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1"/>
  </p:notesMasterIdLst>
  <p:sldIdLst>
    <p:sldId id="795" r:id="rId2"/>
    <p:sldId id="790" r:id="rId3"/>
    <p:sldId id="798" r:id="rId4"/>
    <p:sldId id="799" r:id="rId5"/>
    <p:sldId id="800" r:id="rId6"/>
    <p:sldId id="801" r:id="rId7"/>
    <p:sldId id="802" r:id="rId8"/>
    <p:sldId id="803" r:id="rId9"/>
    <p:sldId id="804" r:id="rId10"/>
    <p:sldId id="805" r:id="rId11"/>
    <p:sldId id="806" r:id="rId12"/>
    <p:sldId id="807" r:id="rId13"/>
    <p:sldId id="808" r:id="rId14"/>
    <p:sldId id="820" r:id="rId15"/>
    <p:sldId id="809" r:id="rId16"/>
    <p:sldId id="810" r:id="rId17"/>
    <p:sldId id="811" r:id="rId18"/>
    <p:sldId id="812" r:id="rId19"/>
    <p:sldId id="813" r:id="rId20"/>
  </p:sldIdLst>
  <p:sldSz cx="9144000" cy="5143500" type="screen16x9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777777"/>
    <a:srgbClr val="96B836"/>
    <a:srgbClr val="EEB208"/>
    <a:srgbClr val="EAEAEA"/>
    <a:srgbClr val="A6A6A6"/>
    <a:srgbClr val="080808"/>
    <a:srgbClr val="F0F0F0"/>
    <a:srgbClr val="E4ECEB"/>
    <a:srgbClr val="EEEEE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深色样式 1 - 强调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034E78-7F5D-4C2E-B375-FC64B27BC917}" styleName="深色样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71" autoAdjust="0"/>
    <p:restoredTop sz="95317" autoAdjust="0"/>
  </p:normalViewPr>
  <p:slideViewPr>
    <p:cSldViewPr>
      <p:cViewPr varScale="1">
        <p:scale>
          <a:sx n="90" d="100"/>
          <a:sy n="90" d="100"/>
        </p:scale>
        <p:origin x="-102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5" d="100"/>
        <a:sy n="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59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AFD96D07-341D-4D88-BBFE-B431BFA04196}" type="datetimeFigureOut">
              <a:rPr lang="zh-CN" altLang="en-US" smtClean="0"/>
              <a:pPr/>
              <a:t>2020/4/19 Sunday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AB2A0F9D-3357-4A94-85C8-3B842B870DC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4275513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4166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12653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12653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12653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12653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12653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12653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12653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12653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12653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1265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1265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1265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1265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1265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1265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1265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12653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1265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66469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 advClick="0" advTm="5000">
        <p14:gallery dir="l"/>
      </p:transition>
    </mc:Choice>
    <mc:Fallback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B44CCEC7-3A54-47D1-BB25-17A0FDA63797}" type="datetimeFigureOut">
              <a:rPr lang="zh-CN" altLang="en-US" smtClean="0"/>
              <a:pPr/>
              <a:t>2020/4/19 Sunday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65495661-81B6-46E9-A91E-889569155CC2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657523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 advClick="0" advTm="5000">
        <p14:gallery dir="l"/>
      </p:transition>
    </mc:Choice>
    <mc:Fallback>
      <p:transition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B44CCEC7-3A54-47D1-BB25-17A0FDA63797}" type="datetimeFigureOut">
              <a:rPr lang="zh-CN" altLang="en-US" smtClean="0"/>
              <a:pPr/>
              <a:t>2020/4/19 Sunday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65495661-81B6-46E9-A91E-889569155CC2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4088271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 advClick="0" advTm="5000">
        <p14:gallery dir="l"/>
      </p:transition>
    </mc:Choice>
    <mc:Fallback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B44CCEC7-3A54-47D1-BB25-17A0FDA63797}" type="datetimeFigureOut">
              <a:rPr lang="zh-CN" altLang="en-US" smtClean="0"/>
              <a:pPr/>
              <a:t>2020/4/19 Sunday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65495661-81B6-46E9-A91E-889569155CC2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051291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 advClick="0" advTm="5000">
        <p14:gallery dir="l"/>
      </p:transition>
    </mc:Choice>
    <mc:Fallback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B44CCEC7-3A54-47D1-BB25-17A0FDA63797}" type="datetimeFigureOut">
              <a:rPr lang="zh-CN" altLang="en-US" smtClean="0"/>
              <a:pPr/>
              <a:t>2020/4/19 Sunday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65495661-81B6-46E9-A91E-889569155CC2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916379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 advClick="0" advTm="5000">
        <p14:gallery dir="l"/>
      </p:transition>
    </mc:Choice>
    <mc:Fallback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inpin heiti" charset="-122"/>
                <a:ea typeface="inpin heiti" charset="-122"/>
              </a:defRPr>
            </a:lvl1pPr>
            <a:lvl2pPr>
              <a:defRPr sz="2400" b="0" i="0">
                <a:latin typeface="inpin heiti" charset="-122"/>
                <a:ea typeface="inpin heiti" charset="-122"/>
              </a:defRPr>
            </a:lvl2pPr>
            <a:lvl3pPr>
              <a:defRPr sz="2000" b="0" i="0">
                <a:latin typeface="inpin heiti" charset="-122"/>
                <a:ea typeface="inpin heiti" charset="-122"/>
              </a:defRPr>
            </a:lvl3pPr>
            <a:lvl4pPr>
              <a:defRPr sz="1800" b="0" i="0">
                <a:latin typeface="inpin heiti" charset="-122"/>
                <a:ea typeface="inpin heiti" charset="-122"/>
              </a:defRPr>
            </a:lvl4pPr>
            <a:lvl5pPr>
              <a:defRPr sz="1800" b="0" i="0">
                <a:latin typeface="inpin heiti" charset="-122"/>
                <a:ea typeface="inpin heiti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inpin heiti" charset="-122"/>
                <a:ea typeface="inpin heiti" charset="-122"/>
              </a:defRPr>
            </a:lvl1pPr>
            <a:lvl2pPr>
              <a:defRPr sz="2400" b="0" i="0">
                <a:latin typeface="inpin heiti" charset="-122"/>
                <a:ea typeface="inpin heiti" charset="-122"/>
              </a:defRPr>
            </a:lvl2pPr>
            <a:lvl3pPr>
              <a:defRPr sz="2000" b="0" i="0">
                <a:latin typeface="inpin heiti" charset="-122"/>
                <a:ea typeface="inpin heiti" charset="-122"/>
              </a:defRPr>
            </a:lvl3pPr>
            <a:lvl4pPr>
              <a:defRPr sz="1800" b="0" i="0">
                <a:latin typeface="inpin heiti" charset="-122"/>
                <a:ea typeface="inpin heiti" charset="-122"/>
              </a:defRPr>
            </a:lvl4pPr>
            <a:lvl5pPr>
              <a:defRPr sz="1800" b="0" i="0">
                <a:latin typeface="inpin heiti" charset="-122"/>
                <a:ea typeface="inpin heiti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B44CCEC7-3A54-47D1-BB25-17A0FDA63797}" type="datetimeFigureOut">
              <a:rPr lang="zh-CN" altLang="en-US" smtClean="0"/>
              <a:pPr/>
              <a:t>2020/4/19 Sunday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65495661-81B6-46E9-A91E-889569155CC2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289229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 advClick="0" advTm="5000">
        <p14:gallery dir="l"/>
      </p:transition>
    </mc:Choice>
    <mc:Fallback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 b="0" i="0">
                <a:latin typeface="inpin heiti" charset="-122"/>
                <a:ea typeface="inpin heiti" charset="-122"/>
              </a:defRPr>
            </a:lvl1pPr>
            <a:lvl2pPr>
              <a:defRPr sz="2000" b="0" i="0">
                <a:latin typeface="inpin heiti" charset="-122"/>
                <a:ea typeface="inpin heiti" charset="-122"/>
              </a:defRPr>
            </a:lvl2pPr>
            <a:lvl3pPr>
              <a:defRPr sz="1800" b="0" i="0">
                <a:latin typeface="inpin heiti" charset="-122"/>
                <a:ea typeface="inpin heiti" charset="-122"/>
              </a:defRPr>
            </a:lvl3pPr>
            <a:lvl4pPr>
              <a:defRPr sz="1600" b="0" i="0">
                <a:latin typeface="inpin heiti" charset="-122"/>
                <a:ea typeface="inpin heiti" charset="-122"/>
              </a:defRPr>
            </a:lvl4pPr>
            <a:lvl5pPr>
              <a:defRPr sz="1600" b="0" i="0">
                <a:latin typeface="inpin heiti" charset="-122"/>
                <a:ea typeface="inpin heiti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 b="0" i="0">
                <a:latin typeface="inpin heiti" charset="-122"/>
                <a:ea typeface="inpin heiti" charset="-122"/>
              </a:defRPr>
            </a:lvl1pPr>
            <a:lvl2pPr>
              <a:defRPr sz="2000" b="0" i="0">
                <a:latin typeface="inpin heiti" charset="-122"/>
                <a:ea typeface="inpin heiti" charset="-122"/>
              </a:defRPr>
            </a:lvl2pPr>
            <a:lvl3pPr>
              <a:defRPr sz="1800" b="0" i="0">
                <a:latin typeface="inpin heiti" charset="-122"/>
                <a:ea typeface="inpin heiti" charset="-122"/>
              </a:defRPr>
            </a:lvl3pPr>
            <a:lvl4pPr>
              <a:defRPr sz="1600" b="0" i="0">
                <a:latin typeface="inpin heiti" charset="-122"/>
                <a:ea typeface="inpin heiti" charset="-122"/>
              </a:defRPr>
            </a:lvl4pPr>
            <a:lvl5pPr>
              <a:defRPr sz="1600" b="0" i="0">
                <a:latin typeface="inpin heiti" charset="-122"/>
                <a:ea typeface="inpin heiti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B44CCEC7-3A54-47D1-BB25-17A0FDA63797}" type="datetimeFigureOut">
              <a:rPr lang="zh-CN" altLang="en-US" smtClean="0"/>
              <a:pPr/>
              <a:t>2020/4/19 Sunday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65495661-81B6-46E9-A91E-889569155CC2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817836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 advClick="0" advTm="5000">
        <p14:gallery dir="l"/>
      </p:transition>
    </mc:Choice>
    <mc:Fallback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B44CCEC7-3A54-47D1-BB25-17A0FDA63797}" type="datetimeFigureOut">
              <a:rPr lang="zh-CN" altLang="en-US" smtClean="0"/>
              <a:pPr/>
              <a:t>2020/4/19 Sunday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65495661-81B6-46E9-A91E-889569155CC2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824026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 advClick="0" advTm="5000">
        <p14:gallery dir="l"/>
      </p:transition>
    </mc:Choice>
    <mc:Fallback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B44CCEC7-3A54-47D1-BB25-17A0FDA63797}" type="datetimeFigureOut">
              <a:rPr lang="zh-CN" altLang="en-US" smtClean="0"/>
              <a:pPr/>
              <a:t>2020/4/19 Sunday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65495661-81B6-46E9-A91E-889569155CC2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449632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 advClick="0" advTm="5000">
        <p14:gallery dir="l"/>
      </p:transition>
    </mc:Choice>
    <mc:Fallback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 b="0" i="0">
                <a:latin typeface="inpin heiti" charset="-122"/>
                <a:ea typeface="inpin heiti" charset="-122"/>
              </a:defRPr>
            </a:lvl1pPr>
            <a:lvl2pPr>
              <a:defRPr sz="2800" b="0" i="0">
                <a:latin typeface="inpin heiti" charset="-122"/>
                <a:ea typeface="inpin heiti" charset="-122"/>
              </a:defRPr>
            </a:lvl2pPr>
            <a:lvl3pPr>
              <a:defRPr sz="2400" b="0" i="0">
                <a:latin typeface="inpin heiti" charset="-122"/>
                <a:ea typeface="inpin heiti" charset="-122"/>
              </a:defRPr>
            </a:lvl3pPr>
            <a:lvl4pPr>
              <a:defRPr sz="2000" b="0" i="0">
                <a:latin typeface="inpin heiti" charset="-122"/>
                <a:ea typeface="inpin heiti" charset="-122"/>
              </a:defRPr>
            </a:lvl4pPr>
            <a:lvl5pPr>
              <a:defRPr sz="2000" b="0" i="0">
                <a:latin typeface="inpin heiti" charset="-122"/>
                <a:ea typeface="inpin heiti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B44CCEC7-3A54-47D1-BB25-17A0FDA63797}" type="datetimeFigureOut">
              <a:rPr lang="zh-CN" altLang="en-US" smtClean="0"/>
              <a:pPr/>
              <a:t>2020/4/19 Sunday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65495661-81B6-46E9-A91E-889569155CC2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596600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 advClick="0" advTm="5000">
        <p14:gallery dir="l"/>
      </p:transition>
    </mc:Choice>
    <mc:Fallback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B44CCEC7-3A54-47D1-BB25-17A0FDA63797}" type="datetimeFigureOut">
              <a:rPr lang="zh-CN" altLang="en-US" smtClean="0"/>
              <a:pPr/>
              <a:t>2020/4/19 Sunday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65495661-81B6-46E9-A91E-889569155CC2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4180307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 advClick="0" advTm="5000">
        <p14:gallery dir="l"/>
      </p:transition>
    </mc:Choice>
    <mc:Fallback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72197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250" advClick="0" advTm="5000">
        <p14:gallery dir="l"/>
      </p:transition>
    </mc:Choice>
    <mc:Fallback>
      <p:transition spd="slow" advClick="0" advTm="5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5.png"/><Relationship Id="rId9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20" y="-236562"/>
            <a:ext cx="9144000" cy="2103120"/>
          </a:xfrm>
          <a:prstGeom prst="rect">
            <a:avLst/>
          </a:prstGeom>
        </p:spPr>
      </p:pic>
      <p:sp>
        <p:nvSpPr>
          <p:cNvPr id="8" name="TextBox 9"/>
          <p:cNvSpPr txBox="1"/>
          <p:nvPr/>
        </p:nvSpPr>
        <p:spPr>
          <a:xfrm>
            <a:off x="611560" y="1995686"/>
            <a:ext cx="8280920" cy="830997"/>
          </a:xfrm>
          <a:prstGeom prst="rect">
            <a:avLst/>
          </a:prstGeom>
          <a:noFill/>
          <a:effectLst>
            <a:innerShdw blurRad="63500" dist="17526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inpin heiti" charset="-122"/>
                <a:ea typeface="inpin heiti" charset="-122"/>
              </a:rPr>
              <a:t>探</a:t>
            </a:r>
            <a:r>
              <a:rPr lang="zh-CN" altLang="en-US" sz="4800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inpin heiti" charset="-122"/>
                <a:ea typeface="inpin heiti" charset="-122"/>
              </a:rPr>
              <a:t>究水沸腾时温度的变化特点</a:t>
            </a:r>
            <a:endParaRPr lang="zh-CN" altLang="en-US" sz="4800" dirty="0"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atin typeface="inpin heiti" charset="-122"/>
              <a:ea typeface="inpin heiti" charset="-122"/>
            </a:endParaRPr>
          </a:p>
        </p:txBody>
      </p:sp>
      <p:sp>
        <p:nvSpPr>
          <p:cNvPr id="4" name="TextBox 9"/>
          <p:cNvSpPr txBox="1"/>
          <p:nvPr/>
        </p:nvSpPr>
        <p:spPr>
          <a:xfrm>
            <a:off x="323528" y="2931790"/>
            <a:ext cx="8280920" cy="584775"/>
          </a:xfrm>
          <a:prstGeom prst="rect">
            <a:avLst/>
          </a:prstGeom>
          <a:noFill/>
          <a:effectLst>
            <a:innerShdw blurRad="63500" dist="17526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zh-CN" altLang="en-US" sz="3200" dirty="0" smtClean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inpin heiti" charset="-122"/>
                <a:ea typeface="inpin heiti" charset="-122"/>
              </a:rPr>
              <a:t>日照</a:t>
            </a:r>
            <a:r>
              <a:rPr lang="zh-CN" altLang="en-US" sz="3200" dirty="0" smtClean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inpin heiti" charset="-122"/>
                <a:ea typeface="inpin heiti" charset="-122"/>
              </a:rPr>
              <a:t>市天津路中学    卜凡</a:t>
            </a:r>
            <a:endParaRPr lang="zh-CN" altLang="en-US" sz="3200" dirty="0"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atin typeface="inpin heiti" charset="-122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6464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1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  <p:extLst mod="1">
    <p:ext uri="{E180D4A7-C9FB-4DFB-919C-405C955672EB}">
      <p14:showEvtLst xmlns:p14="http://schemas.microsoft.com/office/powerpoint/2010/main" xmlns="">
        <p14:playEvt time="1" objId="6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文本框 41"/>
          <p:cNvSpPr txBox="1"/>
          <p:nvPr/>
        </p:nvSpPr>
        <p:spPr>
          <a:xfrm>
            <a:off x="395536" y="555526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blipFill>
                  <a:blip r:embed="rId3"/>
                  <a:stretch>
                    <a:fillRect/>
                  </a:stretch>
                </a:blipFill>
                <a:latin typeface="inpin heiti" charset="-122"/>
                <a:ea typeface="inpin heiti" charset="-122"/>
              </a:rPr>
              <a:t>尝试与显示功能结合，做一个电子体温计吧</a:t>
            </a:r>
            <a:endParaRPr lang="zh-CN" altLang="en-US" sz="3200" dirty="0">
              <a:blipFill>
                <a:blip r:embed="rId3"/>
                <a:stretch>
                  <a:fillRect/>
                </a:stretch>
              </a:blipFill>
              <a:latin typeface="inpin heiti" charset="-122"/>
              <a:ea typeface="inpin heiti" charset="-122"/>
            </a:endParaRPr>
          </a:p>
        </p:txBody>
      </p:sp>
      <p:grpSp>
        <p:nvGrpSpPr>
          <p:cNvPr id="537" name="组合 536"/>
          <p:cNvGrpSpPr/>
          <p:nvPr/>
        </p:nvGrpSpPr>
        <p:grpSpPr>
          <a:xfrm>
            <a:off x="467544" y="1707654"/>
            <a:ext cx="8181976" cy="2592710"/>
            <a:chOff x="467544" y="1635646"/>
            <a:chExt cx="8181976" cy="2592710"/>
          </a:xfrm>
        </p:grpSpPr>
        <p:pic>
          <p:nvPicPr>
            <p:cNvPr id="2050" name="Picture 2" descr="C:\Users\Administrator.SC-201707071043\Desktop\教学设计\图片素材\体温计.jpg"/>
            <p:cNvPicPr>
              <a:picLocks noChangeAspect="1" noChangeArrowheads="1"/>
            </p:cNvPicPr>
            <p:nvPr/>
          </p:nvPicPr>
          <p:blipFill>
            <a:blip r:embed="rId4" cstate="print"/>
            <a:srcRect t="12193"/>
            <a:stretch>
              <a:fillRect/>
            </a:stretch>
          </p:blipFill>
          <p:spPr bwMode="auto">
            <a:xfrm>
              <a:off x="467544" y="1635646"/>
              <a:ext cx="8181976" cy="2592710"/>
            </a:xfrm>
            <a:prstGeom prst="rect">
              <a:avLst/>
            </a:prstGeom>
            <a:noFill/>
          </p:spPr>
        </p:pic>
        <p:sp>
          <p:nvSpPr>
            <p:cNvPr id="535" name="矩形 534"/>
            <p:cNvSpPr/>
            <p:nvPr/>
          </p:nvSpPr>
          <p:spPr>
            <a:xfrm>
              <a:off x="2771800" y="2715766"/>
              <a:ext cx="1008112" cy="43204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6" name="矩形 535"/>
            <p:cNvSpPr/>
            <p:nvPr/>
          </p:nvSpPr>
          <p:spPr>
            <a:xfrm>
              <a:off x="5868144" y="2715766"/>
              <a:ext cx="1512168" cy="43204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051" name="Picture 3" descr="C:\Users\Administrator.SC-201707071043\Desktop\教学设计\图片素材\3bff3d98541a1042f036a33ca3e09e4.jpg"/>
          <p:cNvPicPr>
            <a:picLocks noChangeAspect="1" noChangeArrowheads="1"/>
          </p:cNvPicPr>
          <p:nvPr/>
        </p:nvPicPr>
        <p:blipFill>
          <a:blip r:embed="rId5" cstate="print"/>
          <a:srcRect l="28955" t="22400" r="17347" b="11101"/>
          <a:stretch>
            <a:fillRect/>
          </a:stretch>
        </p:blipFill>
        <p:spPr bwMode="auto">
          <a:xfrm>
            <a:off x="6228184" y="1779662"/>
            <a:ext cx="2579403" cy="24023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67436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文本框 41"/>
          <p:cNvSpPr txBox="1"/>
          <p:nvPr/>
        </p:nvSpPr>
        <p:spPr>
          <a:xfrm>
            <a:off x="395536" y="555526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blipFill>
                  <a:blip r:embed="rId3"/>
                  <a:stretch>
                    <a:fillRect/>
                  </a:stretch>
                </a:blipFill>
                <a:latin typeface="inpin heiti" charset="-122"/>
                <a:ea typeface="inpin heiti" charset="-122"/>
              </a:rPr>
              <a:t>物体的温度变化可以从数据变化上直接看出，有没有更直接的办法观察温度变化情况吗？</a:t>
            </a:r>
            <a:endParaRPr lang="zh-CN" altLang="en-US" sz="3600" dirty="0">
              <a:blipFill>
                <a:blip r:embed="rId3"/>
                <a:stretch>
                  <a:fillRect/>
                </a:stretch>
              </a:blipFill>
              <a:latin typeface="inpin heiti" charset="-122"/>
              <a:ea typeface="inpin heiti" charset="-122"/>
            </a:endParaRPr>
          </a:p>
        </p:txBody>
      </p:sp>
      <p:grpSp>
        <p:nvGrpSpPr>
          <p:cNvPr id="2" name="组合 48"/>
          <p:cNvGrpSpPr/>
          <p:nvPr/>
        </p:nvGrpSpPr>
        <p:grpSpPr>
          <a:xfrm rot="19776565">
            <a:off x="7125317" y="2901731"/>
            <a:ext cx="2269232" cy="2650774"/>
            <a:chOff x="8907463" y="2051050"/>
            <a:chExt cx="2879724" cy="3363913"/>
          </a:xfrm>
        </p:grpSpPr>
        <p:grpSp>
          <p:nvGrpSpPr>
            <p:cNvPr id="3" name="Group 205"/>
            <p:cNvGrpSpPr>
              <a:grpSpLocks/>
            </p:cNvGrpSpPr>
            <p:nvPr/>
          </p:nvGrpSpPr>
          <p:grpSpPr bwMode="auto">
            <a:xfrm>
              <a:off x="8907463" y="2051050"/>
              <a:ext cx="2879724" cy="2844800"/>
              <a:chOff x="5611" y="1292"/>
              <a:chExt cx="1814" cy="1792"/>
            </a:xfrm>
          </p:grpSpPr>
          <p:sp>
            <p:nvSpPr>
              <p:cNvPr id="335" name="Freeform 5"/>
              <p:cNvSpPr>
                <a:spLocks/>
              </p:cNvSpPr>
              <p:nvPr/>
            </p:nvSpPr>
            <p:spPr bwMode="auto">
              <a:xfrm>
                <a:off x="6199" y="2286"/>
                <a:ext cx="14" cy="0"/>
              </a:xfrm>
              <a:custGeom>
                <a:avLst/>
                <a:gdLst>
                  <a:gd name="T0" fmla="*/ 0 w 6"/>
                  <a:gd name="T1" fmla="*/ 6 w 6"/>
                  <a:gd name="T2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cubicBezTo>
                      <a:pt x="1" y="0"/>
                      <a:pt x="3" y="0"/>
                      <a:pt x="6" y="0"/>
                    </a:cubicBezTo>
                    <a:cubicBezTo>
                      <a:pt x="3" y="0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36" name="Freeform 6"/>
              <p:cNvSpPr>
                <a:spLocks/>
              </p:cNvSpPr>
              <p:nvPr/>
            </p:nvSpPr>
            <p:spPr bwMode="auto">
              <a:xfrm>
                <a:off x="6163" y="2051"/>
                <a:ext cx="5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0 w 2"/>
                  <a:gd name="T4" fmla="*/ 2 w 2"/>
                  <a:gd name="T5" fmla="*/ 2 w 2"/>
                  <a:gd name="T6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37" name="Freeform 7"/>
              <p:cNvSpPr>
                <a:spLocks/>
              </p:cNvSpPr>
              <p:nvPr/>
            </p:nvSpPr>
            <p:spPr bwMode="auto">
              <a:xfrm>
                <a:off x="6206" y="2063"/>
                <a:ext cx="0" cy="5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38" name="Freeform 8"/>
              <p:cNvSpPr>
                <a:spLocks/>
              </p:cNvSpPr>
              <p:nvPr/>
            </p:nvSpPr>
            <p:spPr bwMode="auto">
              <a:xfrm>
                <a:off x="6151" y="2051"/>
                <a:ext cx="7" cy="0"/>
              </a:xfrm>
              <a:custGeom>
                <a:avLst/>
                <a:gdLst>
                  <a:gd name="T0" fmla="*/ 3 w 3"/>
                  <a:gd name="T1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cubicBezTo>
                      <a:pt x="0" y="0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39" name="Freeform 9"/>
              <p:cNvSpPr>
                <a:spLocks/>
              </p:cNvSpPr>
              <p:nvPr/>
            </p:nvSpPr>
            <p:spPr bwMode="auto">
              <a:xfrm>
                <a:off x="6436" y="2511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40" name="Freeform 10"/>
              <p:cNvSpPr>
                <a:spLocks/>
              </p:cNvSpPr>
              <p:nvPr/>
            </p:nvSpPr>
            <p:spPr bwMode="auto">
              <a:xfrm>
                <a:off x="6237" y="2404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41" name="Freeform 11"/>
              <p:cNvSpPr>
                <a:spLocks/>
              </p:cNvSpPr>
              <p:nvPr/>
            </p:nvSpPr>
            <p:spPr bwMode="auto">
              <a:xfrm>
                <a:off x="6132" y="2342"/>
                <a:ext cx="3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42" name="Freeform 12"/>
              <p:cNvSpPr>
                <a:spLocks/>
              </p:cNvSpPr>
              <p:nvPr/>
            </p:nvSpPr>
            <p:spPr bwMode="auto">
              <a:xfrm>
                <a:off x="6201" y="2053"/>
                <a:ext cx="10" cy="10"/>
              </a:xfrm>
              <a:custGeom>
                <a:avLst/>
                <a:gdLst>
                  <a:gd name="T0" fmla="*/ 1 w 4"/>
                  <a:gd name="T1" fmla="*/ 1 h 4"/>
                  <a:gd name="T2" fmla="*/ 1 w 4"/>
                  <a:gd name="T3" fmla="*/ 2 h 4"/>
                  <a:gd name="T4" fmla="*/ 0 w 4"/>
                  <a:gd name="T5" fmla="*/ 2 h 4"/>
                  <a:gd name="T6" fmla="*/ 2 w 4"/>
                  <a:gd name="T7" fmla="*/ 4 h 4"/>
                  <a:gd name="T8" fmla="*/ 2 w 4"/>
                  <a:gd name="T9" fmla="*/ 2 h 4"/>
                  <a:gd name="T10" fmla="*/ 3 w 4"/>
                  <a:gd name="T11" fmla="*/ 1 h 4"/>
                  <a:gd name="T12" fmla="*/ 4 w 4"/>
                  <a:gd name="T13" fmla="*/ 0 h 4"/>
                  <a:gd name="T14" fmla="*/ 4 w 4"/>
                  <a:gd name="T15" fmla="*/ 0 h 4"/>
                  <a:gd name="T16" fmla="*/ 4 w 4"/>
                  <a:gd name="T17" fmla="*/ 0 h 4"/>
                  <a:gd name="T18" fmla="*/ 2 w 4"/>
                  <a:gd name="T19" fmla="*/ 0 h 4"/>
                  <a:gd name="T20" fmla="*/ 2 w 4"/>
                  <a:gd name="T21" fmla="*/ 0 h 4"/>
                  <a:gd name="T22" fmla="*/ 1 w 4"/>
                  <a:gd name="T2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4">
                    <a:moveTo>
                      <a:pt x="1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1" y="2"/>
                      <a:pt x="2" y="3"/>
                      <a:pt x="2" y="4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43" name="Freeform 13"/>
              <p:cNvSpPr>
                <a:spLocks/>
              </p:cNvSpPr>
              <p:nvPr/>
            </p:nvSpPr>
            <p:spPr bwMode="auto">
              <a:xfrm>
                <a:off x="6554" y="2075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44" name="Freeform 14"/>
              <p:cNvSpPr>
                <a:spLocks/>
              </p:cNvSpPr>
              <p:nvPr/>
            </p:nvSpPr>
            <p:spPr bwMode="auto">
              <a:xfrm>
                <a:off x="6424" y="1918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1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45" name="Freeform 15"/>
              <p:cNvSpPr>
                <a:spLocks/>
              </p:cNvSpPr>
              <p:nvPr/>
            </p:nvSpPr>
            <p:spPr bwMode="auto">
              <a:xfrm>
                <a:off x="6464" y="2700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46" name="Freeform 16"/>
              <p:cNvSpPr>
                <a:spLocks/>
              </p:cNvSpPr>
              <p:nvPr/>
            </p:nvSpPr>
            <p:spPr bwMode="auto">
              <a:xfrm>
                <a:off x="6573" y="2781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47" name="Freeform 17"/>
              <p:cNvSpPr>
                <a:spLocks/>
              </p:cNvSpPr>
              <p:nvPr/>
            </p:nvSpPr>
            <p:spPr bwMode="auto">
              <a:xfrm>
                <a:off x="6464" y="2700"/>
                <a:ext cx="3" cy="3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48" name="Freeform 18"/>
              <p:cNvSpPr>
                <a:spLocks/>
              </p:cNvSpPr>
              <p:nvPr/>
            </p:nvSpPr>
            <p:spPr bwMode="auto">
              <a:xfrm>
                <a:off x="6811" y="240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49" name="Freeform 19"/>
              <p:cNvSpPr>
                <a:spLocks/>
              </p:cNvSpPr>
              <p:nvPr/>
            </p:nvSpPr>
            <p:spPr bwMode="auto">
              <a:xfrm>
                <a:off x="6699" y="2409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50" name="Freeform 20"/>
              <p:cNvSpPr>
                <a:spLocks/>
              </p:cNvSpPr>
              <p:nvPr/>
            </p:nvSpPr>
            <p:spPr bwMode="auto">
              <a:xfrm>
                <a:off x="6455" y="2696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51" name="Freeform 21"/>
              <p:cNvSpPr>
                <a:spLocks/>
              </p:cNvSpPr>
              <p:nvPr/>
            </p:nvSpPr>
            <p:spPr bwMode="auto">
              <a:xfrm>
                <a:off x="6585" y="2518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52" name="Freeform 22"/>
              <p:cNvSpPr>
                <a:spLocks/>
              </p:cNvSpPr>
              <p:nvPr/>
            </p:nvSpPr>
            <p:spPr bwMode="auto">
              <a:xfrm>
                <a:off x="6163" y="20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53" name="Freeform 23"/>
              <p:cNvSpPr>
                <a:spLocks/>
              </p:cNvSpPr>
              <p:nvPr/>
            </p:nvSpPr>
            <p:spPr bwMode="auto">
              <a:xfrm>
                <a:off x="5833" y="27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54" name="Freeform 24"/>
              <p:cNvSpPr>
                <a:spLocks/>
              </p:cNvSpPr>
              <p:nvPr/>
            </p:nvSpPr>
            <p:spPr bwMode="auto">
              <a:xfrm>
                <a:off x="5926" y="2696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1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55" name="Freeform 25"/>
              <p:cNvSpPr>
                <a:spLocks/>
              </p:cNvSpPr>
              <p:nvPr/>
            </p:nvSpPr>
            <p:spPr bwMode="auto">
              <a:xfrm>
                <a:off x="5921" y="2696"/>
                <a:ext cx="3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56" name="Freeform 26"/>
              <p:cNvSpPr>
                <a:spLocks/>
              </p:cNvSpPr>
              <p:nvPr/>
            </p:nvSpPr>
            <p:spPr bwMode="auto">
              <a:xfrm>
                <a:off x="5914" y="2696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0" y="0"/>
                      <a:pt x="1" y="1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57" name="Freeform 27"/>
              <p:cNvSpPr>
                <a:spLocks/>
              </p:cNvSpPr>
              <p:nvPr/>
            </p:nvSpPr>
            <p:spPr bwMode="auto">
              <a:xfrm>
                <a:off x="5957" y="2710"/>
                <a:ext cx="2" cy="5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58" name="Freeform 28"/>
              <p:cNvSpPr>
                <a:spLocks/>
              </p:cNvSpPr>
              <p:nvPr/>
            </p:nvSpPr>
            <p:spPr bwMode="auto">
              <a:xfrm>
                <a:off x="5954" y="2707"/>
                <a:ext cx="3" cy="8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59" name="Freeform 29"/>
              <p:cNvSpPr>
                <a:spLocks/>
              </p:cNvSpPr>
              <p:nvPr/>
            </p:nvSpPr>
            <p:spPr bwMode="auto">
              <a:xfrm>
                <a:off x="5900" y="2700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60" name="Freeform 30"/>
              <p:cNvSpPr>
                <a:spLocks/>
              </p:cNvSpPr>
              <p:nvPr/>
            </p:nvSpPr>
            <p:spPr bwMode="auto">
              <a:xfrm>
                <a:off x="6438" y="2482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1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61" name="Freeform 31"/>
              <p:cNvSpPr>
                <a:spLocks/>
              </p:cNvSpPr>
              <p:nvPr/>
            </p:nvSpPr>
            <p:spPr bwMode="auto">
              <a:xfrm>
                <a:off x="5845" y="2762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0 h 2"/>
                  <a:gd name="T4" fmla="*/ 0 w 3"/>
                  <a:gd name="T5" fmla="*/ 0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62" name="Freeform 32"/>
              <p:cNvSpPr>
                <a:spLocks/>
              </p:cNvSpPr>
              <p:nvPr/>
            </p:nvSpPr>
            <p:spPr bwMode="auto">
              <a:xfrm>
                <a:off x="6301" y="3061"/>
                <a:ext cx="7" cy="4"/>
              </a:xfrm>
              <a:custGeom>
                <a:avLst/>
                <a:gdLst>
                  <a:gd name="T0" fmla="*/ 2 w 3"/>
                  <a:gd name="T1" fmla="*/ 2 h 2"/>
                  <a:gd name="T2" fmla="*/ 2 w 3"/>
                  <a:gd name="T3" fmla="*/ 0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3" y="1"/>
                      <a:pt x="2" y="0"/>
                      <a:pt x="2" y="0"/>
                    </a:cubicBezTo>
                    <a:cubicBezTo>
                      <a:pt x="0" y="0"/>
                      <a:pt x="3" y="1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63" name="Freeform 33"/>
              <p:cNvSpPr>
                <a:spLocks/>
              </p:cNvSpPr>
              <p:nvPr/>
            </p:nvSpPr>
            <p:spPr bwMode="auto">
              <a:xfrm>
                <a:off x="7325" y="2025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64" name="Freeform 34"/>
              <p:cNvSpPr>
                <a:spLocks/>
              </p:cNvSpPr>
              <p:nvPr/>
            </p:nvSpPr>
            <p:spPr bwMode="auto">
              <a:xfrm>
                <a:off x="5812" y="2805"/>
                <a:ext cx="5" cy="4"/>
              </a:xfrm>
              <a:custGeom>
                <a:avLst/>
                <a:gdLst>
                  <a:gd name="T0" fmla="*/ 0 w 5"/>
                  <a:gd name="T1" fmla="*/ 2 h 4"/>
                  <a:gd name="T2" fmla="*/ 5 w 5"/>
                  <a:gd name="T3" fmla="*/ 4 h 4"/>
                  <a:gd name="T4" fmla="*/ 0 w 5"/>
                  <a:gd name="T5" fmla="*/ 0 h 4"/>
                  <a:gd name="T6" fmla="*/ 0 w 5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0" y="2"/>
                    </a:moveTo>
                    <a:lnTo>
                      <a:pt x="5" y="4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65" name="Freeform 35"/>
              <p:cNvSpPr>
                <a:spLocks/>
              </p:cNvSpPr>
              <p:nvPr/>
            </p:nvSpPr>
            <p:spPr bwMode="auto">
              <a:xfrm>
                <a:off x="6156" y="2051"/>
                <a:ext cx="7" cy="7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0 h 3"/>
                  <a:gd name="T4" fmla="*/ 1 w 3"/>
                  <a:gd name="T5" fmla="*/ 0 h 3"/>
                  <a:gd name="T6" fmla="*/ 1 w 3"/>
                  <a:gd name="T7" fmla="*/ 0 h 3"/>
                  <a:gd name="T8" fmla="*/ 1 w 3"/>
                  <a:gd name="T9" fmla="*/ 0 h 3"/>
                  <a:gd name="T10" fmla="*/ 2 w 3"/>
                  <a:gd name="T11" fmla="*/ 1 h 3"/>
                  <a:gd name="T12" fmla="*/ 0 w 3"/>
                  <a:gd name="T13" fmla="*/ 2 h 3"/>
                  <a:gd name="T14" fmla="*/ 2 w 3"/>
                  <a:gd name="T15" fmla="*/ 2 h 3"/>
                  <a:gd name="T16" fmla="*/ 3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0" y="0"/>
                      <a:pt x="0" y="2"/>
                    </a:cubicBezTo>
                    <a:cubicBezTo>
                      <a:pt x="0" y="3"/>
                      <a:pt x="1" y="3"/>
                      <a:pt x="2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66" name="Freeform 36"/>
              <p:cNvSpPr>
                <a:spLocks/>
              </p:cNvSpPr>
              <p:nvPr/>
            </p:nvSpPr>
            <p:spPr bwMode="auto">
              <a:xfrm>
                <a:off x="5750" y="2691"/>
                <a:ext cx="204" cy="194"/>
              </a:xfrm>
              <a:custGeom>
                <a:avLst/>
                <a:gdLst>
                  <a:gd name="T0" fmla="*/ 83 w 86"/>
                  <a:gd name="T1" fmla="*/ 5 h 82"/>
                  <a:gd name="T2" fmla="*/ 80 w 86"/>
                  <a:gd name="T3" fmla="*/ 4 h 82"/>
                  <a:gd name="T4" fmla="*/ 77 w 86"/>
                  <a:gd name="T5" fmla="*/ 8 h 82"/>
                  <a:gd name="T6" fmla="*/ 76 w 86"/>
                  <a:gd name="T7" fmla="*/ 6 h 82"/>
                  <a:gd name="T8" fmla="*/ 72 w 86"/>
                  <a:gd name="T9" fmla="*/ 7 h 82"/>
                  <a:gd name="T10" fmla="*/ 70 w 86"/>
                  <a:gd name="T11" fmla="*/ 4 h 82"/>
                  <a:gd name="T12" fmla="*/ 67 w 86"/>
                  <a:gd name="T13" fmla="*/ 1 h 82"/>
                  <a:gd name="T14" fmla="*/ 68 w 86"/>
                  <a:gd name="T15" fmla="*/ 6 h 82"/>
                  <a:gd name="T16" fmla="*/ 70 w 86"/>
                  <a:gd name="T17" fmla="*/ 10 h 82"/>
                  <a:gd name="T18" fmla="*/ 65 w 86"/>
                  <a:gd name="T19" fmla="*/ 6 h 82"/>
                  <a:gd name="T20" fmla="*/ 65 w 86"/>
                  <a:gd name="T21" fmla="*/ 8 h 82"/>
                  <a:gd name="T22" fmla="*/ 62 w 86"/>
                  <a:gd name="T23" fmla="*/ 6 h 82"/>
                  <a:gd name="T24" fmla="*/ 61 w 86"/>
                  <a:gd name="T25" fmla="*/ 8 h 82"/>
                  <a:gd name="T26" fmla="*/ 59 w 86"/>
                  <a:gd name="T27" fmla="*/ 9 h 82"/>
                  <a:gd name="T28" fmla="*/ 62 w 86"/>
                  <a:gd name="T29" fmla="*/ 15 h 82"/>
                  <a:gd name="T30" fmla="*/ 58 w 86"/>
                  <a:gd name="T31" fmla="*/ 10 h 82"/>
                  <a:gd name="T32" fmla="*/ 57 w 86"/>
                  <a:gd name="T33" fmla="*/ 12 h 82"/>
                  <a:gd name="T34" fmla="*/ 53 w 86"/>
                  <a:gd name="T35" fmla="*/ 17 h 82"/>
                  <a:gd name="T36" fmla="*/ 51 w 86"/>
                  <a:gd name="T37" fmla="*/ 19 h 82"/>
                  <a:gd name="T38" fmla="*/ 48 w 86"/>
                  <a:gd name="T39" fmla="*/ 22 h 82"/>
                  <a:gd name="T40" fmla="*/ 48 w 86"/>
                  <a:gd name="T41" fmla="*/ 24 h 82"/>
                  <a:gd name="T42" fmla="*/ 46 w 86"/>
                  <a:gd name="T43" fmla="*/ 24 h 82"/>
                  <a:gd name="T44" fmla="*/ 45 w 86"/>
                  <a:gd name="T45" fmla="*/ 25 h 82"/>
                  <a:gd name="T46" fmla="*/ 46 w 86"/>
                  <a:gd name="T47" fmla="*/ 27 h 82"/>
                  <a:gd name="T48" fmla="*/ 43 w 86"/>
                  <a:gd name="T49" fmla="*/ 28 h 82"/>
                  <a:gd name="T50" fmla="*/ 40 w 86"/>
                  <a:gd name="T51" fmla="*/ 30 h 82"/>
                  <a:gd name="T52" fmla="*/ 38 w 86"/>
                  <a:gd name="T53" fmla="*/ 32 h 82"/>
                  <a:gd name="T54" fmla="*/ 36 w 86"/>
                  <a:gd name="T55" fmla="*/ 34 h 82"/>
                  <a:gd name="T56" fmla="*/ 36 w 86"/>
                  <a:gd name="T57" fmla="*/ 37 h 82"/>
                  <a:gd name="T58" fmla="*/ 34 w 86"/>
                  <a:gd name="T59" fmla="*/ 36 h 82"/>
                  <a:gd name="T60" fmla="*/ 34 w 86"/>
                  <a:gd name="T61" fmla="*/ 37 h 82"/>
                  <a:gd name="T62" fmla="*/ 31 w 86"/>
                  <a:gd name="T63" fmla="*/ 41 h 82"/>
                  <a:gd name="T64" fmla="*/ 32 w 86"/>
                  <a:gd name="T65" fmla="*/ 45 h 82"/>
                  <a:gd name="T66" fmla="*/ 31 w 86"/>
                  <a:gd name="T67" fmla="*/ 48 h 82"/>
                  <a:gd name="T68" fmla="*/ 28 w 86"/>
                  <a:gd name="T69" fmla="*/ 47 h 82"/>
                  <a:gd name="T70" fmla="*/ 25 w 86"/>
                  <a:gd name="T71" fmla="*/ 53 h 82"/>
                  <a:gd name="T72" fmla="*/ 24 w 86"/>
                  <a:gd name="T73" fmla="*/ 55 h 82"/>
                  <a:gd name="T74" fmla="*/ 18 w 86"/>
                  <a:gd name="T75" fmla="*/ 59 h 82"/>
                  <a:gd name="T76" fmla="*/ 15 w 86"/>
                  <a:gd name="T77" fmla="*/ 59 h 82"/>
                  <a:gd name="T78" fmla="*/ 14 w 86"/>
                  <a:gd name="T79" fmla="*/ 60 h 82"/>
                  <a:gd name="T80" fmla="*/ 11 w 86"/>
                  <a:gd name="T81" fmla="*/ 69 h 82"/>
                  <a:gd name="T82" fmla="*/ 2 w 86"/>
                  <a:gd name="T83" fmla="*/ 75 h 82"/>
                  <a:gd name="T84" fmla="*/ 23 w 86"/>
                  <a:gd name="T85" fmla="*/ 72 h 82"/>
                  <a:gd name="T86" fmla="*/ 28 w 86"/>
                  <a:gd name="T87" fmla="*/ 68 h 82"/>
                  <a:gd name="T88" fmla="*/ 42 w 86"/>
                  <a:gd name="T89" fmla="*/ 48 h 82"/>
                  <a:gd name="T90" fmla="*/ 49 w 86"/>
                  <a:gd name="T91" fmla="*/ 45 h 82"/>
                  <a:gd name="T92" fmla="*/ 55 w 86"/>
                  <a:gd name="T93" fmla="*/ 43 h 82"/>
                  <a:gd name="T94" fmla="*/ 63 w 86"/>
                  <a:gd name="T95" fmla="*/ 35 h 82"/>
                  <a:gd name="T96" fmla="*/ 68 w 86"/>
                  <a:gd name="T97" fmla="*/ 31 h 82"/>
                  <a:gd name="T98" fmla="*/ 74 w 86"/>
                  <a:gd name="T99" fmla="*/ 23 h 82"/>
                  <a:gd name="T100" fmla="*/ 75 w 86"/>
                  <a:gd name="T101" fmla="*/ 16 h 82"/>
                  <a:gd name="T102" fmla="*/ 82 w 86"/>
                  <a:gd name="T103" fmla="*/ 14 h 82"/>
                  <a:gd name="T104" fmla="*/ 84 w 86"/>
                  <a:gd name="T105" fmla="*/ 13 h 82"/>
                  <a:gd name="T106" fmla="*/ 84 w 86"/>
                  <a:gd name="T107" fmla="*/ 7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6" h="82">
                    <a:moveTo>
                      <a:pt x="84" y="7"/>
                    </a:moveTo>
                    <a:cubicBezTo>
                      <a:pt x="85" y="8"/>
                      <a:pt x="85" y="9"/>
                      <a:pt x="86" y="10"/>
                    </a:cubicBezTo>
                    <a:cubicBezTo>
                      <a:pt x="85" y="6"/>
                      <a:pt x="85" y="6"/>
                      <a:pt x="85" y="6"/>
                    </a:cubicBezTo>
                    <a:cubicBezTo>
                      <a:pt x="85" y="7"/>
                      <a:pt x="85" y="6"/>
                      <a:pt x="84" y="5"/>
                    </a:cubicBezTo>
                    <a:cubicBezTo>
                      <a:pt x="84" y="6"/>
                      <a:pt x="84" y="6"/>
                      <a:pt x="84" y="6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83" y="5"/>
                      <a:pt x="82" y="4"/>
                      <a:pt x="82" y="6"/>
                    </a:cubicBezTo>
                    <a:cubicBezTo>
                      <a:pt x="83" y="7"/>
                      <a:pt x="83" y="7"/>
                      <a:pt x="83" y="7"/>
                    </a:cubicBezTo>
                    <a:cubicBezTo>
                      <a:pt x="83" y="7"/>
                      <a:pt x="84" y="9"/>
                      <a:pt x="83" y="8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0" y="4"/>
                      <a:pt x="80" y="4"/>
                      <a:pt x="80" y="4"/>
                    </a:cubicBezTo>
                    <a:cubicBezTo>
                      <a:pt x="82" y="7"/>
                      <a:pt x="80" y="5"/>
                      <a:pt x="81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79" y="5"/>
                      <a:pt x="81" y="7"/>
                      <a:pt x="81" y="7"/>
                    </a:cubicBezTo>
                    <a:cubicBezTo>
                      <a:pt x="80" y="7"/>
                      <a:pt x="79" y="5"/>
                      <a:pt x="79" y="4"/>
                    </a:cubicBezTo>
                    <a:cubicBezTo>
                      <a:pt x="78" y="4"/>
                      <a:pt x="79" y="6"/>
                      <a:pt x="77" y="5"/>
                    </a:cubicBezTo>
                    <a:cubicBezTo>
                      <a:pt x="77" y="5"/>
                      <a:pt x="77" y="6"/>
                      <a:pt x="77" y="8"/>
                    </a:cubicBezTo>
                    <a:cubicBezTo>
                      <a:pt x="77" y="8"/>
                      <a:pt x="76" y="5"/>
                      <a:pt x="76" y="6"/>
                    </a:cubicBezTo>
                    <a:cubicBezTo>
                      <a:pt x="75" y="5"/>
                      <a:pt x="74" y="3"/>
                      <a:pt x="74" y="2"/>
                    </a:cubicBezTo>
                    <a:cubicBezTo>
                      <a:pt x="74" y="2"/>
                      <a:pt x="73" y="1"/>
                      <a:pt x="73" y="2"/>
                    </a:cubicBezTo>
                    <a:cubicBezTo>
                      <a:pt x="73" y="1"/>
                      <a:pt x="72" y="0"/>
                      <a:pt x="72" y="0"/>
                    </a:cubicBezTo>
                    <a:cubicBezTo>
                      <a:pt x="73" y="1"/>
                      <a:pt x="74" y="3"/>
                      <a:pt x="74" y="3"/>
                    </a:cubicBezTo>
                    <a:cubicBezTo>
                      <a:pt x="76" y="5"/>
                      <a:pt x="74" y="4"/>
                      <a:pt x="76" y="6"/>
                    </a:cubicBezTo>
                    <a:cubicBezTo>
                      <a:pt x="75" y="6"/>
                      <a:pt x="74" y="6"/>
                      <a:pt x="74" y="7"/>
                    </a:cubicBezTo>
                    <a:cubicBezTo>
                      <a:pt x="74" y="7"/>
                      <a:pt x="73" y="5"/>
                      <a:pt x="73" y="4"/>
                    </a:cubicBezTo>
                    <a:cubicBezTo>
                      <a:pt x="73" y="6"/>
                      <a:pt x="73" y="7"/>
                      <a:pt x="73" y="7"/>
                    </a:cubicBezTo>
                    <a:cubicBezTo>
                      <a:pt x="74" y="8"/>
                      <a:pt x="74" y="8"/>
                      <a:pt x="75" y="10"/>
                    </a:cubicBezTo>
                    <a:cubicBezTo>
                      <a:pt x="75" y="10"/>
                      <a:pt x="75" y="11"/>
                      <a:pt x="75" y="11"/>
                    </a:cubicBezTo>
                    <a:cubicBezTo>
                      <a:pt x="74" y="9"/>
                      <a:pt x="72" y="7"/>
                      <a:pt x="72" y="7"/>
                    </a:cubicBezTo>
                    <a:cubicBezTo>
                      <a:pt x="71" y="5"/>
                      <a:pt x="73" y="7"/>
                      <a:pt x="71" y="5"/>
                    </a:cubicBezTo>
                    <a:cubicBezTo>
                      <a:pt x="70" y="3"/>
                      <a:pt x="71" y="2"/>
                      <a:pt x="72" y="3"/>
                    </a:cubicBezTo>
                    <a:cubicBezTo>
                      <a:pt x="71" y="1"/>
                      <a:pt x="71" y="3"/>
                      <a:pt x="70" y="1"/>
                    </a:cubicBezTo>
                    <a:cubicBezTo>
                      <a:pt x="70" y="1"/>
                      <a:pt x="70" y="3"/>
                      <a:pt x="70" y="3"/>
                    </a:cubicBezTo>
                    <a:cubicBezTo>
                      <a:pt x="71" y="4"/>
                      <a:pt x="71" y="4"/>
                      <a:pt x="71" y="5"/>
                    </a:cubicBezTo>
                    <a:cubicBezTo>
                      <a:pt x="72" y="8"/>
                      <a:pt x="70" y="4"/>
                      <a:pt x="70" y="4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4"/>
                      <a:pt x="69" y="4"/>
                    </a:cubicBezTo>
                    <a:cubicBezTo>
                      <a:pt x="67" y="2"/>
                      <a:pt x="69" y="4"/>
                      <a:pt x="68" y="2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6" y="0"/>
                      <a:pt x="68" y="2"/>
                      <a:pt x="67" y="2"/>
                    </a:cubicBezTo>
                    <a:cubicBezTo>
                      <a:pt x="67" y="1"/>
                      <a:pt x="67" y="1"/>
                      <a:pt x="67" y="1"/>
                    </a:cubicBezTo>
                    <a:cubicBezTo>
                      <a:pt x="67" y="2"/>
                      <a:pt x="67" y="2"/>
                      <a:pt x="67" y="2"/>
                    </a:cubicBezTo>
                    <a:cubicBezTo>
                      <a:pt x="68" y="3"/>
                      <a:pt x="69" y="4"/>
                      <a:pt x="69" y="4"/>
                    </a:cubicBezTo>
                    <a:cubicBezTo>
                      <a:pt x="70" y="7"/>
                      <a:pt x="69" y="4"/>
                      <a:pt x="69" y="5"/>
                    </a:cubicBezTo>
                    <a:cubicBezTo>
                      <a:pt x="69" y="7"/>
                      <a:pt x="69" y="5"/>
                      <a:pt x="70" y="6"/>
                    </a:cubicBezTo>
                    <a:cubicBezTo>
                      <a:pt x="71" y="8"/>
                      <a:pt x="70" y="8"/>
                      <a:pt x="70" y="8"/>
                    </a:cubicBezTo>
                    <a:cubicBezTo>
                      <a:pt x="70" y="9"/>
                      <a:pt x="69" y="7"/>
                      <a:pt x="68" y="6"/>
                    </a:cubicBezTo>
                    <a:cubicBezTo>
                      <a:pt x="68" y="6"/>
                      <a:pt x="68" y="5"/>
                      <a:pt x="69" y="6"/>
                    </a:cubicBezTo>
                    <a:cubicBezTo>
                      <a:pt x="68" y="4"/>
                      <a:pt x="67" y="3"/>
                      <a:pt x="66" y="2"/>
                    </a:cubicBezTo>
                    <a:cubicBezTo>
                      <a:pt x="65" y="1"/>
                      <a:pt x="67" y="4"/>
                      <a:pt x="67" y="4"/>
                    </a:cubicBezTo>
                    <a:cubicBezTo>
                      <a:pt x="67" y="3"/>
                      <a:pt x="68" y="5"/>
                      <a:pt x="68" y="6"/>
                    </a:cubicBezTo>
                    <a:cubicBezTo>
                      <a:pt x="70" y="10"/>
                      <a:pt x="66" y="3"/>
                      <a:pt x="66" y="4"/>
                    </a:cubicBezTo>
                    <a:cubicBezTo>
                      <a:pt x="68" y="6"/>
                      <a:pt x="67" y="8"/>
                      <a:pt x="70" y="10"/>
                    </a:cubicBezTo>
                    <a:cubicBezTo>
                      <a:pt x="70" y="11"/>
                      <a:pt x="70" y="12"/>
                      <a:pt x="70" y="12"/>
                    </a:cubicBezTo>
                    <a:cubicBezTo>
                      <a:pt x="69" y="10"/>
                      <a:pt x="69" y="10"/>
                      <a:pt x="68" y="8"/>
                    </a:cubicBezTo>
                    <a:cubicBezTo>
                      <a:pt x="68" y="9"/>
                      <a:pt x="68" y="9"/>
                      <a:pt x="68" y="9"/>
                    </a:cubicBezTo>
                    <a:cubicBezTo>
                      <a:pt x="66" y="6"/>
                      <a:pt x="66" y="6"/>
                      <a:pt x="66" y="6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4" y="4"/>
                      <a:pt x="65" y="5"/>
                      <a:pt x="65" y="6"/>
                    </a:cubicBezTo>
                    <a:cubicBezTo>
                      <a:pt x="64" y="5"/>
                      <a:pt x="64" y="4"/>
                      <a:pt x="64" y="4"/>
                    </a:cubicBezTo>
                    <a:cubicBezTo>
                      <a:pt x="64" y="5"/>
                      <a:pt x="65" y="7"/>
                      <a:pt x="65" y="7"/>
                    </a:cubicBezTo>
                    <a:cubicBezTo>
                      <a:pt x="65" y="7"/>
                      <a:pt x="64" y="6"/>
                      <a:pt x="63" y="5"/>
                    </a:cubicBezTo>
                    <a:cubicBezTo>
                      <a:pt x="63" y="4"/>
                      <a:pt x="63" y="4"/>
                      <a:pt x="63" y="4"/>
                    </a:cubicBezTo>
                    <a:cubicBezTo>
                      <a:pt x="63" y="5"/>
                      <a:pt x="62" y="3"/>
                      <a:pt x="62" y="4"/>
                    </a:cubicBezTo>
                    <a:cubicBezTo>
                      <a:pt x="63" y="5"/>
                      <a:pt x="64" y="6"/>
                      <a:pt x="65" y="8"/>
                    </a:cubicBezTo>
                    <a:cubicBezTo>
                      <a:pt x="65" y="8"/>
                      <a:pt x="64" y="7"/>
                      <a:pt x="64" y="7"/>
                    </a:cubicBezTo>
                    <a:cubicBezTo>
                      <a:pt x="63" y="6"/>
                      <a:pt x="63" y="6"/>
                      <a:pt x="63" y="6"/>
                    </a:cubicBezTo>
                    <a:cubicBezTo>
                      <a:pt x="63" y="7"/>
                      <a:pt x="62" y="4"/>
                      <a:pt x="62" y="5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2" y="6"/>
                      <a:pt x="62" y="5"/>
                      <a:pt x="61" y="5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62" y="6"/>
                      <a:pt x="63" y="8"/>
                      <a:pt x="61" y="6"/>
                    </a:cubicBezTo>
                    <a:cubicBezTo>
                      <a:pt x="63" y="8"/>
                      <a:pt x="61" y="6"/>
                      <a:pt x="62" y="7"/>
                    </a:cubicBezTo>
                    <a:cubicBezTo>
                      <a:pt x="64" y="9"/>
                      <a:pt x="63" y="9"/>
                      <a:pt x="63" y="9"/>
                    </a:cubicBezTo>
                    <a:cubicBezTo>
                      <a:pt x="62" y="7"/>
                      <a:pt x="63" y="9"/>
                      <a:pt x="63" y="9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62" y="9"/>
                      <a:pt x="62" y="9"/>
                      <a:pt x="62" y="9"/>
                    </a:cubicBezTo>
                    <a:cubicBezTo>
                      <a:pt x="60" y="6"/>
                      <a:pt x="62" y="10"/>
                      <a:pt x="61" y="10"/>
                    </a:cubicBezTo>
                    <a:cubicBezTo>
                      <a:pt x="61" y="9"/>
                      <a:pt x="60" y="7"/>
                      <a:pt x="60" y="7"/>
                    </a:cubicBezTo>
                    <a:cubicBezTo>
                      <a:pt x="61" y="9"/>
                      <a:pt x="61" y="10"/>
                      <a:pt x="62" y="11"/>
                    </a:cubicBezTo>
                    <a:cubicBezTo>
                      <a:pt x="61" y="11"/>
                      <a:pt x="60" y="9"/>
                      <a:pt x="59" y="7"/>
                    </a:cubicBezTo>
                    <a:cubicBezTo>
                      <a:pt x="60" y="9"/>
                      <a:pt x="58" y="7"/>
                      <a:pt x="59" y="9"/>
                    </a:cubicBezTo>
                    <a:cubicBezTo>
                      <a:pt x="60" y="9"/>
                      <a:pt x="60" y="10"/>
                      <a:pt x="61" y="11"/>
                    </a:cubicBezTo>
                    <a:cubicBezTo>
                      <a:pt x="61" y="11"/>
                      <a:pt x="60" y="10"/>
                      <a:pt x="60" y="10"/>
                    </a:cubicBezTo>
                    <a:cubicBezTo>
                      <a:pt x="60" y="10"/>
                      <a:pt x="61" y="12"/>
                      <a:pt x="61" y="12"/>
                    </a:cubicBezTo>
                    <a:cubicBezTo>
                      <a:pt x="61" y="12"/>
                      <a:pt x="62" y="14"/>
                      <a:pt x="61" y="13"/>
                    </a:cubicBezTo>
                    <a:cubicBezTo>
                      <a:pt x="60" y="12"/>
                      <a:pt x="61" y="12"/>
                      <a:pt x="60" y="11"/>
                    </a:cubicBezTo>
                    <a:cubicBezTo>
                      <a:pt x="60" y="11"/>
                      <a:pt x="62" y="15"/>
                      <a:pt x="62" y="15"/>
                    </a:cubicBezTo>
                    <a:cubicBezTo>
                      <a:pt x="63" y="16"/>
                      <a:pt x="65" y="18"/>
                      <a:pt x="65" y="19"/>
                    </a:cubicBezTo>
                    <a:cubicBezTo>
                      <a:pt x="64" y="19"/>
                      <a:pt x="65" y="18"/>
                      <a:pt x="63" y="17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1" y="15"/>
                      <a:pt x="61" y="13"/>
                      <a:pt x="59" y="11"/>
                    </a:cubicBezTo>
                    <a:cubicBezTo>
                      <a:pt x="60" y="12"/>
                      <a:pt x="60" y="12"/>
                      <a:pt x="60" y="12"/>
                    </a:cubicBezTo>
                    <a:cubicBezTo>
                      <a:pt x="59" y="12"/>
                      <a:pt x="58" y="10"/>
                      <a:pt x="58" y="10"/>
                    </a:cubicBezTo>
                    <a:cubicBezTo>
                      <a:pt x="59" y="12"/>
                      <a:pt x="57" y="11"/>
                      <a:pt x="58" y="11"/>
                    </a:cubicBezTo>
                    <a:cubicBezTo>
                      <a:pt x="59" y="12"/>
                      <a:pt x="58" y="11"/>
                      <a:pt x="58" y="12"/>
                    </a:cubicBezTo>
                    <a:cubicBezTo>
                      <a:pt x="58" y="12"/>
                      <a:pt x="60" y="14"/>
                      <a:pt x="59" y="14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56" y="11"/>
                      <a:pt x="58" y="13"/>
                      <a:pt x="57" y="12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56" y="12"/>
                      <a:pt x="55" y="13"/>
                      <a:pt x="57" y="17"/>
                    </a:cubicBezTo>
                    <a:cubicBezTo>
                      <a:pt x="56" y="16"/>
                      <a:pt x="55" y="16"/>
                      <a:pt x="54" y="15"/>
                    </a:cubicBezTo>
                    <a:cubicBezTo>
                      <a:pt x="55" y="16"/>
                      <a:pt x="55" y="17"/>
                      <a:pt x="55" y="17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3" y="15"/>
                      <a:pt x="54" y="17"/>
                      <a:pt x="54" y="18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2" y="16"/>
                      <a:pt x="54" y="18"/>
                      <a:pt x="54" y="18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4" y="19"/>
                      <a:pt x="53" y="19"/>
                      <a:pt x="52" y="17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2" y="18"/>
                      <a:pt x="51" y="18"/>
                      <a:pt x="51" y="19"/>
                    </a:cubicBezTo>
                    <a:cubicBezTo>
                      <a:pt x="52" y="19"/>
                      <a:pt x="52" y="20"/>
                      <a:pt x="53" y="21"/>
                    </a:cubicBezTo>
                    <a:cubicBezTo>
                      <a:pt x="55" y="22"/>
                      <a:pt x="53" y="20"/>
                      <a:pt x="54" y="22"/>
                    </a:cubicBezTo>
                    <a:cubicBezTo>
                      <a:pt x="53" y="21"/>
                      <a:pt x="52" y="20"/>
                      <a:pt x="52" y="20"/>
                    </a:cubicBezTo>
                    <a:cubicBezTo>
                      <a:pt x="49" y="18"/>
                      <a:pt x="50" y="21"/>
                      <a:pt x="50" y="20"/>
                    </a:cubicBezTo>
                    <a:cubicBezTo>
                      <a:pt x="50" y="21"/>
                      <a:pt x="50" y="21"/>
                      <a:pt x="50" y="21"/>
                    </a:cubicBezTo>
                    <a:cubicBezTo>
                      <a:pt x="48" y="20"/>
                      <a:pt x="50" y="22"/>
                      <a:pt x="48" y="22"/>
                    </a:cubicBezTo>
                    <a:cubicBezTo>
                      <a:pt x="49" y="22"/>
                      <a:pt x="51" y="25"/>
                      <a:pt x="51" y="25"/>
                    </a:cubicBezTo>
                    <a:cubicBezTo>
                      <a:pt x="52" y="26"/>
                      <a:pt x="49" y="23"/>
                      <a:pt x="48" y="22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48" y="24"/>
                      <a:pt x="49" y="25"/>
                      <a:pt x="48" y="2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4"/>
                      <a:pt x="47" y="23"/>
                      <a:pt x="47" y="23"/>
                    </a:cubicBezTo>
                    <a:cubicBezTo>
                      <a:pt x="48" y="25"/>
                      <a:pt x="47" y="24"/>
                      <a:pt x="48" y="25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47" y="26"/>
                      <a:pt x="47" y="26"/>
                      <a:pt x="47" y="26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45" y="24"/>
                      <a:pt x="47" y="25"/>
                      <a:pt x="47" y="26"/>
                    </a:cubicBezTo>
                    <a:cubicBezTo>
                      <a:pt x="48" y="27"/>
                      <a:pt x="47" y="26"/>
                      <a:pt x="46" y="26"/>
                    </a:cubicBezTo>
                    <a:cubicBezTo>
                      <a:pt x="46" y="25"/>
                      <a:pt x="47" y="26"/>
                      <a:pt x="47" y="25"/>
                    </a:cubicBezTo>
                    <a:cubicBezTo>
                      <a:pt x="46" y="24"/>
                      <a:pt x="46" y="25"/>
                      <a:pt x="46" y="25"/>
                    </a:cubicBezTo>
                    <a:cubicBezTo>
                      <a:pt x="46" y="25"/>
                      <a:pt x="47" y="26"/>
                      <a:pt x="46" y="26"/>
                    </a:cubicBezTo>
                    <a:cubicBezTo>
                      <a:pt x="46" y="26"/>
                      <a:pt x="46" y="26"/>
                      <a:pt x="45" y="25"/>
                    </a:cubicBezTo>
                    <a:cubicBezTo>
                      <a:pt x="46" y="26"/>
                      <a:pt x="45" y="26"/>
                      <a:pt x="46" y="27"/>
                    </a:cubicBezTo>
                    <a:cubicBezTo>
                      <a:pt x="46" y="27"/>
                      <a:pt x="47" y="27"/>
                      <a:pt x="47" y="28"/>
                    </a:cubicBezTo>
                    <a:cubicBezTo>
                      <a:pt x="47" y="28"/>
                      <a:pt x="47" y="28"/>
                      <a:pt x="47" y="28"/>
                    </a:cubicBezTo>
                    <a:cubicBezTo>
                      <a:pt x="47" y="27"/>
                      <a:pt x="47" y="27"/>
                      <a:pt x="47" y="27"/>
                    </a:cubicBezTo>
                    <a:cubicBezTo>
                      <a:pt x="47" y="28"/>
                      <a:pt x="46" y="28"/>
                      <a:pt x="47" y="29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7" y="28"/>
                      <a:pt x="46" y="28"/>
                      <a:pt x="46" y="29"/>
                    </a:cubicBezTo>
                    <a:cubicBezTo>
                      <a:pt x="45" y="27"/>
                      <a:pt x="44" y="26"/>
                      <a:pt x="44" y="26"/>
                    </a:cubicBezTo>
                    <a:cubicBezTo>
                      <a:pt x="44" y="27"/>
                      <a:pt x="44" y="27"/>
                      <a:pt x="44" y="27"/>
                    </a:cubicBezTo>
                    <a:cubicBezTo>
                      <a:pt x="44" y="28"/>
                      <a:pt x="44" y="27"/>
                      <a:pt x="43" y="27"/>
                    </a:cubicBezTo>
                    <a:cubicBezTo>
                      <a:pt x="42" y="26"/>
                      <a:pt x="46" y="31"/>
                      <a:pt x="45" y="30"/>
                    </a:cubicBezTo>
                    <a:cubicBezTo>
                      <a:pt x="44" y="28"/>
                      <a:pt x="43" y="28"/>
                      <a:pt x="43" y="28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4" y="29"/>
                      <a:pt x="42" y="28"/>
                      <a:pt x="44" y="28"/>
                    </a:cubicBezTo>
                    <a:cubicBezTo>
                      <a:pt x="44" y="29"/>
                      <a:pt x="44" y="29"/>
                      <a:pt x="44" y="30"/>
                    </a:cubicBezTo>
                    <a:cubicBezTo>
                      <a:pt x="41" y="27"/>
                      <a:pt x="42" y="30"/>
                      <a:pt x="40" y="29"/>
                    </a:cubicBezTo>
                    <a:cubicBezTo>
                      <a:pt x="42" y="30"/>
                      <a:pt x="41" y="29"/>
                      <a:pt x="41" y="30"/>
                    </a:cubicBezTo>
                    <a:cubicBezTo>
                      <a:pt x="39" y="28"/>
                      <a:pt x="41" y="31"/>
                      <a:pt x="40" y="30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0" y="31"/>
                      <a:pt x="44" y="35"/>
                      <a:pt x="41" y="33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38" y="29"/>
                      <a:pt x="41" y="33"/>
                      <a:pt x="39" y="31"/>
                    </a:cubicBezTo>
                    <a:cubicBezTo>
                      <a:pt x="39" y="32"/>
                      <a:pt x="40" y="33"/>
                      <a:pt x="41" y="34"/>
                    </a:cubicBezTo>
                    <a:cubicBezTo>
                      <a:pt x="40" y="33"/>
                      <a:pt x="39" y="33"/>
                      <a:pt x="38" y="32"/>
                    </a:cubicBezTo>
                    <a:cubicBezTo>
                      <a:pt x="39" y="33"/>
                      <a:pt x="39" y="33"/>
                      <a:pt x="38" y="33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7" y="32"/>
                      <a:pt x="38" y="33"/>
                      <a:pt x="38" y="33"/>
                    </a:cubicBezTo>
                    <a:cubicBezTo>
                      <a:pt x="37" y="32"/>
                      <a:pt x="37" y="33"/>
                      <a:pt x="36" y="33"/>
                    </a:cubicBezTo>
                    <a:cubicBezTo>
                      <a:pt x="37" y="35"/>
                      <a:pt x="35" y="32"/>
                      <a:pt x="37" y="35"/>
                    </a:cubicBezTo>
                    <a:cubicBezTo>
                      <a:pt x="36" y="34"/>
                      <a:pt x="36" y="34"/>
                      <a:pt x="36" y="34"/>
                    </a:cubicBezTo>
                    <a:cubicBezTo>
                      <a:pt x="37" y="35"/>
                      <a:pt x="38" y="36"/>
                      <a:pt x="38" y="37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35" y="33"/>
                      <a:pt x="36" y="35"/>
                      <a:pt x="35" y="34"/>
                    </a:cubicBezTo>
                    <a:cubicBezTo>
                      <a:pt x="36" y="35"/>
                      <a:pt x="35" y="34"/>
                      <a:pt x="36" y="35"/>
                    </a:cubicBezTo>
                    <a:cubicBezTo>
                      <a:pt x="36" y="36"/>
                      <a:pt x="36" y="36"/>
                      <a:pt x="36" y="36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36" y="38"/>
                      <a:pt x="35" y="36"/>
                      <a:pt x="35" y="36"/>
                    </a:cubicBezTo>
                    <a:cubicBezTo>
                      <a:pt x="34" y="35"/>
                      <a:pt x="34" y="36"/>
                      <a:pt x="35" y="36"/>
                    </a:cubicBezTo>
                    <a:cubicBezTo>
                      <a:pt x="35" y="36"/>
                      <a:pt x="35" y="36"/>
                      <a:pt x="35" y="37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35" y="36"/>
                      <a:pt x="35" y="36"/>
                      <a:pt x="35" y="37"/>
                    </a:cubicBezTo>
                    <a:cubicBezTo>
                      <a:pt x="35" y="36"/>
                      <a:pt x="35" y="36"/>
                      <a:pt x="34" y="36"/>
                    </a:cubicBezTo>
                    <a:cubicBezTo>
                      <a:pt x="34" y="36"/>
                      <a:pt x="34" y="36"/>
                      <a:pt x="35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3" y="35"/>
                      <a:pt x="33" y="36"/>
                      <a:pt x="34" y="37"/>
                    </a:cubicBezTo>
                    <a:cubicBezTo>
                      <a:pt x="32" y="36"/>
                      <a:pt x="33" y="38"/>
                      <a:pt x="33" y="39"/>
                    </a:cubicBezTo>
                    <a:cubicBezTo>
                      <a:pt x="33" y="39"/>
                      <a:pt x="32" y="38"/>
                      <a:pt x="33" y="38"/>
                    </a:cubicBezTo>
                    <a:cubicBezTo>
                      <a:pt x="33" y="39"/>
                      <a:pt x="33" y="40"/>
                      <a:pt x="33" y="39"/>
                    </a:cubicBezTo>
                    <a:cubicBezTo>
                      <a:pt x="33" y="40"/>
                      <a:pt x="32" y="38"/>
                      <a:pt x="32" y="38"/>
                    </a:cubicBezTo>
                    <a:cubicBezTo>
                      <a:pt x="31" y="38"/>
                      <a:pt x="33" y="40"/>
                      <a:pt x="32" y="40"/>
                    </a:cubicBezTo>
                    <a:cubicBezTo>
                      <a:pt x="30" y="38"/>
                      <a:pt x="33" y="42"/>
                      <a:pt x="31" y="41"/>
                    </a:cubicBezTo>
                    <a:cubicBezTo>
                      <a:pt x="31" y="41"/>
                      <a:pt x="31" y="40"/>
                      <a:pt x="30" y="39"/>
                    </a:cubicBezTo>
                    <a:cubicBezTo>
                      <a:pt x="30" y="40"/>
                      <a:pt x="30" y="41"/>
                      <a:pt x="31" y="43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30" y="41"/>
                      <a:pt x="30" y="42"/>
                      <a:pt x="31" y="43"/>
                    </a:cubicBezTo>
                    <a:cubicBezTo>
                      <a:pt x="32" y="44"/>
                      <a:pt x="32" y="45"/>
                      <a:pt x="32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6"/>
                      <a:pt x="32" y="46"/>
                      <a:pt x="32" y="46"/>
                    </a:cubicBezTo>
                    <a:cubicBezTo>
                      <a:pt x="31" y="45"/>
                      <a:pt x="31" y="45"/>
                      <a:pt x="31" y="45"/>
                    </a:cubicBezTo>
                    <a:cubicBezTo>
                      <a:pt x="29" y="43"/>
                      <a:pt x="29" y="44"/>
                      <a:pt x="29" y="44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0" y="46"/>
                      <a:pt x="29" y="44"/>
                      <a:pt x="29" y="44"/>
                    </a:cubicBezTo>
                    <a:cubicBezTo>
                      <a:pt x="31" y="48"/>
                      <a:pt x="31" y="48"/>
                      <a:pt x="31" y="48"/>
                    </a:cubicBezTo>
                    <a:cubicBezTo>
                      <a:pt x="31" y="48"/>
                      <a:pt x="30" y="47"/>
                      <a:pt x="29" y="46"/>
                    </a:cubicBezTo>
                    <a:cubicBezTo>
                      <a:pt x="29" y="46"/>
                      <a:pt x="31" y="49"/>
                      <a:pt x="31" y="50"/>
                    </a:cubicBezTo>
                    <a:cubicBezTo>
                      <a:pt x="31" y="50"/>
                      <a:pt x="31" y="51"/>
                      <a:pt x="31" y="51"/>
                    </a:cubicBezTo>
                    <a:cubicBezTo>
                      <a:pt x="30" y="50"/>
                      <a:pt x="31" y="51"/>
                      <a:pt x="31" y="51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28" y="48"/>
                      <a:pt x="28" y="47"/>
                    </a:cubicBezTo>
                    <a:cubicBezTo>
                      <a:pt x="28" y="48"/>
                      <a:pt x="27" y="47"/>
                      <a:pt x="26" y="47"/>
                    </a:cubicBezTo>
                    <a:cubicBezTo>
                      <a:pt x="28" y="49"/>
                      <a:pt x="27" y="49"/>
                      <a:pt x="28" y="51"/>
                    </a:cubicBezTo>
                    <a:cubicBezTo>
                      <a:pt x="28" y="51"/>
                      <a:pt x="27" y="49"/>
                      <a:pt x="26" y="49"/>
                    </a:cubicBezTo>
                    <a:cubicBezTo>
                      <a:pt x="27" y="50"/>
                      <a:pt x="26" y="50"/>
                      <a:pt x="25" y="50"/>
                    </a:cubicBezTo>
                    <a:cubicBezTo>
                      <a:pt x="25" y="50"/>
                      <a:pt x="25" y="50"/>
                      <a:pt x="25" y="50"/>
                    </a:cubicBezTo>
                    <a:cubicBezTo>
                      <a:pt x="25" y="51"/>
                      <a:pt x="24" y="51"/>
                      <a:pt x="25" y="53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4" y="51"/>
                      <a:pt x="27" y="54"/>
                      <a:pt x="25" y="53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5" y="53"/>
                      <a:pt x="23" y="52"/>
                      <a:pt x="24" y="54"/>
                    </a:cubicBezTo>
                    <a:cubicBezTo>
                      <a:pt x="24" y="53"/>
                      <a:pt x="24" y="53"/>
                      <a:pt x="24" y="53"/>
                    </a:cubicBezTo>
                    <a:cubicBezTo>
                      <a:pt x="24" y="53"/>
                      <a:pt x="23" y="53"/>
                      <a:pt x="24" y="55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22" y="52"/>
                      <a:pt x="24" y="55"/>
                      <a:pt x="23" y="55"/>
                    </a:cubicBezTo>
                    <a:cubicBezTo>
                      <a:pt x="23" y="55"/>
                      <a:pt x="22" y="54"/>
                      <a:pt x="22" y="54"/>
                    </a:cubicBezTo>
                    <a:cubicBezTo>
                      <a:pt x="23" y="55"/>
                      <a:pt x="22" y="55"/>
                      <a:pt x="23" y="55"/>
                    </a:cubicBezTo>
                    <a:cubicBezTo>
                      <a:pt x="21" y="54"/>
                      <a:pt x="21" y="54"/>
                      <a:pt x="21" y="54"/>
                    </a:cubicBezTo>
                    <a:cubicBezTo>
                      <a:pt x="20" y="55"/>
                      <a:pt x="18" y="56"/>
                      <a:pt x="18" y="59"/>
                    </a:cubicBezTo>
                    <a:cubicBezTo>
                      <a:pt x="16" y="57"/>
                      <a:pt x="17" y="57"/>
                      <a:pt x="16" y="56"/>
                    </a:cubicBezTo>
                    <a:cubicBezTo>
                      <a:pt x="18" y="58"/>
                      <a:pt x="16" y="57"/>
                      <a:pt x="16" y="58"/>
                    </a:cubicBezTo>
                    <a:cubicBezTo>
                      <a:pt x="16" y="57"/>
                      <a:pt x="16" y="57"/>
                      <a:pt x="16" y="57"/>
                    </a:cubicBezTo>
                    <a:cubicBezTo>
                      <a:pt x="16" y="58"/>
                      <a:pt x="15" y="57"/>
                      <a:pt x="16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7" y="59"/>
                      <a:pt x="14" y="56"/>
                      <a:pt x="15" y="59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16" y="60"/>
                      <a:pt x="13" y="57"/>
                      <a:pt x="15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3" y="58"/>
                      <a:pt x="15" y="61"/>
                      <a:pt x="14" y="60"/>
                    </a:cubicBezTo>
                    <a:cubicBezTo>
                      <a:pt x="14" y="60"/>
                      <a:pt x="14" y="61"/>
                      <a:pt x="15" y="63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13" y="62"/>
                      <a:pt x="12" y="63"/>
                      <a:pt x="13" y="65"/>
                    </a:cubicBezTo>
                    <a:cubicBezTo>
                      <a:pt x="12" y="65"/>
                      <a:pt x="12" y="65"/>
                      <a:pt x="12" y="65"/>
                    </a:cubicBezTo>
                    <a:cubicBezTo>
                      <a:pt x="13" y="67"/>
                      <a:pt x="9" y="64"/>
                      <a:pt x="12" y="67"/>
                    </a:cubicBezTo>
                    <a:cubicBezTo>
                      <a:pt x="13" y="69"/>
                      <a:pt x="13" y="69"/>
                      <a:pt x="13" y="69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11" y="68"/>
                      <a:pt x="10" y="68"/>
                      <a:pt x="11" y="69"/>
                    </a:cubicBezTo>
                    <a:cubicBezTo>
                      <a:pt x="10" y="68"/>
                      <a:pt x="10" y="68"/>
                      <a:pt x="10" y="68"/>
                    </a:cubicBezTo>
                    <a:cubicBezTo>
                      <a:pt x="10" y="68"/>
                      <a:pt x="11" y="70"/>
                      <a:pt x="11" y="70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7" y="68"/>
                      <a:pt x="4" y="67"/>
                      <a:pt x="5" y="71"/>
                    </a:cubicBezTo>
                    <a:cubicBezTo>
                      <a:pt x="5" y="72"/>
                      <a:pt x="3" y="70"/>
                      <a:pt x="3" y="70"/>
                    </a:cubicBezTo>
                    <a:cubicBezTo>
                      <a:pt x="5" y="73"/>
                      <a:pt x="0" y="70"/>
                      <a:pt x="2" y="75"/>
                    </a:cubicBezTo>
                    <a:cubicBezTo>
                      <a:pt x="2" y="77"/>
                      <a:pt x="6" y="82"/>
                      <a:pt x="6" y="82"/>
                    </a:cubicBezTo>
                    <a:cubicBezTo>
                      <a:pt x="7" y="78"/>
                      <a:pt x="10" y="79"/>
                      <a:pt x="14" y="80"/>
                    </a:cubicBezTo>
                    <a:cubicBezTo>
                      <a:pt x="14" y="79"/>
                      <a:pt x="14" y="77"/>
                      <a:pt x="15" y="78"/>
                    </a:cubicBezTo>
                    <a:cubicBezTo>
                      <a:pt x="18" y="75"/>
                      <a:pt x="23" y="77"/>
                      <a:pt x="24" y="73"/>
                    </a:cubicBezTo>
                    <a:cubicBezTo>
                      <a:pt x="23" y="73"/>
                      <a:pt x="23" y="72"/>
                      <a:pt x="23" y="71"/>
                    </a:cubicBezTo>
                    <a:cubicBezTo>
                      <a:pt x="23" y="72"/>
                      <a:pt x="23" y="72"/>
                      <a:pt x="23" y="72"/>
                    </a:cubicBezTo>
                    <a:cubicBezTo>
                      <a:pt x="22" y="71"/>
                      <a:pt x="22" y="71"/>
                      <a:pt x="22" y="71"/>
                    </a:cubicBezTo>
                    <a:cubicBezTo>
                      <a:pt x="23" y="70"/>
                      <a:pt x="24" y="72"/>
                      <a:pt x="24" y="72"/>
                    </a:cubicBezTo>
                    <a:cubicBezTo>
                      <a:pt x="25" y="71"/>
                      <a:pt x="25" y="70"/>
                      <a:pt x="26" y="70"/>
                    </a:cubicBezTo>
                    <a:cubicBezTo>
                      <a:pt x="25" y="68"/>
                      <a:pt x="27" y="69"/>
                      <a:pt x="25" y="67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7"/>
                      <a:pt x="26" y="67"/>
                      <a:pt x="28" y="68"/>
                    </a:cubicBezTo>
                    <a:cubicBezTo>
                      <a:pt x="32" y="68"/>
                      <a:pt x="33" y="64"/>
                      <a:pt x="36" y="63"/>
                    </a:cubicBezTo>
                    <a:cubicBezTo>
                      <a:pt x="39" y="60"/>
                      <a:pt x="40" y="57"/>
                      <a:pt x="43" y="54"/>
                    </a:cubicBezTo>
                    <a:cubicBezTo>
                      <a:pt x="41" y="51"/>
                      <a:pt x="42" y="52"/>
                      <a:pt x="41" y="49"/>
                    </a:cubicBezTo>
                    <a:cubicBezTo>
                      <a:pt x="42" y="50"/>
                      <a:pt x="42" y="50"/>
                      <a:pt x="42" y="50"/>
                    </a:cubicBezTo>
                    <a:cubicBezTo>
                      <a:pt x="41" y="48"/>
                      <a:pt x="42" y="49"/>
                      <a:pt x="44" y="50"/>
                    </a:cubicBezTo>
                    <a:cubicBezTo>
                      <a:pt x="43" y="49"/>
                      <a:pt x="44" y="50"/>
                      <a:pt x="42" y="48"/>
                    </a:cubicBezTo>
                    <a:cubicBezTo>
                      <a:pt x="41" y="47"/>
                      <a:pt x="44" y="50"/>
                      <a:pt x="44" y="49"/>
                    </a:cubicBezTo>
                    <a:cubicBezTo>
                      <a:pt x="45" y="50"/>
                      <a:pt x="43" y="48"/>
                      <a:pt x="44" y="49"/>
                    </a:cubicBezTo>
                    <a:cubicBezTo>
                      <a:pt x="43" y="46"/>
                      <a:pt x="44" y="50"/>
                      <a:pt x="47" y="50"/>
                    </a:cubicBezTo>
                    <a:cubicBezTo>
                      <a:pt x="47" y="49"/>
                      <a:pt x="47" y="46"/>
                      <a:pt x="49" y="46"/>
                    </a:cubicBezTo>
                    <a:cubicBezTo>
                      <a:pt x="49" y="46"/>
                      <a:pt x="48" y="45"/>
                      <a:pt x="48" y="45"/>
                    </a:cubicBezTo>
                    <a:cubicBezTo>
                      <a:pt x="50" y="47"/>
                      <a:pt x="48" y="44"/>
                      <a:pt x="49" y="45"/>
                    </a:cubicBezTo>
                    <a:cubicBezTo>
                      <a:pt x="50" y="46"/>
                      <a:pt x="50" y="46"/>
                      <a:pt x="50" y="46"/>
                    </a:cubicBezTo>
                    <a:cubicBezTo>
                      <a:pt x="51" y="46"/>
                      <a:pt x="50" y="45"/>
                      <a:pt x="52" y="45"/>
                    </a:cubicBezTo>
                    <a:cubicBezTo>
                      <a:pt x="51" y="44"/>
                      <a:pt x="54" y="45"/>
                      <a:pt x="53" y="44"/>
                    </a:cubicBezTo>
                    <a:cubicBezTo>
                      <a:pt x="54" y="45"/>
                      <a:pt x="54" y="44"/>
                      <a:pt x="54" y="45"/>
                    </a:cubicBezTo>
                    <a:cubicBezTo>
                      <a:pt x="52" y="42"/>
                      <a:pt x="56" y="45"/>
                      <a:pt x="55" y="43"/>
                    </a:cubicBezTo>
                    <a:cubicBezTo>
                      <a:pt x="55" y="43"/>
                      <a:pt x="55" y="43"/>
                      <a:pt x="55" y="43"/>
                    </a:cubicBezTo>
                    <a:cubicBezTo>
                      <a:pt x="56" y="42"/>
                      <a:pt x="58" y="42"/>
                      <a:pt x="58" y="39"/>
                    </a:cubicBezTo>
                    <a:cubicBezTo>
                      <a:pt x="59" y="38"/>
                      <a:pt x="62" y="40"/>
                      <a:pt x="62" y="38"/>
                    </a:cubicBezTo>
                    <a:cubicBezTo>
                      <a:pt x="61" y="37"/>
                      <a:pt x="61" y="37"/>
                      <a:pt x="61" y="37"/>
                    </a:cubicBezTo>
                    <a:cubicBezTo>
                      <a:pt x="61" y="36"/>
                      <a:pt x="62" y="37"/>
                      <a:pt x="62" y="38"/>
                    </a:cubicBezTo>
                    <a:cubicBezTo>
                      <a:pt x="61" y="36"/>
                      <a:pt x="63" y="37"/>
                      <a:pt x="64" y="37"/>
                    </a:cubicBezTo>
                    <a:cubicBezTo>
                      <a:pt x="63" y="36"/>
                      <a:pt x="63" y="36"/>
                      <a:pt x="63" y="35"/>
                    </a:cubicBezTo>
                    <a:cubicBezTo>
                      <a:pt x="66" y="36"/>
                      <a:pt x="63" y="33"/>
                      <a:pt x="66" y="34"/>
                    </a:cubicBezTo>
                    <a:cubicBezTo>
                      <a:pt x="63" y="32"/>
                      <a:pt x="65" y="33"/>
                      <a:pt x="64" y="32"/>
                    </a:cubicBezTo>
                    <a:cubicBezTo>
                      <a:pt x="64" y="32"/>
                      <a:pt x="65" y="33"/>
                      <a:pt x="65" y="33"/>
                    </a:cubicBezTo>
                    <a:cubicBezTo>
                      <a:pt x="66" y="33"/>
                      <a:pt x="66" y="32"/>
                      <a:pt x="67" y="33"/>
                    </a:cubicBezTo>
                    <a:cubicBezTo>
                      <a:pt x="67" y="32"/>
                      <a:pt x="66" y="31"/>
                      <a:pt x="66" y="31"/>
                    </a:cubicBezTo>
                    <a:cubicBezTo>
                      <a:pt x="68" y="33"/>
                      <a:pt x="67" y="31"/>
                      <a:pt x="68" y="31"/>
                    </a:cubicBezTo>
                    <a:cubicBezTo>
                      <a:pt x="66" y="29"/>
                      <a:pt x="66" y="28"/>
                      <a:pt x="66" y="28"/>
                    </a:cubicBezTo>
                    <a:cubicBezTo>
                      <a:pt x="68" y="31"/>
                      <a:pt x="68" y="31"/>
                      <a:pt x="68" y="31"/>
                    </a:cubicBezTo>
                    <a:cubicBezTo>
                      <a:pt x="68" y="29"/>
                      <a:pt x="71" y="30"/>
                      <a:pt x="70" y="27"/>
                    </a:cubicBezTo>
                    <a:cubicBezTo>
                      <a:pt x="71" y="28"/>
                      <a:pt x="71" y="28"/>
                      <a:pt x="71" y="28"/>
                    </a:cubicBezTo>
                    <a:cubicBezTo>
                      <a:pt x="71" y="25"/>
                      <a:pt x="73" y="26"/>
                      <a:pt x="72" y="23"/>
                    </a:cubicBezTo>
                    <a:cubicBezTo>
                      <a:pt x="73" y="23"/>
                      <a:pt x="73" y="24"/>
                      <a:pt x="74" y="23"/>
                    </a:cubicBezTo>
                    <a:cubicBezTo>
                      <a:pt x="73" y="22"/>
                      <a:pt x="73" y="22"/>
                      <a:pt x="72" y="20"/>
                    </a:cubicBezTo>
                    <a:cubicBezTo>
                      <a:pt x="72" y="20"/>
                      <a:pt x="73" y="21"/>
                      <a:pt x="74" y="21"/>
                    </a:cubicBezTo>
                    <a:cubicBezTo>
                      <a:pt x="74" y="21"/>
                      <a:pt x="76" y="23"/>
                      <a:pt x="75" y="20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0"/>
                      <a:pt x="75" y="18"/>
                      <a:pt x="76" y="19"/>
                    </a:cubicBezTo>
                    <a:cubicBezTo>
                      <a:pt x="76" y="18"/>
                      <a:pt x="76" y="17"/>
                      <a:pt x="75" y="16"/>
                    </a:cubicBezTo>
                    <a:cubicBezTo>
                      <a:pt x="75" y="16"/>
                      <a:pt x="76" y="18"/>
                      <a:pt x="76" y="17"/>
                    </a:cubicBezTo>
                    <a:cubicBezTo>
                      <a:pt x="77" y="19"/>
                      <a:pt x="77" y="19"/>
                      <a:pt x="77" y="19"/>
                    </a:cubicBezTo>
                    <a:cubicBezTo>
                      <a:pt x="78" y="18"/>
                      <a:pt x="78" y="17"/>
                      <a:pt x="79" y="15"/>
                    </a:cubicBezTo>
                    <a:cubicBezTo>
                      <a:pt x="80" y="17"/>
                      <a:pt x="80" y="15"/>
                      <a:pt x="81" y="15"/>
                    </a:cubicBezTo>
                    <a:cubicBezTo>
                      <a:pt x="81" y="14"/>
                      <a:pt x="82" y="15"/>
                      <a:pt x="81" y="13"/>
                    </a:cubicBezTo>
                    <a:cubicBezTo>
                      <a:pt x="82" y="14"/>
                      <a:pt x="82" y="14"/>
                      <a:pt x="82" y="14"/>
                    </a:cubicBezTo>
                    <a:cubicBezTo>
                      <a:pt x="82" y="14"/>
                      <a:pt x="83" y="13"/>
                      <a:pt x="84" y="14"/>
                    </a:cubicBezTo>
                    <a:cubicBezTo>
                      <a:pt x="84" y="14"/>
                      <a:pt x="83" y="12"/>
                      <a:pt x="83" y="11"/>
                    </a:cubicBezTo>
                    <a:cubicBezTo>
                      <a:pt x="84" y="12"/>
                      <a:pt x="84" y="12"/>
                      <a:pt x="84" y="12"/>
                    </a:cubicBezTo>
                    <a:cubicBezTo>
                      <a:pt x="84" y="11"/>
                      <a:pt x="83" y="10"/>
                      <a:pt x="82" y="8"/>
                    </a:cubicBezTo>
                    <a:cubicBezTo>
                      <a:pt x="83" y="9"/>
                      <a:pt x="82" y="8"/>
                      <a:pt x="83" y="9"/>
                    </a:cubicBezTo>
                    <a:cubicBezTo>
                      <a:pt x="83" y="10"/>
                      <a:pt x="84" y="11"/>
                      <a:pt x="84" y="13"/>
                    </a:cubicBezTo>
                    <a:cubicBezTo>
                      <a:pt x="85" y="13"/>
                      <a:pt x="84" y="10"/>
                      <a:pt x="85" y="11"/>
                    </a:cubicBezTo>
                    <a:cubicBezTo>
                      <a:pt x="86" y="12"/>
                      <a:pt x="86" y="11"/>
                      <a:pt x="85" y="9"/>
                    </a:cubicBezTo>
                    <a:cubicBezTo>
                      <a:pt x="85" y="10"/>
                      <a:pt x="85" y="10"/>
                      <a:pt x="86" y="11"/>
                    </a:cubicBezTo>
                    <a:cubicBezTo>
                      <a:pt x="86" y="11"/>
                      <a:pt x="86" y="11"/>
                      <a:pt x="86" y="10"/>
                    </a:cubicBezTo>
                    <a:cubicBezTo>
                      <a:pt x="86" y="10"/>
                      <a:pt x="85" y="10"/>
                      <a:pt x="85" y="10"/>
                    </a:cubicBezTo>
                    <a:cubicBezTo>
                      <a:pt x="85" y="9"/>
                      <a:pt x="85" y="8"/>
                      <a:pt x="84" y="7"/>
                    </a:cubicBezTo>
                    <a:cubicBezTo>
                      <a:pt x="84" y="7"/>
                      <a:pt x="84" y="7"/>
                      <a:pt x="84" y="7"/>
                    </a:cubicBezTo>
                    <a:cubicBezTo>
                      <a:pt x="83" y="6"/>
                      <a:pt x="84" y="5"/>
                      <a:pt x="84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67" name="Freeform 37"/>
              <p:cNvSpPr>
                <a:spLocks/>
              </p:cNvSpPr>
              <p:nvPr/>
            </p:nvSpPr>
            <p:spPr bwMode="auto">
              <a:xfrm>
                <a:off x="6329" y="2470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68" name="Freeform 38"/>
              <p:cNvSpPr>
                <a:spLocks/>
              </p:cNvSpPr>
              <p:nvPr/>
            </p:nvSpPr>
            <p:spPr bwMode="auto">
              <a:xfrm>
                <a:off x="6049" y="22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69" name="Freeform 39"/>
              <p:cNvSpPr>
                <a:spLocks/>
              </p:cNvSpPr>
              <p:nvPr/>
            </p:nvSpPr>
            <p:spPr bwMode="auto">
              <a:xfrm>
                <a:off x="6412" y="2850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70" name="Freeform 40"/>
              <p:cNvSpPr>
                <a:spLocks/>
              </p:cNvSpPr>
              <p:nvPr/>
            </p:nvSpPr>
            <p:spPr bwMode="auto">
              <a:xfrm>
                <a:off x="6045" y="2259"/>
                <a:ext cx="2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71" name="Freeform 41"/>
              <p:cNvSpPr>
                <a:spLocks/>
              </p:cNvSpPr>
              <p:nvPr/>
            </p:nvSpPr>
            <p:spPr bwMode="auto">
              <a:xfrm>
                <a:off x="6441" y="30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72" name="Freeform 42"/>
              <p:cNvSpPr>
                <a:spLocks/>
              </p:cNvSpPr>
              <p:nvPr/>
            </p:nvSpPr>
            <p:spPr bwMode="auto">
              <a:xfrm>
                <a:off x="6040" y="234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73" name="Freeform 43"/>
              <p:cNvSpPr>
                <a:spLocks/>
              </p:cNvSpPr>
              <p:nvPr/>
            </p:nvSpPr>
            <p:spPr bwMode="auto">
              <a:xfrm>
                <a:off x="6543" y="2821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74" name="Freeform 44"/>
              <p:cNvSpPr>
                <a:spLocks/>
              </p:cNvSpPr>
              <p:nvPr/>
            </p:nvSpPr>
            <p:spPr bwMode="auto">
              <a:xfrm>
                <a:off x="6524" y="304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75" name="Freeform 45"/>
              <p:cNvSpPr>
                <a:spLocks/>
              </p:cNvSpPr>
              <p:nvPr/>
            </p:nvSpPr>
            <p:spPr bwMode="auto">
              <a:xfrm>
                <a:off x="6554" y="2821"/>
                <a:ext cx="3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76" name="Freeform 46"/>
              <p:cNvSpPr>
                <a:spLocks/>
              </p:cNvSpPr>
              <p:nvPr/>
            </p:nvSpPr>
            <p:spPr bwMode="auto">
              <a:xfrm>
                <a:off x="6469" y="294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77" name="Freeform 47"/>
              <p:cNvSpPr>
                <a:spLocks/>
              </p:cNvSpPr>
              <p:nvPr/>
            </p:nvSpPr>
            <p:spPr bwMode="auto">
              <a:xfrm>
                <a:off x="6554" y="282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78" name="Freeform 48"/>
              <p:cNvSpPr>
                <a:spLocks/>
              </p:cNvSpPr>
              <p:nvPr/>
            </p:nvSpPr>
            <p:spPr bwMode="auto">
              <a:xfrm>
                <a:off x="6424" y="30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79" name="Freeform 49"/>
              <p:cNvSpPr>
                <a:spLocks/>
              </p:cNvSpPr>
              <p:nvPr/>
            </p:nvSpPr>
            <p:spPr bwMode="auto">
              <a:xfrm>
                <a:off x="6443" y="2473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80" name="Freeform 50"/>
              <p:cNvSpPr>
                <a:spLocks/>
              </p:cNvSpPr>
              <p:nvPr/>
            </p:nvSpPr>
            <p:spPr bwMode="auto">
              <a:xfrm>
                <a:off x="6045" y="226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81" name="Freeform 51"/>
              <p:cNvSpPr>
                <a:spLocks/>
              </p:cNvSpPr>
              <p:nvPr/>
            </p:nvSpPr>
            <p:spPr bwMode="auto">
              <a:xfrm>
                <a:off x="7192" y="2542"/>
                <a:ext cx="3" cy="4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2"/>
                      <a:pt x="1" y="0"/>
                      <a:pt x="0" y="1"/>
                    </a:cubicBezTo>
                    <a:cubicBezTo>
                      <a:pt x="1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82" name="Freeform 52"/>
              <p:cNvSpPr>
                <a:spLocks/>
              </p:cNvSpPr>
              <p:nvPr/>
            </p:nvSpPr>
            <p:spPr bwMode="auto">
              <a:xfrm>
                <a:off x="7159" y="2527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0 h 3"/>
                  <a:gd name="T4" fmla="*/ 0 w 3"/>
                  <a:gd name="T5" fmla="*/ 3 h 3"/>
                  <a:gd name="T6" fmla="*/ 3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83" name="Freeform 53"/>
              <p:cNvSpPr>
                <a:spLocks/>
              </p:cNvSpPr>
              <p:nvPr/>
            </p:nvSpPr>
            <p:spPr bwMode="auto">
              <a:xfrm>
                <a:off x="7140" y="2473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84" name="Freeform 54"/>
              <p:cNvSpPr>
                <a:spLocks/>
              </p:cNvSpPr>
              <p:nvPr/>
            </p:nvSpPr>
            <p:spPr bwMode="auto">
              <a:xfrm>
                <a:off x="7067" y="2494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85" name="Freeform 55"/>
              <p:cNvSpPr>
                <a:spLocks/>
              </p:cNvSpPr>
              <p:nvPr/>
            </p:nvSpPr>
            <p:spPr bwMode="auto">
              <a:xfrm>
                <a:off x="7062" y="2480"/>
                <a:ext cx="5" cy="2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1 h 1"/>
                  <a:gd name="T4" fmla="*/ 1 w 2"/>
                  <a:gd name="T5" fmla="*/ 0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1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86" name="Freeform 56"/>
              <p:cNvSpPr>
                <a:spLocks/>
              </p:cNvSpPr>
              <p:nvPr/>
            </p:nvSpPr>
            <p:spPr bwMode="auto">
              <a:xfrm>
                <a:off x="7064" y="2485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87" name="Freeform 57"/>
              <p:cNvSpPr>
                <a:spLocks/>
              </p:cNvSpPr>
              <p:nvPr/>
            </p:nvSpPr>
            <p:spPr bwMode="auto">
              <a:xfrm>
                <a:off x="7199" y="253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88" name="Freeform 58"/>
              <p:cNvSpPr>
                <a:spLocks/>
              </p:cNvSpPr>
              <p:nvPr/>
            </p:nvSpPr>
            <p:spPr bwMode="auto">
              <a:xfrm>
                <a:off x="6192" y="2051"/>
                <a:ext cx="30" cy="2"/>
              </a:xfrm>
              <a:custGeom>
                <a:avLst/>
                <a:gdLst>
                  <a:gd name="T0" fmla="*/ 4 w 13"/>
                  <a:gd name="T1" fmla="*/ 1 h 1"/>
                  <a:gd name="T2" fmla="*/ 6 w 13"/>
                  <a:gd name="T3" fmla="*/ 1 h 1"/>
                  <a:gd name="T4" fmla="*/ 6 w 13"/>
                  <a:gd name="T5" fmla="*/ 1 h 1"/>
                  <a:gd name="T6" fmla="*/ 6 w 13"/>
                  <a:gd name="T7" fmla="*/ 1 h 1"/>
                  <a:gd name="T8" fmla="*/ 6 w 13"/>
                  <a:gd name="T9" fmla="*/ 1 h 1"/>
                  <a:gd name="T10" fmla="*/ 6 w 13"/>
                  <a:gd name="T11" fmla="*/ 1 h 1"/>
                  <a:gd name="T12" fmla="*/ 6 w 13"/>
                  <a:gd name="T13" fmla="*/ 1 h 1"/>
                  <a:gd name="T14" fmla="*/ 6 w 13"/>
                  <a:gd name="T15" fmla="*/ 1 h 1"/>
                  <a:gd name="T16" fmla="*/ 4 w 13"/>
                  <a:gd name="T17" fmla="*/ 1 h 1"/>
                  <a:gd name="T18" fmla="*/ 4 w 13"/>
                  <a:gd name="T1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1">
                    <a:moveTo>
                      <a:pt x="4" y="1"/>
                    </a:moveTo>
                    <a:cubicBezTo>
                      <a:pt x="4" y="1"/>
                      <a:pt x="5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0" y="0"/>
                      <a:pt x="13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89" name="Freeform 59"/>
              <p:cNvSpPr>
                <a:spLocks/>
              </p:cNvSpPr>
              <p:nvPr/>
            </p:nvSpPr>
            <p:spPr bwMode="auto">
              <a:xfrm>
                <a:off x="7190" y="2542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90" name="Freeform 60"/>
              <p:cNvSpPr>
                <a:spLocks/>
              </p:cNvSpPr>
              <p:nvPr/>
            </p:nvSpPr>
            <p:spPr bwMode="auto">
              <a:xfrm>
                <a:off x="7062" y="2480"/>
                <a:ext cx="5" cy="9"/>
              </a:xfrm>
              <a:custGeom>
                <a:avLst/>
                <a:gdLst>
                  <a:gd name="T0" fmla="*/ 2 w 2"/>
                  <a:gd name="T1" fmla="*/ 1 h 4"/>
                  <a:gd name="T2" fmla="*/ 2 w 2"/>
                  <a:gd name="T3" fmla="*/ 0 h 4"/>
                  <a:gd name="T4" fmla="*/ 1 w 2"/>
                  <a:gd name="T5" fmla="*/ 2 h 4"/>
                  <a:gd name="T6" fmla="*/ 1 w 2"/>
                  <a:gd name="T7" fmla="*/ 2 h 4"/>
                  <a:gd name="T8" fmla="*/ 0 w 2"/>
                  <a:gd name="T9" fmla="*/ 4 h 4"/>
                  <a:gd name="T10" fmla="*/ 2 w 2"/>
                  <a:gd name="T1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0" y="3"/>
                      <a:pt x="1" y="2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1" y="3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91" name="Freeform 61"/>
              <p:cNvSpPr>
                <a:spLocks/>
              </p:cNvSpPr>
              <p:nvPr/>
            </p:nvSpPr>
            <p:spPr bwMode="auto">
              <a:xfrm>
                <a:off x="7216" y="2537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92" name="Freeform 62"/>
              <p:cNvSpPr>
                <a:spLocks/>
              </p:cNvSpPr>
              <p:nvPr/>
            </p:nvSpPr>
            <p:spPr bwMode="auto">
              <a:xfrm>
                <a:off x="7199" y="2534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93" name="Freeform 63"/>
              <p:cNvSpPr>
                <a:spLocks/>
              </p:cNvSpPr>
              <p:nvPr/>
            </p:nvSpPr>
            <p:spPr bwMode="auto">
              <a:xfrm>
                <a:off x="7074" y="2499"/>
                <a:ext cx="5" cy="5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1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0" y="2"/>
                      <a:pt x="1" y="1"/>
                      <a:pt x="1" y="1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94" name="Freeform 64"/>
              <p:cNvSpPr>
                <a:spLocks/>
              </p:cNvSpPr>
              <p:nvPr/>
            </p:nvSpPr>
            <p:spPr bwMode="auto">
              <a:xfrm>
                <a:off x="7062" y="2485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95" name="Freeform 65"/>
              <p:cNvSpPr>
                <a:spLocks/>
              </p:cNvSpPr>
              <p:nvPr/>
            </p:nvSpPr>
            <p:spPr bwMode="auto">
              <a:xfrm>
                <a:off x="5890" y="2063"/>
                <a:ext cx="3" cy="7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3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96" name="Freeform 66"/>
              <p:cNvSpPr>
                <a:spLocks/>
              </p:cNvSpPr>
              <p:nvPr/>
            </p:nvSpPr>
            <p:spPr bwMode="auto">
              <a:xfrm>
                <a:off x="6151" y="2587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97" name="Freeform 67"/>
              <p:cNvSpPr>
                <a:spLocks/>
              </p:cNvSpPr>
              <p:nvPr/>
            </p:nvSpPr>
            <p:spPr bwMode="auto">
              <a:xfrm>
                <a:off x="6049" y="2252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98" name="Freeform 68"/>
              <p:cNvSpPr>
                <a:spLocks/>
              </p:cNvSpPr>
              <p:nvPr/>
            </p:nvSpPr>
            <p:spPr bwMode="auto">
              <a:xfrm>
                <a:off x="6704" y="1688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99" name="Freeform 69"/>
              <p:cNvSpPr>
                <a:spLocks/>
              </p:cNvSpPr>
              <p:nvPr/>
            </p:nvSpPr>
            <p:spPr bwMode="auto">
              <a:xfrm>
                <a:off x="6047" y="2252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00" name="Freeform 70"/>
              <p:cNvSpPr>
                <a:spLocks/>
              </p:cNvSpPr>
              <p:nvPr/>
            </p:nvSpPr>
            <p:spPr bwMode="auto">
              <a:xfrm>
                <a:off x="6049" y="2252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1 h 1"/>
                  <a:gd name="T4" fmla="*/ 1 h 1"/>
                  <a:gd name="T5" fmla="*/ 1 h 1"/>
                  <a:gd name="T6" fmla="*/ 0 h 1"/>
                  <a:gd name="T7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01" name="Freeform 71"/>
              <p:cNvSpPr>
                <a:spLocks/>
              </p:cNvSpPr>
              <p:nvPr/>
            </p:nvSpPr>
            <p:spPr bwMode="auto">
              <a:xfrm>
                <a:off x="6303" y="1646"/>
                <a:ext cx="5" cy="2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1 h 1"/>
                  <a:gd name="T4" fmla="*/ 2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02" name="Freeform 72"/>
              <p:cNvSpPr>
                <a:spLocks/>
              </p:cNvSpPr>
              <p:nvPr/>
            </p:nvSpPr>
            <p:spPr bwMode="auto">
              <a:xfrm>
                <a:off x="5990" y="2264"/>
                <a:ext cx="19" cy="17"/>
              </a:xfrm>
              <a:custGeom>
                <a:avLst/>
                <a:gdLst>
                  <a:gd name="T0" fmla="*/ 2 w 8"/>
                  <a:gd name="T1" fmla="*/ 5 h 7"/>
                  <a:gd name="T2" fmla="*/ 4 w 8"/>
                  <a:gd name="T3" fmla="*/ 2 h 7"/>
                  <a:gd name="T4" fmla="*/ 2 w 8"/>
                  <a:gd name="T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7">
                    <a:moveTo>
                      <a:pt x="2" y="5"/>
                    </a:moveTo>
                    <a:cubicBezTo>
                      <a:pt x="8" y="0"/>
                      <a:pt x="0" y="7"/>
                      <a:pt x="4" y="2"/>
                    </a:cubicBezTo>
                    <a:cubicBezTo>
                      <a:pt x="2" y="3"/>
                      <a:pt x="2" y="4"/>
                      <a:pt x="2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03" name="Freeform 73"/>
              <p:cNvSpPr>
                <a:spLocks/>
              </p:cNvSpPr>
              <p:nvPr/>
            </p:nvSpPr>
            <p:spPr bwMode="auto">
              <a:xfrm>
                <a:off x="7062" y="2447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0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04" name="Freeform 74"/>
              <p:cNvSpPr>
                <a:spLocks/>
              </p:cNvSpPr>
              <p:nvPr/>
            </p:nvSpPr>
            <p:spPr bwMode="auto">
              <a:xfrm>
                <a:off x="7062" y="2447"/>
                <a:ext cx="2" cy="7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05" name="Freeform 75"/>
              <p:cNvSpPr>
                <a:spLocks/>
              </p:cNvSpPr>
              <p:nvPr/>
            </p:nvSpPr>
            <p:spPr bwMode="auto">
              <a:xfrm>
                <a:off x="6540" y="16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06" name="Freeform 76"/>
              <p:cNvSpPr>
                <a:spLocks/>
              </p:cNvSpPr>
              <p:nvPr/>
            </p:nvSpPr>
            <p:spPr bwMode="auto">
              <a:xfrm>
                <a:off x="5874" y="1603"/>
                <a:ext cx="1188" cy="1363"/>
              </a:xfrm>
              <a:custGeom>
                <a:avLst/>
                <a:gdLst>
                  <a:gd name="T0" fmla="*/ 307 w 501"/>
                  <a:gd name="T1" fmla="*/ 7 h 575"/>
                  <a:gd name="T2" fmla="*/ 204 w 501"/>
                  <a:gd name="T3" fmla="*/ 13 h 575"/>
                  <a:gd name="T4" fmla="*/ 130 w 501"/>
                  <a:gd name="T5" fmla="*/ 42 h 575"/>
                  <a:gd name="T6" fmla="*/ 23 w 501"/>
                  <a:gd name="T7" fmla="*/ 152 h 575"/>
                  <a:gd name="T8" fmla="*/ 0 w 501"/>
                  <a:gd name="T9" fmla="*/ 247 h 575"/>
                  <a:gd name="T10" fmla="*/ 50 w 501"/>
                  <a:gd name="T11" fmla="*/ 385 h 575"/>
                  <a:gd name="T12" fmla="*/ 111 w 501"/>
                  <a:gd name="T13" fmla="*/ 430 h 575"/>
                  <a:gd name="T14" fmla="*/ 184 w 501"/>
                  <a:gd name="T15" fmla="*/ 490 h 575"/>
                  <a:gd name="T16" fmla="*/ 202 w 501"/>
                  <a:gd name="T17" fmla="*/ 528 h 575"/>
                  <a:gd name="T18" fmla="*/ 213 w 501"/>
                  <a:gd name="T19" fmla="*/ 562 h 575"/>
                  <a:gd name="T20" fmla="*/ 214 w 501"/>
                  <a:gd name="T21" fmla="*/ 567 h 575"/>
                  <a:gd name="T22" fmla="*/ 211 w 501"/>
                  <a:gd name="T23" fmla="*/ 536 h 575"/>
                  <a:gd name="T24" fmla="*/ 199 w 501"/>
                  <a:gd name="T25" fmla="*/ 494 h 575"/>
                  <a:gd name="T26" fmla="*/ 165 w 501"/>
                  <a:gd name="T27" fmla="*/ 454 h 575"/>
                  <a:gd name="T28" fmla="*/ 164 w 501"/>
                  <a:gd name="T29" fmla="*/ 451 h 575"/>
                  <a:gd name="T30" fmla="*/ 135 w 501"/>
                  <a:gd name="T31" fmla="*/ 430 h 575"/>
                  <a:gd name="T32" fmla="*/ 134 w 501"/>
                  <a:gd name="T33" fmla="*/ 428 h 575"/>
                  <a:gd name="T34" fmla="*/ 125 w 501"/>
                  <a:gd name="T35" fmla="*/ 419 h 575"/>
                  <a:gd name="T36" fmla="*/ 97 w 501"/>
                  <a:gd name="T37" fmla="*/ 407 h 575"/>
                  <a:gd name="T38" fmla="*/ 85 w 501"/>
                  <a:gd name="T39" fmla="*/ 394 h 575"/>
                  <a:gd name="T40" fmla="*/ 77 w 501"/>
                  <a:gd name="T41" fmla="*/ 384 h 575"/>
                  <a:gd name="T42" fmla="*/ 63 w 501"/>
                  <a:gd name="T43" fmla="*/ 368 h 575"/>
                  <a:gd name="T44" fmla="*/ 49 w 501"/>
                  <a:gd name="T45" fmla="*/ 353 h 575"/>
                  <a:gd name="T46" fmla="*/ 40 w 501"/>
                  <a:gd name="T47" fmla="*/ 338 h 575"/>
                  <a:gd name="T48" fmla="*/ 25 w 501"/>
                  <a:gd name="T49" fmla="*/ 323 h 575"/>
                  <a:gd name="T50" fmla="*/ 29 w 501"/>
                  <a:gd name="T51" fmla="*/ 315 h 575"/>
                  <a:gd name="T52" fmla="*/ 21 w 501"/>
                  <a:gd name="T53" fmla="*/ 247 h 575"/>
                  <a:gd name="T54" fmla="*/ 23 w 501"/>
                  <a:gd name="T55" fmla="*/ 221 h 575"/>
                  <a:gd name="T56" fmla="*/ 26 w 501"/>
                  <a:gd name="T57" fmla="*/ 191 h 575"/>
                  <a:gd name="T58" fmla="*/ 56 w 501"/>
                  <a:gd name="T59" fmla="*/ 133 h 575"/>
                  <a:gd name="T60" fmla="*/ 74 w 501"/>
                  <a:gd name="T61" fmla="*/ 107 h 575"/>
                  <a:gd name="T62" fmla="*/ 84 w 501"/>
                  <a:gd name="T63" fmla="*/ 99 h 575"/>
                  <a:gd name="T64" fmla="*/ 90 w 501"/>
                  <a:gd name="T65" fmla="*/ 91 h 575"/>
                  <a:gd name="T66" fmla="*/ 110 w 501"/>
                  <a:gd name="T67" fmla="*/ 80 h 575"/>
                  <a:gd name="T68" fmla="*/ 129 w 501"/>
                  <a:gd name="T69" fmla="*/ 65 h 575"/>
                  <a:gd name="T70" fmla="*/ 182 w 501"/>
                  <a:gd name="T71" fmla="*/ 36 h 575"/>
                  <a:gd name="T72" fmla="*/ 211 w 501"/>
                  <a:gd name="T73" fmla="*/ 29 h 575"/>
                  <a:gd name="T74" fmla="*/ 253 w 501"/>
                  <a:gd name="T75" fmla="*/ 19 h 575"/>
                  <a:gd name="T76" fmla="*/ 281 w 501"/>
                  <a:gd name="T77" fmla="*/ 19 h 575"/>
                  <a:gd name="T78" fmla="*/ 284 w 501"/>
                  <a:gd name="T79" fmla="*/ 19 h 575"/>
                  <a:gd name="T80" fmla="*/ 320 w 501"/>
                  <a:gd name="T81" fmla="*/ 24 h 575"/>
                  <a:gd name="T82" fmla="*/ 369 w 501"/>
                  <a:gd name="T83" fmla="*/ 42 h 575"/>
                  <a:gd name="T84" fmla="*/ 388 w 501"/>
                  <a:gd name="T85" fmla="*/ 53 h 575"/>
                  <a:gd name="T86" fmla="*/ 407 w 501"/>
                  <a:gd name="T87" fmla="*/ 71 h 575"/>
                  <a:gd name="T88" fmla="*/ 435 w 501"/>
                  <a:gd name="T89" fmla="*/ 107 h 575"/>
                  <a:gd name="T90" fmla="*/ 462 w 501"/>
                  <a:gd name="T91" fmla="*/ 154 h 575"/>
                  <a:gd name="T92" fmla="*/ 471 w 501"/>
                  <a:gd name="T93" fmla="*/ 184 h 575"/>
                  <a:gd name="T94" fmla="*/ 464 w 501"/>
                  <a:gd name="T95" fmla="*/ 279 h 575"/>
                  <a:gd name="T96" fmla="*/ 451 w 501"/>
                  <a:gd name="T97" fmla="*/ 307 h 575"/>
                  <a:gd name="T98" fmla="*/ 395 w 501"/>
                  <a:gd name="T99" fmla="*/ 377 h 575"/>
                  <a:gd name="T100" fmla="*/ 368 w 501"/>
                  <a:gd name="T101" fmla="*/ 412 h 575"/>
                  <a:gd name="T102" fmla="*/ 363 w 501"/>
                  <a:gd name="T103" fmla="*/ 573 h 575"/>
                  <a:gd name="T104" fmla="*/ 446 w 501"/>
                  <a:gd name="T105" fmla="*/ 342 h 575"/>
                  <a:gd name="T106" fmla="*/ 463 w 501"/>
                  <a:gd name="T107" fmla="*/ 118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01" h="575">
                    <a:moveTo>
                      <a:pt x="463" y="118"/>
                    </a:moveTo>
                    <a:cubicBezTo>
                      <a:pt x="439" y="74"/>
                      <a:pt x="402" y="38"/>
                      <a:pt x="355" y="17"/>
                    </a:cubicBezTo>
                    <a:cubicBezTo>
                      <a:pt x="347" y="17"/>
                      <a:pt x="337" y="12"/>
                      <a:pt x="328" y="12"/>
                    </a:cubicBezTo>
                    <a:cubicBezTo>
                      <a:pt x="328" y="11"/>
                      <a:pt x="328" y="11"/>
                      <a:pt x="328" y="11"/>
                    </a:cubicBezTo>
                    <a:cubicBezTo>
                      <a:pt x="320" y="11"/>
                      <a:pt x="319" y="8"/>
                      <a:pt x="310" y="5"/>
                    </a:cubicBezTo>
                    <a:cubicBezTo>
                      <a:pt x="309" y="7"/>
                      <a:pt x="306" y="5"/>
                      <a:pt x="307" y="7"/>
                    </a:cubicBezTo>
                    <a:cubicBezTo>
                      <a:pt x="303" y="8"/>
                      <a:pt x="301" y="3"/>
                      <a:pt x="296" y="4"/>
                    </a:cubicBezTo>
                    <a:cubicBezTo>
                      <a:pt x="296" y="3"/>
                      <a:pt x="296" y="5"/>
                      <a:pt x="295" y="4"/>
                    </a:cubicBezTo>
                    <a:cubicBezTo>
                      <a:pt x="282" y="5"/>
                      <a:pt x="298" y="3"/>
                      <a:pt x="282" y="0"/>
                    </a:cubicBezTo>
                    <a:cubicBezTo>
                      <a:pt x="259" y="0"/>
                      <a:pt x="236" y="5"/>
                      <a:pt x="215" y="9"/>
                    </a:cubicBezTo>
                    <a:cubicBezTo>
                      <a:pt x="216" y="9"/>
                      <a:pt x="217" y="10"/>
                      <a:pt x="215" y="11"/>
                    </a:cubicBezTo>
                    <a:cubicBezTo>
                      <a:pt x="212" y="8"/>
                      <a:pt x="208" y="13"/>
                      <a:pt x="204" y="13"/>
                    </a:cubicBezTo>
                    <a:cubicBezTo>
                      <a:pt x="204" y="12"/>
                      <a:pt x="206" y="12"/>
                      <a:pt x="207" y="11"/>
                    </a:cubicBezTo>
                    <a:cubicBezTo>
                      <a:pt x="197" y="13"/>
                      <a:pt x="190" y="17"/>
                      <a:pt x="181" y="19"/>
                    </a:cubicBezTo>
                    <a:cubicBezTo>
                      <a:pt x="173" y="24"/>
                      <a:pt x="163" y="25"/>
                      <a:pt x="158" y="29"/>
                    </a:cubicBezTo>
                    <a:cubicBezTo>
                      <a:pt x="159" y="27"/>
                      <a:pt x="154" y="30"/>
                      <a:pt x="152" y="30"/>
                    </a:cubicBezTo>
                    <a:cubicBezTo>
                      <a:pt x="148" y="37"/>
                      <a:pt x="136" y="37"/>
                      <a:pt x="131" y="43"/>
                    </a:cubicBezTo>
                    <a:cubicBezTo>
                      <a:pt x="130" y="42"/>
                      <a:pt x="130" y="42"/>
                      <a:pt x="130" y="42"/>
                    </a:cubicBezTo>
                    <a:cubicBezTo>
                      <a:pt x="110" y="54"/>
                      <a:pt x="88" y="68"/>
                      <a:pt x="70" y="87"/>
                    </a:cubicBezTo>
                    <a:cubicBezTo>
                      <a:pt x="59" y="96"/>
                      <a:pt x="48" y="108"/>
                      <a:pt x="39" y="121"/>
                    </a:cubicBezTo>
                    <a:cubicBezTo>
                      <a:pt x="38" y="123"/>
                      <a:pt x="40" y="122"/>
                      <a:pt x="39" y="124"/>
                    </a:cubicBezTo>
                    <a:cubicBezTo>
                      <a:pt x="37" y="127"/>
                      <a:pt x="38" y="123"/>
                      <a:pt x="37" y="124"/>
                    </a:cubicBezTo>
                    <a:cubicBezTo>
                      <a:pt x="34" y="132"/>
                      <a:pt x="28" y="140"/>
                      <a:pt x="23" y="148"/>
                    </a:cubicBezTo>
                    <a:cubicBezTo>
                      <a:pt x="23" y="150"/>
                      <a:pt x="22" y="152"/>
                      <a:pt x="23" y="152"/>
                    </a:cubicBezTo>
                    <a:cubicBezTo>
                      <a:pt x="17" y="161"/>
                      <a:pt x="14" y="176"/>
                      <a:pt x="9" y="185"/>
                    </a:cubicBezTo>
                    <a:cubicBezTo>
                      <a:pt x="14" y="183"/>
                      <a:pt x="10" y="192"/>
                      <a:pt x="10" y="196"/>
                    </a:cubicBezTo>
                    <a:cubicBezTo>
                      <a:pt x="9" y="198"/>
                      <a:pt x="8" y="198"/>
                      <a:pt x="8" y="197"/>
                    </a:cubicBezTo>
                    <a:cubicBezTo>
                      <a:pt x="6" y="205"/>
                      <a:pt x="5" y="209"/>
                      <a:pt x="3" y="219"/>
                    </a:cubicBezTo>
                    <a:cubicBezTo>
                      <a:pt x="2" y="223"/>
                      <a:pt x="4" y="225"/>
                      <a:pt x="3" y="230"/>
                    </a:cubicBezTo>
                    <a:cubicBezTo>
                      <a:pt x="0" y="233"/>
                      <a:pt x="1" y="241"/>
                      <a:pt x="0" y="247"/>
                    </a:cubicBezTo>
                    <a:cubicBezTo>
                      <a:pt x="2" y="245"/>
                      <a:pt x="4" y="252"/>
                      <a:pt x="3" y="257"/>
                    </a:cubicBezTo>
                    <a:cubicBezTo>
                      <a:pt x="0" y="256"/>
                      <a:pt x="0" y="256"/>
                      <a:pt x="0" y="256"/>
                    </a:cubicBezTo>
                    <a:cubicBezTo>
                      <a:pt x="1" y="272"/>
                      <a:pt x="0" y="297"/>
                      <a:pt x="9" y="316"/>
                    </a:cubicBezTo>
                    <a:cubicBezTo>
                      <a:pt x="8" y="318"/>
                      <a:pt x="8" y="318"/>
                      <a:pt x="8" y="318"/>
                    </a:cubicBezTo>
                    <a:cubicBezTo>
                      <a:pt x="17" y="337"/>
                      <a:pt x="25" y="356"/>
                      <a:pt x="39" y="370"/>
                    </a:cubicBezTo>
                    <a:cubicBezTo>
                      <a:pt x="42" y="375"/>
                      <a:pt x="47" y="381"/>
                      <a:pt x="50" y="385"/>
                    </a:cubicBezTo>
                    <a:cubicBezTo>
                      <a:pt x="56" y="390"/>
                      <a:pt x="58" y="391"/>
                      <a:pt x="63" y="393"/>
                    </a:cubicBezTo>
                    <a:cubicBezTo>
                      <a:pt x="65" y="395"/>
                      <a:pt x="65" y="397"/>
                      <a:pt x="65" y="398"/>
                    </a:cubicBezTo>
                    <a:cubicBezTo>
                      <a:pt x="71" y="405"/>
                      <a:pt x="76" y="411"/>
                      <a:pt x="83" y="414"/>
                    </a:cubicBezTo>
                    <a:cubicBezTo>
                      <a:pt x="83" y="415"/>
                      <a:pt x="83" y="415"/>
                      <a:pt x="83" y="415"/>
                    </a:cubicBezTo>
                    <a:cubicBezTo>
                      <a:pt x="89" y="419"/>
                      <a:pt x="98" y="423"/>
                      <a:pt x="104" y="429"/>
                    </a:cubicBezTo>
                    <a:cubicBezTo>
                      <a:pt x="106" y="429"/>
                      <a:pt x="113" y="433"/>
                      <a:pt x="111" y="430"/>
                    </a:cubicBezTo>
                    <a:cubicBezTo>
                      <a:pt x="114" y="431"/>
                      <a:pt x="111" y="433"/>
                      <a:pt x="115" y="433"/>
                    </a:cubicBezTo>
                    <a:cubicBezTo>
                      <a:pt x="111" y="433"/>
                      <a:pt x="111" y="433"/>
                      <a:pt x="111" y="433"/>
                    </a:cubicBezTo>
                    <a:cubicBezTo>
                      <a:pt x="125" y="443"/>
                      <a:pt x="138" y="450"/>
                      <a:pt x="152" y="459"/>
                    </a:cubicBezTo>
                    <a:cubicBezTo>
                      <a:pt x="154" y="464"/>
                      <a:pt x="165" y="469"/>
                      <a:pt x="170" y="476"/>
                    </a:cubicBezTo>
                    <a:cubicBezTo>
                      <a:pt x="175" y="479"/>
                      <a:pt x="180" y="487"/>
                      <a:pt x="185" y="489"/>
                    </a:cubicBezTo>
                    <a:cubicBezTo>
                      <a:pt x="184" y="490"/>
                      <a:pt x="184" y="490"/>
                      <a:pt x="184" y="490"/>
                    </a:cubicBezTo>
                    <a:cubicBezTo>
                      <a:pt x="188" y="495"/>
                      <a:pt x="194" y="503"/>
                      <a:pt x="196" y="512"/>
                    </a:cubicBezTo>
                    <a:cubicBezTo>
                      <a:pt x="198" y="518"/>
                      <a:pt x="200" y="517"/>
                      <a:pt x="202" y="521"/>
                    </a:cubicBezTo>
                    <a:cubicBezTo>
                      <a:pt x="201" y="521"/>
                      <a:pt x="201" y="521"/>
                      <a:pt x="201" y="521"/>
                    </a:cubicBezTo>
                    <a:cubicBezTo>
                      <a:pt x="203" y="525"/>
                      <a:pt x="206" y="526"/>
                      <a:pt x="207" y="528"/>
                    </a:cubicBezTo>
                    <a:cubicBezTo>
                      <a:pt x="207" y="532"/>
                      <a:pt x="208" y="532"/>
                      <a:pt x="208" y="536"/>
                    </a:cubicBezTo>
                    <a:cubicBezTo>
                      <a:pt x="207" y="532"/>
                      <a:pt x="205" y="530"/>
                      <a:pt x="202" y="528"/>
                    </a:cubicBezTo>
                    <a:cubicBezTo>
                      <a:pt x="203" y="534"/>
                      <a:pt x="207" y="539"/>
                      <a:pt x="206" y="543"/>
                    </a:cubicBezTo>
                    <a:cubicBezTo>
                      <a:pt x="207" y="547"/>
                      <a:pt x="207" y="551"/>
                      <a:pt x="209" y="551"/>
                    </a:cubicBezTo>
                    <a:cubicBezTo>
                      <a:pt x="209" y="552"/>
                      <a:pt x="208" y="555"/>
                      <a:pt x="207" y="552"/>
                    </a:cubicBezTo>
                    <a:cubicBezTo>
                      <a:pt x="208" y="556"/>
                      <a:pt x="208" y="558"/>
                      <a:pt x="209" y="560"/>
                    </a:cubicBezTo>
                    <a:cubicBezTo>
                      <a:pt x="209" y="560"/>
                      <a:pt x="209" y="559"/>
                      <a:pt x="209" y="558"/>
                    </a:cubicBezTo>
                    <a:cubicBezTo>
                      <a:pt x="211" y="560"/>
                      <a:pt x="211" y="563"/>
                      <a:pt x="213" y="562"/>
                    </a:cubicBezTo>
                    <a:cubicBezTo>
                      <a:pt x="212" y="561"/>
                      <a:pt x="212" y="560"/>
                      <a:pt x="212" y="558"/>
                    </a:cubicBezTo>
                    <a:cubicBezTo>
                      <a:pt x="213" y="559"/>
                      <a:pt x="214" y="565"/>
                      <a:pt x="213" y="567"/>
                    </a:cubicBezTo>
                    <a:cubicBezTo>
                      <a:pt x="212" y="569"/>
                      <a:pt x="210" y="563"/>
                      <a:pt x="210" y="566"/>
                    </a:cubicBezTo>
                    <a:cubicBezTo>
                      <a:pt x="213" y="575"/>
                      <a:pt x="213" y="575"/>
                      <a:pt x="213" y="575"/>
                    </a:cubicBezTo>
                    <a:cubicBezTo>
                      <a:pt x="213" y="573"/>
                      <a:pt x="214" y="570"/>
                      <a:pt x="215" y="571"/>
                    </a:cubicBezTo>
                    <a:cubicBezTo>
                      <a:pt x="214" y="567"/>
                      <a:pt x="214" y="567"/>
                      <a:pt x="214" y="567"/>
                    </a:cubicBezTo>
                    <a:cubicBezTo>
                      <a:pt x="215" y="567"/>
                      <a:pt x="215" y="567"/>
                      <a:pt x="215" y="567"/>
                    </a:cubicBezTo>
                    <a:cubicBezTo>
                      <a:pt x="214" y="560"/>
                      <a:pt x="215" y="555"/>
                      <a:pt x="214" y="548"/>
                    </a:cubicBezTo>
                    <a:cubicBezTo>
                      <a:pt x="212" y="551"/>
                      <a:pt x="212" y="551"/>
                      <a:pt x="212" y="551"/>
                    </a:cubicBezTo>
                    <a:cubicBezTo>
                      <a:pt x="212" y="547"/>
                      <a:pt x="209" y="543"/>
                      <a:pt x="210" y="539"/>
                    </a:cubicBezTo>
                    <a:cubicBezTo>
                      <a:pt x="211" y="541"/>
                      <a:pt x="211" y="539"/>
                      <a:pt x="212" y="539"/>
                    </a:cubicBezTo>
                    <a:cubicBezTo>
                      <a:pt x="212" y="538"/>
                      <a:pt x="211" y="537"/>
                      <a:pt x="211" y="536"/>
                    </a:cubicBezTo>
                    <a:cubicBezTo>
                      <a:pt x="214" y="538"/>
                      <a:pt x="214" y="538"/>
                      <a:pt x="214" y="538"/>
                    </a:cubicBezTo>
                    <a:cubicBezTo>
                      <a:pt x="210" y="536"/>
                      <a:pt x="210" y="526"/>
                      <a:pt x="210" y="525"/>
                    </a:cubicBezTo>
                    <a:cubicBezTo>
                      <a:pt x="210" y="525"/>
                      <a:pt x="210" y="525"/>
                      <a:pt x="210" y="525"/>
                    </a:cubicBezTo>
                    <a:cubicBezTo>
                      <a:pt x="209" y="519"/>
                      <a:pt x="209" y="527"/>
                      <a:pt x="208" y="523"/>
                    </a:cubicBezTo>
                    <a:cubicBezTo>
                      <a:pt x="207" y="519"/>
                      <a:pt x="210" y="520"/>
                      <a:pt x="210" y="517"/>
                    </a:cubicBezTo>
                    <a:cubicBezTo>
                      <a:pt x="207" y="511"/>
                      <a:pt x="202" y="501"/>
                      <a:pt x="199" y="494"/>
                    </a:cubicBezTo>
                    <a:cubicBezTo>
                      <a:pt x="196" y="489"/>
                      <a:pt x="191" y="484"/>
                      <a:pt x="186" y="481"/>
                    </a:cubicBezTo>
                    <a:cubicBezTo>
                      <a:pt x="183" y="477"/>
                      <a:pt x="189" y="480"/>
                      <a:pt x="184" y="476"/>
                    </a:cubicBezTo>
                    <a:cubicBezTo>
                      <a:pt x="186" y="476"/>
                      <a:pt x="186" y="475"/>
                      <a:pt x="186" y="474"/>
                    </a:cubicBezTo>
                    <a:cubicBezTo>
                      <a:pt x="185" y="474"/>
                      <a:pt x="179" y="467"/>
                      <a:pt x="181" y="471"/>
                    </a:cubicBezTo>
                    <a:cubicBezTo>
                      <a:pt x="176" y="466"/>
                      <a:pt x="169" y="460"/>
                      <a:pt x="163" y="455"/>
                    </a:cubicBezTo>
                    <a:cubicBezTo>
                      <a:pt x="165" y="457"/>
                      <a:pt x="167" y="456"/>
                      <a:pt x="165" y="454"/>
                    </a:cubicBezTo>
                    <a:cubicBezTo>
                      <a:pt x="162" y="453"/>
                      <a:pt x="156" y="450"/>
                      <a:pt x="151" y="445"/>
                    </a:cubicBezTo>
                    <a:cubicBezTo>
                      <a:pt x="150" y="447"/>
                      <a:pt x="152" y="448"/>
                      <a:pt x="150" y="449"/>
                    </a:cubicBezTo>
                    <a:cubicBezTo>
                      <a:pt x="149" y="449"/>
                      <a:pt x="147" y="449"/>
                      <a:pt x="146" y="447"/>
                    </a:cubicBezTo>
                    <a:cubicBezTo>
                      <a:pt x="147" y="445"/>
                      <a:pt x="148" y="443"/>
                      <a:pt x="144" y="440"/>
                    </a:cubicBezTo>
                    <a:cubicBezTo>
                      <a:pt x="146" y="438"/>
                      <a:pt x="152" y="446"/>
                      <a:pt x="151" y="442"/>
                    </a:cubicBezTo>
                    <a:cubicBezTo>
                      <a:pt x="154" y="442"/>
                      <a:pt x="163" y="448"/>
                      <a:pt x="164" y="451"/>
                    </a:cubicBezTo>
                    <a:cubicBezTo>
                      <a:pt x="170" y="452"/>
                      <a:pt x="161" y="448"/>
                      <a:pt x="163" y="447"/>
                    </a:cubicBezTo>
                    <a:cubicBezTo>
                      <a:pt x="159" y="444"/>
                      <a:pt x="157" y="444"/>
                      <a:pt x="151" y="440"/>
                    </a:cubicBezTo>
                    <a:cubicBezTo>
                      <a:pt x="150" y="440"/>
                      <a:pt x="152" y="442"/>
                      <a:pt x="148" y="441"/>
                    </a:cubicBezTo>
                    <a:cubicBezTo>
                      <a:pt x="142" y="439"/>
                      <a:pt x="143" y="435"/>
                      <a:pt x="141" y="434"/>
                    </a:cubicBezTo>
                    <a:cubicBezTo>
                      <a:pt x="144" y="435"/>
                      <a:pt x="144" y="435"/>
                      <a:pt x="144" y="435"/>
                    </a:cubicBezTo>
                    <a:cubicBezTo>
                      <a:pt x="141" y="432"/>
                      <a:pt x="139" y="432"/>
                      <a:pt x="135" y="430"/>
                    </a:cubicBezTo>
                    <a:cubicBezTo>
                      <a:pt x="136" y="426"/>
                      <a:pt x="142" y="434"/>
                      <a:pt x="144" y="433"/>
                    </a:cubicBezTo>
                    <a:cubicBezTo>
                      <a:pt x="143" y="429"/>
                      <a:pt x="143" y="429"/>
                      <a:pt x="143" y="429"/>
                    </a:cubicBezTo>
                    <a:cubicBezTo>
                      <a:pt x="137" y="425"/>
                      <a:pt x="140" y="430"/>
                      <a:pt x="134" y="425"/>
                    </a:cubicBezTo>
                    <a:cubicBezTo>
                      <a:pt x="135" y="425"/>
                      <a:pt x="135" y="425"/>
                      <a:pt x="135" y="425"/>
                    </a:cubicBezTo>
                    <a:cubicBezTo>
                      <a:pt x="131" y="423"/>
                      <a:pt x="131" y="423"/>
                      <a:pt x="131" y="423"/>
                    </a:cubicBezTo>
                    <a:cubicBezTo>
                      <a:pt x="131" y="424"/>
                      <a:pt x="130" y="426"/>
                      <a:pt x="134" y="428"/>
                    </a:cubicBezTo>
                    <a:cubicBezTo>
                      <a:pt x="130" y="429"/>
                      <a:pt x="131" y="427"/>
                      <a:pt x="125" y="424"/>
                    </a:cubicBezTo>
                    <a:cubicBezTo>
                      <a:pt x="122" y="424"/>
                      <a:pt x="127" y="425"/>
                      <a:pt x="126" y="427"/>
                    </a:cubicBezTo>
                    <a:cubicBezTo>
                      <a:pt x="126" y="428"/>
                      <a:pt x="123" y="426"/>
                      <a:pt x="120" y="425"/>
                    </a:cubicBezTo>
                    <a:cubicBezTo>
                      <a:pt x="116" y="422"/>
                      <a:pt x="119" y="421"/>
                      <a:pt x="118" y="419"/>
                    </a:cubicBezTo>
                    <a:cubicBezTo>
                      <a:pt x="119" y="420"/>
                      <a:pt x="122" y="422"/>
                      <a:pt x="121" y="422"/>
                    </a:cubicBezTo>
                    <a:cubicBezTo>
                      <a:pt x="127" y="424"/>
                      <a:pt x="121" y="418"/>
                      <a:pt x="125" y="419"/>
                    </a:cubicBezTo>
                    <a:cubicBezTo>
                      <a:pt x="122" y="415"/>
                      <a:pt x="121" y="417"/>
                      <a:pt x="118" y="416"/>
                    </a:cubicBezTo>
                    <a:cubicBezTo>
                      <a:pt x="119" y="417"/>
                      <a:pt x="117" y="418"/>
                      <a:pt x="117" y="419"/>
                    </a:cubicBezTo>
                    <a:cubicBezTo>
                      <a:pt x="108" y="418"/>
                      <a:pt x="115" y="413"/>
                      <a:pt x="108" y="409"/>
                    </a:cubicBezTo>
                    <a:cubicBezTo>
                      <a:pt x="108" y="413"/>
                      <a:pt x="98" y="407"/>
                      <a:pt x="100" y="413"/>
                    </a:cubicBezTo>
                    <a:cubicBezTo>
                      <a:pt x="98" y="412"/>
                      <a:pt x="96" y="411"/>
                      <a:pt x="95" y="410"/>
                    </a:cubicBezTo>
                    <a:cubicBezTo>
                      <a:pt x="98" y="409"/>
                      <a:pt x="93" y="407"/>
                      <a:pt x="97" y="407"/>
                    </a:cubicBezTo>
                    <a:cubicBezTo>
                      <a:pt x="95" y="405"/>
                      <a:pt x="95" y="405"/>
                      <a:pt x="95" y="405"/>
                    </a:cubicBezTo>
                    <a:cubicBezTo>
                      <a:pt x="100" y="406"/>
                      <a:pt x="100" y="406"/>
                      <a:pt x="100" y="406"/>
                    </a:cubicBezTo>
                    <a:cubicBezTo>
                      <a:pt x="98" y="403"/>
                      <a:pt x="95" y="399"/>
                      <a:pt x="94" y="397"/>
                    </a:cubicBezTo>
                    <a:cubicBezTo>
                      <a:pt x="91" y="395"/>
                      <a:pt x="94" y="399"/>
                      <a:pt x="90" y="397"/>
                    </a:cubicBezTo>
                    <a:cubicBezTo>
                      <a:pt x="92" y="397"/>
                      <a:pt x="91" y="394"/>
                      <a:pt x="89" y="393"/>
                    </a:cubicBezTo>
                    <a:cubicBezTo>
                      <a:pt x="92" y="396"/>
                      <a:pt x="87" y="395"/>
                      <a:pt x="85" y="394"/>
                    </a:cubicBezTo>
                    <a:cubicBezTo>
                      <a:pt x="82" y="392"/>
                      <a:pt x="81" y="388"/>
                      <a:pt x="81" y="388"/>
                    </a:cubicBezTo>
                    <a:cubicBezTo>
                      <a:pt x="86" y="389"/>
                      <a:pt x="86" y="389"/>
                      <a:pt x="86" y="389"/>
                    </a:cubicBezTo>
                    <a:cubicBezTo>
                      <a:pt x="82" y="388"/>
                      <a:pt x="85" y="388"/>
                      <a:pt x="82" y="386"/>
                    </a:cubicBezTo>
                    <a:cubicBezTo>
                      <a:pt x="81" y="386"/>
                      <a:pt x="78" y="386"/>
                      <a:pt x="77" y="387"/>
                    </a:cubicBezTo>
                    <a:cubicBezTo>
                      <a:pt x="75" y="385"/>
                      <a:pt x="74" y="383"/>
                      <a:pt x="73" y="383"/>
                    </a:cubicBezTo>
                    <a:cubicBezTo>
                      <a:pt x="77" y="384"/>
                      <a:pt x="77" y="384"/>
                      <a:pt x="77" y="384"/>
                    </a:cubicBezTo>
                    <a:cubicBezTo>
                      <a:pt x="73" y="381"/>
                      <a:pt x="79" y="381"/>
                      <a:pt x="74" y="378"/>
                    </a:cubicBezTo>
                    <a:cubicBezTo>
                      <a:pt x="72" y="378"/>
                      <a:pt x="72" y="378"/>
                      <a:pt x="72" y="378"/>
                    </a:cubicBezTo>
                    <a:cubicBezTo>
                      <a:pt x="72" y="377"/>
                      <a:pt x="72" y="376"/>
                      <a:pt x="73" y="377"/>
                    </a:cubicBezTo>
                    <a:cubicBezTo>
                      <a:pt x="71" y="377"/>
                      <a:pt x="69" y="375"/>
                      <a:pt x="68" y="374"/>
                    </a:cubicBezTo>
                    <a:cubicBezTo>
                      <a:pt x="69" y="373"/>
                      <a:pt x="69" y="373"/>
                      <a:pt x="69" y="373"/>
                    </a:cubicBezTo>
                    <a:cubicBezTo>
                      <a:pt x="67" y="372"/>
                      <a:pt x="63" y="371"/>
                      <a:pt x="63" y="368"/>
                    </a:cubicBezTo>
                    <a:cubicBezTo>
                      <a:pt x="62" y="371"/>
                      <a:pt x="65" y="370"/>
                      <a:pt x="66" y="373"/>
                    </a:cubicBezTo>
                    <a:cubicBezTo>
                      <a:pt x="66" y="377"/>
                      <a:pt x="62" y="372"/>
                      <a:pt x="62" y="371"/>
                    </a:cubicBezTo>
                    <a:cubicBezTo>
                      <a:pt x="64" y="370"/>
                      <a:pt x="58" y="367"/>
                      <a:pt x="56" y="364"/>
                    </a:cubicBezTo>
                    <a:cubicBezTo>
                      <a:pt x="56" y="363"/>
                      <a:pt x="55" y="361"/>
                      <a:pt x="55" y="360"/>
                    </a:cubicBezTo>
                    <a:cubicBezTo>
                      <a:pt x="53" y="360"/>
                      <a:pt x="53" y="360"/>
                      <a:pt x="53" y="360"/>
                    </a:cubicBezTo>
                    <a:cubicBezTo>
                      <a:pt x="56" y="357"/>
                      <a:pt x="49" y="356"/>
                      <a:pt x="49" y="353"/>
                    </a:cubicBezTo>
                    <a:cubicBezTo>
                      <a:pt x="50" y="354"/>
                      <a:pt x="51" y="353"/>
                      <a:pt x="51" y="351"/>
                    </a:cubicBezTo>
                    <a:cubicBezTo>
                      <a:pt x="50" y="355"/>
                      <a:pt x="45" y="349"/>
                      <a:pt x="44" y="350"/>
                    </a:cubicBezTo>
                    <a:cubicBezTo>
                      <a:pt x="42" y="345"/>
                      <a:pt x="48" y="349"/>
                      <a:pt x="48" y="347"/>
                    </a:cubicBezTo>
                    <a:cubicBezTo>
                      <a:pt x="45" y="346"/>
                      <a:pt x="46" y="341"/>
                      <a:pt x="43" y="341"/>
                    </a:cubicBezTo>
                    <a:cubicBezTo>
                      <a:pt x="44" y="345"/>
                      <a:pt x="41" y="341"/>
                      <a:pt x="40" y="341"/>
                    </a:cubicBezTo>
                    <a:cubicBezTo>
                      <a:pt x="38" y="337"/>
                      <a:pt x="41" y="341"/>
                      <a:pt x="40" y="338"/>
                    </a:cubicBezTo>
                    <a:cubicBezTo>
                      <a:pt x="39" y="336"/>
                      <a:pt x="36" y="335"/>
                      <a:pt x="37" y="338"/>
                    </a:cubicBezTo>
                    <a:cubicBezTo>
                      <a:pt x="36" y="335"/>
                      <a:pt x="32" y="333"/>
                      <a:pt x="32" y="330"/>
                    </a:cubicBezTo>
                    <a:cubicBezTo>
                      <a:pt x="33" y="328"/>
                      <a:pt x="36" y="335"/>
                      <a:pt x="36" y="333"/>
                    </a:cubicBezTo>
                    <a:cubicBezTo>
                      <a:pt x="32" y="326"/>
                      <a:pt x="30" y="331"/>
                      <a:pt x="27" y="325"/>
                    </a:cubicBezTo>
                    <a:cubicBezTo>
                      <a:pt x="27" y="328"/>
                      <a:pt x="24" y="327"/>
                      <a:pt x="22" y="324"/>
                    </a:cubicBezTo>
                    <a:cubicBezTo>
                      <a:pt x="19" y="317"/>
                      <a:pt x="24" y="327"/>
                      <a:pt x="25" y="323"/>
                    </a:cubicBezTo>
                    <a:cubicBezTo>
                      <a:pt x="23" y="321"/>
                      <a:pt x="23" y="321"/>
                      <a:pt x="23" y="321"/>
                    </a:cubicBezTo>
                    <a:cubicBezTo>
                      <a:pt x="25" y="316"/>
                      <a:pt x="31" y="327"/>
                      <a:pt x="32" y="322"/>
                    </a:cubicBezTo>
                    <a:cubicBezTo>
                      <a:pt x="30" y="320"/>
                      <a:pt x="30" y="320"/>
                      <a:pt x="30" y="320"/>
                    </a:cubicBezTo>
                    <a:cubicBezTo>
                      <a:pt x="31" y="320"/>
                      <a:pt x="32" y="321"/>
                      <a:pt x="33" y="319"/>
                    </a:cubicBezTo>
                    <a:cubicBezTo>
                      <a:pt x="30" y="319"/>
                      <a:pt x="30" y="313"/>
                      <a:pt x="29" y="312"/>
                    </a:cubicBezTo>
                    <a:cubicBezTo>
                      <a:pt x="27" y="312"/>
                      <a:pt x="30" y="315"/>
                      <a:pt x="29" y="315"/>
                    </a:cubicBezTo>
                    <a:cubicBezTo>
                      <a:pt x="27" y="312"/>
                      <a:pt x="24" y="311"/>
                      <a:pt x="24" y="306"/>
                    </a:cubicBezTo>
                    <a:cubicBezTo>
                      <a:pt x="26" y="308"/>
                      <a:pt x="26" y="304"/>
                      <a:pt x="27" y="305"/>
                    </a:cubicBezTo>
                    <a:cubicBezTo>
                      <a:pt x="27" y="303"/>
                      <a:pt x="25" y="305"/>
                      <a:pt x="25" y="301"/>
                    </a:cubicBezTo>
                    <a:cubicBezTo>
                      <a:pt x="26" y="301"/>
                      <a:pt x="26" y="301"/>
                      <a:pt x="26" y="301"/>
                    </a:cubicBezTo>
                    <a:cubicBezTo>
                      <a:pt x="23" y="289"/>
                      <a:pt x="22" y="272"/>
                      <a:pt x="18" y="260"/>
                    </a:cubicBezTo>
                    <a:cubicBezTo>
                      <a:pt x="20" y="258"/>
                      <a:pt x="20" y="254"/>
                      <a:pt x="21" y="247"/>
                    </a:cubicBezTo>
                    <a:cubicBezTo>
                      <a:pt x="21" y="250"/>
                      <a:pt x="19" y="247"/>
                      <a:pt x="19" y="246"/>
                    </a:cubicBezTo>
                    <a:cubicBezTo>
                      <a:pt x="21" y="242"/>
                      <a:pt x="21" y="242"/>
                      <a:pt x="21" y="242"/>
                    </a:cubicBezTo>
                    <a:cubicBezTo>
                      <a:pt x="23" y="239"/>
                      <a:pt x="22" y="233"/>
                      <a:pt x="21" y="230"/>
                    </a:cubicBezTo>
                    <a:cubicBezTo>
                      <a:pt x="22" y="229"/>
                      <a:pt x="22" y="229"/>
                      <a:pt x="23" y="229"/>
                    </a:cubicBezTo>
                    <a:cubicBezTo>
                      <a:pt x="24" y="225"/>
                      <a:pt x="22" y="225"/>
                      <a:pt x="22" y="224"/>
                    </a:cubicBezTo>
                    <a:cubicBezTo>
                      <a:pt x="23" y="221"/>
                      <a:pt x="23" y="221"/>
                      <a:pt x="23" y="221"/>
                    </a:cubicBezTo>
                    <a:cubicBezTo>
                      <a:pt x="22" y="221"/>
                      <a:pt x="22" y="221"/>
                      <a:pt x="22" y="221"/>
                    </a:cubicBezTo>
                    <a:cubicBezTo>
                      <a:pt x="22" y="217"/>
                      <a:pt x="23" y="213"/>
                      <a:pt x="25" y="213"/>
                    </a:cubicBezTo>
                    <a:cubicBezTo>
                      <a:pt x="25" y="212"/>
                      <a:pt x="25" y="211"/>
                      <a:pt x="24" y="212"/>
                    </a:cubicBezTo>
                    <a:cubicBezTo>
                      <a:pt x="26" y="209"/>
                      <a:pt x="28" y="200"/>
                      <a:pt x="29" y="193"/>
                    </a:cubicBezTo>
                    <a:cubicBezTo>
                      <a:pt x="28" y="196"/>
                      <a:pt x="27" y="196"/>
                      <a:pt x="26" y="196"/>
                    </a:cubicBezTo>
                    <a:cubicBezTo>
                      <a:pt x="24" y="194"/>
                      <a:pt x="27" y="194"/>
                      <a:pt x="26" y="191"/>
                    </a:cubicBezTo>
                    <a:cubicBezTo>
                      <a:pt x="27" y="192"/>
                      <a:pt x="28" y="189"/>
                      <a:pt x="28" y="192"/>
                    </a:cubicBezTo>
                    <a:cubicBezTo>
                      <a:pt x="33" y="185"/>
                      <a:pt x="36" y="173"/>
                      <a:pt x="40" y="164"/>
                    </a:cubicBezTo>
                    <a:cubicBezTo>
                      <a:pt x="40" y="162"/>
                      <a:pt x="40" y="162"/>
                      <a:pt x="39" y="161"/>
                    </a:cubicBezTo>
                    <a:cubicBezTo>
                      <a:pt x="45" y="156"/>
                      <a:pt x="47" y="148"/>
                      <a:pt x="51" y="142"/>
                    </a:cubicBezTo>
                    <a:cubicBezTo>
                      <a:pt x="49" y="143"/>
                      <a:pt x="48" y="139"/>
                      <a:pt x="50" y="136"/>
                    </a:cubicBezTo>
                    <a:cubicBezTo>
                      <a:pt x="51" y="131"/>
                      <a:pt x="53" y="136"/>
                      <a:pt x="56" y="133"/>
                    </a:cubicBezTo>
                    <a:cubicBezTo>
                      <a:pt x="57" y="131"/>
                      <a:pt x="59" y="128"/>
                      <a:pt x="60" y="127"/>
                    </a:cubicBezTo>
                    <a:cubicBezTo>
                      <a:pt x="60" y="127"/>
                      <a:pt x="60" y="127"/>
                      <a:pt x="60" y="127"/>
                    </a:cubicBezTo>
                    <a:cubicBezTo>
                      <a:pt x="61" y="125"/>
                      <a:pt x="63" y="121"/>
                      <a:pt x="65" y="120"/>
                    </a:cubicBezTo>
                    <a:cubicBezTo>
                      <a:pt x="65" y="120"/>
                      <a:pt x="65" y="120"/>
                      <a:pt x="65" y="120"/>
                    </a:cubicBezTo>
                    <a:cubicBezTo>
                      <a:pt x="67" y="118"/>
                      <a:pt x="69" y="117"/>
                      <a:pt x="71" y="115"/>
                    </a:cubicBezTo>
                    <a:cubicBezTo>
                      <a:pt x="70" y="113"/>
                      <a:pt x="75" y="109"/>
                      <a:pt x="74" y="107"/>
                    </a:cubicBezTo>
                    <a:cubicBezTo>
                      <a:pt x="75" y="107"/>
                      <a:pt x="74" y="107"/>
                      <a:pt x="75" y="107"/>
                    </a:cubicBezTo>
                    <a:cubicBezTo>
                      <a:pt x="74" y="106"/>
                      <a:pt x="74" y="106"/>
                      <a:pt x="74" y="106"/>
                    </a:cubicBezTo>
                    <a:cubicBezTo>
                      <a:pt x="78" y="103"/>
                      <a:pt x="78" y="103"/>
                      <a:pt x="78" y="103"/>
                    </a:cubicBezTo>
                    <a:cubicBezTo>
                      <a:pt x="78" y="104"/>
                      <a:pt x="78" y="105"/>
                      <a:pt x="78" y="106"/>
                    </a:cubicBezTo>
                    <a:cubicBezTo>
                      <a:pt x="82" y="103"/>
                      <a:pt x="78" y="104"/>
                      <a:pt x="79" y="101"/>
                    </a:cubicBezTo>
                    <a:cubicBezTo>
                      <a:pt x="81" y="98"/>
                      <a:pt x="82" y="99"/>
                      <a:pt x="84" y="99"/>
                    </a:cubicBezTo>
                    <a:cubicBezTo>
                      <a:pt x="84" y="100"/>
                      <a:pt x="82" y="100"/>
                      <a:pt x="81" y="101"/>
                    </a:cubicBezTo>
                    <a:cubicBezTo>
                      <a:pt x="81" y="103"/>
                      <a:pt x="83" y="100"/>
                      <a:pt x="84" y="101"/>
                    </a:cubicBezTo>
                    <a:cubicBezTo>
                      <a:pt x="85" y="100"/>
                      <a:pt x="84" y="98"/>
                      <a:pt x="86" y="97"/>
                    </a:cubicBezTo>
                    <a:cubicBezTo>
                      <a:pt x="88" y="96"/>
                      <a:pt x="92" y="92"/>
                      <a:pt x="92" y="93"/>
                    </a:cubicBezTo>
                    <a:cubicBezTo>
                      <a:pt x="93" y="91"/>
                      <a:pt x="95" y="90"/>
                      <a:pt x="96" y="88"/>
                    </a:cubicBezTo>
                    <a:cubicBezTo>
                      <a:pt x="94" y="89"/>
                      <a:pt x="91" y="91"/>
                      <a:pt x="90" y="91"/>
                    </a:cubicBezTo>
                    <a:cubicBezTo>
                      <a:pt x="91" y="90"/>
                      <a:pt x="94" y="87"/>
                      <a:pt x="94" y="87"/>
                    </a:cubicBezTo>
                    <a:cubicBezTo>
                      <a:pt x="94" y="88"/>
                      <a:pt x="94" y="88"/>
                      <a:pt x="94" y="88"/>
                    </a:cubicBezTo>
                    <a:cubicBezTo>
                      <a:pt x="94" y="87"/>
                      <a:pt x="99" y="84"/>
                      <a:pt x="96" y="85"/>
                    </a:cubicBezTo>
                    <a:cubicBezTo>
                      <a:pt x="100" y="84"/>
                      <a:pt x="100" y="84"/>
                      <a:pt x="100" y="84"/>
                    </a:cubicBezTo>
                    <a:cubicBezTo>
                      <a:pt x="100" y="82"/>
                      <a:pt x="103" y="80"/>
                      <a:pt x="105" y="78"/>
                    </a:cubicBezTo>
                    <a:cubicBezTo>
                      <a:pt x="106" y="80"/>
                      <a:pt x="106" y="82"/>
                      <a:pt x="110" y="80"/>
                    </a:cubicBezTo>
                    <a:cubicBezTo>
                      <a:pt x="113" y="76"/>
                      <a:pt x="113" y="76"/>
                      <a:pt x="113" y="76"/>
                    </a:cubicBezTo>
                    <a:cubicBezTo>
                      <a:pt x="115" y="74"/>
                      <a:pt x="116" y="74"/>
                      <a:pt x="116" y="75"/>
                    </a:cubicBezTo>
                    <a:cubicBezTo>
                      <a:pt x="124" y="71"/>
                      <a:pt x="121" y="66"/>
                      <a:pt x="128" y="64"/>
                    </a:cubicBezTo>
                    <a:cubicBezTo>
                      <a:pt x="126" y="67"/>
                      <a:pt x="129" y="66"/>
                      <a:pt x="132" y="65"/>
                    </a:cubicBezTo>
                    <a:cubicBezTo>
                      <a:pt x="131" y="65"/>
                      <a:pt x="131" y="64"/>
                      <a:pt x="132" y="63"/>
                    </a:cubicBezTo>
                    <a:cubicBezTo>
                      <a:pt x="131" y="63"/>
                      <a:pt x="132" y="65"/>
                      <a:pt x="129" y="65"/>
                    </a:cubicBezTo>
                    <a:cubicBezTo>
                      <a:pt x="128" y="65"/>
                      <a:pt x="131" y="63"/>
                      <a:pt x="132" y="62"/>
                    </a:cubicBezTo>
                    <a:cubicBezTo>
                      <a:pt x="139" y="63"/>
                      <a:pt x="150" y="53"/>
                      <a:pt x="160" y="50"/>
                    </a:cubicBezTo>
                    <a:cubicBezTo>
                      <a:pt x="158" y="48"/>
                      <a:pt x="163" y="48"/>
                      <a:pt x="164" y="46"/>
                    </a:cubicBezTo>
                    <a:cubicBezTo>
                      <a:pt x="165" y="49"/>
                      <a:pt x="169" y="43"/>
                      <a:pt x="172" y="44"/>
                    </a:cubicBezTo>
                    <a:cubicBezTo>
                      <a:pt x="170" y="42"/>
                      <a:pt x="170" y="42"/>
                      <a:pt x="170" y="42"/>
                    </a:cubicBezTo>
                    <a:cubicBezTo>
                      <a:pt x="176" y="41"/>
                      <a:pt x="177" y="34"/>
                      <a:pt x="182" y="36"/>
                    </a:cubicBezTo>
                    <a:cubicBezTo>
                      <a:pt x="185" y="35"/>
                      <a:pt x="182" y="38"/>
                      <a:pt x="181" y="39"/>
                    </a:cubicBezTo>
                    <a:cubicBezTo>
                      <a:pt x="186" y="40"/>
                      <a:pt x="191" y="32"/>
                      <a:pt x="196" y="34"/>
                    </a:cubicBezTo>
                    <a:cubicBezTo>
                      <a:pt x="196" y="33"/>
                      <a:pt x="194" y="32"/>
                      <a:pt x="197" y="30"/>
                    </a:cubicBezTo>
                    <a:cubicBezTo>
                      <a:pt x="201" y="30"/>
                      <a:pt x="207" y="29"/>
                      <a:pt x="207" y="29"/>
                    </a:cubicBezTo>
                    <a:cubicBezTo>
                      <a:pt x="209" y="28"/>
                      <a:pt x="210" y="27"/>
                      <a:pt x="213" y="27"/>
                    </a:cubicBezTo>
                    <a:cubicBezTo>
                      <a:pt x="213" y="28"/>
                      <a:pt x="212" y="28"/>
                      <a:pt x="211" y="29"/>
                    </a:cubicBezTo>
                    <a:cubicBezTo>
                      <a:pt x="215" y="28"/>
                      <a:pt x="219" y="26"/>
                      <a:pt x="222" y="24"/>
                    </a:cubicBezTo>
                    <a:cubicBezTo>
                      <a:pt x="225" y="26"/>
                      <a:pt x="233" y="23"/>
                      <a:pt x="238" y="23"/>
                    </a:cubicBezTo>
                    <a:cubicBezTo>
                      <a:pt x="241" y="20"/>
                      <a:pt x="247" y="23"/>
                      <a:pt x="247" y="20"/>
                    </a:cubicBezTo>
                    <a:cubicBezTo>
                      <a:pt x="247" y="20"/>
                      <a:pt x="247" y="20"/>
                      <a:pt x="248" y="21"/>
                    </a:cubicBezTo>
                    <a:cubicBezTo>
                      <a:pt x="249" y="19"/>
                      <a:pt x="251" y="17"/>
                      <a:pt x="253" y="17"/>
                    </a:cubicBezTo>
                    <a:cubicBezTo>
                      <a:pt x="253" y="19"/>
                      <a:pt x="253" y="19"/>
                      <a:pt x="253" y="19"/>
                    </a:cubicBezTo>
                    <a:cubicBezTo>
                      <a:pt x="252" y="22"/>
                      <a:pt x="260" y="19"/>
                      <a:pt x="261" y="20"/>
                    </a:cubicBezTo>
                    <a:cubicBezTo>
                      <a:pt x="258" y="19"/>
                      <a:pt x="263" y="20"/>
                      <a:pt x="263" y="18"/>
                    </a:cubicBezTo>
                    <a:cubicBezTo>
                      <a:pt x="266" y="18"/>
                      <a:pt x="266" y="18"/>
                      <a:pt x="266" y="18"/>
                    </a:cubicBezTo>
                    <a:cubicBezTo>
                      <a:pt x="271" y="17"/>
                      <a:pt x="267" y="17"/>
                      <a:pt x="273" y="16"/>
                    </a:cubicBezTo>
                    <a:cubicBezTo>
                      <a:pt x="276" y="16"/>
                      <a:pt x="274" y="19"/>
                      <a:pt x="273" y="19"/>
                    </a:cubicBezTo>
                    <a:cubicBezTo>
                      <a:pt x="275" y="20"/>
                      <a:pt x="278" y="19"/>
                      <a:pt x="281" y="19"/>
                    </a:cubicBezTo>
                    <a:cubicBezTo>
                      <a:pt x="280" y="18"/>
                      <a:pt x="280" y="18"/>
                      <a:pt x="281" y="18"/>
                    </a:cubicBezTo>
                    <a:cubicBezTo>
                      <a:pt x="281" y="18"/>
                      <a:pt x="281" y="18"/>
                      <a:pt x="281" y="19"/>
                    </a:cubicBezTo>
                    <a:cubicBezTo>
                      <a:pt x="282" y="18"/>
                      <a:pt x="283" y="18"/>
                      <a:pt x="285" y="18"/>
                    </a:cubicBezTo>
                    <a:cubicBezTo>
                      <a:pt x="285" y="19"/>
                      <a:pt x="285" y="19"/>
                      <a:pt x="285" y="19"/>
                    </a:cubicBezTo>
                    <a:cubicBezTo>
                      <a:pt x="283" y="19"/>
                      <a:pt x="282" y="19"/>
                      <a:pt x="281" y="19"/>
                    </a:cubicBezTo>
                    <a:cubicBezTo>
                      <a:pt x="282" y="19"/>
                      <a:pt x="283" y="19"/>
                      <a:pt x="284" y="19"/>
                    </a:cubicBezTo>
                    <a:cubicBezTo>
                      <a:pt x="285" y="19"/>
                      <a:pt x="285" y="19"/>
                      <a:pt x="285" y="19"/>
                    </a:cubicBezTo>
                    <a:cubicBezTo>
                      <a:pt x="286" y="19"/>
                      <a:pt x="287" y="19"/>
                      <a:pt x="288" y="20"/>
                    </a:cubicBezTo>
                    <a:cubicBezTo>
                      <a:pt x="287" y="21"/>
                      <a:pt x="287" y="21"/>
                      <a:pt x="287" y="21"/>
                    </a:cubicBezTo>
                    <a:cubicBezTo>
                      <a:pt x="289" y="22"/>
                      <a:pt x="294" y="20"/>
                      <a:pt x="294" y="20"/>
                    </a:cubicBezTo>
                    <a:cubicBezTo>
                      <a:pt x="303" y="22"/>
                      <a:pt x="318" y="23"/>
                      <a:pt x="322" y="24"/>
                    </a:cubicBezTo>
                    <a:cubicBezTo>
                      <a:pt x="319" y="23"/>
                      <a:pt x="318" y="24"/>
                      <a:pt x="320" y="24"/>
                    </a:cubicBezTo>
                    <a:cubicBezTo>
                      <a:pt x="323" y="25"/>
                      <a:pt x="326" y="24"/>
                      <a:pt x="326" y="25"/>
                    </a:cubicBezTo>
                    <a:cubicBezTo>
                      <a:pt x="329" y="25"/>
                      <a:pt x="328" y="27"/>
                      <a:pt x="332" y="28"/>
                    </a:cubicBezTo>
                    <a:cubicBezTo>
                      <a:pt x="332" y="29"/>
                      <a:pt x="333" y="27"/>
                      <a:pt x="332" y="27"/>
                    </a:cubicBezTo>
                    <a:cubicBezTo>
                      <a:pt x="337" y="31"/>
                      <a:pt x="347" y="31"/>
                      <a:pt x="354" y="36"/>
                    </a:cubicBezTo>
                    <a:cubicBezTo>
                      <a:pt x="353" y="36"/>
                      <a:pt x="352" y="36"/>
                      <a:pt x="351" y="37"/>
                    </a:cubicBezTo>
                    <a:cubicBezTo>
                      <a:pt x="357" y="38"/>
                      <a:pt x="363" y="41"/>
                      <a:pt x="369" y="42"/>
                    </a:cubicBezTo>
                    <a:cubicBezTo>
                      <a:pt x="368" y="42"/>
                      <a:pt x="368" y="43"/>
                      <a:pt x="366" y="43"/>
                    </a:cubicBezTo>
                    <a:cubicBezTo>
                      <a:pt x="369" y="44"/>
                      <a:pt x="372" y="46"/>
                      <a:pt x="375" y="47"/>
                    </a:cubicBezTo>
                    <a:cubicBezTo>
                      <a:pt x="375" y="47"/>
                      <a:pt x="375" y="47"/>
                      <a:pt x="375" y="47"/>
                    </a:cubicBezTo>
                    <a:cubicBezTo>
                      <a:pt x="373" y="44"/>
                      <a:pt x="378" y="46"/>
                      <a:pt x="381" y="48"/>
                    </a:cubicBezTo>
                    <a:cubicBezTo>
                      <a:pt x="380" y="48"/>
                      <a:pt x="380" y="48"/>
                      <a:pt x="380" y="48"/>
                    </a:cubicBezTo>
                    <a:cubicBezTo>
                      <a:pt x="384" y="51"/>
                      <a:pt x="385" y="50"/>
                      <a:pt x="388" y="53"/>
                    </a:cubicBezTo>
                    <a:cubicBezTo>
                      <a:pt x="390" y="55"/>
                      <a:pt x="386" y="52"/>
                      <a:pt x="386" y="53"/>
                    </a:cubicBezTo>
                    <a:cubicBezTo>
                      <a:pt x="386" y="56"/>
                      <a:pt x="393" y="61"/>
                      <a:pt x="394" y="62"/>
                    </a:cubicBezTo>
                    <a:cubicBezTo>
                      <a:pt x="395" y="62"/>
                      <a:pt x="396" y="63"/>
                      <a:pt x="397" y="62"/>
                    </a:cubicBezTo>
                    <a:cubicBezTo>
                      <a:pt x="400" y="64"/>
                      <a:pt x="397" y="64"/>
                      <a:pt x="399" y="66"/>
                    </a:cubicBezTo>
                    <a:cubicBezTo>
                      <a:pt x="409" y="69"/>
                      <a:pt x="409" y="69"/>
                      <a:pt x="409" y="69"/>
                    </a:cubicBezTo>
                    <a:cubicBezTo>
                      <a:pt x="408" y="69"/>
                      <a:pt x="410" y="73"/>
                      <a:pt x="407" y="71"/>
                    </a:cubicBezTo>
                    <a:cubicBezTo>
                      <a:pt x="412" y="76"/>
                      <a:pt x="417" y="77"/>
                      <a:pt x="422" y="80"/>
                    </a:cubicBezTo>
                    <a:cubicBezTo>
                      <a:pt x="423" y="82"/>
                      <a:pt x="428" y="87"/>
                      <a:pt x="430" y="89"/>
                    </a:cubicBezTo>
                    <a:cubicBezTo>
                      <a:pt x="429" y="90"/>
                      <a:pt x="428" y="87"/>
                      <a:pt x="427" y="87"/>
                    </a:cubicBezTo>
                    <a:cubicBezTo>
                      <a:pt x="428" y="91"/>
                      <a:pt x="428" y="91"/>
                      <a:pt x="428" y="91"/>
                    </a:cubicBezTo>
                    <a:cubicBezTo>
                      <a:pt x="425" y="87"/>
                      <a:pt x="427" y="93"/>
                      <a:pt x="424" y="91"/>
                    </a:cubicBezTo>
                    <a:cubicBezTo>
                      <a:pt x="428" y="94"/>
                      <a:pt x="432" y="102"/>
                      <a:pt x="435" y="107"/>
                    </a:cubicBezTo>
                    <a:cubicBezTo>
                      <a:pt x="435" y="102"/>
                      <a:pt x="440" y="113"/>
                      <a:pt x="443" y="111"/>
                    </a:cubicBezTo>
                    <a:cubicBezTo>
                      <a:pt x="447" y="117"/>
                      <a:pt x="443" y="115"/>
                      <a:pt x="443" y="118"/>
                    </a:cubicBezTo>
                    <a:cubicBezTo>
                      <a:pt x="448" y="124"/>
                      <a:pt x="451" y="130"/>
                      <a:pt x="453" y="136"/>
                    </a:cubicBezTo>
                    <a:cubicBezTo>
                      <a:pt x="453" y="136"/>
                      <a:pt x="453" y="136"/>
                      <a:pt x="453" y="136"/>
                    </a:cubicBezTo>
                    <a:cubicBezTo>
                      <a:pt x="456" y="141"/>
                      <a:pt x="459" y="150"/>
                      <a:pt x="464" y="155"/>
                    </a:cubicBezTo>
                    <a:cubicBezTo>
                      <a:pt x="463" y="154"/>
                      <a:pt x="463" y="155"/>
                      <a:pt x="462" y="154"/>
                    </a:cubicBezTo>
                    <a:cubicBezTo>
                      <a:pt x="463" y="160"/>
                      <a:pt x="465" y="154"/>
                      <a:pt x="466" y="161"/>
                    </a:cubicBezTo>
                    <a:cubicBezTo>
                      <a:pt x="465" y="160"/>
                      <a:pt x="465" y="160"/>
                      <a:pt x="465" y="160"/>
                    </a:cubicBezTo>
                    <a:cubicBezTo>
                      <a:pt x="467" y="164"/>
                      <a:pt x="467" y="169"/>
                      <a:pt x="470" y="173"/>
                    </a:cubicBezTo>
                    <a:cubicBezTo>
                      <a:pt x="469" y="174"/>
                      <a:pt x="469" y="173"/>
                      <a:pt x="468" y="172"/>
                    </a:cubicBezTo>
                    <a:cubicBezTo>
                      <a:pt x="470" y="177"/>
                      <a:pt x="471" y="182"/>
                      <a:pt x="474" y="186"/>
                    </a:cubicBezTo>
                    <a:cubicBezTo>
                      <a:pt x="473" y="186"/>
                      <a:pt x="472" y="186"/>
                      <a:pt x="471" y="184"/>
                    </a:cubicBezTo>
                    <a:cubicBezTo>
                      <a:pt x="471" y="189"/>
                      <a:pt x="474" y="189"/>
                      <a:pt x="474" y="193"/>
                    </a:cubicBezTo>
                    <a:cubicBezTo>
                      <a:pt x="475" y="194"/>
                      <a:pt x="474" y="197"/>
                      <a:pt x="474" y="196"/>
                    </a:cubicBezTo>
                    <a:cubicBezTo>
                      <a:pt x="475" y="198"/>
                      <a:pt x="476" y="205"/>
                      <a:pt x="477" y="207"/>
                    </a:cubicBezTo>
                    <a:cubicBezTo>
                      <a:pt x="476" y="208"/>
                      <a:pt x="476" y="209"/>
                      <a:pt x="475" y="212"/>
                    </a:cubicBezTo>
                    <a:cubicBezTo>
                      <a:pt x="478" y="236"/>
                      <a:pt x="473" y="260"/>
                      <a:pt x="467" y="283"/>
                    </a:cubicBezTo>
                    <a:cubicBezTo>
                      <a:pt x="463" y="286"/>
                      <a:pt x="467" y="277"/>
                      <a:pt x="464" y="279"/>
                    </a:cubicBezTo>
                    <a:cubicBezTo>
                      <a:pt x="467" y="280"/>
                      <a:pt x="464" y="283"/>
                      <a:pt x="461" y="290"/>
                    </a:cubicBezTo>
                    <a:cubicBezTo>
                      <a:pt x="461" y="290"/>
                      <a:pt x="461" y="290"/>
                      <a:pt x="461" y="290"/>
                    </a:cubicBezTo>
                    <a:cubicBezTo>
                      <a:pt x="460" y="293"/>
                      <a:pt x="458" y="294"/>
                      <a:pt x="457" y="297"/>
                    </a:cubicBezTo>
                    <a:cubicBezTo>
                      <a:pt x="458" y="297"/>
                      <a:pt x="458" y="297"/>
                      <a:pt x="458" y="297"/>
                    </a:cubicBezTo>
                    <a:cubicBezTo>
                      <a:pt x="458" y="301"/>
                      <a:pt x="452" y="303"/>
                      <a:pt x="453" y="306"/>
                    </a:cubicBezTo>
                    <a:cubicBezTo>
                      <a:pt x="451" y="307"/>
                      <a:pt x="451" y="307"/>
                      <a:pt x="451" y="307"/>
                    </a:cubicBezTo>
                    <a:cubicBezTo>
                      <a:pt x="451" y="312"/>
                      <a:pt x="447" y="312"/>
                      <a:pt x="447" y="316"/>
                    </a:cubicBezTo>
                    <a:cubicBezTo>
                      <a:pt x="447" y="316"/>
                      <a:pt x="447" y="316"/>
                      <a:pt x="447" y="316"/>
                    </a:cubicBezTo>
                    <a:cubicBezTo>
                      <a:pt x="443" y="320"/>
                      <a:pt x="442" y="327"/>
                      <a:pt x="439" y="328"/>
                    </a:cubicBezTo>
                    <a:cubicBezTo>
                      <a:pt x="437" y="332"/>
                      <a:pt x="434" y="337"/>
                      <a:pt x="435" y="339"/>
                    </a:cubicBezTo>
                    <a:cubicBezTo>
                      <a:pt x="433" y="339"/>
                      <a:pt x="433" y="338"/>
                      <a:pt x="433" y="337"/>
                    </a:cubicBezTo>
                    <a:cubicBezTo>
                      <a:pt x="422" y="352"/>
                      <a:pt x="406" y="365"/>
                      <a:pt x="395" y="377"/>
                    </a:cubicBezTo>
                    <a:cubicBezTo>
                      <a:pt x="394" y="378"/>
                      <a:pt x="395" y="377"/>
                      <a:pt x="395" y="376"/>
                    </a:cubicBezTo>
                    <a:cubicBezTo>
                      <a:pt x="389" y="385"/>
                      <a:pt x="378" y="390"/>
                      <a:pt x="378" y="398"/>
                    </a:cubicBezTo>
                    <a:cubicBezTo>
                      <a:pt x="377" y="402"/>
                      <a:pt x="377" y="402"/>
                      <a:pt x="377" y="402"/>
                    </a:cubicBezTo>
                    <a:cubicBezTo>
                      <a:pt x="375" y="403"/>
                      <a:pt x="375" y="402"/>
                      <a:pt x="373" y="403"/>
                    </a:cubicBezTo>
                    <a:cubicBezTo>
                      <a:pt x="373" y="406"/>
                      <a:pt x="368" y="411"/>
                      <a:pt x="369" y="413"/>
                    </a:cubicBezTo>
                    <a:cubicBezTo>
                      <a:pt x="368" y="414"/>
                      <a:pt x="369" y="412"/>
                      <a:pt x="368" y="412"/>
                    </a:cubicBezTo>
                    <a:cubicBezTo>
                      <a:pt x="365" y="416"/>
                      <a:pt x="365" y="422"/>
                      <a:pt x="363" y="426"/>
                    </a:cubicBezTo>
                    <a:cubicBezTo>
                      <a:pt x="363" y="424"/>
                      <a:pt x="363" y="424"/>
                      <a:pt x="363" y="424"/>
                    </a:cubicBezTo>
                    <a:cubicBezTo>
                      <a:pt x="349" y="443"/>
                      <a:pt x="340" y="473"/>
                      <a:pt x="342" y="493"/>
                    </a:cubicBezTo>
                    <a:cubicBezTo>
                      <a:pt x="343" y="498"/>
                      <a:pt x="340" y="495"/>
                      <a:pt x="340" y="497"/>
                    </a:cubicBezTo>
                    <a:cubicBezTo>
                      <a:pt x="342" y="517"/>
                      <a:pt x="338" y="542"/>
                      <a:pt x="349" y="558"/>
                    </a:cubicBezTo>
                    <a:cubicBezTo>
                      <a:pt x="355" y="570"/>
                      <a:pt x="363" y="573"/>
                      <a:pt x="363" y="573"/>
                    </a:cubicBezTo>
                    <a:cubicBezTo>
                      <a:pt x="346" y="542"/>
                      <a:pt x="349" y="513"/>
                      <a:pt x="356" y="481"/>
                    </a:cubicBezTo>
                    <a:cubicBezTo>
                      <a:pt x="356" y="470"/>
                      <a:pt x="359" y="457"/>
                      <a:pt x="363" y="448"/>
                    </a:cubicBezTo>
                    <a:cubicBezTo>
                      <a:pt x="376" y="404"/>
                      <a:pt x="410" y="388"/>
                      <a:pt x="444" y="349"/>
                    </a:cubicBezTo>
                    <a:cubicBezTo>
                      <a:pt x="442" y="350"/>
                      <a:pt x="443" y="348"/>
                      <a:pt x="444" y="346"/>
                    </a:cubicBezTo>
                    <a:cubicBezTo>
                      <a:pt x="445" y="345"/>
                      <a:pt x="445" y="345"/>
                      <a:pt x="445" y="345"/>
                    </a:cubicBezTo>
                    <a:cubicBezTo>
                      <a:pt x="446" y="342"/>
                      <a:pt x="446" y="342"/>
                      <a:pt x="446" y="342"/>
                    </a:cubicBezTo>
                    <a:cubicBezTo>
                      <a:pt x="448" y="339"/>
                      <a:pt x="449" y="341"/>
                      <a:pt x="447" y="344"/>
                    </a:cubicBezTo>
                    <a:cubicBezTo>
                      <a:pt x="459" y="329"/>
                      <a:pt x="467" y="314"/>
                      <a:pt x="475" y="297"/>
                    </a:cubicBezTo>
                    <a:cubicBezTo>
                      <a:pt x="474" y="295"/>
                      <a:pt x="479" y="288"/>
                      <a:pt x="477" y="286"/>
                    </a:cubicBezTo>
                    <a:cubicBezTo>
                      <a:pt x="478" y="286"/>
                      <a:pt x="478" y="286"/>
                      <a:pt x="478" y="287"/>
                    </a:cubicBezTo>
                    <a:cubicBezTo>
                      <a:pt x="481" y="274"/>
                      <a:pt x="482" y="274"/>
                      <a:pt x="487" y="263"/>
                    </a:cubicBezTo>
                    <a:cubicBezTo>
                      <a:pt x="501" y="211"/>
                      <a:pt x="485" y="161"/>
                      <a:pt x="463" y="1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07" name="Rectangle 77"/>
              <p:cNvSpPr>
                <a:spLocks noChangeArrowheads="1"/>
              </p:cNvSpPr>
              <p:nvPr/>
            </p:nvSpPr>
            <p:spPr bwMode="auto">
              <a:xfrm>
                <a:off x="7292" y="2051"/>
                <a:ext cx="1" cy="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08" name="Freeform 78"/>
              <p:cNvSpPr>
                <a:spLocks/>
              </p:cNvSpPr>
              <p:nvPr/>
            </p:nvSpPr>
            <p:spPr bwMode="auto">
              <a:xfrm>
                <a:off x="6566" y="3084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09" name="Freeform 79"/>
              <p:cNvSpPr>
                <a:spLocks/>
              </p:cNvSpPr>
              <p:nvPr/>
            </p:nvSpPr>
            <p:spPr bwMode="auto">
              <a:xfrm>
                <a:off x="7339" y="2013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2 h 2"/>
                  <a:gd name="T4" fmla="*/ 0 w 3"/>
                  <a:gd name="T5" fmla="*/ 0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2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10" name="Freeform 80"/>
              <p:cNvSpPr>
                <a:spLocks/>
              </p:cNvSpPr>
              <p:nvPr/>
            </p:nvSpPr>
            <p:spPr bwMode="auto">
              <a:xfrm>
                <a:off x="6599" y="3080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11" name="Freeform 81"/>
              <p:cNvSpPr>
                <a:spLocks/>
              </p:cNvSpPr>
              <p:nvPr/>
            </p:nvSpPr>
            <p:spPr bwMode="auto">
              <a:xfrm>
                <a:off x="7328" y="2034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0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12" name="Freeform 82"/>
              <p:cNvSpPr>
                <a:spLocks/>
              </p:cNvSpPr>
              <p:nvPr/>
            </p:nvSpPr>
            <p:spPr bwMode="auto">
              <a:xfrm>
                <a:off x="6429" y="246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13" name="Freeform 83"/>
              <p:cNvSpPr>
                <a:spLocks/>
              </p:cNvSpPr>
              <p:nvPr/>
            </p:nvSpPr>
            <p:spPr bwMode="auto">
              <a:xfrm>
                <a:off x="6497" y="2660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14" name="Freeform 84"/>
              <p:cNvSpPr>
                <a:spLocks/>
              </p:cNvSpPr>
              <p:nvPr/>
            </p:nvSpPr>
            <p:spPr bwMode="auto">
              <a:xfrm>
                <a:off x="7328" y="202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15" name="Freeform 85"/>
              <p:cNvSpPr>
                <a:spLocks/>
              </p:cNvSpPr>
              <p:nvPr/>
            </p:nvSpPr>
            <p:spPr bwMode="auto">
              <a:xfrm>
                <a:off x="6414" y="2475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16" name="Freeform 86"/>
              <p:cNvSpPr>
                <a:spLocks/>
              </p:cNvSpPr>
              <p:nvPr/>
            </p:nvSpPr>
            <p:spPr bwMode="auto">
              <a:xfrm>
                <a:off x="6422" y="2468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17" name="Freeform 87"/>
              <p:cNvSpPr>
                <a:spLocks/>
              </p:cNvSpPr>
              <p:nvPr/>
            </p:nvSpPr>
            <p:spPr bwMode="auto">
              <a:xfrm>
                <a:off x="6500" y="261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18" name="Freeform 88"/>
              <p:cNvSpPr>
                <a:spLocks/>
              </p:cNvSpPr>
              <p:nvPr/>
            </p:nvSpPr>
            <p:spPr bwMode="auto">
              <a:xfrm>
                <a:off x="6424" y="2468"/>
                <a:ext cx="7" cy="0"/>
              </a:xfrm>
              <a:custGeom>
                <a:avLst/>
                <a:gdLst>
                  <a:gd name="T0" fmla="*/ 1 w 3"/>
                  <a:gd name="T1" fmla="*/ 0 w 3"/>
                  <a:gd name="T2" fmla="*/ 1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19" name="Freeform 89"/>
              <p:cNvSpPr>
                <a:spLocks/>
              </p:cNvSpPr>
              <p:nvPr/>
            </p:nvSpPr>
            <p:spPr bwMode="auto">
              <a:xfrm>
                <a:off x="6564" y="2447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20" name="Freeform 90"/>
              <p:cNvSpPr>
                <a:spLocks/>
              </p:cNvSpPr>
              <p:nvPr/>
            </p:nvSpPr>
            <p:spPr bwMode="auto">
              <a:xfrm>
                <a:off x="6497" y="2409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21" name="Oval 91"/>
              <p:cNvSpPr>
                <a:spLocks noChangeArrowheads="1"/>
              </p:cNvSpPr>
              <p:nvPr/>
            </p:nvSpPr>
            <p:spPr bwMode="auto">
              <a:xfrm>
                <a:off x="6429" y="2468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22" name="Freeform 92"/>
              <p:cNvSpPr>
                <a:spLocks/>
              </p:cNvSpPr>
              <p:nvPr/>
            </p:nvSpPr>
            <p:spPr bwMode="auto">
              <a:xfrm>
                <a:off x="6414" y="2179"/>
                <a:ext cx="5" cy="7"/>
              </a:xfrm>
              <a:custGeom>
                <a:avLst/>
                <a:gdLst>
                  <a:gd name="T0" fmla="*/ 1 w 2"/>
                  <a:gd name="T1" fmla="*/ 0 h 3"/>
                  <a:gd name="T2" fmla="*/ 2 w 2"/>
                  <a:gd name="T3" fmla="*/ 3 h 3"/>
                  <a:gd name="T4" fmla="*/ 1 w 2"/>
                  <a:gd name="T5" fmla="*/ 2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0"/>
                      <a:pt x="0" y="1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23" name="Freeform 93"/>
              <p:cNvSpPr>
                <a:spLocks/>
              </p:cNvSpPr>
              <p:nvPr/>
            </p:nvSpPr>
            <p:spPr bwMode="auto">
              <a:xfrm>
                <a:off x="6455" y="268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24" name="Freeform 94"/>
              <p:cNvSpPr>
                <a:spLocks/>
              </p:cNvSpPr>
              <p:nvPr/>
            </p:nvSpPr>
            <p:spPr bwMode="auto">
              <a:xfrm>
                <a:off x="7081" y="2501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25" name="Freeform 95"/>
              <p:cNvSpPr>
                <a:spLocks/>
              </p:cNvSpPr>
              <p:nvPr/>
            </p:nvSpPr>
            <p:spPr bwMode="auto">
              <a:xfrm>
                <a:off x="7057" y="2449"/>
                <a:ext cx="254" cy="133"/>
              </a:xfrm>
              <a:custGeom>
                <a:avLst/>
                <a:gdLst>
                  <a:gd name="T0" fmla="*/ 90 w 107"/>
                  <a:gd name="T1" fmla="*/ 34 h 56"/>
                  <a:gd name="T2" fmla="*/ 75 w 107"/>
                  <a:gd name="T3" fmla="*/ 23 h 56"/>
                  <a:gd name="T4" fmla="*/ 59 w 107"/>
                  <a:gd name="T5" fmla="*/ 22 h 56"/>
                  <a:gd name="T6" fmla="*/ 54 w 107"/>
                  <a:gd name="T7" fmla="*/ 18 h 56"/>
                  <a:gd name="T8" fmla="*/ 44 w 107"/>
                  <a:gd name="T9" fmla="*/ 13 h 56"/>
                  <a:gd name="T10" fmla="*/ 37 w 107"/>
                  <a:gd name="T11" fmla="*/ 9 h 56"/>
                  <a:gd name="T12" fmla="*/ 30 w 107"/>
                  <a:gd name="T13" fmla="*/ 11 h 56"/>
                  <a:gd name="T14" fmla="*/ 20 w 107"/>
                  <a:gd name="T15" fmla="*/ 8 h 56"/>
                  <a:gd name="T16" fmla="*/ 15 w 107"/>
                  <a:gd name="T17" fmla="*/ 6 h 56"/>
                  <a:gd name="T18" fmla="*/ 9 w 107"/>
                  <a:gd name="T19" fmla="*/ 1 h 56"/>
                  <a:gd name="T20" fmla="*/ 6 w 107"/>
                  <a:gd name="T21" fmla="*/ 1 h 56"/>
                  <a:gd name="T22" fmla="*/ 3 w 107"/>
                  <a:gd name="T23" fmla="*/ 3 h 56"/>
                  <a:gd name="T24" fmla="*/ 0 w 107"/>
                  <a:gd name="T25" fmla="*/ 5 h 56"/>
                  <a:gd name="T26" fmla="*/ 1 w 107"/>
                  <a:gd name="T27" fmla="*/ 8 h 56"/>
                  <a:gd name="T28" fmla="*/ 6 w 107"/>
                  <a:gd name="T29" fmla="*/ 9 h 56"/>
                  <a:gd name="T30" fmla="*/ 8 w 107"/>
                  <a:gd name="T31" fmla="*/ 14 h 56"/>
                  <a:gd name="T32" fmla="*/ 3 w 107"/>
                  <a:gd name="T33" fmla="*/ 19 h 56"/>
                  <a:gd name="T34" fmla="*/ 5 w 107"/>
                  <a:gd name="T35" fmla="*/ 20 h 56"/>
                  <a:gd name="T36" fmla="*/ 8 w 107"/>
                  <a:gd name="T37" fmla="*/ 18 h 56"/>
                  <a:gd name="T38" fmla="*/ 8 w 107"/>
                  <a:gd name="T39" fmla="*/ 20 h 56"/>
                  <a:gd name="T40" fmla="*/ 12 w 107"/>
                  <a:gd name="T41" fmla="*/ 17 h 56"/>
                  <a:gd name="T42" fmla="*/ 11 w 107"/>
                  <a:gd name="T43" fmla="*/ 22 h 56"/>
                  <a:gd name="T44" fmla="*/ 11 w 107"/>
                  <a:gd name="T45" fmla="*/ 25 h 56"/>
                  <a:gd name="T46" fmla="*/ 13 w 107"/>
                  <a:gd name="T47" fmla="*/ 23 h 56"/>
                  <a:gd name="T48" fmla="*/ 14 w 107"/>
                  <a:gd name="T49" fmla="*/ 25 h 56"/>
                  <a:gd name="T50" fmla="*/ 17 w 107"/>
                  <a:gd name="T51" fmla="*/ 22 h 56"/>
                  <a:gd name="T52" fmla="*/ 21 w 107"/>
                  <a:gd name="T53" fmla="*/ 18 h 56"/>
                  <a:gd name="T54" fmla="*/ 20 w 107"/>
                  <a:gd name="T55" fmla="*/ 23 h 56"/>
                  <a:gd name="T56" fmla="*/ 24 w 107"/>
                  <a:gd name="T57" fmla="*/ 26 h 56"/>
                  <a:gd name="T58" fmla="*/ 26 w 107"/>
                  <a:gd name="T59" fmla="*/ 27 h 56"/>
                  <a:gd name="T60" fmla="*/ 28 w 107"/>
                  <a:gd name="T61" fmla="*/ 27 h 56"/>
                  <a:gd name="T62" fmla="*/ 33 w 107"/>
                  <a:gd name="T63" fmla="*/ 29 h 56"/>
                  <a:gd name="T64" fmla="*/ 35 w 107"/>
                  <a:gd name="T65" fmla="*/ 30 h 56"/>
                  <a:gd name="T66" fmla="*/ 36 w 107"/>
                  <a:gd name="T67" fmla="*/ 30 h 56"/>
                  <a:gd name="T68" fmla="*/ 38 w 107"/>
                  <a:gd name="T69" fmla="*/ 28 h 56"/>
                  <a:gd name="T70" fmla="*/ 39 w 107"/>
                  <a:gd name="T71" fmla="*/ 31 h 56"/>
                  <a:gd name="T72" fmla="*/ 41 w 107"/>
                  <a:gd name="T73" fmla="*/ 30 h 56"/>
                  <a:gd name="T74" fmla="*/ 44 w 107"/>
                  <a:gd name="T75" fmla="*/ 33 h 56"/>
                  <a:gd name="T76" fmla="*/ 48 w 107"/>
                  <a:gd name="T77" fmla="*/ 34 h 56"/>
                  <a:gd name="T78" fmla="*/ 50 w 107"/>
                  <a:gd name="T79" fmla="*/ 37 h 56"/>
                  <a:gd name="T80" fmla="*/ 52 w 107"/>
                  <a:gd name="T81" fmla="*/ 36 h 56"/>
                  <a:gd name="T82" fmla="*/ 52 w 107"/>
                  <a:gd name="T83" fmla="*/ 37 h 56"/>
                  <a:gd name="T84" fmla="*/ 55 w 107"/>
                  <a:gd name="T85" fmla="*/ 37 h 56"/>
                  <a:gd name="T86" fmla="*/ 58 w 107"/>
                  <a:gd name="T87" fmla="*/ 38 h 56"/>
                  <a:gd name="T88" fmla="*/ 61 w 107"/>
                  <a:gd name="T89" fmla="*/ 38 h 56"/>
                  <a:gd name="T90" fmla="*/ 67 w 107"/>
                  <a:gd name="T91" fmla="*/ 33 h 56"/>
                  <a:gd name="T92" fmla="*/ 67 w 107"/>
                  <a:gd name="T93" fmla="*/ 38 h 56"/>
                  <a:gd name="T94" fmla="*/ 71 w 107"/>
                  <a:gd name="T95" fmla="*/ 39 h 56"/>
                  <a:gd name="T96" fmla="*/ 73 w 107"/>
                  <a:gd name="T97" fmla="*/ 40 h 56"/>
                  <a:gd name="T98" fmla="*/ 79 w 107"/>
                  <a:gd name="T99" fmla="*/ 44 h 56"/>
                  <a:gd name="T100" fmla="*/ 81 w 107"/>
                  <a:gd name="T101" fmla="*/ 46 h 56"/>
                  <a:gd name="T102" fmla="*/ 90 w 107"/>
                  <a:gd name="T103" fmla="*/ 46 h 56"/>
                  <a:gd name="T104" fmla="*/ 93 w 107"/>
                  <a:gd name="T105" fmla="*/ 4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7" h="56">
                    <a:moveTo>
                      <a:pt x="102" y="41"/>
                    </a:moveTo>
                    <a:cubicBezTo>
                      <a:pt x="101" y="41"/>
                      <a:pt x="100" y="41"/>
                      <a:pt x="100" y="40"/>
                    </a:cubicBezTo>
                    <a:cubicBezTo>
                      <a:pt x="96" y="38"/>
                      <a:pt x="96" y="32"/>
                      <a:pt x="92" y="32"/>
                    </a:cubicBezTo>
                    <a:cubicBezTo>
                      <a:pt x="91" y="33"/>
                      <a:pt x="91" y="34"/>
                      <a:pt x="90" y="34"/>
                    </a:cubicBezTo>
                    <a:cubicBezTo>
                      <a:pt x="91" y="33"/>
                      <a:pt x="91" y="33"/>
                      <a:pt x="91" y="33"/>
                    </a:cubicBezTo>
                    <a:cubicBezTo>
                      <a:pt x="90" y="34"/>
                      <a:pt x="90" y="34"/>
                      <a:pt x="90" y="34"/>
                    </a:cubicBezTo>
                    <a:cubicBezTo>
                      <a:pt x="89" y="34"/>
                      <a:pt x="90" y="33"/>
                      <a:pt x="91" y="33"/>
                    </a:cubicBezTo>
                    <a:cubicBezTo>
                      <a:pt x="89" y="32"/>
                      <a:pt x="88" y="32"/>
                      <a:pt x="87" y="31"/>
                    </a:cubicBezTo>
                    <a:cubicBezTo>
                      <a:pt x="86" y="32"/>
                      <a:pt x="86" y="30"/>
                      <a:pt x="85" y="32"/>
                    </a:cubicBezTo>
                    <a:cubicBezTo>
                      <a:pt x="86" y="31"/>
                      <a:pt x="86" y="31"/>
                      <a:pt x="86" y="31"/>
                    </a:cubicBezTo>
                    <a:cubicBezTo>
                      <a:pt x="84" y="32"/>
                      <a:pt x="84" y="32"/>
                      <a:pt x="85" y="29"/>
                    </a:cubicBezTo>
                    <a:cubicBezTo>
                      <a:pt x="82" y="25"/>
                      <a:pt x="78" y="26"/>
                      <a:pt x="75" y="23"/>
                    </a:cubicBezTo>
                    <a:cubicBezTo>
                      <a:pt x="72" y="22"/>
                      <a:pt x="68" y="22"/>
                      <a:pt x="64" y="21"/>
                    </a:cubicBezTo>
                    <a:cubicBezTo>
                      <a:pt x="62" y="24"/>
                      <a:pt x="62" y="23"/>
                      <a:pt x="60" y="25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60" y="25"/>
                      <a:pt x="60" y="24"/>
                      <a:pt x="60" y="22"/>
                    </a:cubicBezTo>
                    <a:cubicBezTo>
                      <a:pt x="60" y="23"/>
                      <a:pt x="60" y="22"/>
                      <a:pt x="59" y="24"/>
                    </a:cubicBezTo>
                    <a:cubicBezTo>
                      <a:pt x="58" y="26"/>
                      <a:pt x="60" y="21"/>
                      <a:pt x="59" y="22"/>
                    </a:cubicBezTo>
                    <a:cubicBezTo>
                      <a:pt x="60" y="21"/>
                      <a:pt x="59" y="23"/>
                      <a:pt x="59" y="22"/>
                    </a:cubicBezTo>
                    <a:cubicBezTo>
                      <a:pt x="57" y="24"/>
                      <a:pt x="60" y="22"/>
                      <a:pt x="59" y="19"/>
                    </a:cubicBezTo>
                    <a:cubicBezTo>
                      <a:pt x="57" y="19"/>
                      <a:pt x="55" y="20"/>
                      <a:pt x="54" y="19"/>
                    </a:cubicBezTo>
                    <a:cubicBezTo>
                      <a:pt x="54" y="19"/>
                      <a:pt x="54" y="20"/>
                      <a:pt x="54" y="20"/>
                    </a:cubicBezTo>
                    <a:cubicBezTo>
                      <a:pt x="55" y="17"/>
                      <a:pt x="53" y="21"/>
                      <a:pt x="53" y="19"/>
                    </a:cubicBezTo>
                    <a:cubicBezTo>
                      <a:pt x="53" y="19"/>
                      <a:pt x="53" y="19"/>
                      <a:pt x="54" y="18"/>
                    </a:cubicBezTo>
                    <a:cubicBezTo>
                      <a:pt x="54" y="17"/>
                      <a:pt x="52" y="18"/>
                      <a:pt x="52" y="17"/>
                    </a:cubicBezTo>
                    <a:cubicBezTo>
                      <a:pt x="51" y="18"/>
                      <a:pt x="52" y="15"/>
                      <a:pt x="51" y="16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49" y="18"/>
                      <a:pt x="50" y="13"/>
                      <a:pt x="49" y="15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7" y="14"/>
                      <a:pt x="46" y="12"/>
                      <a:pt x="44" y="13"/>
                    </a:cubicBezTo>
                    <a:cubicBezTo>
                      <a:pt x="43" y="13"/>
                      <a:pt x="43" y="10"/>
                      <a:pt x="41" y="11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1" y="11"/>
                      <a:pt x="41" y="11"/>
                    </a:cubicBezTo>
                    <a:cubicBezTo>
                      <a:pt x="40" y="12"/>
                      <a:pt x="40" y="10"/>
                      <a:pt x="39" y="10"/>
                    </a:cubicBezTo>
                    <a:cubicBezTo>
                      <a:pt x="39" y="10"/>
                      <a:pt x="39" y="10"/>
                      <a:pt x="39" y="11"/>
                    </a:cubicBezTo>
                    <a:cubicBezTo>
                      <a:pt x="39" y="9"/>
                      <a:pt x="37" y="11"/>
                      <a:pt x="37" y="9"/>
                    </a:cubicBezTo>
                    <a:cubicBezTo>
                      <a:pt x="35" y="12"/>
                      <a:pt x="35" y="11"/>
                      <a:pt x="35" y="11"/>
                    </a:cubicBezTo>
                    <a:cubicBezTo>
                      <a:pt x="35" y="11"/>
                      <a:pt x="35" y="10"/>
                      <a:pt x="35" y="10"/>
                    </a:cubicBezTo>
                    <a:cubicBezTo>
                      <a:pt x="35" y="10"/>
                      <a:pt x="34" y="10"/>
                      <a:pt x="34" y="9"/>
                    </a:cubicBezTo>
                    <a:cubicBezTo>
                      <a:pt x="34" y="9"/>
                      <a:pt x="33" y="11"/>
                      <a:pt x="33" y="10"/>
                    </a:cubicBezTo>
                    <a:cubicBezTo>
                      <a:pt x="34" y="8"/>
                      <a:pt x="32" y="10"/>
                      <a:pt x="32" y="9"/>
                    </a:cubicBezTo>
                    <a:cubicBezTo>
                      <a:pt x="31" y="10"/>
                      <a:pt x="30" y="12"/>
                      <a:pt x="30" y="11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0" y="9"/>
                      <a:pt x="30" y="6"/>
                      <a:pt x="27" y="8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6" y="8"/>
                      <a:pt x="25" y="5"/>
                      <a:pt x="23" y="7"/>
                    </a:cubicBezTo>
                    <a:cubicBezTo>
                      <a:pt x="23" y="6"/>
                      <a:pt x="23" y="6"/>
                      <a:pt x="22" y="5"/>
                    </a:cubicBezTo>
                    <a:cubicBezTo>
                      <a:pt x="21" y="7"/>
                      <a:pt x="21" y="6"/>
                      <a:pt x="20" y="8"/>
                    </a:cubicBezTo>
                    <a:cubicBezTo>
                      <a:pt x="19" y="8"/>
                      <a:pt x="20" y="7"/>
                      <a:pt x="20" y="6"/>
                    </a:cubicBezTo>
                    <a:cubicBezTo>
                      <a:pt x="20" y="6"/>
                      <a:pt x="21" y="3"/>
                      <a:pt x="19" y="5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18" y="5"/>
                      <a:pt x="17" y="6"/>
                      <a:pt x="17" y="5"/>
                    </a:cubicBezTo>
                    <a:cubicBezTo>
                      <a:pt x="16" y="6"/>
                      <a:pt x="16" y="6"/>
                      <a:pt x="15" y="7"/>
                    </a:cubicBezTo>
                    <a:cubicBezTo>
                      <a:pt x="15" y="7"/>
                      <a:pt x="16" y="5"/>
                      <a:pt x="15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4"/>
                      <a:pt x="14" y="4"/>
                      <a:pt x="13" y="4"/>
                    </a:cubicBezTo>
                    <a:cubicBezTo>
                      <a:pt x="14" y="2"/>
                      <a:pt x="11" y="4"/>
                      <a:pt x="12" y="2"/>
                    </a:cubicBezTo>
                    <a:cubicBezTo>
                      <a:pt x="11" y="3"/>
                      <a:pt x="11" y="1"/>
                      <a:pt x="9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2"/>
                      <a:pt x="9" y="2"/>
                      <a:pt x="9" y="1"/>
                    </a:cubicBezTo>
                    <a:cubicBezTo>
                      <a:pt x="8" y="0"/>
                      <a:pt x="7" y="2"/>
                      <a:pt x="7" y="3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5" y="4"/>
                      <a:pt x="4" y="5"/>
                    </a:cubicBezTo>
                    <a:cubicBezTo>
                      <a:pt x="5" y="4"/>
                      <a:pt x="4" y="5"/>
                      <a:pt x="4" y="4"/>
                    </a:cubicBezTo>
                    <a:cubicBezTo>
                      <a:pt x="5" y="3"/>
                      <a:pt x="6" y="2"/>
                      <a:pt x="7" y="1"/>
                    </a:cubicBezTo>
                    <a:cubicBezTo>
                      <a:pt x="7" y="0"/>
                      <a:pt x="5" y="3"/>
                      <a:pt x="6" y="1"/>
                    </a:cubicBezTo>
                    <a:cubicBezTo>
                      <a:pt x="6" y="0"/>
                      <a:pt x="5" y="0"/>
                      <a:pt x="4" y="2"/>
                    </a:cubicBezTo>
                    <a:cubicBezTo>
                      <a:pt x="5" y="1"/>
                      <a:pt x="5" y="1"/>
                      <a:pt x="5" y="0"/>
                    </a:cubicBezTo>
                    <a:cubicBezTo>
                      <a:pt x="5" y="0"/>
                      <a:pt x="5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2"/>
                      <a:pt x="3" y="2"/>
                      <a:pt x="2" y="4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2" y="4"/>
                      <a:pt x="1" y="5"/>
                      <a:pt x="2" y="3"/>
                    </a:cubicBezTo>
                    <a:cubicBezTo>
                      <a:pt x="2" y="2"/>
                      <a:pt x="3" y="2"/>
                      <a:pt x="4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1" y="3"/>
                      <a:pt x="0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0" y="6"/>
                      <a:pt x="2" y="6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4" y="3"/>
                      <a:pt x="3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3" y="6"/>
                      <a:pt x="3" y="6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3" y="5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9"/>
                      <a:pt x="3" y="6"/>
                      <a:pt x="4" y="6"/>
                    </a:cubicBezTo>
                    <a:cubicBezTo>
                      <a:pt x="4" y="7"/>
                      <a:pt x="2" y="9"/>
                      <a:pt x="2" y="10"/>
                    </a:cubicBezTo>
                    <a:cubicBezTo>
                      <a:pt x="2" y="10"/>
                      <a:pt x="4" y="9"/>
                      <a:pt x="3" y="11"/>
                    </a:cubicBezTo>
                    <a:cubicBezTo>
                      <a:pt x="4" y="10"/>
                      <a:pt x="5" y="10"/>
                      <a:pt x="6" y="9"/>
                    </a:cubicBezTo>
                    <a:cubicBezTo>
                      <a:pt x="6" y="9"/>
                      <a:pt x="4" y="11"/>
                      <a:pt x="5" y="11"/>
                    </a:cubicBezTo>
                    <a:cubicBezTo>
                      <a:pt x="5" y="11"/>
                      <a:pt x="4" y="12"/>
                      <a:pt x="4" y="13"/>
                    </a:cubicBezTo>
                    <a:cubicBezTo>
                      <a:pt x="5" y="12"/>
                      <a:pt x="4" y="13"/>
                      <a:pt x="5" y="11"/>
                    </a:cubicBezTo>
                    <a:cubicBezTo>
                      <a:pt x="6" y="12"/>
                      <a:pt x="6" y="13"/>
                      <a:pt x="7" y="12"/>
                    </a:cubicBezTo>
                    <a:cubicBezTo>
                      <a:pt x="7" y="12"/>
                      <a:pt x="6" y="14"/>
                      <a:pt x="5" y="15"/>
                    </a:cubicBezTo>
                    <a:cubicBezTo>
                      <a:pt x="6" y="13"/>
                      <a:pt x="7" y="13"/>
                      <a:pt x="8" y="14"/>
                    </a:cubicBezTo>
                    <a:cubicBezTo>
                      <a:pt x="9" y="12"/>
                      <a:pt x="8" y="12"/>
                      <a:pt x="9" y="11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9" y="11"/>
                      <a:pt x="8" y="14"/>
                      <a:pt x="8" y="14"/>
                    </a:cubicBezTo>
                    <a:cubicBezTo>
                      <a:pt x="6" y="16"/>
                      <a:pt x="8" y="13"/>
                      <a:pt x="6" y="16"/>
                    </a:cubicBezTo>
                    <a:cubicBezTo>
                      <a:pt x="5" y="18"/>
                      <a:pt x="4" y="17"/>
                      <a:pt x="5" y="16"/>
                    </a:cubicBezTo>
                    <a:cubicBezTo>
                      <a:pt x="3" y="18"/>
                      <a:pt x="5" y="17"/>
                      <a:pt x="3" y="19"/>
                    </a:cubicBezTo>
                    <a:cubicBezTo>
                      <a:pt x="4" y="19"/>
                      <a:pt x="5" y="18"/>
                      <a:pt x="5" y="18"/>
                    </a:cubicBezTo>
                    <a:cubicBezTo>
                      <a:pt x="6" y="17"/>
                      <a:pt x="6" y="16"/>
                      <a:pt x="7" y="16"/>
                    </a:cubicBezTo>
                    <a:cubicBezTo>
                      <a:pt x="8" y="14"/>
                      <a:pt x="6" y="17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9"/>
                      <a:pt x="7" y="18"/>
                      <a:pt x="7" y="18"/>
                    </a:cubicBezTo>
                    <a:cubicBezTo>
                      <a:pt x="5" y="21"/>
                      <a:pt x="6" y="18"/>
                      <a:pt x="5" y="20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6" y="19"/>
                      <a:pt x="6" y="20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0"/>
                      <a:pt x="7" y="18"/>
                      <a:pt x="7" y="18"/>
                    </a:cubicBezTo>
                    <a:cubicBezTo>
                      <a:pt x="9" y="16"/>
                      <a:pt x="7" y="18"/>
                      <a:pt x="8" y="18"/>
                    </a:cubicBezTo>
                    <a:cubicBezTo>
                      <a:pt x="9" y="16"/>
                      <a:pt x="8" y="18"/>
                      <a:pt x="9" y="16"/>
                    </a:cubicBezTo>
                    <a:cubicBezTo>
                      <a:pt x="9" y="15"/>
                      <a:pt x="10" y="15"/>
                      <a:pt x="10" y="15"/>
                    </a:cubicBezTo>
                    <a:cubicBezTo>
                      <a:pt x="10" y="15"/>
                      <a:pt x="9" y="17"/>
                      <a:pt x="9" y="18"/>
                    </a:cubicBezTo>
                    <a:cubicBezTo>
                      <a:pt x="9" y="18"/>
                      <a:pt x="8" y="18"/>
                      <a:pt x="9" y="17"/>
                    </a:cubicBezTo>
                    <a:cubicBezTo>
                      <a:pt x="7" y="19"/>
                      <a:pt x="7" y="21"/>
                      <a:pt x="6" y="21"/>
                    </a:cubicBezTo>
                    <a:cubicBezTo>
                      <a:pt x="6" y="23"/>
                      <a:pt x="7" y="20"/>
                      <a:pt x="8" y="20"/>
                    </a:cubicBezTo>
                    <a:cubicBezTo>
                      <a:pt x="7" y="21"/>
                      <a:pt x="8" y="19"/>
                      <a:pt x="9" y="18"/>
                    </a:cubicBezTo>
                    <a:cubicBezTo>
                      <a:pt x="12" y="14"/>
                      <a:pt x="7" y="21"/>
                      <a:pt x="8" y="21"/>
                    </a:cubicBezTo>
                    <a:cubicBezTo>
                      <a:pt x="10" y="18"/>
                      <a:pt x="11" y="18"/>
                      <a:pt x="12" y="15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2" y="16"/>
                      <a:pt x="13" y="16"/>
                      <a:pt x="11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21"/>
                      <a:pt x="9" y="22"/>
                      <a:pt x="9" y="23"/>
                    </a:cubicBezTo>
                    <a:cubicBezTo>
                      <a:pt x="10" y="22"/>
                      <a:pt x="10" y="21"/>
                      <a:pt x="10" y="21"/>
                    </a:cubicBezTo>
                    <a:cubicBezTo>
                      <a:pt x="10" y="22"/>
                      <a:pt x="9" y="23"/>
                      <a:pt x="10" y="23"/>
                    </a:cubicBezTo>
                    <a:cubicBezTo>
                      <a:pt x="10" y="22"/>
                      <a:pt x="11" y="20"/>
                      <a:pt x="11" y="20"/>
                    </a:cubicBezTo>
                    <a:cubicBezTo>
                      <a:pt x="12" y="20"/>
                      <a:pt x="11" y="22"/>
                      <a:pt x="11" y="22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1" y="23"/>
                      <a:pt x="9" y="24"/>
                      <a:pt x="10" y="24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3" y="20"/>
                      <a:pt x="12" y="21"/>
                      <a:pt x="12" y="21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2" y="22"/>
                      <a:pt x="10" y="25"/>
                      <a:pt x="11" y="25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24"/>
                      <a:pt x="12" y="24"/>
                      <a:pt x="12" y="24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2" y="24"/>
                      <a:pt x="13" y="22"/>
                      <a:pt x="12" y="24"/>
                    </a:cubicBezTo>
                    <a:cubicBezTo>
                      <a:pt x="14" y="22"/>
                      <a:pt x="12" y="24"/>
                      <a:pt x="13" y="23"/>
                    </a:cubicBezTo>
                    <a:cubicBezTo>
                      <a:pt x="13" y="21"/>
                      <a:pt x="14" y="21"/>
                      <a:pt x="14" y="21"/>
                    </a:cubicBezTo>
                    <a:cubicBezTo>
                      <a:pt x="13" y="24"/>
                      <a:pt x="14" y="22"/>
                      <a:pt x="14" y="22"/>
                    </a:cubicBezTo>
                    <a:cubicBezTo>
                      <a:pt x="14" y="23"/>
                      <a:pt x="14" y="23"/>
                      <a:pt x="14" y="24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3" y="25"/>
                      <a:pt x="15" y="22"/>
                      <a:pt x="15" y="23"/>
                    </a:cubicBezTo>
                    <a:cubicBezTo>
                      <a:pt x="14" y="24"/>
                      <a:pt x="14" y="25"/>
                      <a:pt x="14" y="25"/>
                    </a:cubicBezTo>
                    <a:cubicBezTo>
                      <a:pt x="15" y="23"/>
                      <a:pt x="16" y="23"/>
                      <a:pt x="16" y="21"/>
                    </a:cubicBezTo>
                    <a:cubicBezTo>
                      <a:pt x="16" y="22"/>
                      <a:pt x="15" y="24"/>
                      <a:pt x="14" y="26"/>
                    </a:cubicBezTo>
                    <a:cubicBezTo>
                      <a:pt x="15" y="24"/>
                      <a:pt x="14" y="27"/>
                      <a:pt x="15" y="25"/>
                    </a:cubicBezTo>
                    <a:cubicBezTo>
                      <a:pt x="15" y="24"/>
                      <a:pt x="16" y="23"/>
                      <a:pt x="17" y="22"/>
                    </a:cubicBezTo>
                    <a:cubicBezTo>
                      <a:pt x="17" y="23"/>
                      <a:pt x="16" y="23"/>
                      <a:pt x="16" y="24"/>
                    </a:cubicBezTo>
                    <a:cubicBezTo>
                      <a:pt x="16" y="24"/>
                      <a:pt x="17" y="23"/>
                      <a:pt x="17" y="22"/>
                    </a:cubicBezTo>
                    <a:cubicBezTo>
                      <a:pt x="17" y="22"/>
                      <a:pt x="19" y="20"/>
                      <a:pt x="18" y="22"/>
                    </a:cubicBezTo>
                    <a:cubicBezTo>
                      <a:pt x="18" y="23"/>
                      <a:pt x="17" y="22"/>
                      <a:pt x="17" y="23"/>
                    </a:cubicBezTo>
                    <a:cubicBezTo>
                      <a:pt x="17" y="24"/>
                      <a:pt x="19" y="20"/>
                      <a:pt x="20" y="20"/>
                    </a:cubicBezTo>
                    <a:cubicBezTo>
                      <a:pt x="20" y="19"/>
                      <a:pt x="22" y="16"/>
                      <a:pt x="22" y="15"/>
                    </a:cubicBezTo>
                    <a:cubicBezTo>
                      <a:pt x="23" y="16"/>
                      <a:pt x="22" y="16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0" y="21"/>
                      <a:pt x="18" y="22"/>
                      <a:pt x="18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8" y="24"/>
                      <a:pt x="18" y="26"/>
                      <a:pt x="18" y="26"/>
                    </a:cubicBezTo>
                    <a:cubicBezTo>
                      <a:pt x="19" y="24"/>
                      <a:pt x="17" y="26"/>
                      <a:pt x="18" y="25"/>
                    </a:cubicBezTo>
                    <a:cubicBezTo>
                      <a:pt x="19" y="25"/>
                      <a:pt x="20" y="22"/>
                      <a:pt x="20" y="23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27"/>
                      <a:pt x="19" y="24"/>
                      <a:pt x="19" y="25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7"/>
                      <a:pt x="21" y="28"/>
                      <a:pt x="23" y="24"/>
                    </a:cubicBezTo>
                    <a:cubicBezTo>
                      <a:pt x="23" y="26"/>
                      <a:pt x="23" y="26"/>
                      <a:pt x="23" y="27"/>
                    </a:cubicBezTo>
                    <a:cubicBezTo>
                      <a:pt x="23" y="27"/>
                      <a:pt x="24" y="26"/>
                      <a:pt x="24" y="26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23" y="29"/>
                      <a:pt x="24" y="27"/>
                      <a:pt x="25" y="26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4" y="29"/>
                      <a:pt x="25" y="27"/>
                      <a:pt x="26" y="26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6"/>
                      <a:pt x="27" y="26"/>
                      <a:pt x="26" y="28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8"/>
                      <a:pt x="27" y="29"/>
                      <a:pt x="27" y="28"/>
                    </a:cubicBezTo>
                    <a:cubicBezTo>
                      <a:pt x="28" y="28"/>
                      <a:pt x="28" y="27"/>
                      <a:pt x="28" y="26"/>
                    </a:cubicBezTo>
                    <a:cubicBezTo>
                      <a:pt x="29" y="24"/>
                      <a:pt x="28" y="26"/>
                      <a:pt x="29" y="25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7" y="30"/>
                      <a:pt x="29" y="28"/>
                      <a:pt x="30" y="29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0" y="30"/>
                      <a:pt x="32" y="28"/>
                      <a:pt x="32" y="30"/>
                    </a:cubicBezTo>
                    <a:cubicBezTo>
                      <a:pt x="32" y="29"/>
                      <a:pt x="33" y="26"/>
                      <a:pt x="34" y="26"/>
                    </a:cubicBezTo>
                    <a:cubicBezTo>
                      <a:pt x="35" y="25"/>
                      <a:pt x="33" y="29"/>
                      <a:pt x="32" y="30"/>
                    </a:cubicBezTo>
                    <a:cubicBezTo>
                      <a:pt x="33" y="29"/>
                      <a:pt x="33" y="29"/>
                      <a:pt x="33" y="29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4" y="29"/>
                      <a:pt x="34" y="28"/>
                      <a:pt x="34" y="29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4" y="30"/>
                      <a:pt x="34" y="31"/>
                      <a:pt x="34" y="31"/>
                    </a:cubicBezTo>
                    <a:cubicBezTo>
                      <a:pt x="35" y="29"/>
                      <a:pt x="35" y="30"/>
                      <a:pt x="36" y="29"/>
                    </a:cubicBezTo>
                    <a:cubicBezTo>
                      <a:pt x="35" y="30"/>
                      <a:pt x="35" y="30"/>
                      <a:pt x="35" y="30"/>
                    </a:cubicBezTo>
                    <a:cubicBezTo>
                      <a:pt x="36" y="28"/>
                      <a:pt x="36" y="28"/>
                      <a:pt x="36" y="28"/>
                    </a:cubicBezTo>
                    <a:cubicBezTo>
                      <a:pt x="36" y="29"/>
                      <a:pt x="36" y="29"/>
                      <a:pt x="36" y="29"/>
                    </a:cubicBezTo>
                    <a:cubicBezTo>
                      <a:pt x="35" y="31"/>
                      <a:pt x="35" y="31"/>
                      <a:pt x="35" y="31"/>
                    </a:cubicBezTo>
                    <a:cubicBezTo>
                      <a:pt x="35" y="32"/>
                      <a:pt x="36" y="29"/>
                      <a:pt x="36" y="29"/>
                    </a:cubicBezTo>
                    <a:cubicBezTo>
                      <a:pt x="37" y="28"/>
                      <a:pt x="37" y="29"/>
                      <a:pt x="36" y="30"/>
                    </a:cubicBezTo>
                    <a:cubicBezTo>
                      <a:pt x="36" y="30"/>
                      <a:pt x="36" y="29"/>
                      <a:pt x="36" y="30"/>
                    </a:cubicBezTo>
                    <a:cubicBezTo>
                      <a:pt x="35" y="31"/>
                      <a:pt x="36" y="30"/>
                      <a:pt x="36" y="31"/>
                    </a:cubicBezTo>
                    <a:cubicBezTo>
                      <a:pt x="36" y="31"/>
                      <a:pt x="37" y="29"/>
                      <a:pt x="37" y="30"/>
                    </a:cubicBezTo>
                    <a:cubicBezTo>
                      <a:pt x="37" y="30"/>
                      <a:pt x="37" y="30"/>
                      <a:pt x="37" y="31"/>
                    </a:cubicBezTo>
                    <a:cubicBezTo>
                      <a:pt x="37" y="30"/>
                      <a:pt x="37" y="31"/>
                      <a:pt x="38" y="30"/>
                    </a:cubicBezTo>
                    <a:cubicBezTo>
                      <a:pt x="38" y="30"/>
                      <a:pt x="38" y="29"/>
                      <a:pt x="38" y="28"/>
                    </a:cubicBezTo>
                    <a:cubicBezTo>
                      <a:pt x="38" y="28"/>
                      <a:pt x="39" y="28"/>
                      <a:pt x="38" y="28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8" y="28"/>
                      <a:pt x="38" y="29"/>
                      <a:pt x="39" y="28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39" y="29"/>
                      <a:pt x="39" y="29"/>
                      <a:pt x="39" y="29"/>
                    </a:cubicBezTo>
                    <a:cubicBezTo>
                      <a:pt x="39" y="30"/>
                      <a:pt x="38" y="32"/>
                      <a:pt x="38" y="32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39" y="31"/>
                      <a:pt x="39" y="31"/>
                      <a:pt x="39" y="32"/>
                    </a:cubicBezTo>
                    <a:cubicBezTo>
                      <a:pt x="39" y="33"/>
                      <a:pt x="41" y="28"/>
                      <a:pt x="41" y="30"/>
                    </a:cubicBezTo>
                    <a:cubicBezTo>
                      <a:pt x="40" y="31"/>
                      <a:pt x="40" y="32"/>
                      <a:pt x="40" y="32"/>
                    </a:cubicBezTo>
                    <a:cubicBezTo>
                      <a:pt x="40" y="32"/>
                      <a:pt x="41" y="31"/>
                      <a:pt x="41" y="31"/>
                    </a:cubicBezTo>
                    <a:cubicBezTo>
                      <a:pt x="41" y="31"/>
                      <a:pt x="40" y="33"/>
                      <a:pt x="40" y="31"/>
                    </a:cubicBezTo>
                    <a:cubicBezTo>
                      <a:pt x="41" y="30"/>
                      <a:pt x="41" y="31"/>
                      <a:pt x="41" y="30"/>
                    </a:cubicBezTo>
                    <a:cubicBezTo>
                      <a:pt x="40" y="35"/>
                      <a:pt x="42" y="32"/>
                      <a:pt x="42" y="34"/>
                    </a:cubicBezTo>
                    <a:cubicBezTo>
                      <a:pt x="43" y="32"/>
                      <a:pt x="43" y="34"/>
                      <a:pt x="43" y="33"/>
                    </a:cubicBezTo>
                    <a:cubicBezTo>
                      <a:pt x="42" y="35"/>
                      <a:pt x="44" y="33"/>
                      <a:pt x="43" y="34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3"/>
                      <a:pt x="46" y="29"/>
                      <a:pt x="45" y="31"/>
                    </a:cubicBezTo>
                    <a:cubicBezTo>
                      <a:pt x="45" y="32"/>
                      <a:pt x="45" y="33"/>
                      <a:pt x="44" y="33"/>
                    </a:cubicBezTo>
                    <a:cubicBezTo>
                      <a:pt x="44" y="36"/>
                      <a:pt x="46" y="32"/>
                      <a:pt x="45" y="35"/>
                    </a:cubicBezTo>
                    <a:cubicBezTo>
                      <a:pt x="46" y="34"/>
                      <a:pt x="46" y="32"/>
                      <a:pt x="47" y="31"/>
                    </a:cubicBezTo>
                    <a:cubicBezTo>
                      <a:pt x="47" y="33"/>
                      <a:pt x="47" y="34"/>
                      <a:pt x="46" y="34"/>
                    </a:cubicBezTo>
                    <a:cubicBezTo>
                      <a:pt x="47" y="34"/>
                      <a:pt x="47" y="33"/>
                      <a:pt x="47" y="34"/>
                    </a:cubicBezTo>
                    <a:cubicBezTo>
                      <a:pt x="47" y="35"/>
                      <a:pt x="47" y="35"/>
                      <a:pt x="46" y="35"/>
                    </a:cubicBezTo>
                    <a:cubicBezTo>
                      <a:pt x="46" y="36"/>
                      <a:pt x="47" y="35"/>
                      <a:pt x="48" y="34"/>
                    </a:cubicBezTo>
                    <a:cubicBezTo>
                      <a:pt x="47" y="36"/>
                      <a:pt x="48" y="35"/>
                      <a:pt x="48" y="37"/>
                    </a:cubicBezTo>
                    <a:cubicBezTo>
                      <a:pt x="49" y="35"/>
                      <a:pt x="48" y="38"/>
                      <a:pt x="49" y="35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50" y="35"/>
                      <a:pt x="51" y="33"/>
                      <a:pt x="51" y="33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49" y="37"/>
                      <a:pt x="50" y="36"/>
                      <a:pt x="50" y="37"/>
                    </a:cubicBezTo>
                    <a:cubicBezTo>
                      <a:pt x="50" y="35"/>
                      <a:pt x="50" y="37"/>
                      <a:pt x="51" y="36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2" y="35"/>
                      <a:pt x="52" y="34"/>
                      <a:pt x="52" y="34"/>
                    </a:cubicBezTo>
                    <a:cubicBezTo>
                      <a:pt x="52" y="34"/>
                      <a:pt x="51" y="36"/>
                      <a:pt x="51" y="36"/>
                    </a:cubicBezTo>
                    <a:cubicBezTo>
                      <a:pt x="51" y="37"/>
                      <a:pt x="51" y="37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1" y="39"/>
                      <a:pt x="51" y="39"/>
                      <a:pt x="51" y="39"/>
                    </a:cubicBezTo>
                    <a:cubicBezTo>
                      <a:pt x="51" y="39"/>
                      <a:pt x="52" y="37"/>
                      <a:pt x="53" y="37"/>
                    </a:cubicBezTo>
                    <a:cubicBezTo>
                      <a:pt x="53" y="38"/>
                      <a:pt x="54" y="37"/>
                      <a:pt x="55" y="37"/>
                    </a:cubicBezTo>
                    <a:cubicBezTo>
                      <a:pt x="55" y="37"/>
                      <a:pt x="54" y="38"/>
                      <a:pt x="55" y="37"/>
                    </a:cubicBezTo>
                    <a:cubicBezTo>
                      <a:pt x="55" y="37"/>
                      <a:pt x="56" y="36"/>
                      <a:pt x="55" y="37"/>
                    </a:cubicBezTo>
                    <a:cubicBezTo>
                      <a:pt x="56" y="36"/>
                      <a:pt x="55" y="38"/>
                      <a:pt x="55" y="38"/>
                    </a:cubicBezTo>
                    <a:cubicBezTo>
                      <a:pt x="55" y="38"/>
                      <a:pt x="56" y="37"/>
                      <a:pt x="56" y="37"/>
                    </a:cubicBezTo>
                    <a:cubicBezTo>
                      <a:pt x="55" y="39"/>
                      <a:pt x="58" y="36"/>
                      <a:pt x="57" y="38"/>
                    </a:cubicBezTo>
                    <a:cubicBezTo>
                      <a:pt x="58" y="37"/>
                      <a:pt x="57" y="38"/>
                      <a:pt x="57" y="39"/>
                    </a:cubicBezTo>
                    <a:cubicBezTo>
                      <a:pt x="57" y="38"/>
                      <a:pt x="58" y="38"/>
                      <a:pt x="59" y="36"/>
                    </a:cubicBezTo>
                    <a:cubicBezTo>
                      <a:pt x="58" y="38"/>
                      <a:pt x="58" y="38"/>
                      <a:pt x="58" y="38"/>
                    </a:cubicBezTo>
                    <a:cubicBezTo>
                      <a:pt x="59" y="38"/>
                      <a:pt x="59" y="38"/>
                      <a:pt x="60" y="37"/>
                    </a:cubicBezTo>
                    <a:cubicBezTo>
                      <a:pt x="60" y="36"/>
                      <a:pt x="61" y="35"/>
                      <a:pt x="61" y="35"/>
                    </a:cubicBezTo>
                    <a:cubicBezTo>
                      <a:pt x="61" y="35"/>
                      <a:pt x="61" y="35"/>
                      <a:pt x="61" y="35"/>
                    </a:cubicBezTo>
                    <a:cubicBezTo>
                      <a:pt x="61" y="36"/>
                      <a:pt x="62" y="35"/>
                      <a:pt x="62" y="35"/>
                    </a:cubicBezTo>
                    <a:cubicBezTo>
                      <a:pt x="62" y="36"/>
                      <a:pt x="62" y="35"/>
                      <a:pt x="61" y="36"/>
                    </a:cubicBezTo>
                    <a:cubicBezTo>
                      <a:pt x="60" y="39"/>
                      <a:pt x="61" y="38"/>
                      <a:pt x="61" y="38"/>
                    </a:cubicBezTo>
                    <a:cubicBezTo>
                      <a:pt x="62" y="37"/>
                      <a:pt x="62" y="37"/>
                      <a:pt x="62" y="37"/>
                    </a:cubicBezTo>
                    <a:cubicBezTo>
                      <a:pt x="63" y="36"/>
                      <a:pt x="61" y="38"/>
                      <a:pt x="62" y="38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4" y="34"/>
                      <a:pt x="64" y="36"/>
                      <a:pt x="63" y="37"/>
                    </a:cubicBezTo>
                    <a:cubicBezTo>
                      <a:pt x="64" y="37"/>
                      <a:pt x="65" y="34"/>
                      <a:pt x="66" y="33"/>
                    </a:cubicBezTo>
                    <a:cubicBezTo>
                      <a:pt x="66" y="34"/>
                      <a:pt x="67" y="33"/>
                      <a:pt x="67" y="33"/>
                    </a:cubicBezTo>
                    <a:cubicBezTo>
                      <a:pt x="67" y="34"/>
                      <a:pt x="67" y="33"/>
                      <a:pt x="67" y="34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66" y="35"/>
                      <a:pt x="65" y="37"/>
                      <a:pt x="65" y="38"/>
                    </a:cubicBezTo>
                    <a:cubicBezTo>
                      <a:pt x="65" y="37"/>
                      <a:pt x="66" y="39"/>
                      <a:pt x="66" y="39"/>
                    </a:cubicBezTo>
                    <a:cubicBezTo>
                      <a:pt x="67" y="36"/>
                      <a:pt x="67" y="38"/>
                      <a:pt x="68" y="36"/>
                    </a:cubicBezTo>
                    <a:cubicBezTo>
                      <a:pt x="69" y="36"/>
                      <a:pt x="67" y="38"/>
                      <a:pt x="67" y="38"/>
                    </a:cubicBezTo>
                    <a:cubicBezTo>
                      <a:pt x="68" y="38"/>
                      <a:pt x="68" y="39"/>
                      <a:pt x="69" y="39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9" y="38"/>
                      <a:pt x="70" y="39"/>
                      <a:pt x="71" y="38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40"/>
                      <a:pt x="72" y="36"/>
                      <a:pt x="72" y="37"/>
                    </a:cubicBezTo>
                    <a:cubicBezTo>
                      <a:pt x="71" y="39"/>
                      <a:pt x="71" y="39"/>
                      <a:pt x="71" y="39"/>
                    </a:cubicBezTo>
                    <a:cubicBezTo>
                      <a:pt x="72" y="38"/>
                      <a:pt x="71" y="40"/>
                      <a:pt x="72" y="38"/>
                    </a:cubicBezTo>
                    <a:cubicBezTo>
                      <a:pt x="72" y="39"/>
                      <a:pt x="72" y="39"/>
                      <a:pt x="72" y="39"/>
                    </a:cubicBezTo>
                    <a:cubicBezTo>
                      <a:pt x="72" y="39"/>
                      <a:pt x="73" y="39"/>
                      <a:pt x="74" y="38"/>
                    </a:cubicBezTo>
                    <a:cubicBezTo>
                      <a:pt x="73" y="40"/>
                      <a:pt x="73" y="40"/>
                      <a:pt x="73" y="40"/>
                    </a:cubicBezTo>
                    <a:cubicBezTo>
                      <a:pt x="72" y="41"/>
                      <a:pt x="74" y="38"/>
                      <a:pt x="74" y="39"/>
                    </a:cubicBezTo>
                    <a:cubicBezTo>
                      <a:pt x="74" y="39"/>
                      <a:pt x="74" y="40"/>
                      <a:pt x="73" y="40"/>
                    </a:cubicBezTo>
                    <a:cubicBezTo>
                      <a:pt x="74" y="39"/>
                      <a:pt x="75" y="39"/>
                      <a:pt x="75" y="39"/>
                    </a:cubicBezTo>
                    <a:cubicBezTo>
                      <a:pt x="74" y="41"/>
                      <a:pt x="74" y="41"/>
                      <a:pt x="74" y="41"/>
                    </a:cubicBezTo>
                    <a:cubicBezTo>
                      <a:pt x="76" y="42"/>
                      <a:pt x="77" y="43"/>
                      <a:pt x="80" y="42"/>
                    </a:cubicBezTo>
                    <a:cubicBezTo>
                      <a:pt x="79" y="44"/>
                      <a:pt x="79" y="43"/>
                      <a:pt x="78" y="45"/>
                    </a:cubicBezTo>
                    <a:cubicBezTo>
                      <a:pt x="79" y="43"/>
                      <a:pt x="79" y="44"/>
                      <a:pt x="79" y="44"/>
                    </a:cubicBezTo>
                    <a:cubicBezTo>
                      <a:pt x="79" y="44"/>
                      <a:pt x="79" y="44"/>
                      <a:pt x="79" y="44"/>
                    </a:cubicBezTo>
                    <a:cubicBezTo>
                      <a:pt x="80" y="44"/>
                      <a:pt x="79" y="45"/>
                      <a:pt x="80" y="45"/>
                    </a:cubicBezTo>
                    <a:cubicBezTo>
                      <a:pt x="80" y="44"/>
                      <a:pt x="80" y="44"/>
                      <a:pt x="80" y="44"/>
                    </a:cubicBezTo>
                    <a:cubicBezTo>
                      <a:pt x="81" y="43"/>
                      <a:pt x="79" y="47"/>
                      <a:pt x="81" y="45"/>
                    </a:cubicBezTo>
                    <a:cubicBezTo>
                      <a:pt x="80" y="46"/>
                      <a:pt x="80" y="46"/>
                      <a:pt x="80" y="46"/>
                    </a:cubicBezTo>
                    <a:cubicBezTo>
                      <a:pt x="81" y="44"/>
                      <a:pt x="80" y="47"/>
                      <a:pt x="81" y="46"/>
                    </a:cubicBezTo>
                    <a:cubicBezTo>
                      <a:pt x="81" y="46"/>
                      <a:pt x="81" y="46"/>
                      <a:pt x="81" y="46"/>
                    </a:cubicBezTo>
                    <a:cubicBezTo>
                      <a:pt x="81" y="47"/>
                      <a:pt x="83" y="44"/>
                      <a:pt x="82" y="46"/>
                    </a:cubicBezTo>
                    <a:cubicBezTo>
                      <a:pt x="83" y="46"/>
                      <a:pt x="83" y="46"/>
                      <a:pt x="84" y="44"/>
                    </a:cubicBezTo>
                    <a:cubicBezTo>
                      <a:pt x="83" y="46"/>
                      <a:pt x="83" y="46"/>
                      <a:pt x="83" y="46"/>
                    </a:cubicBezTo>
                    <a:cubicBezTo>
                      <a:pt x="85" y="46"/>
                      <a:pt x="86" y="47"/>
                      <a:pt x="88" y="46"/>
                    </a:cubicBezTo>
                    <a:cubicBezTo>
                      <a:pt x="87" y="47"/>
                      <a:pt x="87" y="47"/>
                      <a:pt x="87" y="47"/>
                    </a:cubicBezTo>
                    <a:cubicBezTo>
                      <a:pt x="89" y="45"/>
                      <a:pt x="87" y="49"/>
                      <a:pt x="90" y="46"/>
                    </a:cubicBezTo>
                    <a:cubicBezTo>
                      <a:pt x="92" y="45"/>
                      <a:pt x="92" y="45"/>
                      <a:pt x="92" y="45"/>
                    </a:cubicBezTo>
                    <a:cubicBezTo>
                      <a:pt x="90" y="47"/>
                      <a:pt x="90" y="47"/>
                      <a:pt x="90" y="47"/>
                    </a:cubicBezTo>
                    <a:cubicBezTo>
                      <a:pt x="91" y="46"/>
                      <a:pt x="91" y="47"/>
                      <a:pt x="92" y="46"/>
                    </a:cubicBezTo>
                    <a:cubicBezTo>
                      <a:pt x="91" y="47"/>
                      <a:pt x="91" y="47"/>
                      <a:pt x="91" y="47"/>
                    </a:cubicBezTo>
                    <a:cubicBezTo>
                      <a:pt x="91" y="47"/>
                      <a:pt x="93" y="45"/>
                      <a:pt x="93" y="46"/>
                    </a:cubicBezTo>
                    <a:cubicBezTo>
                      <a:pt x="93" y="47"/>
                      <a:pt x="93" y="47"/>
                      <a:pt x="93" y="47"/>
                    </a:cubicBezTo>
                    <a:cubicBezTo>
                      <a:pt x="92" y="50"/>
                      <a:pt x="93" y="54"/>
                      <a:pt x="96" y="51"/>
                    </a:cubicBezTo>
                    <a:cubicBezTo>
                      <a:pt x="97" y="51"/>
                      <a:pt x="95" y="53"/>
                      <a:pt x="95" y="53"/>
                    </a:cubicBezTo>
                    <a:cubicBezTo>
                      <a:pt x="99" y="51"/>
                      <a:pt x="97" y="56"/>
                      <a:pt x="101" y="53"/>
                    </a:cubicBezTo>
                    <a:cubicBezTo>
                      <a:pt x="103" y="52"/>
                      <a:pt x="107" y="48"/>
                      <a:pt x="107" y="48"/>
                    </a:cubicBezTo>
                    <a:cubicBezTo>
                      <a:pt x="103" y="48"/>
                      <a:pt x="103" y="45"/>
                      <a:pt x="102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26" name="Freeform 96"/>
              <p:cNvSpPr>
                <a:spLocks/>
              </p:cNvSpPr>
              <p:nvPr/>
            </p:nvSpPr>
            <p:spPr bwMode="auto">
              <a:xfrm>
                <a:off x="6768" y="243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27" name="Freeform 97"/>
              <p:cNvSpPr>
                <a:spLocks/>
              </p:cNvSpPr>
              <p:nvPr/>
            </p:nvSpPr>
            <p:spPr bwMode="auto">
              <a:xfrm>
                <a:off x="7180" y="253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28" name="Freeform 98"/>
              <p:cNvSpPr>
                <a:spLocks/>
              </p:cNvSpPr>
              <p:nvPr/>
            </p:nvSpPr>
            <p:spPr bwMode="auto">
              <a:xfrm>
                <a:off x="7069" y="2489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29" name="Freeform 99"/>
              <p:cNvSpPr>
                <a:spLocks/>
              </p:cNvSpPr>
              <p:nvPr/>
            </p:nvSpPr>
            <p:spPr bwMode="auto">
              <a:xfrm>
                <a:off x="7204" y="2096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30" name="Freeform 100"/>
              <p:cNvSpPr>
                <a:spLocks/>
              </p:cNvSpPr>
              <p:nvPr/>
            </p:nvSpPr>
            <p:spPr bwMode="auto">
              <a:xfrm>
                <a:off x="7180" y="2489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31" name="Freeform 101"/>
              <p:cNvSpPr>
                <a:spLocks/>
              </p:cNvSpPr>
              <p:nvPr/>
            </p:nvSpPr>
            <p:spPr bwMode="auto">
              <a:xfrm>
                <a:off x="7211" y="2091"/>
                <a:ext cx="0" cy="5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32" name="Freeform 102"/>
              <p:cNvSpPr>
                <a:spLocks/>
              </p:cNvSpPr>
              <p:nvPr/>
            </p:nvSpPr>
            <p:spPr bwMode="auto">
              <a:xfrm>
                <a:off x="7202" y="2089"/>
                <a:ext cx="0" cy="5"/>
              </a:xfrm>
              <a:custGeom>
                <a:avLst/>
                <a:gdLst>
                  <a:gd name="T0" fmla="*/ 1 h 2"/>
                  <a:gd name="T1" fmla="*/ 0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33" name="Freeform 103"/>
              <p:cNvSpPr>
                <a:spLocks/>
              </p:cNvSpPr>
              <p:nvPr/>
            </p:nvSpPr>
            <p:spPr bwMode="auto">
              <a:xfrm>
                <a:off x="7214" y="2089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34" name="Freeform 104"/>
              <p:cNvSpPr>
                <a:spLocks/>
              </p:cNvSpPr>
              <p:nvPr/>
            </p:nvSpPr>
            <p:spPr bwMode="auto">
              <a:xfrm>
                <a:off x="7190" y="2086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1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35" name="Freeform 105"/>
              <p:cNvSpPr>
                <a:spLocks/>
              </p:cNvSpPr>
              <p:nvPr/>
            </p:nvSpPr>
            <p:spPr bwMode="auto">
              <a:xfrm>
                <a:off x="5743" y="2352"/>
                <a:ext cx="0" cy="5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36" name="Freeform 106"/>
              <p:cNvSpPr>
                <a:spLocks/>
              </p:cNvSpPr>
              <p:nvPr/>
            </p:nvSpPr>
            <p:spPr bwMode="auto">
              <a:xfrm>
                <a:off x="6128" y="166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37" name="Freeform 107"/>
              <p:cNvSpPr>
                <a:spLocks/>
              </p:cNvSpPr>
              <p:nvPr/>
            </p:nvSpPr>
            <p:spPr bwMode="auto">
              <a:xfrm>
                <a:off x="6540" y="1520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38" name="Freeform 108"/>
              <p:cNvSpPr>
                <a:spLocks/>
              </p:cNvSpPr>
              <p:nvPr/>
            </p:nvSpPr>
            <p:spPr bwMode="auto">
              <a:xfrm>
                <a:off x="6543" y="1511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2" y="1"/>
                      <a:pt x="0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39" name="Freeform 109"/>
              <p:cNvSpPr>
                <a:spLocks/>
              </p:cNvSpPr>
              <p:nvPr/>
            </p:nvSpPr>
            <p:spPr bwMode="auto">
              <a:xfrm>
                <a:off x="6516" y="1546"/>
                <a:ext cx="5" cy="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1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40" name="Freeform 110"/>
              <p:cNvSpPr>
                <a:spLocks/>
              </p:cNvSpPr>
              <p:nvPr/>
            </p:nvSpPr>
            <p:spPr bwMode="auto">
              <a:xfrm>
                <a:off x="6516" y="1541"/>
                <a:ext cx="8" cy="7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0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41" name="Freeform 111"/>
              <p:cNvSpPr>
                <a:spLocks/>
              </p:cNvSpPr>
              <p:nvPr/>
            </p:nvSpPr>
            <p:spPr bwMode="auto">
              <a:xfrm>
                <a:off x="6535" y="1520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1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42" name="Freeform 112"/>
              <p:cNvSpPr>
                <a:spLocks/>
              </p:cNvSpPr>
              <p:nvPr/>
            </p:nvSpPr>
            <p:spPr bwMode="auto">
              <a:xfrm>
                <a:off x="6538" y="1518"/>
                <a:ext cx="5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43" name="Freeform 113"/>
              <p:cNvSpPr>
                <a:spLocks/>
              </p:cNvSpPr>
              <p:nvPr/>
            </p:nvSpPr>
            <p:spPr bwMode="auto">
              <a:xfrm>
                <a:off x="7164" y="1951"/>
                <a:ext cx="261" cy="150"/>
              </a:xfrm>
              <a:custGeom>
                <a:avLst/>
                <a:gdLst>
                  <a:gd name="T0" fmla="*/ 86 w 110"/>
                  <a:gd name="T1" fmla="*/ 5 h 63"/>
                  <a:gd name="T2" fmla="*/ 79 w 110"/>
                  <a:gd name="T3" fmla="*/ 7 h 63"/>
                  <a:gd name="T4" fmla="*/ 58 w 110"/>
                  <a:gd name="T5" fmla="*/ 24 h 63"/>
                  <a:gd name="T6" fmla="*/ 50 w 110"/>
                  <a:gd name="T7" fmla="*/ 26 h 63"/>
                  <a:gd name="T8" fmla="*/ 44 w 110"/>
                  <a:gd name="T9" fmla="*/ 26 h 63"/>
                  <a:gd name="T10" fmla="*/ 34 w 110"/>
                  <a:gd name="T11" fmla="*/ 31 h 63"/>
                  <a:gd name="T12" fmla="*/ 28 w 110"/>
                  <a:gd name="T13" fmla="*/ 33 h 63"/>
                  <a:gd name="T14" fmla="*/ 17 w 110"/>
                  <a:gd name="T15" fmla="*/ 38 h 63"/>
                  <a:gd name="T16" fmla="*/ 13 w 110"/>
                  <a:gd name="T17" fmla="*/ 45 h 63"/>
                  <a:gd name="T18" fmla="*/ 5 w 110"/>
                  <a:gd name="T19" fmla="*/ 47 h 63"/>
                  <a:gd name="T20" fmla="*/ 1 w 110"/>
                  <a:gd name="T21" fmla="*/ 50 h 63"/>
                  <a:gd name="T22" fmla="*/ 3 w 110"/>
                  <a:gd name="T23" fmla="*/ 55 h 63"/>
                  <a:gd name="T24" fmla="*/ 3 w 110"/>
                  <a:gd name="T25" fmla="*/ 56 h 63"/>
                  <a:gd name="T26" fmla="*/ 5 w 110"/>
                  <a:gd name="T27" fmla="*/ 55 h 63"/>
                  <a:gd name="T28" fmla="*/ 9 w 110"/>
                  <a:gd name="T29" fmla="*/ 56 h 63"/>
                  <a:gd name="T30" fmla="*/ 12 w 110"/>
                  <a:gd name="T31" fmla="*/ 58 h 63"/>
                  <a:gd name="T32" fmla="*/ 12 w 110"/>
                  <a:gd name="T33" fmla="*/ 51 h 63"/>
                  <a:gd name="T34" fmla="*/ 15 w 110"/>
                  <a:gd name="T35" fmla="*/ 57 h 63"/>
                  <a:gd name="T36" fmla="*/ 18 w 110"/>
                  <a:gd name="T37" fmla="*/ 61 h 63"/>
                  <a:gd name="T38" fmla="*/ 16 w 110"/>
                  <a:gd name="T39" fmla="*/ 54 h 63"/>
                  <a:gd name="T40" fmla="*/ 19 w 110"/>
                  <a:gd name="T41" fmla="*/ 59 h 63"/>
                  <a:gd name="T42" fmla="*/ 21 w 110"/>
                  <a:gd name="T43" fmla="*/ 60 h 63"/>
                  <a:gd name="T44" fmla="*/ 22 w 110"/>
                  <a:gd name="T45" fmla="*/ 60 h 63"/>
                  <a:gd name="T46" fmla="*/ 23 w 110"/>
                  <a:gd name="T47" fmla="*/ 60 h 63"/>
                  <a:gd name="T48" fmla="*/ 23 w 110"/>
                  <a:gd name="T49" fmla="*/ 55 h 63"/>
                  <a:gd name="T50" fmla="*/ 26 w 110"/>
                  <a:gd name="T51" fmla="*/ 58 h 63"/>
                  <a:gd name="T52" fmla="*/ 26 w 110"/>
                  <a:gd name="T53" fmla="*/ 54 h 63"/>
                  <a:gd name="T54" fmla="*/ 27 w 110"/>
                  <a:gd name="T55" fmla="*/ 54 h 63"/>
                  <a:gd name="T56" fmla="*/ 29 w 110"/>
                  <a:gd name="T57" fmla="*/ 54 h 63"/>
                  <a:gd name="T58" fmla="*/ 34 w 110"/>
                  <a:gd name="T59" fmla="*/ 51 h 63"/>
                  <a:gd name="T60" fmla="*/ 36 w 110"/>
                  <a:gd name="T61" fmla="*/ 51 h 63"/>
                  <a:gd name="T62" fmla="*/ 40 w 110"/>
                  <a:gd name="T63" fmla="*/ 49 h 63"/>
                  <a:gd name="T64" fmla="*/ 44 w 110"/>
                  <a:gd name="T65" fmla="*/ 47 h 63"/>
                  <a:gd name="T66" fmla="*/ 45 w 110"/>
                  <a:gd name="T67" fmla="*/ 45 h 63"/>
                  <a:gd name="T68" fmla="*/ 46 w 110"/>
                  <a:gd name="T69" fmla="*/ 45 h 63"/>
                  <a:gd name="T70" fmla="*/ 46 w 110"/>
                  <a:gd name="T71" fmla="*/ 42 h 63"/>
                  <a:gd name="T72" fmla="*/ 49 w 110"/>
                  <a:gd name="T73" fmla="*/ 42 h 63"/>
                  <a:gd name="T74" fmla="*/ 53 w 110"/>
                  <a:gd name="T75" fmla="*/ 42 h 63"/>
                  <a:gd name="T76" fmla="*/ 55 w 110"/>
                  <a:gd name="T77" fmla="*/ 39 h 63"/>
                  <a:gd name="T78" fmla="*/ 60 w 110"/>
                  <a:gd name="T79" fmla="*/ 39 h 63"/>
                  <a:gd name="T80" fmla="*/ 61 w 110"/>
                  <a:gd name="T81" fmla="*/ 38 h 63"/>
                  <a:gd name="T82" fmla="*/ 62 w 110"/>
                  <a:gd name="T83" fmla="*/ 38 h 63"/>
                  <a:gd name="T84" fmla="*/ 64 w 110"/>
                  <a:gd name="T85" fmla="*/ 40 h 63"/>
                  <a:gd name="T86" fmla="*/ 66 w 110"/>
                  <a:gd name="T87" fmla="*/ 35 h 63"/>
                  <a:gd name="T88" fmla="*/ 68 w 110"/>
                  <a:gd name="T89" fmla="*/ 30 h 63"/>
                  <a:gd name="T90" fmla="*/ 71 w 110"/>
                  <a:gd name="T91" fmla="*/ 31 h 63"/>
                  <a:gd name="T92" fmla="*/ 72 w 110"/>
                  <a:gd name="T93" fmla="*/ 26 h 63"/>
                  <a:gd name="T94" fmla="*/ 76 w 110"/>
                  <a:gd name="T95" fmla="*/ 26 h 63"/>
                  <a:gd name="T96" fmla="*/ 79 w 110"/>
                  <a:gd name="T97" fmla="*/ 24 h 63"/>
                  <a:gd name="T98" fmla="*/ 82 w 110"/>
                  <a:gd name="T99" fmla="*/ 23 h 63"/>
                  <a:gd name="T100" fmla="*/ 88 w 110"/>
                  <a:gd name="T101" fmla="*/ 20 h 63"/>
                  <a:gd name="T102" fmla="*/ 91 w 110"/>
                  <a:gd name="T103" fmla="*/ 16 h 63"/>
                  <a:gd name="T104" fmla="*/ 97 w 110"/>
                  <a:gd name="T105" fmla="*/ 13 h 63"/>
                  <a:gd name="T106" fmla="*/ 105 w 110"/>
                  <a:gd name="T107" fmla="*/ 1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0" h="63">
                    <a:moveTo>
                      <a:pt x="108" y="1"/>
                    </a:moveTo>
                    <a:cubicBezTo>
                      <a:pt x="106" y="4"/>
                      <a:pt x="103" y="2"/>
                      <a:pt x="100" y="0"/>
                    </a:cubicBezTo>
                    <a:cubicBezTo>
                      <a:pt x="99" y="1"/>
                      <a:pt x="98" y="2"/>
                      <a:pt x="97" y="1"/>
                    </a:cubicBezTo>
                    <a:cubicBezTo>
                      <a:pt x="94" y="3"/>
                      <a:pt x="88" y="0"/>
                      <a:pt x="85" y="3"/>
                    </a:cubicBezTo>
                    <a:cubicBezTo>
                      <a:pt x="86" y="4"/>
                      <a:pt x="86" y="5"/>
                      <a:pt x="86" y="5"/>
                    </a:cubicBezTo>
                    <a:cubicBezTo>
                      <a:pt x="86" y="5"/>
                      <a:pt x="86" y="5"/>
                      <a:pt x="86" y="5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6" y="7"/>
                      <a:pt x="85" y="5"/>
                      <a:pt x="85" y="5"/>
                    </a:cubicBezTo>
                    <a:cubicBezTo>
                      <a:pt x="84" y="5"/>
                      <a:pt x="83" y="6"/>
                      <a:pt x="82" y="6"/>
                    </a:cubicBezTo>
                    <a:cubicBezTo>
                      <a:pt x="82" y="8"/>
                      <a:pt x="81" y="7"/>
                      <a:pt x="82" y="9"/>
                    </a:cubicBezTo>
                    <a:cubicBezTo>
                      <a:pt x="81" y="8"/>
                      <a:pt x="81" y="8"/>
                      <a:pt x="81" y="8"/>
                    </a:cubicBezTo>
                    <a:cubicBezTo>
                      <a:pt x="81" y="10"/>
                      <a:pt x="81" y="10"/>
                      <a:pt x="79" y="7"/>
                    </a:cubicBezTo>
                    <a:cubicBezTo>
                      <a:pt x="75" y="7"/>
                      <a:pt x="72" y="10"/>
                      <a:pt x="68" y="11"/>
                    </a:cubicBezTo>
                    <a:cubicBezTo>
                      <a:pt x="65" y="13"/>
                      <a:pt x="63" y="16"/>
                      <a:pt x="60" y="19"/>
                    </a:cubicBezTo>
                    <a:cubicBezTo>
                      <a:pt x="60" y="22"/>
                      <a:pt x="59" y="21"/>
                      <a:pt x="60" y="24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59" y="24"/>
                      <a:pt x="59" y="23"/>
                      <a:pt x="57" y="22"/>
                    </a:cubicBezTo>
                    <a:cubicBezTo>
                      <a:pt x="58" y="23"/>
                      <a:pt x="57" y="22"/>
                      <a:pt x="58" y="24"/>
                    </a:cubicBezTo>
                    <a:cubicBezTo>
                      <a:pt x="59" y="26"/>
                      <a:pt x="57" y="22"/>
                      <a:pt x="57" y="23"/>
                    </a:cubicBezTo>
                    <a:cubicBezTo>
                      <a:pt x="56" y="22"/>
                      <a:pt x="57" y="24"/>
                      <a:pt x="57" y="23"/>
                    </a:cubicBezTo>
                    <a:cubicBezTo>
                      <a:pt x="57" y="26"/>
                      <a:pt x="56" y="22"/>
                      <a:pt x="55" y="21"/>
                    </a:cubicBezTo>
                    <a:cubicBezTo>
                      <a:pt x="53" y="22"/>
                      <a:pt x="53" y="25"/>
                      <a:pt x="51" y="25"/>
                    </a:cubicBezTo>
                    <a:cubicBezTo>
                      <a:pt x="51" y="24"/>
                      <a:pt x="51" y="26"/>
                      <a:pt x="51" y="26"/>
                    </a:cubicBezTo>
                    <a:cubicBezTo>
                      <a:pt x="50" y="23"/>
                      <a:pt x="51" y="27"/>
                      <a:pt x="50" y="26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49" y="24"/>
                      <a:pt x="49" y="26"/>
                      <a:pt x="48" y="25"/>
                    </a:cubicBezTo>
                    <a:cubicBezTo>
                      <a:pt x="48" y="26"/>
                      <a:pt x="46" y="24"/>
                      <a:pt x="46" y="26"/>
                    </a:cubicBezTo>
                    <a:cubicBezTo>
                      <a:pt x="46" y="24"/>
                      <a:pt x="46" y="25"/>
                      <a:pt x="45" y="24"/>
                    </a:cubicBezTo>
                    <a:cubicBezTo>
                      <a:pt x="46" y="28"/>
                      <a:pt x="44" y="24"/>
                      <a:pt x="4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2" y="26"/>
                      <a:pt x="40" y="26"/>
                      <a:pt x="39" y="29"/>
                    </a:cubicBezTo>
                    <a:cubicBezTo>
                      <a:pt x="39" y="29"/>
                      <a:pt x="36" y="27"/>
                      <a:pt x="36" y="2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6" y="29"/>
                      <a:pt x="36" y="29"/>
                    </a:cubicBezTo>
                    <a:cubicBezTo>
                      <a:pt x="36" y="30"/>
                      <a:pt x="34" y="29"/>
                      <a:pt x="34" y="29"/>
                    </a:cubicBezTo>
                    <a:cubicBezTo>
                      <a:pt x="34" y="30"/>
                      <a:pt x="34" y="30"/>
                      <a:pt x="34" y="31"/>
                    </a:cubicBezTo>
                    <a:cubicBezTo>
                      <a:pt x="32" y="29"/>
                      <a:pt x="33" y="33"/>
                      <a:pt x="31" y="31"/>
                    </a:cubicBezTo>
                    <a:cubicBezTo>
                      <a:pt x="32" y="34"/>
                      <a:pt x="32" y="33"/>
                      <a:pt x="32" y="34"/>
                    </a:cubicBezTo>
                    <a:cubicBezTo>
                      <a:pt x="32" y="33"/>
                      <a:pt x="31" y="33"/>
                      <a:pt x="31" y="32"/>
                    </a:cubicBezTo>
                    <a:cubicBezTo>
                      <a:pt x="31" y="32"/>
                      <a:pt x="30" y="33"/>
                      <a:pt x="30" y="32"/>
                    </a:cubicBezTo>
                    <a:cubicBezTo>
                      <a:pt x="29" y="32"/>
                      <a:pt x="30" y="34"/>
                      <a:pt x="29" y="34"/>
                    </a:cubicBezTo>
                    <a:cubicBezTo>
                      <a:pt x="28" y="32"/>
                      <a:pt x="28" y="34"/>
                      <a:pt x="28" y="33"/>
                    </a:cubicBezTo>
                    <a:cubicBezTo>
                      <a:pt x="28" y="35"/>
                      <a:pt x="28" y="37"/>
                      <a:pt x="28" y="36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6" y="35"/>
                      <a:pt x="24" y="32"/>
                      <a:pt x="23" y="36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2" y="37"/>
                      <a:pt x="20" y="36"/>
                      <a:pt x="19" y="39"/>
                    </a:cubicBezTo>
                    <a:cubicBezTo>
                      <a:pt x="18" y="38"/>
                      <a:pt x="18" y="38"/>
                      <a:pt x="17" y="38"/>
                    </a:cubicBezTo>
                    <a:cubicBezTo>
                      <a:pt x="17" y="40"/>
                      <a:pt x="17" y="40"/>
                      <a:pt x="17" y="42"/>
                    </a:cubicBezTo>
                    <a:cubicBezTo>
                      <a:pt x="17" y="42"/>
                      <a:pt x="16" y="41"/>
                      <a:pt x="16" y="40"/>
                    </a:cubicBezTo>
                    <a:cubicBezTo>
                      <a:pt x="15" y="40"/>
                      <a:pt x="14" y="38"/>
                      <a:pt x="14" y="41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41"/>
                      <a:pt x="13" y="43"/>
                      <a:pt x="12" y="42"/>
                    </a:cubicBezTo>
                    <a:cubicBezTo>
                      <a:pt x="13" y="43"/>
                      <a:pt x="12" y="44"/>
                      <a:pt x="13" y="45"/>
                    </a:cubicBezTo>
                    <a:cubicBezTo>
                      <a:pt x="13" y="45"/>
                      <a:pt x="12" y="43"/>
                      <a:pt x="12" y="44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0" y="43"/>
                      <a:pt x="9" y="44"/>
                      <a:pt x="8" y="46"/>
                    </a:cubicBezTo>
                    <a:cubicBezTo>
                      <a:pt x="7" y="44"/>
                      <a:pt x="7" y="46"/>
                      <a:pt x="6" y="45"/>
                    </a:cubicBezTo>
                    <a:cubicBezTo>
                      <a:pt x="6" y="47"/>
                      <a:pt x="4" y="46"/>
                      <a:pt x="6" y="48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4" y="47"/>
                      <a:pt x="4" y="48"/>
                      <a:pt x="2" y="48"/>
                    </a:cubicBezTo>
                    <a:cubicBezTo>
                      <a:pt x="2" y="48"/>
                      <a:pt x="3" y="50"/>
                      <a:pt x="3" y="51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2" y="51"/>
                      <a:pt x="4" y="52"/>
                      <a:pt x="5" y="53"/>
                    </a:cubicBezTo>
                    <a:cubicBezTo>
                      <a:pt x="4" y="53"/>
                      <a:pt x="4" y="54"/>
                      <a:pt x="4" y="53"/>
                    </a:cubicBezTo>
                    <a:cubicBezTo>
                      <a:pt x="3" y="52"/>
                      <a:pt x="2" y="51"/>
                      <a:pt x="1" y="50"/>
                    </a:cubicBezTo>
                    <a:cubicBezTo>
                      <a:pt x="0" y="50"/>
                      <a:pt x="2" y="53"/>
                      <a:pt x="1" y="51"/>
                    </a:cubicBezTo>
                    <a:cubicBezTo>
                      <a:pt x="0" y="51"/>
                      <a:pt x="0" y="52"/>
                      <a:pt x="1" y="53"/>
                    </a:cubicBezTo>
                    <a:cubicBezTo>
                      <a:pt x="1" y="53"/>
                      <a:pt x="0" y="53"/>
                      <a:pt x="0" y="52"/>
                    </a:cubicBezTo>
                    <a:cubicBezTo>
                      <a:pt x="0" y="52"/>
                      <a:pt x="0" y="53"/>
                      <a:pt x="0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" y="54"/>
                      <a:pt x="1" y="54"/>
                      <a:pt x="3" y="55"/>
                    </a:cubicBezTo>
                    <a:cubicBezTo>
                      <a:pt x="3" y="55"/>
                      <a:pt x="2" y="55"/>
                      <a:pt x="3" y="55"/>
                    </a:cubicBezTo>
                    <a:cubicBezTo>
                      <a:pt x="4" y="56"/>
                      <a:pt x="4" y="56"/>
                      <a:pt x="3" y="56"/>
                    </a:cubicBezTo>
                    <a:cubicBezTo>
                      <a:pt x="1" y="55"/>
                      <a:pt x="1" y="54"/>
                      <a:pt x="0" y="54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2" y="56"/>
                      <a:pt x="3" y="56"/>
                      <a:pt x="4" y="57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4" y="57"/>
                      <a:pt x="4" y="57"/>
                      <a:pt x="4" y="57"/>
                    </a:cubicBezTo>
                    <a:cubicBezTo>
                      <a:pt x="4" y="56"/>
                      <a:pt x="6" y="57"/>
                      <a:pt x="5" y="56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3" y="53"/>
                      <a:pt x="4" y="54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6" y="56"/>
                      <a:pt x="5" y="55"/>
                      <a:pt x="5" y="55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5" y="55"/>
                      <a:pt x="7" y="56"/>
                      <a:pt x="7" y="55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8" y="56"/>
                      <a:pt x="6" y="55"/>
                      <a:pt x="6" y="54"/>
                    </a:cubicBezTo>
                    <a:cubicBezTo>
                      <a:pt x="6" y="55"/>
                      <a:pt x="8" y="56"/>
                      <a:pt x="9" y="57"/>
                    </a:cubicBezTo>
                    <a:cubicBezTo>
                      <a:pt x="9" y="57"/>
                      <a:pt x="8" y="55"/>
                      <a:pt x="9" y="56"/>
                    </a:cubicBezTo>
                    <a:cubicBezTo>
                      <a:pt x="9" y="56"/>
                      <a:pt x="9" y="55"/>
                      <a:pt x="9" y="53"/>
                    </a:cubicBezTo>
                    <a:cubicBezTo>
                      <a:pt x="9" y="53"/>
                      <a:pt x="10" y="56"/>
                      <a:pt x="10" y="55"/>
                    </a:cubicBezTo>
                    <a:cubicBezTo>
                      <a:pt x="11" y="56"/>
                      <a:pt x="12" y="58"/>
                      <a:pt x="12" y="59"/>
                    </a:cubicBezTo>
                    <a:cubicBezTo>
                      <a:pt x="13" y="59"/>
                      <a:pt x="14" y="60"/>
                      <a:pt x="13" y="60"/>
                    </a:cubicBezTo>
                    <a:cubicBezTo>
                      <a:pt x="13" y="60"/>
                      <a:pt x="14" y="61"/>
                      <a:pt x="14" y="61"/>
                    </a:cubicBezTo>
                    <a:cubicBezTo>
                      <a:pt x="14" y="60"/>
                      <a:pt x="12" y="58"/>
                      <a:pt x="12" y="58"/>
                    </a:cubicBezTo>
                    <a:cubicBezTo>
                      <a:pt x="11" y="56"/>
                      <a:pt x="12" y="57"/>
                      <a:pt x="11" y="55"/>
                    </a:cubicBezTo>
                    <a:cubicBezTo>
                      <a:pt x="11" y="55"/>
                      <a:pt x="12" y="55"/>
                      <a:pt x="12" y="55"/>
                    </a:cubicBezTo>
                    <a:cubicBezTo>
                      <a:pt x="12" y="55"/>
                      <a:pt x="13" y="56"/>
                      <a:pt x="14" y="57"/>
                    </a:cubicBezTo>
                    <a:cubicBezTo>
                      <a:pt x="13" y="56"/>
                      <a:pt x="13" y="55"/>
                      <a:pt x="14" y="55"/>
                    </a:cubicBezTo>
                    <a:cubicBezTo>
                      <a:pt x="13" y="53"/>
                      <a:pt x="13" y="53"/>
                      <a:pt x="12" y="52"/>
                    </a:cubicBezTo>
                    <a:cubicBezTo>
                      <a:pt x="12" y="51"/>
                      <a:pt x="12" y="51"/>
                      <a:pt x="12" y="51"/>
                    </a:cubicBezTo>
                    <a:cubicBezTo>
                      <a:pt x="13" y="52"/>
                      <a:pt x="14" y="55"/>
                      <a:pt x="14" y="55"/>
                    </a:cubicBezTo>
                    <a:cubicBezTo>
                      <a:pt x="15" y="57"/>
                      <a:pt x="14" y="55"/>
                      <a:pt x="15" y="57"/>
                    </a:cubicBezTo>
                    <a:cubicBezTo>
                      <a:pt x="16" y="59"/>
                      <a:pt x="15" y="60"/>
                      <a:pt x="14" y="58"/>
                    </a:cubicBezTo>
                    <a:cubicBezTo>
                      <a:pt x="15" y="61"/>
                      <a:pt x="15" y="59"/>
                      <a:pt x="16" y="61"/>
                    </a:cubicBezTo>
                    <a:cubicBezTo>
                      <a:pt x="16" y="61"/>
                      <a:pt x="15" y="59"/>
                      <a:pt x="16" y="59"/>
                    </a:cubicBezTo>
                    <a:cubicBezTo>
                      <a:pt x="15" y="58"/>
                      <a:pt x="15" y="58"/>
                      <a:pt x="15" y="57"/>
                    </a:cubicBezTo>
                    <a:cubicBezTo>
                      <a:pt x="14" y="54"/>
                      <a:pt x="16" y="58"/>
                      <a:pt x="16" y="58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60"/>
                      <a:pt x="16" y="58"/>
                      <a:pt x="17" y="58"/>
                    </a:cubicBezTo>
                    <a:cubicBezTo>
                      <a:pt x="18" y="61"/>
                      <a:pt x="16" y="58"/>
                      <a:pt x="17" y="60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9" y="63"/>
                      <a:pt x="17" y="60"/>
                      <a:pt x="18" y="61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8" y="61"/>
                      <a:pt x="18" y="61"/>
                      <a:pt x="18" y="61"/>
                    </a:cubicBezTo>
                    <a:cubicBezTo>
                      <a:pt x="18" y="60"/>
                      <a:pt x="17" y="58"/>
                      <a:pt x="17" y="58"/>
                    </a:cubicBezTo>
                    <a:cubicBezTo>
                      <a:pt x="16" y="55"/>
                      <a:pt x="17" y="58"/>
                      <a:pt x="17" y="57"/>
                    </a:cubicBezTo>
                    <a:cubicBezTo>
                      <a:pt x="16" y="55"/>
                      <a:pt x="17" y="57"/>
                      <a:pt x="16" y="56"/>
                    </a:cubicBezTo>
                    <a:cubicBezTo>
                      <a:pt x="16" y="54"/>
                      <a:pt x="16" y="54"/>
                      <a:pt x="16" y="54"/>
                    </a:cubicBezTo>
                    <a:cubicBezTo>
                      <a:pt x="16" y="54"/>
                      <a:pt x="17" y="55"/>
                      <a:pt x="17" y="57"/>
                    </a:cubicBezTo>
                    <a:cubicBezTo>
                      <a:pt x="17" y="57"/>
                      <a:pt x="17" y="57"/>
                      <a:pt x="17" y="56"/>
                    </a:cubicBezTo>
                    <a:cubicBezTo>
                      <a:pt x="17" y="58"/>
                      <a:pt x="18" y="60"/>
                      <a:pt x="19" y="61"/>
                    </a:cubicBezTo>
                    <a:cubicBezTo>
                      <a:pt x="19" y="62"/>
                      <a:pt x="18" y="60"/>
                      <a:pt x="18" y="59"/>
                    </a:cubicBezTo>
                    <a:cubicBezTo>
                      <a:pt x="18" y="59"/>
                      <a:pt x="18" y="57"/>
                      <a:pt x="18" y="57"/>
                    </a:cubicBezTo>
                    <a:cubicBezTo>
                      <a:pt x="16" y="52"/>
                      <a:pt x="19" y="60"/>
                      <a:pt x="19" y="59"/>
                    </a:cubicBezTo>
                    <a:cubicBezTo>
                      <a:pt x="18" y="56"/>
                      <a:pt x="18" y="55"/>
                      <a:pt x="17" y="52"/>
                    </a:cubicBezTo>
                    <a:cubicBezTo>
                      <a:pt x="17" y="51"/>
                      <a:pt x="17" y="50"/>
                      <a:pt x="17" y="51"/>
                    </a:cubicBezTo>
                    <a:cubicBezTo>
                      <a:pt x="18" y="53"/>
                      <a:pt x="18" y="52"/>
                      <a:pt x="18" y="54"/>
                    </a:cubicBezTo>
                    <a:cubicBezTo>
                      <a:pt x="18" y="54"/>
                      <a:pt x="18" y="54"/>
                      <a:pt x="18" y="54"/>
                    </a:cubicBezTo>
                    <a:cubicBezTo>
                      <a:pt x="19" y="56"/>
                      <a:pt x="19" y="56"/>
                      <a:pt x="19" y="56"/>
                    </a:cubicBezTo>
                    <a:cubicBezTo>
                      <a:pt x="21" y="60"/>
                      <a:pt x="21" y="60"/>
                      <a:pt x="21" y="60"/>
                    </a:cubicBezTo>
                    <a:cubicBezTo>
                      <a:pt x="21" y="59"/>
                      <a:pt x="20" y="58"/>
                      <a:pt x="20" y="57"/>
                    </a:cubicBezTo>
                    <a:cubicBezTo>
                      <a:pt x="20" y="58"/>
                      <a:pt x="21" y="59"/>
                      <a:pt x="21" y="59"/>
                    </a:cubicBezTo>
                    <a:cubicBezTo>
                      <a:pt x="20" y="59"/>
                      <a:pt x="20" y="56"/>
                      <a:pt x="20" y="56"/>
                    </a:cubicBezTo>
                    <a:cubicBezTo>
                      <a:pt x="20" y="56"/>
                      <a:pt x="21" y="58"/>
                      <a:pt x="21" y="58"/>
                    </a:cubicBezTo>
                    <a:cubicBezTo>
                      <a:pt x="22" y="60"/>
                      <a:pt x="22" y="60"/>
                      <a:pt x="22" y="60"/>
                    </a:cubicBezTo>
                    <a:cubicBezTo>
                      <a:pt x="21" y="58"/>
                      <a:pt x="22" y="61"/>
                      <a:pt x="22" y="60"/>
                    </a:cubicBezTo>
                    <a:cubicBezTo>
                      <a:pt x="22" y="59"/>
                      <a:pt x="21" y="57"/>
                      <a:pt x="21" y="56"/>
                    </a:cubicBezTo>
                    <a:cubicBezTo>
                      <a:pt x="21" y="55"/>
                      <a:pt x="22" y="56"/>
                      <a:pt x="22" y="56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2" y="57"/>
                      <a:pt x="23" y="61"/>
                      <a:pt x="23" y="60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3" y="58"/>
                      <a:pt x="23" y="59"/>
                      <a:pt x="23" y="60"/>
                    </a:cubicBezTo>
                    <a:cubicBezTo>
                      <a:pt x="23" y="58"/>
                      <a:pt x="23" y="59"/>
                      <a:pt x="23" y="58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3" y="58"/>
                      <a:pt x="23" y="56"/>
                      <a:pt x="24" y="58"/>
                    </a:cubicBezTo>
                    <a:cubicBezTo>
                      <a:pt x="23" y="56"/>
                      <a:pt x="23" y="58"/>
                      <a:pt x="23" y="57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23" y="58"/>
                      <a:pt x="23" y="55"/>
                      <a:pt x="23" y="55"/>
                    </a:cubicBezTo>
                    <a:cubicBezTo>
                      <a:pt x="24" y="56"/>
                      <a:pt x="24" y="56"/>
                      <a:pt x="24" y="57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5" y="59"/>
                      <a:pt x="24" y="54"/>
                      <a:pt x="24" y="55"/>
                    </a:cubicBezTo>
                    <a:cubicBezTo>
                      <a:pt x="25" y="56"/>
                      <a:pt x="25" y="58"/>
                      <a:pt x="25" y="58"/>
                    </a:cubicBezTo>
                    <a:cubicBezTo>
                      <a:pt x="24" y="56"/>
                      <a:pt x="25" y="55"/>
                      <a:pt x="24" y="53"/>
                    </a:cubicBezTo>
                    <a:cubicBezTo>
                      <a:pt x="25" y="54"/>
                      <a:pt x="25" y="56"/>
                      <a:pt x="26" y="58"/>
                    </a:cubicBezTo>
                    <a:cubicBezTo>
                      <a:pt x="25" y="56"/>
                      <a:pt x="26" y="59"/>
                      <a:pt x="26" y="57"/>
                    </a:cubicBezTo>
                    <a:cubicBezTo>
                      <a:pt x="25" y="56"/>
                      <a:pt x="25" y="55"/>
                      <a:pt x="25" y="54"/>
                    </a:cubicBezTo>
                    <a:cubicBezTo>
                      <a:pt x="26" y="54"/>
                      <a:pt x="25" y="55"/>
                      <a:pt x="26" y="56"/>
                    </a:cubicBezTo>
                    <a:cubicBezTo>
                      <a:pt x="26" y="56"/>
                      <a:pt x="26" y="54"/>
                      <a:pt x="25" y="53"/>
                    </a:cubicBezTo>
                    <a:cubicBezTo>
                      <a:pt x="26" y="53"/>
                      <a:pt x="25" y="51"/>
                      <a:pt x="26" y="52"/>
                    </a:cubicBezTo>
                    <a:cubicBezTo>
                      <a:pt x="26" y="54"/>
                      <a:pt x="26" y="53"/>
                      <a:pt x="26" y="54"/>
                    </a:cubicBezTo>
                    <a:cubicBezTo>
                      <a:pt x="27" y="54"/>
                      <a:pt x="25" y="50"/>
                      <a:pt x="26" y="50"/>
                    </a:cubicBezTo>
                    <a:cubicBezTo>
                      <a:pt x="25" y="49"/>
                      <a:pt x="25" y="46"/>
                      <a:pt x="25" y="45"/>
                    </a:cubicBezTo>
                    <a:cubicBezTo>
                      <a:pt x="25" y="45"/>
                      <a:pt x="25" y="46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7" y="50"/>
                      <a:pt x="26" y="52"/>
                      <a:pt x="27" y="55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7" y="55"/>
                      <a:pt x="28" y="56"/>
                      <a:pt x="28" y="55"/>
                    </a:cubicBezTo>
                    <a:cubicBezTo>
                      <a:pt x="28" y="54"/>
                      <a:pt x="28" y="56"/>
                      <a:pt x="28" y="55"/>
                    </a:cubicBezTo>
                    <a:cubicBezTo>
                      <a:pt x="28" y="54"/>
                      <a:pt x="27" y="51"/>
                      <a:pt x="28" y="52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29" y="56"/>
                      <a:pt x="28" y="53"/>
                      <a:pt x="29" y="54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30" y="55"/>
                      <a:pt x="32" y="55"/>
                      <a:pt x="31" y="51"/>
                    </a:cubicBezTo>
                    <a:cubicBezTo>
                      <a:pt x="32" y="52"/>
                      <a:pt x="32" y="52"/>
                      <a:pt x="33" y="53"/>
                    </a:cubicBezTo>
                    <a:cubicBezTo>
                      <a:pt x="33" y="53"/>
                      <a:pt x="33" y="51"/>
                      <a:pt x="33" y="51"/>
                    </a:cubicBezTo>
                    <a:cubicBezTo>
                      <a:pt x="34" y="53"/>
                      <a:pt x="34" y="53"/>
                      <a:pt x="34" y="53"/>
                    </a:cubicBezTo>
                    <a:cubicBezTo>
                      <a:pt x="34" y="54"/>
                      <a:pt x="34" y="52"/>
                      <a:pt x="34" y="51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4"/>
                      <a:pt x="35" y="51"/>
                      <a:pt x="35" y="51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0"/>
                      <a:pt x="35" y="50"/>
                      <a:pt x="36" y="52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7" y="52"/>
                      <a:pt x="37" y="52"/>
                      <a:pt x="38" y="51"/>
                    </a:cubicBezTo>
                    <a:cubicBezTo>
                      <a:pt x="37" y="51"/>
                      <a:pt x="37" y="50"/>
                      <a:pt x="37" y="49"/>
                    </a:cubicBezTo>
                    <a:cubicBezTo>
                      <a:pt x="36" y="46"/>
                      <a:pt x="37" y="49"/>
                      <a:pt x="37" y="47"/>
                    </a:cubicBezTo>
                    <a:cubicBezTo>
                      <a:pt x="37" y="48"/>
                      <a:pt x="38" y="49"/>
                      <a:pt x="38" y="50"/>
                    </a:cubicBezTo>
                    <a:cubicBezTo>
                      <a:pt x="39" y="52"/>
                      <a:pt x="39" y="50"/>
                      <a:pt x="40" y="50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2" y="51"/>
                      <a:pt x="41" y="48"/>
                      <a:pt x="42" y="49"/>
                    </a:cubicBezTo>
                    <a:cubicBezTo>
                      <a:pt x="42" y="48"/>
                      <a:pt x="41" y="45"/>
                      <a:pt x="41" y="45"/>
                    </a:cubicBezTo>
                    <a:cubicBezTo>
                      <a:pt x="41" y="43"/>
                      <a:pt x="42" y="47"/>
                      <a:pt x="43" y="48"/>
                    </a:cubicBezTo>
                    <a:cubicBezTo>
                      <a:pt x="43" y="48"/>
                      <a:pt x="43" y="47"/>
                      <a:pt x="43" y="47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3" y="47"/>
                      <a:pt x="43" y="46"/>
                      <a:pt x="44" y="47"/>
                    </a:cubicBezTo>
                    <a:cubicBezTo>
                      <a:pt x="44" y="47"/>
                      <a:pt x="44" y="47"/>
                      <a:pt x="44" y="47"/>
                    </a:cubicBezTo>
                    <a:cubicBezTo>
                      <a:pt x="44" y="47"/>
                      <a:pt x="45" y="48"/>
                      <a:pt x="45" y="48"/>
                    </a:cubicBezTo>
                    <a:cubicBezTo>
                      <a:pt x="44" y="46"/>
                      <a:pt x="45" y="47"/>
                      <a:pt x="45" y="45"/>
                    </a:cubicBezTo>
                    <a:cubicBezTo>
                      <a:pt x="45" y="46"/>
                      <a:pt x="45" y="46"/>
                      <a:pt x="45" y="46"/>
                    </a:cubicBezTo>
                    <a:cubicBezTo>
                      <a:pt x="45" y="44"/>
                      <a:pt x="45" y="44"/>
                      <a:pt x="45" y="44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6" y="47"/>
                      <a:pt x="46" y="47"/>
                      <a:pt x="46" y="47"/>
                    </a:cubicBezTo>
                    <a:cubicBezTo>
                      <a:pt x="46" y="48"/>
                      <a:pt x="45" y="45"/>
                      <a:pt x="45" y="45"/>
                    </a:cubicBezTo>
                    <a:cubicBezTo>
                      <a:pt x="45" y="43"/>
                      <a:pt x="46" y="45"/>
                      <a:pt x="46" y="45"/>
                    </a:cubicBezTo>
                    <a:cubicBezTo>
                      <a:pt x="46" y="46"/>
                      <a:pt x="46" y="45"/>
                      <a:pt x="46" y="45"/>
                    </a:cubicBezTo>
                    <a:cubicBezTo>
                      <a:pt x="46" y="47"/>
                      <a:pt x="46" y="46"/>
                      <a:pt x="46" y="47"/>
                    </a:cubicBezTo>
                    <a:cubicBezTo>
                      <a:pt x="46" y="47"/>
                      <a:pt x="46" y="45"/>
                      <a:pt x="46" y="45"/>
                    </a:cubicBezTo>
                    <a:cubicBezTo>
                      <a:pt x="46" y="45"/>
                      <a:pt x="47" y="45"/>
                      <a:pt x="47" y="46"/>
                    </a:cubicBezTo>
                    <a:cubicBezTo>
                      <a:pt x="47" y="45"/>
                      <a:pt x="47" y="45"/>
                      <a:pt x="47" y="45"/>
                    </a:cubicBezTo>
                    <a:cubicBezTo>
                      <a:pt x="47" y="44"/>
                      <a:pt x="46" y="44"/>
                      <a:pt x="46" y="43"/>
                    </a:cubicBezTo>
                    <a:cubicBezTo>
                      <a:pt x="46" y="43"/>
                      <a:pt x="46" y="42"/>
                      <a:pt x="46" y="43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3"/>
                      <a:pt x="47" y="43"/>
                      <a:pt x="46" y="42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3"/>
                      <a:pt x="47" y="43"/>
                      <a:pt x="47" y="42"/>
                    </a:cubicBezTo>
                    <a:cubicBezTo>
                      <a:pt x="48" y="44"/>
                      <a:pt x="49" y="46"/>
                      <a:pt x="49" y="46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49" y="44"/>
                      <a:pt x="49" y="44"/>
                      <a:pt x="50" y="45"/>
                    </a:cubicBezTo>
                    <a:cubicBezTo>
                      <a:pt x="51" y="46"/>
                      <a:pt x="48" y="40"/>
                      <a:pt x="49" y="42"/>
                    </a:cubicBezTo>
                    <a:cubicBezTo>
                      <a:pt x="50" y="44"/>
                      <a:pt x="50" y="44"/>
                      <a:pt x="51" y="44"/>
                    </a:cubicBezTo>
                    <a:cubicBezTo>
                      <a:pt x="50" y="43"/>
                      <a:pt x="50" y="43"/>
                      <a:pt x="50" y="43"/>
                    </a:cubicBezTo>
                    <a:cubicBezTo>
                      <a:pt x="50" y="42"/>
                      <a:pt x="51" y="45"/>
                      <a:pt x="50" y="43"/>
                    </a:cubicBezTo>
                    <a:cubicBezTo>
                      <a:pt x="50" y="42"/>
                      <a:pt x="50" y="42"/>
                      <a:pt x="50" y="42"/>
                    </a:cubicBezTo>
                    <a:cubicBezTo>
                      <a:pt x="52" y="46"/>
                      <a:pt x="52" y="42"/>
                      <a:pt x="54" y="44"/>
                    </a:cubicBezTo>
                    <a:cubicBezTo>
                      <a:pt x="52" y="42"/>
                      <a:pt x="54" y="43"/>
                      <a:pt x="53" y="42"/>
                    </a:cubicBezTo>
                    <a:cubicBezTo>
                      <a:pt x="54" y="45"/>
                      <a:pt x="54" y="42"/>
                      <a:pt x="54" y="43"/>
                    </a:cubicBezTo>
                    <a:cubicBezTo>
                      <a:pt x="53" y="41"/>
                      <a:pt x="53" y="41"/>
                      <a:pt x="53" y="41"/>
                    </a:cubicBezTo>
                    <a:cubicBezTo>
                      <a:pt x="54" y="42"/>
                      <a:pt x="53" y="37"/>
                      <a:pt x="54" y="40"/>
                    </a:cubicBezTo>
                    <a:cubicBezTo>
                      <a:pt x="55" y="40"/>
                      <a:pt x="55" y="41"/>
                      <a:pt x="55" y="42"/>
                    </a:cubicBezTo>
                    <a:cubicBezTo>
                      <a:pt x="56" y="44"/>
                      <a:pt x="55" y="39"/>
                      <a:pt x="56" y="42"/>
                    </a:cubicBezTo>
                    <a:cubicBezTo>
                      <a:pt x="56" y="41"/>
                      <a:pt x="55" y="40"/>
                      <a:pt x="55" y="39"/>
                    </a:cubicBezTo>
                    <a:cubicBezTo>
                      <a:pt x="56" y="40"/>
                      <a:pt x="57" y="41"/>
                      <a:pt x="57" y="41"/>
                    </a:cubicBezTo>
                    <a:cubicBezTo>
                      <a:pt x="57" y="41"/>
                      <a:pt x="57" y="40"/>
                      <a:pt x="57" y="40"/>
                    </a:cubicBezTo>
                    <a:cubicBezTo>
                      <a:pt x="57" y="41"/>
                      <a:pt x="57" y="41"/>
                      <a:pt x="57" y="42"/>
                    </a:cubicBezTo>
                    <a:cubicBezTo>
                      <a:pt x="58" y="42"/>
                      <a:pt x="58" y="41"/>
                      <a:pt x="58" y="40"/>
                    </a:cubicBezTo>
                    <a:cubicBezTo>
                      <a:pt x="59" y="41"/>
                      <a:pt x="59" y="40"/>
                      <a:pt x="60" y="41"/>
                    </a:cubicBezTo>
                    <a:cubicBezTo>
                      <a:pt x="59" y="39"/>
                      <a:pt x="61" y="42"/>
                      <a:pt x="60" y="39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60" y="39"/>
                      <a:pt x="59" y="37"/>
                      <a:pt x="59" y="37"/>
                    </a:cubicBezTo>
                    <a:cubicBezTo>
                      <a:pt x="60" y="39"/>
                      <a:pt x="60" y="39"/>
                      <a:pt x="60" y="39"/>
                    </a:cubicBezTo>
                    <a:cubicBezTo>
                      <a:pt x="61" y="41"/>
                      <a:pt x="61" y="39"/>
                      <a:pt x="61" y="40"/>
                    </a:cubicBezTo>
                    <a:cubicBezTo>
                      <a:pt x="60" y="38"/>
                      <a:pt x="62" y="40"/>
                      <a:pt x="61" y="38"/>
                    </a:cubicBezTo>
                    <a:cubicBezTo>
                      <a:pt x="61" y="38"/>
                      <a:pt x="61" y="38"/>
                      <a:pt x="61" y="38"/>
                    </a:cubicBezTo>
                    <a:cubicBezTo>
                      <a:pt x="61" y="37"/>
                      <a:pt x="60" y="37"/>
                      <a:pt x="61" y="36"/>
                    </a:cubicBezTo>
                    <a:cubicBezTo>
                      <a:pt x="61" y="36"/>
                      <a:pt x="62" y="38"/>
                      <a:pt x="62" y="38"/>
                    </a:cubicBezTo>
                    <a:cubicBezTo>
                      <a:pt x="62" y="39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7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3" y="38"/>
                      <a:pt x="63" y="38"/>
                    </a:cubicBezTo>
                    <a:cubicBezTo>
                      <a:pt x="63" y="38"/>
                      <a:pt x="63" y="38"/>
                      <a:pt x="63" y="38"/>
                    </a:cubicBezTo>
                    <a:cubicBezTo>
                      <a:pt x="63" y="38"/>
                      <a:pt x="63" y="38"/>
                      <a:pt x="63" y="38"/>
                    </a:cubicBezTo>
                    <a:cubicBezTo>
                      <a:pt x="64" y="40"/>
                      <a:pt x="64" y="40"/>
                      <a:pt x="64" y="40"/>
                    </a:cubicBezTo>
                    <a:cubicBezTo>
                      <a:pt x="64" y="40"/>
                      <a:pt x="64" y="38"/>
                      <a:pt x="63" y="37"/>
                    </a:cubicBezTo>
                    <a:cubicBezTo>
                      <a:pt x="64" y="38"/>
                      <a:pt x="65" y="36"/>
                      <a:pt x="65" y="36"/>
                    </a:cubicBezTo>
                    <a:cubicBezTo>
                      <a:pt x="65" y="36"/>
                      <a:pt x="65" y="37"/>
                      <a:pt x="65" y="36"/>
                    </a:cubicBezTo>
                    <a:cubicBezTo>
                      <a:pt x="65" y="36"/>
                      <a:pt x="65" y="34"/>
                      <a:pt x="65" y="35"/>
                    </a:cubicBezTo>
                    <a:cubicBezTo>
                      <a:pt x="65" y="35"/>
                      <a:pt x="66" y="36"/>
                      <a:pt x="66" y="36"/>
                    </a:cubicBezTo>
                    <a:cubicBezTo>
                      <a:pt x="66" y="37"/>
                      <a:pt x="66" y="35"/>
                      <a:pt x="66" y="35"/>
                    </a:cubicBezTo>
                    <a:cubicBezTo>
                      <a:pt x="67" y="37"/>
                      <a:pt x="66" y="33"/>
                      <a:pt x="67" y="34"/>
                    </a:cubicBezTo>
                    <a:cubicBezTo>
                      <a:pt x="67" y="34"/>
                      <a:pt x="68" y="35"/>
                      <a:pt x="68" y="36"/>
                    </a:cubicBezTo>
                    <a:cubicBezTo>
                      <a:pt x="68" y="35"/>
                      <a:pt x="68" y="34"/>
                      <a:pt x="68" y="32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69" y="34"/>
                      <a:pt x="69" y="33"/>
                      <a:pt x="69" y="32"/>
                    </a:cubicBezTo>
                    <a:cubicBezTo>
                      <a:pt x="68" y="31"/>
                      <a:pt x="68" y="30"/>
                      <a:pt x="68" y="30"/>
                    </a:cubicBezTo>
                    <a:cubicBezTo>
                      <a:pt x="68" y="30"/>
                      <a:pt x="68" y="30"/>
                      <a:pt x="68" y="30"/>
                    </a:cubicBezTo>
                    <a:cubicBezTo>
                      <a:pt x="68" y="29"/>
                      <a:pt x="68" y="29"/>
                      <a:pt x="68" y="29"/>
                    </a:cubicBezTo>
                    <a:cubicBezTo>
                      <a:pt x="69" y="30"/>
                      <a:pt x="68" y="30"/>
                      <a:pt x="69" y="30"/>
                    </a:cubicBezTo>
                    <a:cubicBezTo>
                      <a:pt x="70" y="33"/>
                      <a:pt x="70" y="31"/>
                      <a:pt x="70" y="32"/>
                    </a:cubicBezTo>
                    <a:cubicBezTo>
                      <a:pt x="70" y="30"/>
                      <a:pt x="70" y="30"/>
                      <a:pt x="70" y="30"/>
                    </a:cubicBezTo>
                    <a:cubicBezTo>
                      <a:pt x="70" y="29"/>
                      <a:pt x="71" y="31"/>
                      <a:pt x="71" y="31"/>
                    </a:cubicBezTo>
                    <a:cubicBezTo>
                      <a:pt x="69" y="26"/>
                      <a:pt x="69" y="26"/>
                      <a:pt x="69" y="26"/>
                    </a:cubicBezTo>
                    <a:cubicBezTo>
                      <a:pt x="69" y="27"/>
                      <a:pt x="71" y="28"/>
                      <a:pt x="71" y="29"/>
                    </a:cubicBezTo>
                    <a:cubicBezTo>
                      <a:pt x="71" y="29"/>
                      <a:pt x="70" y="26"/>
                      <a:pt x="70" y="24"/>
                    </a:cubicBezTo>
                    <a:cubicBezTo>
                      <a:pt x="70" y="25"/>
                      <a:pt x="70" y="24"/>
                      <a:pt x="70" y="23"/>
                    </a:cubicBezTo>
                    <a:cubicBezTo>
                      <a:pt x="71" y="25"/>
                      <a:pt x="70" y="23"/>
                      <a:pt x="71" y="24"/>
                    </a:cubicBezTo>
                    <a:cubicBezTo>
                      <a:pt x="72" y="26"/>
                      <a:pt x="72" y="26"/>
                      <a:pt x="72" y="26"/>
                    </a:cubicBezTo>
                    <a:cubicBezTo>
                      <a:pt x="71" y="26"/>
                      <a:pt x="73" y="28"/>
                      <a:pt x="73" y="29"/>
                    </a:cubicBezTo>
                    <a:cubicBezTo>
                      <a:pt x="73" y="28"/>
                      <a:pt x="74" y="28"/>
                      <a:pt x="75" y="29"/>
                    </a:cubicBezTo>
                    <a:cubicBezTo>
                      <a:pt x="73" y="26"/>
                      <a:pt x="74" y="27"/>
                      <a:pt x="73" y="25"/>
                    </a:cubicBezTo>
                    <a:cubicBezTo>
                      <a:pt x="74" y="24"/>
                      <a:pt x="74" y="27"/>
                      <a:pt x="75" y="27"/>
                    </a:cubicBezTo>
                    <a:cubicBezTo>
                      <a:pt x="75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5"/>
                      <a:pt x="77" y="26"/>
                      <a:pt x="77" y="23"/>
                    </a:cubicBezTo>
                    <a:cubicBezTo>
                      <a:pt x="77" y="25"/>
                      <a:pt x="77" y="25"/>
                      <a:pt x="77" y="25"/>
                    </a:cubicBezTo>
                    <a:cubicBezTo>
                      <a:pt x="78" y="25"/>
                      <a:pt x="76" y="22"/>
                      <a:pt x="77" y="23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3"/>
                      <a:pt x="79" y="25"/>
                      <a:pt x="78" y="23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3"/>
                      <a:pt x="79" y="24"/>
                      <a:pt x="79" y="22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80" y="25"/>
                      <a:pt x="79" y="22"/>
                      <a:pt x="80" y="22"/>
                    </a:cubicBezTo>
                    <a:cubicBezTo>
                      <a:pt x="80" y="22"/>
                      <a:pt x="81" y="23"/>
                      <a:pt x="81" y="23"/>
                    </a:cubicBezTo>
                    <a:cubicBezTo>
                      <a:pt x="80" y="22"/>
                      <a:pt x="81" y="22"/>
                      <a:pt x="81" y="21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4" y="22"/>
                      <a:pt x="86" y="22"/>
                      <a:pt x="86" y="19"/>
                    </a:cubicBezTo>
                    <a:cubicBezTo>
                      <a:pt x="88" y="21"/>
                      <a:pt x="87" y="21"/>
                      <a:pt x="87" y="22"/>
                    </a:cubicBezTo>
                    <a:cubicBezTo>
                      <a:pt x="87" y="20"/>
                      <a:pt x="87" y="22"/>
                      <a:pt x="88" y="21"/>
                    </a:cubicBezTo>
                    <a:cubicBezTo>
                      <a:pt x="88" y="21"/>
                      <a:pt x="88" y="21"/>
                      <a:pt x="88" y="21"/>
                    </a:cubicBezTo>
                    <a:cubicBezTo>
                      <a:pt x="88" y="20"/>
                      <a:pt x="89" y="22"/>
                      <a:pt x="89" y="21"/>
                    </a:cubicBezTo>
                    <a:cubicBezTo>
                      <a:pt x="88" y="20"/>
                      <a:pt x="88" y="20"/>
                      <a:pt x="88" y="20"/>
                    </a:cubicBezTo>
                    <a:cubicBezTo>
                      <a:pt x="88" y="19"/>
                      <a:pt x="90" y="23"/>
                      <a:pt x="89" y="20"/>
                    </a:cubicBezTo>
                    <a:cubicBezTo>
                      <a:pt x="90" y="22"/>
                      <a:pt x="90" y="22"/>
                      <a:pt x="90" y="22"/>
                    </a:cubicBezTo>
                    <a:cubicBezTo>
                      <a:pt x="89" y="19"/>
                      <a:pt x="91" y="22"/>
                      <a:pt x="90" y="20"/>
                    </a:cubicBezTo>
                    <a:cubicBezTo>
                      <a:pt x="90" y="20"/>
                      <a:pt x="90" y="20"/>
                      <a:pt x="90" y="20"/>
                    </a:cubicBezTo>
                    <a:cubicBezTo>
                      <a:pt x="91" y="21"/>
                      <a:pt x="90" y="17"/>
                      <a:pt x="91" y="19"/>
                    </a:cubicBezTo>
                    <a:cubicBezTo>
                      <a:pt x="91" y="19"/>
                      <a:pt x="91" y="18"/>
                      <a:pt x="91" y="16"/>
                    </a:cubicBezTo>
                    <a:cubicBezTo>
                      <a:pt x="92" y="19"/>
                      <a:pt x="92" y="19"/>
                      <a:pt x="92" y="19"/>
                    </a:cubicBezTo>
                    <a:cubicBezTo>
                      <a:pt x="93" y="17"/>
                      <a:pt x="94" y="17"/>
                      <a:pt x="94" y="14"/>
                    </a:cubicBezTo>
                    <a:cubicBezTo>
                      <a:pt x="95" y="15"/>
                      <a:pt x="95" y="15"/>
                      <a:pt x="95" y="15"/>
                    </a:cubicBezTo>
                    <a:cubicBezTo>
                      <a:pt x="95" y="13"/>
                      <a:pt x="97" y="17"/>
                      <a:pt x="96" y="13"/>
                    </a:cubicBezTo>
                    <a:cubicBezTo>
                      <a:pt x="96" y="11"/>
                      <a:pt x="96" y="11"/>
                      <a:pt x="96" y="11"/>
                    </a:cubicBezTo>
                    <a:cubicBezTo>
                      <a:pt x="97" y="13"/>
                      <a:pt x="97" y="13"/>
                      <a:pt x="97" y="13"/>
                    </a:cubicBezTo>
                    <a:cubicBezTo>
                      <a:pt x="97" y="12"/>
                      <a:pt x="98" y="13"/>
                      <a:pt x="97" y="11"/>
                    </a:cubicBezTo>
                    <a:cubicBezTo>
                      <a:pt x="98" y="13"/>
                      <a:pt x="98" y="13"/>
                      <a:pt x="98" y="13"/>
                    </a:cubicBezTo>
                    <a:cubicBezTo>
                      <a:pt x="98" y="13"/>
                      <a:pt x="98" y="10"/>
                      <a:pt x="98" y="11"/>
                    </a:cubicBezTo>
                    <a:cubicBezTo>
                      <a:pt x="98" y="11"/>
                      <a:pt x="98" y="11"/>
                      <a:pt x="98" y="11"/>
                    </a:cubicBezTo>
                    <a:cubicBezTo>
                      <a:pt x="101" y="14"/>
                      <a:pt x="104" y="15"/>
                      <a:pt x="104" y="11"/>
                    </a:cubicBezTo>
                    <a:cubicBezTo>
                      <a:pt x="104" y="10"/>
                      <a:pt x="105" y="13"/>
                      <a:pt x="105" y="13"/>
                    </a:cubicBezTo>
                    <a:cubicBezTo>
                      <a:pt x="106" y="9"/>
                      <a:pt x="109" y="14"/>
                      <a:pt x="109" y="8"/>
                    </a:cubicBezTo>
                    <a:cubicBezTo>
                      <a:pt x="110" y="6"/>
                      <a:pt x="108" y="1"/>
                      <a:pt x="1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44" name="Freeform 114"/>
              <p:cNvSpPr>
                <a:spLocks/>
              </p:cNvSpPr>
              <p:nvPr/>
            </p:nvSpPr>
            <p:spPr bwMode="auto">
              <a:xfrm>
                <a:off x="6521" y="1354"/>
                <a:ext cx="7" cy="2"/>
              </a:xfrm>
              <a:custGeom>
                <a:avLst/>
                <a:gdLst>
                  <a:gd name="T0" fmla="*/ 7 w 7"/>
                  <a:gd name="T1" fmla="*/ 0 h 2"/>
                  <a:gd name="T2" fmla="*/ 7 w 7"/>
                  <a:gd name="T3" fmla="*/ 0 h 2"/>
                  <a:gd name="T4" fmla="*/ 0 w 7"/>
                  <a:gd name="T5" fmla="*/ 2 h 2"/>
                  <a:gd name="T6" fmla="*/ 7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0"/>
                    </a:moveTo>
                    <a:lnTo>
                      <a:pt x="7" y="0"/>
                    </a:lnTo>
                    <a:lnTo>
                      <a:pt x="0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45" name="Freeform 115"/>
              <p:cNvSpPr>
                <a:spLocks/>
              </p:cNvSpPr>
              <p:nvPr/>
            </p:nvSpPr>
            <p:spPr bwMode="auto">
              <a:xfrm>
                <a:off x="6564" y="1292"/>
                <a:ext cx="88" cy="283"/>
              </a:xfrm>
              <a:custGeom>
                <a:avLst/>
                <a:gdLst>
                  <a:gd name="T0" fmla="*/ 15 w 37"/>
                  <a:gd name="T1" fmla="*/ 54 h 119"/>
                  <a:gd name="T2" fmla="*/ 12 w 37"/>
                  <a:gd name="T3" fmla="*/ 62 h 119"/>
                  <a:gd name="T4" fmla="*/ 8 w 37"/>
                  <a:gd name="T5" fmla="*/ 67 h 119"/>
                  <a:gd name="T6" fmla="*/ 6 w 37"/>
                  <a:gd name="T7" fmla="*/ 78 h 119"/>
                  <a:gd name="T8" fmla="*/ 4 w 37"/>
                  <a:gd name="T9" fmla="*/ 84 h 119"/>
                  <a:gd name="T10" fmla="*/ 2 w 37"/>
                  <a:gd name="T11" fmla="*/ 96 h 119"/>
                  <a:gd name="T12" fmla="*/ 5 w 37"/>
                  <a:gd name="T13" fmla="*/ 103 h 119"/>
                  <a:gd name="T14" fmla="*/ 2 w 37"/>
                  <a:gd name="T15" fmla="*/ 111 h 119"/>
                  <a:gd name="T16" fmla="*/ 2 w 37"/>
                  <a:gd name="T17" fmla="*/ 115 h 119"/>
                  <a:gd name="T18" fmla="*/ 7 w 37"/>
                  <a:gd name="T19" fmla="*/ 117 h 119"/>
                  <a:gd name="T20" fmla="*/ 8 w 37"/>
                  <a:gd name="T21" fmla="*/ 117 h 119"/>
                  <a:gd name="T22" fmla="*/ 9 w 37"/>
                  <a:gd name="T23" fmla="*/ 115 h 119"/>
                  <a:gd name="T24" fmla="*/ 12 w 37"/>
                  <a:gd name="T25" fmla="*/ 113 h 119"/>
                  <a:gd name="T26" fmla="*/ 15 w 37"/>
                  <a:gd name="T27" fmla="*/ 110 h 119"/>
                  <a:gd name="T28" fmla="*/ 17 w 37"/>
                  <a:gd name="T29" fmla="*/ 110 h 119"/>
                  <a:gd name="T30" fmla="*/ 17 w 37"/>
                  <a:gd name="T31" fmla="*/ 108 h 119"/>
                  <a:gd name="T32" fmla="*/ 18 w 37"/>
                  <a:gd name="T33" fmla="*/ 108 h 119"/>
                  <a:gd name="T34" fmla="*/ 21 w 37"/>
                  <a:gd name="T35" fmla="*/ 108 h 119"/>
                  <a:gd name="T36" fmla="*/ 15 w 37"/>
                  <a:gd name="T37" fmla="*/ 104 h 119"/>
                  <a:gd name="T38" fmla="*/ 18 w 37"/>
                  <a:gd name="T39" fmla="*/ 104 h 119"/>
                  <a:gd name="T40" fmla="*/ 20 w 37"/>
                  <a:gd name="T41" fmla="*/ 104 h 119"/>
                  <a:gd name="T42" fmla="*/ 22 w 37"/>
                  <a:gd name="T43" fmla="*/ 102 h 119"/>
                  <a:gd name="T44" fmla="*/ 20 w 37"/>
                  <a:gd name="T45" fmla="*/ 100 h 119"/>
                  <a:gd name="T46" fmla="*/ 22 w 37"/>
                  <a:gd name="T47" fmla="*/ 99 h 119"/>
                  <a:gd name="T48" fmla="*/ 15 w 37"/>
                  <a:gd name="T49" fmla="*/ 95 h 119"/>
                  <a:gd name="T50" fmla="*/ 21 w 37"/>
                  <a:gd name="T51" fmla="*/ 97 h 119"/>
                  <a:gd name="T52" fmla="*/ 24 w 37"/>
                  <a:gd name="T53" fmla="*/ 92 h 119"/>
                  <a:gd name="T54" fmla="*/ 24 w 37"/>
                  <a:gd name="T55" fmla="*/ 89 h 119"/>
                  <a:gd name="T56" fmla="*/ 21 w 37"/>
                  <a:gd name="T57" fmla="*/ 85 h 119"/>
                  <a:gd name="T58" fmla="*/ 26 w 37"/>
                  <a:gd name="T59" fmla="*/ 81 h 119"/>
                  <a:gd name="T60" fmla="*/ 24 w 37"/>
                  <a:gd name="T61" fmla="*/ 78 h 119"/>
                  <a:gd name="T62" fmla="*/ 25 w 37"/>
                  <a:gd name="T63" fmla="*/ 77 h 119"/>
                  <a:gd name="T64" fmla="*/ 23 w 37"/>
                  <a:gd name="T65" fmla="*/ 75 h 119"/>
                  <a:gd name="T66" fmla="*/ 27 w 37"/>
                  <a:gd name="T67" fmla="*/ 75 h 119"/>
                  <a:gd name="T68" fmla="*/ 26 w 37"/>
                  <a:gd name="T69" fmla="*/ 72 h 119"/>
                  <a:gd name="T70" fmla="*/ 25 w 37"/>
                  <a:gd name="T71" fmla="*/ 67 h 119"/>
                  <a:gd name="T72" fmla="*/ 29 w 37"/>
                  <a:gd name="T73" fmla="*/ 65 h 119"/>
                  <a:gd name="T74" fmla="*/ 28 w 37"/>
                  <a:gd name="T75" fmla="*/ 61 h 119"/>
                  <a:gd name="T76" fmla="*/ 29 w 37"/>
                  <a:gd name="T77" fmla="*/ 59 h 119"/>
                  <a:gd name="T78" fmla="*/ 29 w 37"/>
                  <a:gd name="T79" fmla="*/ 59 h 119"/>
                  <a:gd name="T80" fmla="*/ 29 w 37"/>
                  <a:gd name="T81" fmla="*/ 56 h 119"/>
                  <a:gd name="T82" fmla="*/ 27 w 37"/>
                  <a:gd name="T83" fmla="*/ 51 h 119"/>
                  <a:gd name="T84" fmla="*/ 25 w 37"/>
                  <a:gd name="T85" fmla="*/ 49 h 119"/>
                  <a:gd name="T86" fmla="*/ 27 w 37"/>
                  <a:gd name="T87" fmla="*/ 47 h 119"/>
                  <a:gd name="T88" fmla="*/ 29 w 37"/>
                  <a:gd name="T89" fmla="*/ 44 h 119"/>
                  <a:gd name="T90" fmla="*/ 27 w 37"/>
                  <a:gd name="T91" fmla="*/ 39 h 119"/>
                  <a:gd name="T92" fmla="*/ 28 w 37"/>
                  <a:gd name="T93" fmla="*/ 37 h 119"/>
                  <a:gd name="T94" fmla="*/ 31 w 37"/>
                  <a:gd name="T95" fmla="*/ 30 h 119"/>
                  <a:gd name="T96" fmla="*/ 32 w 37"/>
                  <a:gd name="T97" fmla="*/ 27 h 119"/>
                  <a:gd name="T98" fmla="*/ 29 w 37"/>
                  <a:gd name="T99" fmla="*/ 19 h 119"/>
                  <a:gd name="T100" fmla="*/ 30 w 37"/>
                  <a:gd name="T101" fmla="*/ 16 h 119"/>
                  <a:gd name="T102" fmla="*/ 26 w 37"/>
                  <a:gd name="T103" fmla="*/ 0 h 119"/>
                  <a:gd name="T104" fmla="*/ 18 w 37"/>
                  <a:gd name="T105" fmla="*/ 21 h 119"/>
                  <a:gd name="T106" fmla="*/ 11 w 37"/>
                  <a:gd name="T107" fmla="*/ 38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119">
                    <a:moveTo>
                      <a:pt x="11" y="38"/>
                    </a:moveTo>
                    <a:cubicBezTo>
                      <a:pt x="11" y="42"/>
                      <a:pt x="12" y="46"/>
                      <a:pt x="12" y="50"/>
                    </a:cubicBezTo>
                    <a:cubicBezTo>
                      <a:pt x="15" y="51"/>
                      <a:pt x="13" y="52"/>
                      <a:pt x="16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6" y="53"/>
                      <a:pt x="14" y="53"/>
                      <a:pt x="13" y="54"/>
                    </a:cubicBezTo>
                    <a:cubicBezTo>
                      <a:pt x="14" y="54"/>
                      <a:pt x="13" y="54"/>
                      <a:pt x="15" y="54"/>
                    </a:cubicBezTo>
                    <a:cubicBezTo>
                      <a:pt x="17" y="55"/>
                      <a:pt x="12" y="54"/>
                      <a:pt x="13" y="55"/>
                    </a:cubicBezTo>
                    <a:cubicBezTo>
                      <a:pt x="13" y="55"/>
                      <a:pt x="14" y="55"/>
                      <a:pt x="14" y="55"/>
                    </a:cubicBezTo>
                    <a:cubicBezTo>
                      <a:pt x="16" y="56"/>
                      <a:pt x="13" y="55"/>
                      <a:pt x="11" y="55"/>
                    </a:cubicBezTo>
                    <a:cubicBezTo>
                      <a:pt x="11" y="57"/>
                      <a:pt x="13" y="59"/>
                      <a:pt x="11" y="61"/>
                    </a:cubicBezTo>
                    <a:cubicBezTo>
                      <a:pt x="11" y="60"/>
                      <a:pt x="13" y="61"/>
                      <a:pt x="13" y="61"/>
                    </a:cubicBezTo>
                    <a:cubicBezTo>
                      <a:pt x="9" y="60"/>
                      <a:pt x="13" y="62"/>
                      <a:pt x="12" y="62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9" y="62"/>
                      <a:pt x="11" y="63"/>
                      <a:pt x="10" y="63"/>
                    </a:cubicBezTo>
                    <a:cubicBezTo>
                      <a:pt x="11" y="64"/>
                      <a:pt x="8" y="64"/>
                      <a:pt x="9" y="65"/>
                    </a:cubicBezTo>
                    <a:cubicBezTo>
                      <a:pt x="8" y="64"/>
                      <a:pt x="8" y="65"/>
                      <a:pt x="8" y="65"/>
                    </a:cubicBezTo>
                    <a:cubicBezTo>
                      <a:pt x="11" y="66"/>
                      <a:pt x="6" y="66"/>
                      <a:pt x="8" y="67"/>
                    </a:cubicBezTo>
                    <a:cubicBezTo>
                      <a:pt x="8" y="67"/>
                      <a:pt x="8" y="67"/>
                      <a:pt x="8" y="67"/>
                    </a:cubicBezTo>
                    <a:cubicBezTo>
                      <a:pt x="8" y="68"/>
                      <a:pt x="6" y="70"/>
                      <a:pt x="8" y="72"/>
                    </a:cubicBezTo>
                    <a:cubicBezTo>
                      <a:pt x="8" y="73"/>
                      <a:pt x="4" y="73"/>
                      <a:pt x="5" y="75"/>
                    </a:cubicBezTo>
                    <a:cubicBezTo>
                      <a:pt x="7" y="76"/>
                      <a:pt x="7" y="76"/>
                      <a:pt x="7" y="76"/>
                    </a:cubicBezTo>
                    <a:cubicBezTo>
                      <a:pt x="7" y="76"/>
                      <a:pt x="6" y="75"/>
                      <a:pt x="5" y="75"/>
                    </a:cubicBezTo>
                    <a:cubicBezTo>
                      <a:pt x="7" y="76"/>
                      <a:pt x="5" y="76"/>
                      <a:pt x="5" y="77"/>
                    </a:cubicBezTo>
                    <a:cubicBezTo>
                      <a:pt x="5" y="77"/>
                      <a:pt x="5" y="78"/>
                      <a:pt x="6" y="78"/>
                    </a:cubicBezTo>
                    <a:cubicBezTo>
                      <a:pt x="4" y="78"/>
                      <a:pt x="7" y="80"/>
                      <a:pt x="5" y="80"/>
                    </a:cubicBezTo>
                    <a:cubicBezTo>
                      <a:pt x="8" y="81"/>
                      <a:pt x="6" y="80"/>
                      <a:pt x="7" y="81"/>
                    </a:cubicBezTo>
                    <a:cubicBezTo>
                      <a:pt x="7" y="81"/>
                      <a:pt x="6" y="81"/>
                      <a:pt x="5" y="81"/>
                    </a:cubicBezTo>
                    <a:cubicBezTo>
                      <a:pt x="6" y="81"/>
                      <a:pt x="6" y="82"/>
                      <a:pt x="4" y="82"/>
                    </a:cubicBezTo>
                    <a:cubicBezTo>
                      <a:pt x="5" y="82"/>
                      <a:pt x="6" y="83"/>
                      <a:pt x="6" y="83"/>
                    </a:cubicBezTo>
                    <a:cubicBezTo>
                      <a:pt x="3" y="83"/>
                      <a:pt x="5" y="84"/>
                      <a:pt x="4" y="84"/>
                    </a:cubicBezTo>
                    <a:cubicBezTo>
                      <a:pt x="6" y="85"/>
                      <a:pt x="8" y="86"/>
                      <a:pt x="7" y="86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5" y="86"/>
                      <a:pt x="2" y="87"/>
                      <a:pt x="4" y="90"/>
                    </a:cubicBezTo>
                    <a:cubicBezTo>
                      <a:pt x="3" y="89"/>
                      <a:pt x="3" y="89"/>
                      <a:pt x="3" y="89"/>
                    </a:cubicBezTo>
                    <a:cubicBezTo>
                      <a:pt x="4" y="91"/>
                      <a:pt x="1" y="92"/>
                      <a:pt x="4" y="95"/>
                    </a:cubicBezTo>
                    <a:cubicBezTo>
                      <a:pt x="3" y="95"/>
                      <a:pt x="2" y="95"/>
                      <a:pt x="2" y="96"/>
                    </a:cubicBezTo>
                    <a:cubicBezTo>
                      <a:pt x="3" y="97"/>
                      <a:pt x="3" y="97"/>
                      <a:pt x="5" y="98"/>
                    </a:cubicBezTo>
                    <a:cubicBezTo>
                      <a:pt x="5" y="98"/>
                      <a:pt x="4" y="98"/>
                      <a:pt x="3" y="98"/>
                    </a:cubicBezTo>
                    <a:cubicBezTo>
                      <a:pt x="2" y="98"/>
                      <a:pt x="0" y="98"/>
                      <a:pt x="2" y="99"/>
                    </a:cubicBezTo>
                    <a:cubicBezTo>
                      <a:pt x="1" y="99"/>
                      <a:pt x="1" y="99"/>
                      <a:pt x="1" y="99"/>
                    </a:cubicBezTo>
                    <a:cubicBezTo>
                      <a:pt x="2" y="100"/>
                      <a:pt x="4" y="101"/>
                      <a:pt x="2" y="102"/>
                    </a:cubicBezTo>
                    <a:cubicBezTo>
                      <a:pt x="3" y="102"/>
                      <a:pt x="3" y="103"/>
                      <a:pt x="5" y="103"/>
                    </a:cubicBezTo>
                    <a:cubicBezTo>
                      <a:pt x="5" y="103"/>
                      <a:pt x="3" y="103"/>
                      <a:pt x="4" y="103"/>
                    </a:cubicBezTo>
                    <a:cubicBezTo>
                      <a:pt x="2" y="102"/>
                      <a:pt x="2" y="102"/>
                      <a:pt x="2" y="102"/>
                    </a:cubicBezTo>
                    <a:cubicBezTo>
                      <a:pt x="1" y="104"/>
                      <a:pt x="2" y="105"/>
                      <a:pt x="3" y="107"/>
                    </a:cubicBezTo>
                    <a:cubicBezTo>
                      <a:pt x="0" y="107"/>
                      <a:pt x="3" y="108"/>
                      <a:pt x="1" y="109"/>
                    </a:cubicBezTo>
                    <a:cubicBezTo>
                      <a:pt x="2" y="110"/>
                      <a:pt x="0" y="110"/>
                      <a:pt x="3" y="111"/>
                    </a:cubicBezTo>
                    <a:cubicBezTo>
                      <a:pt x="2" y="111"/>
                      <a:pt x="2" y="111"/>
                      <a:pt x="2" y="111"/>
                    </a:cubicBezTo>
                    <a:cubicBezTo>
                      <a:pt x="1" y="111"/>
                      <a:pt x="2" y="112"/>
                      <a:pt x="1" y="113"/>
                    </a:cubicBezTo>
                    <a:cubicBezTo>
                      <a:pt x="1" y="114"/>
                      <a:pt x="3" y="114"/>
                      <a:pt x="4" y="114"/>
                    </a:cubicBezTo>
                    <a:cubicBezTo>
                      <a:pt x="2" y="114"/>
                      <a:pt x="2" y="114"/>
                      <a:pt x="2" y="114"/>
                    </a:cubicBezTo>
                    <a:cubicBezTo>
                      <a:pt x="3" y="115"/>
                      <a:pt x="5" y="115"/>
                      <a:pt x="7" y="115"/>
                    </a:cubicBezTo>
                    <a:cubicBezTo>
                      <a:pt x="6" y="115"/>
                      <a:pt x="7" y="115"/>
                      <a:pt x="6" y="115"/>
                    </a:cubicBezTo>
                    <a:cubicBezTo>
                      <a:pt x="5" y="115"/>
                      <a:pt x="4" y="115"/>
                      <a:pt x="2" y="115"/>
                    </a:cubicBezTo>
                    <a:cubicBezTo>
                      <a:pt x="1" y="116"/>
                      <a:pt x="5" y="116"/>
                      <a:pt x="3" y="117"/>
                    </a:cubicBezTo>
                    <a:cubicBezTo>
                      <a:pt x="2" y="117"/>
                      <a:pt x="3" y="118"/>
                      <a:pt x="5" y="117"/>
                    </a:cubicBezTo>
                    <a:cubicBezTo>
                      <a:pt x="4" y="117"/>
                      <a:pt x="4" y="118"/>
                      <a:pt x="3" y="118"/>
                    </a:cubicBezTo>
                    <a:cubicBezTo>
                      <a:pt x="3" y="118"/>
                      <a:pt x="3" y="118"/>
                      <a:pt x="4" y="118"/>
                    </a:cubicBezTo>
                    <a:cubicBezTo>
                      <a:pt x="4" y="118"/>
                      <a:pt x="4" y="118"/>
                      <a:pt x="4" y="118"/>
                    </a:cubicBezTo>
                    <a:cubicBezTo>
                      <a:pt x="5" y="118"/>
                      <a:pt x="5" y="118"/>
                      <a:pt x="7" y="117"/>
                    </a:cubicBezTo>
                    <a:cubicBezTo>
                      <a:pt x="7" y="117"/>
                      <a:pt x="6" y="117"/>
                      <a:pt x="7" y="117"/>
                    </a:cubicBezTo>
                    <a:cubicBezTo>
                      <a:pt x="8" y="117"/>
                      <a:pt x="8" y="117"/>
                      <a:pt x="7" y="118"/>
                    </a:cubicBezTo>
                    <a:cubicBezTo>
                      <a:pt x="6" y="118"/>
                      <a:pt x="5" y="118"/>
                      <a:pt x="4" y="119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8" y="118"/>
                      <a:pt x="9" y="117"/>
                    </a:cubicBezTo>
                    <a:cubicBezTo>
                      <a:pt x="8" y="117"/>
                      <a:pt x="8" y="117"/>
                      <a:pt x="8" y="117"/>
                    </a:cubicBezTo>
                    <a:cubicBezTo>
                      <a:pt x="9" y="117"/>
                      <a:pt x="9" y="117"/>
                      <a:pt x="9" y="117"/>
                    </a:cubicBezTo>
                    <a:cubicBezTo>
                      <a:pt x="9" y="117"/>
                      <a:pt x="10" y="116"/>
                      <a:pt x="9" y="116"/>
                    </a:cubicBezTo>
                    <a:cubicBezTo>
                      <a:pt x="7" y="116"/>
                      <a:pt x="7" y="116"/>
                      <a:pt x="7" y="116"/>
                    </a:cubicBezTo>
                    <a:cubicBezTo>
                      <a:pt x="7" y="116"/>
                      <a:pt x="5" y="116"/>
                      <a:pt x="7" y="116"/>
                    </a:cubicBezTo>
                    <a:cubicBezTo>
                      <a:pt x="9" y="115"/>
                      <a:pt x="9" y="115"/>
                      <a:pt x="9" y="115"/>
                    </a:cubicBezTo>
                    <a:cubicBezTo>
                      <a:pt x="9" y="115"/>
                      <a:pt x="8" y="115"/>
                      <a:pt x="9" y="115"/>
                    </a:cubicBezTo>
                    <a:cubicBezTo>
                      <a:pt x="11" y="115"/>
                      <a:pt x="11" y="115"/>
                      <a:pt x="11" y="115"/>
                    </a:cubicBezTo>
                    <a:cubicBezTo>
                      <a:pt x="8" y="115"/>
                      <a:pt x="10" y="114"/>
                      <a:pt x="9" y="114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1" y="114"/>
                      <a:pt x="8" y="114"/>
                      <a:pt x="8" y="114"/>
                    </a:cubicBezTo>
                    <a:cubicBezTo>
                      <a:pt x="9" y="114"/>
                      <a:pt x="11" y="114"/>
                      <a:pt x="12" y="114"/>
                    </a:cubicBezTo>
                    <a:cubicBezTo>
                      <a:pt x="12" y="113"/>
                      <a:pt x="10" y="113"/>
                      <a:pt x="12" y="113"/>
                    </a:cubicBezTo>
                    <a:cubicBezTo>
                      <a:pt x="11" y="112"/>
                      <a:pt x="10" y="112"/>
                      <a:pt x="9" y="111"/>
                    </a:cubicBezTo>
                    <a:cubicBezTo>
                      <a:pt x="9" y="111"/>
                      <a:pt x="12" y="112"/>
                      <a:pt x="11" y="111"/>
                    </a:cubicBezTo>
                    <a:cubicBezTo>
                      <a:pt x="12" y="111"/>
                      <a:pt x="13" y="111"/>
                      <a:pt x="14" y="111"/>
                    </a:cubicBezTo>
                    <a:cubicBezTo>
                      <a:pt x="13" y="111"/>
                      <a:pt x="14" y="111"/>
                      <a:pt x="12" y="111"/>
                    </a:cubicBezTo>
                    <a:cubicBezTo>
                      <a:pt x="12" y="110"/>
                      <a:pt x="13" y="110"/>
                      <a:pt x="12" y="109"/>
                    </a:cubicBezTo>
                    <a:cubicBezTo>
                      <a:pt x="12" y="109"/>
                      <a:pt x="14" y="110"/>
                      <a:pt x="15" y="110"/>
                    </a:cubicBezTo>
                    <a:cubicBezTo>
                      <a:pt x="13" y="109"/>
                      <a:pt x="13" y="109"/>
                      <a:pt x="13" y="108"/>
                    </a:cubicBezTo>
                    <a:cubicBezTo>
                      <a:pt x="11" y="108"/>
                      <a:pt x="11" y="108"/>
                      <a:pt x="10" y="108"/>
                    </a:cubicBezTo>
                    <a:cubicBezTo>
                      <a:pt x="9" y="108"/>
                      <a:pt x="9" y="107"/>
                      <a:pt x="9" y="107"/>
                    </a:cubicBezTo>
                    <a:cubicBezTo>
                      <a:pt x="11" y="108"/>
                      <a:pt x="13" y="108"/>
                      <a:pt x="14" y="108"/>
                    </a:cubicBezTo>
                    <a:cubicBezTo>
                      <a:pt x="16" y="108"/>
                      <a:pt x="13" y="108"/>
                      <a:pt x="16" y="109"/>
                    </a:cubicBezTo>
                    <a:cubicBezTo>
                      <a:pt x="18" y="109"/>
                      <a:pt x="18" y="110"/>
                      <a:pt x="17" y="110"/>
                    </a:cubicBezTo>
                    <a:cubicBezTo>
                      <a:pt x="19" y="111"/>
                      <a:pt x="17" y="110"/>
                      <a:pt x="19" y="110"/>
                    </a:cubicBezTo>
                    <a:cubicBezTo>
                      <a:pt x="19" y="110"/>
                      <a:pt x="18" y="110"/>
                      <a:pt x="18" y="109"/>
                    </a:cubicBezTo>
                    <a:cubicBezTo>
                      <a:pt x="17" y="109"/>
                      <a:pt x="16" y="109"/>
                      <a:pt x="15" y="108"/>
                    </a:cubicBezTo>
                    <a:cubicBezTo>
                      <a:pt x="13" y="108"/>
                      <a:pt x="17" y="108"/>
                      <a:pt x="17" y="108"/>
                    </a:cubicBezTo>
                    <a:cubicBezTo>
                      <a:pt x="18" y="109"/>
                      <a:pt x="18" y="109"/>
                      <a:pt x="18" y="109"/>
                    </a:cubicBezTo>
                    <a:cubicBezTo>
                      <a:pt x="19" y="109"/>
                      <a:pt x="17" y="108"/>
                      <a:pt x="17" y="108"/>
                    </a:cubicBezTo>
                    <a:cubicBezTo>
                      <a:pt x="21" y="109"/>
                      <a:pt x="18" y="108"/>
                      <a:pt x="20" y="109"/>
                    </a:cubicBezTo>
                    <a:cubicBezTo>
                      <a:pt x="22" y="109"/>
                      <a:pt x="22" y="109"/>
                      <a:pt x="22" y="109"/>
                    </a:cubicBezTo>
                    <a:cubicBezTo>
                      <a:pt x="22" y="109"/>
                      <a:pt x="19" y="109"/>
                      <a:pt x="20" y="108"/>
                    </a:cubicBezTo>
                    <a:cubicBezTo>
                      <a:pt x="21" y="109"/>
                      <a:pt x="21" y="109"/>
                      <a:pt x="21" y="109"/>
                    </a:cubicBezTo>
                    <a:cubicBezTo>
                      <a:pt x="21" y="108"/>
                      <a:pt x="21" y="108"/>
                      <a:pt x="21" y="108"/>
                    </a:cubicBezTo>
                    <a:cubicBezTo>
                      <a:pt x="20" y="108"/>
                      <a:pt x="18" y="108"/>
                      <a:pt x="18" y="108"/>
                    </a:cubicBezTo>
                    <a:cubicBezTo>
                      <a:pt x="15" y="107"/>
                      <a:pt x="18" y="108"/>
                      <a:pt x="17" y="107"/>
                    </a:cubicBezTo>
                    <a:cubicBezTo>
                      <a:pt x="15" y="106"/>
                      <a:pt x="17" y="107"/>
                      <a:pt x="16" y="107"/>
                    </a:cubicBezTo>
                    <a:cubicBezTo>
                      <a:pt x="14" y="106"/>
                      <a:pt x="14" y="106"/>
                      <a:pt x="14" y="106"/>
                    </a:cubicBezTo>
                    <a:cubicBezTo>
                      <a:pt x="14" y="105"/>
                      <a:pt x="16" y="106"/>
                      <a:pt x="17" y="106"/>
                    </a:cubicBezTo>
                    <a:cubicBezTo>
                      <a:pt x="17" y="106"/>
                      <a:pt x="17" y="107"/>
                      <a:pt x="16" y="106"/>
                    </a:cubicBezTo>
                    <a:cubicBezTo>
                      <a:pt x="18" y="107"/>
                      <a:pt x="20" y="107"/>
                      <a:pt x="21" y="108"/>
                    </a:cubicBezTo>
                    <a:cubicBezTo>
                      <a:pt x="22" y="108"/>
                      <a:pt x="20" y="107"/>
                      <a:pt x="20" y="107"/>
                    </a:cubicBezTo>
                    <a:cubicBezTo>
                      <a:pt x="19" y="107"/>
                      <a:pt x="18" y="107"/>
                      <a:pt x="17" y="106"/>
                    </a:cubicBezTo>
                    <a:cubicBezTo>
                      <a:pt x="13" y="105"/>
                      <a:pt x="21" y="107"/>
                      <a:pt x="20" y="106"/>
                    </a:cubicBezTo>
                    <a:cubicBezTo>
                      <a:pt x="17" y="106"/>
                      <a:pt x="16" y="104"/>
                      <a:pt x="13" y="104"/>
                    </a:cubicBezTo>
                    <a:cubicBezTo>
                      <a:pt x="12" y="104"/>
                      <a:pt x="12" y="103"/>
                      <a:pt x="12" y="103"/>
                    </a:cubicBezTo>
                    <a:cubicBezTo>
                      <a:pt x="14" y="104"/>
                      <a:pt x="13" y="103"/>
                      <a:pt x="15" y="104"/>
                    </a:cubicBezTo>
                    <a:cubicBezTo>
                      <a:pt x="15" y="104"/>
                      <a:pt x="15" y="104"/>
                      <a:pt x="15" y="104"/>
                    </a:cubicBezTo>
                    <a:cubicBezTo>
                      <a:pt x="18" y="105"/>
                      <a:pt x="18" y="105"/>
                      <a:pt x="18" y="105"/>
                    </a:cubicBezTo>
                    <a:cubicBezTo>
                      <a:pt x="22" y="106"/>
                      <a:pt x="22" y="106"/>
                      <a:pt x="22" y="106"/>
                    </a:cubicBezTo>
                    <a:cubicBezTo>
                      <a:pt x="21" y="105"/>
                      <a:pt x="20" y="105"/>
                      <a:pt x="19" y="105"/>
                    </a:cubicBezTo>
                    <a:cubicBezTo>
                      <a:pt x="20" y="105"/>
                      <a:pt x="21" y="105"/>
                      <a:pt x="21" y="105"/>
                    </a:cubicBezTo>
                    <a:cubicBezTo>
                      <a:pt x="20" y="105"/>
                      <a:pt x="18" y="104"/>
                      <a:pt x="18" y="104"/>
                    </a:cubicBezTo>
                    <a:cubicBezTo>
                      <a:pt x="18" y="103"/>
                      <a:pt x="20" y="104"/>
                      <a:pt x="20" y="104"/>
                    </a:cubicBezTo>
                    <a:cubicBezTo>
                      <a:pt x="22" y="105"/>
                      <a:pt x="22" y="105"/>
                      <a:pt x="22" y="105"/>
                    </a:cubicBezTo>
                    <a:cubicBezTo>
                      <a:pt x="21" y="104"/>
                      <a:pt x="23" y="105"/>
                      <a:pt x="22" y="105"/>
                    </a:cubicBezTo>
                    <a:cubicBezTo>
                      <a:pt x="21" y="104"/>
                      <a:pt x="20" y="104"/>
                      <a:pt x="18" y="103"/>
                    </a:cubicBezTo>
                    <a:cubicBezTo>
                      <a:pt x="18" y="103"/>
                      <a:pt x="19" y="103"/>
                      <a:pt x="19" y="103"/>
                    </a:cubicBez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103"/>
                      <a:pt x="23" y="104"/>
                      <a:pt x="23" y="104"/>
                    </a:cubicBezTo>
                    <a:cubicBezTo>
                      <a:pt x="21" y="103"/>
                      <a:pt x="21" y="103"/>
                      <a:pt x="21" y="103"/>
                    </a:cubicBezTo>
                    <a:cubicBezTo>
                      <a:pt x="23" y="104"/>
                      <a:pt x="23" y="104"/>
                      <a:pt x="23" y="104"/>
                    </a:cubicBezTo>
                    <a:cubicBezTo>
                      <a:pt x="22" y="103"/>
                      <a:pt x="22" y="103"/>
                      <a:pt x="21" y="103"/>
                    </a:cubicBezTo>
                    <a:cubicBezTo>
                      <a:pt x="23" y="103"/>
                      <a:pt x="23" y="103"/>
                      <a:pt x="23" y="103"/>
                    </a:cubicBezTo>
                    <a:cubicBezTo>
                      <a:pt x="22" y="103"/>
                      <a:pt x="20" y="102"/>
                      <a:pt x="22" y="102"/>
                    </a:cubicBezTo>
                    <a:cubicBezTo>
                      <a:pt x="19" y="102"/>
                      <a:pt x="22" y="103"/>
                      <a:pt x="20" y="102"/>
                    </a:cubicBezTo>
                    <a:cubicBezTo>
                      <a:pt x="19" y="102"/>
                      <a:pt x="19" y="101"/>
                      <a:pt x="19" y="101"/>
                    </a:cubicBezTo>
                    <a:cubicBezTo>
                      <a:pt x="21" y="102"/>
                      <a:pt x="19" y="101"/>
                      <a:pt x="19" y="101"/>
                    </a:cubicBezTo>
                    <a:cubicBezTo>
                      <a:pt x="20" y="101"/>
                      <a:pt x="21" y="101"/>
                      <a:pt x="21" y="101"/>
                    </a:cubicBezTo>
                    <a:cubicBezTo>
                      <a:pt x="19" y="101"/>
                      <a:pt x="19" y="101"/>
                      <a:pt x="19" y="101"/>
                    </a:cubicBezTo>
                    <a:cubicBezTo>
                      <a:pt x="23" y="102"/>
                      <a:pt x="19" y="100"/>
                      <a:pt x="20" y="100"/>
                    </a:cubicBezTo>
                    <a:cubicBezTo>
                      <a:pt x="21" y="101"/>
                      <a:pt x="22" y="101"/>
                      <a:pt x="23" y="101"/>
                    </a:cubicBezTo>
                    <a:cubicBezTo>
                      <a:pt x="20" y="100"/>
                      <a:pt x="20" y="99"/>
                      <a:pt x="18" y="99"/>
                    </a:cubicBezTo>
                    <a:cubicBezTo>
                      <a:pt x="19" y="99"/>
                      <a:pt x="21" y="100"/>
                      <a:pt x="23" y="101"/>
                    </a:cubicBezTo>
                    <a:cubicBezTo>
                      <a:pt x="21" y="100"/>
                      <a:pt x="25" y="101"/>
                      <a:pt x="22" y="100"/>
                    </a:cubicBezTo>
                    <a:cubicBezTo>
                      <a:pt x="21" y="100"/>
                      <a:pt x="21" y="99"/>
                      <a:pt x="19" y="99"/>
                    </a:cubicBezTo>
                    <a:cubicBezTo>
                      <a:pt x="20" y="98"/>
                      <a:pt x="21" y="99"/>
                      <a:pt x="22" y="99"/>
                    </a:cubicBezTo>
                    <a:cubicBezTo>
                      <a:pt x="21" y="99"/>
                      <a:pt x="19" y="98"/>
                      <a:pt x="19" y="98"/>
                    </a:cubicBezTo>
                    <a:cubicBezTo>
                      <a:pt x="19" y="98"/>
                      <a:pt x="17" y="97"/>
                      <a:pt x="19" y="97"/>
                    </a:cubicBezTo>
                    <a:cubicBezTo>
                      <a:pt x="20" y="98"/>
                      <a:pt x="19" y="98"/>
                      <a:pt x="20" y="98"/>
                    </a:cubicBezTo>
                    <a:cubicBezTo>
                      <a:pt x="21" y="98"/>
                      <a:pt x="17" y="96"/>
                      <a:pt x="16" y="96"/>
                    </a:cubicBezTo>
                    <a:cubicBezTo>
                      <a:pt x="15" y="95"/>
                      <a:pt x="13" y="94"/>
                      <a:pt x="12" y="94"/>
                    </a:cubicBezTo>
                    <a:cubicBezTo>
                      <a:pt x="13" y="93"/>
                      <a:pt x="13" y="94"/>
                      <a:pt x="15" y="95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95"/>
                      <a:pt x="19" y="97"/>
                      <a:pt x="21" y="97"/>
                    </a:cubicBezTo>
                    <a:cubicBezTo>
                      <a:pt x="20" y="97"/>
                      <a:pt x="20" y="97"/>
                      <a:pt x="20" y="97"/>
                    </a:cubicBezTo>
                    <a:cubicBezTo>
                      <a:pt x="23" y="98"/>
                      <a:pt x="23" y="98"/>
                      <a:pt x="23" y="98"/>
                    </a:cubicBezTo>
                    <a:cubicBezTo>
                      <a:pt x="21" y="97"/>
                      <a:pt x="23" y="97"/>
                      <a:pt x="22" y="97"/>
                    </a:cubicBezTo>
                    <a:cubicBezTo>
                      <a:pt x="21" y="96"/>
                      <a:pt x="23" y="97"/>
                      <a:pt x="21" y="97"/>
                    </a:cubicBezTo>
                    <a:cubicBezTo>
                      <a:pt x="21" y="97"/>
                      <a:pt x="19" y="95"/>
                      <a:pt x="20" y="95"/>
                    </a:cubicBezTo>
                    <a:cubicBezTo>
                      <a:pt x="23" y="97"/>
                      <a:pt x="23" y="97"/>
                      <a:pt x="23" y="97"/>
                    </a:cubicBezTo>
                    <a:cubicBezTo>
                      <a:pt x="23" y="97"/>
                      <a:pt x="21" y="96"/>
                      <a:pt x="22" y="96"/>
                    </a:cubicBezTo>
                    <a:cubicBezTo>
                      <a:pt x="23" y="96"/>
                      <a:pt x="23" y="96"/>
                      <a:pt x="23" y="96"/>
                    </a:cubicBezTo>
                    <a:cubicBezTo>
                      <a:pt x="23" y="96"/>
                      <a:pt x="24" y="94"/>
                      <a:pt x="20" y="92"/>
                    </a:cubicBezTo>
                    <a:cubicBezTo>
                      <a:pt x="22" y="92"/>
                      <a:pt x="22" y="92"/>
                      <a:pt x="24" y="92"/>
                    </a:cubicBezTo>
                    <a:cubicBezTo>
                      <a:pt x="23" y="92"/>
                      <a:pt x="22" y="91"/>
                      <a:pt x="22" y="91"/>
                    </a:cubicBezTo>
                    <a:cubicBezTo>
                      <a:pt x="24" y="91"/>
                      <a:pt x="24" y="91"/>
                      <a:pt x="24" y="91"/>
                    </a:cubicBezTo>
                    <a:cubicBezTo>
                      <a:pt x="25" y="91"/>
                      <a:pt x="23" y="90"/>
                      <a:pt x="23" y="90"/>
                    </a:cubicBezTo>
                    <a:cubicBezTo>
                      <a:pt x="24" y="90"/>
                      <a:pt x="24" y="90"/>
                      <a:pt x="24" y="90"/>
                    </a:cubicBezTo>
                    <a:cubicBezTo>
                      <a:pt x="25" y="90"/>
                      <a:pt x="23" y="89"/>
                      <a:pt x="23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3" y="89"/>
                      <a:pt x="23" y="89"/>
                      <a:pt x="23" y="89"/>
                    </a:cubicBezTo>
                    <a:cubicBezTo>
                      <a:pt x="22" y="88"/>
                      <a:pt x="23" y="88"/>
                      <a:pt x="25" y="89"/>
                    </a:cubicBezTo>
                    <a:cubicBezTo>
                      <a:pt x="23" y="88"/>
                      <a:pt x="23" y="88"/>
                      <a:pt x="23" y="88"/>
                    </a:cubicBezTo>
                    <a:cubicBezTo>
                      <a:pt x="25" y="88"/>
                      <a:pt x="25" y="88"/>
                      <a:pt x="25" y="86"/>
                    </a:cubicBezTo>
                    <a:cubicBezTo>
                      <a:pt x="24" y="87"/>
                      <a:pt x="23" y="86"/>
                      <a:pt x="22" y="86"/>
                    </a:cubicBezTo>
                    <a:cubicBezTo>
                      <a:pt x="20" y="86"/>
                      <a:pt x="22" y="86"/>
                      <a:pt x="21" y="85"/>
                    </a:cubicBezTo>
                    <a:cubicBezTo>
                      <a:pt x="24" y="86"/>
                      <a:pt x="24" y="86"/>
                      <a:pt x="24" y="86"/>
                    </a:cubicBezTo>
                    <a:cubicBezTo>
                      <a:pt x="27" y="86"/>
                      <a:pt x="25" y="85"/>
                      <a:pt x="25" y="84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7" y="83"/>
                      <a:pt x="24" y="82"/>
                      <a:pt x="25" y="82"/>
                    </a:cubicBezTo>
                    <a:cubicBezTo>
                      <a:pt x="24" y="82"/>
                      <a:pt x="22" y="81"/>
                      <a:pt x="22" y="80"/>
                    </a:cubicBezTo>
                    <a:cubicBezTo>
                      <a:pt x="20" y="79"/>
                      <a:pt x="25" y="81"/>
                      <a:pt x="26" y="81"/>
                    </a:cubicBezTo>
                    <a:cubicBezTo>
                      <a:pt x="25" y="80"/>
                      <a:pt x="25" y="80"/>
                      <a:pt x="25" y="80"/>
                    </a:cubicBezTo>
                    <a:cubicBezTo>
                      <a:pt x="25" y="80"/>
                      <a:pt x="25" y="80"/>
                      <a:pt x="25" y="80"/>
                    </a:cubicBezTo>
                    <a:cubicBezTo>
                      <a:pt x="24" y="80"/>
                      <a:pt x="24" y="79"/>
                      <a:pt x="25" y="79"/>
                    </a:cubicBezTo>
                    <a:cubicBezTo>
                      <a:pt x="25" y="79"/>
                      <a:pt x="25" y="79"/>
                      <a:pt x="25" y="79"/>
                    </a:cubicBezTo>
                    <a:cubicBezTo>
                      <a:pt x="25" y="79"/>
                      <a:pt x="26" y="79"/>
                      <a:pt x="26" y="79"/>
                    </a:cubicBezTo>
                    <a:cubicBezTo>
                      <a:pt x="24" y="78"/>
                      <a:pt x="26" y="78"/>
                      <a:pt x="24" y="78"/>
                    </a:cubicBezTo>
                    <a:cubicBezTo>
                      <a:pt x="25" y="78"/>
                      <a:pt x="25" y="78"/>
                      <a:pt x="25" y="78"/>
                    </a:cubicBezTo>
                    <a:cubicBezTo>
                      <a:pt x="23" y="77"/>
                      <a:pt x="23" y="77"/>
                      <a:pt x="23" y="77"/>
                    </a:cubicBezTo>
                    <a:cubicBezTo>
                      <a:pt x="24" y="77"/>
                      <a:pt x="24" y="77"/>
                      <a:pt x="24" y="77"/>
                    </a:cubicBezTo>
                    <a:cubicBezTo>
                      <a:pt x="26" y="78"/>
                      <a:pt x="26" y="78"/>
                      <a:pt x="26" y="78"/>
                    </a:cubicBezTo>
                    <a:cubicBezTo>
                      <a:pt x="27" y="78"/>
                      <a:pt x="25" y="77"/>
                      <a:pt x="24" y="77"/>
                    </a:cubicBezTo>
                    <a:cubicBezTo>
                      <a:pt x="23" y="76"/>
                      <a:pt x="24" y="77"/>
                      <a:pt x="25" y="77"/>
                    </a:cubicBezTo>
                    <a:cubicBezTo>
                      <a:pt x="26" y="77"/>
                      <a:pt x="25" y="77"/>
                      <a:pt x="25" y="77"/>
                    </a:cubicBezTo>
                    <a:cubicBezTo>
                      <a:pt x="26" y="78"/>
                      <a:pt x="25" y="77"/>
                      <a:pt x="26" y="77"/>
                    </a:cubicBezTo>
                    <a:cubicBezTo>
                      <a:pt x="26" y="77"/>
                      <a:pt x="24" y="77"/>
                      <a:pt x="25" y="77"/>
                    </a:cubicBezTo>
                    <a:cubicBezTo>
                      <a:pt x="25" y="76"/>
                      <a:pt x="25" y="76"/>
                      <a:pt x="26" y="76"/>
                    </a:cubicBezTo>
                    <a:cubicBezTo>
                      <a:pt x="26" y="76"/>
                      <a:pt x="26" y="76"/>
                      <a:pt x="25" y="75"/>
                    </a:cubicBezTo>
                    <a:cubicBezTo>
                      <a:pt x="25" y="76"/>
                      <a:pt x="24" y="76"/>
                      <a:pt x="23" y="75"/>
                    </a:cubicBezTo>
                    <a:cubicBezTo>
                      <a:pt x="23" y="75"/>
                      <a:pt x="23" y="75"/>
                      <a:pt x="23" y="75"/>
                    </a:cubicBezTo>
                    <a:cubicBezTo>
                      <a:pt x="24" y="75"/>
                      <a:pt x="24" y="75"/>
                      <a:pt x="24" y="75"/>
                    </a:cubicBezTo>
                    <a:cubicBezTo>
                      <a:pt x="23" y="75"/>
                      <a:pt x="24" y="75"/>
                      <a:pt x="22" y="75"/>
                    </a:cubicBezTo>
                    <a:cubicBezTo>
                      <a:pt x="25" y="75"/>
                      <a:pt x="25" y="75"/>
                      <a:pt x="25" y="75"/>
                    </a:cubicBezTo>
                    <a:cubicBezTo>
                      <a:pt x="23" y="74"/>
                      <a:pt x="23" y="74"/>
                      <a:pt x="23" y="74"/>
                    </a:cubicBezTo>
                    <a:cubicBezTo>
                      <a:pt x="25" y="74"/>
                      <a:pt x="27" y="75"/>
                      <a:pt x="27" y="75"/>
                    </a:cubicBezTo>
                    <a:cubicBezTo>
                      <a:pt x="26" y="74"/>
                      <a:pt x="26" y="74"/>
                      <a:pt x="26" y="74"/>
                    </a:cubicBezTo>
                    <a:cubicBezTo>
                      <a:pt x="26" y="73"/>
                      <a:pt x="26" y="74"/>
                      <a:pt x="27" y="74"/>
                    </a:cubicBezTo>
                    <a:cubicBezTo>
                      <a:pt x="28" y="73"/>
                      <a:pt x="22" y="72"/>
                      <a:pt x="24" y="72"/>
                    </a:cubicBezTo>
                    <a:cubicBezTo>
                      <a:pt x="26" y="72"/>
                      <a:pt x="26" y="72"/>
                      <a:pt x="27" y="72"/>
                    </a:cubicBezTo>
                    <a:cubicBezTo>
                      <a:pt x="27" y="72"/>
                      <a:pt x="26" y="72"/>
                      <a:pt x="26" y="72"/>
                    </a:cubicBezTo>
                    <a:cubicBezTo>
                      <a:pt x="25" y="72"/>
                      <a:pt x="27" y="72"/>
                      <a:pt x="26" y="72"/>
                    </a:cubicBezTo>
                    <a:cubicBezTo>
                      <a:pt x="25" y="72"/>
                      <a:pt x="25" y="72"/>
                      <a:pt x="25" y="72"/>
                    </a:cubicBezTo>
                    <a:cubicBezTo>
                      <a:pt x="29" y="72"/>
                      <a:pt x="26" y="70"/>
                      <a:pt x="28" y="70"/>
                    </a:cubicBezTo>
                    <a:cubicBezTo>
                      <a:pt x="26" y="69"/>
                      <a:pt x="28" y="69"/>
                      <a:pt x="27" y="69"/>
                    </a:cubicBezTo>
                    <a:cubicBezTo>
                      <a:pt x="29" y="70"/>
                      <a:pt x="27" y="68"/>
                      <a:pt x="28" y="69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7" y="68"/>
                      <a:pt x="22" y="66"/>
                      <a:pt x="25" y="67"/>
                    </a:cubicBezTo>
                    <a:cubicBezTo>
                      <a:pt x="26" y="67"/>
                      <a:pt x="27" y="67"/>
                      <a:pt x="27" y="68"/>
                    </a:cubicBezTo>
                    <a:cubicBezTo>
                      <a:pt x="30" y="68"/>
                      <a:pt x="25" y="66"/>
                      <a:pt x="29" y="67"/>
                    </a:cubicBezTo>
                    <a:cubicBezTo>
                      <a:pt x="28" y="66"/>
                      <a:pt x="26" y="66"/>
                      <a:pt x="25" y="65"/>
                    </a:cubicBezTo>
                    <a:cubicBezTo>
                      <a:pt x="26" y="65"/>
                      <a:pt x="28" y="65"/>
                      <a:pt x="28" y="65"/>
                    </a:cubicBezTo>
                    <a:cubicBezTo>
                      <a:pt x="28" y="65"/>
                      <a:pt x="27" y="65"/>
                      <a:pt x="28" y="65"/>
                    </a:cubicBezTo>
                    <a:cubicBezTo>
                      <a:pt x="28" y="65"/>
                      <a:pt x="28" y="65"/>
                      <a:pt x="29" y="65"/>
                    </a:cubicBezTo>
                    <a:cubicBezTo>
                      <a:pt x="30" y="65"/>
                      <a:pt x="28" y="64"/>
                      <a:pt x="28" y="64"/>
                    </a:cubicBezTo>
                    <a:cubicBezTo>
                      <a:pt x="30" y="64"/>
                      <a:pt x="29" y="63"/>
                      <a:pt x="30" y="63"/>
                    </a:cubicBezTo>
                    <a:cubicBezTo>
                      <a:pt x="28" y="62"/>
                      <a:pt x="31" y="63"/>
                      <a:pt x="28" y="62"/>
                    </a:cubicBezTo>
                    <a:cubicBezTo>
                      <a:pt x="29" y="62"/>
                      <a:pt x="29" y="62"/>
                      <a:pt x="29" y="62"/>
                    </a:cubicBezTo>
                    <a:cubicBezTo>
                      <a:pt x="28" y="62"/>
                      <a:pt x="26" y="61"/>
                      <a:pt x="26" y="61"/>
                    </a:cubicBezTo>
                    <a:cubicBezTo>
                      <a:pt x="28" y="61"/>
                      <a:pt x="28" y="61"/>
                      <a:pt x="28" y="61"/>
                    </a:cubicBezTo>
                    <a:cubicBezTo>
                      <a:pt x="30" y="62"/>
                      <a:pt x="29" y="61"/>
                      <a:pt x="30" y="61"/>
                    </a:cubicBezTo>
                    <a:cubicBezTo>
                      <a:pt x="28" y="61"/>
                      <a:pt x="30" y="61"/>
                      <a:pt x="28" y="61"/>
                    </a:cubicBezTo>
                    <a:cubicBezTo>
                      <a:pt x="28" y="60"/>
                      <a:pt x="28" y="60"/>
                      <a:pt x="28" y="60"/>
                    </a:cubicBezTo>
                    <a:cubicBezTo>
                      <a:pt x="27" y="60"/>
                      <a:pt x="27" y="60"/>
                      <a:pt x="27" y="59"/>
                    </a:cubicBezTo>
                    <a:cubicBezTo>
                      <a:pt x="27" y="59"/>
                      <a:pt x="29" y="60"/>
                      <a:pt x="29" y="60"/>
                    </a:cubicBezTo>
                    <a:cubicBezTo>
                      <a:pt x="30" y="60"/>
                      <a:pt x="29" y="60"/>
                      <a:pt x="29" y="59"/>
                    </a:cubicBezTo>
                    <a:cubicBezTo>
                      <a:pt x="29" y="59"/>
                      <a:pt x="29" y="59"/>
                      <a:pt x="28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30" y="59"/>
                    </a:cubicBezTo>
                    <a:cubicBezTo>
                      <a:pt x="31" y="59"/>
                      <a:pt x="31" y="59"/>
                      <a:pt x="31" y="59"/>
                    </a:cubicBezTo>
                    <a:cubicBezTo>
                      <a:pt x="31" y="59"/>
                      <a:pt x="30" y="58"/>
                      <a:pt x="29" y="58"/>
                    </a:cubicBezTo>
                    <a:cubicBezTo>
                      <a:pt x="30" y="58"/>
                      <a:pt x="29" y="56"/>
                      <a:pt x="28" y="56"/>
                    </a:cubicBezTo>
                    <a:cubicBezTo>
                      <a:pt x="28" y="56"/>
                      <a:pt x="30" y="56"/>
                      <a:pt x="29" y="56"/>
                    </a:cubicBezTo>
                    <a:cubicBezTo>
                      <a:pt x="29" y="56"/>
                      <a:pt x="27" y="55"/>
                      <a:pt x="28" y="55"/>
                    </a:cubicBezTo>
                    <a:cubicBezTo>
                      <a:pt x="28" y="55"/>
                      <a:pt x="30" y="55"/>
                      <a:pt x="30" y="55"/>
                    </a:cubicBezTo>
                    <a:cubicBezTo>
                      <a:pt x="30" y="55"/>
                      <a:pt x="28" y="55"/>
                      <a:pt x="28" y="55"/>
                    </a:cubicBezTo>
                    <a:cubicBezTo>
                      <a:pt x="31" y="55"/>
                      <a:pt x="27" y="53"/>
                      <a:pt x="29" y="53"/>
                    </a:cubicBezTo>
                    <a:cubicBezTo>
                      <a:pt x="29" y="53"/>
                      <a:pt x="30" y="53"/>
                      <a:pt x="30" y="53"/>
                    </a:cubicBezTo>
                    <a:cubicBezTo>
                      <a:pt x="30" y="53"/>
                      <a:pt x="29" y="52"/>
                      <a:pt x="27" y="51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9" y="51"/>
                      <a:pt x="29" y="51"/>
                      <a:pt x="27" y="50"/>
                    </a:cubicBezTo>
                    <a:cubicBezTo>
                      <a:pt x="27" y="51"/>
                      <a:pt x="28" y="51"/>
                      <a:pt x="28" y="51"/>
                    </a:cubicBezTo>
                    <a:cubicBezTo>
                      <a:pt x="27" y="51"/>
                      <a:pt x="25" y="50"/>
                      <a:pt x="26" y="50"/>
                    </a:cubicBezTo>
                    <a:cubicBezTo>
                      <a:pt x="26" y="50"/>
                      <a:pt x="26" y="50"/>
                      <a:pt x="26" y="50"/>
                    </a:cubicBezTo>
                    <a:cubicBezTo>
                      <a:pt x="26" y="50"/>
                      <a:pt x="25" y="49"/>
                      <a:pt x="25" y="49"/>
                    </a:cubicBezTo>
                    <a:cubicBezTo>
                      <a:pt x="26" y="49"/>
                      <a:pt x="26" y="49"/>
                      <a:pt x="27" y="49"/>
                    </a:cubicBezTo>
                    <a:cubicBezTo>
                      <a:pt x="29" y="50"/>
                      <a:pt x="28" y="49"/>
                      <a:pt x="29" y="49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6" y="48"/>
                      <a:pt x="29" y="49"/>
                      <a:pt x="29" y="48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24" y="47"/>
                      <a:pt x="26" y="47"/>
                      <a:pt x="27" y="47"/>
                    </a:cubicBezTo>
                    <a:cubicBezTo>
                      <a:pt x="27" y="47"/>
                      <a:pt x="24" y="46"/>
                      <a:pt x="22" y="45"/>
                    </a:cubicBezTo>
                    <a:cubicBezTo>
                      <a:pt x="23" y="45"/>
                      <a:pt x="22" y="44"/>
                      <a:pt x="22" y="44"/>
                    </a:cubicBezTo>
                    <a:cubicBezTo>
                      <a:pt x="23" y="44"/>
                      <a:pt x="22" y="44"/>
                      <a:pt x="23" y="44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25" y="45"/>
                      <a:pt x="27" y="45"/>
                      <a:pt x="28" y="45"/>
                    </a:cubicBezTo>
                    <a:cubicBezTo>
                      <a:pt x="27" y="45"/>
                      <a:pt x="28" y="44"/>
                      <a:pt x="29" y="44"/>
                    </a:cubicBezTo>
                    <a:cubicBezTo>
                      <a:pt x="26" y="44"/>
                      <a:pt x="27" y="43"/>
                      <a:pt x="25" y="42"/>
                    </a:cubicBezTo>
                    <a:cubicBezTo>
                      <a:pt x="24" y="42"/>
                      <a:pt x="27" y="43"/>
                      <a:pt x="28" y="43"/>
                    </a:cubicBezTo>
                    <a:cubicBezTo>
                      <a:pt x="27" y="42"/>
                      <a:pt x="27" y="41"/>
                      <a:pt x="27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7" y="40"/>
                      <a:pt x="28" y="40"/>
                      <a:pt x="26" y="39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8" y="39"/>
                      <a:pt x="24" y="38"/>
                      <a:pt x="26" y="38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6" y="38"/>
                      <a:pt x="28" y="38"/>
                      <a:pt x="26" y="37"/>
                    </a:cubicBezTo>
                    <a:cubicBezTo>
                      <a:pt x="27" y="37"/>
                      <a:pt x="27" y="38"/>
                      <a:pt x="28" y="38"/>
                    </a:cubicBezTo>
                    <a:cubicBezTo>
                      <a:pt x="27" y="37"/>
                      <a:pt x="27" y="37"/>
                      <a:pt x="26" y="36"/>
                    </a:cubicBezTo>
                    <a:cubicBezTo>
                      <a:pt x="28" y="37"/>
                      <a:pt x="28" y="37"/>
                      <a:pt x="28" y="37"/>
                    </a:cubicBezTo>
                    <a:cubicBezTo>
                      <a:pt x="29" y="37"/>
                      <a:pt x="26" y="36"/>
                      <a:pt x="27" y="36"/>
                    </a:cubicBezTo>
                    <a:cubicBezTo>
                      <a:pt x="27" y="36"/>
                      <a:pt x="28" y="36"/>
                      <a:pt x="28" y="36"/>
                    </a:cubicBezTo>
                    <a:cubicBezTo>
                      <a:pt x="27" y="35"/>
                      <a:pt x="27" y="35"/>
                      <a:pt x="27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3"/>
                      <a:pt x="30" y="31"/>
                      <a:pt x="28" y="29"/>
                    </a:cubicBezTo>
                    <a:cubicBezTo>
                      <a:pt x="31" y="29"/>
                      <a:pt x="30" y="30"/>
                      <a:pt x="31" y="30"/>
                    </a:cubicBezTo>
                    <a:cubicBezTo>
                      <a:pt x="29" y="29"/>
                      <a:pt x="31" y="29"/>
                      <a:pt x="30" y="29"/>
                    </a:cubicBezTo>
                    <a:cubicBezTo>
                      <a:pt x="30" y="29"/>
                      <a:pt x="30" y="29"/>
                      <a:pt x="30" y="29"/>
                    </a:cubicBezTo>
                    <a:cubicBezTo>
                      <a:pt x="30" y="28"/>
                      <a:pt x="31" y="28"/>
                      <a:pt x="31" y="28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29" y="27"/>
                      <a:pt x="33" y="28"/>
                      <a:pt x="30" y="27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0" y="26"/>
                      <a:pt x="33" y="27"/>
                      <a:pt x="31" y="26"/>
                    </a:cubicBezTo>
                    <a:cubicBezTo>
                      <a:pt x="31" y="26"/>
                      <a:pt x="31" y="26"/>
                      <a:pt x="31" y="26"/>
                    </a:cubicBezTo>
                    <a:cubicBezTo>
                      <a:pt x="33" y="26"/>
                      <a:pt x="29" y="25"/>
                      <a:pt x="31" y="25"/>
                    </a:cubicBezTo>
                    <a:cubicBezTo>
                      <a:pt x="31" y="25"/>
                      <a:pt x="30" y="24"/>
                      <a:pt x="28" y="24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0" y="23"/>
                      <a:pt x="31" y="21"/>
                      <a:pt x="29" y="19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28" y="18"/>
                      <a:pt x="33" y="19"/>
                      <a:pt x="29" y="17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29" y="16"/>
                      <a:pt x="30" y="16"/>
                      <a:pt x="28" y="15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30" y="15"/>
                      <a:pt x="28" y="14"/>
                      <a:pt x="28" y="14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33" y="14"/>
                      <a:pt x="36" y="12"/>
                      <a:pt x="32" y="9"/>
                    </a:cubicBezTo>
                    <a:cubicBezTo>
                      <a:pt x="32" y="9"/>
                      <a:pt x="35" y="10"/>
                      <a:pt x="34" y="10"/>
                    </a:cubicBezTo>
                    <a:cubicBezTo>
                      <a:pt x="32" y="7"/>
                      <a:pt x="37" y="7"/>
                      <a:pt x="33" y="4"/>
                    </a:cubicBezTo>
                    <a:cubicBezTo>
                      <a:pt x="32" y="2"/>
                      <a:pt x="26" y="0"/>
                      <a:pt x="26" y="0"/>
                    </a:cubicBezTo>
                    <a:cubicBezTo>
                      <a:pt x="28" y="3"/>
                      <a:pt x="24" y="5"/>
                      <a:pt x="21" y="7"/>
                    </a:cubicBezTo>
                    <a:cubicBezTo>
                      <a:pt x="21" y="8"/>
                      <a:pt x="21" y="9"/>
                      <a:pt x="20" y="10"/>
                    </a:cubicBezTo>
                    <a:cubicBezTo>
                      <a:pt x="20" y="13"/>
                      <a:pt x="14" y="16"/>
                      <a:pt x="15" y="20"/>
                    </a:cubicBezTo>
                    <a:cubicBezTo>
                      <a:pt x="16" y="20"/>
                      <a:pt x="17" y="21"/>
                      <a:pt x="17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2"/>
                      <a:pt x="16" y="21"/>
                      <a:pt x="16" y="21"/>
                    </a:cubicBezTo>
                    <a:cubicBezTo>
                      <a:pt x="15" y="22"/>
                      <a:pt x="16" y="24"/>
                      <a:pt x="15" y="25"/>
                    </a:cubicBezTo>
                    <a:cubicBezTo>
                      <a:pt x="17" y="25"/>
                      <a:pt x="15" y="26"/>
                      <a:pt x="17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7" y="27"/>
                      <a:pt x="17" y="27"/>
                      <a:pt x="14" y="28"/>
                    </a:cubicBezTo>
                    <a:cubicBezTo>
                      <a:pt x="12" y="31"/>
                      <a:pt x="12" y="35"/>
                      <a:pt x="11" y="3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46" name="Freeform 116"/>
              <p:cNvSpPr>
                <a:spLocks/>
              </p:cNvSpPr>
              <p:nvPr/>
            </p:nvSpPr>
            <p:spPr bwMode="auto">
              <a:xfrm>
                <a:off x="6540" y="13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47" name="Freeform 117"/>
              <p:cNvSpPr>
                <a:spLocks/>
              </p:cNvSpPr>
              <p:nvPr/>
            </p:nvSpPr>
            <p:spPr bwMode="auto">
              <a:xfrm>
                <a:off x="5926" y="26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48" name="Freeform 118"/>
              <p:cNvSpPr>
                <a:spLocks/>
              </p:cNvSpPr>
              <p:nvPr/>
            </p:nvSpPr>
            <p:spPr bwMode="auto">
              <a:xfrm>
                <a:off x="6547" y="1503"/>
                <a:ext cx="5" cy="3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0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49" name="Freeform 119"/>
              <p:cNvSpPr>
                <a:spLocks/>
              </p:cNvSpPr>
              <p:nvPr/>
            </p:nvSpPr>
            <p:spPr bwMode="auto">
              <a:xfrm>
                <a:off x="6545" y="1501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50" name="Freeform 120"/>
              <p:cNvSpPr>
                <a:spLocks/>
              </p:cNvSpPr>
              <p:nvPr/>
            </p:nvSpPr>
            <p:spPr bwMode="auto">
              <a:xfrm>
                <a:off x="6547" y="1513"/>
                <a:ext cx="5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51" name="Freeform 121"/>
              <p:cNvSpPr>
                <a:spLocks/>
              </p:cNvSpPr>
              <p:nvPr/>
            </p:nvSpPr>
            <p:spPr bwMode="auto">
              <a:xfrm>
                <a:off x="6052" y="161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52" name="Freeform 122"/>
              <p:cNvSpPr>
                <a:spLocks/>
              </p:cNvSpPr>
              <p:nvPr/>
            </p:nvSpPr>
            <p:spPr bwMode="auto">
              <a:xfrm>
                <a:off x="6026" y="1565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53" name="Freeform 123"/>
              <p:cNvSpPr>
                <a:spLocks/>
              </p:cNvSpPr>
              <p:nvPr/>
            </p:nvSpPr>
            <p:spPr bwMode="auto">
              <a:xfrm>
                <a:off x="6052" y="1525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54" name="Freeform 124"/>
              <p:cNvSpPr>
                <a:spLocks/>
              </p:cNvSpPr>
              <p:nvPr/>
            </p:nvSpPr>
            <p:spPr bwMode="auto">
              <a:xfrm>
                <a:off x="7311" y="204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55" name="Freeform 125"/>
              <p:cNvSpPr>
                <a:spLocks/>
              </p:cNvSpPr>
              <p:nvPr/>
            </p:nvSpPr>
            <p:spPr bwMode="auto">
              <a:xfrm>
                <a:off x="6123" y="1646"/>
                <a:ext cx="5" cy="2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0"/>
                      <a:pt x="0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56" name="Rectangle 126"/>
              <p:cNvSpPr>
                <a:spLocks noChangeArrowheads="1"/>
              </p:cNvSpPr>
              <p:nvPr/>
            </p:nvSpPr>
            <p:spPr bwMode="auto">
              <a:xfrm>
                <a:off x="6066" y="1546"/>
                <a:ext cx="2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57" name="Freeform 127"/>
              <p:cNvSpPr>
                <a:spLocks/>
              </p:cNvSpPr>
              <p:nvPr/>
            </p:nvSpPr>
            <p:spPr bwMode="auto">
              <a:xfrm>
                <a:off x="5938" y="1399"/>
                <a:ext cx="194" cy="301"/>
              </a:xfrm>
              <a:custGeom>
                <a:avLst/>
                <a:gdLst>
                  <a:gd name="T0" fmla="*/ 11 w 82"/>
                  <a:gd name="T1" fmla="*/ 27 h 127"/>
                  <a:gd name="T2" fmla="*/ 20 w 82"/>
                  <a:gd name="T3" fmla="*/ 47 h 127"/>
                  <a:gd name="T4" fmla="*/ 34 w 82"/>
                  <a:gd name="T5" fmla="*/ 60 h 127"/>
                  <a:gd name="T6" fmla="*/ 37 w 82"/>
                  <a:gd name="T7" fmla="*/ 68 h 127"/>
                  <a:gd name="T8" fmla="*/ 43 w 82"/>
                  <a:gd name="T9" fmla="*/ 80 h 127"/>
                  <a:gd name="T10" fmla="*/ 47 w 82"/>
                  <a:gd name="T11" fmla="*/ 89 h 127"/>
                  <a:gd name="T12" fmla="*/ 53 w 82"/>
                  <a:gd name="T13" fmla="*/ 94 h 127"/>
                  <a:gd name="T14" fmla="*/ 60 w 82"/>
                  <a:gd name="T15" fmla="*/ 105 h 127"/>
                  <a:gd name="T16" fmla="*/ 63 w 82"/>
                  <a:gd name="T17" fmla="*/ 111 h 127"/>
                  <a:gd name="T18" fmla="*/ 63 w 82"/>
                  <a:gd name="T19" fmla="*/ 121 h 127"/>
                  <a:gd name="T20" fmla="*/ 65 w 82"/>
                  <a:gd name="T21" fmla="*/ 124 h 127"/>
                  <a:gd name="T22" fmla="*/ 69 w 82"/>
                  <a:gd name="T23" fmla="*/ 126 h 127"/>
                  <a:gd name="T24" fmla="*/ 72 w 82"/>
                  <a:gd name="T25" fmla="*/ 126 h 127"/>
                  <a:gd name="T26" fmla="*/ 73 w 82"/>
                  <a:gd name="T27" fmla="*/ 123 h 127"/>
                  <a:gd name="T28" fmla="*/ 71 w 82"/>
                  <a:gd name="T29" fmla="*/ 118 h 127"/>
                  <a:gd name="T30" fmla="*/ 73 w 82"/>
                  <a:gd name="T31" fmla="*/ 112 h 127"/>
                  <a:gd name="T32" fmla="*/ 80 w 82"/>
                  <a:gd name="T33" fmla="*/ 112 h 127"/>
                  <a:gd name="T34" fmla="*/ 80 w 82"/>
                  <a:gd name="T35" fmla="*/ 109 h 127"/>
                  <a:gd name="T36" fmla="*/ 76 w 82"/>
                  <a:gd name="T37" fmla="*/ 108 h 127"/>
                  <a:gd name="T38" fmla="*/ 78 w 82"/>
                  <a:gd name="T39" fmla="*/ 107 h 127"/>
                  <a:gd name="T40" fmla="*/ 73 w 82"/>
                  <a:gd name="T41" fmla="*/ 105 h 127"/>
                  <a:gd name="T42" fmla="*/ 77 w 82"/>
                  <a:gd name="T43" fmla="*/ 102 h 127"/>
                  <a:gd name="T44" fmla="*/ 78 w 82"/>
                  <a:gd name="T45" fmla="*/ 100 h 127"/>
                  <a:gd name="T46" fmla="*/ 76 w 82"/>
                  <a:gd name="T47" fmla="*/ 100 h 127"/>
                  <a:gd name="T48" fmla="*/ 76 w 82"/>
                  <a:gd name="T49" fmla="*/ 96 h 127"/>
                  <a:gd name="T50" fmla="*/ 71 w 82"/>
                  <a:gd name="T51" fmla="*/ 96 h 127"/>
                  <a:gd name="T52" fmla="*/ 65 w 82"/>
                  <a:gd name="T53" fmla="*/ 95 h 127"/>
                  <a:gd name="T54" fmla="*/ 70 w 82"/>
                  <a:gd name="T55" fmla="*/ 92 h 127"/>
                  <a:gd name="T56" fmla="*/ 68 w 82"/>
                  <a:gd name="T57" fmla="*/ 86 h 127"/>
                  <a:gd name="T58" fmla="*/ 67 w 82"/>
                  <a:gd name="T59" fmla="*/ 84 h 127"/>
                  <a:gd name="T60" fmla="*/ 65 w 82"/>
                  <a:gd name="T61" fmla="*/ 81 h 127"/>
                  <a:gd name="T62" fmla="*/ 62 w 82"/>
                  <a:gd name="T63" fmla="*/ 75 h 127"/>
                  <a:gd name="T64" fmla="*/ 60 w 82"/>
                  <a:gd name="T65" fmla="*/ 73 h 127"/>
                  <a:gd name="T66" fmla="*/ 59 w 82"/>
                  <a:gd name="T67" fmla="*/ 72 h 127"/>
                  <a:gd name="T68" fmla="*/ 57 w 82"/>
                  <a:gd name="T69" fmla="*/ 71 h 127"/>
                  <a:gd name="T70" fmla="*/ 58 w 82"/>
                  <a:gd name="T71" fmla="*/ 68 h 127"/>
                  <a:gd name="T72" fmla="*/ 55 w 82"/>
                  <a:gd name="T73" fmla="*/ 67 h 127"/>
                  <a:gd name="T74" fmla="*/ 54 w 82"/>
                  <a:gd name="T75" fmla="*/ 62 h 127"/>
                  <a:gd name="T76" fmla="*/ 51 w 82"/>
                  <a:gd name="T77" fmla="*/ 58 h 127"/>
                  <a:gd name="T78" fmla="*/ 51 w 82"/>
                  <a:gd name="T79" fmla="*/ 54 h 127"/>
                  <a:gd name="T80" fmla="*/ 48 w 82"/>
                  <a:gd name="T81" fmla="*/ 53 h 127"/>
                  <a:gd name="T82" fmla="*/ 49 w 82"/>
                  <a:gd name="T83" fmla="*/ 53 h 127"/>
                  <a:gd name="T84" fmla="*/ 45 w 82"/>
                  <a:gd name="T85" fmla="*/ 50 h 127"/>
                  <a:gd name="T86" fmla="*/ 43 w 82"/>
                  <a:gd name="T87" fmla="*/ 46 h 127"/>
                  <a:gd name="T88" fmla="*/ 41 w 82"/>
                  <a:gd name="T89" fmla="*/ 44 h 127"/>
                  <a:gd name="T90" fmla="*/ 32 w 82"/>
                  <a:gd name="T91" fmla="*/ 44 h 127"/>
                  <a:gd name="T92" fmla="*/ 35 w 82"/>
                  <a:gd name="T93" fmla="*/ 39 h 127"/>
                  <a:gd name="T94" fmla="*/ 31 w 82"/>
                  <a:gd name="T95" fmla="*/ 36 h 127"/>
                  <a:gd name="T96" fmla="*/ 30 w 82"/>
                  <a:gd name="T97" fmla="*/ 32 h 127"/>
                  <a:gd name="T98" fmla="*/ 26 w 82"/>
                  <a:gd name="T99" fmla="*/ 24 h 127"/>
                  <a:gd name="T100" fmla="*/ 25 w 82"/>
                  <a:gd name="T101" fmla="*/ 21 h 127"/>
                  <a:gd name="T102" fmla="*/ 15 w 82"/>
                  <a:gd name="T103" fmla="*/ 15 h 127"/>
                  <a:gd name="T104" fmla="*/ 13 w 82"/>
                  <a:gd name="T105" fmla="*/ 13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2" h="127">
                    <a:moveTo>
                      <a:pt x="1" y="12"/>
                    </a:moveTo>
                    <a:cubicBezTo>
                      <a:pt x="2" y="13"/>
                      <a:pt x="4" y="14"/>
                      <a:pt x="3" y="15"/>
                    </a:cubicBezTo>
                    <a:cubicBezTo>
                      <a:pt x="6" y="19"/>
                      <a:pt x="4" y="25"/>
                      <a:pt x="8" y="28"/>
                    </a:cubicBezTo>
                    <a:cubicBezTo>
                      <a:pt x="9" y="27"/>
                      <a:pt x="10" y="27"/>
                      <a:pt x="10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0" y="28"/>
                      <a:pt x="9" y="28"/>
                    </a:cubicBezTo>
                    <a:cubicBezTo>
                      <a:pt x="10" y="29"/>
                      <a:pt x="12" y="30"/>
                      <a:pt x="12" y="32"/>
                    </a:cubicBezTo>
                    <a:cubicBezTo>
                      <a:pt x="14" y="31"/>
                      <a:pt x="13" y="33"/>
                      <a:pt x="15" y="3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5" y="33"/>
                      <a:pt x="15" y="33"/>
                      <a:pt x="13" y="35"/>
                    </a:cubicBezTo>
                    <a:cubicBezTo>
                      <a:pt x="14" y="40"/>
                      <a:pt x="18" y="43"/>
                      <a:pt x="20" y="47"/>
                    </a:cubicBezTo>
                    <a:cubicBezTo>
                      <a:pt x="22" y="50"/>
                      <a:pt x="26" y="53"/>
                      <a:pt x="29" y="57"/>
                    </a:cubicBezTo>
                    <a:cubicBezTo>
                      <a:pt x="32" y="56"/>
                      <a:pt x="31" y="57"/>
                      <a:pt x="34" y="56"/>
                    </a:cubicBezTo>
                    <a:cubicBezTo>
                      <a:pt x="33" y="57"/>
                      <a:pt x="33" y="57"/>
                      <a:pt x="33" y="57"/>
                    </a:cubicBezTo>
                    <a:cubicBezTo>
                      <a:pt x="35" y="57"/>
                      <a:pt x="34" y="58"/>
                      <a:pt x="33" y="59"/>
                    </a:cubicBezTo>
                    <a:cubicBezTo>
                      <a:pt x="34" y="59"/>
                      <a:pt x="33" y="59"/>
                      <a:pt x="35" y="58"/>
                    </a:cubicBezTo>
                    <a:cubicBezTo>
                      <a:pt x="37" y="58"/>
                      <a:pt x="33" y="60"/>
                      <a:pt x="34" y="60"/>
                    </a:cubicBezTo>
                    <a:cubicBezTo>
                      <a:pt x="33" y="60"/>
                      <a:pt x="35" y="59"/>
                      <a:pt x="35" y="60"/>
                    </a:cubicBezTo>
                    <a:cubicBezTo>
                      <a:pt x="37" y="60"/>
                      <a:pt x="33" y="60"/>
                      <a:pt x="32" y="62"/>
                    </a:cubicBezTo>
                    <a:cubicBezTo>
                      <a:pt x="34" y="64"/>
                      <a:pt x="37" y="65"/>
                      <a:pt x="37" y="67"/>
                    </a:cubicBezTo>
                    <a:cubicBezTo>
                      <a:pt x="37" y="67"/>
                      <a:pt x="38" y="66"/>
                      <a:pt x="38" y="66"/>
                    </a:cubicBezTo>
                    <a:cubicBezTo>
                      <a:pt x="35" y="68"/>
                      <a:pt x="39" y="66"/>
                      <a:pt x="38" y="67"/>
                    </a:cubicBezTo>
                    <a:cubicBezTo>
                      <a:pt x="37" y="68"/>
                      <a:pt x="37" y="68"/>
                      <a:pt x="37" y="68"/>
                    </a:cubicBezTo>
                    <a:cubicBezTo>
                      <a:pt x="36" y="69"/>
                      <a:pt x="39" y="69"/>
                      <a:pt x="38" y="70"/>
                    </a:cubicBezTo>
                    <a:cubicBezTo>
                      <a:pt x="39" y="70"/>
                      <a:pt x="37" y="72"/>
                      <a:pt x="39" y="72"/>
                    </a:cubicBezTo>
                    <a:cubicBezTo>
                      <a:pt x="38" y="72"/>
                      <a:pt x="38" y="73"/>
                      <a:pt x="38" y="73"/>
                    </a:cubicBezTo>
                    <a:cubicBezTo>
                      <a:pt x="41" y="72"/>
                      <a:pt x="37" y="75"/>
                      <a:pt x="40" y="74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41" y="76"/>
                      <a:pt x="41" y="79"/>
                      <a:pt x="43" y="80"/>
                    </a:cubicBezTo>
                    <a:cubicBezTo>
                      <a:pt x="44" y="81"/>
                      <a:pt x="42" y="84"/>
                      <a:pt x="44" y="84"/>
                    </a:cubicBezTo>
                    <a:cubicBezTo>
                      <a:pt x="46" y="84"/>
                      <a:pt x="46" y="84"/>
                      <a:pt x="46" y="84"/>
                    </a:cubicBezTo>
                    <a:cubicBezTo>
                      <a:pt x="46" y="84"/>
                      <a:pt x="45" y="84"/>
                      <a:pt x="44" y="84"/>
                    </a:cubicBezTo>
                    <a:cubicBezTo>
                      <a:pt x="46" y="84"/>
                      <a:pt x="45" y="86"/>
                      <a:pt x="45" y="87"/>
                    </a:cubicBezTo>
                    <a:cubicBezTo>
                      <a:pt x="46" y="87"/>
                      <a:pt x="46" y="87"/>
                      <a:pt x="47" y="86"/>
                    </a:cubicBezTo>
                    <a:cubicBezTo>
                      <a:pt x="45" y="88"/>
                      <a:pt x="48" y="88"/>
                      <a:pt x="47" y="89"/>
                    </a:cubicBezTo>
                    <a:cubicBezTo>
                      <a:pt x="50" y="88"/>
                      <a:pt x="49" y="89"/>
                      <a:pt x="50" y="89"/>
                    </a:cubicBezTo>
                    <a:cubicBezTo>
                      <a:pt x="50" y="89"/>
                      <a:pt x="49" y="90"/>
                      <a:pt x="48" y="90"/>
                    </a:cubicBezTo>
                    <a:cubicBezTo>
                      <a:pt x="49" y="91"/>
                      <a:pt x="49" y="91"/>
                      <a:pt x="49" y="92"/>
                    </a:cubicBezTo>
                    <a:cubicBezTo>
                      <a:pt x="49" y="92"/>
                      <a:pt x="51" y="92"/>
                      <a:pt x="51" y="92"/>
                    </a:cubicBezTo>
                    <a:cubicBezTo>
                      <a:pt x="49" y="93"/>
                      <a:pt x="51" y="93"/>
                      <a:pt x="50" y="94"/>
                    </a:cubicBezTo>
                    <a:cubicBezTo>
                      <a:pt x="52" y="93"/>
                      <a:pt x="54" y="93"/>
                      <a:pt x="53" y="94"/>
                    </a:cubicBezTo>
                    <a:cubicBezTo>
                      <a:pt x="51" y="95"/>
                      <a:pt x="51" y="95"/>
                      <a:pt x="51" y="95"/>
                    </a:cubicBezTo>
                    <a:cubicBezTo>
                      <a:pt x="53" y="95"/>
                      <a:pt x="51" y="98"/>
                      <a:pt x="55" y="99"/>
                    </a:cubicBezTo>
                    <a:cubicBezTo>
                      <a:pt x="53" y="99"/>
                      <a:pt x="53" y="99"/>
                      <a:pt x="53" y="99"/>
                    </a:cubicBezTo>
                    <a:cubicBezTo>
                      <a:pt x="56" y="100"/>
                      <a:pt x="54" y="103"/>
                      <a:pt x="58" y="103"/>
                    </a:cubicBezTo>
                    <a:cubicBezTo>
                      <a:pt x="57" y="104"/>
                      <a:pt x="56" y="105"/>
                      <a:pt x="57" y="105"/>
                    </a:cubicBezTo>
                    <a:cubicBezTo>
                      <a:pt x="58" y="105"/>
                      <a:pt x="58" y="106"/>
                      <a:pt x="60" y="105"/>
                    </a:cubicBezTo>
                    <a:cubicBezTo>
                      <a:pt x="61" y="106"/>
                      <a:pt x="59" y="106"/>
                      <a:pt x="59" y="106"/>
                    </a:cubicBezTo>
                    <a:cubicBezTo>
                      <a:pt x="59" y="107"/>
                      <a:pt x="57" y="108"/>
                      <a:pt x="59" y="108"/>
                    </a:cubicBezTo>
                    <a:cubicBezTo>
                      <a:pt x="58" y="109"/>
                      <a:pt x="58" y="109"/>
                      <a:pt x="58" y="109"/>
                    </a:cubicBezTo>
                    <a:cubicBezTo>
                      <a:pt x="59" y="109"/>
                      <a:pt x="61" y="109"/>
                      <a:pt x="60" y="110"/>
                    </a:cubicBezTo>
                    <a:cubicBezTo>
                      <a:pt x="61" y="110"/>
                      <a:pt x="62" y="111"/>
                      <a:pt x="64" y="110"/>
                    </a:cubicBezTo>
                    <a:cubicBezTo>
                      <a:pt x="64" y="110"/>
                      <a:pt x="61" y="111"/>
                      <a:pt x="63" y="111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1" y="113"/>
                      <a:pt x="62" y="114"/>
                      <a:pt x="63" y="115"/>
                    </a:cubicBezTo>
                    <a:cubicBezTo>
                      <a:pt x="61" y="116"/>
                      <a:pt x="64" y="116"/>
                      <a:pt x="62" y="117"/>
                    </a:cubicBezTo>
                    <a:cubicBezTo>
                      <a:pt x="64" y="118"/>
                      <a:pt x="62" y="119"/>
                      <a:pt x="65" y="119"/>
                    </a:cubicBezTo>
                    <a:cubicBezTo>
                      <a:pt x="64" y="119"/>
                      <a:pt x="64" y="119"/>
                      <a:pt x="64" y="119"/>
                    </a:cubicBezTo>
                    <a:cubicBezTo>
                      <a:pt x="64" y="120"/>
                      <a:pt x="64" y="121"/>
                      <a:pt x="63" y="121"/>
                    </a:cubicBezTo>
                    <a:cubicBezTo>
                      <a:pt x="63" y="122"/>
                      <a:pt x="65" y="122"/>
                      <a:pt x="66" y="122"/>
                    </a:cubicBezTo>
                    <a:cubicBezTo>
                      <a:pt x="64" y="122"/>
                      <a:pt x="64" y="122"/>
                      <a:pt x="64" y="122"/>
                    </a:cubicBezTo>
                    <a:cubicBezTo>
                      <a:pt x="65" y="123"/>
                      <a:pt x="67" y="123"/>
                      <a:pt x="69" y="123"/>
                    </a:cubicBezTo>
                    <a:cubicBezTo>
                      <a:pt x="68" y="123"/>
                      <a:pt x="69" y="123"/>
                      <a:pt x="68" y="124"/>
                    </a:cubicBezTo>
                    <a:cubicBezTo>
                      <a:pt x="67" y="123"/>
                      <a:pt x="66" y="123"/>
                      <a:pt x="64" y="123"/>
                    </a:cubicBezTo>
                    <a:cubicBezTo>
                      <a:pt x="63" y="123"/>
                      <a:pt x="67" y="124"/>
                      <a:pt x="65" y="124"/>
                    </a:cubicBezTo>
                    <a:cubicBezTo>
                      <a:pt x="64" y="125"/>
                      <a:pt x="65" y="125"/>
                      <a:pt x="67" y="125"/>
                    </a:cubicBezTo>
                    <a:cubicBezTo>
                      <a:pt x="66" y="125"/>
                      <a:pt x="66" y="125"/>
                      <a:pt x="65" y="125"/>
                    </a:cubicBezTo>
                    <a:cubicBezTo>
                      <a:pt x="65" y="126"/>
                      <a:pt x="65" y="126"/>
                      <a:pt x="66" y="126"/>
                    </a:cubicBezTo>
                    <a:cubicBezTo>
                      <a:pt x="66" y="126"/>
                      <a:pt x="66" y="126"/>
                      <a:pt x="66" y="126"/>
                    </a:cubicBezTo>
                    <a:cubicBezTo>
                      <a:pt x="67" y="126"/>
                      <a:pt x="67" y="126"/>
                      <a:pt x="69" y="126"/>
                    </a:cubicBezTo>
                    <a:cubicBezTo>
                      <a:pt x="69" y="126"/>
                      <a:pt x="68" y="126"/>
                      <a:pt x="69" y="126"/>
                    </a:cubicBezTo>
                    <a:cubicBezTo>
                      <a:pt x="70" y="126"/>
                      <a:pt x="71" y="126"/>
                      <a:pt x="69" y="126"/>
                    </a:cubicBezTo>
                    <a:cubicBezTo>
                      <a:pt x="68" y="127"/>
                      <a:pt x="67" y="126"/>
                      <a:pt x="66" y="126"/>
                    </a:cubicBezTo>
                    <a:cubicBezTo>
                      <a:pt x="70" y="127"/>
                      <a:pt x="70" y="127"/>
                      <a:pt x="70" y="127"/>
                    </a:cubicBezTo>
                    <a:cubicBezTo>
                      <a:pt x="69" y="127"/>
                      <a:pt x="69" y="127"/>
                      <a:pt x="71" y="127"/>
                    </a:cubicBezTo>
                    <a:cubicBezTo>
                      <a:pt x="70" y="126"/>
                      <a:pt x="70" y="126"/>
                      <a:pt x="70" y="126"/>
                    </a:cubicBezTo>
                    <a:cubicBezTo>
                      <a:pt x="72" y="126"/>
                      <a:pt x="72" y="126"/>
                      <a:pt x="72" y="126"/>
                    </a:cubicBezTo>
                    <a:cubicBezTo>
                      <a:pt x="71" y="126"/>
                      <a:pt x="72" y="125"/>
                      <a:pt x="71" y="125"/>
                    </a:cubicBezTo>
                    <a:cubicBezTo>
                      <a:pt x="70" y="125"/>
                      <a:pt x="70" y="125"/>
                      <a:pt x="70" y="125"/>
                    </a:cubicBezTo>
                    <a:cubicBezTo>
                      <a:pt x="69" y="125"/>
                      <a:pt x="67" y="124"/>
                      <a:pt x="69" y="124"/>
                    </a:cubicBezTo>
                    <a:cubicBezTo>
                      <a:pt x="71" y="124"/>
                      <a:pt x="71" y="124"/>
                      <a:pt x="71" y="124"/>
                    </a:cubicBezTo>
                    <a:cubicBezTo>
                      <a:pt x="71" y="124"/>
                      <a:pt x="70" y="124"/>
                      <a:pt x="71" y="123"/>
                    </a:cubicBezTo>
                    <a:cubicBezTo>
                      <a:pt x="73" y="123"/>
                      <a:pt x="73" y="123"/>
                      <a:pt x="73" y="123"/>
                    </a:cubicBezTo>
                    <a:cubicBezTo>
                      <a:pt x="70" y="124"/>
                      <a:pt x="72" y="122"/>
                      <a:pt x="71" y="122"/>
                    </a:cubicBezTo>
                    <a:cubicBezTo>
                      <a:pt x="72" y="122"/>
                      <a:pt x="72" y="122"/>
                      <a:pt x="72" y="122"/>
                    </a:cubicBezTo>
                    <a:cubicBezTo>
                      <a:pt x="73" y="122"/>
                      <a:pt x="70" y="123"/>
                      <a:pt x="70" y="122"/>
                    </a:cubicBezTo>
                    <a:cubicBezTo>
                      <a:pt x="71" y="122"/>
                      <a:pt x="73" y="122"/>
                      <a:pt x="74" y="121"/>
                    </a:cubicBezTo>
                    <a:cubicBezTo>
                      <a:pt x="74" y="121"/>
                      <a:pt x="72" y="120"/>
                      <a:pt x="74" y="119"/>
                    </a:cubicBezTo>
                    <a:cubicBezTo>
                      <a:pt x="73" y="118"/>
                      <a:pt x="72" y="118"/>
                      <a:pt x="71" y="118"/>
                    </a:cubicBezTo>
                    <a:cubicBezTo>
                      <a:pt x="71" y="117"/>
                      <a:pt x="74" y="117"/>
                      <a:pt x="73" y="117"/>
                    </a:cubicBezTo>
                    <a:cubicBezTo>
                      <a:pt x="74" y="117"/>
                      <a:pt x="75" y="117"/>
                      <a:pt x="75" y="116"/>
                    </a:cubicBezTo>
                    <a:cubicBezTo>
                      <a:pt x="74" y="116"/>
                      <a:pt x="75" y="115"/>
                      <a:pt x="73" y="116"/>
                    </a:cubicBezTo>
                    <a:cubicBezTo>
                      <a:pt x="74" y="115"/>
                      <a:pt x="74" y="114"/>
                      <a:pt x="73" y="114"/>
                    </a:cubicBezTo>
                    <a:cubicBezTo>
                      <a:pt x="73" y="114"/>
                      <a:pt x="75" y="114"/>
                      <a:pt x="76" y="113"/>
                    </a:cubicBezTo>
                    <a:cubicBezTo>
                      <a:pt x="74" y="113"/>
                      <a:pt x="73" y="113"/>
                      <a:pt x="73" y="112"/>
                    </a:cubicBezTo>
                    <a:cubicBezTo>
                      <a:pt x="72" y="112"/>
                      <a:pt x="72" y="113"/>
                      <a:pt x="70" y="113"/>
                    </a:cubicBezTo>
                    <a:cubicBezTo>
                      <a:pt x="70" y="113"/>
                      <a:pt x="69" y="113"/>
                      <a:pt x="69" y="113"/>
                    </a:cubicBezTo>
                    <a:cubicBezTo>
                      <a:pt x="71" y="112"/>
                      <a:pt x="74" y="112"/>
                      <a:pt x="74" y="111"/>
                    </a:cubicBezTo>
                    <a:cubicBezTo>
                      <a:pt x="77" y="111"/>
                      <a:pt x="73" y="112"/>
                      <a:pt x="76" y="111"/>
                    </a:cubicBezTo>
                    <a:cubicBezTo>
                      <a:pt x="78" y="111"/>
                      <a:pt x="79" y="112"/>
                      <a:pt x="77" y="113"/>
                    </a:cubicBezTo>
                    <a:cubicBezTo>
                      <a:pt x="80" y="113"/>
                      <a:pt x="78" y="112"/>
                      <a:pt x="80" y="112"/>
                    </a:cubicBezTo>
                    <a:cubicBezTo>
                      <a:pt x="80" y="111"/>
                      <a:pt x="78" y="111"/>
                      <a:pt x="78" y="111"/>
                    </a:cubicBezTo>
                    <a:cubicBezTo>
                      <a:pt x="77" y="111"/>
                      <a:pt x="77" y="111"/>
                      <a:pt x="76" y="111"/>
                    </a:cubicBezTo>
                    <a:cubicBezTo>
                      <a:pt x="73" y="111"/>
                      <a:pt x="77" y="110"/>
                      <a:pt x="77" y="110"/>
                    </a:cubicBezTo>
                    <a:cubicBezTo>
                      <a:pt x="78" y="110"/>
                      <a:pt x="78" y="110"/>
                      <a:pt x="78" y="110"/>
                    </a:cubicBezTo>
                    <a:cubicBezTo>
                      <a:pt x="79" y="109"/>
                      <a:pt x="77" y="110"/>
                      <a:pt x="77" y="109"/>
                    </a:cubicBezTo>
                    <a:cubicBezTo>
                      <a:pt x="80" y="108"/>
                      <a:pt x="78" y="110"/>
                      <a:pt x="80" y="109"/>
                    </a:cubicBezTo>
                    <a:cubicBezTo>
                      <a:pt x="82" y="109"/>
                      <a:pt x="82" y="109"/>
                      <a:pt x="82" y="109"/>
                    </a:cubicBezTo>
                    <a:cubicBezTo>
                      <a:pt x="82" y="108"/>
                      <a:pt x="79" y="109"/>
                      <a:pt x="80" y="108"/>
                    </a:cubicBezTo>
                    <a:cubicBezTo>
                      <a:pt x="81" y="108"/>
                      <a:pt x="81" y="108"/>
                      <a:pt x="81" y="108"/>
                    </a:cubicBezTo>
                    <a:cubicBezTo>
                      <a:pt x="80" y="108"/>
                      <a:pt x="80" y="108"/>
                      <a:pt x="80" y="108"/>
                    </a:cubicBezTo>
                    <a:cubicBezTo>
                      <a:pt x="79" y="108"/>
                      <a:pt x="77" y="108"/>
                      <a:pt x="77" y="109"/>
                    </a:cubicBezTo>
                    <a:cubicBezTo>
                      <a:pt x="74" y="109"/>
                      <a:pt x="77" y="109"/>
                      <a:pt x="76" y="108"/>
                    </a:cubicBezTo>
                    <a:cubicBezTo>
                      <a:pt x="74" y="108"/>
                      <a:pt x="76" y="108"/>
                      <a:pt x="75" y="109"/>
                    </a:cubicBezTo>
                    <a:cubicBezTo>
                      <a:pt x="73" y="109"/>
                      <a:pt x="73" y="109"/>
                      <a:pt x="73" y="108"/>
                    </a:cubicBezTo>
                    <a:cubicBezTo>
                      <a:pt x="72" y="108"/>
                      <a:pt x="74" y="108"/>
                      <a:pt x="75" y="107"/>
                    </a:cubicBezTo>
                    <a:cubicBezTo>
                      <a:pt x="76" y="107"/>
                      <a:pt x="76" y="108"/>
                      <a:pt x="75" y="108"/>
                    </a:cubicBezTo>
                    <a:cubicBezTo>
                      <a:pt x="77" y="108"/>
                      <a:pt x="79" y="107"/>
                      <a:pt x="80" y="107"/>
                    </a:cubicBezTo>
                    <a:cubicBezTo>
                      <a:pt x="81" y="106"/>
                      <a:pt x="79" y="107"/>
                      <a:pt x="78" y="107"/>
                    </a:cubicBezTo>
                    <a:cubicBezTo>
                      <a:pt x="78" y="107"/>
                      <a:pt x="76" y="107"/>
                      <a:pt x="76" y="107"/>
                    </a:cubicBezTo>
                    <a:cubicBezTo>
                      <a:pt x="71" y="107"/>
                      <a:pt x="79" y="106"/>
                      <a:pt x="78" y="105"/>
                    </a:cubicBezTo>
                    <a:cubicBezTo>
                      <a:pt x="75" y="106"/>
                      <a:pt x="74" y="105"/>
                      <a:pt x="70" y="107"/>
                    </a:cubicBezTo>
                    <a:cubicBezTo>
                      <a:pt x="70" y="107"/>
                      <a:pt x="69" y="107"/>
                      <a:pt x="69" y="106"/>
                    </a:cubicBezTo>
                    <a:cubicBezTo>
                      <a:pt x="71" y="106"/>
                      <a:pt x="71" y="106"/>
                      <a:pt x="73" y="105"/>
                    </a:cubicBezTo>
                    <a:cubicBezTo>
                      <a:pt x="73" y="105"/>
                      <a:pt x="73" y="105"/>
                      <a:pt x="73" y="105"/>
                    </a:cubicBezTo>
                    <a:cubicBezTo>
                      <a:pt x="75" y="105"/>
                      <a:pt x="75" y="105"/>
                      <a:pt x="75" y="105"/>
                    </a:cubicBezTo>
                    <a:cubicBezTo>
                      <a:pt x="79" y="103"/>
                      <a:pt x="79" y="103"/>
                      <a:pt x="79" y="103"/>
                    </a:cubicBezTo>
                    <a:cubicBezTo>
                      <a:pt x="78" y="103"/>
                      <a:pt x="77" y="104"/>
                      <a:pt x="76" y="103"/>
                    </a:cubicBezTo>
                    <a:cubicBezTo>
                      <a:pt x="77" y="103"/>
                      <a:pt x="78" y="103"/>
                      <a:pt x="78" y="102"/>
                    </a:cubicBezTo>
                    <a:cubicBezTo>
                      <a:pt x="77" y="103"/>
                      <a:pt x="75" y="103"/>
                      <a:pt x="75" y="103"/>
                    </a:cubicBezTo>
                    <a:cubicBezTo>
                      <a:pt x="74" y="103"/>
                      <a:pt x="76" y="102"/>
                      <a:pt x="77" y="102"/>
                    </a:cubicBezTo>
                    <a:cubicBezTo>
                      <a:pt x="79" y="102"/>
                      <a:pt x="79" y="102"/>
                      <a:pt x="79" y="102"/>
                    </a:cubicBezTo>
                    <a:cubicBezTo>
                      <a:pt x="77" y="102"/>
                      <a:pt x="79" y="101"/>
                      <a:pt x="79" y="101"/>
                    </a:cubicBezTo>
                    <a:cubicBezTo>
                      <a:pt x="77" y="101"/>
                      <a:pt x="76" y="102"/>
                      <a:pt x="74" y="102"/>
                    </a:cubicBezTo>
                    <a:cubicBezTo>
                      <a:pt x="74" y="102"/>
                      <a:pt x="75" y="101"/>
                      <a:pt x="75" y="101"/>
                    </a:cubicBezTo>
                    <a:cubicBezTo>
                      <a:pt x="76" y="101"/>
                      <a:pt x="76" y="101"/>
                      <a:pt x="76" y="101"/>
                    </a:cubicBezTo>
                    <a:cubicBezTo>
                      <a:pt x="76" y="101"/>
                      <a:pt x="79" y="100"/>
                      <a:pt x="78" y="100"/>
                    </a:cubicBezTo>
                    <a:cubicBezTo>
                      <a:pt x="77" y="100"/>
                      <a:pt x="77" y="100"/>
                      <a:pt x="77" y="100"/>
                    </a:cubicBezTo>
                    <a:cubicBezTo>
                      <a:pt x="77" y="100"/>
                      <a:pt x="78" y="100"/>
                      <a:pt x="78" y="100"/>
                    </a:cubicBezTo>
                    <a:cubicBezTo>
                      <a:pt x="77" y="100"/>
                      <a:pt x="77" y="99"/>
                      <a:pt x="77" y="99"/>
                    </a:cubicBezTo>
                    <a:cubicBezTo>
                      <a:pt x="78" y="99"/>
                      <a:pt x="78" y="99"/>
                      <a:pt x="78" y="99"/>
                    </a:cubicBezTo>
                    <a:cubicBezTo>
                      <a:pt x="77" y="99"/>
                      <a:pt x="75" y="99"/>
                      <a:pt x="76" y="99"/>
                    </a:cubicBezTo>
                    <a:cubicBezTo>
                      <a:pt x="74" y="100"/>
                      <a:pt x="77" y="99"/>
                      <a:pt x="76" y="100"/>
                    </a:cubicBezTo>
                    <a:cubicBezTo>
                      <a:pt x="74" y="100"/>
                      <a:pt x="74" y="100"/>
                      <a:pt x="73" y="100"/>
                    </a:cubicBezTo>
                    <a:cubicBezTo>
                      <a:pt x="76" y="99"/>
                      <a:pt x="73" y="99"/>
                      <a:pt x="73" y="99"/>
                    </a:cubicBezTo>
                    <a:cubicBezTo>
                      <a:pt x="74" y="98"/>
                      <a:pt x="75" y="98"/>
                      <a:pt x="75" y="98"/>
                    </a:cubicBezTo>
                    <a:cubicBezTo>
                      <a:pt x="73" y="98"/>
                      <a:pt x="73" y="98"/>
                      <a:pt x="73" y="98"/>
                    </a:cubicBezTo>
                    <a:cubicBezTo>
                      <a:pt x="77" y="97"/>
                      <a:pt x="73" y="98"/>
                      <a:pt x="73" y="97"/>
                    </a:cubicBezTo>
                    <a:cubicBezTo>
                      <a:pt x="75" y="97"/>
                      <a:pt x="76" y="96"/>
                      <a:pt x="76" y="96"/>
                    </a:cubicBezTo>
                    <a:cubicBezTo>
                      <a:pt x="74" y="97"/>
                      <a:pt x="73" y="97"/>
                      <a:pt x="71" y="97"/>
                    </a:cubicBezTo>
                    <a:cubicBezTo>
                      <a:pt x="72" y="96"/>
                      <a:pt x="75" y="96"/>
                      <a:pt x="76" y="96"/>
                    </a:cubicBezTo>
                    <a:cubicBezTo>
                      <a:pt x="74" y="96"/>
                      <a:pt x="77" y="94"/>
                      <a:pt x="75" y="95"/>
                    </a:cubicBezTo>
                    <a:cubicBezTo>
                      <a:pt x="74" y="96"/>
                      <a:pt x="73" y="96"/>
                      <a:pt x="72" y="96"/>
                    </a:cubicBezTo>
                    <a:cubicBezTo>
                      <a:pt x="72" y="95"/>
                      <a:pt x="73" y="96"/>
                      <a:pt x="74" y="95"/>
                    </a:cubicBezTo>
                    <a:cubicBezTo>
                      <a:pt x="74" y="95"/>
                      <a:pt x="72" y="95"/>
                      <a:pt x="71" y="96"/>
                    </a:cubicBezTo>
                    <a:cubicBezTo>
                      <a:pt x="71" y="95"/>
                      <a:pt x="69" y="96"/>
                      <a:pt x="70" y="95"/>
                    </a:cubicBezTo>
                    <a:cubicBezTo>
                      <a:pt x="72" y="94"/>
                      <a:pt x="71" y="95"/>
                      <a:pt x="72" y="95"/>
                    </a:cubicBezTo>
                    <a:cubicBezTo>
                      <a:pt x="72" y="94"/>
                      <a:pt x="68" y="96"/>
                      <a:pt x="68" y="95"/>
                    </a:cubicBezTo>
                    <a:cubicBezTo>
                      <a:pt x="67" y="96"/>
                      <a:pt x="64" y="97"/>
                      <a:pt x="63" y="97"/>
                    </a:cubicBezTo>
                    <a:cubicBezTo>
                      <a:pt x="63" y="96"/>
                      <a:pt x="64" y="97"/>
                      <a:pt x="66" y="96"/>
                    </a:cubicBezTo>
                    <a:cubicBezTo>
                      <a:pt x="65" y="95"/>
                      <a:pt x="65" y="95"/>
                      <a:pt x="65" y="95"/>
                    </a:cubicBezTo>
                    <a:cubicBezTo>
                      <a:pt x="68" y="94"/>
                      <a:pt x="70" y="95"/>
                      <a:pt x="72" y="93"/>
                    </a:cubicBezTo>
                    <a:cubicBezTo>
                      <a:pt x="71" y="93"/>
                      <a:pt x="71" y="93"/>
                      <a:pt x="71" y="93"/>
                    </a:cubicBezTo>
                    <a:cubicBezTo>
                      <a:pt x="72" y="93"/>
                      <a:pt x="74" y="93"/>
                      <a:pt x="74" y="92"/>
                    </a:cubicBezTo>
                    <a:cubicBezTo>
                      <a:pt x="72" y="93"/>
                      <a:pt x="74" y="92"/>
                      <a:pt x="73" y="92"/>
                    </a:cubicBezTo>
                    <a:cubicBezTo>
                      <a:pt x="71" y="92"/>
                      <a:pt x="74" y="92"/>
                      <a:pt x="72" y="92"/>
                    </a:cubicBezTo>
                    <a:cubicBezTo>
                      <a:pt x="72" y="92"/>
                      <a:pt x="69" y="93"/>
                      <a:pt x="70" y="92"/>
                    </a:cubicBezTo>
                    <a:cubicBezTo>
                      <a:pt x="73" y="91"/>
                      <a:pt x="73" y="91"/>
                      <a:pt x="73" y="91"/>
                    </a:cubicBezTo>
                    <a:cubicBezTo>
                      <a:pt x="74" y="91"/>
                      <a:pt x="71" y="92"/>
                      <a:pt x="72" y="91"/>
                    </a:cubicBezTo>
                    <a:cubicBezTo>
                      <a:pt x="73" y="91"/>
                      <a:pt x="73" y="91"/>
                      <a:pt x="73" y="91"/>
                    </a:cubicBezTo>
                    <a:cubicBezTo>
                      <a:pt x="72" y="89"/>
                      <a:pt x="72" y="88"/>
                      <a:pt x="67" y="88"/>
                    </a:cubicBezTo>
                    <a:cubicBezTo>
                      <a:pt x="69" y="87"/>
                      <a:pt x="69" y="87"/>
                      <a:pt x="70" y="86"/>
                    </a:cubicBezTo>
                    <a:cubicBezTo>
                      <a:pt x="69" y="86"/>
                      <a:pt x="68" y="86"/>
                      <a:pt x="68" y="86"/>
                    </a:cubicBezTo>
                    <a:cubicBezTo>
                      <a:pt x="69" y="85"/>
                      <a:pt x="69" y="85"/>
                      <a:pt x="69" y="85"/>
                    </a:cubicBezTo>
                    <a:cubicBezTo>
                      <a:pt x="70" y="84"/>
                      <a:pt x="68" y="85"/>
                      <a:pt x="67" y="85"/>
                    </a:cubicBezTo>
                    <a:cubicBezTo>
                      <a:pt x="68" y="84"/>
                      <a:pt x="68" y="84"/>
                      <a:pt x="68" y="84"/>
                    </a:cubicBezTo>
                    <a:cubicBezTo>
                      <a:pt x="69" y="83"/>
                      <a:pt x="67" y="84"/>
                      <a:pt x="67" y="84"/>
                    </a:cubicBezTo>
                    <a:cubicBezTo>
                      <a:pt x="68" y="84"/>
                      <a:pt x="68" y="84"/>
                      <a:pt x="68" y="84"/>
                    </a:cubicBezTo>
                    <a:cubicBezTo>
                      <a:pt x="67" y="84"/>
                      <a:pt x="67" y="84"/>
                      <a:pt x="67" y="84"/>
                    </a:cubicBezTo>
                    <a:cubicBezTo>
                      <a:pt x="66" y="84"/>
                      <a:pt x="66" y="83"/>
                      <a:pt x="68" y="83"/>
                    </a:cubicBezTo>
                    <a:cubicBezTo>
                      <a:pt x="67" y="83"/>
                      <a:pt x="67" y="83"/>
                      <a:pt x="67" y="83"/>
                    </a:cubicBezTo>
                    <a:cubicBezTo>
                      <a:pt x="68" y="82"/>
                      <a:pt x="67" y="81"/>
                      <a:pt x="66" y="81"/>
                    </a:cubicBezTo>
                    <a:cubicBezTo>
                      <a:pt x="66" y="82"/>
                      <a:pt x="65" y="82"/>
                      <a:pt x="64" y="82"/>
                    </a:cubicBezTo>
                    <a:cubicBezTo>
                      <a:pt x="62" y="83"/>
                      <a:pt x="64" y="82"/>
                      <a:pt x="63" y="82"/>
                    </a:cubicBezTo>
                    <a:cubicBezTo>
                      <a:pt x="64" y="82"/>
                      <a:pt x="64" y="81"/>
                      <a:pt x="65" y="81"/>
                    </a:cubicBezTo>
                    <a:cubicBezTo>
                      <a:pt x="68" y="79"/>
                      <a:pt x="65" y="79"/>
                      <a:pt x="65" y="78"/>
                    </a:cubicBezTo>
                    <a:cubicBezTo>
                      <a:pt x="64" y="78"/>
                      <a:pt x="64" y="78"/>
                      <a:pt x="64" y="78"/>
                    </a:cubicBezTo>
                    <a:cubicBezTo>
                      <a:pt x="66" y="77"/>
                      <a:pt x="63" y="77"/>
                      <a:pt x="64" y="76"/>
                    </a:cubicBezTo>
                    <a:cubicBezTo>
                      <a:pt x="63" y="76"/>
                      <a:pt x="60" y="77"/>
                      <a:pt x="60" y="77"/>
                    </a:cubicBezTo>
                    <a:cubicBezTo>
                      <a:pt x="58" y="78"/>
                      <a:pt x="62" y="76"/>
                      <a:pt x="63" y="75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1" y="75"/>
                      <a:pt x="60" y="75"/>
                      <a:pt x="61" y="74"/>
                    </a:cubicBezTo>
                    <a:cubicBezTo>
                      <a:pt x="61" y="74"/>
                      <a:pt x="61" y="74"/>
                      <a:pt x="61" y="74"/>
                    </a:cubicBezTo>
                    <a:cubicBezTo>
                      <a:pt x="61" y="74"/>
                      <a:pt x="62" y="73"/>
                      <a:pt x="62" y="73"/>
                    </a:cubicBezTo>
                    <a:cubicBezTo>
                      <a:pt x="60" y="74"/>
                      <a:pt x="61" y="72"/>
                      <a:pt x="59" y="73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59" y="73"/>
                      <a:pt x="59" y="73"/>
                      <a:pt x="59" y="73"/>
                    </a:cubicBezTo>
                    <a:cubicBezTo>
                      <a:pt x="59" y="73"/>
                      <a:pt x="59" y="73"/>
                      <a:pt x="59" y="73"/>
                    </a:cubicBezTo>
                    <a:cubicBezTo>
                      <a:pt x="61" y="72"/>
                      <a:pt x="61" y="72"/>
                      <a:pt x="61" y="72"/>
                    </a:cubicBezTo>
                    <a:cubicBezTo>
                      <a:pt x="62" y="71"/>
                      <a:pt x="60" y="72"/>
                      <a:pt x="59" y="73"/>
                    </a:cubicBezTo>
                    <a:cubicBezTo>
                      <a:pt x="57" y="73"/>
                      <a:pt x="59" y="72"/>
                      <a:pt x="59" y="72"/>
                    </a:cubicBezTo>
                    <a:cubicBezTo>
                      <a:pt x="60" y="71"/>
                      <a:pt x="59" y="72"/>
                      <a:pt x="59" y="72"/>
                    </a:cubicBezTo>
                    <a:cubicBezTo>
                      <a:pt x="61" y="72"/>
                      <a:pt x="60" y="72"/>
                      <a:pt x="61" y="71"/>
                    </a:cubicBezTo>
                    <a:cubicBezTo>
                      <a:pt x="61" y="71"/>
                      <a:pt x="59" y="72"/>
                      <a:pt x="59" y="72"/>
                    </a:cubicBezTo>
                    <a:cubicBezTo>
                      <a:pt x="59" y="71"/>
                      <a:pt x="58" y="71"/>
                      <a:pt x="60" y="70"/>
                    </a:cubicBezTo>
                    <a:cubicBezTo>
                      <a:pt x="59" y="71"/>
                      <a:pt x="59" y="70"/>
                      <a:pt x="58" y="70"/>
                    </a:cubicBezTo>
                    <a:cubicBezTo>
                      <a:pt x="58" y="71"/>
                      <a:pt x="58" y="71"/>
                      <a:pt x="57" y="72"/>
                    </a:cubicBezTo>
                    <a:cubicBezTo>
                      <a:pt x="57" y="72"/>
                      <a:pt x="56" y="72"/>
                      <a:pt x="57" y="71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57" y="71"/>
                      <a:pt x="57" y="71"/>
                      <a:pt x="56" y="72"/>
                    </a:cubicBezTo>
                    <a:cubicBezTo>
                      <a:pt x="58" y="70"/>
                      <a:pt x="58" y="70"/>
                      <a:pt x="58" y="70"/>
                    </a:cubicBezTo>
                    <a:cubicBezTo>
                      <a:pt x="56" y="71"/>
                      <a:pt x="56" y="70"/>
                      <a:pt x="56" y="70"/>
                    </a:cubicBezTo>
                    <a:cubicBezTo>
                      <a:pt x="57" y="69"/>
                      <a:pt x="59" y="69"/>
                      <a:pt x="59" y="68"/>
                    </a:cubicBezTo>
                    <a:cubicBezTo>
                      <a:pt x="58" y="68"/>
                      <a:pt x="58" y="68"/>
                      <a:pt x="58" y="68"/>
                    </a:cubicBezTo>
                    <a:cubicBezTo>
                      <a:pt x="57" y="68"/>
                      <a:pt x="58" y="68"/>
                      <a:pt x="59" y="68"/>
                    </a:cubicBezTo>
                    <a:cubicBezTo>
                      <a:pt x="59" y="66"/>
                      <a:pt x="54" y="69"/>
                      <a:pt x="55" y="68"/>
                    </a:cubicBezTo>
                    <a:cubicBezTo>
                      <a:pt x="57" y="67"/>
                      <a:pt x="57" y="67"/>
                      <a:pt x="57" y="66"/>
                    </a:cubicBezTo>
                    <a:cubicBezTo>
                      <a:pt x="56" y="67"/>
                      <a:pt x="56" y="67"/>
                      <a:pt x="56" y="67"/>
                    </a:cubicBezTo>
                    <a:cubicBezTo>
                      <a:pt x="55" y="67"/>
                      <a:pt x="58" y="66"/>
                      <a:pt x="56" y="67"/>
                    </a:cubicBezTo>
                    <a:cubicBezTo>
                      <a:pt x="55" y="68"/>
                      <a:pt x="56" y="67"/>
                      <a:pt x="55" y="67"/>
                    </a:cubicBezTo>
                    <a:cubicBezTo>
                      <a:pt x="59" y="65"/>
                      <a:pt x="55" y="65"/>
                      <a:pt x="57" y="63"/>
                    </a:cubicBezTo>
                    <a:cubicBezTo>
                      <a:pt x="54" y="64"/>
                      <a:pt x="56" y="63"/>
                      <a:pt x="55" y="63"/>
                    </a:cubicBezTo>
                    <a:cubicBezTo>
                      <a:pt x="57" y="62"/>
                      <a:pt x="54" y="63"/>
                      <a:pt x="55" y="62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54" y="62"/>
                      <a:pt x="49" y="64"/>
                      <a:pt x="52" y="63"/>
                    </a:cubicBezTo>
                    <a:cubicBezTo>
                      <a:pt x="52" y="62"/>
                      <a:pt x="54" y="62"/>
                      <a:pt x="54" y="62"/>
                    </a:cubicBezTo>
                    <a:cubicBezTo>
                      <a:pt x="56" y="60"/>
                      <a:pt x="51" y="62"/>
                      <a:pt x="54" y="60"/>
                    </a:cubicBezTo>
                    <a:cubicBezTo>
                      <a:pt x="53" y="60"/>
                      <a:pt x="52" y="61"/>
                      <a:pt x="51" y="61"/>
                    </a:cubicBezTo>
                    <a:cubicBezTo>
                      <a:pt x="52" y="61"/>
                      <a:pt x="52" y="59"/>
                      <a:pt x="53" y="59"/>
                    </a:cubicBezTo>
                    <a:cubicBezTo>
                      <a:pt x="52" y="59"/>
                      <a:pt x="52" y="60"/>
                      <a:pt x="52" y="59"/>
                    </a:cubicBezTo>
                    <a:cubicBezTo>
                      <a:pt x="53" y="59"/>
                      <a:pt x="53" y="59"/>
                      <a:pt x="53" y="59"/>
                    </a:cubicBezTo>
                    <a:cubicBezTo>
                      <a:pt x="54" y="58"/>
                      <a:pt x="52" y="58"/>
                      <a:pt x="51" y="58"/>
                    </a:cubicBezTo>
                    <a:cubicBezTo>
                      <a:pt x="53" y="57"/>
                      <a:pt x="52" y="57"/>
                      <a:pt x="52" y="56"/>
                    </a:cubicBezTo>
                    <a:cubicBezTo>
                      <a:pt x="50" y="57"/>
                      <a:pt x="53" y="55"/>
                      <a:pt x="50" y="56"/>
                    </a:cubicBezTo>
                    <a:cubicBezTo>
                      <a:pt x="51" y="56"/>
                      <a:pt x="51" y="56"/>
                      <a:pt x="51" y="56"/>
                    </a:cubicBezTo>
                    <a:cubicBezTo>
                      <a:pt x="50" y="56"/>
                      <a:pt x="48" y="57"/>
                      <a:pt x="48" y="57"/>
                    </a:cubicBezTo>
                    <a:cubicBezTo>
                      <a:pt x="50" y="56"/>
                      <a:pt x="50" y="56"/>
                      <a:pt x="50" y="56"/>
                    </a:cubicBezTo>
                    <a:cubicBezTo>
                      <a:pt x="52" y="54"/>
                      <a:pt x="50" y="55"/>
                      <a:pt x="51" y="54"/>
                    </a:cubicBezTo>
                    <a:cubicBezTo>
                      <a:pt x="49" y="55"/>
                      <a:pt x="51" y="54"/>
                      <a:pt x="49" y="55"/>
                    </a:cubicBezTo>
                    <a:cubicBezTo>
                      <a:pt x="49" y="55"/>
                      <a:pt x="49" y="55"/>
                      <a:pt x="49" y="55"/>
                    </a:cubicBezTo>
                    <a:cubicBezTo>
                      <a:pt x="48" y="55"/>
                      <a:pt x="48" y="55"/>
                      <a:pt x="47" y="55"/>
                    </a:cubicBezTo>
                    <a:cubicBezTo>
                      <a:pt x="47" y="55"/>
                      <a:pt x="49" y="54"/>
                      <a:pt x="49" y="54"/>
                    </a:cubicBezTo>
                    <a:cubicBezTo>
                      <a:pt x="50" y="53"/>
                      <a:pt x="49" y="53"/>
                      <a:pt x="49" y="53"/>
                    </a:cubicBezTo>
                    <a:cubicBezTo>
                      <a:pt x="49" y="53"/>
                      <a:pt x="49" y="53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3"/>
                      <a:pt x="49" y="53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50" y="51"/>
                      <a:pt x="50" y="51"/>
                      <a:pt x="50" y="51"/>
                    </a:cubicBezTo>
                    <a:cubicBezTo>
                      <a:pt x="50" y="51"/>
                      <a:pt x="48" y="52"/>
                      <a:pt x="48" y="52"/>
                    </a:cubicBezTo>
                    <a:cubicBezTo>
                      <a:pt x="49" y="50"/>
                      <a:pt x="46" y="50"/>
                      <a:pt x="46" y="50"/>
                    </a:cubicBezTo>
                    <a:cubicBezTo>
                      <a:pt x="46" y="50"/>
                      <a:pt x="47" y="50"/>
                      <a:pt x="46" y="50"/>
                    </a:cubicBezTo>
                    <a:cubicBezTo>
                      <a:pt x="46" y="50"/>
                      <a:pt x="44" y="50"/>
                      <a:pt x="45" y="50"/>
                    </a:cubicBezTo>
                    <a:cubicBezTo>
                      <a:pt x="45" y="50"/>
                      <a:pt x="46" y="49"/>
                      <a:pt x="46" y="49"/>
                    </a:cubicBezTo>
                    <a:cubicBezTo>
                      <a:pt x="46" y="48"/>
                      <a:pt x="45" y="49"/>
                      <a:pt x="45" y="49"/>
                    </a:cubicBezTo>
                    <a:cubicBezTo>
                      <a:pt x="47" y="47"/>
                      <a:pt x="43" y="49"/>
                      <a:pt x="44" y="47"/>
                    </a:cubicBezTo>
                    <a:cubicBezTo>
                      <a:pt x="44" y="47"/>
                      <a:pt x="45" y="47"/>
                      <a:pt x="45" y="47"/>
                    </a:cubicBezTo>
                    <a:cubicBezTo>
                      <a:pt x="44" y="47"/>
                      <a:pt x="43" y="46"/>
                      <a:pt x="41" y="47"/>
                    </a:cubicBezTo>
                    <a:cubicBezTo>
                      <a:pt x="43" y="46"/>
                      <a:pt x="43" y="46"/>
                      <a:pt x="43" y="46"/>
                    </a:cubicBezTo>
                    <a:cubicBezTo>
                      <a:pt x="43" y="46"/>
                      <a:pt x="42" y="46"/>
                      <a:pt x="41" y="46"/>
                    </a:cubicBezTo>
                    <a:cubicBezTo>
                      <a:pt x="40" y="47"/>
                      <a:pt x="39" y="47"/>
                      <a:pt x="39" y="47"/>
                    </a:cubicBezTo>
                    <a:cubicBezTo>
                      <a:pt x="39" y="47"/>
                      <a:pt x="39" y="47"/>
                      <a:pt x="39" y="47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42" y="44"/>
                      <a:pt x="40" y="44"/>
                      <a:pt x="41" y="44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38" y="44"/>
                      <a:pt x="40" y="43"/>
                      <a:pt x="40" y="43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6" y="45"/>
                      <a:pt x="37" y="44"/>
                      <a:pt x="38" y="43"/>
                    </a:cubicBezTo>
                    <a:cubicBezTo>
                      <a:pt x="37" y="43"/>
                      <a:pt x="35" y="44"/>
                      <a:pt x="33" y="45"/>
                    </a:cubicBezTo>
                    <a:cubicBezTo>
                      <a:pt x="33" y="44"/>
                      <a:pt x="32" y="44"/>
                      <a:pt x="32" y="44"/>
                    </a:cubicBezTo>
                    <a:cubicBezTo>
                      <a:pt x="33" y="43"/>
                      <a:pt x="32" y="44"/>
                      <a:pt x="33" y="44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34" y="43"/>
                      <a:pt x="36" y="41"/>
                      <a:pt x="37" y="41"/>
                    </a:cubicBezTo>
                    <a:cubicBezTo>
                      <a:pt x="36" y="41"/>
                      <a:pt x="36" y="40"/>
                      <a:pt x="36" y="39"/>
                    </a:cubicBezTo>
                    <a:cubicBezTo>
                      <a:pt x="34" y="41"/>
                      <a:pt x="35" y="39"/>
                      <a:pt x="33" y="41"/>
                    </a:cubicBezTo>
                    <a:cubicBezTo>
                      <a:pt x="32" y="40"/>
                      <a:pt x="34" y="39"/>
                      <a:pt x="35" y="39"/>
                    </a:cubicBezTo>
                    <a:cubicBezTo>
                      <a:pt x="33" y="39"/>
                      <a:pt x="34" y="38"/>
                      <a:pt x="33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3" y="37"/>
                      <a:pt x="33" y="36"/>
                      <a:pt x="31" y="37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2" y="35"/>
                      <a:pt x="29" y="38"/>
                      <a:pt x="30" y="36"/>
                    </a:cubicBezTo>
                    <a:cubicBezTo>
                      <a:pt x="31" y="36"/>
                      <a:pt x="31" y="36"/>
                      <a:pt x="31" y="36"/>
                    </a:cubicBezTo>
                    <a:cubicBezTo>
                      <a:pt x="30" y="36"/>
                      <a:pt x="32" y="34"/>
                      <a:pt x="30" y="35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30" y="34"/>
                      <a:pt x="30" y="34"/>
                      <a:pt x="28" y="34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31" y="32"/>
                      <a:pt x="28" y="34"/>
                      <a:pt x="29" y="33"/>
                    </a:cubicBezTo>
                    <a:cubicBezTo>
                      <a:pt x="29" y="33"/>
                      <a:pt x="29" y="32"/>
                      <a:pt x="30" y="32"/>
                    </a:cubicBezTo>
                    <a:cubicBezTo>
                      <a:pt x="28" y="33"/>
                      <a:pt x="28" y="32"/>
                      <a:pt x="28" y="32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8" y="29"/>
                      <a:pt x="27" y="27"/>
                      <a:pt x="24" y="26"/>
                    </a:cubicBezTo>
                    <a:cubicBezTo>
                      <a:pt x="26" y="24"/>
                      <a:pt x="26" y="26"/>
                      <a:pt x="27" y="24"/>
                    </a:cubicBezTo>
                    <a:cubicBezTo>
                      <a:pt x="25" y="26"/>
                      <a:pt x="26" y="24"/>
                      <a:pt x="25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5" y="24"/>
                      <a:pt x="26" y="23"/>
                      <a:pt x="25" y="23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7" y="21"/>
                      <a:pt x="25" y="23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23" y="23"/>
                      <a:pt x="26" y="21"/>
                      <a:pt x="24" y="22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0"/>
                      <a:pt x="22" y="22"/>
                      <a:pt x="23" y="21"/>
                    </a:cubicBezTo>
                    <a:cubicBezTo>
                      <a:pt x="23" y="20"/>
                      <a:pt x="22" y="20"/>
                      <a:pt x="20" y="21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1" y="19"/>
                      <a:pt x="20" y="17"/>
                      <a:pt x="17" y="17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6" y="17"/>
                      <a:pt x="19" y="13"/>
                      <a:pt x="15" y="15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4" y="14"/>
                      <a:pt x="15" y="13"/>
                      <a:pt x="13" y="14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2" y="14"/>
                      <a:pt x="12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5" y="9"/>
                      <a:pt x="16" y="6"/>
                      <a:pt x="11" y="6"/>
                    </a:cubicBezTo>
                    <a:cubicBezTo>
                      <a:pt x="11" y="6"/>
                      <a:pt x="13" y="4"/>
                      <a:pt x="13" y="4"/>
                    </a:cubicBezTo>
                    <a:cubicBezTo>
                      <a:pt x="9" y="4"/>
                      <a:pt x="13" y="0"/>
                      <a:pt x="7" y="1"/>
                    </a:cubicBezTo>
                    <a:cubicBezTo>
                      <a:pt x="6" y="0"/>
                      <a:pt x="0" y="2"/>
                      <a:pt x="0" y="2"/>
                    </a:cubicBezTo>
                    <a:cubicBezTo>
                      <a:pt x="3" y="4"/>
                      <a:pt x="3" y="8"/>
                      <a:pt x="1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58" name="Freeform 128"/>
              <p:cNvSpPr>
                <a:spLocks/>
              </p:cNvSpPr>
              <p:nvPr/>
            </p:nvSpPr>
            <p:spPr bwMode="auto">
              <a:xfrm>
                <a:off x="6120" y="1641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59" name="Freeform 129"/>
              <p:cNvSpPr>
                <a:spLocks/>
              </p:cNvSpPr>
              <p:nvPr/>
            </p:nvSpPr>
            <p:spPr bwMode="auto">
              <a:xfrm>
                <a:off x="6033" y="1508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60" name="Freeform 130"/>
              <p:cNvSpPr>
                <a:spLocks/>
              </p:cNvSpPr>
              <p:nvPr/>
            </p:nvSpPr>
            <p:spPr bwMode="auto">
              <a:xfrm>
                <a:off x="6016" y="1492"/>
                <a:ext cx="5" cy="2"/>
              </a:xfrm>
              <a:custGeom>
                <a:avLst/>
                <a:gdLst>
                  <a:gd name="T0" fmla="*/ 5 w 5"/>
                  <a:gd name="T1" fmla="*/ 0 h 2"/>
                  <a:gd name="T2" fmla="*/ 5 w 5"/>
                  <a:gd name="T3" fmla="*/ 0 h 2"/>
                  <a:gd name="T4" fmla="*/ 0 w 5"/>
                  <a:gd name="T5" fmla="*/ 2 h 2"/>
                  <a:gd name="T6" fmla="*/ 5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lnTo>
                      <a:pt x="5" y="0"/>
                    </a:lnTo>
                    <a:lnTo>
                      <a:pt x="0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61" name="Freeform 131"/>
              <p:cNvSpPr>
                <a:spLocks/>
              </p:cNvSpPr>
              <p:nvPr/>
            </p:nvSpPr>
            <p:spPr bwMode="auto">
              <a:xfrm>
                <a:off x="6042" y="1506"/>
                <a:ext cx="5" cy="0"/>
              </a:xfrm>
              <a:custGeom>
                <a:avLst/>
                <a:gdLst>
                  <a:gd name="T0" fmla="*/ 2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62" name="Freeform 132"/>
              <p:cNvSpPr>
                <a:spLocks/>
              </p:cNvSpPr>
              <p:nvPr/>
            </p:nvSpPr>
            <p:spPr bwMode="auto">
              <a:xfrm>
                <a:off x="6094" y="169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63" name="Freeform 133"/>
              <p:cNvSpPr>
                <a:spLocks/>
              </p:cNvSpPr>
              <p:nvPr/>
            </p:nvSpPr>
            <p:spPr bwMode="auto">
              <a:xfrm>
                <a:off x="6045" y="1508"/>
                <a:ext cx="2" cy="3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64" name="Freeform 134"/>
              <p:cNvSpPr>
                <a:spLocks/>
              </p:cNvSpPr>
              <p:nvPr/>
            </p:nvSpPr>
            <p:spPr bwMode="auto">
              <a:xfrm>
                <a:off x="6035" y="1508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65" name="Freeform 135"/>
              <p:cNvSpPr>
                <a:spLocks/>
              </p:cNvSpPr>
              <p:nvPr/>
            </p:nvSpPr>
            <p:spPr bwMode="auto">
              <a:xfrm>
                <a:off x="6535" y="1518"/>
                <a:ext cx="12" cy="2"/>
              </a:xfrm>
              <a:custGeom>
                <a:avLst/>
                <a:gdLst>
                  <a:gd name="T0" fmla="*/ 1 w 5"/>
                  <a:gd name="T1" fmla="*/ 1 h 1"/>
                  <a:gd name="T2" fmla="*/ 0 w 5"/>
                  <a:gd name="T3" fmla="*/ 1 h 1"/>
                  <a:gd name="T4" fmla="*/ 2 w 5"/>
                  <a:gd name="T5" fmla="*/ 1 h 1"/>
                  <a:gd name="T6" fmla="*/ 3 w 5"/>
                  <a:gd name="T7" fmla="*/ 1 h 1"/>
                  <a:gd name="T8" fmla="*/ 5 w 5"/>
                  <a:gd name="T9" fmla="*/ 0 h 1"/>
                  <a:gd name="T10" fmla="*/ 1 w 5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">
                    <a:moveTo>
                      <a:pt x="1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1"/>
                      <a:pt x="4" y="1"/>
                      <a:pt x="3" y="1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4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66" name="Freeform 136"/>
              <p:cNvSpPr>
                <a:spLocks/>
              </p:cNvSpPr>
              <p:nvPr/>
            </p:nvSpPr>
            <p:spPr bwMode="auto">
              <a:xfrm>
                <a:off x="7185" y="1480"/>
                <a:ext cx="3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0"/>
                      <a:pt x="1" y="2"/>
                      <a:pt x="0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67" name="Freeform 137"/>
              <p:cNvSpPr>
                <a:spLocks/>
              </p:cNvSpPr>
              <p:nvPr/>
            </p:nvSpPr>
            <p:spPr bwMode="auto">
              <a:xfrm>
                <a:off x="7048" y="159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68" name="Freeform 138"/>
              <p:cNvSpPr>
                <a:spLocks/>
              </p:cNvSpPr>
              <p:nvPr/>
            </p:nvSpPr>
            <p:spPr bwMode="auto">
              <a:xfrm>
                <a:off x="7199" y="1475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69" name="Freeform 139"/>
              <p:cNvSpPr>
                <a:spLocks/>
              </p:cNvSpPr>
              <p:nvPr/>
            </p:nvSpPr>
            <p:spPr bwMode="auto">
              <a:xfrm>
                <a:off x="7202" y="1480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70" name="Freeform 140"/>
              <p:cNvSpPr>
                <a:spLocks/>
              </p:cNvSpPr>
              <p:nvPr/>
            </p:nvSpPr>
            <p:spPr bwMode="auto">
              <a:xfrm>
                <a:off x="7048" y="160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71" name="Freeform 141"/>
              <p:cNvSpPr>
                <a:spLocks/>
              </p:cNvSpPr>
              <p:nvPr/>
            </p:nvSpPr>
            <p:spPr bwMode="auto">
              <a:xfrm>
                <a:off x="7043" y="1593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72" name="Freeform 142"/>
              <p:cNvSpPr>
                <a:spLocks/>
              </p:cNvSpPr>
              <p:nvPr/>
            </p:nvSpPr>
            <p:spPr bwMode="auto">
              <a:xfrm>
                <a:off x="7048" y="1603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73" name="Freeform 143"/>
              <p:cNvSpPr>
                <a:spLocks/>
              </p:cNvSpPr>
              <p:nvPr/>
            </p:nvSpPr>
            <p:spPr bwMode="auto">
              <a:xfrm>
                <a:off x="7180" y="1487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74" name="Freeform 144"/>
              <p:cNvSpPr>
                <a:spLocks/>
              </p:cNvSpPr>
              <p:nvPr/>
            </p:nvSpPr>
            <p:spPr bwMode="auto">
              <a:xfrm>
                <a:off x="7211" y="1480"/>
                <a:ext cx="3" cy="4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75" name="Freeform 145"/>
              <p:cNvSpPr>
                <a:spLocks/>
              </p:cNvSpPr>
              <p:nvPr/>
            </p:nvSpPr>
            <p:spPr bwMode="auto">
              <a:xfrm>
                <a:off x="7249" y="1496"/>
                <a:ext cx="3" cy="7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3 h 3"/>
                  <a:gd name="T4" fmla="*/ 0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1" y="2"/>
                      <a:pt x="1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76" name="Freeform 146"/>
              <p:cNvSpPr>
                <a:spLocks/>
              </p:cNvSpPr>
              <p:nvPr/>
            </p:nvSpPr>
            <p:spPr bwMode="auto">
              <a:xfrm>
                <a:off x="7252" y="1499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2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77" name="Freeform 147"/>
              <p:cNvSpPr>
                <a:spLocks/>
              </p:cNvSpPr>
              <p:nvPr/>
            </p:nvSpPr>
            <p:spPr bwMode="auto">
              <a:xfrm>
                <a:off x="7218" y="1480"/>
                <a:ext cx="0" cy="4"/>
              </a:xfrm>
              <a:custGeom>
                <a:avLst/>
                <a:gdLst>
                  <a:gd name="T0" fmla="*/ 2 h 2"/>
                  <a:gd name="T1" fmla="*/ 1 h 2"/>
                  <a:gd name="T2" fmla="*/ 1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78" name="Freeform 148"/>
              <p:cNvSpPr>
                <a:spLocks/>
              </p:cNvSpPr>
              <p:nvPr/>
            </p:nvSpPr>
            <p:spPr bwMode="auto">
              <a:xfrm>
                <a:off x="7214" y="1475"/>
                <a:ext cx="4" cy="9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2 h 4"/>
                  <a:gd name="T4" fmla="*/ 0 w 2"/>
                  <a:gd name="T5" fmla="*/ 2 h 4"/>
                  <a:gd name="T6" fmla="*/ 0 w 2"/>
                  <a:gd name="T7" fmla="*/ 0 h 4"/>
                  <a:gd name="T8" fmla="*/ 2 w 2"/>
                  <a:gd name="T9" fmla="*/ 4 h 4"/>
                  <a:gd name="T10" fmla="*/ 2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2" y="3"/>
                      <a:pt x="1" y="3"/>
                      <a:pt x="1" y="2"/>
                    </a:cubicBezTo>
                    <a:cubicBezTo>
                      <a:pt x="1" y="2"/>
                      <a:pt x="0" y="1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1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79" name="Freeform 149"/>
              <p:cNvSpPr>
                <a:spLocks/>
              </p:cNvSpPr>
              <p:nvPr/>
            </p:nvSpPr>
            <p:spPr bwMode="auto">
              <a:xfrm>
                <a:off x="7216" y="1477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80" name="Freeform 150"/>
              <p:cNvSpPr>
                <a:spLocks/>
              </p:cNvSpPr>
              <p:nvPr/>
            </p:nvSpPr>
            <p:spPr bwMode="auto">
              <a:xfrm>
                <a:off x="6497" y="145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81" name="Freeform 151"/>
              <p:cNvSpPr>
                <a:spLocks/>
              </p:cNvSpPr>
              <p:nvPr/>
            </p:nvSpPr>
            <p:spPr bwMode="auto">
              <a:xfrm>
                <a:off x="7157" y="2082"/>
                <a:ext cx="5" cy="0"/>
              </a:xfrm>
              <a:custGeom>
                <a:avLst/>
                <a:gdLst>
                  <a:gd name="T0" fmla="*/ 1 w 2"/>
                  <a:gd name="T1" fmla="*/ 1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82" name="Freeform 152"/>
              <p:cNvSpPr>
                <a:spLocks/>
              </p:cNvSpPr>
              <p:nvPr/>
            </p:nvSpPr>
            <p:spPr bwMode="auto">
              <a:xfrm>
                <a:off x="7159" y="2079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83" name="Freeform 153"/>
              <p:cNvSpPr>
                <a:spLocks/>
              </p:cNvSpPr>
              <p:nvPr/>
            </p:nvSpPr>
            <p:spPr bwMode="auto">
              <a:xfrm>
                <a:off x="6538" y="1373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0" y="1"/>
                      <a:pt x="1" y="1"/>
                    </a:cubicBezTo>
                    <a:cubicBezTo>
                      <a:pt x="1" y="0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84" name="Freeform 154"/>
              <p:cNvSpPr>
                <a:spLocks/>
              </p:cNvSpPr>
              <p:nvPr/>
            </p:nvSpPr>
            <p:spPr bwMode="auto">
              <a:xfrm>
                <a:off x="6497" y="141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85" name="Rectangle 155"/>
              <p:cNvSpPr>
                <a:spLocks noChangeArrowheads="1"/>
              </p:cNvSpPr>
              <p:nvPr/>
            </p:nvSpPr>
            <p:spPr bwMode="auto">
              <a:xfrm>
                <a:off x="7086" y="1560"/>
                <a:ext cx="1" cy="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86" name="Freeform 156"/>
              <p:cNvSpPr>
                <a:spLocks/>
              </p:cNvSpPr>
              <p:nvPr/>
            </p:nvSpPr>
            <p:spPr bwMode="auto">
              <a:xfrm>
                <a:off x="7247" y="1501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87" name="Freeform 157"/>
              <p:cNvSpPr>
                <a:spLocks/>
              </p:cNvSpPr>
              <p:nvPr/>
            </p:nvSpPr>
            <p:spPr bwMode="auto">
              <a:xfrm>
                <a:off x="6540" y="13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88" name="Freeform 158"/>
              <p:cNvSpPr>
                <a:spLocks/>
              </p:cNvSpPr>
              <p:nvPr/>
            </p:nvSpPr>
            <p:spPr bwMode="auto">
              <a:xfrm>
                <a:off x="7109" y="159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89" name="Freeform 159"/>
              <p:cNvSpPr>
                <a:spLocks/>
              </p:cNvSpPr>
              <p:nvPr/>
            </p:nvSpPr>
            <p:spPr bwMode="auto">
              <a:xfrm>
                <a:off x="7157" y="156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90" name="Freeform 160"/>
              <p:cNvSpPr>
                <a:spLocks/>
              </p:cNvSpPr>
              <p:nvPr/>
            </p:nvSpPr>
            <p:spPr bwMode="auto">
              <a:xfrm>
                <a:off x="7033" y="1622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2 h 5"/>
                  <a:gd name="T4" fmla="*/ 5 w 5"/>
                  <a:gd name="T5" fmla="*/ 5 h 5"/>
                  <a:gd name="T6" fmla="*/ 0 w 5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0" y="2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91" name="Freeform 161"/>
              <p:cNvSpPr>
                <a:spLocks/>
              </p:cNvSpPr>
              <p:nvPr/>
            </p:nvSpPr>
            <p:spPr bwMode="auto">
              <a:xfrm>
                <a:off x="7064" y="15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92" name="Freeform 162"/>
              <p:cNvSpPr>
                <a:spLocks/>
              </p:cNvSpPr>
              <p:nvPr/>
            </p:nvSpPr>
            <p:spPr bwMode="auto">
              <a:xfrm>
                <a:off x="6958" y="1475"/>
                <a:ext cx="291" cy="265"/>
              </a:xfrm>
              <a:custGeom>
                <a:avLst/>
                <a:gdLst>
                  <a:gd name="T0" fmla="*/ 27 w 123"/>
                  <a:gd name="T1" fmla="*/ 92 h 112"/>
                  <a:gd name="T2" fmla="*/ 33 w 123"/>
                  <a:gd name="T3" fmla="*/ 85 h 112"/>
                  <a:gd name="T4" fmla="*/ 52 w 123"/>
                  <a:gd name="T5" fmla="*/ 57 h 112"/>
                  <a:gd name="T6" fmla="*/ 61 w 123"/>
                  <a:gd name="T7" fmla="*/ 52 h 112"/>
                  <a:gd name="T8" fmla="*/ 69 w 123"/>
                  <a:gd name="T9" fmla="*/ 49 h 112"/>
                  <a:gd name="T10" fmla="*/ 81 w 123"/>
                  <a:gd name="T11" fmla="*/ 39 h 112"/>
                  <a:gd name="T12" fmla="*/ 89 w 123"/>
                  <a:gd name="T13" fmla="*/ 34 h 112"/>
                  <a:gd name="T14" fmla="*/ 100 w 123"/>
                  <a:gd name="T15" fmla="*/ 25 h 112"/>
                  <a:gd name="T16" fmla="*/ 105 w 123"/>
                  <a:gd name="T17" fmla="*/ 17 h 112"/>
                  <a:gd name="T18" fmla="*/ 115 w 123"/>
                  <a:gd name="T19" fmla="*/ 15 h 112"/>
                  <a:gd name="T20" fmla="*/ 119 w 123"/>
                  <a:gd name="T21" fmla="*/ 14 h 112"/>
                  <a:gd name="T22" fmla="*/ 121 w 123"/>
                  <a:gd name="T23" fmla="*/ 8 h 112"/>
                  <a:gd name="T24" fmla="*/ 122 w 123"/>
                  <a:gd name="T25" fmla="*/ 7 h 112"/>
                  <a:gd name="T26" fmla="*/ 118 w 123"/>
                  <a:gd name="T27" fmla="*/ 7 h 112"/>
                  <a:gd name="T28" fmla="*/ 113 w 123"/>
                  <a:gd name="T29" fmla="*/ 5 h 112"/>
                  <a:gd name="T30" fmla="*/ 107 w 123"/>
                  <a:gd name="T31" fmla="*/ 4 h 112"/>
                  <a:gd name="T32" fmla="*/ 106 w 123"/>
                  <a:gd name="T33" fmla="*/ 3 h 112"/>
                  <a:gd name="T34" fmla="*/ 102 w 123"/>
                  <a:gd name="T35" fmla="*/ 4 h 112"/>
                  <a:gd name="T36" fmla="*/ 101 w 123"/>
                  <a:gd name="T37" fmla="*/ 4 h 112"/>
                  <a:gd name="T38" fmla="*/ 99 w 123"/>
                  <a:gd name="T39" fmla="*/ 2 h 112"/>
                  <a:gd name="T40" fmla="*/ 98 w 123"/>
                  <a:gd name="T41" fmla="*/ 9 h 112"/>
                  <a:gd name="T42" fmla="*/ 96 w 123"/>
                  <a:gd name="T43" fmla="*/ 8 h 112"/>
                  <a:gd name="T44" fmla="*/ 93 w 123"/>
                  <a:gd name="T45" fmla="*/ 7 h 112"/>
                  <a:gd name="T46" fmla="*/ 91 w 123"/>
                  <a:gd name="T47" fmla="*/ 7 h 112"/>
                  <a:gd name="T48" fmla="*/ 89 w 123"/>
                  <a:gd name="T49" fmla="*/ 10 h 112"/>
                  <a:gd name="T50" fmla="*/ 87 w 123"/>
                  <a:gd name="T51" fmla="*/ 10 h 112"/>
                  <a:gd name="T52" fmla="*/ 89 w 123"/>
                  <a:gd name="T53" fmla="*/ 18 h 112"/>
                  <a:gd name="T54" fmla="*/ 85 w 123"/>
                  <a:gd name="T55" fmla="*/ 12 h 112"/>
                  <a:gd name="T56" fmla="*/ 78 w 123"/>
                  <a:gd name="T57" fmla="*/ 16 h 112"/>
                  <a:gd name="T58" fmla="*/ 75 w 123"/>
                  <a:gd name="T59" fmla="*/ 18 h 112"/>
                  <a:gd name="T60" fmla="*/ 75 w 123"/>
                  <a:gd name="T61" fmla="*/ 24 h 112"/>
                  <a:gd name="T62" fmla="*/ 67 w 123"/>
                  <a:gd name="T63" fmla="*/ 25 h 112"/>
                  <a:gd name="T64" fmla="*/ 65 w 123"/>
                  <a:gd name="T65" fmla="*/ 29 h 112"/>
                  <a:gd name="T66" fmla="*/ 64 w 123"/>
                  <a:gd name="T67" fmla="*/ 29 h 112"/>
                  <a:gd name="T68" fmla="*/ 64 w 123"/>
                  <a:gd name="T69" fmla="*/ 32 h 112"/>
                  <a:gd name="T70" fmla="*/ 60 w 123"/>
                  <a:gd name="T71" fmla="*/ 30 h 112"/>
                  <a:gd name="T72" fmla="*/ 59 w 123"/>
                  <a:gd name="T73" fmla="*/ 34 h 112"/>
                  <a:gd name="T74" fmla="*/ 55 w 123"/>
                  <a:gd name="T75" fmla="*/ 39 h 112"/>
                  <a:gd name="T76" fmla="*/ 50 w 123"/>
                  <a:gd name="T77" fmla="*/ 39 h 112"/>
                  <a:gd name="T78" fmla="*/ 47 w 123"/>
                  <a:gd name="T79" fmla="*/ 43 h 112"/>
                  <a:gd name="T80" fmla="*/ 45 w 123"/>
                  <a:gd name="T81" fmla="*/ 45 h 112"/>
                  <a:gd name="T82" fmla="*/ 44 w 123"/>
                  <a:gd name="T83" fmla="*/ 45 h 112"/>
                  <a:gd name="T84" fmla="*/ 42 w 123"/>
                  <a:gd name="T85" fmla="*/ 48 h 112"/>
                  <a:gd name="T86" fmla="*/ 39 w 123"/>
                  <a:gd name="T87" fmla="*/ 54 h 112"/>
                  <a:gd name="T88" fmla="*/ 38 w 123"/>
                  <a:gd name="T89" fmla="*/ 56 h 112"/>
                  <a:gd name="T90" fmla="*/ 38 w 123"/>
                  <a:gd name="T91" fmla="*/ 63 h 112"/>
                  <a:gd name="T92" fmla="*/ 34 w 123"/>
                  <a:gd name="T93" fmla="*/ 65 h 112"/>
                  <a:gd name="T94" fmla="*/ 30 w 123"/>
                  <a:gd name="T95" fmla="*/ 69 h 112"/>
                  <a:gd name="T96" fmla="*/ 27 w 123"/>
                  <a:gd name="T97" fmla="*/ 71 h 112"/>
                  <a:gd name="T98" fmla="*/ 19 w 123"/>
                  <a:gd name="T99" fmla="*/ 78 h 112"/>
                  <a:gd name="T100" fmla="*/ 17 w 123"/>
                  <a:gd name="T101" fmla="*/ 80 h 112"/>
                  <a:gd name="T102" fmla="*/ 13 w 123"/>
                  <a:gd name="T103" fmla="*/ 88 h 112"/>
                  <a:gd name="T104" fmla="*/ 12 w 123"/>
                  <a:gd name="T105" fmla="*/ 9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3" h="112">
                    <a:moveTo>
                      <a:pt x="9" y="112"/>
                    </a:moveTo>
                    <a:cubicBezTo>
                      <a:pt x="9" y="108"/>
                      <a:pt x="13" y="106"/>
                      <a:pt x="17" y="105"/>
                    </a:cubicBezTo>
                    <a:cubicBezTo>
                      <a:pt x="17" y="104"/>
                      <a:pt x="17" y="102"/>
                      <a:pt x="18" y="102"/>
                    </a:cubicBezTo>
                    <a:cubicBezTo>
                      <a:pt x="20" y="98"/>
                      <a:pt x="27" y="98"/>
                      <a:pt x="28" y="93"/>
                    </a:cubicBezTo>
                    <a:cubicBezTo>
                      <a:pt x="27" y="93"/>
                      <a:pt x="27" y="92"/>
                      <a:pt x="26" y="91"/>
                    </a:cubicBezTo>
                    <a:cubicBezTo>
                      <a:pt x="27" y="92"/>
                      <a:pt x="27" y="92"/>
                      <a:pt x="27" y="92"/>
                    </a:cubicBezTo>
                    <a:cubicBezTo>
                      <a:pt x="26" y="91"/>
                      <a:pt x="26" y="91"/>
                      <a:pt x="26" y="91"/>
                    </a:cubicBezTo>
                    <a:cubicBezTo>
                      <a:pt x="26" y="90"/>
                      <a:pt x="28" y="92"/>
                      <a:pt x="28" y="92"/>
                    </a:cubicBezTo>
                    <a:cubicBezTo>
                      <a:pt x="29" y="91"/>
                      <a:pt x="29" y="89"/>
                      <a:pt x="31" y="88"/>
                    </a:cubicBezTo>
                    <a:cubicBezTo>
                      <a:pt x="29" y="86"/>
                      <a:pt x="31" y="87"/>
                      <a:pt x="29" y="85"/>
                    </a:cubicBezTo>
                    <a:cubicBezTo>
                      <a:pt x="30" y="86"/>
                      <a:pt x="30" y="86"/>
                      <a:pt x="30" y="86"/>
                    </a:cubicBezTo>
                    <a:cubicBezTo>
                      <a:pt x="30" y="84"/>
                      <a:pt x="30" y="84"/>
                      <a:pt x="33" y="85"/>
                    </a:cubicBezTo>
                    <a:cubicBezTo>
                      <a:pt x="38" y="83"/>
                      <a:pt x="40" y="79"/>
                      <a:pt x="43" y="76"/>
                    </a:cubicBezTo>
                    <a:cubicBezTo>
                      <a:pt x="46" y="72"/>
                      <a:pt x="48" y="68"/>
                      <a:pt x="52" y="64"/>
                    </a:cubicBezTo>
                    <a:cubicBezTo>
                      <a:pt x="50" y="61"/>
                      <a:pt x="52" y="61"/>
                      <a:pt x="50" y="59"/>
                    </a:cubicBezTo>
                    <a:cubicBezTo>
                      <a:pt x="51" y="59"/>
                      <a:pt x="51" y="59"/>
                      <a:pt x="51" y="59"/>
                    </a:cubicBezTo>
                    <a:cubicBezTo>
                      <a:pt x="51" y="58"/>
                      <a:pt x="52" y="59"/>
                      <a:pt x="54" y="59"/>
                    </a:cubicBezTo>
                    <a:cubicBezTo>
                      <a:pt x="53" y="58"/>
                      <a:pt x="54" y="59"/>
                      <a:pt x="52" y="57"/>
                    </a:cubicBezTo>
                    <a:cubicBezTo>
                      <a:pt x="51" y="56"/>
                      <a:pt x="55" y="59"/>
                      <a:pt x="54" y="58"/>
                    </a:cubicBezTo>
                    <a:cubicBezTo>
                      <a:pt x="55" y="59"/>
                      <a:pt x="53" y="57"/>
                      <a:pt x="54" y="58"/>
                    </a:cubicBezTo>
                    <a:cubicBezTo>
                      <a:pt x="53" y="55"/>
                      <a:pt x="55" y="59"/>
                      <a:pt x="57" y="59"/>
                    </a:cubicBezTo>
                    <a:cubicBezTo>
                      <a:pt x="58" y="57"/>
                      <a:pt x="58" y="54"/>
                      <a:pt x="61" y="54"/>
                    </a:cubicBezTo>
                    <a:cubicBezTo>
                      <a:pt x="61" y="54"/>
                      <a:pt x="60" y="52"/>
                      <a:pt x="60" y="52"/>
                    </a:cubicBezTo>
                    <a:cubicBezTo>
                      <a:pt x="62" y="55"/>
                      <a:pt x="60" y="51"/>
                      <a:pt x="61" y="52"/>
                    </a:cubicBezTo>
                    <a:cubicBezTo>
                      <a:pt x="62" y="53"/>
                      <a:pt x="62" y="53"/>
                      <a:pt x="62" y="53"/>
                    </a:cubicBezTo>
                    <a:cubicBezTo>
                      <a:pt x="63" y="54"/>
                      <a:pt x="63" y="51"/>
                      <a:pt x="64" y="52"/>
                    </a:cubicBezTo>
                    <a:cubicBezTo>
                      <a:pt x="64" y="50"/>
                      <a:pt x="67" y="52"/>
                      <a:pt x="66" y="50"/>
                    </a:cubicBezTo>
                    <a:cubicBezTo>
                      <a:pt x="67" y="52"/>
                      <a:pt x="67" y="51"/>
                      <a:pt x="68" y="51"/>
                    </a:cubicBezTo>
                    <a:cubicBezTo>
                      <a:pt x="66" y="48"/>
                      <a:pt x="70" y="51"/>
                      <a:pt x="69" y="49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71" y="48"/>
                      <a:pt x="73" y="47"/>
                      <a:pt x="74" y="44"/>
                    </a:cubicBezTo>
                    <a:cubicBezTo>
                      <a:pt x="75" y="43"/>
                      <a:pt x="78" y="45"/>
                      <a:pt x="79" y="42"/>
                    </a:cubicBezTo>
                    <a:cubicBezTo>
                      <a:pt x="78" y="41"/>
                      <a:pt x="78" y="41"/>
                      <a:pt x="78" y="41"/>
                    </a:cubicBezTo>
                    <a:cubicBezTo>
                      <a:pt x="78" y="41"/>
                      <a:pt x="79" y="42"/>
                      <a:pt x="79" y="42"/>
                    </a:cubicBezTo>
                    <a:cubicBezTo>
                      <a:pt x="79" y="40"/>
                      <a:pt x="81" y="41"/>
                      <a:pt x="81" y="41"/>
                    </a:cubicBezTo>
                    <a:cubicBezTo>
                      <a:pt x="81" y="40"/>
                      <a:pt x="81" y="40"/>
                      <a:pt x="81" y="39"/>
                    </a:cubicBezTo>
                    <a:cubicBezTo>
                      <a:pt x="83" y="41"/>
                      <a:pt x="82" y="37"/>
                      <a:pt x="84" y="38"/>
                    </a:cubicBezTo>
                    <a:cubicBezTo>
                      <a:pt x="82" y="36"/>
                      <a:pt x="84" y="37"/>
                      <a:pt x="84" y="36"/>
                    </a:cubicBezTo>
                    <a:cubicBezTo>
                      <a:pt x="84" y="36"/>
                      <a:pt x="84" y="36"/>
                      <a:pt x="85" y="37"/>
                    </a:cubicBezTo>
                    <a:cubicBezTo>
                      <a:pt x="85" y="36"/>
                      <a:pt x="85" y="36"/>
                      <a:pt x="87" y="36"/>
                    </a:cubicBezTo>
                    <a:cubicBezTo>
                      <a:pt x="87" y="36"/>
                      <a:pt x="86" y="34"/>
                      <a:pt x="87" y="34"/>
                    </a:cubicBezTo>
                    <a:cubicBezTo>
                      <a:pt x="88" y="36"/>
                      <a:pt x="88" y="34"/>
                      <a:pt x="89" y="34"/>
                    </a:cubicBezTo>
                    <a:cubicBezTo>
                      <a:pt x="87" y="32"/>
                      <a:pt x="87" y="31"/>
                      <a:pt x="88" y="31"/>
                    </a:cubicBezTo>
                    <a:cubicBezTo>
                      <a:pt x="89" y="34"/>
                      <a:pt x="89" y="34"/>
                      <a:pt x="89" y="34"/>
                    </a:cubicBezTo>
                    <a:cubicBezTo>
                      <a:pt x="90" y="31"/>
                      <a:pt x="93" y="33"/>
                      <a:pt x="93" y="29"/>
                    </a:cubicBezTo>
                    <a:cubicBezTo>
                      <a:pt x="94" y="30"/>
                      <a:pt x="94" y="30"/>
                      <a:pt x="94" y="30"/>
                    </a:cubicBezTo>
                    <a:cubicBezTo>
                      <a:pt x="95" y="28"/>
                      <a:pt x="98" y="29"/>
                      <a:pt x="98" y="25"/>
                    </a:cubicBezTo>
                    <a:cubicBezTo>
                      <a:pt x="99" y="25"/>
                      <a:pt x="100" y="26"/>
                      <a:pt x="100" y="25"/>
                    </a:cubicBezTo>
                    <a:cubicBezTo>
                      <a:pt x="100" y="24"/>
                      <a:pt x="101" y="24"/>
                      <a:pt x="100" y="22"/>
                    </a:cubicBezTo>
                    <a:cubicBezTo>
                      <a:pt x="100" y="21"/>
                      <a:pt x="101" y="22"/>
                      <a:pt x="101" y="23"/>
                    </a:cubicBezTo>
                    <a:cubicBezTo>
                      <a:pt x="102" y="23"/>
                      <a:pt x="104" y="25"/>
                      <a:pt x="103" y="22"/>
                    </a:cubicBezTo>
                    <a:cubicBezTo>
                      <a:pt x="104" y="23"/>
                      <a:pt x="104" y="23"/>
                      <a:pt x="104" y="23"/>
                    </a:cubicBezTo>
                    <a:cubicBezTo>
                      <a:pt x="104" y="22"/>
                      <a:pt x="104" y="20"/>
                      <a:pt x="106" y="21"/>
                    </a:cubicBezTo>
                    <a:cubicBezTo>
                      <a:pt x="105" y="19"/>
                      <a:pt x="106" y="19"/>
                      <a:pt x="105" y="17"/>
                    </a:cubicBezTo>
                    <a:cubicBezTo>
                      <a:pt x="105" y="17"/>
                      <a:pt x="106" y="19"/>
                      <a:pt x="106" y="18"/>
                    </a:cubicBezTo>
                    <a:cubicBezTo>
                      <a:pt x="106" y="20"/>
                      <a:pt x="106" y="20"/>
                      <a:pt x="106" y="20"/>
                    </a:cubicBezTo>
                    <a:cubicBezTo>
                      <a:pt x="108" y="20"/>
                      <a:pt x="109" y="18"/>
                      <a:pt x="110" y="16"/>
                    </a:cubicBezTo>
                    <a:cubicBezTo>
                      <a:pt x="112" y="19"/>
                      <a:pt x="112" y="16"/>
                      <a:pt x="113" y="17"/>
                    </a:cubicBezTo>
                    <a:cubicBezTo>
                      <a:pt x="113" y="15"/>
                      <a:pt x="115" y="17"/>
                      <a:pt x="114" y="14"/>
                    </a:cubicBezTo>
                    <a:cubicBezTo>
                      <a:pt x="115" y="15"/>
                      <a:pt x="115" y="15"/>
                      <a:pt x="115" y="15"/>
                    </a:cubicBezTo>
                    <a:cubicBezTo>
                      <a:pt x="115" y="15"/>
                      <a:pt x="116" y="15"/>
                      <a:pt x="117" y="15"/>
                    </a:cubicBezTo>
                    <a:cubicBezTo>
                      <a:pt x="118" y="16"/>
                      <a:pt x="118" y="14"/>
                      <a:pt x="118" y="13"/>
                    </a:cubicBezTo>
                    <a:cubicBezTo>
                      <a:pt x="118" y="14"/>
                      <a:pt x="118" y="14"/>
                      <a:pt x="118" y="14"/>
                    </a:cubicBezTo>
                    <a:cubicBezTo>
                      <a:pt x="118" y="13"/>
                      <a:pt x="118" y="11"/>
                      <a:pt x="118" y="9"/>
                    </a:cubicBezTo>
                    <a:cubicBezTo>
                      <a:pt x="119" y="10"/>
                      <a:pt x="118" y="9"/>
                      <a:pt x="119" y="10"/>
                    </a:cubicBezTo>
                    <a:cubicBezTo>
                      <a:pt x="119" y="11"/>
                      <a:pt x="119" y="13"/>
                      <a:pt x="119" y="14"/>
                    </a:cubicBezTo>
                    <a:cubicBezTo>
                      <a:pt x="120" y="15"/>
                      <a:pt x="119" y="11"/>
                      <a:pt x="120" y="13"/>
                    </a:cubicBezTo>
                    <a:cubicBezTo>
                      <a:pt x="121" y="14"/>
                      <a:pt x="121" y="13"/>
                      <a:pt x="121" y="11"/>
                    </a:cubicBezTo>
                    <a:cubicBezTo>
                      <a:pt x="121" y="12"/>
                      <a:pt x="121" y="12"/>
                      <a:pt x="121" y="13"/>
                    </a:cubicBezTo>
                    <a:cubicBezTo>
                      <a:pt x="122" y="13"/>
                      <a:pt x="122" y="13"/>
                      <a:pt x="122" y="12"/>
                    </a:cubicBezTo>
                    <a:cubicBezTo>
                      <a:pt x="122" y="12"/>
                      <a:pt x="122" y="12"/>
                      <a:pt x="122" y="12"/>
                    </a:cubicBezTo>
                    <a:cubicBezTo>
                      <a:pt x="122" y="10"/>
                      <a:pt x="122" y="10"/>
                      <a:pt x="121" y="8"/>
                    </a:cubicBezTo>
                    <a:cubicBezTo>
                      <a:pt x="121" y="9"/>
                      <a:pt x="121" y="9"/>
                      <a:pt x="121" y="9"/>
                    </a:cubicBezTo>
                    <a:cubicBezTo>
                      <a:pt x="121" y="7"/>
                      <a:pt x="121" y="7"/>
                      <a:pt x="122" y="8"/>
                    </a:cubicBezTo>
                    <a:cubicBezTo>
                      <a:pt x="122" y="10"/>
                      <a:pt x="122" y="11"/>
                      <a:pt x="122" y="11"/>
                    </a:cubicBezTo>
                    <a:cubicBezTo>
                      <a:pt x="123" y="7"/>
                      <a:pt x="123" y="7"/>
                      <a:pt x="123" y="7"/>
                    </a:cubicBezTo>
                    <a:cubicBezTo>
                      <a:pt x="123" y="9"/>
                      <a:pt x="122" y="8"/>
                      <a:pt x="122" y="6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22" y="6"/>
                      <a:pt x="122" y="6"/>
                      <a:pt x="122" y="6"/>
                    </a:cubicBezTo>
                    <a:cubicBezTo>
                      <a:pt x="121" y="7"/>
                      <a:pt x="120" y="5"/>
                      <a:pt x="120" y="7"/>
                    </a:cubicBezTo>
                    <a:cubicBezTo>
                      <a:pt x="120" y="8"/>
                      <a:pt x="120" y="8"/>
                      <a:pt x="120" y="8"/>
                    </a:cubicBezTo>
                    <a:cubicBezTo>
                      <a:pt x="120" y="8"/>
                      <a:pt x="120" y="11"/>
                      <a:pt x="119" y="9"/>
                    </a:cubicBezTo>
                    <a:cubicBezTo>
                      <a:pt x="119" y="7"/>
                      <a:pt x="119" y="7"/>
                      <a:pt x="119" y="7"/>
                    </a:cubicBezTo>
                    <a:cubicBezTo>
                      <a:pt x="119" y="7"/>
                      <a:pt x="119" y="8"/>
                      <a:pt x="118" y="7"/>
                    </a:cubicBezTo>
                    <a:cubicBezTo>
                      <a:pt x="118" y="5"/>
                      <a:pt x="118" y="5"/>
                      <a:pt x="118" y="5"/>
                    </a:cubicBezTo>
                    <a:cubicBezTo>
                      <a:pt x="119" y="8"/>
                      <a:pt x="117" y="6"/>
                      <a:pt x="117" y="7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6" y="6"/>
                      <a:pt x="117" y="8"/>
                      <a:pt x="117" y="8"/>
                    </a:cubicBezTo>
                    <a:cubicBezTo>
                      <a:pt x="117" y="8"/>
                      <a:pt x="116" y="5"/>
                      <a:pt x="115" y="4"/>
                    </a:cubicBezTo>
                    <a:cubicBezTo>
                      <a:pt x="115" y="5"/>
                      <a:pt x="114" y="7"/>
                      <a:pt x="113" y="5"/>
                    </a:cubicBezTo>
                    <a:cubicBezTo>
                      <a:pt x="112" y="6"/>
                      <a:pt x="112" y="7"/>
                      <a:pt x="112" y="8"/>
                    </a:cubicBezTo>
                    <a:cubicBezTo>
                      <a:pt x="111" y="8"/>
                      <a:pt x="111" y="6"/>
                      <a:pt x="111" y="7"/>
                    </a:cubicBezTo>
                    <a:cubicBezTo>
                      <a:pt x="111" y="6"/>
                      <a:pt x="110" y="5"/>
                      <a:pt x="110" y="4"/>
                    </a:cubicBezTo>
                    <a:cubicBezTo>
                      <a:pt x="110" y="5"/>
                      <a:pt x="109" y="4"/>
                      <a:pt x="110" y="7"/>
                    </a:cubicBezTo>
                    <a:cubicBezTo>
                      <a:pt x="109" y="6"/>
                      <a:pt x="108" y="6"/>
                      <a:pt x="107" y="7"/>
                    </a:cubicBezTo>
                    <a:cubicBezTo>
                      <a:pt x="108" y="7"/>
                      <a:pt x="107" y="5"/>
                      <a:pt x="107" y="4"/>
                    </a:cubicBezTo>
                    <a:cubicBezTo>
                      <a:pt x="107" y="6"/>
                      <a:pt x="106" y="7"/>
                      <a:pt x="106" y="7"/>
                    </a:cubicBezTo>
                    <a:cubicBezTo>
                      <a:pt x="106" y="9"/>
                      <a:pt x="106" y="9"/>
                      <a:pt x="107" y="10"/>
                    </a:cubicBezTo>
                    <a:cubicBezTo>
                      <a:pt x="107" y="10"/>
                      <a:pt x="107" y="11"/>
                      <a:pt x="107" y="11"/>
                    </a:cubicBezTo>
                    <a:cubicBezTo>
                      <a:pt x="106" y="9"/>
                      <a:pt x="105" y="7"/>
                      <a:pt x="104" y="7"/>
                    </a:cubicBezTo>
                    <a:cubicBezTo>
                      <a:pt x="104" y="4"/>
                      <a:pt x="106" y="7"/>
                      <a:pt x="104" y="4"/>
                    </a:cubicBezTo>
                    <a:cubicBezTo>
                      <a:pt x="104" y="2"/>
                      <a:pt x="105" y="2"/>
                      <a:pt x="106" y="3"/>
                    </a:cubicBezTo>
                    <a:cubicBezTo>
                      <a:pt x="105" y="1"/>
                      <a:pt x="105" y="3"/>
                      <a:pt x="104" y="1"/>
                    </a:cubicBezTo>
                    <a:cubicBezTo>
                      <a:pt x="104" y="1"/>
                      <a:pt x="104" y="2"/>
                      <a:pt x="103" y="3"/>
                    </a:cubicBezTo>
                    <a:cubicBezTo>
                      <a:pt x="104" y="4"/>
                      <a:pt x="104" y="4"/>
                      <a:pt x="104" y="5"/>
                    </a:cubicBezTo>
                    <a:cubicBezTo>
                      <a:pt x="105" y="8"/>
                      <a:pt x="103" y="4"/>
                      <a:pt x="103" y="4"/>
                    </a:cubicBezTo>
                    <a:cubicBezTo>
                      <a:pt x="103" y="3"/>
                      <a:pt x="103" y="3"/>
                      <a:pt x="103" y="3"/>
                    </a:cubicBezTo>
                    <a:cubicBezTo>
                      <a:pt x="102" y="2"/>
                      <a:pt x="102" y="4"/>
                      <a:pt x="102" y="4"/>
                    </a:cubicBezTo>
                    <a:cubicBezTo>
                      <a:pt x="100" y="1"/>
                      <a:pt x="102" y="3"/>
                      <a:pt x="102" y="1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100" y="0"/>
                      <a:pt x="101" y="2"/>
                      <a:pt x="100" y="2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3"/>
                      <a:pt x="101" y="4"/>
                      <a:pt x="101" y="4"/>
                    </a:cubicBezTo>
                    <a:cubicBezTo>
                      <a:pt x="102" y="7"/>
                      <a:pt x="101" y="4"/>
                      <a:pt x="101" y="5"/>
                    </a:cubicBezTo>
                    <a:cubicBezTo>
                      <a:pt x="101" y="7"/>
                      <a:pt x="101" y="5"/>
                      <a:pt x="102" y="7"/>
                    </a:cubicBezTo>
                    <a:cubicBezTo>
                      <a:pt x="102" y="8"/>
                      <a:pt x="102" y="8"/>
                      <a:pt x="102" y="9"/>
                    </a:cubicBezTo>
                    <a:cubicBezTo>
                      <a:pt x="101" y="9"/>
                      <a:pt x="101" y="7"/>
                      <a:pt x="100" y="6"/>
                    </a:cubicBezTo>
                    <a:cubicBezTo>
                      <a:pt x="100" y="6"/>
                      <a:pt x="100" y="5"/>
                      <a:pt x="101" y="6"/>
                    </a:cubicBezTo>
                    <a:cubicBezTo>
                      <a:pt x="101" y="4"/>
                      <a:pt x="99" y="3"/>
                      <a:pt x="99" y="2"/>
                    </a:cubicBezTo>
                    <a:cubicBezTo>
                      <a:pt x="98" y="1"/>
                      <a:pt x="99" y="4"/>
                      <a:pt x="99" y="4"/>
                    </a:cubicBezTo>
                    <a:cubicBezTo>
                      <a:pt x="99" y="3"/>
                      <a:pt x="99" y="5"/>
                      <a:pt x="100" y="6"/>
                    </a:cubicBezTo>
                    <a:cubicBezTo>
                      <a:pt x="101" y="11"/>
                      <a:pt x="98" y="3"/>
                      <a:pt x="97" y="4"/>
                    </a:cubicBezTo>
                    <a:cubicBezTo>
                      <a:pt x="99" y="7"/>
                      <a:pt x="98" y="8"/>
                      <a:pt x="100" y="11"/>
                    </a:cubicBezTo>
                    <a:cubicBezTo>
                      <a:pt x="100" y="12"/>
                      <a:pt x="100" y="13"/>
                      <a:pt x="100" y="12"/>
                    </a:cubicBezTo>
                    <a:cubicBezTo>
                      <a:pt x="99" y="10"/>
                      <a:pt x="99" y="11"/>
                      <a:pt x="98" y="9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98" y="7"/>
                      <a:pt x="98" y="7"/>
                      <a:pt x="98" y="7"/>
                    </a:cubicBezTo>
                    <a:cubicBezTo>
                      <a:pt x="97" y="5"/>
                      <a:pt x="95" y="4"/>
                      <a:pt x="95" y="4"/>
                    </a:cubicBezTo>
                    <a:cubicBezTo>
                      <a:pt x="95" y="5"/>
                      <a:pt x="96" y="5"/>
                      <a:pt x="96" y="6"/>
                    </a:cubicBezTo>
                    <a:cubicBezTo>
                      <a:pt x="95" y="5"/>
                      <a:pt x="95" y="4"/>
                      <a:pt x="94" y="4"/>
                    </a:cubicBezTo>
                    <a:cubicBezTo>
                      <a:pt x="95" y="5"/>
                      <a:pt x="96" y="7"/>
                      <a:pt x="96" y="8"/>
                    </a:cubicBezTo>
                    <a:cubicBezTo>
                      <a:pt x="95" y="8"/>
                      <a:pt x="94" y="6"/>
                      <a:pt x="94" y="6"/>
                    </a:cubicBezTo>
                    <a:cubicBezTo>
                      <a:pt x="94" y="4"/>
                      <a:pt x="94" y="4"/>
                      <a:pt x="94" y="4"/>
                    </a:cubicBezTo>
                    <a:cubicBezTo>
                      <a:pt x="94" y="6"/>
                      <a:pt x="93" y="3"/>
                      <a:pt x="93" y="4"/>
                    </a:cubicBezTo>
                    <a:cubicBezTo>
                      <a:pt x="93" y="5"/>
                      <a:pt x="94" y="7"/>
                      <a:pt x="94" y="8"/>
                    </a:cubicBezTo>
                    <a:cubicBezTo>
                      <a:pt x="94" y="9"/>
                      <a:pt x="94" y="8"/>
                      <a:pt x="94" y="8"/>
                    </a:cubicBezTo>
                    <a:cubicBezTo>
                      <a:pt x="93" y="7"/>
                      <a:pt x="93" y="7"/>
                      <a:pt x="93" y="7"/>
                    </a:cubicBezTo>
                    <a:cubicBezTo>
                      <a:pt x="93" y="7"/>
                      <a:pt x="92" y="4"/>
                      <a:pt x="92" y="5"/>
                    </a:cubicBezTo>
                    <a:cubicBezTo>
                      <a:pt x="92" y="6"/>
                      <a:pt x="92" y="6"/>
                      <a:pt x="92" y="6"/>
                    </a:cubicBezTo>
                    <a:cubicBezTo>
                      <a:pt x="92" y="6"/>
                      <a:pt x="92" y="6"/>
                      <a:pt x="91" y="5"/>
                    </a:cubicBezTo>
                    <a:cubicBezTo>
                      <a:pt x="92" y="6"/>
                      <a:pt x="91" y="6"/>
                      <a:pt x="92" y="6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6"/>
                      <a:pt x="92" y="9"/>
                      <a:pt x="91" y="7"/>
                    </a:cubicBezTo>
                    <a:cubicBezTo>
                      <a:pt x="92" y="9"/>
                      <a:pt x="91" y="7"/>
                      <a:pt x="92" y="8"/>
                    </a:cubicBezTo>
                    <a:cubicBezTo>
                      <a:pt x="93" y="9"/>
                      <a:pt x="92" y="9"/>
                      <a:pt x="92" y="10"/>
                    </a:cubicBezTo>
                    <a:cubicBezTo>
                      <a:pt x="91" y="7"/>
                      <a:pt x="91" y="10"/>
                      <a:pt x="91" y="10"/>
                    </a:cubicBezTo>
                    <a:cubicBezTo>
                      <a:pt x="91" y="9"/>
                      <a:pt x="90" y="9"/>
                      <a:pt x="90" y="8"/>
                    </a:cubicBezTo>
                    <a:cubicBezTo>
                      <a:pt x="91" y="10"/>
                      <a:pt x="91" y="10"/>
                      <a:pt x="91" y="10"/>
                    </a:cubicBezTo>
                    <a:cubicBezTo>
                      <a:pt x="89" y="7"/>
                      <a:pt x="90" y="11"/>
                      <a:pt x="89" y="10"/>
                    </a:cubicBezTo>
                    <a:cubicBezTo>
                      <a:pt x="89" y="9"/>
                      <a:pt x="88" y="8"/>
                      <a:pt x="88" y="7"/>
                    </a:cubicBezTo>
                    <a:cubicBezTo>
                      <a:pt x="90" y="10"/>
                      <a:pt x="89" y="11"/>
                      <a:pt x="90" y="12"/>
                    </a:cubicBezTo>
                    <a:cubicBezTo>
                      <a:pt x="89" y="12"/>
                      <a:pt x="88" y="9"/>
                      <a:pt x="87" y="8"/>
                    </a:cubicBezTo>
                    <a:cubicBezTo>
                      <a:pt x="88" y="10"/>
                      <a:pt x="86" y="7"/>
                      <a:pt x="87" y="9"/>
                    </a:cubicBezTo>
                    <a:cubicBezTo>
                      <a:pt x="88" y="10"/>
                      <a:pt x="88" y="11"/>
                      <a:pt x="88" y="12"/>
                    </a:cubicBezTo>
                    <a:cubicBezTo>
                      <a:pt x="88" y="12"/>
                      <a:pt x="88" y="11"/>
                      <a:pt x="87" y="10"/>
                    </a:cubicBezTo>
                    <a:cubicBezTo>
                      <a:pt x="87" y="10"/>
                      <a:pt x="88" y="12"/>
                      <a:pt x="88" y="13"/>
                    </a:cubicBezTo>
                    <a:cubicBezTo>
                      <a:pt x="88" y="13"/>
                      <a:pt x="89" y="15"/>
                      <a:pt x="88" y="14"/>
                    </a:cubicBezTo>
                    <a:cubicBezTo>
                      <a:pt x="87" y="12"/>
                      <a:pt x="88" y="13"/>
                      <a:pt x="87" y="12"/>
                    </a:cubicBezTo>
                    <a:cubicBezTo>
                      <a:pt x="86" y="12"/>
                      <a:pt x="89" y="16"/>
                      <a:pt x="88" y="16"/>
                    </a:cubicBezTo>
                    <a:cubicBezTo>
                      <a:pt x="89" y="17"/>
                      <a:pt x="90" y="20"/>
                      <a:pt x="90" y="21"/>
                    </a:cubicBezTo>
                    <a:cubicBezTo>
                      <a:pt x="89" y="21"/>
                      <a:pt x="90" y="20"/>
                      <a:pt x="89" y="18"/>
                    </a:cubicBezTo>
                    <a:cubicBezTo>
                      <a:pt x="89" y="18"/>
                      <a:pt x="89" y="18"/>
                      <a:pt x="89" y="18"/>
                    </a:cubicBezTo>
                    <a:cubicBezTo>
                      <a:pt x="87" y="16"/>
                      <a:pt x="87" y="14"/>
                      <a:pt x="86" y="12"/>
                    </a:cubicBezTo>
                    <a:cubicBezTo>
                      <a:pt x="86" y="13"/>
                      <a:pt x="86" y="13"/>
                      <a:pt x="86" y="13"/>
                    </a:cubicBezTo>
                    <a:cubicBezTo>
                      <a:pt x="85" y="12"/>
                      <a:pt x="85" y="11"/>
                      <a:pt x="84" y="10"/>
                    </a:cubicBezTo>
                    <a:cubicBezTo>
                      <a:pt x="85" y="12"/>
                      <a:pt x="84" y="11"/>
                      <a:pt x="84" y="11"/>
                    </a:cubicBezTo>
                    <a:cubicBezTo>
                      <a:pt x="85" y="13"/>
                      <a:pt x="84" y="11"/>
                      <a:pt x="85" y="12"/>
                    </a:cubicBezTo>
                    <a:cubicBezTo>
                      <a:pt x="84" y="13"/>
                      <a:pt x="86" y="15"/>
                      <a:pt x="85" y="15"/>
                    </a:cubicBezTo>
                    <a:cubicBezTo>
                      <a:pt x="83" y="12"/>
                      <a:pt x="83" y="12"/>
                      <a:pt x="83" y="12"/>
                    </a:cubicBezTo>
                    <a:cubicBezTo>
                      <a:pt x="82" y="11"/>
                      <a:pt x="84" y="14"/>
                      <a:pt x="83" y="13"/>
                    </a:cubicBezTo>
                    <a:cubicBezTo>
                      <a:pt x="83" y="12"/>
                      <a:pt x="83" y="12"/>
                      <a:pt x="83" y="12"/>
                    </a:cubicBezTo>
                    <a:cubicBezTo>
                      <a:pt x="81" y="13"/>
                      <a:pt x="80" y="14"/>
                      <a:pt x="81" y="18"/>
                    </a:cubicBezTo>
                    <a:cubicBezTo>
                      <a:pt x="80" y="17"/>
                      <a:pt x="79" y="17"/>
                      <a:pt x="78" y="16"/>
                    </a:cubicBezTo>
                    <a:cubicBezTo>
                      <a:pt x="78" y="17"/>
                      <a:pt x="79" y="18"/>
                      <a:pt x="79" y="18"/>
                    </a:cubicBezTo>
                    <a:cubicBezTo>
                      <a:pt x="77" y="17"/>
                      <a:pt x="77" y="17"/>
                      <a:pt x="77" y="17"/>
                    </a:cubicBezTo>
                    <a:cubicBezTo>
                      <a:pt x="76" y="16"/>
                      <a:pt x="77" y="18"/>
                      <a:pt x="77" y="19"/>
                    </a:cubicBezTo>
                    <a:cubicBezTo>
                      <a:pt x="76" y="18"/>
                      <a:pt x="76" y="18"/>
                      <a:pt x="76" y="18"/>
                    </a:cubicBezTo>
                    <a:cubicBezTo>
                      <a:pt x="75" y="17"/>
                      <a:pt x="76" y="19"/>
                      <a:pt x="76" y="19"/>
                    </a:cubicBezTo>
                    <a:cubicBezTo>
                      <a:pt x="75" y="18"/>
                      <a:pt x="75" y="18"/>
                      <a:pt x="75" y="18"/>
                    </a:cubicBezTo>
                    <a:cubicBezTo>
                      <a:pt x="76" y="20"/>
                      <a:pt x="76" y="20"/>
                      <a:pt x="76" y="20"/>
                    </a:cubicBezTo>
                    <a:cubicBezTo>
                      <a:pt x="76" y="20"/>
                      <a:pt x="76" y="20"/>
                      <a:pt x="74" y="19"/>
                    </a:cubicBezTo>
                    <a:cubicBezTo>
                      <a:pt x="75" y="19"/>
                      <a:pt x="75" y="19"/>
                      <a:pt x="75" y="20"/>
                    </a:cubicBezTo>
                    <a:cubicBezTo>
                      <a:pt x="74" y="19"/>
                      <a:pt x="73" y="20"/>
                      <a:pt x="73" y="21"/>
                    </a:cubicBezTo>
                    <a:cubicBezTo>
                      <a:pt x="74" y="21"/>
                      <a:pt x="74" y="21"/>
                      <a:pt x="75" y="23"/>
                    </a:cubicBezTo>
                    <a:cubicBezTo>
                      <a:pt x="76" y="25"/>
                      <a:pt x="74" y="22"/>
                      <a:pt x="75" y="24"/>
                    </a:cubicBezTo>
                    <a:cubicBezTo>
                      <a:pt x="74" y="23"/>
                      <a:pt x="74" y="22"/>
                      <a:pt x="73" y="22"/>
                    </a:cubicBezTo>
                    <a:cubicBezTo>
                      <a:pt x="71" y="20"/>
                      <a:pt x="71" y="22"/>
                      <a:pt x="70" y="23"/>
                    </a:cubicBezTo>
                    <a:cubicBezTo>
                      <a:pt x="70" y="24"/>
                      <a:pt x="70" y="24"/>
                      <a:pt x="70" y="24"/>
                    </a:cubicBezTo>
                    <a:cubicBezTo>
                      <a:pt x="68" y="22"/>
                      <a:pt x="69" y="25"/>
                      <a:pt x="68" y="24"/>
                    </a:cubicBezTo>
                    <a:cubicBezTo>
                      <a:pt x="68" y="25"/>
                      <a:pt x="70" y="28"/>
                      <a:pt x="69" y="28"/>
                    </a:cubicBezTo>
                    <a:cubicBezTo>
                      <a:pt x="70" y="30"/>
                      <a:pt x="68" y="26"/>
                      <a:pt x="67" y="25"/>
                    </a:cubicBezTo>
                    <a:cubicBezTo>
                      <a:pt x="67" y="26"/>
                      <a:pt x="67" y="26"/>
                      <a:pt x="67" y="26"/>
                    </a:cubicBezTo>
                    <a:cubicBezTo>
                      <a:pt x="66" y="26"/>
                      <a:pt x="66" y="26"/>
                      <a:pt x="66" y="26"/>
                    </a:cubicBezTo>
                    <a:cubicBezTo>
                      <a:pt x="67" y="27"/>
                      <a:pt x="67" y="28"/>
                      <a:pt x="66" y="27"/>
                    </a:cubicBezTo>
                    <a:cubicBezTo>
                      <a:pt x="66" y="27"/>
                      <a:pt x="66" y="27"/>
                      <a:pt x="66" y="27"/>
                    </a:cubicBezTo>
                    <a:cubicBezTo>
                      <a:pt x="66" y="27"/>
                      <a:pt x="65" y="26"/>
                      <a:pt x="64" y="27"/>
                    </a:cubicBezTo>
                    <a:cubicBezTo>
                      <a:pt x="65" y="28"/>
                      <a:pt x="64" y="28"/>
                      <a:pt x="65" y="29"/>
                    </a:cubicBezTo>
                    <a:cubicBezTo>
                      <a:pt x="65" y="28"/>
                      <a:pt x="65" y="28"/>
                      <a:pt x="65" y="28"/>
                    </a:cubicBezTo>
                    <a:cubicBezTo>
                      <a:pt x="65" y="30"/>
                      <a:pt x="65" y="30"/>
                      <a:pt x="65" y="30"/>
                    </a:cubicBezTo>
                    <a:cubicBezTo>
                      <a:pt x="65" y="29"/>
                      <a:pt x="65" y="29"/>
                      <a:pt x="65" y="29"/>
                    </a:cubicBezTo>
                    <a:cubicBezTo>
                      <a:pt x="64" y="28"/>
                      <a:pt x="64" y="28"/>
                      <a:pt x="64" y="28"/>
                    </a:cubicBezTo>
                    <a:cubicBezTo>
                      <a:pt x="63" y="27"/>
                      <a:pt x="64" y="29"/>
                      <a:pt x="65" y="30"/>
                    </a:cubicBezTo>
                    <a:cubicBezTo>
                      <a:pt x="65" y="31"/>
                      <a:pt x="64" y="30"/>
                      <a:pt x="64" y="29"/>
                    </a:cubicBezTo>
                    <a:cubicBezTo>
                      <a:pt x="63" y="29"/>
                      <a:pt x="64" y="30"/>
                      <a:pt x="64" y="29"/>
                    </a:cubicBezTo>
                    <a:cubicBezTo>
                      <a:pt x="63" y="28"/>
                      <a:pt x="63" y="29"/>
                      <a:pt x="63" y="28"/>
                    </a:cubicBezTo>
                    <a:cubicBezTo>
                      <a:pt x="63" y="28"/>
                      <a:pt x="64" y="30"/>
                      <a:pt x="63" y="30"/>
                    </a:cubicBezTo>
                    <a:cubicBezTo>
                      <a:pt x="63" y="30"/>
                      <a:pt x="63" y="31"/>
                      <a:pt x="62" y="29"/>
                    </a:cubicBezTo>
                    <a:cubicBezTo>
                      <a:pt x="62" y="30"/>
                      <a:pt x="62" y="30"/>
                      <a:pt x="62" y="31"/>
                    </a:cubicBezTo>
                    <a:cubicBezTo>
                      <a:pt x="63" y="31"/>
                      <a:pt x="63" y="31"/>
                      <a:pt x="64" y="32"/>
                    </a:cubicBezTo>
                    <a:cubicBezTo>
                      <a:pt x="64" y="32"/>
                      <a:pt x="64" y="33"/>
                      <a:pt x="63" y="3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3" y="32"/>
                      <a:pt x="64" y="33"/>
                    </a:cubicBezTo>
                    <a:cubicBezTo>
                      <a:pt x="62" y="32"/>
                      <a:pt x="62" y="32"/>
                      <a:pt x="62" y="32"/>
                    </a:cubicBezTo>
                    <a:cubicBezTo>
                      <a:pt x="63" y="33"/>
                      <a:pt x="62" y="33"/>
                      <a:pt x="62" y="33"/>
                    </a:cubicBezTo>
                    <a:cubicBezTo>
                      <a:pt x="61" y="32"/>
                      <a:pt x="60" y="30"/>
                      <a:pt x="60" y="30"/>
                    </a:cubicBezTo>
                    <a:cubicBezTo>
                      <a:pt x="60" y="32"/>
                      <a:pt x="60" y="32"/>
                      <a:pt x="60" y="32"/>
                    </a:cubicBezTo>
                    <a:cubicBezTo>
                      <a:pt x="60" y="32"/>
                      <a:pt x="60" y="32"/>
                      <a:pt x="59" y="31"/>
                    </a:cubicBezTo>
                    <a:cubicBezTo>
                      <a:pt x="58" y="31"/>
                      <a:pt x="61" y="36"/>
                      <a:pt x="60" y="35"/>
                    </a:cubicBezTo>
                    <a:cubicBezTo>
                      <a:pt x="59" y="33"/>
                      <a:pt x="59" y="33"/>
                      <a:pt x="58" y="33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59" y="35"/>
                      <a:pt x="58" y="33"/>
                      <a:pt x="59" y="34"/>
                    </a:cubicBezTo>
                    <a:cubicBezTo>
                      <a:pt x="60" y="34"/>
                      <a:pt x="59" y="34"/>
                      <a:pt x="59" y="35"/>
                    </a:cubicBezTo>
                    <a:cubicBezTo>
                      <a:pt x="56" y="32"/>
                      <a:pt x="57" y="35"/>
                      <a:pt x="55" y="34"/>
                    </a:cubicBezTo>
                    <a:cubicBezTo>
                      <a:pt x="56" y="36"/>
                      <a:pt x="55" y="35"/>
                      <a:pt x="55" y="36"/>
                    </a:cubicBezTo>
                    <a:cubicBezTo>
                      <a:pt x="54" y="34"/>
                      <a:pt x="55" y="37"/>
                      <a:pt x="54" y="36"/>
                    </a:cubicBezTo>
                    <a:cubicBezTo>
                      <a:pt x="55" y="38"/>
                      <a:pt x="55" y="38"/>
                      <a:pt x="55" y="38"/>
                    </a:cubicBezTo>
                    <a:cubicBezTo>
                      <a:pt x="54" y="37"/>
                      <a:pt x="57" y="41"/>
                      <a:pt x="55" y="39"/>
                    </a:cubicBezTo>
                    <a:cubicBezTo>
                      <a:pt x="54" y="39"/>
                      <a:pt x="54" y="38"/>
                      <a:pt x="53" y="37"/>
                    </a:cubicBezTo>
                    <a:cubicBezTo>
                      <a:pt x="51" y="35"/>
                      <a:pt x="54" y="40"/>
                      <a:pt x="52" y="38"/>
                    </a:cubicBezTo>
                    <a:cubicBezTo>
                      <a:pt x="52" y="38"/>
                      <a:pt x="53" y="40"/>
                      <a:pt x="54" y="41"/>
                    </a:cubicBezTo>
                    <a:cubicBezTo>
                      <a:pt x="53" y="40"/>
                      <a:pt x="51" y="39"/>
                      <a:pt x="51" y="39"/>
                    </a:cubicBezTo>
                    <a:cubicBezTo>
                      <a:pt x="51" y="40"/>
                      <a:pt x="51" y="40"/>
                      <a:pt x="51" y="40"/>
                    </a:cubicBezTo>
                    <a:cubicBezTo>
                      <a:pt x="50" y="39"/>
                      <a:pt x="50" y="39"/>
                      <a:pt x="50" y="39"/>
                    </a:cubicBezTo>
                    <a:cubicBezTo>
                      <a:pt x="49" y="39"/>
                      <a:pt x="50" y="40"/>
                      <a:pt x="50" y="41"/>
                    </a:cubicBezTo>
                    <a:cubicBezTo>
                      <a:pt x="49" y="39"/>
                      <a:pt x="48" y="41"/>
                      <a:pt x="47" y="40"/>
                    </a:cubicBezTo>
                    <a:cubicBezTo>
                      <a:pt x="49" y="42"/>
                      <a:pt x="46" y="40"/>
                      <a:pt x="48" y="43"/>
                    </a:cubicBezTo>
                    <a:cubicBezTo>
                      <a:pt x="47" y="42"/>
                      <a:pt x="47" y="42"/>
                      <a:pt x="47" y="42"/>
                    </a:cubicBezTo>
                    <a:cubicBezTo>
                      <a:pt x="48" y="43"/>
                      <a:pt x="49" y="44"/>
                      <a:pt x="49" y="45"/>
                    </a:cubicBezTo>
                    <a:cubicBezTo>
                      <a:pt x="47" y="43"/>
                      <a:pt x="47" y="43"/>
                      <a:pt x="47" y="43"/>
                    </a:cubicBezTo>
                    <a:cubicBezTo>
                      <a:pt x="46" y="41"/>
                      <a:pt x="47" y="43"/>
                      <a:pt x="46" y="42"/>
                    </a:cubicBezTo>
                    <a:cubicBezTo>
                      <a:pt x="47" y="43"/>
                      <a:pt x="45" y="42"/>
                      <a:pt x="46" y="44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5"/>
                      <a:pt x="47" y="45"/>
                      <a:pt x="47" y="46"/>
                    </a:cubicBezTo>
                    <a:cubicBezTo>
                      <a:pt x="47" y="46"/>
                      <a:pt x="45" y="44"/>
                      <a:pt x="45" y="44"/>
                    </a:cubicBezTo>
                    <a:cubicBezTo>
                      <a:pt x="45" y="44"/>
                      <a:pt x="45" y="44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4" y="45"/>
                      <a:pt x="44" y="45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3" y="44"/>
                      <a:pt x="43" y="44"/>
                      <a:pt x="43" y="44"/>
                    </a:cubicBezTo>
                    <a:cubicBezTo>
                      <a:pt x="43" y="44"/>
                      <a:pt x="43" y="45"/>
                      <a:pt x="44" y="46"/>
                    </a:cubicBezTo>
                    <a:cubicBezTo>
                      <a:pt x="42" y="46"/>
                      <a:pt x="42" y="48"/>
                      <a:pt x="42" y="49"/>
                    </a:cubicBezTo>
                    <a:cubicBezTo>
                      <a:pt x="42" y="49"/>
                      <a:pt x="41" y="48"/>
                      <a:pt x="42" y="48"/>
                    </a:cubicBezTo>
                    <a:cubicBezTo>
                      <a:pt x="42" y="49"/>
                      <a:pt x="42" y="50"/>
                      <a:pt x="42" y="49"/>
                    </a:cubicBezTo>
                    <a:cubicBezTo>
                      <a:pt x="42" y="50"/>
                      <a:pt x="41" y="48"/>
                      <a:pt x="40" y="49"/>
                    </a:cubicBezTo>
                    <a:cubicBezTo>
                      <a:pt x="40" y="48"/>
                      <a:pt x="41" y="50"/>
                      <a:pt x="41" y="50"/>
                    </a:cubicBezTo>
                    <a:cubicBezTo>
                      <a:pt x="39" y="48"/>
                      <a:pt x="41" y="52"/>
                      <a:pt x="39" y="51"/>
                    </a:cubicBezTo>
                    <a:cubicBezTo>
                      <a:pt x="40" y="52"/>
                      <a:pt x="39" y="51"/>
                      <a:pt x="39" y="50"/>
                    </a:cubicBezTo>
                    <a:cubicBezTo>
                      <a:pt x="39" y="51"/>
                      <a:pt x="38" y="52"/>
                      <a:pt x="39" y="54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53"/>
                      <a:pt x="38" y="53"/>
                      <a:pt x="38" y="54"/>
                    </a:cubicBezTo>
                    <a:cubicBezTo>
                      <a:pt x="39" y="55"/>
                      <a:pt x="40" y="56"/>
                      <a:pt x="39" y="56"/>
                    </a:cubicBezTo>
                    <a:cubicBezTo>
                      <a:pt x="39" y="56"/>
                      <a:pt x="39" y="56"/>
                      <a:pt x="39" y="56"/>
                    </a:cubicBezTo>
                    <a:cubicBezTo>
                      <a:pt x="39" y="56"/>
                      <a:pt x="39" y="57"/>
                      <a:pt x="39" y="57"/>
                    </a:cubicBezTo>
                    <a:cubicBezTo>
                      <a:pt x="38" y="57"/>
                      <a:pt x="39" y="57"/>
                      <a:pt x="38" y="56"/>
                    </a:cubicBezTo>
                    <a:cubicBezTo>
                      <a:pt x="36" y="54"/>
                      <a:pt x="36" y="56"/>
                      <a:pt x="36" y="56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8"/>
                      <a:pt x="36" y="56"/>
                      <a:pt x="36" y="56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8" y="60"/>
                      <a:pt x="37" y="59"/>
                      <a:pt x="36" y="58"/>
                    </a:cubicBezTo>
                    <a:cubicBezTo>
                      <a:pt x="36" y="59"/>
                      <a:pt x="37" y="61"/>
                      <a:pt x="38" y="63"/>
                    </a:cubicBezTo>
                    <a:cubicBezTo>
                      <a:pt x="38" y="63"/>
                      <a:pt x="38" y="64"/>
                      <a:pt x="38" y="64"/>
                    </a:cubicBezTo>
                    <a:cubicBezTo>
                      <a:pt x="37" y="63"/>
                      <a:pt x="38" y="64"/>
                      <a:pt x="37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2"/>
                      <a:pt x="34" y="61"/>
                      <a:pt x="34" y="60"/>
                    </a:cubicBezTo>
                    <a:cubicBezTo>
                      <a:pt x="34" y="61"/>
                      <a:pt x="33" y="61"/>
                      <a:pt x="32" y="61"/>
                    </a:cubicBezTo>
                    <a:cubicBezTo>
                      <a:pt x="34" y="63"/>
                      <a:pt x="32" y="63"/>
                      <a:pt x="34" y="65"/>
                    </a:cubicBezTo>
                    <a:cubicBezTo>
                      <a:pt x="34" y="65"/>
                      <a:pt x="32" y="63"/>
                      <a:pt x="32" y="63"/>
                    </a:cubicBezTo>
                    <a:cubicBezTo>
                      <a:pt x="32" y="64"/>
                      <a:pt x="31" y="64"/>
                      <a:pt x="31" y="65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30" y="66"/>
                      <a:pt x="29" y="66"/>
                      <a:pt x="30" y="68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28" y="67"/>
                      <a:pt x="32" y="69"/>
                      <a:pt x="30" y="69"/>
                    </a:cubicBezTo>
                    <a:cubicBezTo>
                      <a:pt x="29" y="68"/>
                      <a:pt x="29" y="68"/>
                      <a:pt x="29" y="68"/>
                    </a:cubicBezTo>
                    <a:cubicBezTo>
                      <a:pt x="30" y="69"/>
                      <a:pt x="28" y="68"/>
                      <a:pt x="29" y="70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28" y="69"/>
                      <a:pt x="28" y="69"/>
                      <a:pt x="28" y="71"/>
                    </a:cubicBezTo>
                    <a:cubicBezTo>
                      <a:pt x="27" y="69"/>
                      <a:pt x="27" y="69"/>
                      <a:pt x="27" y="69"/>
                    </a:cubicBezTo>
                    <a:cubicBezTo>
                      <a:pt x="26" y="69"/>
                      <a:pt x="28" y="71"/>
                      <a:pt x="27" y="71"/>
                    </a:cubicBezTo>
                    <a:cubicBezTo>
                      <a:pt x="27" y="71"/>
                      <a:pt x="26" y="71"/>
                      <a:pt x="26" y="70"/>
                    </a:cubicBezTo>
                    <a:cubicBezTo>
                      <a:pt x="27" y="71"/>
                      <a:pt x="26" y="72"/>
                      <a:pt x="27" y="72"/>
                    </a:cubicBezTo>
                    <a:cubicBezTo>
                      <a:pt x="25" y="71"/>
                      <a:pt x="25" y="71"/>
                      <a:pt x="25" y="71"/>
                    </a:cubicBezTo>
                    <a:cubicBezTo>
                      <a:pt x="23" y="73"/>
                      <a:pt x="21" y="75"/>
                      <a:pt x="21" y="78"/>
                    </a:cubicBezTo>
                    <a:cubicBezTo>
                      <a:pt x="19" y="77"/>
                      <a:pt x="20" y="77"/>
                      <a:pt x="19" y="76"/>
                    </a:cubicBezTo>
                    <a:cubicBezTo>
                      <a:pt x="20" y="77"/>
                      <a:pt x="19" y="77"/>
                      <a:pt x="19" y="78"/>
                    </a:cubicBezTo>
                    <a:cubicBezTo>
                      <a:pt x="19" y="77"/>
                      <a:pt x="19" y="77"/>
                      <a:pt x="19" y="77"/>
                    </a:cubicBezTo>
                    <a:cubicBezTo>
                      <a:pt x="19" y="78"/>
                      <a:pt x="18" y="77"/>
                      <a:pt x="18" y="78"/>
                    </a:cubicBezTo>
                    <a:cubicBezTo>
                      <a:pt x="18" y="78"/>
                      <a:pt x="18" y="78"/>
                      <a:pt x="18" y="78"/>
                    </a:cubicBezTo>
                    <a:cubicBezTo>
                      <a:pt x="19" y="80"/>
                      <a:pt x="16" y="77"/>
                      <a:pt x="18" y="79"/>
                    </a:cubicBezTo>
                    <a:cubicBezTo>
                      <a:pt x="16" y="78"/>
                      <a:pt x="16" y="78"/>
                      <a:pt x="16" y="78"/>
                    </a:cubicBezTo>
                    <a:cubicBezTo>
                      <a:pt x="18" y="80"/>
                      <a:pt x="15" y="78"/>
                      <a:pt x="17" y="80"/>
                    </a:cubicBezTo>
                    <a:cubicBezTo>
                      <a:pt x="16" y="80"/>
                      <a:pt x="16" y="80"/>
                      <a:pt x="16" y="80"/>
                    </a:cubicBezTo>
                    <a:cubicBezTo>
                      <a:pt x="15" y="79"/>
                      <a:pt x="18" y="82"/>
                      <a:pt x="16" y="81"/>
                    </a:cubicBezTo>
                    <a:cubicBezTo>
                      <a:pt x="16" y="82"/>
                      <a:pt x="16" y="83"/>
                      <a:pt x="17" y="84"/>
                    </a:cubicBezTo>
                    <a:cubicBezTo>
                      <a:pt x="15" y="82"/>
                      <a:pt x="15" y="82"/>
                      <a:pt x="15" y="82"/>
                    </a:cubicBezTo>
                    <a:cubicBezTo>
                      <a:pt x="15" y="85"/>
                      <a:pt x="13" y="86"/>
                      <a:pt x="14" y="89"/>
                    </a:cubicBezTo>
                    <a:cubicBezTo>
                      <a:pt x="13" y="88"/>
                      <a:pt x="13" y="88"/>
                      <a:pt x="13" y="88"/>
                    </a:cubicBezTo>
                    <a:cubicBezTo>
                      <a:pt x="14" y="90"/>
                      <a:pt x="10" y="89"/>
                      <a:pt x="13" y="92"/>
                    </a:cubicBezTo>
                    <a:cubicBezTo>
                      <a:pt x="14" y="93"/>
                      <a:pt x="14" y="93"/>
                      <a:pt x="14" y="93"/>
                    </a:cubicBezTo>
                    <a:cubicBezTo>
                      <a:pt x="12" y="92"/>
                      <a:pt x="12" y="92"/>
                      <a:pt x="12" y="92"/>
                    </a:cubicBezTo>
                    <a:cubicBezTo>
                      <a:pt x="13" y="93"/>
                      <a:pt x="11" y="93"/>
                      <a:pt x="13" y="94"/>
                    </a:cubicBezTo>
                    <a:cubicBezTo>
                      <a:pt x="12" y="94"/>
                      <a:pt x="12" y="93"/>
                      <a:pt x="12" y="93"/>
                    </a:cubicBezTo>
                    <a:cubicBezTo>
                      <a:pt x="11" y="93"/>
                      <a:pt x="13" y="95"/>
                      <a:pt x="12" y="95"/>
                    </a:cubicBezTo>
                    <a:cubicBezTo>
                      <a:pt x="11" y="95"/>
                      <a:pt x="11" y="95"/>
                      <a:pt x="11" y="95"/>
                    </a:cubicBezTo>
                    <a:cubicBezTo>
                      <a:pt x="8" y="95"/>
                      <a:pt x="4" y="96"/>
                      <a:pt x="6" y="100"/>
                    </a:cubicBezTo>
                    <a:cubicBezTo>
                      <a:pt x="6" y="101"/>
                      <a:pt x="4" y="99"/>
                      <a:pt x="4" y="99"/>
                    </a:cubicBezTo>
                    <a:cubicBezTo>
                      <a:pt x="6" y="103"/>
                      <a:pt x="0" y="102"/>
                      <a:pt x="3" y="107"/>
                    </a:cubicBezTo>
                    <a:cubicBezTo>
                      <a:pt x="4" y="109"/>
                      <a:pt x="9" y="112"/>
                      <a:pt x="9" y="1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93" name="Freeform 163"/>
              <p:cNvSpPr>
                <a:spLocks/>
              </p:cNvSpPr>
              <p:nvPr/>
            </p:nvSpPr>
            <p:spPr bwMode="auto">
              <a:xfrm>
                <a:off x="7195" y="2086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94" name="Freeform 164"/>
              <p:cNvSpPr>
                <a:spLocks/>
              </p:cNvSpPr>
              <p:nvPr/>
            </p:nvSpPr>
            <p:spPr bwMode="auto">
              <a:xfrm>
                <a:off x="6540" y="1413"/>
                <a:ext cx="3" cy="0"/>
              </a:xfrm>
              <a:custGeom>
                <a:avLst/>
                <a:gdLst>
                  <a:gd name="T0" fmla="*/ 3 w 3"/>
                  <a:gd name="T1" fmla="*/ 3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95" name="Freeform 165"/>
              <p:cNvSpPr>
                <a:spLocks/>
              </p:cNvSpPr>
              <p:nvPr/>
            </p:nvSpPr>
            <p:spPr bwMode="auto">
              <a:xfrm>
                <a:off x="5656" y="2392"/>
                <a:ext cx="2" cy="5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0 h 5"/>
                  <a:gd name="T4" fmla="*/ 2 w 2"/>
                  <a:gd name="T5" fmla="*/ 5 h 5"/>
                  <a:gd name="T6" fmla="*/ 0 w 2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lnTo>
                      <a:pt x="0" y="0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96" name="Freeform 166"/>
              <p:cNvSpPr>
                <a:spLocks/>
              </p:cNvSpPr>
              <p:nvPr/>
            </p:nvSpPr>
            <p:spPr bwMode="auto">
              <a:xfrm>
                <a:off x="5660" y="2376"/>
                <a:ext cx="3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97" name="Freeform 167"/>
              <p:cNvSpPr>
                <a:spLocks/>
              </p:cNvSpPr>
              <p:nvPr/>
            </p:nvSpPr>
            <p:spPr bwMode="auto">
              <a:xfrm>
                <a:off x="6123" y="1660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98" name="Freeform 168"/>
              <p:cNvSpPr>
                <a:spLocks/>
              </p:cNvSpPr>
              <p:nvPr/>
            </p:nvSpPr>
            <p:spPr bwMode="auto">
              <a:xfrm>
                <a:off x="5694" y="241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99" name="Freeform 169"/>
              <p:cNvSpPr>
                <a:spLocks/>
              </p:cNvSpPr>
              <p:nvPr/>
            </p:nvSpPr>
            <p:spPr bwMode="auto">
              <a:xfrm>
                <a:off x="5663" y="2376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00" name="Freeform 170"/>
              <p:cNvSpPr>
                <a:spLocks/>
              </p:cNvSpPr>
              <p:nvPr/>
            </p:nvSpPr>
            <p:spPr bwMode="auto">
              <a:xfrm>
                <a:off x="5663" y="23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01" name="Freeform 171"/>
              <p:cNvSpPr>
                <a:spLocks/>
              </p:cNvSpPr>
              <p:nvPr/>
            </p:nvSpPr>
            <p:spPr bwMode="auto">
              <a:xfrm>
                <a:off x="5663" y="2385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02" name="Freeform 172"/>
              <p:cNvSpPr>
                <a:spLocks/>
              </p:cNvSpPr>
              <p:nvPr/>
            </p:nvSpPr>
            <p:spPr bwMode="auto">
              <a:xfrm>
                <a:off x="5748" y="2352"/>
                <a:ext cx="2" cy="9"/>
              </a:xfrm>
              <a:custGeom>
                <a:avLst/>
                <a:gdLst>
                  <a:gd name="T0" fmla="*/ 1 w 1"/>
                  <a:gd name="T1" fmla="*/ 2 h 4"/>
                  <a:gd name="T2" fmla="*/ 1 w 1"/>
                  <a:gd name="T3" fmla="*/ 0 h 4"/>
                  <a:gd name="T4" fmla="*/ 1 w 1"/>
                  <a:gd name="T5" fmla="*/ 4 h 4"/>
                  <a:gd name="T6" fmla="*/ 1 w 1"/>
                  <a:gd name="T7" fmla="*/ 4 h 4"/>
                  <a:gd name="T8" fmla="*/ 1 w 1"/>
                  <a:gd name="T9" fmla="*/ 3 h 4"/>
                  <a:gd name="T10" fmla="*/ 1 w 1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4">
                    <a:moveTo>
                      <a:pt x="1" y="2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0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3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03" name="Freeform 173"/>
              <p:cNvSpPr>
                <a:spLocks/>
              </p:cNvSpPr>
              <p:nvPr/>
            </p:nvSpPr>
            <p:spPr bwMode="auto">
              <a:xfrm>
                <a:off x="5750" y="2357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04" name="Freeform 174"/>
              <p:cNvSpPr>
                <a:spLocks/>
              </p:cNvSpPr>
              <p:nvPr/>
            </p:nvSpPr>
            <p:spPr bwMode="auto">
              <a:xfrm>
                <a:off x="5750" y="2359"/>
                <a:ext cx="0" cy="5"/>
              </a:xfrm>
              <a:custGeom>
                <a:avLst/>
                <a:gdLst>
                  <a:gd name="T0" fmla="*/ 2 h 2"/>
                  <a:gd name="T1" fmla="*/ 1 h 2"/>
                  <a:gd name="T2" fmla="*/ 1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05" name="Freeform 175"/>
              <p:cNvSpPr>
                <a:spLocks/>
              </p:cNvSpPr>
              <p:nvPr/>
            </p:nvSpPr>
            <p:spPr bwMode="auto">
              <a:xfrm>
                <a:off x="5736" y="2345"/>
                <a:ext cx="0" cy="7"/>
              </a:xfrm>
              <a:custGeom>
                <a:avLst/>
                <a:gdLst>
                  <a:gd name="T0" fmla="*/ 2 h 3"/>
                  <a:gd name="T1" fmla="*/ 2 h 3"/>
                  <a:gd name="T2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0"/>
                      <a:pt x="0" y="2"/>
                      <a:pt x="0" y="2"/>
                    </a:cubicBezTo>
                    <a:cubicBezTo>
                      <a:pt x="0" y="3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06" name="Freeform 176"/>
              <p:cNvSpPr>
                <a:spLocks/>
              </p:cNvSpPr>
              <p:nvPr/>
            </p:nvSpPr>
            <p:spPr bwMode="auto">
              <a:xfrm>
                <a:off x="5753" y="239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07" name="Freeform 177"/>
              <p:cNvSpPr>
                <a:spLocks/>
              </p:cNvSpPr>
              <p:nvPr/>
            </p:nvSpPr>
            <p:spPr bwMode="auto">
              <a:xfrm>
                <a:off x="6047" y="225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08" name="Freeform 178"/>
              <p:cNvSpPr>
                <a:spLocks/>
              </p:cNvSpPr>
              <p:nvPr/>
            </p:nvSpPr>
            <p:spPr bwMode="auto">
              <a:xfrm>
                <a:off x="5743" y="2347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09" name="Freeform 179"/>
              <p:cNvSpPr>
                <a:spLocks/>
              </p:cNvSpPr>
              <p:nvPr/>
            </p:nvSpPr>
            <p:spPr bwMode="auto">
              <a:xfrm>
                <a:off x="5755" y="2387"/>
                <a:ext cx="3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2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10" name="Freeform 180"/>
              <p:cNvSpPr>
                <a:spLocks/>
              </p:cNvSpPr>
              <p:nvPr/>
            </p:nvSpPr>
            <p:spPr bwMode="auto">
              <a:xfrm>
                <a:off x="5874" y="2798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11" name="Freeform 181"/>
              <p:cNvSpPr>
                <a:spLocks/>
              </p:cNvSpPr>
              <p:nvPr/>
            </p:nvSpPr>
            <p:spPr bwMode="auto">
              <a:xfrm>
                <a:off x="5905" y="2769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12" name="Freeform 182"/>
              <p:cNvSpPr>
                <a:spLocks/>
              </p:cNvSpPr>
              <p:nvPr/>
            </p:nvSpPr>
            <p:spPr bwMode="auto">
              <a:xfrm>
                <a:off x="5755" y="2385"/>
                <a:ext cx="3" cy="7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13" name="Freeform 183"/>
              <p:cNvSpPr>
                <a:spLocks/>
              </p:cNvSpPr>
              <p:nvPr/>
            </p:nvSpPr>
            <p:spPr bwMode="auto">
              <a:xfrm>
                <a:off x="5817" y="2783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14" name="Freeform 184"/>
              <p:cNvSpPr>
                <a:spLocks/>
              </p:cNvSpPr>
              <p:nvPr/>
            </p:nvSpPr>
            <p:spPr bwMode="auto">
              <a:xfrm>
                <a:off x="5822" y="27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15" name="Freeform 185"/>
              <p:cNvSpPr>
                <a:spLocks/>
              </p:cNvSpPr>
              <p:nvPr/>
            </p:nvSpPr>
            <p:spPr bwMode="auto">
              <a:xfrm>
                <a:off x="5824" y="2793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16" name="Freeform 186"/>
              <p:cNvSpPr>
                <a:spLocks/>
              </p:cNvSpPr>
              <p:nvPr/>
            </p:nvSpPr>
            <p:spPr bwMode="auto">
              <a:xfrm>
                <a:off x="5822" y="279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17" name="Freeform 187"/>
              <p:cNvSpPr>
                <a:spLocks/>
              </p:cNvSpPr>
              <p:nvPr/>
            </p:nvSpPr>
            <p:spPr bwMode="auto">
              <a:xfrm>
                <a:off x="7325" y="203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18" name="Freeform 188"/>
              <p:cNvSpPr>
                <a:spLocks/>
              </p:cNvSpPr>
              <p:nvPr/>
            </p:nvSpPr>
            <p:spPr bwMode="auto">
              <a:xfrm>
                <a:off x="5715" y="2406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19" name="Freeform 189"/>
              <p:cNvSpPr>
                <a:spLocks/>
              </p:cNvSpPr>
              <p:nvPr/>
            </p:nvSpPr>
            <p:spPr bwMode="auto">
              <a:xfrm>
                <a:off x="5672" y="23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20" name="Freeform 190"/>
              <p:cNvSpPr>
                <a:spLocks/>
              </p:cNvSpPr>
              <p:nvPr/>
            </p:nvSpPr>
            <p:spPr bwMode="auto">
              <a:xfrm>
                <a:off x="5746" y="2357"/>
                <a:ext cx="2" cy="4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1" y="1"/>
                      <a:pt x="0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21" name="Freeform 191"/>
              <p:cNvSpPr>
                <a:spLocks/>
              </p:cNvSpPr>
              <p:nvPr/>
            </p:nvSpPr>
            <p:spPr bwMode="auto">
              <a:xfrm>
                <a:off x="7192" y="2091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22" name="Freeform 192"/>
              <p:cNvSpPr>
                <a:spLocks/>
              </p:cNvSpPr>
              <p:nvPr/>
            </p:nvSpPr>
            <p:spPr bwMode="auto">
              <a:xfrm>
                <a:off x="5611" y="2345"/>
                <a:ext cx="147" cy="102"/>
              </a:xfrm>
              <a:custGeom>
                <a:avLst/>
                <a:gdLst>
                  <a:gd name="T0" fmla="*/ 46 w 62"/>
                  <a:gd name="T1" fmla="*/ 23 h 43"/>
                  <a:gd name="T2" fmla="*/ 51 w 62"/>
                  <a:gd name="T3" fmla="*/ 20 h 43"/>
                  <a:gd name="T4" fmla="*/ 54 w 62"/>
                  <a:gd name="T5" fmla="*/ 19 h 43"/>
                  <a:gd name="T6" fmla="*/ 58 w 62"/>
                  <a:gd name="T7" fmla="*/ 21 h 43"/>
                  <a:gd name="T8" fmla="*/ 60 w 62"/>
                  <a:gd name="T9" fmla="*/ 20 h 43"/>
                  <a:gd name="T10" fmla="*/ 61 w 62"/>
                  <a:gd name="T11" fmla="*/ 16 h 43"/>
                  <a:gd name="T12" fmla="*/ 62 w 62"/>
                  <a:gd name="T13" fmla="*/ 13 h 43"/>
                  <a:gd name="T14" fmla="*/ 62 w 62"/>
                  <a:gd name="T15" fmla="*/ 11 h 43"/>
                  <a:gd name="T16" fmla="*/ 58 w 62"/>
                  <a:gd name="T17" fmla="*/ 12 h 43"/>
                  <a:gd name="T18" fmla="*/ 56 w 62"/>
                  <a:gd name="T19" fmla="*/ 9 h 43"/>
                  <a:gd name="T20" fmla="*/ 57 w 62"/>
                  <a:gd name="T21" fmla="*/ 2 h 43"/>
                  <a:gd name="T22" fmla="*/ 56 w 62"/>
                  <a:gd name="T23" fmla="*/ 2 h 43"/>
                  <a:gd name="T24" fmla="*/ 55 w 62"/>
                  <a:gd name="T25" fmla="*/ 5 h 43"/>
                  <a:gd name="T26" fmla="*/ 54 w 62"/>
                  <a:gd name="T27" fmla="*/ 3 h 43"/>
                  <a:gd name="T28" fmla="*/ 53 w 62"/>
                  <a:gd name="T29" fmla="*/ 8 h 43"/>
                  <a:gd name="T30" fmla="*/ 51 w 62"/>
                  <a:gd name="T31" fmla="*/ 3 h 43"/>
                  <a:gd name="T32" fmla="*/ 51 w 62"/>
                  <a:gd name="T33" fmla="*/ 1 h 43"/>
                  <a:gd name="T34" fmla="*/ 50 w 62"/>
                  <a:gd name="T35" fmla="*/ 4 h 43"/>
                  <a:gd name="T36" fmla="*/ 49 w 62"/>
                  <a:gd name="T37" fmla="*/ 2 h 43"/>
                  <a:gd name="T38" fmla="*/ 48 w 62"/>
                  <a:gd name="T39" fmla="*/ 7 h 43"/>
                  <a:gd name="T40" fmla="*/ 47 w 62"/>
                  <a:gd name="T41" fmla="*/ 12 h 43"/>
                  <a:gd name="T42" fmla="*/ 46 w 62"/>
                  <a:gd name="T43" fmla="*/ 7 h 43"/>
                  <a:gd name="T44" fmla="*/ 43 w 62"/>
                  <a:gd name="T45" fmla="*/ 7 h 43"/>
                  <a:gd name="T46" fmla="*/ 42 w 62"/>
                  <a:gd name="T47" fmla="*/ 7 h 43"/>
                  <a:gd name="T48" fmla="*/ 40 w 62"/>
                  <a:gd name="T49" fmla="*/ 8 h 43"/>
                  <a:gd name="T50" fmla="*/ 37 w 62"/>
                  <a:gd name="T51" fmla="*/ 9 h 43"/>
                  <a:gd name="T52" fmla="*/ 36 w 62"/>
                  <a:gd name="T53" fmla="*/ 10 h 43"/>
                  <a:gd name="T54" fmla="*/ 36 w 62"/>
                  <a:gd name="T55" fmla="*/ 10 h 43"/>
                  <a:gd name="T56" fmla="*/ 35 w 62"/>
                  <a:gd name="T57" fmla="*/ 12 h 43"/>
                  <a:gd name="T58" fmla="*/ 34 w 62"/>
                  <a:gd name="T59" fmla="*/ 10 h 43"/>
                  <a:gd name="T60" fmla="*/ 33 w 62"/>
                  <a:gd name="T61" fmla="*/ 12 h 43"/>
                  <a:gd name="T62" fmla="*/ 30 w 62"/>
                  <a:gd name="T63" fmla="*/ 11 h 43"/>
                  <a:gd name="T64" fmla="*/ 28 w 62"/>
                  <a:gd name="T65" fmla="*/ 12 h 43"/>
                  <a:gd name="T66" fmla="*/ 26 w 62"/>
                  <a:gd name="T67" fmla="*/ 12 h 43"/>
                  <a:gd name="T68" fmla="*/ 26 w 62"/>
                  <a:gd name="T69" fmla="*/ 14 h 43"/>
                  <a:gd name="T70" fmla="*/ 25 w 62"/>
                  <a:gd name="T71" fmla="*/ 13 h 43"/>
                  <a:gd name="T72" fmla="*/ 24 w 62"/>
                  <a:gd name="T73" fmla="*/ 15 h 43"/>
                  <a:gd name="T74" fmla="*/ 22 w 62"/>
                  <a:gd name="T75" fmla="*/ 16 h 43"/>
                  <a:gd name="T76" fmla="*/ 21 w 62"/>
                  <a:gd name="T77" fmla="*/ 17 h 43"/>
                  <a:gd name="T78" fmla="*/ 22 w 62"/>
                  <a:gd name="T79" fmla="*/ 25 h 43"/>
                  <a:gd name="T80" fmla="*/ 19 w 62"/>
                  <a:gd name="T81" fmla="*/ 21 h 43"/>
                  <a:gd name="T82" fmla="*/ 17 w 62"/>
                  <a:gd name="T83" fmla="*/ 23 h 43"/>
                  <a:gd name="T84" fmla="*/ 16 w 62"/>
                  <a:gd name="T85" fmla="*/ 23 h 43"/>
                  <a:gd name="T86" fmla="*/ 11 w 62"/>
                  <a:gd name="T87" fmla="*/ 24 h 43"/>
                  <a:gd name="T88" fmla="*/ 10 w 62"/>
                  <a:gd name="T89" fmla="*/ 24 h 43"/>
                  <a:gd name="T90" fmla="*/ 8 w 62"/>
                  <a:gd name="T91" fmla="*/ 31 h 43"/>
                  <a:gd name="T92" fmla="*/ 7 w 62"/>
                  <a:gd name="T93" fmla="*/ 32 h 43"/>
                  <a:gd name="T94" fmla="*/ 12 w 62"/>
                  <a:gd name="T95" fmla="*/ 41 h 43"/>
                  <a:gd name="T96" fmla="*/ 18 w 62"/>
                  <a:gd name="T97" fmla="*/ 38 h 43"/>
                  <a:gd name="T98" fmla="*/ 28 w 62"/>
                  <a:gd name="T99" fmla="*/ 27 h 43"/>
                  <a:gd name="T100" fmla="*/ 31 w 62"/>
                  <a:gd name="T101" fmla="*/ 31 h 43"/>
                  <a:gd name="T102" fmla="*/ 36 w 62"/>
                  <a:gd name="T103" fmla="*/ 29 h 43"/>
                  <a:gd name="T104" fmla="*/ 41 w 62"/>
                  <a:gd name="T105" fmla="*/ 2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2" h="43">
                    <a:moveTo>
                      <a:pt x="44" y="25"/>
                    </a:moveTo>
                    <a:cubicBezTo>
                      <a:pt x="44" y="25"/>
                      <a:pt x="44" y="26"/>
                      <a:pt x="44" y="26"/>
                    </a:cubicBezTo>
                    <a:cubicBezTo>
                      <a:pt x="44" y="26"/>
                      <a:pt x="44" y="26"/>
                      <a:pt x="45" y="27"/>
                    </a:cubicBezTo>
                    <a:cubicBezTo>
                      <a:pt x="45" y="26"/>
                      <a:pt x="45" y="25"/>
                      <a:pt x="45" y="25"/>
                    </a:cubicBezTo>
                    <a:cubicBezTo>
                      <a:pt x="46" y="27"/>
                      <a:pt x="46" y="25"/>
                      <a:pt x="46" y="26"/>
                    </a:cubicBezTo>
                    <a:cubicBezTo>
                      <a:pt x="46" y="24"/>
                      <a:pt x="46" y="22"/>
                      <a:pt x="46" y="23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7" y="24"/>
                      <a:pt x="48" y="27"/>
                      <a:pt x="48" y="23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9" y="23"/>
                      <a:pt x="50" y="25"/>
                      <a:pt x="50" y="22"/>
                    </a:cubicBezTo>
                    <a:cubicBezTo>
                      <a:pt x="50" y="23"/>
                      <a:pt x="51" y="23"/>
                      <a:pt x="51" y="23"/>
                    </a:cubicBezTo>
                    <a:cubicBezTo>
                      <a:pt x="51" y="22"/>
                      <a:pt x="51" y="22"/>
                      <a:pt x="51" y="20"/>
                    </a:cubicBezTo>
                    <a:cubicBezTo>
                      <a:pt x="51" y="20"/>
                      <a:pt x="52" y="21"/>
                      <a:pt x="52" y="21"/>
                    </a:cubicBezTo>
                    <a:cubicBezTo>
                      <a:pt x="52" y="22"/>
                      <a:pt x="52" y="24"/>
                      <a:pt x="52" y="22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3" y="22"/>
                      <a:pt x="53" y="20"/>
                      <a:pt x="53" y="21"/>
                    </a:cubicBezTo>
                    <a:cubicBezTo>
                      <a:pt x="54" y="20"/>
                      <a:pt x="54" y="20"/>
                      <a:pt x="54" y="18"/>
                    </a:cubicBezTo>
                    <a:cubicBezTo>
                      <a:pt x="54" y="18"/>
                      <a:pt x="54" y="20"/>
                      <a:pt x="54" y="19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4" y="21"/>
                      <a:pt x="55" y="20"/>
                      <a:pt x="56" y="19"/>
                    </a:cubicBezTo>
                    <a:cubicBezTo>
                      <a:pt x="56" y="22"/>
                      <a:pt x="56" y="19"/>
                      <a:pt x="57" y="21"/>
                    </a:cubicBezTo>
                    <a:cubicBezTo>
                      <a:pt x="57" y="19"/>
                      <a:pt x="57" y="21"/>
                      <a:pt x="58" y="18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8" y="20"/>
                      <a:pt x="58" y="20"/>
                      <a:pt x="58" y="21"/>
                    </a:cubicBezTo>
                    <a:cubicBezTo>
                      <a:pt x="58" y="21"/>
                      <a:pt x="59" y="19"/>
                      <a:pt x="59" y="18"/>
                    </a:cubicBezTo>
                    <a:cubicBezTo>
                      <a:pt x="59" y="20"/>
                      <a:pt x="59" y="20"/>
                      <a:pt x="59" y="20"/>
                    </a:cubicBezTo>
                    <a:cubicBezTo>
                      <a:pt x="59" y="19"/>
                      <a:pt x="60" y="17"/>
                      <a:pt x="60" y="15"/>
                    </a:cubicBezTo>
                    <a:cubicBezTo>
                      <a:pt x="60" y="16"/>
                      <a:pt x="60" y="15"/>
                      <a:pt x="60" y="16"/>
                    </a:cubicBezTo>
                    <a:cubicBezTo>
                      <a:pt x="60" y="17"/>
                      <a:pt x="59" y="19"/>
                      <a:pt x="59" y="20"/>
                    </a:cubicBezTo>
                    <a:cubicBezTo>
                      <a:pt x="59" y="21"/>
                      <a:pt x="60" y="18"/>
                      <a:pt x="60" y="20"/>
                    </a:cubicBezTo>
                    <a:cubicBezTo>
                      <a:pt x="60" y="20"/>
                      <a:pt x="60" y="20"/>
                      <a:pt x="60" y="18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20"/>
                      <a:pt x="60" y="20"/>
                      <a:pt x="60" y="19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61" y="17"/>
                      <a:pt x="61" y="17"/>
                      <a:pt x="62" y="15"/>
                    </a:cubicBezTo>
                    <a:cubicBezTo>
                      <a:pt x="61" y="16"/>
                      <a:pt x="61" y="16"/>
                      <a:pt x="61" y="16"/>
                    </a:cubicBezTo>
                    <a:cubicBezTo>
                      <a:pt x="62" y="15"/>
                      <a:pt x="62" y="14"/>
                      <a:pt x="62" y="16"/>
                    </a:cubicBezTo>
                    <a:cubicBezTo>
                      <a:pt x="61" y="17"/>
                      <a:pt x="61" y="18"/>
                      <a:pt x="61" y="19"/>
                    </a:cubicBezTo>
                    <a:cubicBezTo>
                      <a:pt x="62" y="15"/>
                      <a:pt x="62" y="15"/>
                      <a:pt x="62" y="15"/>
                    </a:cubicBezTo>
                    <a:cubicBezTo>
                      <a:pt x="62" y="16"/>
                      <a:pt x="62" y="16"/>
                      <a:pt x="62" y="14"/>
                    </a:cubicBezTo>
                    <a:cubicBezTo>
                      <a:pt x="62" y="15"/>
                      <a:pt x="62" y="15"/>
                      <a:pt x="62" y="15"/>
                    </a:cubicBezTo>
                    <a:cubicBezTo>
                      <a:pt x="62" y="13"/>
                      <a:pt x="62" y="13"/>
                      <a:pt x="62" y="13"/>
                    </a:cubicBezTo>
                    <a:cubicBezTo>
                      <a:pt x="62" y="14"/>
                      <a:pt x="62" y="12"/>
                      <a:pt x="61" y="14"/>
                    </a:cubicBezTo>
                    <a:cubicBezTo>
                      <a:pt x="61" y="15"/>
                      <a:pt x="61" y="15"/>
                      <a:pt x="61" y="15"/>
                    </a:cubicBezTo>
                    <a:cubicBezTo>
                      <a:pt x="61" y="15"/>
                      <a:pt x="60" y="17"/>
                      <a:pt x="61" y="15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61" y="13"/>
                      <a:pt x="61" y="14"/>
                      <a:pt x="61" y="14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61" y="15"/>
                      <a:pt x="61" y="12"/>
                      <a:pt x="60" y="13"/>
                    </a:cubicBezTo>
                    <a:cubicBezTo>
                      <a:pt x="61" y="12"/>
                      <a:pt x="61" y="12"/>
                      <a:pt x="61" y="12"/>
                    </a:cubicBezTo>
                    <a:cubicBezTo>
                      <a:pt x="61" y="11"/>
                      <a:pt x="60" y="14"/>
                      <a:pt x="60" y="14"/>
                    </a:cubicBezTo>
                    <a:cubicBezTo>
                      <a:pt x="60" y="13"/>
                      <a:pt x="61" y="11"/>
                      <a:pt x="61" y="10"/>
                    </a:cubicBezTo>
                    <a:cubicBezTo>
                      <a:pt x="60" y="10"/>
                      <a:pt x="59" y="12"/>
                      <a:pt x="59" y="10"/>
                    </a:cubicBezTo>
                    <a:cubicBezTo>
                      <a:pt x="59" y="10"/>
                      <a:pt x="59" y="11"/>
                      <a:pt x="58" y="12"/>
                    </a:cubicBezTo>
                    <a:cubicBezTo>
                      <a:pt x="58" y="12"/>
                      <a:pt x="59" y="9"/>
                      <a:pt x="58" y="11"/>
                    </a:cubicBezTo>
                    <a:cubicBezTo>
                      <a:pt x="58" y="10"/>
                      <a:pt x="58" y="9"/>
                      <a:pt x="59" y="8"/>
                    </a:cubicBezTo>
                    <a:cubicBezTo>
                      <a:pt x="58" y="9"/>
                      <a:pt x="58" y="8"/>
                      <a:pt x="58" y="10"/>
                    </a:cubicBezTo>
                    <a:cubicBezTo>
                      <a:pt x="58" y="9"/>
                      <a:pt x="57" y="9"/>
                      <a:pt x="57" y="9"/>
                    </a:cubicBezTo>
                    <a:cubicBezTo>
                      <a:pt x="57" y="9"/>
                      <a:pt x="57" y="8"/>
                      <a:pt x="57" y="7"/>
                    </a:cubicBezTo>
                    <a:cubicBezTo>
                      <a:pt x="57" y="8"/>
                      <a:pt x="56" y="9"/>
                      <a:pt x="56" y="9"/>
                    </a:cubicBezTo>
                    <a:cubicBezTo>
                      <a:pt x="56" y="11"/>
                      <a:pt x="56" y="11"/>
                      <a:pt x="56" y="12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6" y="11"/>
                      <a:pt x="56" y="9"/>
                      <a:pt x="56" y="9"/>
                    </a:cubicBezTo>
                    <a:cubicBezTo>
                      <a:pt x="56" y="6"/>
                      <a:pt x="56" y="9"/>
                      <a:pt x="56" y="6"/>
                    </a:cubicBezTo>
                    <a:cubicBezTo>
                      <a:pt x="56" y="4"/>
                      <a:pt x="57" y="4"/>
                      <a:pt x="57" y="5"/>
                    </a:cubicBezTo>
                    <a:cubicBezTo>
                      <a:pt x="58" y="3"/>
                      <a:pt x="57" y="5"/>
                      <a:pt x="57" y="2"/>
                    </a:cubicBezTo>
                    <a:cubicBezTo>
                      <a:pt x="57" y="3"/>
                      <a:pt x="57" y="4"/>
                      <a:pt x="56" y="4"/>
                    </a:cubicBezTo>
                    <a:cubicBezTo>
                      <a:pt x="56" y="5"/>
                      <a:pt x="56" y="6"/>
                      <a:pt x="56" y="7"/>
                    </a:cubicBezTo>
                    <a:cubicBezTo>
                      <a:pt x="56" y="9"/>
                      <a:pt x="56" y="5"/>
                      <a:pt x="56" y="5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6" y="3"/>
                      <a:pt x="55" y="5"/>
                      <a:pt x="55" y="5"/>
                    </a:cubicBezTo>
                    <a:cubicBezTo>
                      <a:pt x="55" y="1"/>
                      <a:pt x="56" y="4"/>
                      <a:pt x="56" y="2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5" y="0"/>
                      <a:pt x="56" y="3"/>
                      <a:pt x="55" y="2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5" y="3"/>
                      <a:pt x="55" y="4"/>
                      <a:pt x="55" y="4"/>
                    </a:cubicBezTo>
                    <a:cubicBezTo>
                      <a:pt x="55" y="7"/>
                      <a:pt x="55" y="5"/>
                      <a:pt x="55" y="5"/>
                    </a:cubicBezTo>
                    <a:cubicBezTo>
                      <a:pt x="54" y="7"/>
                      <a:pt x="55" y="5"/>
                      <a:pt x="55" y="7"/>
                    </a:cubicBezTo>
                    <a:cubicBezTo>
                      <a:pt x="55" y="8"/>
                      <a:pt x="54" y="9"/>
                      <a:pt x="54" y="9"/>
                    </a:cubicBezTo>
                    <a:cubicBezTo>
                      <a:pt x="54" y="9"/>
                      <a:pt x="54" y="7"/>
                      <a:pt x="54" y="6"/>
                    </a:cubicBezTo>
                    <a:cubicBezTo>
                      <a:pt x="54" y="5"/>
                      <a:pt x="54" y="5"/>
                      <a:pt x="54" y="6"/>
                    </a:cubicBezTo>
                    <a:cubicBezTo>
                      <a:pt x="55" y="4"/>
                      <a:pt x="54" y="3"/>
                      <a:pt x="55" y="1"/>
                    </a:cubicBezTo>
                    <a:cubicBezTo>
                      <a:pt x="54" y="0"/>
                      <a:pt x="54" y="2"/>
                      <a:pt x="54" y="3"/>
                    </a:cubicBezTo>
                    <a:cubicBezTo>
                      <a:pt x="54" y="3"/>
                      <a:pt x="54" y="5"/>
                      <a:pt x="54" y="5"/>
                    </a:cubicBezTo>
                    <a:cubicBezTo>
                      <a:pt x="54" y="10"/>
                      <a:pt x="54" y="2"/>
                      <a:pt x="53" y="3"/>
                    </a:cubicBezTo>
                    <a:cubicBezTo>
                      <a:pt x="53" y="6"/>
                      <a:pt x="53" y="7"/>
                      <a:pt x="53" y="10"/>
                    </a:cubicBezTo>
                    <a:cubicBezTo>
                      <a:pt x="53" y="11"/>
                      <a:pt x="53" y="12"/>
                      <a:pt x="53" y="11"/>
                    </a:cubicBezTo>
                    <a:cubicBezTo>
                      <a:pt x="53" y="9"/>
                      <a:pt x="53" y="10"/>
                      <a:pt x="53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3" y="4"/>
                      <a:pt x="52" y="2"/>
                      <a:pt x="52" y="1"/>
                    </a:cubicBezTo>
                    <a:cubicBezTo>
                      <a:pt x="52" y="2"/>
                      <a:pt x="52" y="3"/>
                      <a:pt x="52" y="4"/>
                    </a:cubicBezTo>
                    <a:cubicBezTo>
                      <a:pt x="52" y="3"/>
                      <a:pt x="52" y="2"/>
                      <a:pt x="52" y="2"/>
                    </a:cubicBezTo>
                    <a:cubicBezTo>
                      <a:pt x="52" y="3"/>
                      <a:pt x="52" y="5"/>
                      <a:pt x="52" y="5"/>
                    </a:cubicBezTo>
                    <a:cubicBezTo>
                      <a:pt x="52" y="5"/>
                      <a:pt x="51" y="3"/>
                      <a:pt x="51" y="3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2" y="3"/>
                      <a:pt x="52" y="0"/>
                      <a:pt x="51" y="1"/>
                    </a:cubicBezTo>
                    <a:cubicBezTo>
                      <a:pt x="51" y="2"/>
                      <a:pt x="51" y="4"/>
                      <a:pt x="51" y="5"/>
                    </a:cubicBezTo>
                    <a:cubicBezTo>
                      <a:pt x="51" y="6"/>
                      <a:pt x="51" y="4"/>
                      <a:pt x="51" y="5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51" y="4"/>
                      <a:pt x="51" y="0"/>
                      <a:pt x="51" y="1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51" y="2"/>
                      <a:pt x="51" y="2"/>
                      <a:pt x="51" y="1"/>
                    </a:cubicBezTo>
                    <a:cubicBezTo>
                      <a:pt x="51" y="2"/>
                      <a:pt x="50" y="2"/>
                      <a:pt x="50" y="2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0" y="2"/>
                      <a:pt x="50" y="4"/>
                      <a:pt x="50" y="2"/>
                    </a:cubicBezTo>
                    <a:cubicBezTo>
                      <a:pt x="50" y="5"/>
                      <a:pt x="50" y="2"/>
                      <a:pt x="50" y="4"/>
                    </a:cubicBezTo>
                    <a:cubicBezTo>
                      <a:pt x="51" y="5"/>
                      <a:pt x="50" y="5"/>
                      <a:pt x="50" y="6"/>
                    </a:cubicBezTo>
                    <a:cubicBezTo>
                      <a:pt x="50" y="3"/>
                      <a:pt x="50" y="5"/>
                      <a:pt x="50" y="5"/>
                    </a:cubicBezTo>
                    <a:cubicBezTo>
                      <a:pt x="50" y="4"/>
                      <a:pt x="49" y="4"/>
                      <a:pt x="49" y="3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49" y="2"/>
                      <a:pt x="49" y="6"/>
                      <a:pt x="49" y="5"/>
                    </a:cubicBezTo>
                    <a:cubicBezTo>
                      <a:pt x="49" y="4"/>
                      <a:pt x="49" y="2"/>
                      <a:pt x="49" y="2"/>
                    </a:cubicBezTo>
                    <a:cubicBezTo>
                      <a:pt x="49" y="4"/>
                      <a:pt x="49" y="5"/>
                      <a:pt x="49" y="7"/>
                    </a:cubicBezTo>
                    <a:cubicBezTo>
                      <a:pt x="48" y="6"/>
                      <a:pt x="49" y="4"/>
                      <a:pt x="48" y="2"/>
                    </a:cubicBezTo>
                    <a:cubicBezTo>
                      <a:pt x="48" y="4"/>
                      <a:pt x="48" y="0"/>
                      <a:pt x="48" y="3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8" y="5"/>
                      <a:pt x="48" y="4"/>
                    </a:cubicBezTo>
                    <a:cubicBezTo>
                      <a:pt x="48" y="4"/>
                      <a:pt x="48" y="6"/>
                      <a:pt x="48" y="7"/>
                    </a:cubicBezTo>
                    <a:cubicBezTo>
                      <a:pt x="48" y="6"/>
                      <a:pt x="48" y="9"/>
                      <a:pt x="47" y="7"/>
                    </a:cubicBezTo>
                    <a:cubicBezTo>
                      <a:pt x="47" y="6"/>
                      <a:pt x="48" y="7"/>
                      <a:pt x="48" y="5"/>
                    </a:cubicBezTo>
                    <a:cubicBezTo>
                      <a:pt x="47" y="5"/>
                      <a:pt x="48" y="9"/>
                      <a:pt x="47" y="10"/>
                    </a:cubicBezTo>
                    <a:cubicBezTo>
                      <a:pt x="48" y="11"/>
                      <a:pt x="48" y="14"/>
                      <a:pt x="48" y="15"/>
                    </a:cubicBezTo>
                    <a:cubicBezTo>
                      <a:pt x="47" y="14"/>
                      <a:pt x="48" y="14"/>
                      <a:pt x="47" y="12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7" y="9"/>
                      <a:pt x="47" y="7"/>
                      <a:pt x="47" y="5"/>
                    </a:cubicBezTo>
                    <a:cubicBezTo>
                      <a:pt x="47" y="6"/>
                      <a:pt x="47" y="6"/>
                      <a:pt x="47" y="6"/>
                    </a:cubicBezTo>
                    <a:cubicBezTo>
                      <a:pt x="47" y="3"/>
                      <a:pt x="47" y="3"/>
                      <a:pt x="47" y="3"/>
                    </a:cubicBezTo>
                    <a:cubicBezTo>
                      <a:pt x="47" y="5"/>
                      <a:pt x="46" y="3"/>
                      <a:pt x="46" y="4"/>
                    </a:cubicBezTo>
                    <a:cubicBezTo>
                      <a:pt x="46" y="6"/>
                      <a:pt x="46" y="3"/>
                      <a:pt x="46" y="5"/>
                    </a:cubicBezTo>
                    <a:cubicBezTo>
                      <a:pt x="46" y="5"/>
                      <a:pt x="47" y="8"/>
                      <a:pt x="46" y="7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6" y="3"/>
                      <a:pt x="46" y="6"/>
                      <a:pt x="46" y="5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5" y="4"/>
                      <a:pt x="44" y="4"/>
                      <a:pt x="44" y="8"/>
                    </a:cubicBezTo>
                    <a:cubicBezTo>
                      <a:pt x="44" y="6"/>
                      <a:pt x="43" y="6"/>
                      <a:pt x="43" y="5"/>
                    </a:cubicBezTo>
                    <a:cubicBezTo>
                      <a:pt x="43" y="6"/>
                      <a:pt x="43" y="7"/>
                      <a:pt x="43" y="7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2" y="4"/>
                      <a:pt x="42" y="6"/>
                      <a:pt x="42" y="7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4"/>
                      <a:pt x="42" y="7"/>
                      <a:pt x="42" y="7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2" y="8"/>
                      <a:pt x="42" y="8"/>
                      <a:pt x="41" y="6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6"/>
                      <a:pt x="41" y="6"/>
                      <a:pt x="40" y="7"/>
                    </a:cubicBezTo>
                    <a:cubicBezTo>
                      <a:pt x="41" y="7"/>
                      <a:pt x="41" y="8"/>
                      <a:pt x="41" y="9"/>
                    </a:cubicBezTo>
                    <a:cubicBezTo>
                      <a:pt x="41" y="12"/>
                      <a:pt x="41" y="9"/>
                      <a:pt x="41" y="10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5"/>
                      <a:pt x="39" y="7"/>
                      <a:pt x="39" y="7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38" y="6"/>
                      <a:pt x="38" y="8"/>
                      <a:pt x="38" y="8"/>
                    </a:cubicBezTo>
                    <a:cubicBezTo>
                      <a:pt x="38" y="9"/>
                      <a:pt x="38" y="11"/>
                      <a:pt x="38" y="11"/>
                    </a:cubicBezTo>
                    <a:cubicBezTo>
                      <a:pt x="38" y="13"/>
                      <a:pt x="38" y="9"/>
                      <a:pt x="37" y="8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9"/>
                      <a:pt x="37" y="10"/>
                      <a:pt x="37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6" y="9"/>
                      <a:pt x="36" y="8"/>
                      <a:pt x="36" y="8"/>
                    </a:cubicBezTo>
                    <a:cubicBezTo>
                      <a:pt x="36" y="10"/>
                      <a:pt x="36" y="9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5" y="8"/>
                      <a:pt x="36" y="10"/>
                      <a:pt x="36" y="11"/>
                    </a:cubicBezTo>
                    <a:cubicBezTo>
                      <a:pt x="36" y="12"/>
                      <a:pt x="36" y="11"/>
                      <a:pt x="35" y="10"/>
                    </a:cubicBezTo>
                    <a:cubicBezTo>
                      <a:pt x="35" y="9"/>
                      <a:pt x="36" y="10"/>
                      <a:pt x="36" y="10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5" y="10"/>
                    </a:cubicBezTo>
                    <a:cubicBezTo>
                      <a:pt x="35" y="10"/>
                      <a:pt x="35" y="10"/>
                      <a:pt x="35" y="9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11"/>
                      <a:pt x="35" y="11"/>
                      <a:pt x="35" y="12"/>
                    </a:cubicBezTo>
                    <a:cubicBezTo>
                      <a:pt x="35" y="12"/>
                      <a:pt x="35" y="13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4" y="11"/>
                      <a:pt x="34" y="9"/>
                      <a:pt x="33" y="9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11"/>
                      <a:pt x="33" y="10"/>
                      <a:pt x="33" y="9"/>
                    </a:cubicBezTo>
                    <a:cubicBezTo>
                      <a:pt x="33" y="8"/>
                      <a:pt x="34" y="14"/>
                      <a:pt x="33" y="13"/>
                    </a:cubicBezTo>
                    <a:cubicBezTo>
                      <a:pt x="33" y="11"/>
                      <a:pt x="33" y="10"/>
                      <a:pt x="32" y="10"/>
                    </a:cubicBezTo>
                    <a:cubicBezTo>
                      <a:pt x="33" y="10"/>
                      <a:pt x="33" y="11"/>
                      <a:pt x="33" y="11"/>
                    </a:cubicBezTo>
                    <a:cubicBezTo>
                      <a:pt x="33" y="12"/>
                      <a:pt x="32" y="10"/>
                      <a:pt x="33" y="11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32" y="8"/>
                      <a:pt x="32" y="11"/>
                      <a:pt x="31" y="9"/>
                    </a:cubicBezTo>
                    <a:cubicBezTo>
                      <a:pt x="31" y="12"/>
                      <a:pt x="31" y="10"/>
                      <a:pt x="31" y="11"/>
                    </a:cubicBezTo>
                    <a:cubicBezTo>
                      <a:pt x="30" y="9"/>
                      <a:pt x="31" y="12"/>
                      <a:pt x="30" y="10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0" y="11"/>
                      <a:pt x="32" y="16"/>
                      <a:pt x="31" y="13"/>
                    </a:cubicBezTo>
                    <a:cubicBezTo>
                      <a:pt x="30" y="13"/>
                      <a:pt x="30" y="12"/>
                      <a:pt x="30" y="11"/>
                    </a:cubicBezTo>
                    <a:cubicBezTo>
                      <a:pt x="29" y="9"/>
                      <a:pt x="30" y="14"/>
                      <a:pt x="29" y="11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3"/>
                      <a:pt x="29" y="12"/>
                      <a:pt x="29" y="11"/>
                    </a:cubicBezTo>
                    <a:cubicBezTo>
                      <a:pt x="29" y="12"/>
                      <a:pt x="29" y="13"/>
                      <a:pt x="29" y="12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0"/>
                      <a:pt x="28" y="11"/>
                      <a:pt x="28" y="12"/>
                    </a:cubicBezTo>
                    <a:cubicBezTo>
                      <a:pt x="28" y="11"/>
                      <a:pt x="28" y="12"/>
                      <a:pt x="27" y="11"/>
                    </a:cubicBezTo>
                    <a:cubicBezTo>
                      <a:pt x="28" y="13"/>
                      <a:pt x="26" y="10"/>
                      <a:pt x="27" y="13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7" y="13"/>
                      <a:pt x="28" y="15"/>
                      <a:pt x="28" y="15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6" y="11"/>
                      <a:pt x="27" y="13"/>
                      <a:pt x="26" y="12"/>
                    </a:cubicBezTo>
                    <a:cubicBezTo>
                      <a:pt x="27" y="13"/>
                      <a:pt x="26" y="12"/>
                      <a:pt x="26" y="13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6" y="15"/>
                      <a:pt x="26" y="13"/>
                      <a:pt x="26" y="13"/>
                    </a:cubicBezTo>
                    <a:cubicBezTo>
                      <a:pt x="25" y="12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4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4"/>
                    </a:cubicBezTo>
                    <a:cubicBezTo>
                      <a:pt x="26" y="13"/>
                      <a:pt x="26" y="13"/>
                      <a:pt x="25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4" y="11"/>
                      <a:pt x="25" y="13"/>
                      <a:pt x="25" y="13"/>
                    </a:cubicBezTo>
                    <a:cubicBezTo>
                      <a:pt x="24" y="12"/>
                      <a:pt x="24" y="14"/>
                      <a:pt x="24" y="15"/>
                    </a:cubicBezTo>
                    <a:cubicBezTo>
                      <a:pt x="24" y="15"/>
                      <a:pt x="24" y="14"/>
                      <a:pt x="24" y="14"/>
                    </a:cubicBezTo>
                    <a:cubicBezTo>
                      <a:pt x="24" y="15"/>
                      <a:pt x="24" y="16"/>
                      <a:pt x="24" y="15"/>
                    </a:cubicBezTo>
                    <a:cubicBezTo>
                      <a:pt x="24" y="16"/>
                      <a:pt x="23" y="14"/>
                      <a:pt x="23" y="14"/>
                    </a:cubicBezTo>
                    <a:cubicBezTo>
                      <a:pt x="23" y="14"/>
                      <a:pt x="24" y="15"/>
                      <a:pt x="24" y="15"/>
                    </a:cubicBezTo>
                    <a:cubicBezTo>
                      <a:pt x="23" y="13"/>
                      <a:pt x="23" y="17"/>
                      <a:pt x="23" y="15"/>
                    </a:cubicBezTo>
                    <a:cubicBezTo>
                      <a:pt x="23" y="15"/>
                      <a:pt x="22" y="14"/>
                      <a:pt x="22" y="14"/>
                    </a:cubicBezTo>
                    <a:cubicBezTo>
                      <a:pt x="22" y="15"/>
                      <a:pt x="22" y="16"/>
                      <a:pt x="23" y="17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7"/>
                    </a:cubicBezTo>
                    <a:cubicBezTo>
                      <a:pt x="23" y="18"/>
                      <a:pt x="23" y="20"/>
                      <a:pt x="23" y="19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19"/>
                      <a:pt x="22" y="20"/>
                      <a:pt x="22" y="19"/>
                    </a:cubicBezTo>
                    <a:cubicBezTo>
                      <a:pt x="21" y="16"/>
                      <a:pt x="21" y="17"/>
                      <a:pt x="21" y="17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7"/>
                      <a:pt x="21" y="17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1" y="20"/>
                      <a:pt x="21" y="19"/>
                    </a:cubicBezTo>
                    <a:cubicBezTo>
                      <a:pt x="21" y="20"/>
                      <a:pt x="22" y="22"/>
                      <a:pt x="22" y="24"/>
                    </a:cubicBezTo>
                    <a:cubicBezTo>
                      <a:pt x="22" y="24"/>
                      <a:pt x="22" y="25"/>
                      <a:pt x="22" y="25"/>
                    </a:cubicBezTo>
                    <a:cubicBezTo>
                      <a:pt x="21" y="24"/>
                      <a:pt x="22" y="25"/>
                      <a:pt x="22" y="24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2"/>
                      <a:pt x="20" y="20"/>
                      <a:pt x="20" y="19"/>
                    </a:cubicBezTo>
                    <a:cubicBezTo>
                      <a:pt x="20" y="20"/>
                      <a:pt x="19" y="19"/>
                      <a:pt x="19" y="19"/>
                    </a:cubicBezTo>
                    <a:cubicBezTo>
                      <a:pt x="20" y="22"/>
                      <a:pt x="19" y="21"/>
                      <a:pt x="20" y="23"/>
                    </a:cubicBezTo>
                    <a:cubicBezTo>
                      <a:pt x="20" y="24"/>
                      <a:pt x="19" y="21"/>
                      <a:pt x="19" y="21"/>
                    </a:cubicBezTo>
                    <a:cubicBezTo>
                      <a:pt x="19" y="22"/>
                      <a:pt x="18" y="21"/>
                      <a:pt x="18" y="22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2"/>
                      <a:pt x="17" y="21"/>
                      <a:pt x="18" y="24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2"/>
                      <a:pt x="19" y="25"/>
                      <a:pt x="18" y="24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4"/>
                      <a:pt x="16" y="22"/>
                      <a:pt x="17" y="24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6" y="23"/>
                      <a:pt x="17" y="25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2"/>
                      <a:pt x="17" y="25"/>
                      <a:pt x="16" y="24"/>
                    </a:cubicBezTo>
                    <a:cubicBezTo>
                      <a:pt x="16" y="24"/>
                      <a:pt x="16" y="23"/>
                      <a:pt x="16" y="23"/>
                    </a:cubicBezTo>
                    <a:cubicBezTo>
                      <a:pt x="16" y="24"/>
                      <a:pt x="16" y="24"/>
                      <a:pt x="16" y="25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4" y="23"/>
                      <a:pt x="13" y="23"/>
                      <a:pt x="13" y="26"/>
                    </a:cubicBezTo>
                    <a:cubicBezTo>
                      <a:pt x="11" y="24"/>
                      <a:pt x="12" y="24"/>
                      <a:pt x="11" y="23"/>
                    </a:cubicBezTo>
                    <a:cubicBezTo>
                      <a:pt x="12" y="25"/>
                      <a:pt x="11" y="24"/>
                      <a:pt x="11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5"/>
                      <a:pt x="11" y="23"/>
                      <a:pt x="11" y="24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2" y="26"/>
                      <a:pt x="10" y="22"/>
                      <a:pt x="11" y="25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6"/>
                      <a:pt x="9" y="23"/>
                      <a:pt x="10" y="25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9" y="24"/>
                      <a:pt x="11" y="27"/>
                      <a:pt x="10" y="25"/>
                    </a:cubicBezTo>
                    <a:cubicBezTo>
                      <a:pt x="10" y="26"/>
                      <a:pt x="10" y="26"/>
                      <a:pt x="11" y="28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7"/>
                      <a:pt x="8" y="27"/>
                      <a:pt x="9" y="30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9" y="31"/>
                      <a:pt x="6" y="27"/>
                      <a:pt x="8" y="31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2"/>
                      <a:pt x="7" y="31"/>
                      <a:pt x="8" y="32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1"/>
                      <a:pt x="8" y="33"/>
                      <a:pt x="8" y="33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5" y="30"/>
                      <a:pt x="2" y="29"/>
                      <a:pt x="4" y="33"/>
                    </a:cubicBezTo>
                    <a:cubicBezTo>
                      <a:pt x="4" y="33"/>
                      <a:pt x="3" y="31"/>
                      <a:pt x="3" y="31"/>
                    </a:cubicBezTo>
                    <a:cubicBezTo>
                      <a:pt x="4" y="34"/>
                      <a:pt x="0" y="30"/>
                      <a:pt x="2" y="35"/>
                    </a:cubicBezTo>
                    <a:cubicBezTo>
                      <a:pt x="3" y="36"/>
                      <a:pt x="6" y="41"/>
                      <a:pt x="6" y="41"/>
                    </a:cubicBezTo>
                    <a:cubicBezTo>
                      <a:pt x="6" y="39"/>
                      <a:pt x="9" y="40"/>
                      <a:pt x="11" y="42"/>
                    </a:cubicBezTo>
                    <a:cubicBezTo>
                      <a:pt x="11" y="41"/>
                      <a:pt x="11" y="40"/>
                      <a:pt x="12" y="41"/>
                    </a:cubicBezTo>
                    <a:cubicBezTo>
                      <a:pt x="13" y="40"/>
                      <a:pt x="17" y="43"/>
                      <a:pt x="17" y="40"/>
                    </a:cubicBezTo>
                    <a:cubicBezTo>
                      <a:pt x="17" y="40"/>
                      <a:pt x="16" y="39"/>
                      <a:pt x="16" y="38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6" y="37"/>
                      <a:pt x="17" y="39"/>
                      <a:pt x="17" y="39"/>
                    </a:cubicBezTo>
                    <a:cubicBezTo>
                      <a:pt x="17" y="39"/>
                      <a:pt x="18" y="38"/>
                      <a:pt x="18" y="38"/>
                    </a:cubicBezTo>
                    <a:cubicBezTo>
                      <a:pt x="18" y="36"/>
                      <a:pt x="19" y="38"/>
                      <a:pt x="18" y="36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8" y="36"/>
                      <a:pt x="18" y="35"/>
                      <a:pt x="20" y="38"/>
                    </a:cubicBezTo>
                    <a:cubicBezTo>
                      <a:pt x="22" y="39"/>
                      <a:pt x="23" y="37"/>
                      <a:pt x="25" y="37"/>
                    </a:cubicBezTo>
                    <a:cubicBezTo>
                      <a:pt x="26" y="35"/>
                      <a:pt x="27" y="33"/>
                      <a:pt x="29" y="32"/>
                    </a:cubicBezTo>
                    <a:cubicBezTo>
                      <a:pt x="28" y="28"/>
                      <a:pt x="29" y="30"/>
                      <a:pt x="28" y="27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28" y="26"/>
                      <a:pt x="29" y="28"/>
                      <a:pt x="30" y="29"/>
                    </a:cubicBezTo>
                    <a:cubicBezTo>
                      <a:pt x="29" y="28"/>
                      <a:pt x="30" y="29"/>
                      <a:pt x="29" y="27"/>
                    </a:cubicBezTo>
                    <a:cubicBezTo>
                      <a:pt x="29" y="25"/>
                      <a:pt x="30" y="30"/>
                      <a:pt x="30" y="29"/>
                    </a:cubicBezTo>
                    <a:cubicBezTo>
                      <a:pt x="30" y="29"/>
                      <a:pt x="30" y="27"/>
                      <a:pt x="30" y="28"/>
                    </a:cubicBezTo>
                    <a:cubicBezTo>
                      <a:pt x="30" y="26"/>
                      <a:pt x="30" y="29"/>
                      <a:pt x="31" y="31"/>
                    </a:cubicBezTo>
                    <a:cubicBezTo>
                      <a:pt x="32" y="30"/>
                      <a:pt x="32" y="28"/>
                      <a:pt x="33" y="29"/>
                    </a:cubicBezTo>
                    <a:cubicBezTo>
                      <a:pt x="33" y="29"/>
                      <a:pt x="33" y="27"/>
                      <a:pt x="33" y="27"/>
                    </a:cubicBezTo>
                    <a:cubicBezTo>
                      <a:pt x="34" y="30"/>
                      <a:pt x="33" y="26"/>
                      <a:pt x="33" y="27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34" y="30"/>
                      <a:pt x="34" y="28"/>
                      <a:pt x="35" y="29"/>
                    </a:cubicBezTo>
                    <a:cubicBezTo>
                      <a:pt x="35" y="28"/>
                      <a:pt x="36" y="30"/>
                      <a:pt x="36" y="29"/>
                    </a:cubicBezTo>
                    <a:cubicBezTo>
                      <a:pt x="36" y="30"/>
                      <a:pt x="36" y="29"/>
                      <a:pt x="36" y="30"/>
                    </a:cubicBezTo>
                    <a:cubicBezTo>
                      <a:pt x="36" y="26"/>
                      <a:pt x="37" y="31"/>
                      <a:pt x="37" y="2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8" y="29"/>
                      <a:pt x="39" y="29"/>
                      <a:pt x="40" y="27"/>
                    </a:cubicBezTo>
                    <a:cubicBezTo>
                      <a:pt x="40" y="27"/>
                      <a:pt x="41" y="30"/>
                      <a:pt x="41" y="28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1" y="27"/>
                      <a:pt x="41" y="28"/>
                      <a:pt x="42" y="28"/>
                    </a:cubicBezTo>
                    <a:cubicBezTo>
                      <a:pt x="42" y="27"/>
                      <a:pt x="42" y="28"/>
                      <a:pt x="43" y="28"/>
                    </a:cubicBezTo>
                    <a:cubicBezTo>
                      <a:pt x="43" y="28"/>
                      <a:pt x="43" y="27"/>
                      <a:pt x="42" y="27"/>
                    </a:cubicBezTo>
                    <a:cubicBezTo>
                      <a:pt x="43" y="29"/>
                      <a:pt x="43" y="26"/>
                      <a:pt x="44" y="27"/>
                    </a:cubicBezTo>
                    <a:cubicBezTo>
                      <a:pt x="43" y="24"/>
                      <a:pt x="44" y="26"/>
                      <a:pt x="44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23" name="Freeform 193"/>
              <p:cNvSpPr>
                <a:spLocks/>
              </p:cNvSpPr>
              <p:nvPr/>
            </p:nvSpPr>
            <p:spPr bwMode="auto">
              <a:xfrm>
                <a:off x="5734" y="2350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24" name="Freeform 194"/>
              <p:cNvSpPr>
                <a:spLocks/>
              </p:cNvSpPr>
              <p:nvPr/>
            </p:nvSpPr>
            <p:spPr bwMode="auto">
              <a:xfrm>
                <a:off x="5682" y="2369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25" name="Freeform 195"/>
              <p:cNvSpPr>
                <a:spLocks/>
              </p:cNvSpPr>
              <p:nvPr/>
            </p:nvSpPr>
            <p:spPr bwMode="auto">
              <a:xfrm>
                <a:off x="5814" y="2006"/>
                <a:ext cx="3" cy="5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0"/>
                      <a:pt x="0" y="2"/>
                      <a:pt x="0" y="1"/>
                    </a:cubicBezTo>
                    <a:cubicBezTo>
                      <a:pt x="0" y="2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26" name="Freeform 196"/>
              <p:cNvSpPr>
                <a:spLocks/>
              </p:cNvSpPr>
              <p:nvPr/>
            </p:nvSpPr>
            <p:spPr bwMode="auto">
              <a:xfrm>
                <a:off x="5753" y="1987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27" name="Freeform 197"/>
              <p:cNvSpPr>
                <a:spLocks/>
              </p:cNvSpPr>
              <p:nvPr/>
            </p:nvSpPr>
            <p:spPr bwMode="auto">
              <a:xfrm>
                <a:off x="5902" y="2696"/>
                <a:ext cx="3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0"/>
                      <a:pt x="1" y="2"/>
                      <a:pt x="0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28" name="Freeform 198"/>
              <p:cNvSpPr>
                <a:spLocks/>
              </p:cNvSpPr>
              <p:nvPr/>
            </p:nvSpPr>
            <p:spPr bwMode="auto">
              <a:xfrm>
                <a:off x="5727" y="19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29" name="Freeform 199"/>
              <p:cNvSpPr>
                <a:spLocks/>
              </p:cNvSpPr>
              <p:nvPr/>
            </p:nvSpPr>
            <p:spPr bwMode="auto">
              <a:xfrm>
                <a:off x="5729" y="1975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0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30" name="Freeform 200"/>
              <p:cNvSpPr>
                <a:spLocks/>
              </p:cNvSpPr>
              <p:nvPr/>
            </p:nvSpPr>
            <p:spPr bwMode="auto">
              <a:xfrm>
                <a:off x="5724" y="1985"/>
                <a:ext cx="3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31" name="Freeform 201"/>
              <p:cNvSpPr>
                <a:spLocks/>
              </p:cNvSpPr>
              <p:nvPr/>
            </p:nvSpPr>
            <p:spPr bwMode="auto">
              <a:xfrm>
                <a:off x="5912" y="2691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32" name="Freeform 202"/>
              <p:cNvSpPr>
                <a:spLocks/>
              </p:cNvSpPr>
              <p:nvPr/>
            </p:nvSpPr>
            <p:spPr bwMode="auto">
              <a:xfrm>
                <a:off x="5712" y="1982"/>
                <a:ext cx="3" cy="5"/>
              </a:xfrm>
              <a:custGeom>
                <a:avLst/>
                <a:gdLst>
                  <a:gd name="T0" fmla="*/ 3 w 3"/>
                  <a:gd name="T1" fmla="*/ 0 h 5"/>
                  <a:gd name="T2" fmla="*/ 3 w 3"/>
                  <a:gd name="T3" fmla="*/ 0 h 5"/>
                  <a:gd name="T4" fmla="*/ 0 w 3"/>
                  <a:gd name="T5" fmla="*/ 5 h 5"/>
                  <a:gd name="T6" fmla="*/ 3 w 3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3" y="0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33" name="Freeform 203"/>
              <p:cNvSpPr>
                <a:spLocks/>
              </p:cNvSpPr>
              <p:nvPr/>
            </p:nvSpPr>
            <p:spPr bwMode="auto">
              <a:xfrm>
                <a:off x="6118" y="1672"/>
                <a:ext cx="10" cy="2"/>
              </a:xfrm>
              <a:custGeom>
                <a:avLst/>
                <a:gdLst>
                  <a:gd name="T0" fmla="*/ 0 w 4"/>
                  <a:gd name="T1" fmla="*/ 1 h 1"/>
                  <a:gd name="T2" fmla="*/ 0 w 4"/>
                  <a:gd name="T3" fmla="*/ 1 h 1"/>
                  <a:gd name="T4" fmla="*/ 1 w 4"/>
                  <a:gd name="T5" fmla="*/ 1 h 1"/>
                  <a:gd name="T6" fmla="*/ 2 w 4"/>
                  <a:gd name="T7" fmla="*/ 0 h 1"/>
                  <a:gd name="T8" fmla="*/ 4 w 4"/>
                  <a:gd name="T9" fmla="*/ 0 h 1"/>
                  <a:gd name="T10" fmla="*/ 0 w 4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3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34" name="Freeform 204"/>
              <p:cNvSpPr>
                <a:spLocks/>
              </p:cNvSpPr>
              <p:nvPr/>
            </p:nvSpPr>
            <p:spPr bwMode="auto">
              <a:xfrm>
                <a:off x="6120" y="1674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</p:grpSp>
        <p:grpSp>
          <p:nvGrpSpPr>
            <p:cNvPr id="4" name="Group 406"/>
            <p:cNvGrpSpPr>
              <a:grpSpLocks/>
            </p:cNvGrpSpPr>
            <p:nvPr/>
          </p:nvGrpSpPr>
          <p:grpSpPr bwMode="auto">
            <a:xfrm>
              <a:off x="8959850" y="2649538"/>
              <a:ext cx="2593975" cy="2765425"/>
              <a:chOff x="5644" y="1669"/>
              <a:chExt cx="1634" cy="1742"/>
            </a:xfrm>
          </p:grpSpPr>
          <p:sp>
            <p:nvSpPr>
              <p:cNvPr id="111" name="Freeform 206"/>
              <p:cNvSpPr>
                <a:spLocks/>
              </p:cNvSpPr>
              <p:nvPr/>
            </p:nvSpPr>
            <p:spPr bwMode="auto">
              <a:xfrm>
                <a:off x="6116" y="1676"/>
                <a:ext cx="4" cy="0"/>
              </a:xfrm>
              <a:custGeom>
                <a:avLst/>
                <a:gdLst>
                  <a:gd name="T0" fmla="*/ 1 w 2"/>
                  <a:gd name="T1" fmla="*/ 2 w 2"/>
                  <a:gd name="T2" fmla="*/ 1 w 2"/>
                  <a:gd name="T3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12" name="Freeform 207"/>
              <p:cNvSpPr>
                <a:spLocks/>
              </p:cNvSpPr>
              <p:nvPr/>
            </p:nvSpPr>
            <p:spPr bwMode="auto">
              <a:xfrm>
                <a:off x="6092" y="1703"/>
                <a:ext cx="5" cy="2"/>
              </a:xfrm>
              <a:custGeom>
                <a:avLst/>
                <a:gdLst>
                  <a:gd name="T0" fmla="*/ 1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0"/>
                      <a:pt x="1" y="1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13" name="Freeform 208"/>
              <p:cNvSpPr>
                <a:spLocks/>
              </p:cNvSpPr>
              <p:nvPr/>
            </p:nvSpPr>
            <p:spPr bwMode="auto">
              <a:xfrm>
                <a:off x="6092" y="1700"/>
                <a:ext cx="7" cy="3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1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14" name="Freeform 209"/>
              <p:cNvSpPr>
                <a:spLocks/>
              </p:cNvSpPr>
              <p:nvPr/>
            </p:nvSpPr>
            <p:spPr bwMode="auto">
              <a:xfrm>
                <a:off x="6118" y="1669"/>
                <a:ext cx="5" cy="3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0"/>
                      <a:pt x="1" y="0"/>
                      <a:pt x="0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15" name="Freeform 210"/>
              <p:cNvSpPr>
                <a:spLocks/>
              </p:cNvSpPr>
              <p:nvPr/>
            </p:nvSpPr>
            <p:spPr bwMode="auto">
              <a:xfrm>
                <a:off x="5644" y="1958"/>
                <a:ext cx="180" cy="98"/>
              </a:xfrm>
              <a:custGeom>
                <a:avLst/>
                <a:gdLst>
                  <a:gd name="T0" fmla="*/ 12 w 76"/>
                  <a:gd name="T1" fmla="*/ 18 h 41"/>
                  <a:gd name="T2" fmla="*/ 22 w 76"/>
                  <a:gd name="T3" fmla="*/ 26 h 41"/>
                  <a:gd name="T4" fmla="*/ 33 w 76"/>
                  <a:gd name="T5" fmla="*/ 25 h 41"/>
                  <a:gd name="T6" fmla="*/ 37 w 76"/>
                  <a:gd name="T7" fmla="*/ 28 h 41"/>
                  <a:gd name="T8" fmla="*/ 43 w 76"/>
                  <a:gd name="T9" fmla="*/ 32 h 41"/>
                  <a:gd name="T10" fmla="*/ 48 w 76"/>
                  <a:gd name="T11" fmla="*/ 35 h 41"/>
                  <a:gd name="T12" fmla="*/ 53 w 76"/>
                  <a:gd name="T13" fmla="*/ 33 h 41"/>
                  <a:gd name="T14" fmla="*/ 60 w 76"/>
                  <a:gd name="T15" fmla="*/ 35 h 41"/>
                  <a:gd name="T16" fmla="*/ 63 w 76"/>
                  <a:gd name="T17" fmla="*/ 36 h 41"/>
                  <a:gd name="T18" fmla="*/ 67 w 76"/>
                  <a:gd name="T19" fmla="*/ 40 h 41"/>
                  <a:gd name="T20" fmla="*/ 69 w 76"/>
                  <a:gd name="T21" fmla="*/ 40 h 41"/>
                  <a:gd name="T22" fmla="*/ 72 w 76"/>
                  <a:gd name="T23" fmla="*/ 38 h 41"/>
                  <a:gd name="T24" fmla="*/ 74 w 76"/>
                  <a:gd name="T25" fmla="*/ 36 h 41"/>
                  <a:gd name="T26" fmla="*/ 75 w 76"/>
                  <a:gd name="T27" fmla="*/ 34 h 41"/>
                  <a:gd name="T28" fmla="*/ 71 w 76"/>
                  <a:gd name="T29" fmla="*/ 33 h 41"/>
                  <a:gd name="T30" fmla="*/ 72 w 76"/>
                  <a:gd name="T31" fmla="*/ 31 h 41"/>
                  <a:gd name="T32" fmla="*/ 71 w 76"/>
                  <a:gd name="T33" fmla="*/ 29 h 41"/>
                  <a:gd name="T34" fmla="*/ 73 w 76"/>
                  <a:gd name="T35" fmla="*/ 25 h 41"/>
                  <a:gd name="T36" fmla="*/ 75 w 76"/>
                  <a:gd name="T37" fmla="*/ 22 h 41"/>
                  <a:gd name="T38" fmla="*/ 71 w 76"/>
                  <a:gd name="T39" fmla="*/ 25 h 41"/>
                  <a:gd name="T40" fmla="*/ 67 w 76"/>
                  <a:gd name="T41" fmla="*/ 28 h 41"/>
                  <a:gd name="T42" fmla="*/ 70 w 76"/>
                  <a:gd name="T43" fmla="*/ 22 h 41"/>
                  <a:gd name="T44" fmla="*/ 69 w 76"/>
                  <a:gd name="T45" fmla="*/ 23 h 41"/>
                  <a:gd name="T46" fmla="*/ 70 w 76"/>
                  <a:gd name="T47" fmla="*/ 20 h 41"/>
                  <a:gd name="T48" fmla="*/ 68 w 76"/>
                  <a:gd name="T49" fmla="*/ 20 h 41"/>
                  <a:gd name="T50" fmla="*/ 67 w 76"/>
                  <a:gd name="T51" fmla="*/ 19 h 41"/>
                  <a:gd name="T52" fmla="*/ 62 w 76"/>
                  <a:gd name="T53" fmla="*/ 24 h 41"/>
                  <a:gd name="T54" fmla="*/ 66 w 76"/>
                  <a:gd name="T55" fmla="*/ 18 h 41"/>
                  <a:gd name="T56" fmla="*/ 65 w 76"/>
                  <a:gd name="T57" fmla="*/ 18 h 41"/>
                  <a:gd name="T58" fmla="*/ 60 w 76"/>
                  <a:gd name="T59" fmla="*/ 17 h 41"/>
                  <a:gd name="T60" fmla="*/ 58 w 76"/>
                  <a:gd name="T61" fmla="*/ 17 h 41"/>
                  <a:gd name="T62" fmla="*/ 55 w 76"/>
                  <a:gd name="T63" fmla="*/ 15 h 41"/>
                  <a:gd name="T64" fmla="*/ 53 w 76"/>
                  <a:gd name="T65" fmla="*/ 16 h 41"/>
                  <a:gd name="T66" fmla="*/ 53 w 76"/>
                  <a:gd name="T67" fmla="*/ 15 h 41"/>
                  <a:gd name="T68" fmla="*/ 52 w 76"/>
                  <a:gd name="T69" fmla="*/ 14 h 41"/>
                  <a:gd name="T70" fmla="*/ 50 w 76"/>
                  <a:gd name="T71" fmla="*/ 16 h 41"/>
                  <a:gd name="T72" fmla="*/ 49 w 76"/>
                  <a:gd name="T73" fmla="*/ 13 h 41"/>
                  <a:gd name="T74" fmla="*/ 47 w 76"/>
                  <a:gd name="T75" fmla="*/ 12 h 41"/>
                  <a:gd name="T76" fmla="*/ 45 w 76"/>
                  <a:gd name="T77" fmla="*/ 12 h 41"/>
                  <a:gd name="T78" fmla="*/ 43 w 76"/>
                  <a:gd name="T79" fmla="*/ 11 h 41"/>
                  <a:gd name="T80" fmla="*/ 40 w 76"/>
                  <a:gd name="T81" fmla="*/ 13 h 41"/>
                  <a:gd name="T82" fmla="*/ 40 w 76"/>
                  <a:gd name="T83" fmla="*/ 11 h 41"/>
                  <a:gd name="T84" fmla="*/ 40 w 76"/>
                  <a:gd name="T85" fmla="*/ 11 h 41"/>
                  <a:gd name="T86" fmla="*/ 37 w 76"/>
                  <a:gd name="T87" fmla="*/ 10 h 41"/>
                  <a:gd name="T88" fmla="*/ 34 w 76"/>
                  <a:gd name="T89" fmla="*/ 13 h 41"/>
                  <a:gd name="T90" fmla="*/ 31 w 76"/>
                  <a:gd name="T91" fmla="*/ 14 h 41"/>
                  <a:gd name="T92" fmla="*/ 31 w 76"/>
                  <a:gd name="T93" fmla="*/ 10 h 41"/>
                  <a:gd name="T94" fmla="*/ 26 w 76"/>
                  <a:gd name="T95" fmla="*/ 12 h 41"/>
                  <a:gd name="T96" fmla="*/ 24 w 76"/>
                  <a:gd name="T97" fmla="*/ 12 h 41"/>
                  <a:gd name="T98" fmla="*/ 20 w 76"/>
                  <a:gd name="T99" fmla="*/ 9 h 41"/>
                  <a:gd name="T100" fmla="*/ 20 w 76"/>
                  <a:gd name="T101" fmla="*/ 7 h 41"/>
                  <a:gd name="T102" fmla="*/ 18 w 76"/>
                  <a:gd name="T103" fmla="*/ 6 h 41"/>
                  <a:gd name="T104" fmla="*/ 11 w 76"/>
                  <a:gd name="T105" fmla="*/ 8 h 41"/>
                  <a:gd name="T106" fmla="*/ 4 w 76"/>
                  <a:gd name="T107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6" h="41">
                    <a:moveTo>
                      <a:pt x="3" y="15"/>
                    </a:moveTo>
                    <a:cubicBezTo>
                      <a:pt x="4" y="15"/>
                      <a:pt x="5" y="15"/>
                      <a:pt x="5" y="16"/>
                    </a:cubicBezTo>
                    <a:cubicBezTo>
                      <a:pt x="7" y="16"/>
                      <a:pt x="8" y="22"/>
                      <a:pt x="11" y="21"/>
                    </a:cubicBezTo>
                    <a:cubicBezTo>
                      <a:pt x="11" y="20"/>
                      <a:pt x="11" y="19"/>
                      <a:pt x="12" y="19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3" y="18"/>
                      <a:pt x="12" y="20"/>
                      <a:pt x="11" y="20"/>
                    </a:cubicBezTo>
                    <a:cubicBezTo>
                      <a:pt x="12" y="21"/>
                      <a:pt x="13" y="20"/>
                      <a:pt x="14" y="21"/>
                    </a:cubicBezTo>
                    <a:cubicBezTo>
                      <a:pt x="15" y="19"/>
                      <a:pt x="15" y="21"/>
                      <a:pt x="15" y="19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6" y="19"/>
                      <a:pt x="16" y="19"/>
                      <a:pt x="16" y="22"/>
                    </a:cubicBezTo>
                    <a:cubicBezTo>
                      <a:pt x="17" y="25"/>
                      <a:pt x="20" y="24"/>
                      <a:pt x="22" y="26"/>
                    </a:cubicBezTo>
                    <a:cubicBezTo>
                      <a:pt x="24" y="27"/>
                      <a:pt x="27" y="26"/>
                      <a:pt x="30" y="26"/>
                    </a:cubicBezTo>
                    <a:cubicBezTo>
                      <a:pt x="31" y="23"/>
                      <a:pt x="31" y="25"/>
                      <a:pt x="33" y="22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3" y="22"/>
                      <a:pt x="33" y="24"/>
                      <a:pt x="33" y="25"/>
                    </a:cubicBezTo>
                    <a:cubicBezTo>
                      <a:pt x="33" y="24"/>
                      <a:pt x="33" y="25"/>
                      <a:pt x="34" y="23"/>
                    </a:cubicBezTo>
                    <a:cubicBezTo>
                      <a:pt x="34" y="22"/>
                      <a:pt x="33" y="26"/>
                      <a:pt x="33" y="25"/>
                    </a:cubicBezTo>
                    <a:cubicBezTo>
                      <a:pt x="33" y="26"/>
                      <a:pt x="34" y="24"/>
                      <a:pt x="34" y="24"/>
                    </a:cubicBezTo>
                    <a:cubicBezTo>
                      <a:pt x="35" y="23"/>
                      <a:pt x="33" y="25"/>
                      <a:pt x="33" y="28"/>
                    </a:cubicBezTo>
                    <a:cubicBezTo>
                      <a:pt x="34" y="27"/>
                      <a:pt x="36" y="26"/>
                      <a:pt x="37" y="27"/>
                    </a:cubicBezTo>
                    <a:cubicBezTo>
                      <a:pt x="36" y="28"/>
                      <a:pt x="37" y="26"/>
                      <a:pt x="37" y="26"/>
                    </a:cubicBezTo>
                    <a:cubicBezTo>
                      <a:pt x="36" y="29"/>
                      <a:pt x="38" y="25"/>
                      <a:pt x="37" y="27"/>
                    </a:cubicBezTo>
                    <a:cubicBezTo>
                      <a:pt x="37" y="27"/>
                      <a:pt x="37" y="27"/>
                      <a:pt x="37" y="28"/>
                    </a:cubicBezTo>
                    <a:cubicBezTo>
                      <a:pt x="37" y="29"/>
                      <a:pt x="38" y="27"/>
                      <a:pt x="38" y="29"/>
                    </a:cubicBezTo>
                    <a:cubicBezTo>
                      <a:pt x="39" y="28"/>
                      <a:pt x="38" y="31"/>
                      <a:pt x="39" y="29"/>
                    </a:cubicBezTo>
                    <a:cubicBezTo>
                      <a:pt x="38" y="31"/>
                      <a:pt x="39" y="30"/>
                      <a:pt x="38" y="31"/>
                    </a:cubicBezTo>
                    <a:cubicBezTo>
                      <a:pt x="40" y="28"/>
                      <a:pt x="38" y="33"/>
                      <a:pt x="40" y="30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1" y="31"/>
                      <a:pt x="41" y="33"/>
                      <a:pt x="43" y="32"/>
                    </a:cubicBezTo>
                    <a:cubicBezTo>
                      <a:pt x="44" y="31"/>
                      <a:pt x="43" y="35"/>
                      <a:pt x="44" y="34"/>
                    </a:cubicBezTo>
                    <a:cubicBezTo>
                      <a:pt x="45" y="32"/>
                      <a:pt x="45" y="32"/>
                      <a:pt x="45" y="32"/>
                    </a:cubicBezTo>
                    <a:cubicBezTo>
                      <a:pt x="45" y="32"/>
                      <a:pt x="45" y="33"/>
                      <a:pt x="45" y="34"/>
                    </a:cubicBezTo>
                    <a:cubicBezTo>
                      <a:pt x="46" y="33"/>
                      <a:pt x="45" y="34"/>
                      <a:pt x="46" y="35"/>
                    </a:cubicBezTo>
                    <a:cubicBezTo>
                      <a:pt x="46" y="34"/>
                      <a:pt x="46" y="34"/>
                      <a:pt x="47" y="33"/>
                    </a:cubicBezTo>
                    <a:cubicBezTo>
                      <a:pt x="46" y="36"/>
                      <a:pt x="48" y="33"/>
                      <a:pt x="48" y="35"/>
                    </a:cubicBezTo>
                    <a:cubicBezTo>
                      <a:pt x="49" y="32"/>
                      <a:pt x="49" y="33"/>
                      <a:pt x="49" y="33"/>
                    </a:cubicBezTo>
                    <a:cubicBezTo>
                      <a:pt x="49" y="33"/>
                      <a:pt x="49" y="34"/>
                      <a:pt x="48" y="34"/>
                    </a:cubicBezTo>
                    <a:cubicBezTo>
                      <a:pt x="49" y="34"/>
                      <a:pt x="49" y="34"/>
                      <a:pt x="49" y="35"/>
                    </a:cubicBezTo>
                    <a:cubicBezTo>
                      <a:pt x="50" y="35"/>
                      <a:pt x="51" y="33"/>
                      <a:pt x="50" y="34"/>
                    </a:cubicBezTo>
                    <a:cubicBezTo>
                      <a:pt x="49" y="36"/>
                      <a:pt x="51" y="34"/>
                      <a:pt x="51" y="35"/>
                    </a:cubicBezTo>
                    <a:cubicBezTo>
                      <a:pt x="52" y="33"/>
                      <a:pt x="53" y="32"/>
                      <a:pt x="53" y="33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3" y="34"/>
                      <a:pt x="52" y="37"/>
                      <a:pt x="55" y="35"/>
                    </a:cubicBezTo>
                    <a:cubicBezTo>
                      <a:pt x="54" y="36"/>
                      <a:pt x="54" y="36"/>
                      <a:pt x="54" y="36"/>
                    </a:cubicBezTo>
                    <a:cubicBezTo>
                      <a:pt x="56" y="35"/>
                      <a:pt x="55" y="38"/>
                      <a:pt x="58" y="35"/>
                    </a:cubicBezTo>
                    <a:cubicBezTo>
                      <a:pt x="57" y="36"/>
                      <a:pt x="57" y="37"/>
                      <a:pt x="57" y="37"/>
                    </a:cubicBezTo>
                    <a:cubicBezTo>
                      <a:pt x="58" y="36"/>
                      <a:pt x="58" y="36"/>
                      <a:pt x="60" y="35"/>
                    </a:cubicBezTo>
                    <a:cubicBezTo>
                      <a:pt x="60" y="35"/>
                      <a:pt x="59" y="36"/>
                      <a:pt x="59" y="36"/>
                    </a:cubicBezTo>
                    <a:cubicBezTo>
                      <a:pt x="59" y="37"/>
                      <a:pt x="58" y="39"/>
                      <a:pt x="60" y="37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60" y="37"/>
                      <a:pt x="62" y="36"/>
                      <a:pt x="61" y="38"/>
                    </a:cubicBezTo>
                    <a:cubicBezTo>
                      <a:pt x="62" y="37"/>
                      <a:pt x="62" y="36"/>
                      <a:pt x="63" y="35"/>
                    </a:cubicBezTo>
                    <a:cubicBezTo>
                      <a:pt x="64" y="35"/>
                      <a:pt x="62" y="37"/>
                      <a:pt x="63" y="36"/>
                    </a:cubicBezTo>
                    <a:cubicBezTo>
                      <a:pt x="62" y="37"/>
                      <a:pt x="62" y="37"/>
                      <a:pt x="62" y="37"/>
                    </a:cubicBezTo>
                    <a:cubicBezTo>
                      <a:pt x="62" y="38"/>
                      <a:pt x="63" y="38"/>
                      <a:pt x="64" y="38"/>
                    </a:cubicBezTo>
                    <a:cubicBezTo>
                      <a:pt x="63" y="40"/>
                      <a:pt x="65" y="38"/>
                      <a:pt x="65" y="39"/>
                    </a:cubicBezTo>
                    <a:cubicBezTo>
                      <a:pt x="66" y="38"/>
                      <a:pt x="65" y="40"/>
                      <a:pt x="67" y="38"/>
                    </a:cubicBezTo>
                    <a:cubicBezTo>
                      <a:pt x="66" y="39"/>
                      <a:pt x="66" y="39"/>
                      <a:pt x="66" y="39"/>
                    </a:cubicBezTo>
                    <a:cubicBezTo>
                      <a:pt x="66" y="39"/>
                      <a:pt x="67" y="40"/>
                      <a:pt x="67" y="40"/>
                    </a:cubicBezTo>
                    <a:cubicBezTo>
                      <a:pt x="67" y="41"/>
                      <a:pt x="68" y="39"/>
                      <a:pt x="69" y="39"/>
                    </a:cubicBezTo>
                    <a:cubicBezTo>
                      <a:pt x="68" y="40"/>
                      <a:pt x="68" y="40"/>
                      <a:pt x="68" y="40"/>
                    </a:cubicBezTo>
                    <a:cubicBezTo>
                      <a:pt x="68" y="39"/>
                      <a:pt x="70" y="38"/>
                      <a:pt x="71" y="37"/>
                    </a:cubicBezTo>
                    <a:cubicBezTo>
                      <a:pt x="71" y="38"/>
                      <a:pt x="71" y="37"/>
                      <a:pt x="71" y="38"/>
                    </a:cubicBezTo>
                    <a:cubicBezTo>
                      <a:pt x="70" y="38"/>
                      <a:pt x="69" y="39"/>
                      <a:pt x="68" y="41"/>
                    </a:cubicBezTo>
                    <a:cubicBezTo>
                      <a:pt x="67" y="41"/>
                      <a:pt x="70" y="39"/>
                      <a:pt x="69" y="40"/>
                    </a:cubicBezTo>
                    <a:cubicBezTo>
                      <a:pt x="69" y="41"/>
                      <a:pt x="69" y="41"/>
                      <a:pt x="70" y="39"/>
                    </a:cubicBezTo>
                    <a:cubicBezTo>
                      <a:pt x="69" y="41"/>
                      <a:pt x="69" y="41"/>
                      <a:pt x="69" y="41"/>
                    </a:cubicBezTo>
                    <a:cubicBezTo>
                      <a:pt x="69" y="41"/>
                      <a:pt x="69" y="41"/>
                      <a:pt x="70" y="40"/>
                    </a:cubicBezTo>
                    <a:cubicBezTo>
                      <a:pt x="70" y="41"/>
                      <a:pt x="70" y="40"/>
                      <a:pt x="70" y="40"/>
                    </a:cubicBezTo>
                    <a:cubicBezTo>
                      <a:pt x="71" y="39"/>
                      <a:pt x="71" y="39"/>
                      <a:pt x="73" y="38"/>
                    </a:cubicBezTo>
                    <a:cubicBezTo>
                      <a:pt x="72" y="38"/>
                      <a:pt x="72" y="38"/>
                      <a:pt x="72" y="38"/>
                    </a:cubicBezTo>
                    <a:cubicBezTo>
                      <a:pt x="73" y="37"/>
                      <a:pt x="74" y="37"/>
                      <a:pt x="73" y="38"/>
                    </a:cubicBezTo>
                    <a:cubicBezTo>
                      <a:pt x="72" y="39"/>
                      <a:pt x="71" y="40"/>
                      <a:pt x="70" y="40"/>
                    </a:cubicBezTo>
                    <a:cubicBezTo>
                      <a:pt x="74" y="38"/>
                      <a:pt x="74" y="38"/>
                      <a:pt x="74" y="38"/>
                    </a:cubicBezTo>
                    <a:cubicBezTo>
                      <a:pt x="73" y="39"/>
                      <a:pt x="73" y="38"/>
                      <a:pt x="74" y="37"/>
                    </a:cubicBezTo>
                    <a:cubicBezTo>
                      <a:pt x="73" y="38"/>
                      <a:pt x="73" y="38"/>
                      <a:pt x="73" y="38"/>
                    </a:cubicBezTo>
                    <a:cubicBezTo>
                      <a:pt x="74" y="36"/>
                      <a:pt x="74" y="36"/>
                      <a:pt x="74" y="36"/>
                    </a:cubicBezTo>
                    <a:cubicBezTo>
                      <a:pt x="74" y="37"/>
                      <a:pt x="75" y="35"/>
                      <a:pt x="73" y="36"/>
                    </a:cubicBezTo>
                    <a:cubicBezTo>
                      <a:pt x="72" y="37"/>
                      <a:pt x="72" y="37"/>
                      <a:pt x="72" y="37"/>
                    </a:cubicBezTo>
                    <a:cubicBezTo>
                      <a:pt x="72" y="37"/>
                      <a:pt x="71" y="39"/>
                      <a:pt x="72" y="37"/>
                    </a:cubicBezTo>
                    <a:cubicBezTo>
                      <a:pt x="73" y="36"/>
                      <a:pt x="73" y="36"/>
                      <a:pt x="73" y="36"/>
                    </a:cubicBezTo>
                    <a:cubicBezTo>
                      <a:pt x="73" y="36"/>
                      <a:pt x="73" y="36"/>
                      <a:pt x="73" y="36"/>
                    </a:cubicBezTo>
                    <a:cubicBezTo>
                      <a:pt x="75" y="34"/>
                      <a:pt x="75" y="34"/>
                      <a:pt x="75" y="34"/>
                    </a:cubicBezTo>
                    <a:cubicBezTo>
                      <a:pt x="72" y="37"/>
                      <a:pt x="73" y="35"/>
                      <a:pt x="73" y="35"/>
                    </a:cubicBezTo>
                    <a:cubicBezTo>
                      <a:pt x="73" y="35"/>
                      <a:pt x="73" y="35"/>
                      <a:pt x="73" y="35"/>
                    </a:cubicBezTo>
                    <a:cubicBezTo>
                      <a:pt x="74" y="34"/>
                      <a:pt x="72" y="36"/>
                      <a:pt x="72" y="36"/>
                    </a:cubicBezTo>
                    <a:cubicBezTo>
                      <a:pt x="72" y="35"/>
                      <a:pt x="74" y="33"/>
                      <a:pt x="75" y="33"/>
                    </a:cubicBezTo>
                    <a:cubicBezTo>
                      <a:pt x="74" y="32"/>
                      <a:pt x="72" y="33"/>
                      <a:pt x="73" y="32"/>
                    </a:cubicBezTo>
                    <a:cubicBezTo>
                      <a:pt x="73" y="32"/>
                      <a:pt x="72" y="32"/>
                      <a:pt x="71" y="33"/>
                    </a:cubicBezTo>
                    <a:cubicBezTo>
                      <a:pt x="71" y="33"/>
                      <a:pt x="73" y="31"/>
                      <a:pt x="72" y="32"/>
                    </a:cubicBezTo>
                    <a:cubicBezTo>
                      <a:pt x="73" y="30"/>
                      <a:pt x="74" y="29"/>
                      <a:pt x="75" y="28"/>
                    </a:cubicBezTo>
                    <a:cubicBezTo>
                      <a:pt x="75" y="28"/>
                      <a:pt x="76" y="27"/>
                      <a:pt x="75" y="27"/>
                    </a:cubicBezTo>
                    <a:cubicBezTo>
                      <a:pt x="76" y="27"/>
                      <a:pt x="76" y="26"/>
                      <a:pt x="76" y="26"/>
                    </a:cubicBezTo>
                    <a:cubicBezTo>
                      <a:pt x="75" y="27"/>
                      <a:pt x="74" y="28"/>
                      <a:pt x="74" y="29"/>
                    </a:cubicBezTo>
                    <a:cubicBezTo>
                      <a:pt x="73" y="31"/>
                      <a:pt x="74" y="29"/>
                      <a:pt x="72" y="31"/>
                    </a:cubicBezTo>
                    <a:cubicBezTo>
                      <a:pt x="72" y="30"/>
                      <a:pt x="72" y="30"/>
                      <a:pt x="71" y="30"/>
                    </a:cubicBezTo>
                    <a:cubicBezTo>
                      <a:pt x="71" y="30"/>
                      <a:pt x="72" y="29"/>
                      <a:pt x="73" y="28"/>
                    </a:cubicBezTo>
                    <a:cubicBezTo>
                      <a:pt x="72" y="29"/>
                      <a:pt x="71" y="30"/>
                      <a:pt x="71" y="29"/>
                    </a:cubicBezTo>
                    <a:cubicBezTo>
                      <a:pt x="70" y="31"/>
                      <a:pt x="70" y="31"/>
                      <a:pt x="69" y="32"/>
                    </a:cubicBezTo>
                    <a:cubicBezTo>
                      <a:pt x="68" y="32"/>
                      <a:pt x="68" y="33"/>
                      <a:pt x="68" y="33"/>
                    </a:cubicBezTo>
                    <a:cubicBezTo>
                      <a:pt x="69" y="31"/>
                      <a:pt x="71" y="29"/>
                      <a:pt x="71" y="29"/>
                    </a:cubicBezTo>
                    <a:cubicBezTo>
                      <a:pt x="72" y="27"/>
                      <a:pt x="71" y="29"/>
                      <a:pt x="72" y="27"/>
                    </a:cubicBezTo>
                    <a:cubicBezTo>
                      <a:pt x="74" y="25"/>
                      <a:pt x="75" y="26"/>
                      <a:pt x="74" y="27"/>
                    </a:cubicBezTo>
                    <a:cubicBezTo>
                      <a:pt x="76" y="25"/>
                      <a:pt x="74" y="26"/>
                      <a:pt x="75" y="25"/>
                    </a:cubicBezTo>
                    <a:cubicBezTo>
                      <a:pt x="75" y="25"/>
                      <a:pt x="74" y="25"/>
                      <a:pt x="73" y="26"/>
                    </a:cubicBezTo>
                    <a:cubicBezTo>
                      <a:pt x="73" y="26"/>
                      <a:pt x="73" y="27"/>
                      <a:pt x="72" y="27"/>
                    </a:cubicBezTo>
                    <a:cubicBezTo>
                      <a:pt x="70" y="29"/>
                      <a:pt x="73" y="26"/>
                      <a:pt x="73" y="25"/>
                    </a:cubicBezTo>
                    <a:cubicBezTo>
                      <a:pt x="73" y="25"/>
                      <a:pt x="73" y="25"/>
                      <a:pt x="73" y="25"/>
                    </a:cubicBezTo>
                    <a:cubicBezTo>
                      <a:pt x="74" y="24"/>
                      <a:pt x="72" y="26"/>
                      <a:pt x="72" y="25"/>
                    </a:cubicBezTo>
                    <a:cubicBezTo>
                      <a:pt x="74" y="23"/>
                      <a:pt x="73" y="25"/>
                      <a:pt x="74" y="24"/>
                    </a:cubicBezTo>
                    <a:cubicBezTo>
                      <a:pt x="76" y="22"/>
                      <a:pt x="76" y="22"/>
                      <a:pt x="76" y="22"/>
                    </a:cubicBezTo>
                    <a:cubicBezTo>
                      <a:pt x="75" y="21"/>
                      <a:pt x="74" y="24"/>
                      <a:pt x="74" y="23"/>
                    </a:cubicBezTo>
                    <a:cubicBezTo>
                      <a:pt x="75" y="22"/>
                      <a:pt x="75" y="22"/>
                      <a:pt x="75" y="22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73" y="23"/>
                      <a:pt x="72" y="25"/>
                      <a:pt x="73" y="25"/>
                    </a:cubicBezTo>
                    <a:cubicBezTo>
                      <a:pt x="70" y="27"/>
                      <a:pt x="72" y="25"/>
                      <a:pt x="71" y="25"/>
                    </a:cubicBezTo>
                    <a:cubicBezTo>
                      <a:pt x="70" y="27"/>
                      <a:pt x="72" y="25"/>
                      <a:pt x="71" y="27"/>
                    </a:cubicBezTo>
                    <a:cubicBezTo>
                      <a:pt x="70" y="28"/>
                      <a:pt x="69" y="28"/>
                      <a:pt x="69" y="28"/>
                    </a:cubicBezTo>
                    <a:cubicBezTo>
                      <a:pt x="69" y="28"/>
                      <a:pt x="70" y="26"/>
                      <a:pt x="71" y="25"/>
                    </a:cubicBezTo>
                    <a:cubicBezTo>
                      <a:pt x="71" y="25"/>
                      <a:pt x="71" y="25"/>
                      <a:pt x="71" y="26"/>
                    </a:cubicBezTo>
                    <a:cubicBezTo>
                      <a:pt x="72" y="25"/>
                      <a:pt x="73" y="23"/>
                      <a:pt x="74" y="22"/>
                    </a:cubicBezTo>
                    <a:cubicBezTo>
                      <a:pt x="74" y="21"/>
                      <a:pt x="72" y="24"/>
                      <a:pt x="72" y="23"/>
                    </a:cubicBezTo>
                    <a:cubicBezTo>
                      <a:pt x="73" y="23"/>
                      <a:pt x="71" y="24"/>
                      <a:pt x="71" y="25"/>
                    </a:cubicBezTo>
                    <a:cubicBezTo>
                      <a:pt x="68" y="29"/>
                      <a:pt x="73" y="22"/>
                      <a:pt x="72" y="22"/>
                    </a:cubicBezTo>
                    <a:cubicBezTo>
                      <a:pt x="70" y="25"/>
                      <a:pt x="69" y="25"/>
                      <a:pt x="67" y="28"/>
                    </a:cubicBezTo>
                    <a:cubicBezTo>
                      <a:pt x="67" y="29"/>
                      <a:pt x="66" y="29"/>
                      <a:pt x="66" y="29"/>
                    </a:cubicBezTo>
                    <a:cubicBezTo>
                      <a:pt x="68" y="27"/>
                      <a:pt x="67" y="27"/>
                      <a:pt x="69" y="26"/>
                    </a:cubicBezTo>
                    <a:cubicBezTo>
                      <a:pt x="68" y="26"/>
                      <a:pt x="68" y="26"/>
                      <a:pt x="68" y="26"/>
                    </a:cubicBezTo>
                    <a:cubicBezTo>
                      <a:pt x="70" y="24"/>
                      <a:pt x="70" y="24"/>
                      <a:pt x="70" y="24"/>
                    </a:cubicBezTo>
                    <a:cubicBezTo>
                      <a:pt x="71" y="23"/>
                      <a:pt x="71" y="21"/>
                      <a:pt x="72" y="21"/>
                    </a:cubicBezTo>
                    <a:cubicBezTo>
                      <a:pt x="71" y="21"/>
                      <a:pt x="71" y="22"/>
                      <a:pt x="70" y="22"/>
                    </a:cubicBezTo>
                    <a:cubicBezTo>
                      <a:pt x="71" y="22"/>
                      <a:pt x="71" y="21"/>
                      <a:pt x="71" y="21"/>
                    </a:cubicBezTo>
                    <a:cubicBezTo>
                      <a:pt x="71" y="22"/>
                      <a:pt x="69" y="23"/>
                      <a:pt x="69" y="23"/>
                    </a:cubicBezTo>
                    <a:cubicBezTo>
                      <a:pt x="69" y="23"/>
                      <a:pt x="70" y="22"/>
                      <a:pt x="70" y="21"/>
                    </a:cubicBezTo>
                    <a:cubicBezTo>
                      <a:pt x="71" y="20"/>
                      <a:pt x="71" y="20"/>
                      <a:pt x="71" y="20"/>
                    </a:cubicBezTo>
                    <a:cubicBezTo>
                      <a:pt x="70" y="21"/>
                      <a:pt x="72" y="19"/>
                      <a:pt x="71" y="20"/>
                    </a:cubicBezTo>
                    <a:cubicBezTo>
                      <a:pt x="69" y="23"/>
                      <a:pt x="69" y="23"/>
                      <a:pt x="69" y="23"/>
                    </a:cubicBezTo>
                    <a:cubicBezTo>
                      <a:pt x="68" y="23"/>
                      <a:pt x="69" y="22"/>
                      <a:pt x="69" y="22"/>
                    </a:cubicBezTo>
                    <a:cubicBezTo>
                      <a:pt x="70" y="21"/>
                      <a:pt x="70" y="21"/>
                      <a:pt x="70" y="21"/>
                    </a:cubicBezTo>
                    <a:cubicBezTo>
                      <a:pt x="69" y="22"/>
                      <a:pt x="71" y="19"/>
                      <a:pt x="71" y="19"/>
                    </a:cubicBezTo>
                    <a:cubicBezTo>
                      <a:pt x="70" y="21"/>
                      <a:pt x="70" y="21"/>
                      <a:pt x="70" y="21"/>
                    </a:cubicBezTo>
                    <a:cubicBezTo>
                      <a:pt x="71" y="19"/>
                      <a:pt x="71" y="19"/>
                      <a:pt x="71" y="19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0" y="20"/>
                      <a:pt x="68" y="22"/>
                      <a:pt x="69" y="20"/>
                    </a:cubicBezTo>
                    <a:cubicBezTo>
                      <a:pt x="68" y="22"/>
                      <a:pt x="69" y="20"/>
                      <a:pt x="69" y="21"/>
                    </a:cubicBezTo>
                    <a:cubicBezTo>
                      <a:pt x="68" y="23"/>
                      <a:pt x="68" y="22"/>
                      <a:pt x="67" y="22"/>
                    </a:cubicBezTo>
                    <a:cubicBezTo>
                      <a:pt x="69" y="20"/>
                      <a:pt x="67" y="22"/>
                      <a:pt x="67" y="22"/>
                    </a:cubicBezTo>
                    <a:cubicBezTo>
                      <a:pt x="68" y="20"/>
                      <a:pt x="68" y="20"/>
                      <a:pt x="68" y="20"/>
                    </a:cubicBezTo>
                    <a:cubicBezTo>
                      <a:pt x="67" y="22"/>
                      <a:pt x="67" y="22"/>
                      <a:pt x="67" y="22"/>
                    </a:cubicBezTo>
                    <a:cubicBezTo>
                      <a:pt x="69" y="19"/>
                      <a:pt x="66" y="22"/>
                      <a:pt x="67" y="21"/>
                    </a:cubicBezTo>
                    <a:cubicBezTo>
                      <a:pt x="67" y="20"/>
                      <a:pt x="68" y="19"/>
                      <a:pt x="68" y="18"/>
                    </a:cubicBezTo>
                    <a:cubicBezTo>
                      <a:pt x="67" y="21"/>
                      <a:pt x="66" y="21"/>
                      <a:pt x="65" y="23"/>
                    </a:cubicBezTo>
                    <a:cubicBezTo>
                      <a:pt x="66" y="22"/>
                      <a:pt x="67" y="20"/>
                      <a:pt x="68" y="18"/>
                    </a:cubicBezTo>
                    <a:cubicBezTo>
                      <a:pt x="67" y="20"/>
                      <a:pt x="69" y="17"/>
                      <a:pt x="67" y="19"/>
                    </a:cubicBezTo>
                    <a:cubicBezTo>
                      <a:pt x="67" y="20"/>
                      <a:pt x="66" y="20"/>
                      <a:pt x="65" y="21"/>
                    </a:cubicBezTo>
                    <a:cubicBezTo>
                      <a:pt x="65" y="21"/>
                      <a:pt x="66" y="20"/>
                      <a:pt x="66" y="19"/>
                    </a:cubicBezTo>
                    <a:cubicBezTo>
                      <a:pt x="66" y="20"/>
                      <a:pt x="65" y="21"/>
                      <a:pt x="65" y="22"/>
                    </a:cubicBezTo>
                    <a:cubicBezTo>
                      <a:pt x="65" y="21"/>
                      <a:pt x="63" y="23"/>
                      <a:pt x="64" y="22"/>
                    </a:cubicBezTo>
                    <a:cubicBezTo>
                      <a:pt x="65" y="21"/>
                      <a:pt x="65" y="22"/>
                      <a:pt x="65" y="20"/>
                    </a:cubicBezTo>
                    <a:cubicBezTo>
                      <a:pt x="65" y="20"/>
                      <a:pt x="63" y="24"/>
                      <a:pt x="62" y="24"/>
                    </a:cubicBezTo>
                    <a:cubicBezTo>
                      <a:pt x="62" y="25"/>
                      <a:pt x="60" y="27"/>
                      <a:pt x="60" y="28"/>
                    </a:cubicBezTo>
                    <a:cubicBezTo>
                      <a:pt x="60" y="27"/>
                      <a:pt x="60" y="27"/>
                      <a:pt x="61" y="25"/>
                    </a:cubicBezTo>
                    <a:cubicBezTo>
                      <a:pt x="61" y="26"/>
                      <a:pt x="61" y="26"/>
                      <a:pt x="61" y="26"/>
                    </a:cubicBezTo>
                    <a:cubicBezTo>
                      <a:pt x="62" y="23"/>
                      <a:pt x="64" y="22"/>
                      <a:pt x="65" y="20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66" y="18"/>
                      <a:pt x="66" y="18"/>
                      <a:pt x="66" y="18"/>
                    </a:cubicBezTo>
                    <a:cubicBezTo>
                      <a:pt x="65" y="19"/>
                      <a:pt x="65" y="18"/>
                      <a:pt x="65" y="18"/>
                    </a:cubicBezTo>
                    <a:cubicBezTo>
                      <a:pt x="64" y="20"/>
                      <a:pt x="65" y="18"/>
                      <a:pt x="65" y="19"/>
                    </a:cubicBezTo>
                    <a:cubicBezTo>
                      <a:pt x="64" y="19"/>
                      <a:pt x="63" y="22"/>
                      <a:pt x="63" y="21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5" y="17"/>
                      <a:pt x="64" y="20"/>
                      <a:pt x="64" y="19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4" y="17"/>
                      <a:pt x="63" y="17"/>
                      <a:pt x="60" y="20"/>
                    </a:cubicBezTo>
                    <a:cubicBezTo>
                      <a:pt x="61" y="19"/>
                      <a:pt x="61" y="18"/>
                      <a:pt x="61" y="17"/>
                    </a:cubicBezTo>
                    <a:cubicBezTo>
                      <a:pt x="61" y="18"/>
                      <a:pt x="60" y="19"/>
                      <a:pt x="60" y="19"/>
                    </a:cubicBezTo>
                    <a:cubicBezTo>
                      <a:pt x="61" y="17"/>
                      <a:pt x="61" y="17"/>
                      <a:pt x="61" y="17"/>
                    </a:cubicBezTo>
                    <a:cubicBezTo>
                      <a:pt x="61" y="16"/>
                      <a:pt x="60" y="17"/>
                      <a:pt x="59" y="18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61" y="16"/>
                      <a:pt x="59" y="18"/>
                      <a:pt x="59" y="18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8" y="19"/>
                      <a:pt x="58" y="18"/>
                      <a:pt x="60" y="16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9" y="16"/>
                      <a:pt x="59" y="16"/>
                      <a:pt x="58" y="17"/>
                    </a:cubicBezTo>
                    <a:cubicBezTo>
                      <a:pt x="58" y="17"/>
                      <a:pt x="58" y="18"/>
                      <a:pt x="57" y="19"/>
                    </a:cubicBezTo>
                    <a:cubicBezTo>
                      <a:pt x="56" y="21"/>
                      <a:pt x="57" y="19"/>
                      <a:pt x="56" y="20"/>
                    </a:cubicBezTo>
                    <a:cubicBezTo>
                      <a:pt x="57" y="18"/>
                      <a:pt x="57" y="18"/>
                      <a:pt x="57" y="18"/>
                    </a:cubicBezTo>
                    <a:cubicBezTo>
                      <a:pt x="59" y="15"/>
                      <a:pt x="57" y="17"/>
                      <a:pt x="56" y="16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7" y="15"/>
                      <a:pt x="55" y="17"/>
                      <a:pt x="55" y="15"/>
                    </a:cubicBezTo>
                    <a:cubicBezTo>
                      <a:pt x="55" y="16"/>
                      <a:pt x="53" y="19"/>
                      <a:pt x="53" y="19"/>
                    </a:cubicBezTo>
                    <a:cubicBezTo>
                      <a:pt x="52" y="20"/>
                      <a:pt x="54" y="16"/>
                      <a:pt x="55" y="15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3" y="16"/>
                      <a:pt x="53" y="17"/>
                      <a:pt x="53" y="16"/>
                    </a:cubicBezTo>
                    <a:cubicBezTo>
                      <a:pt x="53" y="16"/>
                      <a:pt x="53" y="16"/>
                      <a:pt x="53" y="16"/>
                    </a:cubicBezTo>
                    <a:cubicBezTo>
                      <a:pt x="53" y="16"/>
                      <a:pt x="54" y="14"/>
                      <a:pt x="53" y="15"/>
                    </a:cubicBezTo>
                    <a:cubicBezTo>
                      <a:pt x="52" y="16"/>
                      <a:pt x="53" y="15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1" y="17"/>
                      <a:pt x="51" y="17"/>
                      <a:pt x="51" y="17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3" y="14"/>
                      <a:pt x="52" y="16"/>
                      <a:pt x="51" y="17"/>
                    </a:cubicBezTo>
                    <a:cubicBezTo>
                      <a:pt x="51" y="18"/>
                      <a:pt x="51" y="16"/>
                      <a:pt x="51" y="16"/>
                    </a:cubicBezTo>
                    <a:cubicBezTo>
                      <a:pt x="52" y="15"/>
                      <a:pt x="51" y="16"/>
                      <a:pt x="52" y="16"/>
                    </a:cubicBezTo>
                    <a:cubicBezTo>
                      <a:pt x="52" y="15"/>
                      <a:pt x="52" y="15"/>
                      <a:pt x="52" y="14"/>
                    </a:cubicBezTo>
                    <a:cubicBezTo>
                      <a:pt x="52" y="14"/>
                      <a:pt x="51" y="16"/>
                      <a:pt x="51" y="16"/>
                    </a:cubicBezTo>
                    <a:cubicBezTo>
                      <a:pt x="51" y="15"/>
                      <a:pt x="51" y="16"/>
                      <a:pt x="52" y="14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51" y="16"/>
                      <a:pt x="51" y="16"/>
                      <a:pt x="50" y="17"/>
                    </a:cubicBezTo>
                    <a:cubicBezTo>
                      <a:pt x="50" y="17"/>
                      <a:pt x="49" y="18"/>
                      <a:pt x="50" y="17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50" y="17"/>
                      <a:pt x="50" y="16"/>
                      <a:pt x="49" y="1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50" y="15"/>
                      <a:pt x="51" y="14"/>
                      <a:pt x="51" y="13"/>
                    </a:cubicBezTo>
                    <a:cubicBezTo>
                      <a:pt x="50" y="15"/>
                      <a:pt x="50" y="15"/>
                      <a:pt x="50" y="15"/>
                    </a:cubicBezTo>
                    <a:cubicBezTo>
                      <a:pt x="49" y="15"/>
                      <a:pt x="50" y="14"/>
                      <a:pt x="50" y="14"/>
                    </a:cubicBezTo>
                    <a:cubicBezTo>
                      <a:pt x="50" y="12"/>
                      <a:pt x="47" y="18"/>
                      <a:pt x="48" y="16"/>
                    </a:cubicBezTo>
                    <a:cubicBezTo>
                      <a:pt x="49" y="14"/>
                      <a:pt x="49" y="14"/>
                      <a:pt x="49" y="13"/>
                    </a:cubicBezTo>
                    <a:cubicBezTo>
                      <a:pt x="49" y="14"/>
                      <a:pt x="48" y="14"/>
                      <a:pt x="48" y="14"/>
                    </a:cubicBezTo>
                    <a:cubicBezTo>
                      <a:pt x="48" y="15"/>
                      <a:pt x="49" y="13"/>
                      <a:pt x="49" y="14"/>
                    </a:cubicBezTo>
                    <a:cubicBezTo>
                      <a:pt x="48" y="16"/>
                      <a:pt x="48" y="15"/>
                      <a:pt x="48" y="15"/>
                    </a:cubicBezTo>
                    <a:cubicBezTo>
                      <a:pt x="50" y="11"/>
                      <a:pt x="47" y="14"/>
                      <a:pt x="48" y="12"/>
                    </a:cubicBezTo>
                    <a:cubicBezTo>
                      <a:pt x="47" y="14"/>
                      <a:pt x="47" y="12"/>
                      <a:pt x="47" y="13"/>
                    </a:cubicBezTo>
                    <a:cubicBezTo>
                      <a:pt x="48" y="11"/>
                      <a:pt x="46" y="13"/>
                      <a:pt x="47" y="12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3"/>
                      <a:pt x="44" y="18"/>
                      <a:pt x="45" y="15"/>
                    </a:cubicBezTo>
                    <a:cubicBezTo>
                      <a:pt x="45" y="14"/>
                      <a:pt x="46" y="13"/>
                      <a:pt x="46" y="13"/>
                    </a:cubicBezTo>
                    <a:cubicBezTo>
                      <a:pt x="47" y="10"/>
                      <a:pt x="44" y="14"/>
                      <a:pt x="46" y="12"/>
                    </a:cubicBezTo>
                    <a:cubicBezTo>
                      <a:pt x="45" y="12"/>
                      <a:pt x="44" y="14"/>
                      <a:pt x="44" y="15"/>
                    </a:cubicBezTo>
                    <a:cubicBezTo>
                      <a:pt x="44" y="14"/>
                      <a:pt x="44" y="12"/>
                      <a:pt x="45" y="12"/>
                    </a:cubicBezTo>
                    <a:cubicBezTo>
                      <a:pt x="44" y="12"/>
                      <a:pt x="44" y="13"/>
                      <a:pt x="44" y="12"/>
                    </a:cubicBezTo>
                    <a:cubicBezTo>
                      <a:pt x="44" y="11"/>
                      <a:pt x="45" y="11"/>
                      <a:pt x="45" y="11"/>
                    </a:cubicBezTo>
                    <a:cubicBezTo>
                      <a:pt x="45" y="10"/>
                      <a:pt x="44" y="11"/>
                      <a:pt x="44" y="12"/>
                    </a:cubicBezTo>
                    <a:cubicBezTo>
                      <a:pt x="44" y="10"/>
                      <a:pt x="43" y="11"/>
                      <a:pt x="44" y="10"/>
                    </a:cubicBezTo>
                    <a:cubicBezTo>
                      <a:pt x="42" y="12"/>
                      <a:pt x="44" y="9"/>
                      <a:pt x="42" y="12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2" y="12"/>
                      <a:pt x="41" y="13"/>
                      <a:pt x="41" y="13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3" y="9"/>
                      <a:pt x="42" y="11"/>
                      <a:pt x="42" y="10"/>
                    </a:cubicBezTo>
                    <a:cubicBezTo>
                      <a:pt x="42" y="11"/>
                      <a:pt x="42" y="10"/>
                      <a:pt x="42" y="11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0" y="13"/>
                      <a:pt x="41" y="11"/>
                      <a:pt x="41" y="11"/>
                    </a:cubicBezTo>
                    <a:cubicBezTo>
                      <a:pt x="41" y="10"/>
                      <a:pt x="41" y="10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1"/>
                      <a:pt x="40" y="11"/>
                      <a:pt x="40" y="11"/>
                    </a:cubicBezTo>
                    <a:cubicBezTo>
                      <a:pt x="40" y="11"/>
                      <a:pt x="40" y="11"/>
                      <a:pt x="40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1" y="8"/>
                      <a:pt x="40" y="10"/>
                      <a:pt x="40" y="11"/>
                    </a:cubicBezTo>
                    <a:cubicBezTo>
                      <a:pt x="40" y="9"/>
                      <a:pt x="39" y="10"/>
                      <a:pt x="38" y="11"/>
                    </a:cubicBezTo>
                    <a:cubicBezTo>
                      <a:pt x="38" y="11"/>
                      <a:pt x="39" y="10"/>
                      <a:pt x="39" y="10"/>
                    </a:cubicBezTo>
                    <a:cubicBezTo>
                      <a:pt x="38" y="10"/>
                      <a:pt x="38" y="12"/>
                      <a:pt x="38" y="11"/>
                    </a:cubicBezTo>
                    <a:cubicBezTo>
                      <a:pt x="38" y="11"/>
                      <a:pt x="38" y="10"/>
                      <a:pt x="38" y="9"/>
                    </a:cubicBezTo>
                    <a:cubicBezTo>
                      <a:pt x="38" y="9"/>
                      <a:pt x="38" y="11"/>
                      <a:pt x="38" y="11"/>
                    </a:cubicBezTo>
                    <a:cubicBezTo>
                      <a:pt x="38" y="8"/>
                      <a:pt x="36" y="12"/>
                      <a:pt x="37" y="10"/>
                    </a:cubicBezTo>
                    <a:cubicBezTo>
                      <a:pt x="36" y="10"/>
                      <a:pt x="37" y="9"/>
                      <a:pt x="37" y="9"/>
                    </a:cubicBezTo>
                    <a:cubicBezTo>
                      <a:pt x="37" y="9"/>
                      <a:pt x="36" y="10"/>
                      <a:pt x="35" y="11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5" y="10"/>
                      <a:pt x="35" y="11"/>
                    </a:cubicBezTo>
                    <a:cubicBezTo>
                      <a:pt x="34" y="12"/>
                      <a:pt x="34" y="13"/>
                      <a:pt x="34" y="13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3" y="12"/>
                      <a:pt x="33" y="13"/>
                      <a:pt x="33" y="13"/>
                    </a:cubicBezTo>
                    <a:cubicBezTo>
                      <a:pt x="33" y="12"/>
                      <a:pt x="33" y="13"/>
                      <a:pt x="34" y="12"/>
                    </a:cubicBezTo>
                    <a:cubicBezTo>
                      <a:pt x="35" y="10"/>
                      <a:pt x="34" y="10"/>
                      <a:pt x="34" y="10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2"/>
                      <a:pt x="34" y="10"/>
                      <a:pt x="33" y="10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4"/>
                      <a:pt x="32" y="12"/>
                      <a:pt x="32" y="11"/>
                    </a:cubicBezTo>
                    <a:cubicBezTo>
                      <a:pt x="32" y="12"/>
                      <a:pt x="30" y="14"/>
                      <a:pt x="29" y="15"/>
                    </a:cubicBezTo>
                    <a:cubicBezTo>
                      <a:pt x="30" y="15"/>
                      <a:pt x="29" y="16"/>
                      <a:pt x="29" y="16"/>
                    </a:cubicBezTo>
                    <a:cubicBezTo>
                      <a:pt x="29" y="15"/>
                      <a:pt x="29" y="16"/>
                      <a:pt x="29" y="15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3"/>
                      <a:pt x="31" y="11"/>
                      <a:pt x="31" y="10"/>
                    </a:cubicBezTo>
                    <a:cubicBezTo>
                      <a:pt x="31" y="11"/>
                      <a:pt x="31" y="10"/>
                      <a:pt x="30" y="10"/>
                    </a:cubicBezTo>
                    <a:cubicBezTo>
                      <a:pt x="29" y="12"/>
                      <a:pt x="29" y="11"/>
                      <a:pt x="28" y="13"/>
                    </a:cubicBezTo>
                    <a:cubicBezTo>
                      <a:pt x="28" y="13"/>
                      <a:pt x="29" y="11"/>
                      <a:pt x="29" y="11"/>
                    </a:cubicBezTo>
                    <a:cubicBezTo>
                      <a:pt x="28" y="11"/>
                      <a:pt x="28" y="10"/>
                      <a:pt x="28" y="11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11"/>
                      <a:pt x="27" y="10"/>
                      <a:pt x="26" y="12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0"/>
                      <a:pt x="25" y="14"/>
                      <a:pt x="26" y="12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2"/>
                      <a:pt x="26" y="10"/>
                      <a:pt x="25" y="11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1"/>
                      <a:pt x="25" y="10"/>
                      <a:pt x="24" y="12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6" y="9"/>
                      <a:pt x="24" y="12"/>
                      <a:pt x="24" y="11"/>
                    </a:cubicBezTo>
                    <a:cubicBezTo>
                      <a:pt x="24" y="11"/>
                      <a:pt x="25" y="10"/>
                      <a:pt x="25" y="10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3" y="8"/>
                      <a:pt x="22" y="8"/>
                      <a:pt x="20" y="9"/>
                    </a:cubicBezTo>
                    <a:cubicBezTo>
                      <a:pt x="21" y="7"/>
                      <a:pt x="21" y="8"/>
                      <a:pt x="22" y="6"/>
                    </a:cubicBezTo>
                    <a:cubicBezTo>
                      <a:pt x="21" y="8"/>
                      <a:pt x="21" y="7"/>
                      <a:pt x="21" y="7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0" y="7"/>
                      <a:pt x="21" y="6"/>
                      <a:pt x="20" y="6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19" y="8"/>
                      <a:pt x="21" y="4"/>
                      <a:pt x="20" y="7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9" y="7"/>
                      <a:pt x="20" y="4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20" y="5"/>
                      <a:pt x="18" y="8"/>
                      <a:pt x="18" y="6"/>
                    </a:cubicBezTo>
                    <a:cubicBezTo>
                      <a:pt x="18" y="6"/>
                      <a:pt x="18" y="7"/>
                      <a:pt x="17" y="8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7" y="7"/>
                      <a:pt x="16" y="6"/>
                      <a:pt x="14" y="8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3" y="8"/>
                      <a:pt x="15" y="4"/>
                      <a:pt x="12" y="8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8"/>
                      <a:pt x="12" y="7"/>
                      <a:pt x="11" y="8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7"/>
                      <a:pt x="10" y="9"/>
                      <a:pt x="10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4"/>
                      <a:pt x="11" y="1"/>
                      <a:pt x="8" y="5"/>
                    </a:cubicBezTo>
                    <a:cubicBezTo>
                      <a:pt x="7" y="5"/>
                      <a:pt x="9" y="2"/>
                      <a:pt x="9" y="3"/>
                    </a:cubicBezTo>
                    <a:cubicBezTo>
                      <a:pt x="6" y="5"/>
                      <a:pt x="8" y="0"/>
                      <a:pt x="4" y="4"/>
                    </a:cubicBezTo>
                    <a:cubicBezTo>
                      <a:pt x="3" y="5"/>
                      <a:pt x="0" y="10"/>
                      <a:pt x="0" y="10"/>
                    </a:cubicBezTo>
                    <a:cubicBezTo>
                      <a:pt x="3" y="9"/>
                      <a:pt x="3" y="12"/>
                      <a:pt x="3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16" name="Freeform 211"/>
              <p:cNvSpPr>
                <a:spLocks/>
              </p:cNvSpPr>
              <p:nvPr/>
            </p:nvSpPr>
            <p:spPr bwMode="auto">
              <a:xfrm>
                <a:off x="5817" y="2022"/>
                <a:ext cx="5" cy="3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1" y="0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17" name="Freeform 212"/>
              <p:cNvSpPr>
                <a:spLocks/>
              </p:cNvSpPr>
              <p:nvPr/>
            </p:nvSpPr>
            <p:spPr bwMode="auto">
              <a:xfrm>
                <a:off x="5817" y="2015"/>
                <a:ext cx="2" cy="5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0" y="1"/>
                      <a:pt x="1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18" name="Freeform 213"/>
              <p:cNvSpPr>
                <a:spLocks/>
              </p:cNvSpPr>
              <p:nvPr/>
            </p:nvSpPr>
            <p:spPr bwMode="auto">
              <a:xfrm>
                <a:off x="5810" y="2008"/>
                <a:ext cx="2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19" name="Freeform 214"/>
              <p:cNvSpPr>
                <a:spLocks/>
              </p:cNvSpPr>
              <p:nvPr/>
            </p:nvSpPr>
            <p:spPr bwMode="auto">
              <a:xfrm>
                <a:off x="5810" y="2051"/>
                <a:ext cx="4" cy="7"/>
              </a:xfrm>
              <a:custGeom>
                <a:avLst/>
                <a:gdLst>
                  <a:gd name="T0" fmla="*/ 0 w 2"/>
                  <a:gd name="T1" fmla="*/ 3 h 3"/>
                  <a:gd name="T2" fmla="*/ 2 w 2"/>
                  <a:gd name="T3" fmla="*/ 0 h 3"/>
                  <a:gd name="T4" fmla="*/ 0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20" name="Freeform 215"/>
              <p:cNvSpPr>
                <a:spLocks/>
              </p:cNvSpPr>
              <p:nvPr/>
            </p:nvSpPr>
            <p:spPr bwMode="auto">
              <a:xfrm>
                <a:off x="5819" y="2025"/>
                <a:ext cx="3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0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21" name="Freeform 216"/>
              <p:cNvSpPr>
                <a:spLocks/>
              </p:cNvSpPr>
              <p:nvPr/>
            </p:nvSpPr>
            <p:spPr bwMode="auto">
              <a:xfrm>
                <a:off x="5810" y="2053"/>
                <a:ext cx="4" cy="5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2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0"/>
                      <a:pt x="1" y="2"/>
                      <a:pt x="1" y="2"/>
                    </a:cubicBezTo>
                    <a:cubicBezTo>
                      <a:pt x="0" y="2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22" name="Freeform 217"/>
              <p:cNvSpPr>
                <a:spLocks/>
              </p:cNvSpPr>
              <p:nvPr/>
            </p:nvSpPr>
            <p:spPr bwMode="auto">
              <a:xfrm>
                <a:off x="7237" y="202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23" name="Freeform 218"/>
              <p:cNvSpPr>
                <a:spLocks/>
              </p:cNvSpPr>
              <p:nvPr/>
            </p:nvSpPr>
            <p:spPr bwMode="auto">
              <a:xfrm>
                <a:off x="5758" y="2039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24" name="Freeform 219"/>
              <p:cNvSpPr>
                <a:spLocks/>
              </p:cNvSpPr>
              <p:nvPr/>
            </p:nvSpPr>
            <p:spPr bwMode="auto">
              <a:xfrm>
                <a:off x="5731" y="1977"/>
                <a:ext cx="3" cy="3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25" name="Freeform 220"/>
              <p:cNvSpPr>
                <a:spLocks/>
              </p:cNvSpPr>
              <p:nvPr/>
            </p:nvSpPr>
            <p:spPr bwMode="auto">
              <a:xfrm>
                <a:off x="5822" y="2025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26" name="Freeform 221"/>
              <p:cNvSpPr>
                <a:spLocks/>
              </p:cNvSpPr>
              <p:nvPr/>
            </p:nvSpPr>
            <p:spPr bwMode="auto">
              <a:xfrm>
                <a:off x="5731" y="2027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27" name="Freeform 222"/>
              <p:cNvSpPr>
                <a:spLocks/>
              </p:cNvSpPr>
              <p:nvPr/>
            </p:nvSpPr>
            <p:spPr bwMode="auto">
              <a:xfrm>
                <a:off x="7278" y="2008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28" name="Freeform 223"/>
              <p:cNvSpPr>
                <a:spLocks/>
              </p:cNvSpPr>
              <p:nvPr/>
            </p:nvSpPr>
            <p:spPr bwMode="auto">
              <a:xfrm>
                <a:off x="5741" y="19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29" name="Freeform 224"/>
              <p:cNvSpPr>
                <a:spLocks/>
              </p:cNvSpPr>
              <p:nvPr/>
            </p:nvSpPr>
            <p:spPr bwMode="auto">
              <a:xfrm>
                <a:off x="5822" y="2013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30" name="Freeform 225"/>
              <p:cNvSpPr>
                <a:spLocks/>
              </p:cNvSpPr>
              <p:nvPr/>
            </p:nvSpPr>
            <p:spPr bwMode="auto">
              <a:xfrm>
                <a:off x="6348" y="3295"/>
                <a:ext cx="7" cy="10"/>
              </a:xfrm>
              <a:custGeom>
                <a:avLst/>
                <a:gdLst>
                  <a:gd name="T0" fmla="*/ 3 w 3"/>
                  <a:gd name="T1" fmla="*/ 0 h 4"/>
                  <a:gd name="T2" fmla="*/ 1 w 3"/>
                  <a:gd name="T3" fmla="*/ 1 h 4"/>
                  <a:gd name="T4" fmla="*/ 1 w 3"/>
                  <a:gd name="T5" fmla="*/ 3 h 4"/>
                  <a:gd name="T6" fmla="*/ 0 w 3"/>
                  <a:gd name="T7" fmla="*/ 4 h 4"/>
                  <a:gd name="T8" fmla="*/ 2 w 3"/>
                  <a:gd name="T9" fmla="*/ 1 h 4"/>
                  <a:gd name="T10" fmla="*/ 3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0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ubicBezTo>
                      <a:pt x="1" y="4"/>
                      <a:pt x="2" y="2"/>
                      <a:pt x="2" y="1"/>
                    </a:cubicBezTo>
                    <a:cubicBezTo>
                      <a:pt x="3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31" name="Freeform 226"/>
              <p:cNvSpPr>
                <a:spLocks/>
              </p:cNvSpPr>
              <p:nvPr/>
            </p:nvSpPr>
            <p:spPr bwMode="auto">
              <a:xfrm>
                <a:off x="6623" y="330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32" name="Freeform 227"/>
              <p:cNvSpPr>
                <a:spLocks/>
              </p:cNvSpPr>
              <p:nvPr/>
            </p:nvSpPr>
            <p:spPr bwMode="auto">
              <a:xfrm>
                <a:off x="6348" y="329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57" name="Rectangle 228"/>
              <p:cNvSpPr>
                <a:spLocks noChangeArrowheads="1"/>
              </p:cNvSpPr>
              <p:nvPr/>
            </p:nvSpPr>
            <p:spPr bwMode="auto">
              <a:xfrm>
                <a:off x="6355" y="3305"/>
                <a:ext cx="5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58" name="Freeform 229"/>
              <p:cNvSpPr>
                <a:spLocks/>
              </p:cNvSpPr>
              <p:nvPr/>
            </p:nvSpPr>
            <p:spPr bwMode="auto">
              <a:xfrm>
                <a:off x="6350" y="3170"/>
                <a:ext cx="3" cy="11"/>
              </a:xfrm>
              <a:custGeom>
                <a:avLst/>
                <a:gdLst>
                  <a:gd name="T0" fmla="*/ 0 w 1"/>
                  <a:gd name="T1" fmla="*/ 2 h 5"/>
                  <a:gd name="T2" fmla="*/ 1 w 1"/>
                  <a:gd name="T3" fmla="*/ 3 h 5"/>
                  <a:gd name="T4" fmla="*/ 0 w 1"/>
                  <a:gd name="T5" fmla="*/ 5 h 5"/>
                  <a:gd name="T6" fmla="*/ 1 w 1"/>
                  <a:gd name="T7" fmla="*/ 1 h 5"/>
                  <a:gd name="T8" fmla="*/ 1 w 1"/>
                  <a:gd name="T9" fmla="*/ 0 h 5"/>
                  <a:gd name="T10" fmla="*/ 0 w 1"/>
                  <a:gd name="T1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5">
                    <a:moveTo>
                      <a:pt x="0" y="2"/>
                    </a:moveTo>
                    <a:cubicBezTo>
                      <a:pt x="0" y="2"/>
                      <a:pt x="0" y="4"/>
                      <a:pt x="1" y="3"/>
                    </a:cubicBezTo>
                    <a:cubicBezTo>
                      <a:pt x="1" y="3"/>
                      <a:pt x="0" y="4"/>
                      <a:pt x="0" y="5"/>
                    </a:cubicBezTo>
                    <a:cubicBezTo>
                      <a:pt x="1" y="4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59" name="Freeform 230"/>
              <p:cNvSpPr>
                <a:spLocks/>
              </p:cNvSpPr>
              <p:nvPr/>
            </p:nvSpPr>
            <p:spPr bwMode="auto">
              <a:xfrm>
                <a:off x="6350" y="3293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60" name="Freeform 231"/>
              <p:cNvSpPr>
                <a:spLocks/>
              </p:cNvSpPr>
              <p:nvPr/>
            </p:nvSpPr>
            <p:spPr bwMode="auto">
              <a:xfrm>
                <a:off x="6348" y="3167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2 h 2"/>
                  <a:gd name="T4" fmla="*/ 1 w 1"/>
                  <a:gd name="T5" fmla="*/ 1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61" name="Freeform 232"/>
              <p:cNvSpPr>
                <a:spLocks/>
              </p:cNvSpPr>
              <p:nvPr/>
            </p:nvSpPr>
            <p:spPr bwMode="auto">
              <a:xfrm>
                <a:off x="6381" y="3331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1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2" y="0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62" name="Freeform 233"/>
              <p:cNvSpPr>
                <a:spLocks/>
              </p:cNvSpPr>
              <p:nvPr/>
            </p:nvSpPr>
            <p:spPr bwMode="auto">
              <a:xfrm>
                <a:off x="6519" y="3381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63" name="Freeform 234"/>
              <p:cNvSpPr>
                <a:spLocks/>
              </p:cNvSpPr>
              <p:nvPr/>
            </p:nvSpPr>
            <p:spPr bwMode="auto">
              <a:xfrm>
                <a:off x="6192" y="19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64" name="Freeform 235"/>
              <p:cNvSpPr>
                <a:spLocks/>
              </p:cNvSpPr>
              <p:nvPr/>
            </p:nvSpPr>
            <p:spPr bwMode="auto">
              <a:xfrm>
                <a:off x="6348" y="3174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65" name="Freeform 236"/>
              <p:cNvSpPr>
                <a:spLocks/>
              </p:cNvSpPr>
              <p:nvPr/>
            </p:nvSpPr>
            <p:spPr bwMode="auto">
              <a:xfrm>
                <a:off x="6192" y="19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66" name="Freeform 237"/>
              <p:cNvSpPr>
                <a:spLocks/>
              </p:cNvSpPr>
              <p:nvPr/>
            </p:nvSpPr>
            <p:spPr bwMode="auto">
              <a:xfrm>
                <a:off x="6362" y="3319"/>
                <a:ext cx="3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67" name="Oval 238"/>
              <p:cNvSpPr>
                <a:spLocks noChangeArrowheads="1"/>
              </p:cNvSpPr>
              <p:nvPr/>
            </p:nvSpPr>
            <p:spPr bwMode="auto">
              <a:xfrm>
                <a:off x="6192" y="1973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68" name="Freeform 239"/>
              <p:cNvSpPr>
                <a:spLocks/>
              </p:cNvSpPr>
              <p:nvPr/>
            </p:nvSpPr>
            <p:spPr bwMode="auto">
              <a:xfrm>
                <a:off x="6550" y="3165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69" name="Freeform 240"/>
              <p:cNvSpPr>
                <a:spLocks/>
              </p:cNvSpPr>
              <p:nvPr/>
            </p:nvSpPr>
            <p:spPr bwMode="auto">
              <a:xfrm>
                <a:off x="6609" y="31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70" name="Freeform 241"/>
              <p:cNvSpPr>
                <a:spLocks/>
              </p:cNvSpPr>
              <p:nvPr/>
            </p:nvSpPr>
            <p:spPr bwMode="auto">
              <a:xfrm>
                <a:off x="6585" y="315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71" name="Freeform 242"/>
              <p:cNvSpPr>
                <a:spLocks/>
              </p:cNvSpPr>
              <p:nvPr/>
            </p:nvSpPr>
            <p:spPr bwMode="auto">
              <a:xfrm>
                <a:off x="6329" y="3020"/>
                <a:ext cx="446" cy="178"/>
              </a:xfrm>
              <a:custGeom>
                <a:avLst/>
                <a:gdLst>
                  <a:gd name="T0" fmla="*/ 11 w 188"/>
                  <a:gd name="T1" fmla="*/ 59 h 75"/>
                  <a:gd name="T2" fmla="*/ 17 w 188"/>
                  <a:gd name="T3" fmla="*/ 64 h 75"/>
                  <a:gd name="T4" fmla="*/ 14 w 188"/>
                  <a:gd name="T5" fmla="*/ 70 h 75"/>
                  <a:gd name="T6" fmla="*/ 17 w 188"/>
                  <a:gd name="T7" fmla="*/ 71 h 75"/>
                  <a:gd name="T8" fmla="*/ 21 w 188"/>
                  <a:gd name="T9" fmla="*/ 69 h 75"/>
                  <a:gd name="T10" fmla="*/ 22 w 188"/>
                  <a:gd name="T11" fmla="*/ 71 h 75"/>
                  <a:gd name="T12" fmla="*/ 27 w 188"/>
                  <a:gd name="T13" fmla="*/ 67 h 75"/>
                  <a:gd name="T14" fmla="*/ 30 w 188"/>
                  <a:gd name="T15" fmla="*/ 72 h 75"/>
                  <a:gd name="T16" fmla="*/ 31 w 188"/>
                  <a:gd name="T17" fmla="*/ 74 h 75"/>
                  <a:gd name="T18" fmla="*/ 33 w 188"/>
                  <a:gd name="T19" fmla="*/ 72 h 75"/>
                  <a:gd name="T20" fmla="*/ 37 w 188"/>
                  <a:gd name="T21" fmla="*/ 74 h 75"/>
                  <a:gd name="T22" fmla="*/ 40 w 188"/>
                  <a:gd name="T23" fmla="*/ 69 h 75"/>
                  <a:gd name="T24" fmla="*/ 43 w 188"/>
                  <a:gd name="T25" fmla="*/ 64 h 75"/>
                  <a:gd name="T26" fmla="*/ 45 w 188"/>
                  <a:gd name="T27" fmla="*/ 69 h 75"/>
                  <a:gd name="T28" fmla="*/ 54 w 188"/>
                  <a:gd name="T29" fmla="*/ 69 h 75"/>
                  <a:gd name="T30" fmla="*/ 58 w 188"/>
                  <a:gd name="T31" fmla="*/ 69 h 75"/>
                  <a:gd name="T32" fmla="*/ 62 w 188"/>
                  <a:gd name="T33" fmla="*/ 68 h 75"/>
                  <a:gd name="T34" fmla="*/ 73 w 188"/>
                  <a:gd name="T35" fmla="*/ 66 h 75"/>
                  <a:gd name="T36" fmla="*/ 76 w 188"/>
                  <a:gd name="T37" fmla="*/ 65 h 75"/>
                  <a:gd name="T38" fmla="*/ 77 w 188"/>
                  <a:gd name="T39" fmla="*/ 64 h 75"/>
                  <a:gd name="T40" fmla="*/ 80 w 188"/>
                  <a:gd name="T41" fmla="*/ 62 h 75"/>
                  <a:gd name="T42" fmla="*/ 83 w 188"/>
                  <a:gd name="T43" fmla="*/ 63 h 75"/>
                  <a:gd name="T44" fmla="*/ 86 w 188"/>
                  <a:gd name="T45" fmla="*/ 61 h 75"/>
                  <a:gd name="T46" fmla="*/ 94 w 188"/>
                  <a:gd name="T47" fmla="*/ 61 h 75"/>
                  <a:gd name="T48" fmla="*/ 100 w 188"/>
                  <a:gd name="T49" fmla="*/ 59 h 75"/>
                  <a:gd name="T50" fmla="*/ 105 w 188"/>
                  <a:gd name="T51" fmla="*/ 59 h 75"/>
                  <a:gd name="T52" fmla="*/ 108 w 188"/>
                  <a:gd name="T53" fmla="*/ 57 h 75"/>
                  <a:gd name="T54" fmla="*/ 109 w 188"/>
                  <a:gd name="T55" fmla="*/ 57 h 75"/>
                  <a:gd name="T56" fmla="*/ 114 w 188"/>
                  <a:gd name="T57" fmla="*/ 54 h 75"/>
                  <a:gd name="T58" fmla="*/ 120 w 188"/>
                  <a:gd name="T59" fmla="*/ 53 h 75"/>
                  <a:gd name="T60" fmla="*/ 124 w 188"/>
                  <a:gd name="T61" fmla="*/ 50 h 75"/>
                  <a:gd name="T62" fmla="*/ 127 w 188"/>
                  <a:gd name="T63" fmla="*/ 41 h 75"/>
                  <a:gd name="T64" fmla="*/ 133 w 188"/>
                  <a:gd name="T65" fmla="*/ 44 h 75"/>
                  <a:gd name="T66" fmla="*/ 139 w 188"/>
                  <a:gd name="T67" fmla="*/ 41 h 75"/>
                  <a:gd name="T68" fmla="*/ 144 w 188"/>
                  <a:gd name="T69" fmla="*/ 39 h 75"/>
                  <a:gd name="T70" fmla="*/ 156 w 188"/>
                  <a:gd name="T71" fmla="*/ 34 h 75"/>
                  <a:gd name="T72" fmla="*/ 160 w 188"/>
                  <a:gd name="T73" fmla="*/ 33 h 75"/>
                  <a:gd name="T74" fmla="*/ 170 w 188"/>
                  <a:gd name="T75" fmla="*/ 21 h 75"/>
                  <a:gd name="T76" fmla="*/ 173 w 188"/>
                  <a:gd name="T77" fmla="*/ 18 h 75"/>
                  <a:gd name="T78" fmla="*/ 169 w 188"/>
                  <a:gd name="T79" fmla="*/ 9 h 75"/>
                  <a:gd name="T80" fmla="*/ 149 w 188"/>
                  <a:gd name="T81" fmla="*/ 20 h 75"/>
                  <a:gd name="T82" fmla="*/ 110 w 188"/>
                  <a:gd name="T83" fmla="*/ 42 h 75"/>
                  <a:gd name="T84" fmla="*/ 103 w 188"/>
                  <a:gd name="T85" fmla="*/ 39 h 75"/>
                  <a:gd name="T86" fmla="*/ 88 w 188"/>
                  <a:gd name="T87" fmla="*/ 44 h 75"/>
                  <a:gd name="T88" fmla="*/ 69 w 188"/>
                  <a:gd name="T89" fmla="*/ 48 h 75"/>
                  <a:gd name="T90" fmla="*/ 59 w 188"/>
                  <a:gd name="T91" fmla="*/ 49 h 75"/>
                  <a:gd name="T92" fmla="*/ 44 w 188"/>
                  <a:gd name="T93" fmla="*/ 52 h 75"/>
                  <a:gd name="T94" fmla="*/ 29 w 188"/>
                  <a:gd name="T95" fmla="*/ 53 h 75"/>
                  <a:gd name="T96" fmla="*/ 19 w 188"/>
                  <a:gd name="T97" fmla="*/ 53 h 75"/>
                  <a:gd name="T98" fmla="*/ 10 w 188"/>
                  <a:gd name="T99" fmla="*/ 49 h 75"/>
                  <a:gd name="T100" fmla="*/ 7 w 188"/>
                  <a:gd name="T101" fmla="*/ 47 h 75"/>
                  <a:gd name="T102" fmla="*/ 5 w 188"/>
                  <a:gd name="T103" fmla="*/ 47 h 75"/>
                  <a:gd name="T104" fmla="*/ 3 w 188"/>
                  <a:gd name="T105" fmla="*/ 5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88" h="75">
                    <a:moveTo>
                      <a:pt x="5" y="55"/>
                    </a:moveTo>
                    <a:cubicBezTo>
                      <a:pt x="5" y="55"/>
                      <a:pt x="5" y="55"/>
                      <a:pt x="5" y="55"/>
                    </a:cubicBezTo>
                    <a:cubicBezTo>
                      <a:pt x="5" y="57"/>
                      <a:pt x="5" y="54"/>
                      <a:pt x="6" y="54"/>
                    </a:cubicBezTo>
                    <a:cubicBezTo>
                      <a:pt x="6" y="55"/>
                      <a:pt x="4" y="57"/>
                      <a:pt x="4" y="58"/>
                    </a:cubicBezTo>
                    <a:cubicBezTo>
                      <a:pt x="5" y="58"/>
                      <a:pt x="7" y="58"/>
                      <a:pt x="7" y="60"/>
                    </a:cubicBezTo>
                    <a:cubicBezTo>
                      <a:pt x="8" y="60"/>
                      <a:pt x="10" y="59"/>
                      <a:pt x="11" y="59"/>
                    </a:cubicBezTo>
                    <a:cubicBezTo>
                      <a:pt x="12" y="59"/>
                      <a:pt x="10" y="61"/>
                      <a:pt x="11" y="60"/>
                    </a:cubicBezTo>
                    <a:cubicBezTo>
                      <a:pt x="11" y="61"/>
                      <a:pt x="10" y="62"/>
                      <a:pt x="10" y="63"/>
                    </a:cubicBezTo>
                    <a:cubicBezTo>
                      <a:pt x="10" y="62"/>
                      <a:pt x="11" y="64"/>
                      <a:pt x="12" y="61"/>
                    </a:cubicBezTo>
                    <a:cubicBezTo>
                      <a:pt x="12" y="62"/>
                      <a:pt x="14" y="63"/>
                      <a:pt x="15" y="63"/>
                    </a:cubicBezTo>
                    <a:cubicBezTo>
                      <a:pt x="14" y="63"/>
                      <a:pt x="14" y="64"/>
                      <a:pt x="14" y="65"/>
                    </a:cubicBezTo>
                    <a:cubicBezTo>
                      <a:pt x="15" y="64"/>
                      <a:pt x="16" y="63"/>
                      <a:pt x="17" y="64"/>
                    </a:cubicBezTo>
                    <a:cubicBezTo>
                      <a:pt x="17" y="62"/>
                      <a:pt x="17" y="62"/>
                      <a:pt x="18" y="60"/>
                    </a:cubicBezTo>
                    <a:cubicBezTo>
                      <a:pt x="18" y="60"/>
                      <a:pt x="18" y="59"/>
                      <a:pt x="18" y="60"/>
                    </a:cubicBezTo>
                    <a:cubicBezTo>
                      <a:pt x="18" y="61"/>
                      <a:pt x="17" y="64"/>
                      <a:pt x="18" y="64"/>
                    </a:cubicBezTo>
                    <a:cubicBezTo>
                      <a:pt x="17" y="67"/>
                      <a:pt x="17" y="64"/>
                      <a:pt x="16" y="67"/>
                    </a:cubicBezTo>
                    <a:cubicBezTo>
                      <a:pt x="15" y="69"/>
                      <a:pt x="14" y="68"/>
                      <a:pt x="14" y="67"/>
                    </a:cubicBezTo>
                    <a:cubicBezTo>
                      <a:pt x="12" y="69"/>
                      <a:pt x="14" y="67"/>
                      <a:pt x="14" y="70"/>
                    </a:cubicBezTo>
                    <a:cubicBezTo>
                      <a:pt x="14" y="70"/>
                      <a:pt x="15" y="68"/>
                      <a:pt x="16" y="68"/>
                    </a:cubicBezTo>
                    <a:cubicBezTo>
                      <a:pt x="17" y="67"/>
                      <a:pt x="16" y="67"/>
                      <a:pt x="17" y="66"/>
                    </a:cubicBezTo>
                    <a:cubicBezTo>
                      <a:pt x="19" y="64"/>
                      <a:pt x="18" y="68"/>
                      <a:pt x="18" y="68"/>
                    </a:cubicBezTo>
                    <a:cubicBezTo>
                      <a:pt x="17" y="69"/>
                      <a:pt x="17" y="69"/>
                      <a:pt x="17" y="69"/>
                    </a:cubicBezTo>
                    <a:cubicBezTo>
                      <a:pt x="18" y="70"/>
                      <a:pt x="18" y="68"/>
                      <a:pt x="19" y="69"/>
                    </a:cubicBezTo>
                    <a:cubicBezTo>
                      <a:pt x="19" y="72"/>
                      <a:pt x="18" y="69"/>
                      <a:pt x="17" y="71"/>
                    </a:cubicBezTo>
                    <a:cubicBezTo>
                      <a:pt x="17" y="73"/>
                      <a:pt x="17" y="73"/>
                      <a:pt x="17" y="73"/>
                    </a:cubicBezTo>
                    <a:cubicBezTo>
                      <a:pt x="18" y="74"/>
                      <a:pt x="18" y="70"/>
                      <a:pt x="19" y="72"/>
                    </a:cubicBezTo>
                    <a:cubicBezTo>
                      <a:pt x="19" y="73"/>
                      <a:pt x="19" y="73"/>
                      <a:pt x="19" y="73"/>
                    </a:cubicBezTo>
                    <a:cubicBezTo>
                      <a:pt x="20" y="72"/>
                      <a:pt x="20" y="72"/>
                      <a:pt x="20" y="72"/>
                    </a:cubicBezTo>
                    <a:cubicBezTo>
                      <a:pt x="20" y="71"/>
                      <a:pt x="20" y="69"/>
                      <a:pt x="19" y="69"/>
                    </a:cubicBezTo>
                    <a:cubicBezTo>
                      <a:pt x="20" y="66"/>
                      <a:pt x="20" y="69"/>
                      <a:pt x="21" y="69"/>
                    </a:cubicBezTo>
                    <a:cubicBezTo>
                      <a:pt x="22" y="67"/>
                      <a:pt x="21" y="69"/>
                      <a:pt x="21" y="67"/>
                    </a:cubicBezTo>
                    <a:cubicBezTo>
                      <a:pt x="21" y="65"/>
                      <a:pt x="22" y="65"/>
                      <a:pt x="22" y="65"/>
                    </a:cubicBezTo>
                    <a:cubicBezTo>
                      <a:pt x="23" y="65"/>
                      <a:pt x="22" y="67"/>
                      <a:pt x="22" y="68"/>
                    </a:cubicBezTo>
                    <a:cubicBezTo>
                      <a:pt x="22" y="69"/>
                      <a:pt x="22" y="69"/>
                      <a:pt x="22" y="68"/>
                    </a:cubicBezTo>
                    <a:cubicBezTo>
                      <a:pt x="21" y="69"/>
                      <a:pt x="22" y="71"/>
                      <a:pt x="21" y="73"/>
                    </a:cubicBezTo>
                    <a:cubicBezTo>
                      <a:pt x="21" y="74"/>
                      <a:pt x="22" y="72"/>
                      <a:pt x="22" y="71"/>
                    </a:cubicBezTo>
                    <a:cubicBezTo>
                      <a:pt x="22" y="71"/>
                      <a:pt x="23" y="69"/>
                      <a:pt x="22" y="69"/>
                    </a:cubicBezTo>
                    <a:cubicBezTo>
                      <a:pt x="25" y="64"/>
                      <a:pt x="23" y="72"/>
                      <a:pt x="24" y="72"/>
                    </a:cubicBezTo>
                    <a:cubicBezTo>
                      <a:pt x="24" y="69"/>
                      <a:pt x="26" y="68"/>
                      <a:pt x="26" y="64"/>
                    </a:cubicBezTo>
                    <a:cubicBezTo>
                      <a:pt x="26" y="64"/>
                      <a:pt x="27" y="63"/>
                      <a:pt x="27" y="63"/>
                    </a:cubicBezTo>
                    <a:cubicBezTo>
                      <a:pt x="26" y="65"/>
                      <a:pt x="27" y="65"/>
                      <a:pt x="26" y="67"/>
                    </a:cubicBezTo>
                    <a:cubicBezTo>
                      <a:pt x="27" y="67"/>
                      <a:pt x="27" y="67"/>
                      <a:pt x="27" y="67"/>
                    </a:cubicBezTo>
                    <a:cubicBezTo>
                      <a:pt x="26" y="69"/>
                      <a:pt x="26" y="69"/>
                      <a:pt x="26" y="69"/>
                    </a:cubicBezTo>
                    <a:cubicBezTo>
                      <a:pt x="26" y="71"/>
                      <a:pt x="27" y="72"/>
                      <a:pt x="27" y="73"/>
                    </a:cubicBezTo>
                    <a:cubicBezTo>
                      <a:pt x="28" y="73"/>
                      <a:pt x="27" y="71"/>
                      <a:pt x="28" y="71"/>
                    </a:cubicBezTo>
                    <a:cubicBezTo>
                      <a:pt x="27" y="72"/>
                      <a:pt x="28" y="73"/>
                      <a:pt x="28" y="73"/>
                    </a:cubicBezTo>
                    <a:cubicBezTo>
                      <a:pt x="27" y="72"/>
                      <a:pt x="28" y="70"/>
                      <a:pt x="29" y="70"/>
                    </a:cubicBezTo>
                    <a:cubicBezTo>
                      <a:pt x="29" y="70"/>
                      <a:pt x="30" y="72"/>
                      <a:pt x="30" y="72"/>
                    </a:cubicBezTo>
                    <a:cubicBezTo>
                      <a:pt x="29" y="74"/>
                      <a:pt x="29" y="74"/>
                      <a:pt x="29" y="74"/>
                    </a:cubicBezTo>
                    <a:cubicBezTo>
                      <a:pt x="29" y="72"/>
                      <a:pt x="29" y="75"/>
                      <a:pt x="29" y="74"/>
                    </a:cubicBezTo>
                    <a:cubicBezTo>
                      <a:pt x="30" y="73"/>
                      <a:pt x="30" y="71"/>
                      <a:pt x="30" y="70"/>
                    </a:cubicBezTo>
                    <a:cubicBezTo>
                      <a:pt x="31" y="69"/>
                      <a:pt x="31" y="71"/>
                      <a:pt x="31" y="70"/>
                    </a:cubicBezTo>
                    <a:cubicBezTo>
                      <a:pt x="30" y="72"/>
                      <a:pt x="30" y="72"/>
                      <a:pt x="30" y="72"/>
                    </a:cubicBezTo>
                    <a:cubicBezTo>
                      <a:pt x="31" y="71"/>
                      <a:pt x="30" y="75"/>
                      <a:pt x="31" y="74"/>
                    </a:cubicBezTo>
                    <a:cubicBezTo>
                      <a:pt x="32" y="73"/>
                      <a:pt x="32" y="73"/>
                      <a:pt x="32" y="73"/>
                    </a:cubicBezTo>
                    <a:cubicBezTo>
                      <a:pt x="32" y="74"/>
                      <a:pt x="32" y="74"/>
                      <a:pt x="32" y="74"/>
                    </a:cubicBezTo>
                    <a:cubicBezTo>
                      <a:pt x="32" y="73"/>
                      <a:pt x="32" y="73"/>
                      <a:pt x="33" y="73"/>
                    </a:cubicBezTo>
                    <a:cubicBezTo>
                      <a:pt x="33" y="74"/>
                      <a:pt x="33" y="74"/>
                      <a:pt x="33" y="74"/>
                    </a:cubicBezTo>
                    <a:cubicBezTo>
                      <a:pt x="33" y="73"/>
                      <a:pt x="34" y="71"/>
                      <a:pt x="34" y="73"/>
                    </a:cubicBezTo>
                    <a:cubicBezTo>
                      <a:pt x="34" y="70"/>
                      <a:pt x="33" y="73"/>
                      <a:pt x="33" y="72"/>
                    </a:cubicBezTo>
                    <a:cubicBezTo>
                      <a:pt x="33" y="70"/>
                      <a:pt x="34" y="70"/>
                      <a:pt x="34" y="70"/>
                    </a:cubicBezTo>
                    <a:cubicBezTo>
                      <a:pt x="34" y="72"/>
                      <a:pt x="35" y="70"/>
                      <a:pt x="35" y="70"/>
                    </a:cubicBezTo>
                    <a:cubicBezTo>
                      <a:pt x="35" y="71"/>
                      <a:pt x="35" y="72"/>
                      <a:pt x="36" y="72"/>
                    </a:cubicBezTo>
                    <a:cubicBezTo>
                      <a:pt x="36" y="70"/>
                      <a:pt x="36" y="70"/>
                      <a:pt x="36" y="70"/>
                    </a:cubicBezTo>
                    <a:cubicBezTo>
                      <a:pt x="36" y="74"/>
                      <a:pt x="37" y="70"/>
                      <a:pt x="37" y="71"/>
                    </a:cubicBezTo>
                    <a:cubicBezTo>
                      <a:pt x="37" y="72"/>
                      <a:pt x="37" y="73"/>
                      <a:pt x="37" y="74"/>
                    </a:cubicBezTo>
                    <a:cubicBezTo>
                      <a:pt x="37" y="71"/>
                      <a:pt x="38" y="70"/>
                      <a:pt x="38" y="69"/>
                    </a:cubicBezTo>
                    <a:cubicBezTo>
                      <a:pt x="39" y="70"/>
                      <a:pt x="38" y="72"/>
                      <a:pt x="38" y="74"/>
                    </a:cubicBezTo>
                    <a:cubicBezTo>
                      <a:pt x="38" y="72"/>
                      <a:pt x="39" y="75"/>
                      <a:pt x="39" y="73"/>
                    </a:cubicBezTo>
                    <a:cubicBezTo>
                      <a:pt x="39" y="72"/>
                      <a:pt x="39" y="71"/>
                      <a:pt x="39" y="70"/>
                    </a:cubicBezTo>
                    <a:cubicBezTo>
                      <a:pt x="40" y="70"/>
                      <a:pt x="39" y="71"/>
                      <a:pt x="40" y="72"/>
                    </a:cubicBezTo>
                    <a:cubicBezTo>
                      <a:pt x="40" y="72"/>
                      <a:pt x="41" y="69"/>
                      <a:pt x="40" y="69"/>
                    </a:cubicBezTo>
                    <a:cubicBezTo>
                      <a:pt x="41" y="69"/>
                      <a:pt x="41" y="67"/>
                      <a:pt x="42" y="68"/>
                    </a:cubicBezTo>
                    <a:cubicBezTo>
                      <a:pt x="42" y="70"/>
                      <a:pt x="41" y="69"/>
                      <a:pt x="41" y="70"/>
                    </a:cubicBezTo>
                    <a:cubicBezTo>
                      <a:pt x="42" y="70"/>
                      <a:pt x="41" y="66"/>
                      <a:pt x="42" y="66"/>
                    </a:cubicBezTo>
                    <a:cubicBezTo>
                      <a:pt x="42" y="65"/>
                      <a:pt x="42" y="62"/>
                      <a:pt x="43" y="61"/>
                    </a:cubicBezTo>
                    <a:cubicBezTo>
                      <a:pt x="44" y="62"/>
                      <a:pt x="42" y="62"/>
                      <a:pt x="43" y="64"/>
                    </a:cubicBezTo>
                    <a:cubicBezTo>
                      <a:pt x="43" y="64"/>
                      <a:pt x="43" y="64"/>
                      <a:pt x="43" y="64"/>
                    </a:cubicBezTo>
                    <a:cubicBezTo>
                      <a:pt x="44" y="67"/>
                      <a:pt x="42" y="68"/>
                      <a:pt x="43" y="71"/>
                    </a:cubicBezTo>
                    <a:cubicBezTo>
                      <a:pt x="43" y="70"/>
                      <a:pt x="43" y="70"/>
                      <a:pt x="43" y="70"/>
                    </a:cubicBezTo>
                    <a:cubicBezTo>
                      <a:pt x="43" y="73"/>
                      <a:pt x="43" y="73"/>
                      <a:pt x="43" y="73"/>
                    </a:cubicBezTo>
                    <a:cubicBezTo>
                      <a:pt x="43" y="71"/>
                      <a:pt x="44" y="72"/>
                      <a:pt x="44" y="72"/>
                    </a:cubicBezTo>
                    <a:cubicBezTo>
                      <a:pt x="44" y="70"/>
                      <a:pt x="44" y="72"/>
                      <a:pt x="44" y="71"/>
                    </a:cubicBezTo>
                    <a:cubicBezTo>
                      <a:pt x="44" y="71"/>
                      <a:pt x="45" y="68"/>
                      <a:pt x="45" y="69"/>
                    </a:cubicBezTo>
                    <a:cubicBezTo>
                      <a:pt x="45" y="70"/>
                      <a:pt x="46" y="71"/>
                      <a:pt x="45" y="72"/>
                    </a:cubicBezTo>
                    <a:cubicBezTo>
                      <a:pt x="46" y="73"/>
                      <a:pt x="45" y="70"/>
                      <a:pt x="46" y="71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8" y="72"/>
                      <a:pt x="50" y="72"/>
                      <a:pt x="52" y="68"/>
                    </a:cubicBezTo>
                    <a:cubicBezTo>
                      <a:pt x="52" y="70"/>
                      <a:pt x="53" y="70"/>
                      <a:pt x="54" y="71"/>
                    </a:cubicBezTo>
                    <a:cubicBezTo>
                      <a:pt x="53" y="70"/>
                      <a:pt x="54" y="69"/>
                      <a:pt x="54" y="69"/>
                    </a:cubicBezTo>
                    <a:cubicBezTo>
                      <a:pt x="55" y="71"/>
                      <a:pt x="55" y="71"/>
                      <a:pt x="55" y="71"/>
                    </a:cubicBezTo>
                    <a:cubicBezTo>
                      <a:pt x="56" y="72"/>
                      <a:pt x="56" y="70"/>
                      <a:pt x="57" y="69"/>
                    </a:cubicBezTo>
                    <a:cubicBezTo>
                      <a:pt x="57" y="70"/>
                      <a:pt x="57" y="70"/>
                      <a:pt x="57" y="70"/>
                    </a:cubicBezTo>
                    <a:cubicBezTo>
                      <a:pt x="58" y="71"/>
                      <a:pt x="57" y="69"/>
                      <a:pt x="58" y="69"/>
                    </a:cubicBezTo>
                    <a:cubicBezTo>
                      <a:pt x="58" y="70"/>
                      <a:pt x="58" y="70"/>
                      <a:pt x="58" y="70"/>
                    </a:cubicBezTo>
                    <a:cubicBezTo>
                      <a:pt x="58" y="69"/>
                      <a:pt x="58" y="69"/>
                      <a:pt x="58" y="69"/>
                    </a:cubicBezTo>
                    <a:cubicBezTo>
                      <a:pt x="59" y="68"/>
                      <a:pt x="59" y="68"/>
                      <a:pt x="59" y="70"/>
                    </a:cubicBezTo>
                    <a:cubicBezTo>
                      <a:pt x="60" y="70"/>
                      <a:pt x="60" y="69"/>
                      <a:pt x="59" y="69"/>
                    </a:cubicBezTo>
                    <a:cubicBezTo>
                      <a:pt x="60" y="70"/>
                      <a:pt x="61" y="70"/>
                      <a:pt x="62" y="69"/>
                    </a:cubicBezTo>
                    <a:cubicBezTo>
                      <a:pt x="62" y="68"/>
                      <a:pt x="62" y="68"/>
                      <a:pt x="62" y="66"/>
                    </a:cubicBezTo>
                    <a:cubicBezTo>
                      <a:pt x="61" y="64"/>
                      <a:pt x="62" y="67"/>
                      <a:pt x="62" y="65"/>
                    </a:cubicBezTo>
                    <a:cubicBezTo>
                      <a:pt x="62" y="66"/>
                      <a:pt x="63" y="67"/>
                      <a:pt x="62" y="68"/>
                    </a:cubicBezTo>
                    <a:cubicBezTo>
                      <a:pt x="64" y="71"/>
                      <a:pt x="65" y="68"/>
                      <a:pt x="67" y="68"/>
                    </a:cubicBezTo>
                    <a:cubicBezTo>
                      <a:pt x="67" y="67"/>
                      <a:pt x="67" y="67"/>
                      <a:pt x="67" y="67"/>
                    </a:cubicBezTo>
                    <a:cubicBezTo>
                      <a:pt x="68" y="69"/>
                      <a:pt x="69" y="67"/>
                      <a:pt x="70" y="67"/>
                    </a:cubicBezTo>
                    <a:cubicBezTo>
                      <a:pt x="70" y="66"/>
                      <a:pt x="70" y="64"/>
                      <a:pt x="71" y="64"/>
                    </a:cubicBezTo>
                    <a:cubicBezTo>
                      <a:pt x="71" y="61"/>
                      <a:pt x="71" y="66"/>
                      <a:pt x="72" y="67"/>
                    </a:cubicBezTo>
                    <a:cubicBezTo>
                      <a:pt x="72" y="66"/>
                      <a:pt x="73" y="66"/>
                      <a:pt x="73" y="66"/>
                    </a:cubicBezTo>
                    <a:cubicBezTo>
                      <a:pt x="73" y="66"/>
                      <a:pt x="73" y="66"/>
                      <a:pt x="73" y="66"/>
                    </a:cubicBezTo>
                    <a:cubicBezTo>
                      <a:pt x="73" y="65"/>
                      <a:pt x="73" y="65"/>
                      <a:pt x="74" y="65"/>
                    </a:cubicBezTo>
                    <a:cubicBezTo>
                      <a:pt x="74" y="66"/>
                      <a:pt x="74" y="66"/>
                      <a:pt x="74" y="66"/>
                    </a:cubicBezTo>
                    <a:cubicBezTo>
                      <a:pt x="74" y="66"/>
                      <a:pt x="75" y="67"/>
                      <a:pt x="75" y="67"/>
                    </a:cubicBezTo>
                    <a:cubicBezTo>
                      <a:pt x="75" y="65"/>
                      <a:pt x="76" y="66"/>
                      <a:pt x="76" y="64"/>
                    </a:cubicBezTo>
                    <a:cubicBezTo>
                      <a:pt x="76" y="65"/>
                      <a:pt x="76" y="65"/>
                      <a:pt x="76" y="65"/>
                    </a:cubicBezTo>
                    <a:cubicBezTo>
                      <a:pt x="76" y="63"/>
                      <a:pt x="76" y="63"/>
                      <a:pt x="76" y="63"/>
                    </a:cubicBezTo>
                    <a:cubicBezTo>
                      <a:pt x="77" y="64"/>
                      <a:pt x="77" y="64"/>
                      <a:pt x="77" y="64"/>
                    </a:cubicBezTo>
                    <a:cubicBezTo>
                      <a:pt x="77" y="66"/>
                      <a:pt x="77" y="66"/>
                      <a:pt x="77" y="66"/>
                    </a:cubicBezTo>
                    <a:cubicBezTo>
                      <a:pt x="78" y="67"/>
                      <a:pt x="77" y="64"/>
                      <a:pt x="77" y="63"/>
                    </a:cubicBezTo>
                    <a:cubicBezTo>
                      <a:pt x="77" y="62"/>
                      <a:pt x="78" y="64"/>
                      <a:pt x="78" y="64"/>
                    </a:cubicBezTo>
                    <a:cubicBezTo>
                      <a:pt x="78" y="65"/>
                      <a:pt x="78" y="64"/>
                      <a:pt x="77" y="64"/>
                    </a:cubicBezTo>
                    <a:cubicBezTo>
                      <a:pt x="77" y="66"/>
                      <a:pt x="78" y="65"/>
                      <a:pt x="78" y="66"/>
                    </a:cubicBezTo>
                    <a:cubicBezTo>
                      <a:pt x="78" y="66"/>
                      <a:pt x="78" y="64"/>
                      <a:pt x="78" y="64"/>
                    </a:cubicBezTo>
                    <a:cubicBezTo>
                      <a:pt x="79" y="64"/>
                      <a:pt x="79" y="64"/>
                      <a:pt x="80" y="65"/>
                    </a:cubicBezTo>
                    <a:cubicBezTo>
                      <a:pt x="80" y="64"/>
                      <a:pt x="80" y="65"/>
                      <a:pt x="80" y="64"/>
                    </a:cubicBezTo>
                    <a:cubicBezTo>
                      <a:pt x="80" y="64"/>
                      <a:pt x="79" y="63"/>
                      <a:pt x="79" y="62"/>
                    </a:cubicBezTo>
                    <a:cubicBezTo>
                      <a:pt x="79" y="62"/>
                      <a:pt x="80" y="61"/>
                      <a:pt x="80" y="62"/>
                    </a:cubicBezTo>
                    <a:cubicBezTo>
                      <a:pt x="80" y="63"/>
                      <a:pt x="80" y="63"/>
                      <a:pt x="80" y="63"/>
                    </a:cubicBezTo>
                    <a:cubicBezTo>
                      <a:pt x="80" y="62"/>
                      <a:pt x="81" y="62"/>
                      <a:pt x="80" y="61"/>
                    </a:cubicBezTo>
                    <a:cubicBezTo>
                      <a:pt x="81" y="63"/>
                      <a:pt x="81" y="63"/>
                      <a:pt x="81" y="63"/>
                    </a:cubicBezTo>
                    <a:cubicBezTo>
                      <a:pt x="81" y="62"/>
                      <a:pt x="81" y="62"/>
                      <a:pt x="82" y="61"/>
                    </a:cubicBezTo>
                    <a:cubicBezTo>
                      <a:pt x="82" y="63"/>
                      <a:pt x="82" y="65"/>
                      <a:pt x="83" y="65"/>
                    </a:cubicBezTo>
                    <a:cubicBezTo>
                      <a:pt x="83" y="63"/>
                      <a:pt x="83" y="63"/>
                      <a:pt x="83" y="63"/>
                    </a:cubicBezTo>
                    <a:cubicBezTo>
                      <a:pt x="84" y="63"/>
                      <a:pt x="84" y="64"/>
                      <a:pt x="84" y="65"/>
                    </a:cubicBezTo>
                    <a:cubicBezTo>
                      <a:pt x="85" y="65"/>
                      <a:pt x="84" y="60"/>
                      <a:pt x="85" y="61"/>
                    </a:cubicBezTo>
                    <a:cubicBezTo>
                      <a:pt x="85" y="63"/>
                      <a:pt x="86" y="63"/>
                      <a:pt x="86" y="64"/>
                    </a:cubicBezTo>
                    <a:cubicBezTo>
                      <a:pt x="86" y="63"/>
                      <a:pt x="86" y="63"/>
                      <a:pt x="86" y="62"/>
                    </a:cubicBezTo>
                    <a:cubicBezTo>
                      <a:pt x="86" y="62"/>
                      <a:pt x="86" y="64"/>
                      <a:pt x="86" y="63"/>
                    </a:cubicBezTo>
                    <a:cubicBezTo>
                      <a:pt x="85" y="61"/>
                      <a:pt x="86" y="62"/>
                      <a:pt x="86" y="61"/>
                    </a:cubicBezTo>
                    <a:cubicBezTo>
                      <a:pt x="88" y="65"/>
                      <a:pt x="89" y="62"/>
                      <a:pt x="91" y="64"/>
                    </a:cubicBezTo>
                    <a:cubicBezTo>
                      <a:pt x="90" y="61"/>
                      <a:pt x="91" y="63"/>
                      <a:pt x="91" y="62"/>
                    </a:cubicBezTo>
                    <a:cubicBezTo>
                      <a:pt x="92" y="64"/>
                      <a:pt x="92" y="61"/>
                      <a:pt x="93" y="63"/>
                    </a:cubicBezTo>
                    <a:cubicBezTo>
                      <a:pt x="92" y="60"/>
                      <a:pt x="92" y="60"/>
                      <a:pt x="92" y="60"/>
                    </a:cubicBezTo>
                    <a:cubicBezTo>
                      <a:pt x="93" y="61"/>
                      <a:pt x="92" y="56"/>
                      <a:pt x="94" y="59"/>
                    </a:cubicBezTo>
                    <a:cubicBezTo>
                      <a:pt x="94" y="60"/>
                      <a:pt x="94" y="61"/>
                      <a:pt x="94" y="61"/>
                    </a:cubicBezTo>
                    <a:cubicBezTo>
                      <a:pt x="95" y="64"/>
                      <a:pt x="95" y="59"/>
                      <a:pt x="96" y="62"/>
                    </a:cubicBezTo>
                    <a:cubicBezTo>
                      <a:pt x="96" y="61"/>
                      <a:pt x="95" y="59"/>
                      <a:pt x="96" y="58"/>
                    </a:cubicBezTo>
                    <a:cubicBezTo>
                      <a:pt x="96" y="59"/>
                      <a:pt x="98" y="60"/>
                      <a:pt x="98" y="60"/>
                    </a:cubicBezTo>
                    <a:cubicBezTo>
                      <a:pt x="98" y="60"/>
                      <a:pt x="98" y="59"/>
                      <a:pt x="98" y="60"/>
                    </a:cubicBezTo>
                    <a:cubicBezTo>
                      <a:pt x="99" y="61"/>
                      <a:pt x="98" y="61"/>
                      <a:pt x="98" y="61"/>
                    </a:cubicBezTo>
                    <a:cubicBezTo>
                      <a:pt x="99" y="62"/>
                      <a:pt x="99" y="60"/>
                      <a:pt x="100" y="59"/>
                    </a:cubicBezTo>
                    <a:cubicBezTo>
                      <a:pt x="101" y="61"/>
                      <a:pt x="101" y="60"/>
                      <a:pt x="102" y="61"/>
                    </a:cubicBezTo>
                    <a:cubicBezTo>
                      <a:pt x="102" y="58"/>
                      <a:pt x="104" y="61"/>
                      <a:pt x="103" y="58"/>
                    </a:cubicBezTo>
                    <a:cubicBezTo>
                      <a:pt x="103" y="59"/>
                      <a:pt x="103" y="59"/>
                      <a:pt x="103" y="59"/>
                    </a:cubicBezTo>
                    <a:cubicBezTo>
                      <a:pt x="104" y="58"/>
                      <a:pt x="103" y="56"/>
                      <a:pt x="104" y="56"/>
                    </a:cubicBezTo>
                    <a:cubicBezTo>
                      <a:pt x="104" y="58"/>
                      <a:pt x="104" y="58"/>
                      <a:pt x="104" y="58"/>
                    </a:cubicBezTo>
                    <a:cubicBezTo>
                      <a:pt x="105" y="61"/>
                      <a:pt x="105" y="58"/>
                      <a:pt x="105" y="59"/>
                    </a:cubicBezTo>
                    <a:cubicBezTo>
                      <a:pt x="105" y="58"/>
                      <a:pt x="106" y="59"/>
                      <a:pt x="106" y="58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7" y="55"/>
                      <a:pt x="107" y="58"/>
                      <a:pt x="107" y="58"/>
                    </a:cubicBezTo>
                    <a:cubicBezTo>
                      <a:pt x="107" y="59"/>
                      <a:pt x="108" y="58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9" y="57"/>
                    </a:cubicBezTo>
                    <a:cubicBezTo>
                      <a:pt x="109" y="57"/>
                      <a:pt x="109" y="57"/>
                      <a:pt x="109" y="57"/>
                    </a:cubicBezTo>
                    <a:cubicBezTo>
                      <a:pt x="109" y="57"/>
                      <a:pt x="109" y="57"/>
                      <a:pt x="109" y="58"/>
                    </a:cubicBezTo>
                    <a:cubicBezTo>
                      <a:pt x="109" y="59"/>
                      <a:pt x="109" y="59"/>
                      <a:pt x="109" y="59"/>
                    </a:cubicBezTo>
                    <a:cubicBezTo>
                      <a:pt x="110" y="59"/>
                      <a:pt x="110" y="57"/>
                      <a:pt x="110" y="57"/>
                    </a:cubicBezTo>
                    <a:cubicBezTo>
                      <a:pt x="111" y="58"/>
                      <a:pt x="113" y="56"/>
                      <a:pt x="113" y="55"/>
                    </a:cubicBezTo>
                    <a:cubicBezTo>
                      <a:pt x="113" y="55"/>
                      <a:pt x="113" y="56"/>
                      <a:pt x="113" y="55"/>
                    </a:cubicBezTo>
                    <a:cubicBezTo>
                      <a:pt x="114" y="55"/>
                      <a:pt x="114" y="53"/>
                      <a:pt x="114" y="54"/>
                    </a:cubicBezTo>
                    <a:cubicBezTo>
                      <a:pt x="114" y="54"/>
                      <a:pt x="115" y="55"/>
                      <a:pt x="115" y="55"/>
                    </a:cubicBezTo>
                    <a:cubicBezTo>
                      <a:pt x="115" y="56"/>
                      <a:pt x="115" y="54"/>
                      <a:pt x="115" y="54"/>
                    </a:cubicBezTo>
                    <a:cubicBezTo>
                      <a:pt x="116" y="56"/>
                      <a:pt x="116" y="52"/>
                      <a:pt x="118" y="53"/>
                    </a:cubicBezTo>
                    <a:cubicBezTo>
                      <a:pt x="118" y="53"/>
                      <a:pt x="118" y="54"/>
                      <a:pt x="118" y="55"/>
                    </a:cubicBezTo>
                    <a:cubicBezTo>
                      <a:pt x="119" y="54"/>
                      <a:pt x="119" y="53"/>
                      <a:pt x="120" y="51"/>
                    </a:cubicBezTo>
                    <a:cubicBezTo>
                      <a:pt x="120" y="53"/>
                      <a:pt x="120" y="53"/>
                      <a:pt x="120" y="53"/>
                    </a:cubicBezTo>
                    <a:cubicBezTo>
                      <a:pt x="120" y="52"/>
                      <a:pt x="121" y="52"/>
                      <a:pt x="121" y="51"/>
                    </a:cubicBezTo>
                    <a:cubicBezTo>
                      <a:pt x="120" y="50"/>
                      <a:pt x="120" y="48"/>
                      <a:pt x="121" y="49"/>
                    </a:cubicBezTo>
                    <a:cubicBezTo>
                      <a:pt x="121" y="49"/>
                      <a:pt x="121" y="49"/>
                      <a:pt x="121" y="49"/>
                    </a:cubicBezTo>
                    <a:cubicBezTo>
                      <a:pt x="122" y="48"/>
                      <a:pt x="122" y="48"/>
                      <a:pt x="122" y="48"/>
                    </a:cubicBezTo>
                    <a:cubicBezTo>
                      <a:pt x="122" y="48"/>
                      <a:pt x="122" y="48"/>
                      <a:pt x="122" y="49"/>
                    </a:cubicBezTo>
                    <a:cubicBezTo>
                      <a:pt x="123" y="51"/>
                      <a:pt x="124" y="50"/>
                      <a:pt x="124" y="50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4" y="48"/>
                      <a:pt x="125" y="50"/>
                      <a:pt x="125" y="50"/>
                    </a:cubicBezTo>
                    <a:cubicBezTo>
                      <a:pt x="125" y="45"/>
                      <a:pt x="125" y="45"/>
                      <a:pt x="125" y="45"/>
                    </a:cubicBezTo>
                    <a:cubicBezTo>
                      <a:pt x="125" y="45"/>
                      <a:pt x="126" y="47"/>
                      <a:pt x="126" y="48"/>
                    </a:cubicBezTo>
                    <a:cubicBezTo>
                      <a:pt x="127" y="47"/>
                      <a:pt x="126" y="44"/>
                      <a:pt x="126" y="42"/>
                    </a:cubicBezTo>
                    <a:cubicBezTo>
                      <a:pt x="127" y="43"/>
                      <a:pt x="127" y="41"/>
                      <a:pt x="127" y="41"/>
                    </a:cubicBezTo>
                    <a:cubicBezTo>
                      <a:pt x="128" y="42"/>
                      <a:pt x="127" y="41"/>
                      <a:pt x="127" y="42"/>
                    </a:cubicBezTo>
                    <a:cubicBezTo>
                      <a:pt x="128" y="43"/>
                      <a:pt x="128" y="43"/>
                      <a:pt x="128" y="43"/>
                    </a:cubicBezTo>
                    <a:cubicBezTo>
                      <a:pt x="128" y="44"/>
                      <a:pt x="129" y="46"/>
                      <a:pt x="129" y="47"/>
                    </a:cubicBezTo>
                    <a:cubicBezTo>
                      <a:pt x="129" y="46"/>
                      <a:pt x="131" y="46"/>
                      <a:pt x="132" y="46"/>
                    </a:cubicBezTo>
                    <a:cubicBezTo>
                      <a:pt x="130" y="44"/>
                      <a:pt x="132" y="45"/>
                      <a:pt x="132" y="42"/>
                    </a:cubicBezTo>
                    <a:cubicBezTo>
                      <a:pt x="132" y="41"/>
                      <a:pt x="133" y="44"/>
                      <a:pt x="133" y="44"/>
                    </a:cubicBezTo>
                    <a:cubicBezTo>
                      <a:pt x="134" y="43"/>
                      <a:pt x="135" y="44"/>
                      <a:pt x="136" y="43"/>
                    </a:cubicBezTo>
                    <a:cubicBezTo>
                      <a:pt x="136" y="43"/>
                      <a:pt x="136" y="43"/>
                      <a:pt x="136" y="43"/>
                    </a:cubicBezTo>
                    <a:cubicBezTo>
                      <a:pt x="136" y="42"/>
                      <a:pt x="138" y="43"/>
                      <a:pt x="138" y="40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139" y="42"/>
                      <a:pt x="137" y="39"/>
                      <a:pt x="139" y="40"/>
                    </a:cubicBezTo>
                    <a:cubicBezTo>
                      <a:pt x="139" y="41"/>
                      <a:pt x="139" y="41"/>
                      <a:pt x="139" y="41"/>
                    </a:cubicBezTo>
                    <a:cubicBezTo>
                      <a:pt x="139" y="40"/>
                      <a:pt x="140" y="42"/>
                      <a:pt x="140" y="39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41" y="40"/>
                      <a:pt x="142" y="40"/>
                      <a:pt x="142" y="38"/>
                    </a:cubicBezTo>
                    <a:cubicBezTo>
                      <a:pt x="142" y="40"/>
                      <a:pt x="142" y="40"/>
                      <a:pt x="142" y="40"/>
                    </a:cubicBezTo>
                    <a:cubicBezTo>
                      <a:pt x="143" y="41"/>
                      <a:pt x="142" y="38"/>
                      <a:pt x="143" y="38"/>
                    </a:cubicBezTo>
                    <a:cubicBezTo>
                      <a:pt x="143" y="38"/>
                      <a:pt x="144" y="39"/>
                      <a:pt x="144" y="39"/>
                    </a:cubicBezTo>
                    <a:cubicBezTo>
                      <a:pt x="143" y="38"/>
                      <a:pt x="144" y="38"/>
                      <a:pt x="144" y="37"/>
                    </a:cubicBezTo>
                    <a:cubicBezTo>
                      <a:pt x="146" y="39"/>
                      <a:pt x="146" y="39"/>
                      <a:pt x="146" y="39"/>
                    </a:cubicBezTo>
                    <a:cubicBezTo>
                      <a:pt x="149" y="37"/>
                      <a:pt x="152" y="36"/>
                      <a:pt x="154" y="33"/>
                    </a:cubicBezTo>
                    <a:cubicBezTo>
                      <a:pt x="156" y="35"/>
                      <a:pt x="154" y="35"/>
                      <a:pt x="155" y="36"/>
                    </a:cubicBezTo>
                    <a:cubicBezTo>
                      <a:pt x="154" y="34"/>
                      <a:pt x="155" y="35"/>
                      <a:pt x="156" y="34"/>
                    </a:cubicBezTo>
                    <a:cubicBezTo>
                      <a:pt x="156" y="34"/>
                      <a:pt x="156" y="34"/>
                      <a:pt x="156" y="34"/>
                    </a:cubicBezTo>
                    <a:cubicBezTo>
                      <a:pt x="156" y="34"/>
                      <a:pt x="157" y="35"/>
                      <a:pt x="157" y="34"/>
                    </a:cubicBezTo>
                    <a:cubicBezTo>
                      <a:pt x="157" y="34"/>
                      <a:pt x="157" y="34"/>
                      <a:pt x="157" y="34"/>
                    </a:cubicBezTo>
                    <a:cubicBezTo>
                      <a:pt x="157" y="32"/>
                      <a:pt x="159" y="36"/>
                      <a:pt x="158" y="33"/>
                    </a:cubicBezTo>
                    <a:cubicBezTo>
                      <a:pt x="159" y="34"/>
                      <a:pt x="159" y="34"/>
                      <a:pt x="159" y="34"/>
                    </a:cubicBezTo>
                    <a:cubicBezTo>
                      <a:pt x="158" y="32"/>
                      <a:pt x="160" y="35"/>
                      <a:pt x="160" y="33"/>
                    </a:cubicBezTo>
                    <a:cubicBezTo>
                      <a:pt x="160" y="33"/>
                      <a:pt x="160" y="33"/>
                      <a:pt x="160" y="33"/>
                    </a:cubicBezTo>
                    <a:cubicBezTo>
                      <a:pt x="161" y="34"/>
                      <a:pt x="160" y="30"/>
                      <a:pt x="161" y="32"/>
                    </a:cubicBezTo>
                    <a:cubicBezTo>
                      <a:pt x="162" y="31"/>
                      <a:pt x="162" y="30"/>
                      <a:pt x="161" y="28"/>
                    </a:cubicBezTo>
                    <a:cubicBezTo>
                      <a:pt x="162" y="30"/>
                      <a:pt x="162" y="30"/>
                      <a:pt x="162" y="30"/>
                    </a:cubicBezTo>
                    <a:cubicBezTo>
                      <a:pt x="164" y="28"/>
                      <a:pt x="167" y="27"/>
                      <a:pt x="167" y="24"/>
                    </a:cubicBezTo>
                    <a:cubicBezTo>
                      <a:pt x="168" y="25"/>
                      <a:pt x="168" y="25"/>
                      <a:pt x="168" y="25"/>
                    </a:cubicBezTo>
                    <a:cubicBezTo>
                      <a:pt x="167" y="22"/>
                      <a:pt x="171" y="25"/>
                      <a:pt x="170" y="21"/>
                    </a:cubicBezTo>
                    <a:cubicBezTo>
                      <a:pt x="169" y="19"/>
                      <a:pt x="169" y="19"/>
                      <a:pt x="169" y="19"/>
                    </a:cubicBezTo>
                    <a:cubicBezTo>
                      <a:pt x="171" y="21"/>
                      <a:pt x="171" y="21"/>
                      <a:pt x="171" y="21"/>
                    </a:cubicBezTo>
                    <a:cubicBezTo>
                      <a:pt x="170" y="20"/>
                      <a:pt x="172" y="20"/>
                      <a:pt x="171" y="19"/>
                    </a:cubicBezTo>
                    <a:cubicBezTo>
                      <a:pt x="171" y="19"/>
                      <a:pt x="171" y="19"/>
                      <a:pt x="172" y="20"/>
                    </a:cubicBezTo>
                    <a:cubicBezTo>
                      <a:pt x="172" y="20"/>
                      <a:pt x="171" y="17"/>
                      <a:pt x="172" y="17"/>
                    </a:cubicBezTo>
                    <a:cubicBezTo>
                      <a:pt x="173" y="18"/>
                      <a:pt x="173" y="18"/>
                      <a:pt x="173" y="18"/>
                    </a:cubicBezTo>
                    <a:cubicBezTo>
                      <a:pt x="177" y="19"/>
                      <a:pt x="182" y="18"/>
                      <a:pt x="181" y="13"/>
                    </a:cubicBezTo>
                    <a:cubicBezTo>
                      <a:pt x="181" y="12"/>
                      <a:pt x="183" y="14"/>
                      <a:pt x="183" y="14"/>
                    </a:cubicBezTo>
                    <a:cubicBezTo>
                      <a:pt x="182" y="10"/>
                      <a:pt x="188" y="11"/>
                      <a:pt x="186" y="6"/>
                    </a:cubicBezTo>
                    <a:cubicBezTo>
                      <a:pt x="186" y="4"/>
                      <a:pt x="182" y="0"/>
                      <a:pt x="182" y="0"/>
                    </a:cubicBezTo>
                    <a:cubicBezTo>
                      <a:pt x="180" y="4"/>
                      <a:pt x="176" y="5"/>
                      <a:pt x="171" y="6"/>
                    </a:cubicBezTo>
                    <a:cubicBezTo>
                      <a:pt x="171" y="7"/>
                      <a:pt x="170" y="9"/>
                      <a:pt x="169" y="9"/>
                    </a:cubicBezTo>
                    <a:cubicBezTo>
                      <a:pt x="165" y="12"/>
                      <a:pt x="158" y="11"/>
                      <a:pt x="154" y="16"/>
                    </a:cubicBezTo>
                    <a:cubicBezTo>
                      <a:pt x="155" y="16"/>
                      <a:pt x="155" y="18"/>
                      <a:pt x="155" y="18"/>
                    </a:cubicBezTo>
                    <a:cubicBezTo>
                      <a:pt x="155" y="18"/>
                      <a:pt x="155" y="18"/>
                      <a:pt x="155" y="18"/>
                    </a:cubicBezTo>
                    <a:cubicBezTo>
                      <a:pt x="155" y="19"/>
                      <a:pt x="155" y="19"/>
                      <a:pt x="155" y="19"/>
                    </a:cubicBezTo>
                    <a:cubicBezTo>
                      <a:pt x="155" y="19"/>
                      <a:pt x="154" y="18"/>
                      <a:pt x="154" y="17"/>
                    </a:cubicBezTo>
                    <a:cubicBezTo>
                      <a:pt x="153" y="19"/>
                      <a:pt x="151" y="20"/>
                      <a:pt x="149" y="20"/>
                    </a:cubicBezTo>
                    <a:cubicBezTo>
                      <a:pt x="150" y="22"/>
                      <a:pt x="148" y="21"/>
                      <a:pt x="149" y="23"/>
                    </a:cubicBezTo>
                    <a:cubicBezTo>
                      <a:pt x="148" y="22"/>
                      <a:pt x="148" y="22"/>
                      <a:pt x="148" y="22"/>
                    </a:cubicBezTo>
                    <a:cubicBezTo>
                      <a:pt x="147" y="24"/>
                      <a:pt x="147" y="24"/>
                      <a:pt x="145" y="22"/>
                    </a:cubicBezTo>
                    <a:cubicBezTo>
                      <a:pt x="139" y="23"/>
                      <a:pt x="134" y="27"/>
                      <a:pt x="128" y="28"/>
                    </a:cubicBezTo>
                    <a:cubicBezTo>
                      <a:pt x="123" y="30"/>
                      <a:pt x="118" y="35"/>
                      <a:pt x="112" y="37"/>
                    </a:cubicBezTo>
                    <a:cubicBezTo>
                      <a:pt x="112" y="40"/>
                      <a:pt x="110" y="39"/>
                      <a:pt x="110" y="42"/>
                    </a:cubicBezTo>
                    <a:cubicBezTo>
                      <a:pt x="110" y="41"/>
                      <a:pt x="110" y="41"/>
                      <a:pt x="110" y="41"/>
                    </a:cubicBezTo>
                    <a:cubicBezTo>
                      <a:pt x="109" y="43"/>
                      <a:pt x="109" y="41"/>
                      <a:pt x="107" y="40"/>
                    </a:cubicBezTo>
                    <a:cubicBezTo>
                      <a:pt x="107" y="42"/>
                      <a:pt x="107" y="41"/>
                      <a:pt x="107" y="43"/>
                    </a:cubicBezTo>
                    <a:cubicBezTo>
                      <a:pt x="107" y="45"/>
                      <a:pt x="106" y="40"/>
                      <a:pt x="106" y="41"/>
                    </a:cubicBezTo>
                    <a:cubicBezTo>
                      <a:pt x="105" y="41"/>
                      <a:pt x="106" y="42"/>
                      <a:pt x="106" y="42"/>
                    </a:cubicBezTo>
                    <a:cubicBezTo>
                      <a:pt x="105" y="45"/>
                      <a:pt x="106" y="41"/>
                      <a:pt x="103" y="39"/>
                    </a:cubicBezTo>
                    <a:cubicBezTo>
                      <a:pt x="101" y="41"/>
                      <a:pt x="98" y="44"/>
                      <a:pt x="95" y="43"/>
                    </a:cubicBezTo>
                    <a:cubicBezTo>
                      <a:pt x="95" y="43"/>
                      <a:pt x="96" y="44"/>
                      <a:pt x="96" y="44"/>
                    </a:cubicBezTo>
                    <a:cubicBezTo>
                      <a:pt x="95" y="41"/>
                      <a:pt x="95" y="46"/>
                      <a:pt x="94" y="44"/>
                    </a:cubicBezTo>
                    <a:cubicBezTo>
                      <a:pt x="94" y="44"/>
                      <a:pt x="94" y="43"/>
                      <a:pt x="94" y="43"/>
                    </a:cubicBezTo>
                    <a:cubicBezTo>
                      <a:pt x="93" y="42"/>
                      <a:pt x="92" y="44"/>
                      <a:pt x="91" y="43"/>
                    </a:cubicBezTo>
                    <a:cubicBezTo>
                      <a:pt x="90" y="45"/>
                      <a:pt x="88" y="42"/>
                      <a:pt x="88" y="44"/>
                    </a:cubicBezTo>
                    <a:cubicBezTo>
                      <a:pt x="88" y="43"/>
                      <a:pt x="87" y="43"/>
                      <a:pt x="87" y="43"/>
                    </a:cubicBezTo>
                    <a:cubicBezTo>
                      <a:pt x="87" y="47"/>
                      <a:pt x="84" y="42"/>
                      <a:pt x="84" y="44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1" y="45"/>
                      <a:pt x="77" y="45"/>
                      <a:pt x="75" y="47"/>
                    </a:cubicBezTo>
                    <a:cubicBezTo>
                      <a:pt x="73" y="47"/>
                      <a:pt x="70" y="44"/>
                      <a:pt x="69" y="46"/>
                    </a:cubicBezTo>
                    <a:cubicBezTo>
                      <a:pt x="69" y="48"/>
                      <a:pt x="69" y="48"/>
                      <a:pt x="69" y="48"/>
                    </a:cubicBezTo>
                    <a:cubicBezTo>
                      <a:pt x="68" y="48"/>
                      <a:pt x="69" y="47"/>
                      <a:pt x="68" y="46"/>
                    </a:cubicBezTo>
                    <a:cubicBezTo>
                      <a:pt x="68" y="48"/>
                      <a:pt x="66" y="47"/>
                      <a:pt x="65" y="47"/>
                    </a:cubicBezTo>
                    <a:cubicBezTo>
                      <a:pt x="65" y="47"/>
                      <a:pt x="65" y="48"/>
                      <a:pt x="65" y="49"/>
                    </a:cubicBezTo>
                    <a:cubicBezTo>
                      <a:pt x="63" y="46"/>
                      <a:pt x="62" y="50"/>
                      <a:pt x="60" y="48"/>
                    </a:cubicBezTo>
                    <a:cubicBezTo>
                      <a:pt x="61" y="51"/>
                      <a:pt x="60" y="50"/>
                      <a:pt x="59" y="51"/>
                    </a:cubicBezTo>
                    <a:cubicBezTo>
                      <a:pt x="59" y="51"/>
                      <a:pt x="59" y="50"/>
                      <a:pt x="59" y="49"/>
                    </a:cubicBezTo>
                    <a:cubicBezTo>
                      <a:pt x="58" y="50"/>
                      <a:pt x="57" y="50"/>
                      <a:pt x="56" y="49"/>
                    </a:cubicBezTo>
                    <a:cubicBezTo>
                      <a:pt x="56" y="49"/>
                      <a:pt x="56" y="51"/>
                      <a:pt x="55" y="51"/>
                    </a:cubicBezTo>
                    <a:cubicBezTo>
                      <a:pt x="54" y="49"/>
                      <a:pt x="54" y="51"/>
                      <a:pt x="53" y="50"/>
                    </a:cubicBezTo>
                    <a:cubicBezTo>
                      <a:pt x="54" y="52"/>
                      <a:pt x="52" y="54"/>
                      <a:pt x="52" y="53"/>
                    </a:cubicBezTo>
                    <a:cubicBezTo>
                      <a:pt x="52" y="50"/>
                      <a:pt x="52" y="50"/>
                      <a:pt x="52" y="50"/>
                    </a:cubicBezTo>
                    <a:cubicBezTo>
                      <a:pt x="50" y="52"/>
                      <a:pt x="47" y="49"/>
                      <a:pt x="44" y="52"/>
                    </a:cubicBezTo>
                    <a:cubicBezTo>
                      <a:pt x="44" y="51"/>
                      <a:pt x="44" y="51"/>
                      <a:pt x="44" y="51"/>
                    </a:cubicBezTo>
                    <a:cubicBezTo>
                      <a:pt x="42" y="53"/>
                      <a:pt x="39" y="51"/>
                      <a:pt x="37" y="54"/>
                    </a:cubicBezTo>
                    <a:cubicBezTo>
                      <a:pt x="36" y="53"/>
                      <a:pt x="35" y="52"/>
                      <a:pt x="35" y="52"/>
                    </a:cubicBezTo>
                    <a:cubicBezTo>
                      <a:pt x="34" y="53"/>
                      <a:pt x="33" y="53"/>
                      <a:pt x="32" y="55"/>
                    </a:cubicBezTo>
                    <a:cubicBezTo>
                      <a:pt x="32" y="56"/>
                      <a:pt x="32" y="54"/>
                      <a:pt x="32" y="54"/>
                    </a:cubicBezTo>
                    <a:cubicBezTo>
                      <a:pt x="31" y="53"/>
                      <a:pt x="30" y="51"/>
                      <a:pt x="29" y="53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8" y="53"/>
                      <a:pt x="27" y="55"/>
                      <a:pt x="26" y="53"/>
                    </a:cubicBezTo>
                    <a:cubicBezTo>
                      <a:pt x="25" y="54"/>
                      <a:pt x="24" y="55"/>
                      <a:pt x="25" y="56"/>
                    </a:cubicBezTo>
                    <a:cubicBezTo>
                      <a:pt x="24" y="56"/>
                      <a:pt x="25" y="54"/>
                      <a:pt x="24" y="55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23" y="52"/>
                      <a:pt x="21" y="53"/>
                      <a:pt x="19" y="53"/>
                    </a:cubicBezTo>
                    <a:cubicBezTo>
                      <a:pt x="19" y="51"/>
                      <a:pt x="17" y="53"/>
                      <a:pt x="16" y="51"/>
                    </a:cubicBezTo>
                    <a:cubicBezTo>
                      <a:pt x="15" y="52"/>
                      <a:pt x="15" y="50"/>
                      <a:pt x="13" y="53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3" y="51"/>
                      <a:pt x="12" y="51"/>
                      <a:pt x="11" y="49"/>
                    </a:cubicBezTo>
                    <a:cubicBezTo>
                      <a:pt x="11" y="49"/>
                      <a:pt x="10" y="50"/>
                      <a:pt x="9" y="51"/>
                    </a:cubicBezTo>
                    <a:cubicBezTo>
                      <a:pt x="10" y="49"/>
                      <a:pt x="10" y="49"/>
                      <a:pt x="10" y="49"/>
                    </a:cubicBezTo>
                    <a:cubicBezTo>
                      <a:pt x="9" y="50"/>
                      <a:pt x="7" y="51"/>
                      <a:pt x="6" y="52"/>
                    </a:cubicBezTo>
                    <a:cubicBezTo>
                      <a:pt x="6" y="51"/>
                      <a:pt x="6" y="52"/>
                      <a:pt x="6" y="51"/>
                    </a:cubicBezTo>
                    <a:cubicBezTo>
                      <a:pt x="7" y="51"/>
                      <a:pt x="8" y="50"/>
                      <a:pt x="9" y="48"/>
                    </a:cubicBezTo>
                    <a:cubicBezTo>
                      <a:pt x="9" y="48"/>
                      <a:pt x="6" y="50"/>
                      <a:pt x="7" y="48"/>
                    </a:cubicBezTo>
                    <a:cubicBezTo>
                      <a:pt x="7" y="47"/>
                      <a:pt x="7" y="47"/>
                      <a:pt x="5" y="49"/>
                    </a:cubicBezTo>
                    <a:cubicBezTo>
                      <a:pt x="6" y="48"/>
                      <a:pt x="6" y="48"/>
                      <a:pt x="7" y="47"/>
                    </a:cubicBezTo>
                    <a:cubicBezTo>
                      <a:pt x="6" y="47"/>
                      <a:pt x="6" y="47"/>
                      <a:pt x="5" y="47"/>
                    </a:cubicBezTo>
                    <a:cubicBezTo>
                      <a:pt x="6" y="47"/>
                      <a:pt x="5" y="47"/>
                      <a:pt x="5" y="48"/>
                    </a:cubicBezTo>
                    <a:cubicBezTo>
                      <a:pt x="4" y="48"/>
                      <a:pt x="4" y="48"/>
                      <a:pt x="2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2" y="50"/>
                      <a:pt x="1" y="50"/>
                      <a:pt x="2" y="49"/>
                    </a:cubicBezTo>
                    <a:cubicBezTo>
                      <a:pt x="3" y="48"/>
                      <a:pt x="4" y="48"/>
                      <a:pt x="5" y="47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2" y="48"/>
                      <a:pt x="2" y="49"/>
                      <a:pt x="1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1" y="51"/>
                      <a:pt x="1" y="52"/>
                      <a:pt x="2" y="52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4" y="51"/>
                      <a:pt x="5" y="50"/>
                      <a:pt x="5" y="52"/>
                    </a:cubicBezTo>
                    <a:cubicBezTo>
                      <a:pt x="4" y="52"/>
                      <a:pt x="4" y="53"/>
                      <a:pt x="3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5" y="52"/>
                      <a:pt x="4" y="55"/>
                      <a:pt x="5" y="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72" name="Freeform 243"/>
              <p:cNvSpPr>
                <a:spLocks/>
              </p:cNvSpPr>
              <p:nvPr/>
            </p:nvSpPr>
            <p:spPr bwMode="auto">
              <a:xfrm>
                <a:off x="6642" y="3122"/>
                <a:ext cx="3" cy="5"/>
              </a:xfrm>
              <a:custGeom>
                <a:avLst/>
                <a:gdLst>
                  <a:gd name="T0" fmla="*/ 3 w 3"/>
                  <a:gd name="T1" fmla="*/ 5 h 5"/>
                  <a:gd name="T2" fmla="*/ 3 w 3"/>
                  <a:gd name="T3" fmla="*/ 5 h 5"/>
                  <a:gd name="T4" fmla="*/ 0 w 3"/>
                  <a:gd name="T5" fmla="*/ 0 h 5"/>
                  <a:gd name="T6" fmla="*/ 3 w 3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lnTo>
                      <a:pt x="3" y="5"/>
                    </a:lnTo>
                    <a:lnTo>
                      <a:pt x="0" y="0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73" name="Freeform 244"/>
              <p:cNvSpPr>
                <a:spLocks/>
              </p:cNvSpPr>
              <p:nvPr/>
            </p:nvSpPr>
            <p:spPr bwMode="auto">
              <a:xfrm>
                <a:off x="6614" y="3139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74" name="Freeform 245"/>
              <p:cNvSpPr>
                <a:spLocks/>
              </p:cNvSpPr>
              <p:nvPr/>
            </p:nvSpPr>
            <p:spPr bwMode="auto">
              <a:xfrm>
                <a:off x="6616" y="314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75" name="Freeform 246"/>
              <p:cNvSpPr>
                <a:spLocks/>
              </p:cNvSpPr>
              <p:nvPr/>
            </p:nvSpPr>
            <p:spPr bwMode="auto">
              <a:xfrm>
                <a:off x="6355" y="3174"/>
                <a:ext cx="5" cy="3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76" name="Freeform 247"/>
              <p:cNvSpPr>
                <a:spLocks/>
              </p:cNvSpPr>
              <p:nvPr/>
            </p:nvSpPr>
            <p:spPr bwMode="auto">
              <a:xfrm>
                <a:off x="6614" y="3148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0"/>
                      <a:pt x="0" y="2"/>
                      <a:pt x="1" y="2"/>
                    </a:cubicBezTo>
                    <a:cubicBezTo>
                      <a:pt x="1" y="2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77" name="Freeform 248"/>
              <p:cNvSpPr>
                <a:spLocks/>
              </p:cNvSpPr>
              <p:nvPr/>
            </p:nvSpPr>
            <p:spPr bwMode="auto">
              <a:xfrm>
                <a:off x="6365" y="3186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78" name="Freeform 249"/>
              <p:cNvSpPr>
                <a:spLocks/>
              </p:cNvSpPr>
              <p:nvPr/>
            </p:nvSpPr>
            <p:spPr bwMode="auto">
              <a:xfrm>
                <a:off x="6386" y="3191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1" y="0"/>
                      <a:pt x="1" y="1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79" name="Freeform 250"/>
              <p:cNvSpPr>
                <a:spLocks/>
              </p:cNvSpPr>
              <p:nvPr/>
            </p:nvSpPr>
            <p:spPr bwMode="auto">
              <a:xfrm>
                <a:off x="6367" y="3181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0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80" name="Freeform 251"/>
              <p:cNvSpPr>
                <a:spLocks/>
              </p:cNvSpPr>
              <p:nvPr/>
            </p:nvSpPr>
            <p:spPr bwMode="auto">
              <a:xfrm>
                <a:off x="6516" y="3378"/>
                <a:ext cx="5" cy="10"/>
              </a:xfrm>
              <a:custGeom>
                <a:avLst/>
                <a:gdLst>
                  <a:gd name="T0" fmla="*/ 2 w 2"/>
                  <a:gd name="T1" fmla="*/ 0 h 4"/>
                  <a:gd name="T2" fmla="*/ 1 w 2"/>
                  <a:gd name="T3" fmla="*/ 1 h 4"/>
                  <a:gd name="T4" fmla="*/ 1 w 2"/>
                  <a:gd name="T5" fmla="*/ 2 h 4"/>
                  <a:gd name="T6" fmla="*/ 0 w 2"/>
                  <a:gd name="T7" fmla="*/ 4 h 4"/>
                  <a:gd name="T8" fmla="*/ 2 w 2"/>
                  <a:gd name="T9" fmla="*/ 1 h 4"/>
                  <a:gd name="T10" fmla="*/ 2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0" y="3"/>
                      <a:pt x="1" y="2"/>
                    </a:cubicBezTo>
                    <a:cubicBezTo>
                      <a:pt x="1" y="3"/>
                      <a:pt x="0" y="3"/>
                      <a:pt x="0" y="4"/>
                    </a:cubicBezTo>
                    <a:cubicBezTo>
                      <a:pt x="1" y="3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81" name="Freeform 252"/>
              <p:cNvSpPr>
                <a:spLocks/>
              </p:cNvSpPr>
              <p:nvPr/>
            </p:nvSpPr>
            <p:spPr bwMode="auto">
              <a:xfrm>
                <a:off x="6398" y="3191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82" name="Freeform 253"/>
              <p:cNvSpPr>
                <a:spLocks/>
              </p:cNvSpPr>
              <p:nvPr/>
            </p:nvSpPr>
            <p:spPr bwMode="auto">
              <a:xfrm>
                <a:off x="6583" y="33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83" name="Freeform 254"/>
              <p:cNvSpPr>
                <a:spLocks noEditPoints="1"/>
              </p:cNvSpPr>
              <p:nvPr/>
            </p:nvSpPr>
            <p:spPr bwMode="auto">
              <a:xfrm>
                <a:off x="6519" y="3305"/>
                <a:ext cx="171" cy="106"/>
              </a:xfrm>
              <a:custGeom>
                <a:avLst/>
                <a:gdLst>
                  <a:gd name="T0" fmla="*/ 54 w 72"/>
                  <a:gd name="T1" fmla="*/ 4 h 45"/>
                  <a:gd name="T2" fmla="*/ 55 w 72"/>
                  <a:gd name="T3" fmla="*/ 8 h 45"/>
                  <a:gd name="T4" fmla="*/ 44 w 72"/>
                  <a:gd name="T5" fmla="*/ 20 h 45"/>
                  <a:gd name="T6" fmla="*/ 38 w 72"/>
                  <a:gd name="T7" fmla="*/ 21 h 45"/>
                  <a:gd name="T8" fmla="*/ 35 w 72"/>
                  <a:gd name="T9" fmla="*/ 21 h 45"/>
                  <a:gd name="T10" fmla="*/ 30 w 72"/>
                  <a:gd name="T11" fmla="*/ 22 h 45"/>
                  <a:gd name="T12" fmla="*/ 27 w 72"/>
                  <a:gd name="T13" fmla="*/ 22 h 45"/>
                  <a:gd name="T14" fmla="*/ 21 w 72"/>
                  <a:gd name="T15" fmla="*/ 23 h 45"/>
                  <a:gd name="T16" fmla="*/ 16 w 72"/>
                  <a:gd name="T17" fmla="*/ 23 h 45"/>
                  <a:gd name="T18" fmla="*/ 11 w 72"/>
                  <a:gd name="T19" fmla="*/ 23 h 45"/>
                  <a:gd name="T20" fmla="*/ 9 w 72"/>
                  <a:gd name="T21" fmla="*/ 21 h 45"/>
                  <a:gd name="T22" fmla="*/ 8 w 72"/>
                  <a:gd name="T23" fmla="*/ 20 h 45"/>
                  <a:gd name="T24" fmla="*/ 7 w 72"/>
                  <a:gd name="T25" fmla="*/ 20 h 45"/>
                  <a:gd name="T26" fmla="*/ 4 w 72"/>
                  <a:gd name="T27" fmla="*/ 22 h 45"/>
                  <a:gd name="T28" fmla="*/ 2 w 72"/>
                  <a:gd name="T29" fmla="*/ 25 h 45"/>
                  <a:gd name="T30" fmla="*/ 2 w 72"/>
                  <a:gd name="T31" fmla="*/ 31 h 45"/>
                  <a:gd name="T32" fmla="*/ 8 w 72"/>
                  <a:gd name="T33" fmla="*/ 29 h 45"/>
                  <a:gd name="T34" fmla="*/ 4 w 72"/>
                  <a:gd name="T35" fmla="*/ 34 h 45"/>
                  <a:gd name="T36" fmla="*/ 3 w 72"/>
                  <a:gd name="T37" fmla="*/ 39 h 45"/>
                  <a:gd name="T38" fmla="*/ 8 w 72"/>
                  <a:gd name="T39" fmla="*/ 33 h 45"/>
                  <a:gd name="T40" fmla="*/ 6 w 72"/>
                  <a:gd name="T41" fmla="*/ 39 h 45"/>
                  <a:gd name="T42" fmla="*/ 7 w 72"/>
                  <a:gd name="T43" fmla="*/ 41 h 45"/>
                  <a:gd name="T44" fmla="*/ 8 w 72"/>
                  <a:gd name="T45" fmla="*/ 42 h 45"/>
                  <a:gd name="T46" fmla="*/ 9 w 72"/>
                  <a:gd name="T47" fmla="*/ 43 h 45"/>
                  <a:gd name="T48" fmla="*/ 12 w 72"/>
                  <a:gd name="T49" fmla="*/ 40 h 45"/>
                  <a:gd name="T50" fmla="*/ 13 w 72"/>
                  <a:gd name="T51" fmla="*/ 44 h 45"/>
                  <a:gd name="T52" fmla="*/ 15 w 72"/>
                  <a:gd name="T53" fmla="*/ 40 h 45"/>
                  <a:gd name="T54" fmla="*/ 16 w 72"/>
                  <a:gd name="T55" fmla="*/ 40 h 45"/>
                  <a:gd name="T56" fmla="*/ 17 w 72"/>
                  <a:gd name="T57" fmla="*/ 42 h 45"/>
                  <a:gd name="T58" fmla="*/ 23 w 72"/>
                  <a:gd name="T59" fmla="*/ 41 h 45"/>
                  <a:gd name="T60" fmla="*/ 24 w 72"/>
                  <a:gd name="T61" fmla="*/ 41 h 45"/>
                  <a:gd name="T62" fmla="*/ 28 w 72"/>
                  <a:gd name="T63" fmla="*/ 41 h 45"/>
                  <a:gd name="T64" fmla="*/ 31 w 72"/>
                  <a:gd name="T65" fmla="*/ 40 h 45"/>
                  <a:gd name="T66" fmla="*/ 33 w 72"/>
                  <a:gd name="T67" fmla="*/ 39 h 45"/>
                  <a:gd name="T68" fmla="*/ 34 w 72"/>
                  <a:gd name="T69" fmla="*/ 40 h 45"/>
                  <a:gd name="T70" fmla="*/ 34 w 72"/>
                  <a:gd name="T71" fmla="*/ 37 h 45"/>
                  <a:gd name="T72" fmla="*/ 37 w 72"/>
                  <a:gd name="T73" fmla="*/ 38 h 45"/>
                  <a:gd name="T74" fmla="*/ 41 w 72"/>
                  <a:gd name="T75" fmla="*/ 39 h 45"/>
                  <a:gd name="T76" fmla="*/ 43 w 72"/>
                  <a:gd name="T77" fmla="*/ 35 h 45"/>
                  <a:gd name="T78" fmla="*/ 46 w 72"/>
                  <a:gd name="T79" fmla="*/ 35 h 45"/>
                  <a:gd name="T80" fmla="*/ 47 w 72"/>
                  <a:gd name="T81" fmla="*/ 34 h 45"/>
                  <a:gd name="T82" fmla="*/ 49 w 72"/>
                  <a:gd name="T83" fmla="*/ 34 h 45"/>
                  <a:gd name="T84" fmla="*/ 50 w 72"/>
                  <a:gd name="T85" fmla="*/ 36 h 45"/>
                  <a:gd name="T86" fmla="*/ 51 w 72"/>
                  <a:gd name="T87" fmla="*/ 32 h 45"/>
                  <a:gd name="T88" fmla="*/ 52 w 72"/>
                  <a:gd name="T89" fmla="*/ 27 h 45"/>
                  <a:gd name="T90" fmla="*/ 54 w 72"/>
                  <a:gd name="T91" fmla="*/ 28 h 45"/>
                  <a:gd name="T92" fmla="*/ 54 w 72"/>
                  <a:gd name="T93" fmla="*/ 23 h 45"/>
                  <a:gd name="T94" fmla="*/ 58 w 72"/>
                  <a:gd name="T95" fmla="*/ 23 h 45"/>
                  <a:gd name="T96" fmla="*/ 59 w 72"/>
                  <a:gd name="T97" fmla="*/ 21 h 45"/>
                  <a:gd name="T98" fmla="*/ 61 w 72"/>
                  <a:gd name="T99" fmla="*/ 20 h 45"/>
                  <a:gd name="T100" fmla="*/ 65 w 72"/>
                  <a:gd name="T101" fmla="*/ 17 h 45"/>
                  <a:gd name="T102" fmla="*/ 65 w 72"/>
                  <a:gd name="T103" fmla="*/ 13 h 45"/>
                  <a:gd name="T104" fmla="*/ 67 w 72"/>
                  <a:gd name="T105" fmla="*/ 8 h 45"/>
                  <a:gd name="T106" fmla="*/ 61 w 72"/>
                  <a:gd name="T107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2" h="45">
                    <a:moveTo>
                      <a:pt x="68" y="4"/>
                    </a:moveTo>
                    <a:cubicBezTo>
                      <a:pt x="67" y="4"/>
                      <a:pt x="70" y="3"/>
                      <a:pt x="70" y="3"/>
                    </a:cubicBezTo>
                    <a:cubicBezTo>
                      <a:pt x="66" y="4"/>
                      <a:pt x="69" y="0"/>
                      <a:pt x="65" y="3"/>
                    </a:cubicBezTo>
                    <a:cubicBezTo>
                      <a:pt x="64" y="3"/>
                      <a:pt x="63" y="5"/>
                      <a:pt x="63" y="6"/>
                    </a:cubicBezTo>
                    <a:cubicBezTo>
                      <a:pt x="62" y="6"/>
                      <a:pt x="61" y="6"/>
                      <a:pt x="61" y="6"/>
                    </a:cubicBezTo>
                    <a:cubicBezTo>
                      <a:pt x="59" y="4"/>
                      <a:pt x="51" y="2"/>
                      <a:pt x="54" y="4"/>
                    </a:cubicBezTo>
                    <a:cubicBezTo>
                      <a:pt x="55" y="4"/>
                      <a:pt x="56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7" y="6"/>
                      <a:pt x="57" y="6"/>
                      <a:pt x="57" y="6"/>
                    </a:cubicBezTo>
                    <a:cubicBezTo>
                      <a:pt x="57" y="6"/>
                      <a:pt x="55" y="5"/>
                      <a:pt x="55" y="4"/>
                    </a:cubicBezTo>
                    <a:cubicBezTo>
                      <a:pt x="55" y="5"/>
                      <a:pt x="55" y="6"/>
                      <a:pt x="54" y="6"/>
                    </a:cubicBezTo>
                    <a:cubicBezTo>
                      <a:pt x="55" y="7"/>
                      <a:pt x="54" y="6"/>
                      <a:pt x="55" y="8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5" y="8"/>
                      <a:pt x="55" y="8"/>
                      <a:pt x="53" y="7"/>
                    </a:cubicBezTo>
                    <a:cubicBezTo>
                      <a:pt x="50" y="7"/>
                      <a:pt x="49" y="9"/>
                      <a:pt x="47" y="10"/>
                    </a:cubicBezTo>
                    <a:cubicBezTo>
                      <a:pt x="46" y="12"/>
                      <a:pt x="45" y="14"/>
                      <a:pt x="43" y="16"/>
                    </a:cubicBezTo>
                    <a:cubicBezTo>
                      <a:pt x="44" y="19"/>
                      <a:pt x="43" y="18"/>
                      <a:pt x="44" y="21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44" y="22"/>
                      <a:pt x="43" y="20"/>
                      <a:pt x="42" y="19"/>
                    </a:cubicBezTo>
                    <a:cubicBezTo>
                      <a:pt x="43" y="21"/>
                      <a:pt x="42" y="20"/>
                      <a:pt x="43" y="22"/>
                    </a:cubicBezTo>
                    <a:cubicBezTo>
                      <a:pt x="44" y="23"/>
                      <a:pt x="41" y="19"/>
                      <a:pt x="42" y="20"/>
                    </a:cubicBezTo>
                    <a:cubicBezTo>
                      <a:pt x="41" y="20"/>
                      <a:pt x="42" y="21"/>
                      <a:pt x="42" y="21"/>
                    </a:cubicBezTo>
                    <a:cubicBezTo>
                      <a:pt x="42" y="23"/>
                      <a:pt x="41" y="20"/>
                      <a:pt x="40" y="18"/>
                    </a:cubicBezTo>
                    <a:cubicBezTo>
                      <a:pt x="39" y="19"/>
                      <a:pt x="39" y="22"/>
                      <a:pt x="38" y="21"/>
                    </a:cubicBezTo>
                    <a:cubicBezTo>
                      <a:pt x="38" y="21"/>
                      <a:pt x="38" y="22"/>
                      <a:pt x="38" y="22"/>
                    </a:cubicBezTo>
                    <a:cubicBezTo>
                      <a:pt x="37" y="19"/>
                      <a:pt x="38" y="23"/>
                      <a:pt x="38" y="22"/>
                    </a:cubicBezTo>
                    <a:cubicBezTo>
                      <a:pt x="37" y="21"/>
                      <a:pt x="37" y="21"/>
                      <a:pt x="37" y="21"/>
                    </a:cubicBezTo>
                    <a:cubicBezTo>
                      <a:pt x="36" y="20"/>
                      <a:pt x="37" y="22"/>
                      <a:pt x="36" y="21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36" y="23"/>
                      <a:pt x="35" y="20"/>
                      <a:pt x="35" y="21"/>
                    </a:cubicBezTo>
                    <a:cubicBezTo>
                      <a:pt x="35" y="20"/>
                      <a:pt x="35" y="21"/>
                      <a:pt x="35" y="20"/>
                    </a:cubicBezTo>
                    <a:cubicBezTo>
                      <a:pt x="36" y="24"/>
                      <a:pt x="34" y="19"/>
                      <a:pt x="34" y="21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4" y="21"/>
                      <a:pt x="34" y="20"/>
                      <a:pt x="32" y="22"/>
                    </a:cubicBezTo>
                    <a:cubicBezTo>
                      <a:pt x="32" y="22"/>
                      <a:pt x="31" y="19"/>
                      <a:pt x="30" y="21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2"/>
                      <a:pt x="30" y="21"/>
                      <a:pt x="30" y="21"/>
                    </a:cubicBezTo>
                    <a:cubicBezTo>
                      <a:pt x="30" y="22"/>
                      <a:pt x="30" y="20"/>
                      <a:pt x="29" y="20"/>
                    </a:cubicBezTo>
                    <a:cubicBezTo>
                      <a:pt x="29" y="21"/>
                      <a:pt x="29" y="21"/>
                      <a:pt x="29" y="22"/>
                    </a:cubicBezTo>
                    <a:cubicBezTo>
                      <a:pt x="29" y="20"/>
                      <a:pt x="28" y="23"/>
                      <a:pt x="27" y="21"/>
                    </a:cubicBezTo>
                    <a:cubicBezTo>
                      <a:pt x="27" y="25"/>
                      <a:pt x="27" y="23"/>
                      <a:pt x="27" y="24"/>
                    </a:cubicBezTo>
                    <a:cubicBezTo>
                      <a:pt x="27" y="24"/>
                      <a:pt x="27" y="23"/>
                      <a:pt x="27" y="22"/>
                    </a:cubicBezTo>
                    <a:cubicBezTo>
                      <a:pt x="26" y="22"/>
                      <a:pt x="26" y="22"/>
                      <a:pt x="26" y="21"/>
                    </a:cubicBezTo>
                    <a:cubicBezTo>
                      <a:pt x="26" y="22"/>
                      <a:pt x="25" y="24"/>
                      <a:pt x="25" y="23"/>
                    </a:cubicBezTo>
                    <a:cubicBezTo>
                      <a:pt x="25" y="21"/>
                      <a:pt x="25" y="23"/>
                      <a:pt x="25" y="22"/>
                    </a:cubicBezTo>
                    <a:cubicBezTo>
                      <a:pt x="24" y="24"/>
                      <a:pt x="24" y="25"/>
                      <a:pt x="24" y="25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3"/>
                      <a:pt x="23" y="20"/>
                      <a:pt x="21" y="23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0" y="23"/>
                      <a:pt x="20" y="21"/>
                      <a:pt x="18" y="24"/>
                    </a:cubicBezTo>
                    <a:cubicBezTo>
                      <a:pt x="18" y="23"/>
                      <a:pt x="18" y="22"/>
                      <a:pt x="18" y="22"/>
                    </a:cubicBezTo>
                    <a:cubicBezTo>
                      <a:pt x="17" y="24"/>
                      <a:pt x="17" y="23"/>
                      <a:pt x="16" y="25"/>
                    </a:cubicBezTo>
                    <a:cubicBezTo>
                      <a:pt x="16" y="25"/>
                      <a:pt x="16" y="24"/>
                      <a:pt x="16" y="24"/>
                    </a:cubicBezTo>
                    <a:cubicBezTo>
                      <a:pt x="16" y="23"/>
                      <a:pt x="17" y="21"/>
                      <a:pt x="16" y="23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5" y="23"/>
                      <a:pt x="14" y="24"/>
                      <a:pt x="15" y="23"/>
                    </a:cubicBezTo>
                    <a:cubicBezTo>
                      <a:pt x="14" y="24"/>
                      <a:pt x="13" y="24"/>
                      <a:pt x="13" y="26"/>
                    </a:cubicBezTo>
                    <a:cubicBezTo>
                      <a:pt x="12" y="26"/>
                      <a:pt x="14" y="23"/>
                      <a:pt x="13" y="25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22"/>
                      <a:pt x="12" y="23"/>
                      <a:pt x="11" y="23"/>
                    </a:cubicBezTo>
                    <a:cubicBezTo>
                      <a:pt x="12" y="21"/>
                      <a:pt x="10" y="23"/>
                      <a:pt x="11" y="22"/>
                    </a:cubicBezTo>
                    <a:cubicBezTo>
                      <a:pt x="10" y="23"/>
                      <a:pt x="11" y="21"/>
                      <a:pt x="9" y="23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2"/>
                      <a:pt x="10" y="21"/>
                      <a:pt x="10" y="21"/>
                    </a:cubicBezTo>
                    <a:cubicBezTo>
                      <a:pt x="10" y="20"/>
                      <a:pt x="8" y="21"/>
                      <a:pt x="8" y="22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8" y="21"/>
                      <a:pt x="6" y="22"/>
                      <a:pt x="5" y="23"/>
                    </a:cubicBezTo>
                    <a:cubicBezTo>
                      <a:pt x="6" y="22"/>
                      <a:pt x="5" y="23"/>
                      <a:pt x="5" y="22"/>
                    </a:cubicBezTo>
                    <a:cubicBezTo>
                      <a:pt x="6" y="22"/>
                      <a:pt x="8" y="21"/>
                      <a:pt x="9" y="20"/>
                    </a:cubicBezTo>
                    <a:cubicBezTo>
                      <a:pt x="10" y="20"/>
                      <a:pt x="6" y="21"/>
                      <a:pt x="8" y="20"/>
                    </a:cubicBezTo>
                    <a:cubicBezTo>
                      <a:pt x="9" y="20"/>
                      <a:pt x="8" y="20"/>
                      <a:pt x="6" y="21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8" y="20"/>
                      <a:pt x="7" y="20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5" y="21"/>
                      <a:pt x="5" y="20"/>
                      <a:pt x="3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3" y="22"/>
                      <a:pt x="2" y="22"/>
                      <a:pt x="3" y="21"/>
                    </a:cubicBezTo>
                    <a:cubicBezTo>
                      <a:pt x="5" y="20"/>
                      <a:pt x="6" y="20"/>
                      <a:pt x="7" y="2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4" y="20"/>
                      <a:pt x="3" y="21"/>
                      <a:pt x="2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2" y="22"/>
                      <a:pt x="1" y="23"/>
                      <a:pt x="2" y="23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6" y="21"/>
                      <a:pt x="4" y="22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4" y="23"/>
                      <a:pt x="2" y="25"/>
                      <a:pt x="3" y="24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6"/>
                      <a:pt x="4" y="24"/>
                      <a:pt x="4" y="24"/>
                    </a:cubicBezTo>
                    <a:cubicBezTo>
                      <a:pt x="4" y="24"/>
                      <a:pt x="1" y="26"/>
                      <a:pt x="1" y="27"/>
                    </a:cubicBezTo>
                    <a:cubicBezTo>
                      <a:pt x="1" y="27"/>
                      <a:pt x="3" y="26"/>
                      <a:pt x="2" y="28"/>
                    </a:cubicBezTo>
                    <a:cubicBezTo>
                      <a:pt x="2" y="28"/>
                      <a:pt x="4" y="28"/>
                      <a:pt x="5" y="27"/>
                    </a:cubicBezTo>
                    <a:cubicBezTo>
                      <a:pt x="5" y="28"/>
                      <a:pt x="3" y="29"/>
                      <a:pt x="4" y="29"/>
                    </a:cubicBezTo>
                    <a:cubicBezTo>
                      <a:pt x="3" y="29"/>
                      <a:pt x="2" y="30"/>
                      <a:pt x="2" y="31"/>
                    </a:cubicBezTo>
                    <a:cubicBezTo>
                      <a:pt x="3" y="30"/>
                      <a:pt x="2" y="32"/>
                      <a:pt x="4" y="30"/>
                    </a:cubicBezTo>
                    <a:cubicBezTo>
                      <a:pt x="4" y="30"/>
                      <a:pt x="4" y="31"/>
                      <a:pt x="5" y="31"/>
                    </a:cubicBezTo>
                    <a:cubicBezTo>
                      <a:pt x="4" y="31"/>
                      <a:pt x="3" y="33"/>
                      <a:pt x="3" y="33"/>
                    </a:cubicBezTo>
                    <a:cubicBezTo>
                      <a:pt x="4" y="32"/>
                      <a:pt x="5" y="32"/>
                      <a:pt x="5" y="32"/>
                    </a:cubicBezTo>
                    <a:cubicBezTo>
                      <a:pt x="6" y="31"/>
                      <a:pt x="6" y="31"/>
                      <a:pt x="7" y="29"/>
                    </a:cubicBezTo>
                    <a:cubicBezTo>
                      <a:pt x="7" y="29"/>
                      <a:pt x="8" y="28"/>
                      <a:pt x="8" y="29"/>
                    </a:cubicBezTo>
                    <a:cubicBezTo>
                      <a:pt x="7" y="30"/>
                      <a:pt x="5" y="32"/>
                      <a:pt x="6" y="33"/>
                    </a:cubicBezTo>
                    <a:cubicBezTo>
                      <a:pt x="4" y="35"/>
                      <a:pt x="5" y="32"/>
                      <a:pt x="4" y="34"/>
                    </a:cubicBezTo>
                    <a:cubicBezTo>
                      <a:pt x="2" y="36"/>
                      <a:pt x="2" y="36"/>
                      <a:pt x="2" y="35"/>
                    </a:cubicBezTo>
                    <a:cubicBezTo>
                      <a:pt x="0" y="36"/>
                      <a:pt x="2" y="35"/>
                      <a:pt x="1" y="37"/>
                    </a:cubicBezTo>
                    <a:cubicBezTo>
                      <a:pt x="1" y="37"/>
                      <a:pt x="2" y="36"/>
                      <a:pt x="3" y="36"/>
                    </a:cubicBezTo>
                    <a:cubicBezTo>
                      <a:pt x="4" y="35"/>
                      <a:pt x="4" y="35"/>
                      <a:pt x="4" y="34"/>
                    </a:cubicBezTo>
                    <a:cubicBezTo>
                      <a:pt x="6" y="32"/>
                      <a:pt x="4" y="36"/>
                      <a:pt x="4" y="36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3" y="37"/>
                      <a:pt x="4" y="36"/>
                      <a:pt x="4" y="36"/>
                    </a:cubicBezTo>
                    <a:cubicBezTo>
                      <a:pt x="3" y="39"/>
                      <a:pt x="4" y="36"/>
                      <a:pt x="3" y="38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2" y="41"/>
                      <a:pt x="3" y="38"/>
                      <a:pt x="3" y="39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4" y="38"/>
                      <a:pt x="5" y="37"/>
                      <a:pt x="4" y="37"/>
                    </a:cubicBezTo>
                    <a:cubicBezTo>
                      <a:pt x="6" y="34"/>
                      <a:pt x="5" y="37"/>
                      <a:pt x="6" y="36"/>
                    </a:cubicBezTo>
                    <a:cubicBezTo>
                      <a:pt x="7" y="35"/>
                      <a:pt x="5" y="36"/>
                      <a:pt x="6" y="35"/>
                    </a:cubicBezTo>
                    <a:cubicBezTo>
                      <a:pt x="7" y="33"/>
                      <a:pt x="7" y="34"/>
                      <a:pt x="8" y="33"/>
                    </a:cubicBezTo>
                    <a:cubicBezTo>
                      <a:pt x="8" y="34"/>
                      <a:pt x="7" y="35"/>
                      <a:pt x="6" y="36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5" y="37"/>
                      <a:pt x="5" y="39"/>
                      <a:pt x="4" y="40"/>
                    </a:cubicBezTo>
                    <a:cubicBezTo>
                      <a:pt x="4" y="41"/>
                      <a:pt x="5" y="38"/>
                      <a:pt x="5" y="39"/>
                    </a:cubicBezTo>
                    <a:cubicBezTo>
                      <a:pt x="5" y="39"/>
                      <a:pt x="6" y="37"/>
                      <a:pt x="6" y="37"/>
                    </a:cubicBezTo>
                    <a:cubicBezTo>
                      <a:pt x="9" y="33"/>
                      <a:pt x="5" y="40"/>
                      <a:pt x="6" y="39"/>
                    </a:cubicBezTo>
                    <a:cubicBezTo>
                      <a:pt x="7" y="37"/>
                      <a:pt x="9" y="36"/>
                      <a:pt x="10" y="33"/>
                    </a:cubicBezTo>
                    <a:cubicBezTo>
                      <a:pt x="10" y="32"/>
                      <a:pt x="11" y="32"/>
                      <a:pt x="11" y="32"/>
                    </a:cubicBezTo>
                    <a:cubicBezTo>
                      <a:pt x="10" y="34"/>
                      <a:pt x="10" y="34"/>
                      <a:pt x="9" y="35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7" y="39"/>
                      <a:pt x="7" y="40"/>
                      <a:pt x="7" y="41"/>
                    </a:cubicBezTo>
                    <a:cubicBezTo>
                      <a:pt x="8" y="41"/>
                      <a:pt x="8" y="40"/>
                      <a:pt x="8" y="39"/>
                    </a:cubicBezTo>
                    <a:cubicBezTo>
                      <a:pt x="8" y="40"/>
                      <a:pt x="7" y="41"/>
                      <a:pt x="8" y="41"/>
                    </a:cubicBezTo>
                    <a:cubicBezTo>
                      <a:pt x="8" y="40"/>
                      <a:pt x="9" y="38"/>
                      <a:pt x="9" y="38"/>
                    </a:cubicBezTo>
                    <a:cubicBezTo>
                      <a:pt x="10" y="38"/>
                      <a:pt x="9" y="40"/>
                      <a:pt x="9" y="41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9" y="41"/>
                      <a:pt x="8" y="43"/>
                      <a:pt x="8" y="42"/>
                    </a:cubicBezTo>
                    <a:cubicBezTo>
                      <a:pt x="9" y="41"/>
                      <a:pt x="9" y="40"/>
                      <a:pt x="10" y="38"/>
                    </a:cubicBezTo>
                    <a:cubicBezTo>
                      <a:pt x="11" y="38"/>
                      <a:pt x="10" y="40"/>
                      <a:pt x="10" y="39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10" y="40"/>
                      <a:pt x="8" y="43"/>
                      <a:pt x="9" y="43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0" y="42"/>
                      <a:pt x="11" y="40"/>
                      <a:pt x="11" y="42"/>
                    </a:cubicBezTo>
                    <a:cubicBezTo>
                      <a:pt x="12" y="40"/>
                      <a:pt x="11" y="42"/>
                      <a:pt x="11" y="41"/>
                    </a:cubicBezTo>
                    <a:cubicBezTo>
                      <a:pt x="11" y="39"/>
                      <a:pt x="12" y="39"/>
                      <a:pt x="12" y="39"/>
                    </a:cubicBezTo>
                    <a:cubicBezTo>
                      <a:pt x="11" y="42"/>
                      <a:pt x="12" y="39"/>
                      <a:pt x="12" y="40"/>
                    </a:cubicBezTo>
                    <a:cubicBezTo>
                      <a:pt x="12" y="41"/>
                      <a:pt x="12" y="41"/>
                      <a:pt x="12" y="42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2" y="43"/>
                      <a:pt x="13" y="39"/>
                      <a:pt x="13" y="41"/>
                    </a:cubicBezTo>
                    <a:cubicBezTo>
                      <a:pt x="13" y="42"/>
                      <a:pt x="12" y="43"/>
                      <a:pt x="12" y="43"/>
                    </a:cubicBezTo>
                    <a:cubicBezTo>
                      <a:pt x="13" y="41"/>
                      <a:pt x="14" y="40"/>
                      <a:pt x="14" y="39"/>
                    </a:cubicBezTo>
                    <a:cubicBezTo>
                      <a:pt x="14" y="40"/>
                      <a:pt x="13" y="42"/>
                      <a:pt x="13" y="44"/>
                    </a:cubicBezTo>
                    <a:cubicBezTo>
                      <a:pt x="14" y="42"/>
                      <a:pt x="13" y="45"/>
                      <a:pt x="14" y="43"/>
                    </a:cubicBezTo>
                    <a:cubicBezTo>
                      <a:pt x="14" y="42"/>
                      <a:pt x="14" y="41"/>
                      <a:pt x="15" y="40"/>
                    </a:cubicBezTo>
                    <a:cubicBezTo>
                      <a:pt x="15" y="40"/>
                      <a:pt x="14" y="41"/>
                      <a:pt x="14" y="42"/>
                    </a:cubicBezTo>
                    <a:cubicBezTo>
                      <a:pt x="14" y="42"/>
                      <a:pt x="15" y="40"/>
                      <a:pt x="15" y="39"/>
                    </a:cubicBezTo>
                    <a:cubicBezTo>
                      <a:pt x="15" y="39"/>
                      <a:pt x="16" y="37"/>
                      <a:pt x="16" y="39"/>
                    </a:cubicBezTo>
                    <a:cubicBezTo>
                      <a:pt x="16" y="40"/>
                      <a:pt x="15" y="39"/>
                      <a:pt x="15" y="40"/>
                    </a:cubicBezTo>
                    <a:cubicBezTo>
                      <a:pt x="16" y="41"/>
                      <a:pt x="17" y="37"/>
                      <a:pt x="17" y="36"/>
                    </a:cubicBezTo>
                    <a:cubicBezTo>
                      <a:pt x="17" y="35"/>
                      <a:pt x="18" y="32"/>
                      <a:pt x="19" y="31"/>
                    </a:cubicBezTo>
                    <a:cubicBezTo>
                      <a:pt x="19" y="32"/>
                      <a:pt x="18" y="32"/>
                      <a:pt x="18" y="34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8" y="37"/>
                      <a:pt x="16" y="39"/>
                      <a:pt x="16" y="41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6" y="41"/>
                      <a:pt x="16" y="43"/>
                      <a:pt x="16" y="42"/>
                    </a:cubicBezTo>
                    <a:cubicBezTo>
                      <a:pt x="17" y="41"/>
                      <a:pt x="16" y="43"/>
                      <a:pt x="16" y="41"/>
                    </a:cubicBezTo>
                    <a:cubicBezTo>
                      <a:pt x="17" y="41"/>
                      <a:pt x="18" y="38"/>
                      <a:pt x="18" y="39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7" y="43"/>
                      <a:pt x="17" y="41"/>
                      <a:pt x="17" y="42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8" y="43"/>
                      <a:pt x="19" y="43"/>
                      <a:pt x="21" y="39"/>
                    </a:cubicBezTo>
                    <a:cubicBezTo>
                      <a:pt x="21" y="41"/>
                      <a:pt x="21" y="41"/>
                      <a:pt x="21" y="42"/>
                    </a:cubicBezTo>
                    <a:cubicBezTo>
                      <a:pt x="21" y="42"/>
                      <a:pt x="22" y="41"/>
                      <a:pt x="22" y="41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2" y="44"/>
                      <a:pt x="23" y="42"/>
                      <a:pt x="23" y="41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3" y="44"/>
                      <a:pt x="23" y="41"/>
                      <a:pt x="23" y="41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0"/>
                      <a:pt x="24" y="41"/>
                      <a:pt x="24" y="43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3"/>
                      <a:pt x="25" y="43"/>
                      <a:pt x="26" y="42"/>
                    </a:cubicBezTo>
                    <a:cubicBezTo>
                      <a:pt x="25" y="42"/>
                      <a:pt x="25" y="41"/>
                      <a:pt x="26" y="39"/>
                    </a:cubicBezTo>
                    <a:cubicBezTo>
                      <a:pt x="26" y="37"/>
                      <a:pt x="26" y="40"/>
                      <a:pt x="26" y="39"/>
                    </a:cubicBezTo>
                    <a:cubicBezTo>
                      <a:pt x="26" y="41"/>
                      <a:pt x="26" y="41"/>
                      <a:pt x="26" y="41"/>
                    </a:cubicBezTo>
                    <a:cubicBezTo>
                      <a:pt x="26" y="44"/>
                      <a:pt x="27" y="42"/>
                      <a:pt x="28" y="42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8" y="43"/>
                      <a:pt x="29" y="41"/>
                      <a:pt x="30" y="42"/>
                    </a:cubicBezTo>
                    <a:cubicBezTo>
                      <a:pt x="30" y="41"/>
                      <a:pt x="30" y="38"/>
                      <a:pt x="30" y="38"/>
                    </a:cubicBezTo>
                    <a:cubicBezTo>
                      <a:pt x="30" y="36"/>
                      <a:pt x="30" y="41"/>
                      <a:pt x="30" y="42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40"/>
                      <a:pt x="31" y="39"/>
                      <a:pt x="31" y="40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2" y="41"/>
                      <a:pt x="32" y="42"/>
                      <a:pt x="32" y="42"/>
                    </a:cubicBezTo>
                    <a:cubicBezTo>
                      <a:pt x="32" y="40"/>
                      <a:pt x="33" y="41"/>
                      <a:pt x="33" y="39"/>
                    </a:cubicBezTo>
                    <a:cubicBezTo>
                      <a:pt x="33" y="40"/>
                      <a:pt x="33" y="40"/>
                      <a:pt x="33" y="4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33" y="42"/>
                      <a:pt x="33" y="40"/>
                      <a:pt x="33" y="39"/>
                    </a:cubicBezTo>
                    <a:cubicBezTo>
                      <a:pt x="33" y="38"/>
                      <a:pt x="33" y="39"/>
                      <a:pt x="33" y="40"/>
                    </a:cubicBezTo>
                    <a:cubicBezTo>
                      <a:pt x="33" y="41"/>
                      <a:pt x="33" y="40"/>
                      <a:pt x="33" y="40"/>
                    </a:cubicBezTo>
                    <a:cubicBezTo>
                      <a:pt x="33" y="41"/>
                      <a:pt x="33" y="40"/>
                      <a:pt x="33" y="41"/>
                    </a:cubicBezTo>
                    <a:cubicBezTo>
                      <a:pt x="33" y="41"/>
                      <a:pt x="33" y="39"/>
                      <a:pt x="34" y="40"/>
                    </a:cubicBezTo>
                    <a:cubicBezTo>
                      <a:pt x="34" y="40"/>
                      <a:pt x="34" y="40"/>
                      <a:pt x="34" y="41"/>
                    </a:cubicBezTo>
                    <a:cubicBezTo>
                      <a:pt x="34" y="40"/>
                      <a:pt x="34" y="40"/>
                      <a:pt x="35" y="40"/>
                    </a:cubicBezTo>
                    <a:cubicBezTo>
                      <a:pt x="34" y="39"/>
                      <a:pt x="34" y="39"/>
                      <a:pt x="34" y="38"/>
                    </a:cubicBezTo>
                    <a:cubicBezTo>
                      <a:pt x="34" y="38"/>
                      <a:pt x="34" y="37"/>
                      <a:pt x="34" y="38"/>
                    </a:cubicBezTo>
                    <a:cubicBezTo>
                      <a:pt x="34" y="38"/>
                      <a:pt x="34" y="38"/>
                      <a:pt x="34" y="38"/>
                    </a:cubicBezTo>
                    <a:cubicBezTo>
                      <a:pt x="34" y="38"/>
                      <a:pt x="35" y="39"/>
                      <a:pt x="34" y="37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35" y="39"/>
                      <a:pt x="35" y="41"/>
                      <a:pt x="36" y="42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36" y="40"/>
                      <a:pt x="37" y="40"/>
                      <a:pt x="37" y="41"/>
                    </a:cubicBezTo>
                    <a:cubicBezTo>
                      <a:pt x="38" y="42"/>
                      <a:pt x="37" y="36"/>
                      <a:pt x="37" y="38"/>
                    </a:cubicBezTo>
                    <a:cubicBezTo>
                      <a:pt x="38" y="40"/>
                      <a:pt x="38" y="40"/>
                      <a:pt x="38" y="40"/>
                    </a:cubicBezTo>
                    <a:cubicBezTo>
                      <a:pt x="38" y="40"/>
                      <a:pt x="38" y="39"/>
                      <a:pt x="38" y="39"/>
                    </a:cubicBezTo>
                    <a:cubicBezTo>
                      <a:pt x="38" y="38"/>
                      <a:pt x="38" y="41"/>
                      <a:pt x="38" y="39"/>
                    </a:cubicBezTo>
                    <a:cubicBezTo>
                      <a:pt x="38" y="38"/>
                      <a:pt x="38" y="38"/>
                      <a:pt x="38" y="38"/>
                    </a:cubicBezTo>
                    <a:cubicBezTo>
                      <a:pt x="39" y="42"/>
                      <a:pt x="40" y="38"/>
                      <a:pt x="41" y="40"/>
                    </a:cubicBezTo>
                    <a:cubicBezTo>
                      <a:pt x="40" y="38"/>
                      <a:pt x="41" y="39"/>
                      <a:pt x="41" y="39"/>
                    </a:cubicBezTo>
                    <a:cubicBezTo>
                      <a:pt x="42" y="41"/>
                      <a:pt x="41" y="38"/>
                      <a:pt x="42" y="39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2" y="38"/>
                      <a:pt x="40" y="33"/>
                      <a:pt x="42" y="36"/>
                    </a:cubicBezTo>
                    <a:cubicBezTo>
                      <a:pt x="42" y="37"/>
                      <a:pt x="42" y="38"/>
                      <a:pt x="42" y="38"/>
                    </a:cubicBezTo>
                    <a:cubicBezTo>
                      <a:pt x="44" y="41"/>
                      <a:pt x="42" y="36"/>
                      <a:pt x="44" y="38"/>
                    </a:cubicBezTo>
                    <a:cubicBezTo>
                      <a:pt x="43" y="37"/>
                      <a:pt x="43" y="36"/>
                      <a:pt x="43" y="35"/>
                    </a:cubicBezTo>
                    <a:cubicBezTo>
                      <a:pt x="43" y="36"/>
                      <a:pt x="44" y="37"/>
                      <a:pt x="44" y="37"/>
                    </a:cubicBezTo>
                    <a:cubicBezTo>
                      <a:pt x="44" y="37"/>
                      <a:pt x="44" y="36"/>
                      <a:pt x="44" y="37"/>
                    </a:cubicBezTo>
                    <a:cubicBezTo>
                      <a:pt x="45" y="37"/>
                      <a:pt x="45" y="38"/>
                      <a:pt x="45" y="38"/>
                    </a:cubicBezTo>
                    <a:cubicBezTo>
                      <a:pt x="45" y="38"/>
                      <a:pt x="45" y="37"/>
                      <a:pt x="45" y="36"/>
                    </a:cubicBezTo>
                    <a:cubicBezTo>
                      <a:pt x="46" y="38"/>
                      <a:pt x="46" y="37"/>
                      <a:pt x="47" y="38"/>
                    </a:cubicBezTo>
                    <a:cubicBezTo>
                      <a:pt x="46" y="35"/>
                      <a:pt x="48" y="38"/>
                      <a:pt x="46" y="35"/>
                    </a:cubicBezTo>
                    <a:cubicBezTo>
                      <a:pt x="47" y="36"/>
                      <a:pt x="47" y="36"/>
                      <a:pt x="47" y="36"/>
                    </a:cubicBezTo>
                    <a:cubicBezTo>
                      <a:pt x="46" y="35"/>
                      <a:pt x="46" y="34"/>
                      <a:pt x="46" y="33"/>
                    </a:cubicBezTo>
                    <a:cubicBezTo>
                      <a:pt x="47" y="35"/>
                      <a:pt x="47" y="35"/>
                      <a:pt x="47" y="35"/>
                    </a:cubicBezTo>
                    <a:cubicBezTo>
                      <a:pt x="48" y="37"/>
                      <a:pt x="47" y="35"/>
                      <a:pt x="48" y="37"/>
                    </a:cubicBezTo>
                    <a:cubicBezTo>
                      <a:pt x="47" y="35"/>
                      <a:pt x="48" y="36"/>
                      <a:pt x="47" y="35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7" y="34"/>
                      <a:pt x="47" y="33"/>
                      <a:pt x="47" y="33"/>
                    </a:cubicBezTo>
                    <a:cubicBezTo>
                      <a:pt x="47" y="33"/>
                      <a:pt x="48" y="35"/>
                      <a:pt x="48" y="35"/>
                    </a:cubicBezTo>
                    <a:cubicBezTo>
                      <a:pt x="49" y="36"/>
                      <a:pt x="49" y="35"/>
                      <a:pt x="48" y="35"/>
                    </a:cubicBezTo>
                    <a:cubicBezTo>
                      <a:pt x="48" y="35"/>
                      <a:pt x="48" y="35"/>
                      <a:pt x="48" y="34"/>
                    </a:cubicBezTo>
                    <a:cubicBezTo>
                      <a:pt x="48" y="34"/>
                      <a:pt x="48" y="35"/>
                      <a:pt x="48" y="35"/>
                    </a:cubicBezTo>
                    <a:cubicBezTo>
                      <a:pt x="48" y="34"/>
                      <a:pt x="48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5"/>
                      <a:pt x="49" y="34"/>
                    </a:cubicBezTo>
                    <a:cubicBezTo>
                      <a:pt x="50" y="35"/>
                      <a:pt x="50" y="33"/>
                      <a:pt x="50" y="32"/>
                    </a:cubicBezTo>
                    <a:cubicBezTo>
                      <a:pt x="50" y="33"/>
                      <a:pt x="51" y="34"/>
                      <a:pt x="50" y="33"/>
                    </a:cubicBezTo>
                    <a:cubicBezTo>
                      <a:pt x="50" y="33"/>
                      <a:pt x="50" y="31"/>
                      <a:pt x="50" y="32"/>
                    </a:cubicBezTo>
                    <a:cubicBezTo>
                      <a:pt x="50" y="32"/>
                      <a:pt x="51" y="33"/>
                      <a:pt x="51" y="33"/>
                    </a:cubicBezTo>
                    <a:cubicBezTo>
                      <a:pt x="52" y="33"/>
                      <a:pt x="51" y="32"/>
                      <a:pt x="51" y="32"/>
                    </a:cubicBezTo>
                    <a:cubicBezTo>
                      <a:pt x="52" y="34"/>
                      <a:pt x="51" y="30"/>
                      <a:pt x="52" y="31"/>
                    </a:cubicBezTo>
                    <a:cubicBezTo>
                      <a:pt x="52" y="31"/>
                      <a:pt x="53" y="32"/>
                      <a:pt x="53" y="33"/>
                    </a:cubicBezTo>
                    <a:cubicBezTo>
                      <a:pt x="53" y="32"/>
                      <a:pt x="53" y="31"/>
                      <a:pt x="52" y="29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0"/>
                      <a:pt x="53" y="29"/>
                    </a:cubicBezTo>
                    <a:cubicBezTo>
                      <a:pt x="52" y="28"/>
                      <a:pt x="51" y="27"/>
                      <a:pt x="52" y="27"/>
                    </a:cubicBezTo>
                    <a:cubicBezTo>
                      <a:pt x="52" y="27"/>
                      <a:pt x="52" y="27"/>
                      <a:pt x="52" y="27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52" y="27"/>
                      <a:pt x="52" y="27"/>
                      <a:pt x="53" y="28"/>
                    </a:cubicBezTo>
                    <a:cubicBezTo>
                      <a:pt x="54" y="30"/>
                      <a:pt x="54" y="29"/>
                      <a:pt x="54" y="29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27"/>
                      <a:pt x="54" y="29"/>
                      <a:pt x="54" y="28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2" y="24"/>
                      <a:pt x="54" y="26"/>
                      <a:pt x="54" y="27"/>
                    </a:cubicBezTo>
                    <a:cubicBezTo>
                      <a:pt x="54" y="26"/>
                      <a:pt x="53" y="24"/>
                      <a:pt x="52" y="22"/>
                    </a:cubicBezTo>
                    <a:cubicBezTo>
                      <a:pt x="52" y="22"/>
                      <a:pt x="52" y="21"/>
                      <a:pt x="52" y="21"/>
                    </a:cubicBezTo>
                    <a:cubicBezTo>
                      <a:pt x="53" y="22"/>
                      <a:pt x="52" y="21"/>
                      <a:pt x="53" y="22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4" y="23"/>
                      <a:pt x="55" y="25"/>
                      <a:pt x="55" y="26"/>
                    </a:cubicBezTo>
                    <a:cubicBezTo>
                      <a:pt x="55" y="25"/>
                      <a:pt x="56" y="26"/>
                      <a:pt x="57" y="26"/>
                    </a:cubicBezTo>
                    <a:cubicBezTo>
                      <a:pt x="55" y="23"/>
                      <a:pt x="56" y="24"/>
                      <a:pt x="55" y="22"/>
                    </a:cubicBezTo>
                    <a:cubicBezTo>
                      <a:pt x="55" y="22"/>
                      <a:pt x="56" y="24"/>
                      <a:pt x="57" y="24"/>
                    </a:cubicBezTo>
                    <a:cubicBezTo>
                      <a:pt x="56" y="23"/>
                      <a:pt x="57" y="23"/>
                      <a:pt x="57" y="23"/>
                    </a:cubicBezTo>
                    <a:cubicBezTo>
                      <a:pt x="58" y="23"/>
                      <a:pt x="58" y="23"/>
                      <a:pt x="58" y="23"/>
                    </a:cubicBezTo>
                    <a:cubicBezTo>
                      <a:pt x="57" y="23"/>
                      <a:pt x="58" y="23"/>
                      <a:pt x="57" y="21"/>
                    </a:cubicBezTo>
                    <a:cubicBezTo>
                      <a:pt x="58" y="22"/>
                      <a:pt x="58" y="22"/>
                      <a:pt x="58" y="22"/>
                    </a:cubicBezTo>
                    <a:cubicBezTo>
                      <a:pt x="59" y="22"/>
                      <a:pt x="56" y="19"/>
                      <a:pt x="57" y="20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7" y="20"/>
                      <a:pt x="59" y="22"/>
                      <a:pt x="58" y="20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9" y="21"/>
                      <a:pt x="59" y="21"/>
                      <a:pt x="58" y="19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0" y="22"/>
                      <a:pt x="58" y="19"/>
                      <a:pt x="59" y="19"/>
                    </a:cubicBezTo>
                    <a:cubicBezTo>
                      <a:pt x="59" y="19"/>
                      <a:pt x="60" y="20"/>
                      <a:pt x="60" y="20"/>
                    </a:cubicBezTo>
                    <a:cubicBezTo>
                      <a:pt x="59" y="19"/>
                      <a:pt x="60" y="19"/>
                      <a:pt x="60" y="19"/>
                    </a:cubicBezTo>
                    <a:cubicBezTo>
                      <a:pt x="61" y="20"/>
                      <a:pt x="61" y="20"/>
                      <a:pt x="61" y="20"/>
                    </a:cubicBezTo>
                    <a:cubicBezTo>
                      <a:pt x="62" y="19"/>
                      <a:pt x="64" y="18"/>
                      <a:pt x="63" y="16"/>
                    </a:cubicBezTo>
                    <a:cubicBezTo>
                      <a:pt x="65" y="17"/>
                      <a:pt x="64" y="17"/>
                      <a:pt x="65" y="18"/>
                    </a:cubicBezTo>
                    <a:cubicBezTo>
                      <a:pt x="64" y="17"/>
                      <a:pt x="65" y="18"/>
                      <a:pt x="65" y="17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5" y="17"/>
                      <a:pt x="66" y="18"/>
                      <a:pt x="66" y="17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4" y="15"/>
                      <a:pt x="68" y="18"/>
                      <a:pt x="66" y="16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65" y="15"/>
                      <a:pt x="68" y="17"/>
                      <a:pt x="66" y="16"/>
                    </a:cubicBezTo>
                    <a:cubicBezTo>
                      <a:pt x="67" y="16"/>
                      <a:pt x="67" y="16"/>
                      <a:pt x="67" y="16"/>
                    </a:cubicBezTo>
                    <a:cubicBezTo>
                      <a:pt x="68" y="17"/>
                      <a:pt x="65" y="14"/>
                      <a:pt x="67" y="15"/>
                    </a:cubicBezTo>
                    <a:cubicBezTo>
                      <a:pt x="67" y="15"/>
                      <a:pt x="66" y="14"/>
                      <a:pt x="65" y="13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67" y="13"/>
                      <a:pt x="68" y="12"/>
                      <a:pt x="66" y="10"/>
                    </a:cubicBezTo>
                    <a:cubicBezTo>
                      <a:pt x="67" y="10"/>
                      <a:pt x="67" y="10"/>
                      <a:pt x="67" y="10"/>
                    </a:cubicBezTo>
                    <a:cubicBezTo>
                      <a:pt x="65" y="9"/>
                      <a:pt x="70" y="11"/>
                      <a:pt x="66" y="8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6" y="8"/>
                      <a:pt x="67" y="8"/>
                      <a:pt x="66" y="7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7" y="8"/>
                      <a:pt x="65" y="6"/>
                      <a:pt x="65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9" y="7"/>
                      <a:pt x="72" y="3"/>
                      <a:pt x="68" y="4"/>
                    </a:cubicBezTo>
                    <a:close/>
                    <a:moveTo>
                      <a:pt x="61" y="9"/>
                    </a:moveTo>
                    <a:cubicBezTo>
                      <a:pt x="60" y="9"/>
                      <a:pt x="61" y="7"/>
                      <a:pt x="62" y="6"/>
                    </a:cubicBezTo>
                    <a:cubicBezTo>
                      <a:pt x="62" y="8"/>
                      <a:pt x="61" y="9"/>
                      <a:pt x="61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84" name="Freeform 255"/>
              <p:cNvSpPr>
                <a:spLocks/>
              </p:cNvSpPr>
              <p:nvPr/>
            </p:nvSpPr>
            <p:spPr bwMode="auto">
              <a:xfrm>
                <a:off x="6649" y="3359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0 w 5"/>
                  <a:gd name="T3" fmla="*/ 0 h 5"/>
                  <a:gd name="T4" fmla="*/ 3 w 5"/>
                  <a:gd name="T5" fmla="*/ 5 h 5"/>
                  <a:gd name="T6" fmla="*/ 5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0" y="0"/>
                    </a:lnTo>
                    <a:lnTo>
                      <a:pt x="3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85" name="Freeform 256"/>
              <p:cNvSpPr>
                <a:spLocks/>
              </p:cNvSpPr>
              <p:nvPr/>
            </p:nvSpPr>
            <p:spPr bwMode="auto">
              <a:xfrm>
                <a:off x="6538" y="340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86" name="Freeform 257"/>
              <p:cNvSpPr>
                <a:spLocks/>
              </p:cNvSpPr>
              <p:nvPr/>
            </p:nvSpPr>
            <p:spPr bwMode="auto">
              <a:xfrm>
                <a:off x="6633" y="338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87" name="Oval 258"/>
              <p:cNvSpPr>
                <a:spLocks noChangeArrowheads="1"/>
              </p:cNvSpPr>
              <p:nvPr/>
            </p:nvSpPr>
            <p:spPr bwMode="auto">
              <a:xfrm>
                <a:off x="6184" y="1975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88" name="Freeform 259"/>
              <p:cNvSpPr>
                <a:spLocks/>
              </p:cNvSpPr>
              <p:nvPr/>
            </p:nvSpPr>
            <p:spPr bwMode="auto">
              <a:xfrm>
                <a:off x="6187" y="1975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89" name="Freeform 260"/>
              <p:cNvSpPr>
                <a:spLocks/>
              </p:cNvSpPr>
              <p:nvPr/>
            </p:nvSpPr>
            <p:spPr bwMode="auto">
              <a:xfrm>
                <a:off x="6545" y="312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90" name="Freeform 261"/>
              <p:cNvSpPr>
                <a:spLocks/>
              </p:cNvSpPr>
              <p:nvPr/>
            </p:nvSpPr>
            <p:spPr bwMode="auto">
              <a:xfrm>
                <a:off x="6552" y="3331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91" name="Freeform 262"/>
              <p:cNvSpPr>
                <a:spLocks/>
              </p:cNvSpPr>
              <p:nvPr/>
            </p:nvSpPr>
            <p:spPr bwMode="auto">
              <a:xfrm>
                <a:off x="6621" y="3319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92" name="Freeform 263"/>
              <p:cNvSpPr>
                <a:spLocks/>
              </p:cNvSpPr>
              <p:nvPr/>
            </p:nvSpPr>
            <p:spPr bwMode="auto">
              <a:xfrm>
                <a:off x="6524" y="3390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1" y="0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93" name="Rectangle 264"/>
              <p:cNvSpPr>
                <a:spLocks noChangeArrowheads="1"/>
              </p:cNvSpPr>
              <p:nvPr/>
            </p:nvSpPr>
            <p:spPr bwMode="auto">
              <a:xfrm>
                <a:off x="6652" y="3293"/>
                <a:ext cx="1" cy="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94" name="Freeform 265"/>
              <p:cNvSpPr>
                <a:spLocks/>
              </p:cNvSpPr>
              <p:nvPr/>
            </p:nvSpPr>
            <p:spPr bwMode="auto">
              <a:xfrm>
                <a:off x="6528" y="3350"/>
                <a:ext cx="7" cy="2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95" name="Freeform 266"/>
              <p:cNvSpPr>
                <a:spLocks/>
              </p:cNvSpPr>
              <p:nvPr/>
            </p:nvSpPr>
            <p:spPr bwMode="auto">
              <a:xfrm>
                <a:off x="6531" y="3350"/>
                <a:ext cx="4" cy="0"/>
              </a:xfrm>
              <a:custGeom>
                <a:avLst/>
                <a:gdLst>
                  <a:gd name="T0" fmla="*/ 1 w 2"/>
                  <a:gd name="T1" fmla="*/ 2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96" name="Freeform 267"/>
              <p:cNvSpPr>
                <a:spLocks/>
              </p:cNvSpPr>
              <p:nvPr/>
            </p:nvSpPr>
            <p:spPr bwMode="auto">
              <a:xfrm>
                <a:off x="6521" y="3383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97" name="Freeform 268"/>
              <p:cNvSpPr>
                <a:spLocks/>
              </p:cNvSpPr>
              <p:nvPr/>
            </p:nvSpPr>
            <p:spPr bwMode="auto">
              <a:xfrm>
                <a:off x="6521" y="3395"/>
                <a:ext cx="3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98" name="Freeform 269"/>
              <p:cNvSpPr>
                <a:spLocks/>
              </p:cNvSpPr>
              <p:nvPr/>
            </p:nvSpPr>
            <p:spPr bwMode="auto">
              <a:xfrm>
                <a:off x="6618" y="3395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99" name="Freeform 270"/>
              <p:cNvSpPr>
                <a:spLocks/>
              </p:cNvSpPr>
              <p:nvPr/>
            </p:nvSpPr>
            <p:spPr bwMode="auto">
              <a:xfrm>
                <a:off x="6189" y="19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00" name="Freeform 271"/>
              <p:cNvSpPr>
                <a:spLocks/>
              </p:cNvSpPr>
              <p:nvPr/>
            </p:nvSpPr>
            <p:spPr bwMode="auto">
              <a:xfrm>
                <a:off x="6531" y="3400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1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1" y="0"/>
                      <a:pt x="1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01" name="Freeform 272"/>
              <p:cNvSpPr>
                <a:spLocks/>
              </p:cNvSpPr>
              <p:nvPr/>
            </p:nvSpPr>
            <p:spPr bwMode="auto">
              <a:xfrm>
                <a:off x="6894" y="2707"/>
                <a:ext cx="4" cy="3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0" y="1"/>
                      <a:pt x="1" y="1"/>
                      <a:pt x="2" y="1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02" name="Freeform 273"/>
              <p:cNvSpPr>
                <a:spLocks/>
              </p:cNvSpPr>
              <p:nvPr/>
            </p:nvSpPr>
            <p:spPr bwMode="auto">
              <a:xfrm>
                <a:off x="6519" y="3378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0 h 1"/>
                  <a:gd name="T4" fmla="*/ 1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2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03" name="Freeform 274"/>
              <p:cNvSpPr>
                <a:spLocks/>
              </p:cNvSpPr>
              <p:nvPr/>
            </p:nvSpPr>
            <p:spPr bwMode="auto">
              <a:xfrm>
                <a:off x="6645" y="33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04" name="Freeform 275"/>
              <p:cNvSpPr>
                <a:spLocks/>
              </p:cNvSpPr>
              <p:nvPr/>
            </p:nvSpPr>
            <p:spPr bwMode="auto">
              <a:xfrm>
                <a:off x="6187" y="19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05" name="Freeform 276"/>
              <p:cNvSpPr>
                <a:spLocks/>
              </p:cNvSpPr>
              <p:nvPr/>
            </p:nvSpPr>
            <p:spPr bwMode="auto">
              <a:xfrm>
                <a:off x="6642" y="3371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06" name="Freeform 277"/>
              <p:cNvSpPr>
                <a:spLocks/>
              </p:cNvSpPr>
              <p:nvPr/>
            </p:nvSpPr>
            <p:spPr bwMode="auto">
              <a:xfrm>
                <a:off x="6645" y="33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07" name="Freeform 278"/>
              <p:cNvSpPr>
                <a:spLocks/>
              </p:cNvSpPr>
              <p:nvPr/>
            </p:nvSpPr>
            <p:spPr bwMode="auto">
              <a:xfrm>
                <a:off x="6187" y="197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08" name="Freeform 279"/>
              <p:cNvSpPr>
                <a:spLocks/>
              </p:cNvSpPr>
              <p:nvPr/>
            </p:nvSpPr>
            <p:spPr bwMode="auto">
              <a:xfrm>
                <a:off x="6187" y="197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0 w 1"/>
                  <a:gd name="T5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09" name="Freeform 280"/>
              <p:cNvSpPr>
                <a:spLocks/>
              </p:cNvSpPr>
              <p:nvPr/>
            </p:nvSpPr>
            <p:spPr bwMode="auto">
              <a:xfrm>
                <a:off x="6647" y="3381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10" name="Freeform 281"/>
              <p:cNvSpPr>
                <a:spLocks/>
              </p:cNvSpPr>
              <p:nvPr/>
            </p:nvSpPr>
            <p:spPr bwMode="auto">
              <a:xfrm>
                <a:off x="6192" y="19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11" name="Freeform 282"/>
              <p:cNvSpPr>
                <a:spLocks/>
              </p:cNvSpPr>
              <p:nvPr/>
            </p:nvSpPr>
            <p:spPr bwMode="auto">
              <a:xfrm>
                <a:off x="6557" y="2025"/>
                <a:ext cx="5" cy="9"/>
              </a:xfrm>
              <a:custGeom>
                <a:avLst/>
                <a:gdLst>
                  <a:gd name="T0" fmla="*/ 2 w 2"/>
                  <a:gd name="T1" fmla="*/ 1 h 4"/>
                  <a:gd name="T2" fmla="*/ 1 w 2"/>
                  <a:gd name="T3" fmla="*/ 4 h 4"/>
                  <a:gd name="T4" fmla="*/ 2 w 2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1"/>
                    </a:moveTo>
                    <a:cubicBezTo>
                      <a:pt x="2" y="1"/>
                      <a:pt x="0" y="1"/>
                      <a:pt x="1" y="4"/>
                    </a:cubicBezTo>
                    <a:cubicBezTo>
                      <a:pt x="1" y="0"/>
                      <a:pt x="2" y="4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12" name="Freeform 283"/>
              <p:cNvSpPr>
                <a:spLocks/>
              </p:cNvSpPr>
              <p:nvPr/>
            </p:nvSpPr>
            <p:spPr bwMode="auto">
              <a:xfrm>
                <a:off x="6286" y="1700"/>
                <a:ext cx="5" cy="5"/>
              </a:xfrm>
              <a:custGeom>
                <a:avLst/>
                <a:gdLst>
                  <a:gd name="T0" fmla="*/ 0 w 5"/>
                  <a:gd name="T1" fmla="*/ 5 h 5"/>
                  <a:gd name="T2" fmla="*/ 5 w 5"/>
                  <a:gd name="T3" fmla="*/ 0 h 5"/>
                  <a:gd name="T4" fmla="*/ 0 w 5"/>
                  <a:gd name="T5" fmla="*/ 3 h 5"/>
                  <a:gd name="T6" fmla="*/ 0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lnTo>
                      <a:pt x="5" y="0"/>
                    </a:lnTo>
                    <a:lnTo>
                      <a:pt x="0" y="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13" name="Freeform 284"/>
              <p:cNvSpPr>
                <a:spLocks/>
              </p:cNvSpPr>
              <p:nvPr/>
            </p:nvSpPr>
            <p:spPr bwMode="auto">
              <a:xfrm>
                <a:off x="6732" y="1705"/>
                <a:ext cx="10" cy="5"/>
              </a:xfrm>
              <a:custGeom>
                <a:avLst/>
                <a:gdLst>
                  <a:gd name="T0" fmla="*/ 2 w 4"/>
                  <a:gd name="T1" fmla="*/ 2 h 2"/>
                  <a:gd name="T2" fmla="*/ 1 w 4"/>
                  <a:gd name="T3" fmla="*/ 0 h 2"/>
                  <a:gd name="T4" fmla="*/ 2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cubicBezTo>
                      <a:pt x="2" y="2"/>
                      <a:pt x="3" y="1"/>
                      <a:pt x="1" y="0"/>
                    </a:cubicBezTo>
                    <a:cubicBezTo>
                      <a:pt x="4" y="2"/>
                      <a:pt x="0" y="1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14" name="Freeform 285"/>
              <p:cNvSpPr>
                <a:spLocks/>
              </p:cNvSpPr>
              <p:nvPr/>
            </p:nvSpPr>
            <p:spPr bwMode="auto">
              <a:xfrm>
                <a:off x="6161" y="2072"/>
                <a:ext cx="2" cy="24"/>
              </a:xfrm>
              <a:custGeom>
                <a:avLst/>
                <a:gdLst>
                  <a:gd name="T0" fmla="*/ 0 w 1"/>
                  <a:gd name="T1" fmla="*/ 0 h 10"/>
                  <a:gd name="T2" fmla="*/ 1 w 1"/>
                  <a:gd name="T3" fmla="*/ 10 h 10"/>
                  <a:gd name="T4" fmla="*/ 0 w 1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0">
                    <a:moveTo>
                      <a:pt x="0" y="0"/>
                    </a:moveTo>
                    <a:cubicBezTo>
                      <a:pt x="0" y="4"/>
                      <a:pt x="0" y="10"/>
                      <a:pt x="1" y="1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15" name="Freeform 286"/>
              <p:cNvSpPr>
                <a:spLocks noEditPoints="1"/>
              </p:cNvSpPr>
              <p:nvPr/>
            </p:nvSpPr>
            <p:spPr bwMode="auto">
              <a:xfrm>
                <a:off x="6144" y="1918"/>
                <a:ext cx="85" cy="102"/>
              </a:xfrm>
              <a:custGeom>
                <a:avLst/>
                <a:gdLst>
                  <a:gd name="T0" fmla="*/ 32 w 36"/>
                  <a:gd name="T1" fmla="*/ 19 h 43"/>
                  <a:gd name="T2" fmla="*/ 27 w 36"/>
                  <a:gd name="T3" fmla="*/ 2 h 43"/>
                  <a:gd name="T4" fmla="*/ 8 w 36"/>
                  <a:gd name="T5" fmla="*/ 14 h 43"/>
                  <a:gd name="T6" fmla="*/ 16 w 36"/>
                  <a:gd name="T7" fmla="*/ 25 h 43"/>
                  <a:gd name="T8" fmla="*/ 16 w 36"/>
                  <a:gd name="T9" fmla="*/ 24 h 43"/>
                  <a:gd name="T10" fmla="*/ 17 w 36"/>
                  <a:gd name="T11" fmla="*/ 24 h 43"/>
                  <a:gd name="T12" fmla="*/ 17 w 36"/>
                  <a:gd name="T13" fmla="*/ 23 h 43"/>
                  <a:gd name="T14" fmla="*/ 17 w 36"/>
                  <a:gd name="T15" fmla="*/ 24 h 43"/>
                  <a:gd name="T16" fmla="*/ 19 w 36"/>
                  <a:gd name="T17" fmla="*/ 23 h 43"/>
                  <a:gd name="T18" fmla="*/ 18 w 36"/>
                  <a:gd name="T19" fmla="*/ 24 h 43"/>
                  <a:gd name="T20" fmla="*/ 17 w 36"/>
                  <a:gd name="T21" fmla="*/ 24 h 43"/>
                  <a:gd name="T22" fmla="*/ 19 w 36"/>
                  <a:gd name="T23" fmla="*/ 23 h 43"/>
                  <a:gd name="T24" fmla="*/ 20 w 36"/>
                  <a:gd name="T25" fmla="*/ 23 h 43"/>
                  <a:gd name="T26" fmla="*/ 21 w 36"/>
                  <a:gd name="T27" fmla="*/ 24 h 43"/>
                  <a:gd name="T28" fmla="*/ 21 w 36"/>
                  <a:gd name="T29" fmla="*/ 23 h 43"/>
                  <a:gd name="T30" fmla="*/ 21 w 36"/>
                  <a:gd name="T31" fmla="*/ 23 h 43"/>
                  <a:gd name="T32" fmla="*/ 21 w 36"/>
                  <a:gd name="T33" fmla="*/ 23 h 43"/>
                  <a:gd name="T34" fmla="*/ 21 w 36"/>
                  <a:gd name="T35" fmla="*/ 24 h 43"/>
                  <a:gd name="T36" fmla="*/ 22 w 36"/>
                  <a:gd name="T37" fmla="*/ 24 h 43"/>
                  <a:gd name="T38" fmla="*/ 22 w 36"/>
                  <a:gd name="T39" fmla="*/ 24 h 43"/>
                  <a:gd name="T40" fmla="*/ 22 w 36"/>
                  <a:gd name="T41" fmla="*/ 19 h 43"/>
                  <a:gd name="T42" fmla="*/ 22 w 36"/>
                  <a:gd name="T43" fmla="*/ 19 h 43"/>
                  <a:gd name="T44" fmla="*/ 23 w 36"/>
                  <a:gd name="T45" fmla="*/ 23 h 43"/>
                  <a:gd name="T46" fmla="*/ 27 w 36"/>
                  <a:gd name="T47" fmla="*/ 24 h 43"/>
                  <a:gd name="T48" fmla="*/ 25 w 36"/>
                  <a:gd name="T49" fmla="*/ 24 h 43"/>
                  <a:gd name="T50" fmla="*/ 25 w 36"/>
                  <a:gd name="T51" fmla="*/ 24 h 43"/>
                  <a:gd name="T52" fmla="*/ 26 w 36"/>
                  <a:gd name="T53" fmla="*/ 23 h 43"/>
                  <a:gd name="T54" fmla="*/ 25 w 36"/>
                  <a:gd name="T55" fmla="*/ 24 h 43"/>
                  <a:gd name="T56" fmla="*/ 24 w 36"/>
                  <a:gd name="T57" fmla="*/ 24 h 43"/>
                  <a:gd name="T58" fmla="*/ 24 w 36"/>
                  <a:gd name="T59" fmla="*/ 22 h 43"/>
                  <a:gd name="T60" fmla="*/ 24 w 36"/>
                  <a:gd name="T61" fmla="*/ 24 h 43"/>
                  <a:gd name="T62" fmla="*/ 23 w 36"/>
                  <a:gd name="T63" fmla="*/ 24 h 43"/>
                  <a:gd name="T64" fmla="*/ 23 w 36"/>
                  <a:gd name="T65" fmla="*/ 24 h 43"/>
                  <a:gd name="T66" fmla="*/ 24 w 36"/>
                  <a:gd name="T67" fmla="*/ 24 h 43"/>
                  <a:gd name="T68" fmla="*/ 24 w 36"/>
                  <a:gd name="T69" fmla="*/ 24 h 43"/>
                  <a:gd name="T70" fmla="*/ 25 w 36"/>
                  <a:gd name="T71" fmla="*/ 24 h 43"/>
                  <a:gd name="T72" fmla="*/ 29 w 36"/>
                  <a:gd name="T73" fmla="*/ 24 h 43"/>
                  <a:gd name="T74" fmla="*/ 26 w 36"/>
                  <a:gd name="T75" fmla="*/ 24 h 43"/>
                  <a:gd name="T76" fmla="*/ 24 w 36"/>
                  <a:gd name="T77" fmla="*/ 22 h 43"/>
                  <a:gd name="T78" fmla="*/ 23 w 36"/>
                  <a:gd name="T79" fmla="*/ 21 h 43"/>
                  <a:gd name="T80" fmla="*/ 24 w 36"/>
                  <a:gd name="T81" fmla="*/ 21 h 43"/>
                  <a:gd name="T82" fmla="*/ 24 w 36"/>
                  <a:gd name="T83" fmla="*/ 21 h 43"/>
                  <a:gd name="T84" fmla="*/ 23 w 36"/>
                  <a:gd name="T85" fmla="*/ 20 h 43"/>
                  <a:gd name="T86" fmla="*/ 22 w 36"/>
                  <a:gd name="T87" fmla="*/ 19 h 43"/>
                  <a:gd name="T88" fmla="*/ 22 w 36"/>
                  <a:gd name="T89" fmla="*/ 20 h 43"/>
                  <a:gd name="T90" fmla="*/ 21 w 36"/>
                  <a:gd name="T91" fmla="*/ 19 h 43"/>
                  <a:gd name="T92" fmla="*/ 22 w 36"/>
                  <a:gd name="T93" fmla="*/ 21 h 43"/>
                  <a:gd name="T94" fmla="*/ 20 w 36"/>
                  <a:gd name="T95" fmla="*/ 21 h 43"/>
                  <a:gd name="T96" fmla="*/ 17 w 36"/>
                  <a:gd name="T97" fmla="*/ 20 h 43"/>
                  <a:gd name="T98" fmla="*/ 20 w 36"/>
                  <a:gd name="T99" fmla="*/ 19 h 43"/>
                  <a:gd name="T100" fmla="*/ 18 w 36"/>
                  <a:gd name="T101" fmla="*/ 18 h 43"/>
                  <a:gd name="T102" fmla="*/ 19 w 36"/>
                  <a:gd name="T103" fmla="*/ 18 h 43"/>
                  <a:gd name="T104" fmla="*/ 20 w 36"/>
                  <a:gd name="T105" fmla="*/ 18 h 43"/>
                  <a:gd name="T106" fmla="*/ 21 w 36"/>
                  <a:gd name="T107" fmla="*/ 19 h 43"/>
                  <a:gd name="T108" fmla="*/ 20 w 36"/>
                  <a:gd name="T109" fmla="*/ 18 h 43"/>
                  <a:gd name="T110" fmla="*/ 18 w 36"/>
                  <a:gd name="T111" fmla="*/ 18 h 43"/>
                  <a:gd name="T112" fmla="*/ 18 w 36"/>
                  <a:gd name="T113" fmla="*/ 18 h 43"/>
                  <a:gd name="T114" fmla="*/ 15 w 36"/>
                  <a:gd name="T115" fmla="*/ 18 h 43"/>
                  <a:gd name="T116" fmla="*/ 18 w 36"/>
                  <a:gd name="T117" fmla="*/ 18 h 43"/>
                  <a:gd name="T118" fmla="*/ 18 w 36"/>
                  <a:gd name="T119" fmla="*/ 18 h 43"/>
                  <a:gd name="T120" fmla="*/ 17 w 36"/>
                  <a:gd name="T121" fmla="*/ 19 h 43"/>
                  <a:gd name="T122" fmla="*/ 16 w 36"/>
                  <a:gd name="T123" fmla="*/ 25 h 43"/>
                  <a:gd name="T124" fmla="*/ 14 w 36"/>
                  <a:gd name="T125" fmla="*/ 2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6" h="43">
                    <a:moveTo>
                      <a:pt x="5" y="16"/>
                    </a:moveTo>
                    <a:cubicBezTo>
                      <a:pt x="6" y="19"/>
                      <a:pt x="3" y="20"/>
                      <a:pt x="0" y="23"/>
                    </a:cubicBezTo>
                    <a:cubicBezTo>
                      <a:pt x="0" y="23"/>
                      <a:pt x="1" y="25"/>
                      <a:pt x="1" y="28"/>
                    </a:cubicBezTo>
                    <a:cubicBezTo>
                      <a:pt x="5" y="39"/>
                      <a:pt x="13" y="43"/>
                      <a:pt x="19" y="41"/>
                    </a:cubicBezTo>
                    <a:cubicBezTo>
                      <a:pt x="18" y="40"/>
                      <a:pt x="18" y="39"/>
                      <a:pt x="19" y="39"/>
                    </a:cubicBezTo>
                    <a:cubicBezTo>
                      <a:pt x="19" y="39"/>
                      <a:pt x="19" y="39"/>
                      <a:pt x="19" y="39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9"/>
                      <a:pt x="19" y="40"/>
                    </a:cubicBezTo>
                    <a:cubicBezTo>
                      <a:pt x="20" y="39"/>
                      <a:pt x="21" y="39"/>
                      <a:pt x="23" y="39"/>
                    </a:cubicBezTo>
                    <a:cubicBezTo>
                      <a:pt x="22" y="36"/>
                      <a:pt x="23" y="38"/>
                      <a:pt x="23" y="36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3" y="36"/>
                      <a:pt x="23" y="36"/>
                      <a:pt x="25" y="38"/>
                    </a:cubicBezTo>
                    <a:cubicBezTo>
                      <a:pt x="29" y="38"/>
                      <a:pt x="31" y="35"/>
                      <a:pt x="33" y="33"/>
                    </a:cubicBezTo>
                    <a:cubicBezTo>
                      <a:pt x="36" y="30"/>
                      <a:pt x="36" y="26"/>
                      <a:pt x="36" y="21"/>
                    </a:cubicBezTo>
                    <a:cubicBezTo>
                      <a:pt x="33" y="20"/>
                      <a:pt x="35" y="19"/>
                      <a:pt x="32" y="19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1" y="18"/>
                      <a:pt x="33" y="18"/>
                      <a:pt x="34" y="17"/>
                    </a:cubicBezTo>
                    <a:cubicBezTo>
                      <a:pt x="33" y="17"/>
                      <a:pt x="34" y="17"/>
                      <a:pt x="32" y="17"/>
                    </a:cubicBezTo>
                    <a:cubicBezTo>
                      <a:pt x="30" y="17"/>
                      <a:pt x="35" y="17"/>
                      <a:pt x="34" y="16"/>
                    </a:cubicBezTo>
                    <a:cubicBezTo>
                      <a:pt x="34" y="16"/>
                      <a:pt x="33" y="17"/>
                      <a:pt x="33" y="16"/>
                    </a:cubicBezTo>
                    <a:cubicBezTo>
                      <a:pt x="31" y="16"/>
                      <a:pt x="34" y="17"/>
                      <a:pt x="36" y="15"/>
                    </a:cubicBezTo>
                    <a:cubicBezTo>
                      <a:pt x="35" y="13"/>
                      <a:pt x="32" y="12"/>
                      <a:pt x="33" y="10"/>
                    </a:cubicBezTo>
                    <a:cubicBezTo>
                      <a:pt x="33" y="11"/>
                      <a:pt x="32" y="11"/>
                      <a:pt x="32" y="11"/>
                    </a:cubicBezTo>
                    <a:cubicBezTo>
                      <a:pt x="35" y="9"/>
                      <a:pt x="31" y="11"/>
                      <a:pt x="32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4" y="9"/>
                      <a:pt x="32" y="9"/>
                      <a:pt x="32" y="7"/>
                    </a:cubicBezTo>
                    <a:cubicBezTo>
                      <a:pt x="30" y="7"/>
                      <a:pt x="32" y="5"/>
                      <a:pt x="30" y="5"/>
                    </a:cubicBezTo>
                    <a:cubicBezTo>
                      <a:pt x="31" y="5"/>
                      <a:pt x="30" y="4"/>
                      <a:pt x="30" y="4"/>
                    </a:cubicBezTo>
                    <a:cubicBezTo>
                      <a:pt x="27" y="6"/>
                      <a:pt x="29" y="1"/>
                      <a:pt x="27" y="3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5" y="1"/>
                      <a:pt x="21" y="0"/>
                      <a:pt x="18" y="3"/>
                    </a:cubicBezTo>
                    <a:cubicBezTo>
                      <a:pt x="16" y="3"/>
                      <a:pt x="12" y="1"/>
                      <a:pt x="13" y="3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4"/>
                      <a:pt x="12" y="3"/>
                    </a:cubicBezTo>
                    <a:cubicBezTo>
                      <a:pt x="13" y="5"/>
                      <a:pt x="11" y="4"/>
                      <a:pt x="11" y="4"/>
                    </a:cubicBezTo>
                    <a:cubicBezTo>
                      <a:pt x="11" y="5"/>
                      <a:pt x="11" y="5"/>
                      <a:pt x="11" y="6"/>
                    </a:cubicBezTo>
                    <a:cubicBezTo>
                      <a:pt x="9" y="4"/>
                      <a:pt x="11" y="8"/>
                      <a:pt x="9" y="7"/>
                    </a:cubicBezTo>
                    <a:cubicBezTo>
                      <a:pt x="12" y="9"/>
                      <a:pt x="10" y="8"/>
                      <a:pt x="10" y="9"/>
                    </a:cubicBezTo>
                    <a:cubicBezTo>
                      <a:pt x="10" y="9"/>
                      <a:pt x="10" y="9"/>
                      <a:pt x="9" y="8"/>
                    </a:cubicBezTo>
                    <a:cubicBezTo>
                      <a:pt x="9" y="9"/>
                      <a:pt x="9" y="9"/>
                      <a:pt x="8" y="9"/>
                    </a:cubicBezTo>
                    <a:cubicBezTo>
                      <a:pt x="8" y="9"/>
                      <a:pt x="10" y="10"/>
                      <a:pt x="9" y="10"/>
                    </a:cubicBezTo>
                    <a:cubicBezTo>
                      <a:pt x="7" y="9"/>
                      <a:pt x="9" y="11"/>
                      <a:pt x="8" y="10"/>
                    </a:cubicBezTo>
                    <a:cubicBezTo>
                      <a:pt x="10" y="11"/>
                      <a:pt x="11" y="13"/>
                      <a:pt x="10" y="12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9" y="12"/>
                      <a:pt x="5" y="12"/>
                      <a:pt x="8" y="1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8" y="15"/>
                      <a:pt x="6" y="15"/>
                      <a:pt x="8" y="17"/>
                    </a:cubicBezTo>
                    <a:cubicBezTo>
                      <a:pt x="8" y="17"/>
                      <a:pt x="7" y="17"/>
                      <a:pt x="7" y="17"/>
                    </a:cubicBezTo>
                    <a:cubicBezTo>
                      <a:pt x="6" y="17"/>
                      <a:pt x="5" y="16"/>
                      <a:pt x="5" y="16"/>
                    </a:cubicBezTo>
                    <a:close/>
                    <a:moveTo>
                      <a:pt x="16" y="26"/>
                    </a:move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7"/>
                      <a:pt x="16" y="27"/>
                      <a:pt x="16" y="26"/>
                    </a:cubicBezTo>
                    <a:close/>
                    <a:moveTo>
                      <a:pt x="17" y="24"/>
                    </a:moveTo>
                    <a:cubicBezTo>
                      <a:pt x="17" y="25"/>
                      <a:pt x="16" y="25"/>
                      <a:pt x="17" y="27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4"/>
                      <a:pt x="16" y="24"/>
                      <a:pt x="17" y="24"/>
                    </a:cubicBezTo>
                    <a:cubicBezTo>
                      <a:pt x="17" y="25"/>
                      <a:pt x="17" y="25"/>
                      <a:pt x="17" y="24"/>
                    </a:cubicBezTo>
                    <a:close/>
                    <a:moveTo>
                      <a:pt x="16" y="25"/>
                    </a:move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5"/>
                      <a:pt x="17" y="23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6" y="25"/>
                      <a:pt x="17" y="24"/>
                      <a:pt x="16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6" y="24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3"/>
                    </a:move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3"/>
                    </a:move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8" y="25"/>
                      <a:pt x="17" y="24"/>
                      <a:pt x="17" y="24"/>
                    </a:cubicBezTo>
                    <a:close/>
                    <a:moveTo>
                      <a:pt x="18" y="24"/>
                    </a:move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lose/>
                    <a:moveTo>
                      <a:pt x="20" y="23"/>
                    </a:move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19" y="23"/>
                      <a:pt x="19" y="23"/>
                    </a:cubicBezTo>
                    <a:cubicBezTo>
                      <a:pt x="19" y="23"/>
                      <a:pt x="18" y="23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9" y="23"/>
                      <a:pt x="19" y="23"/>
                      <a:pt x="18" y="24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19" y="23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8" y="25"/>
                      <a:pt x="19" y="26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3"/>
                      <a:pt x="17" y="23"/>
                    </a:cubicBezTo>
                    <a:cubicBezTo>
                      <a:pt x="17" y="23"/>
                      <a:pt x="18" y="23"/>
                      <a:pt x="18" y="23"/>
                    </a:cubicBezTo>
                    <a:cubicBezTo>
                      <a:pt x="18" y="23"/>
                      <a:pt x="18" y="23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2"/>
                      <a:pt x="17" y="22"/>
                      <a:pt x="17" y="22"/>
                    </a:cubicBezTo>
                    <a:cubicBezTo>
                      <a:pt x="18" y="22"/>
                      <a:pt x="18" y="23"/>
                      <a:pt x="18" y="23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2"/>
                      <a:pt x="19" y="23"/>
                      <a:pt x="19" y="23"/>
                    </a:cubicBezTo>
                    <a:cubicBezTo>
                      <a:pt x="19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1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0" y="24"/>
                    </a:move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lose/>
                    <a:moveTo>
                      <a:pt x="20" y="24"/>
                    </a:moveTo>
                    <a:cubicBezTo>
                      <a:pt x="20" y="24"/>
                      <a:pt x="20" y="24"/>
                      <a:pt x="20" y="24"/>
                    </a:cubicBezTo>
                    <a:cubicBezTo>
                      <a:pt x="21" y="24"/>
                      <a:pt x="21" y="24"/>
                      <a:pt x="21" y="25"/>
                    </a:cubicBezTo>
                    <a:lnTo>
                      <a:pt x="20" y="24"/>
                    </a:ln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2" y="25"/>
                    </a:cubicBezTo>
                    <a:lnTo>
                      <a:pt x="21" y="24"/>
                    </a:lnTo>
                    <a:close/>
                    <a:moveTo>
                      <a:pt x="22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lose/>
                    <a:moveTo>
                      <a:pt x="22" y="23"/>
                    </a:move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lnTo>
                      <a:pt x="22" y="23"/>
                    </a:lnTo>
                    <a:close/>
                    <a:moveTo>
                      <a:pt x="22" y="23"/>
                    </a:move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lose/>
                    <a:moveTo>
                      <a:pt x="22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lose/>
                    <a:moveTo>
                      <a:pt x="22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lose/>
                    <a:moveTo>
                      <a:pt x="22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3" y="24"/>
                      <a:pt x="22" y="24"/>
                    </a:cubicBezTo>
                    <a:close/>
                    <a:moveTo>
                      <a:pt x="22" y="22"/>
                    </a:moveTo>
                    <a:cubicBezTo>
                      <a:pt x="22" y="22"/>
                      <a:pt x="22" y="22"/>
                      <a:pt x="22" y="22"/>
                    </a:cubicBezTo>
                    <a:cubicBezTo>
                      <a:pt x="23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2" y="22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2" y="20"/>
                      <a:pt x="22" y="20"/>
                    </a:cubicBezTo>
                    <a:cubicBezTo>
                      <a:pt x="22" y="20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2" y="19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  <a:moveTo>
                      <a:pt x="23" y="23"/>
                    </a:moveTo>
                    <a:cubicBezTo>
                      <a:pt x="23" y="23"/>
                      <a:pt x="23" y="22"/>
                      <a:pt x="22" y="22"/>
                    </a:cubicBezTo>
                    <a:cubicBezTo>
                      <a:pt x="22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3"/>
                    </a:cubicBezTo>
                    <a:cubicBezTo>
                      <a:pt x="23" y="23"/>
                      <a:pt x="23" y="23"/>
                      <a:pt x="23" y="23"/>
                    </a:cubicBezTo>
                    <a:close/>
                    <a:moveTo>
                      <a:pt x="23" y="22"/>
                    </a:move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3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3"/>
                      <a:pt x="23" y="22"/>
                      <a:pt x="23" y="22"/>
                    </a:cubicBezTo>
                    <a:close/>
                    <a:moveTo>
                      <a:pt x="27" y="24"/>
                    </a:moveTo>
                    <a:cubicBezTo>
                      <a:pt x="26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lose/>
                    <a:moveTo>
                      <a:pt x="27" y="24"/>
                    </a:move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lose/>
                    <a:moveTo>
                      <a:pt x="27" y="24"/>
                    </a:move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7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5" y="24"/>
                    </a:cubicBezTo>
                    <a:cubicBezTo>
                      <a:pt x="26" y="24"/>
                      <a:pt x="25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4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5" y="24"/>
                      <a:pt x="25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3"/>
                    </a:move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lose/>
                    <a:moveTo>
                      <a:pt x="26" y="23"/>
                    </a:move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6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lose/>
                    <a:moveTo>
                      <a:pt x="25" y="23"/>
                    </a:move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6" y="23"/>
                    </a:cubicBezTo>
                    <a:cubicBezTo>
                      <a:pt x="25" y="23"/>
                      <a:pt x="25" y="23"/>
                      <a:pt x="25" y="23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2"/>
                      <a:pt x="23" y="22"/>
                      <a:pt x="23" y="22"/>
                    </a:cubicBezTo>
                    <a:lnTo>
                      <a:pt x="24" y="22"/>
                    </a:ln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4" y="22"/>
                      <a:pt x="24" y="22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3" y="22"/>
                    </a:moveTo>
                    <a:cubicBezTo>
                      <a:pt x="23" y="22"/>
                      <a:pt x="23" y="23"/>
                      <a:pt x="23" y="23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3" y="24"/>
                    </a:move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3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3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5" y="24"/>
                      <a:pt x="25" y="24"/>
                      <a:pt x="26" y="24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5"/>
                      <a:pt x="27" y="25"/>
                      <a:pt x="27" y="25"/>
                    </a:cubicBezTo>
                    <a:cubicBezTo>
                      <a:pt x="26" y="24"/>
                      <a:pt x="25" y="24"/>
                      <a:pt x="24" y="24"/>
                    </a:cubicBezTo>
                    <a:close/>
                    <a:moveTo>
                      <a:pt x="27" y="25"/>
                    </a:move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5"/>
                      <a:pt x="27" y="25"/>
                      <a:pt x="27" y="25"/>
                    </a:cubicBezTo>
                    <a:close/>
                    <a:moveTo>
                      <a:pt x="27" y="24"/>
                    </a:move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8" y="24"/>
                      <a:pt x="28" y="24"/>
                      <a:pt x="27" y="24"/>
                    </a:cubicBezTo>
                    <a:close/>
                    <a:moveTo>
                      <a:pt x="29" y="24"/>
                    </a:moveTo>
                    <a:cubicBezTo>
                      <a:pt x="29" y="24"/>
                      <a:pt x="26" y="24"/>
                      <a:pt x="27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6" y="24"/>
                    </a:cubicBezTo>
                    <a:lnTo>
                      <a:pt x="29" y="24"/>
                    </a:lnTo>
                    <a:close/>
                    <a:moveTo>
                      <a:pt x="27" y="24"/>
                    </a:moveTo>
                    <a:cubicBezTo>
                      <a:pt x="27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7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2"/>
                    </a:moveTo>
                    <a:cubicBezTo>
                      <a:pt x="26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6" y="22"/>
                      <a:pt x="26" y="22"/>
                    </a:cubicBezTo>
                    <a:close/>
                    <a:moveTo>
                      <a:pt x="25" y="22"/>
                    </a:move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2"/>
                      <a:pt x="25" y="22"/>
                    </a:cubicBezTo>
                    <a:cubicBezTo>
                      <a:pt x="25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5" y="22"/>
                    </a:cubicBezTo>
                    <a:cubicBezTo>
                      <a:pt x="24" y="22"/>
                      <a:pt x="24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2" y="21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4" y="21"/>
                    </a:cubicBezTo>
                    <a:cubicBezTo>
                      <a:pt x="24" y="22"/>
                      <a:pt x="24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lose/>
                    <a:moveTo>
                      <a:pt x="23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3" y="21"/>
                      <a:pt x="23" y="21"/>
                      <a:pt x="23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5" y="21"/>
                    </a:cubicBezTo>
                    <a:cubicBezTo>
                      <a:pt x="25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5" y="21"/>
                      <a:pt x="25" y="21"/>
                      <a:pt x="25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19"/>
                      <a:pt x="23" y="19"/>
                      <a:pt x="23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2" y="19"/>
                      <a:pt x="22" y="18"/>
                      <a:pt x="22" y="18"/>
                    </a:cubicBezTo>
                    <a:cubicBezTo>
                      <a:pt x="21" y="17"/>
                      <a:pt x="22" y="18"/>
                      <a:pt x="23" y="20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19"/>
                    </a:cubicBezTo>
                    <a:close/>
                    <a:moveTo>
                      <a:pt x="22" y="21"/>
                    </a:move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2" y="21"/>
                    </a:cubicBezTo>
                    <a:close/>
                    <a:moveTo>
                      <a:pt x="22" y="21"/>
                    </a:move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1"/>
                      <a:pt x="21" y="21"/>
                      <a:pt x="21" y="21"/>
                    </a:cubicBezTo>
                    <a:cubicBezTo>
                      <a:pt x="21" y="21"/>
                      <a:pt x="22" y="21"/>
                      <a:pt x="22" y="21"/>
                    </a:cubicBezTo>
                    <a:close/>
                    <a:moveTo>
                      <a:pt x="20" y="21"/>
                    </a:moveTo>
                    <a:cubicBezTo>
                      <a:pt x="20" y="21"/>
                      <a:pt x="20" y="22"/>
                      <a:pt x="20" y="22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8" y="21"/>
                      <a:pt x="18" y="20"/>
                      <a:pt x="17" y="21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7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19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7" y="20"/>
                      <a:pt x="17" y="20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7" y="19"/>
                      <a:pt x="17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20" y="18"/>
                    </a:cubicBezTo>
                    <a:cubicBezTo>
                      <a:pt x="19" y="19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20" y="18"/>
                      <a:pt x="19" y="21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20" y="20"/>
                    </a:cubicBezTo>
                    <a:cubicBezTo>
                      <a:pt x="20" y="20"/>
                      <a:pt x="20" y="19"/>
                      <a:pt x="20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1"/>
                      <a:pt x="20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0" y="21"/>
                    </a:cubicBezTo>
                    <a:close/>
                    <a:moveTo>
                      <a:pt x="18" y="18"/>
                    </a:moveTo>
                    <a:cubicBezTo>
                      <a:pt x="19" y="18"/>
                      <a:pt x="19" y="18"/>
                      <a:pt x="18" y="18"/>
                    </a:cubicBezTo>
                    <a:cubicBezTo>
                      <a:pt x="19" y="18"/>
                      <a:pt x="19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8" y="18"/>
                      <a:pt x="18" y="18"/>
                    </a:cubicBezTo>
                    <a:cubicBezTo>
                      <a:pt x="18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20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20" y="18"/>
                      <a:pt x="19" y="18"/>
                    </a:cubicBezTo>
                    <a:close/>
                    <a:moveTo>
                      <a:pt x="20" y="18"/>
                    </a:moveTo>
                    <a:cubicBezTo>
                      <a:pt x="20" y="18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lose/>
                    <a:moveTo>
                      <a:pt x="20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8"/>
                    </a:cubicBezTo>
                    <a:cubicBezTo>
                      <a:pt x="20" y="19"/>
                      <a:pt x="20" y="19"/>
                      <a:pt x="21" y="19"/>
                    </a:cubicBezTo>
                    <a:close/>
                    <a:moveTo>
                      <a:pt x="20" y="18"/>
                    </a:moveTo>
                    <a:cubicBezTo>
                      <a:pt x="20" y="19"/>
                      <a:pt x="20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8"/>
                      <a:pt x="20" y="18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0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1" y="19"/>
                    </a:cubicBezTo>
                    <a:lnTo>
                      <a:pt x="20" y="18"/>
                    </a:lnTo>
                    <a:close/>
                    <a:moveTo>
                      <a:pt x="19" y="18"/>
                    </a:moveTo>
                    <a:cubicBezTo>
                      <a:pt x="20" y="17"/>
                      <a:pt x="20" y="17"/>
                      <a:pt x="20" y="17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8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6" y="19"/>
                      <a:pt x="18" y="18"/>
                      <a:pt x="16" y="18"/>
                    </a:cubicBezTo>
                    <a:cubicBezTo>
                      <a:pt x="18" y="18"/>
                      <a:pt x="16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6" y="18"/>
                      <a:pt x="17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7" y="18"/>
                      <a:pt x="18" y="18"/>
                      <a:pt x="17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7" y="18"/>
                      <a:pt x="18" y="18"/>
                    </a:cubicBezTo>
                    <a:cubicBezTo>
                      <a:pt x="17" y="18"/>
                      <a:pt x="17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7" y="18"/>
                      <a:pt x="17" y="18"/>
                      <a:pt x="17" y="19"/>
                    </a:cubicBezTo>
                    <a:cubicBezTo>
                      <a:pt x="16" y="19"/>
                      <a:pt x="17" y="18"/>
                      <a:pt x="18" y="18"/>
                    </a:cubicBezTo>
                    <a:cubicBezTo>
                      <a:pt x="16" y="19"/>
                      <a:pt x="17" y="18"/>
                      <a:pt x="16" y="19"/>
                    </a:cubicBezTo>
                    <a:cubicBezTo>
                      <a:pt x="16" y="19"/>
                      <a:pt x="17" y="19"/>
                      <a:pt x="17" y="19"/>
                    </a:cubicBezTo>
                    <a:cubicBezTo>
                      <a:pt x="17" y="19"/>
                      <a:pt x="19" y="18"/>
                      <a:pt x="17" y="19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9" y="18"/>
                    </a:cubicBezTo>
                    <a:cubicBezTo>
                      <a:pt x="18" y="18"/>
                      <a:pt x="18" y="19"/>
                      <a:pt x="18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6" y="19"/>
                      <a:pt x="16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9"/>
                      <a:pt x="15" y="18"/>
                      <a:pt x="15" y="18"/>
                    </a:cubicBezTo>
                    <a:cubicBezTo>
                      <a:pt x="16" y="18"/>
                      <a:pt x="16" y="18"/>
                      <a:pt x="16" y="19"/>
                    </a:cubicBezTo>
                    <a:cubicBezTo>
                      <a:pt x="18" y="18"/>
                      <a:pt x="15" y="19"/>
                      <a:pt x="18" y="18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6" y="24"/>
                      <a:pt x="16" y="24"/>
                    </a:cubicBezTo>
                    <a:cubicBezTo>
                      <a:pt x="16" y="24"/>
                      <a:pt x="15" y="24"/>
                      <a:pt x="15" y="23"/>
                    </a:cubicBezTo>
                    <a:cubicBezTo>
                      <a:pt x="16" y="23"/>
                      <a:pt x="16" y="24"/>
                      <a:pt x="17" y="24"/>
                    </a:cubicBezTo>
                    <a:close/>
                    <a:moveTo>
                      <a:pt x="15" y="26"/>
                    </a:moveTo>
                    <a:cubicBezTo>
                      <a:pt x="15" y="26"/>
                      <a:pt x="15" y="26"/>
                      <a:pt x="15" y="26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5" y="26"/>
                      <a:pt x="15" y="26"/>
                      <a:pt x="15" y="27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lose/>
                    <a:moveTo>
                      <a:pt x="15" y="26"/>
                    </a:moveTo>
                    <a:cubicBezTo>
                      <a:pt x="14" y="27"/>
                      <a:pt x="15" y="26"/>
                      <a:pt x="14" y="27"/>
                    </a:cubicBezTo>
                    <a:cubicBezTo>
                      <a:pt x="14" y="27"/>
                      <a:pt x="14" y="27"/>
                      <a:pt x="14" y="26"/>
                    </a:cubicBezTo>
                    <a:cubicBezTo>
                      <a:pt x="14" y="26"/>
                      <a:pt x="15" y="26"/>
                      <a:pt x="15" y="26"/>
                    </a:cubicBezTo>
                    <a:close/>
                    <a:moveTo>
                      <a:pt x="15" y="29"/>
                    </a:moveTo>
                    <a:cubicBezTo>
                      <a:pt x="14" y="30"/>
                      <a:pt x="14" y="30"/>
                      <a:pt x="14" y="29"/>
                    </a:cubicBezTo>
                    <a:cubicBezTo>
                      <a:pt x="14" y="29"/>
                      <a:pt x="14" y="29"/>
                      <a:pt x="15" y="29"/>
                    </a:cubicBezTo>
                    <a:close/>
                    <a:moveTo>
                      <a:pt x="13" y="28"/>
                    </a:moveTo>
                    <a:cubicBezTo>
                      <a:pt x="13" y="28"/>
                      <a:pt x="13" y="27"/>
                      <a:pt x="13" y="27"/>
                    </a:cubicBezTo>
                    <a:cubicBezTo>
                      <a:pt x="13" y="27"/>
                      <a:pt x="13" y="28"/>
                      <a:pt x="13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8"/>
                      <a:pt x="12" y="28"/>
                      <a:pt x="12" y="29"/>
                    </a:cubicBezTo>
                    <a:lnTo>
                      <a:pt x="13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16" name="Freeform 287"/>
              <p:cNvSpPr>
                <a:spLocks/>
              </p:cNvSpPr>
              <p:nvPr/>
            </p:nvSpPr>
            <p:spPr bwMode="auto">
              <a:xfrm>
                <a:off x="6199" y="2068"/>
                <a:ext cx="4" cy="7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2 h 3"/>
                  <a:gd name="T4" fmla="*/ 1 w 2"/>
                  <a:gd name="T5" fmla="*/ 3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17" name="Freeform 288"/>
              <p:cNvSpPr>
                <a:spLocks/>
              </p:cNvSpPr>
              <p:nvPr/>
            </p:nvSpPr>
            <p:spPr bwMode="auto">
              <a:xfrm>
                <a:off x="6763" y="1710"/>
                <a:ext cx="5" cy="4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2"/>
                      <a:pt x="1" y="2"/>
                      <a:pt x="2" y="2"/>
                    </a:cubicBezTo>
                    <a:cubicBezTo>
                      <a:pt x="0" y="0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18" name="Freeform 289"/>
              <p:cNvSpPr>
                <a:spLocks/>
              </p:cNvSpPr>
              <p:nvPr/>
            </p:nvSpPr>
            <p:spPr bwMode="auto">
              <a:xfrm>
                <a:off x="6182" y="19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19" name="Freeform 290"/>
              <p:cNvSpPr>
                <a:spLocks/>
              </p:cNvSpPr>
              <p:nvPr/>
            </p:nvSpPr>
            <p:spPr bwMode="auto">
              <a:xfrm>
                <a:off x="6917" y="1868"/>
                <a:ext cx="5" cy="5"/>
              </a:xfrm>
              <a:custGeom>
                <a:avLst/>
                <a:gdLst>
                  <a:gd name="T0" fmla="*/ 0 w 5"/>
                  <a:gd name="T1" fmla="*/ 3 h 5"/>
                  <a:gd name="T2" fmla="*/ 3 w 5"/>
                  <a:gd name="T3" fmla="*/ 5 h 5"/>
                  <a:gd name="T4" fmla="*/ 5 w 5"/>
                  <a:gd name="T5" fmla="*/ 0 h 5"/>
                  <a:gd name="T6" fmla="*/ 0 w 5"/>
                  <a:gd name="T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3"/>
                    </a:moveTo>
                    <a:lnTo>
                      <a:pt x="3" y="5"/>
                    </a:lnTo>
                    <a:lnTo>
                      <a:pt x="5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20" name="Freeform 291"/>
              <p:cNvSpPr>
                <a:spLocks/>
              </p:cNvSpPr>
              <p:nvPr/>
            </p:nvSpPr>
            <p:spPr bwMode="auto">
              <a:xfrm>
                <a:off x="6614" y="265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21" name="Freeform 292"/>
              <p:cNvSpPr>
                <a:spLocks/>
              </p:cNvSpPr>
              <p:nvPr/>
            </p:nvSpPr>
            <p:spPr bwMode="auto">
              <a:xfrm>
                <a:off x="6614" y="2670"/>
                <a:ext cx="4" cy="4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0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2"/>
                      <a:pt x="0" y="0"/>
                      <a:pt x="1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22" name="Freeform 293"/>
              <p:cNvSpPr>
                <a:spLocks/>
              </p:cNvSpPr>
              <p:nvPr/>
            </p:nvSpPr>
            <p:spPr bwMode="auto">
              <a:xfrm>
                <a:off x="6706" y="2454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23" name="Freeform 294"/>
              <p:cNvSpPr>
                <a:spLocks/>
              </p:cNvSpPr>
              <p:nvPr/>
            </p:nvSpPr>
            <p:spPr bwMode="auto">
              <a:xfrm>
                <a:off x="6818" y="2395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0"/>
                      <a:pt x="1" y="2"/>
                      <a:pt x="1" y="1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24" name="Freeform 295"/>
              <p:cNvSpPr>
                <a:spLocks/>
              </p:cNvSpPr>
              <p:nvPr/>
            </p:nvSpPr>
            <p:spPr bwMode="auto">
              <a:xfrm>
                <a:off x="6820" y="2326"/>
                <a:ext cx="5" cy="2"/>
              </a:xfrm>
              <a:custGeom>
                <a:avLst/>
                <a:gdLst>
                  <a:gd name="T0" fmla="*/ 5 w 5"/>
                  <a:gd name="T1" fmla="*/ 2 h 2"/>
                  <a:gd name="T2" fmla="*/ 5 w 5"/>
                  <a:gd name="T3" fmla="*/ 0 h 2"/>
                  <a:gd name="T4" fmla="*/ 0 w 5"/>
                  <a:gd name="T5" fmla="*/ 2 h 2"/>
                  <a:gd name="T6" fmla="*/ 5 w 5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5" y="2"/>
                    </a:moveTo>
                    <a:lnTo>
                      <a:pt x="5" y="0"/>
                    </a:lnTo>
                    <a:lnTo>
                      <a:pt x="0" y="2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25" name="Freeform 296"/>
              <p:cNvSpPr>
                <a:spLocks/>
              </p:cNvSpPr>
              <p:nvPr/>
            </p:nvSpPr>
            <p:spPr bwMode="auto">
              <a:xfrm>
                <a:off x="6196" y="1968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26" name="Oval 297"/>
              <p:cNvSpPr>
                <a:spLocks noChangeArrowheads="1"/>
              </p:cNvSpPr>
              <p:nvPr/>
            </p:nvSpPr>
            <p:spPr bwMode="auto">
              <a:xfrm>
                <a:off x="6187" y="1966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27" name="Oval 298"/>
              <p:cNvSpPr>
                <a:spLocks noChangeArrowheads="1"/>
              </p:cNvSpPr>
              <p:nvPr/>
            </p:nvSpPr>
            <p:spPr bwMode="auto">
              <a:xfrm>
                <a:off x="6189" y="1966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28" name="Freeform 299"/>
              <p:cNvSpPr>
                <a:spLocks/>
              </p:cNvSpPr>
              <p:nvPr/>
            </p:nvSpPr>
            <p:spPr bwMode="auto">
              <a:xfrm>
                <a:off x="6187" y="1966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0 w 1"/>
                  <a:gd name="T5" fmla="*/ 1 w 1"/>
                  <a:gd name="T6" fmla="*/ 1 w 1"/>
                  <a:gd name="T7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29" name="Oval 300"/>
              <p:cNvSpPr>
                <a:spLocks noChangeArrowheads="1"/>
              </p:cNvSpPr>
              <p:nvPr/>
            </p:nvSpPr>
            <p:spPr bwMode="auto">
              <a:xfrm>
                <a:off x="6192" y="1968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30" name="Freeform 301"/>
              <p:cNvSpPr>
                <a:spLocks/>
              </p:cNvSpPr>
              <p:nvPr/>
            </p:nvSpPr>
            <p:spPr bwMode="auto">
              <a:xfrm>
                <a:off x="6192" y="1966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1 h 1"/>
                  <a:gd name="T4" fmla="*/ 0 h 1"/>
                  <a:gd name="T5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31" name="Freeform 302"/>
              <p:cNvSpPr>
                <a:spLocks/>
              </p:cNvSpPr>
              <p:nvPr/>
            </p:nvSpPr>
            <p:spPr bwMode="auto">
              <a:xfrm>
                <a:off x="6192" y="1966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32" name="Oval 303"/>
              <p:cNvSpPr>
                <a:spLocks noChangeArrowheads="1"/>
              </p:cNvSpPr>
              <p:nvPr/>
            </p:nvSpPr>
            <p:spPr bwMode="auto">
              <a:xfrm>
                <a:off x="6182" y="1963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33" name="Freeform 304"/>
              <p:cNvSpPr>
                <a:spLocks/>
              </p:cNvSpPr>
              <p:nvPr/>
            </p:nvSpPr>
            <p:spPr bwMode="auto">
              <a:xfrm>
                <a:off x="6187" y="1963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34" name="Freeform 305"/>
              <p:cNvSpPr>
                <a:spLocks/>
              </p:cNvSpPr>
              <p:nvPr/>
            </p:nvSpPr>
            <p:spPr bwMode="auto">
              <a:xfrm>
                <a:off x="6187" y="196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35" name="Oval 306"/>
              <p:cNvSpPr>
                <a:spLocks noChangeArrowheads="1"/>
              </p:cNvSpPr>
              <p:nvPr/>
            </p:nvSpPr>
            <p:spPr bwMode="auto">
              <a:xfrm>
                <a:off x="6203" y="1970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36" name="Freeform 307"/>
              <p:cNvSpPr>
                <a:spLocks/>
              </p:cNvSpPr>
              <p:nvPr/>
            </p:nvSpPr>
            <p:spPr bwMode="auto">
              <a:xfrm>
                <a:off x="6611" y="2705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37" name="Freeform 308"/>
              <p:cNvSpPr>
                <a:spLocks/>
              </p:cNvSpPr>
              <p:nvPr/>
            </p:nvSpPr>
            <p:spPr bwMode="auto">
              <a:xfrm>
                <a:off x="6184" y="1961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38" name="Freeform 309"/>
              <p:cNvSpPr>
                <a:spLocks/>
              </p:cNvSpPr>
              <p:nvPr/>
            </p:nvSpPr>
            <p:spPr bwMode="auto">
              <a:xfrm>
                <a:off x="6187" y="1963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39" name="Freeform 310"/>
              <p:cNvSpPr>
                <a:spLocks/>
              </p:cNvSpPr>
              <p:nvPr/>
            </p:nvSpPr>
            <p:spPr bwMode="auto">
              <a:xfrm>
                <a:off x="6599" y="2719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40" name="Freeform 311"/>
              <p:cNvSpPr>
                <a:spLocks/>
              </p:cNvSpPr>
              <p:nvPr/>
            </p:nvSpPr>
            <p:spPr bwMode="auto">
              <a:xfrm>
                <a:off x="6441" y="2470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41" name="Freeform 312"/>
              <p:cNvSpPr>
                <a:spLocks/>
              </p:cNvSpPr>
              <p:nvPr/>
            </p:nvSpPr>
            <p:spPr bwMode="auto">
              <a:xfrm>
                <a:off x="6424" y="2470"/>
                <a:ext cx="9" cy="3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0 h 1"/>
                  <a:gd name="T4" fmla="*/ 4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2" y="0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42" name="Freeform 313"/>
              <p:cNvSpPr>
                <a:spLocks/>
              </p:cNvSpPr>
              <p:nvPr/>
            </p:nvSpPr>
            <p:spPr bwMode="auto">
              <a:xfrm>
                <a:off x="6452" y="2478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43" name="Freeform 314"/>
              <p:cNvSpPr>
                <a:spLocks/>
              </p:cNvSpPr>
              <p:nvPr/>
            </p:nvSpPr>
            <p:spPr bwMode="auto">
              <a:xfrm>
                <a:off x="6450" y="2470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1" y="2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44" name="Freeform 315"/>
              <p:cNvSpPr>
                <a:spLocks/>
              </p:cNvSpPr>
              <p:nvPr/>
            </p:nvSpPr>
            <p:spPr bwMode="auto">
              <a:xfrm>
                <a:off x="6450" y="2537"/>
                <a:ext cx="10" cy="2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4 w 4"/>
                  <a:gd name="T5" fmla="*/ 0 h 1"/>
                  <a:gd name="T6" fmla="*/ 3 w 4"/>
                  <a:gd name="T7" fmla="*/ 0 h 1"/>
                  <a:gd name="T8" fmla="*/ 2 w 4"/>
                  <a:gd name="T9" fmla="*/ 0 h 1"/>
                  <a:gd name="T10" fmla="*/ 0 w 4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1" y="1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2" y="0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45" name="Freeform 316"/>
              <p:cNvSpPr>
                <a:spLocks/>
              </p:cNvSpPr>
              <p:nvPr/>
            </p:nvSpPr>
            <p:spPr bwMode="auto">
              <a:xfrm>
                <a:off x="6455" y="2539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46" name="Freeform 317"/>
              <p:cNvSpPr>
                <a:spLocks/>
              </p:cNvSpPr>
              <p:nvPr/>
            </p:nvSpPr>
            <p:spPr bwMode="auto">
              <a:xfrm>
                <a:off x="6457" y="2537"/>
                <a:ext cx="5" cy="0"/>
              </a:xfrm>
              <a:custGeom>
                <a:avLst/>
                <a:gdLst>
                  <a:gd name="T0" fmla="*/ 1 w 2"/>
                  <a:gd name="T1" fmla="*/ 0 w 2"/>
                  <a:gd name="T2" fmla="*/ 1 w 2"/>
                  <a:gd name="T3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47" name="Freeform 318"/>
              <p:cNvSpPr>
                <a:spLocks/>
              </p:cNvSpPr>
              <p:nvPr/>
            </p:nvSpPr>
            <p:spPr bwMode="auto">
              <a:xfrm>
                <a:off x="6443" y="2470"/>
                <a:ext cx="2" cy="5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0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48" name="Freeform 319"/>
              <p:cNvSpPr>
                <a:spLocks/>
              </p:cNvSpPr>
              <p:nvPr/>
            </p:nvSpPr>
            <p:spPr bwMode="auto">
              <a:xfrm>
                <a:off x="6334" y="3127"/>
                <a:ext cx="7" cy="5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1"/>
                      <a:pt x="2" y="1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49" name="Freeform 320"/>
              <p:cNvSpPr>
                <a:spLocks/>
              </p:cNvSpPr>
              <p:nvPr/>
            </p:nvSpPr>
            <p:spPr bwMode="auto">
              <a:xfrm>
                <a:off x="6336" y="3125"/>
                <a:ext cx="3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2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50" name="Freeform 321"/>
              <p:cNvSpPr>
                <a:spLocks/>
              </p:cNvSpPr>
              <p:nvPr/>
            </p:nvSpPr>
            <p:spPr bwMode="auto">
              <a:xfrm>
                <a:off x="6521" y="3089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51" name="Freeform 322"/>
              <p:cNvSpPr>
                <a:spLocks/>
              </p:cNvSpPr>
              <p:nvPr/>
            </p:nvSpPr>
            <p:spPr bwMode="auto">
              <a:xfrm>
                <a:off x="6645" y="3053"/>
                <a:ext cx="2" cy="5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5 h 5"/>
                  <a:gd name="T4" fmla="*/ 0 w 2"/>
                  <a:gd name="T5" fmla="*/ 0 h 5"/>
                  <a:gd name="T6" fmla="*/ 2 w 2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lnTo>
                      <a:pt x="2" y="5"/>
                    </a:lnTo>
                    <a:lnTo>
                      <a:pt x="0" y="0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52" name="Freeform 323"/>
              <p:cNvSpPr>
                <a:spLocks/>
              </p:cNvSpPr>
              <p:nvPr/>
            </p:nvSpPr>
            <p:spPr bwMode="auto">
              <a:xfrm>
                <a:off x="6604" y="3080"/>
                <a:ext cx="3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1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0"/>
                      <a:pt x="0" y="2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53" name="Freeform 324"/>
              <p:cNvSpPr>
                <a:spLocks/>
              </p:cNvSpPr>
              <p:nvPr/>
            </p:nvSpPr>
            <p:spPr bwMode="auto">
              <a:xfrm>
                <a:off x="6602" y="2731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54" name="Freeform 325"/>
              <p:cNvSpPr>
                <a:spLocks/>
              </p:cNvSpPr>
              <p:nvPr/>
            </p:nvSpPr>
            <p:spPr bwMode="auto">
              <a:xfrm>
                <a:off x="6469" y="313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55" name="Freeform 326"/>
              <p:cNvSpPr>
                <a:spLocks/>
              </p:cNvSpPr>
              <p:nvPr/>
            </p:nvSpPr>
            <p:spPr bwMode="auto">
              <a:xfrm>
                <a:off x="6265" y="2238"/>
                <a:ext cx="10" cy="19"/>
              </a:xfrm>
              <a:custGeom>
                <a:avLst/>
                <a:gdLst>
                  <a:gd name="T0" fmla="*/ 4 w 4"/>
                  <a:gd name="T1" fmla="*/ 0 h 8"/>
                  <a:gd name="T2" fmla="*/ 0 w 4"/>
                  <a:gd name="T3" fmla="*/ 6 h 8"/>
                  <a:gd name="T4" fmla="*/ 4 w 4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cubicBezTo>
                      <a:pt x="2" y="1"/>
                      <a:pt x="1" y="5"/>
                      <a:pt x="0" y="6"/>
                    </a:cubicBezTo>
                    <a:cubicBezTo>
                      <a:pt x="1" y="8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56" name="Freeform 327"/>
              <p:cNvSpPr>
                <a:spLocks/>
              </p:cNvSpPr>
              <p:nvPr/>
            </p:nvSpPr>
            <p:spPr bwMode="auto">
              <a:xfrm>
                <a:off x="6455" y="2537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57" name="Freeform 328"/>
              <p:cNvSpPr>
                <a:spLocks/>
              </p:cNvSpPr>
              <p:nvPr/>
            </p:nvSpPr>
            <p:spPr bwMode="auto">
              <a:xfrm>
                <a:off x="6597" y="2734"/>
                <a:ext cx="5" cy="2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0 h 1"/>
                  <a:gd name="T4" fmla="*/ 1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58" name="Freeform 329"/>
              <p:cNvSpPr>
                <a:spLocks/>
              </p:cNvSpPr>
              <p:nvPr/>
            </p:nvSpPr>
            <p:spPr bwMode="auto">
              <a:xfrm>
                <a:off x="6607" y="2703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59" name="Freeform 330"/>
              <p:cNvSpPr>
                <a:spLocks/>
              </p:cNvSpPr>
              <p:nvPr/>
            </p:nvSpPr>
            <p:spPr bwMode="auto">
              <a:xfrm>
                <a:off x="6597" y="2726"/>
                <a:ext cx="12" cy="5"/>
              </a:xfrm>
              <a:custGeom>
                <a:avLst/>
                <a:gdLst>
                  <a:gd name="T0" fmla="*/ 5 w 5"/>
                  <a:gd name="T1" fmla="*/ 1 h 2"/>
                  <a:gd name="T2" fmla="*/ 1 w 5"/>
                  <a:gd name="T3" fmla="*/ 2 h 2"/>
                  <a:gd name="T4" fmla="*/ 0 w 5"/>
                  <a:gd name="T5" fmla="*/ 2 h 2"/>
                  <a:gd name="T6" fmla="*/ 2 w 5"/>
                  <a:gd name="T7" fmla="*/ 2 h 2"/>
                  <a:gd name="T8" fmla="*/ 3 w 5"/>
                  <a:gd name="T9" fmla="*/ 1 h 2"/>
                  <a:gd name="T10" fmla="*/ 5 w 5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5" y="1"/>
                    </a:moveTo>
                    <a:cubicBezTo>
                      <a:pt x="4" y="0"/>
                      <a:pt x="2" y="1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4" y="2"/>
                      <a:pt x="3" y="1"/>
                    </a:cubicBezTo>
                    <a:cubicBezTo>
                      <a:pt x="4" y="1"/>
                      <a:pt x="5" y="1"/>
                      <a:pt x="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60" name="Freeform 331"/>
              <p:cNvSpPr>
                <a:spLocks/>
              </p:cNvSpPr>
              <p:nvPr/>
            </p:nvSpPr>
            <p:spPr bwMode="auto">
              <a:xfrm>
                <a:off x="6452" y="2700"/>
                <a:ext cx="5" cy="0"/>
              </a:xfrm>
              <a:custGeom>
                <a:avLst/>
                <a:gdLst>
                  <a:gd name="T0" fmla="*/ 0 w 2"/>
                  <a:gd name="T1" fmla="*/ 1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61" name="Freeform 332"/>
              <p:cNvSpPr>
                <a:spLocks/>
              </p:cNvSpPr>
              <p:nvPr/>
            </p:nvSpPr>
            <p:spPr bwMode="auto">
              <a:xfrm>
                <a:off x="6445" y="2556"/>
                <a:ext cx="5" cy="0"/>
              </a:xfrm>
              <a:custGeom>
                <a:avLst/>
                <a:gdLst>
                  <a:gd name="T0" fmla="*/ 1 w 2"/>
                  <a:gd name="T1" fmla="*/ 1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2" y="0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62" name="Freeform 333"/>
              <p:cNvSpPr>
                <a:spLocks/>
              </p:cNvSpPr>
              <p:nvPr/>
            </p:nvSpPr>
            <p:spPr bwMode="auto">
              <a:xfrm>
                <a:off x="6448" y="2546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63" name="Freeform 334"/>
              <p:cNvSpPr>
                <a:spLocks/>
              </p:cNvSpPr>
              <p:nvPr/>
            </p:nvSpPr>
            <p:spPr bwMode="auto">
              <a:xfrm>
                <a:off x="6469" y="2719"/>
                <a:ext cx="5" cy="3"/>
              </a:xfrm>
              <a:custGeom>
                <a:avLst/>
                <a:gdLst>
                  <a:gd name="T0" fmla="*/ 0 w 5"/>
                  <a:gd name="T1" fmla="*/ 3 h 3"/>
                  <a:gd name="T2" fmla="*/ 0 w 5"/>
                  <a:gd name="T3" fmla="*/ 3 h 3"/>
                  <a:gd name="T4" fmla="*/ 5 w 5"/>
                  <a:gd name="T5" fmla="*/ 0 h 3"/>
                  <a:gd name="T6" fmla="*/ 0 w 5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lnTo>
                      <a:pt x="0" y="3"/>
                    </a:lnTo>
                    <a:lnTo>
                      <a:pt x="5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64" name="Freeform 335"/>
              <p:cNvSpPr>
                <a:spLocks/>
              </p:cNvSpPr>
              <p:nvPr/>
            </p:nvSpPr>
            <p:spPr bwMode="auto">
              <a:xfrm>
                <a:off x="6452" y="2546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65" name="Rectangle 336"/>
              <p:cNvSpPr>
                <a:spLocks noChangeArrowheads="1"/>
              </p:cNvSpPr>
              <p:nvPr/>
            </p:nvSpPr>
            <p:spPr bwMode="auto">
              <a:xfrm>
                <a:off x="6452" y="2655"/>
                <a:ext cx="3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66" name="Freeform 337"/>
              <p:cNvSpPr>
                <a:spLocks/>
              </p:cNvSpPr>
              <p:nvPr/>
            </p:nvSpPr>
            <p:spPr bwMode="auto">
              <a:xfrm>
                <a:off x="6448" y="2560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2" y="0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67" name="Freeform 338"/>
              <p:cNvSpPr>
                <a:spLocks/>
              </p:cNvSpPr>
              <p:nvPr/>
            </p:nvSpPr>
            <p:spPr bwMode="auto">
              <a:xfrm>
                <a:off x="6192" y="197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68" name="Freeform 339"/>
              <p:cNvSpPr>
                <a:spLocks/>
              </p:cNvSpPr>
              <p:nvPr/>
            </p:nvSpPr>
            <p:spPr bwMode="auto">
              <a:xfrm>
                <a:off x="6531" y="24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69" name="Freeform 340"/>
              <p:cNvSpPr>
                <a:spLocks/>
              </p:cNvSpPr>
              <p:nvPr/>
            </p:nvSpPr>
            <p:spPr bwMode="auto">
              <a:xfrm>
                <a:off x="6388" y="3264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70" name="Freeform 341"/>
              <p:cNvSpPr>
                <a:spLocks/>
              </p:cNvSpPr>
              <p:nvPr/>
            </p:nvSpPr>
            <p:spPr bwMode="auto">
              <a:xfrm>
                <a:off x="6353" y="3094"/>
                <a:ext cx="446" cy="187"/>
              </a:xfrm>
              <a:custGeom>
                <a:avLst/>
                <a:gdLst>
                  <a:gd name="T0" fmla="*/ 154 w 188"/>
                  <a:gd name="T1" fmla="*/ 20 h 79"/>
                  <a:gd name="T2" fmla="*/ 145 w 188"/>
                  <a:gd name="T3" fmla="*/ 25 h 79"/>
                  <a:gd name="T4" fmla="*/ 108 w 188"/>
                  <a:gd name="T5" fmla="*/ 47 h 79"/>
                  <a:gd name="T6" fmla="*/ 94 w 188"/>
                  <a:gd name="T7" fmla="*/ 49 h 79"/>
                  <a:gd name="T8" fmla="*/ 84 w 188"/>
                  <a:gd name="T9" fmla="*/ 48 h 79"/>
                  <a:gd name="T10" fmla="*/ 64 w 188"/>
                  <a:gd name="T11" fmla="*/ 52 h 79"/>
                  <a:gd name="T12" fmla="*/ 52 w 188"/>
                  <a:gd name="T13" fmla="*/ 54 h 79"/>
                  <a:gd name="T14" fmla="*/ 33 w 188"/>
                  <a:gd name="T15" fmla="*/ 56 h 79"/>
                  <a:gd name="T16" fmla="*/ 23 w 188"/>
                  <a:gd name="T17" fmla="*/ 60 h 79"/>
                  <a:gd name="T18" fmla="*/ 12 w 188"/>
                  <a:gd name="T19" fmla="*/ 55 h 79"/>
                  <a:gd name="T20" fmla="*/ 5 w 188"/>
                  <a:gd name="T21" fmla="*/ 55 h 79"/>
                  <a:gd name="T22" fmla="*/ 5 w 188"/>
                  <a:gd name="T23" fmla="*/ 53 h 79"/>
                  <a:gd name="T24" fmla="*/ 4 w 188"/>
                  <a:gd name="T25" fmla="*/ 51 h 79"/>
                  <a:gd name="T26" fmla="*/ 3 w 188"/>
                  <a:gd name="T27" fmla="*/ 53 h 79"/>
                  <a:gd name="T28" fmla="*/ 3 w 188"/>
                  <a:gd name="T29" fmla="*/ 56 h 79"/>
                  <a:gd name="T30" fmla="*/ 0 w 188"/>
                  <a:gd name="T31" fmla="*/ 58 h 79"/>
                  <a:gd name="T32" fmla="*/ 2 w 188"/>
                  <a:gd name="T33" fmla="*/ 61 h 79"/>
                  <a:gd name="T34" fmla="*/ 13 w 188"/>
                  <a:gd name="T35" fmla="*/ 66 h 79"/>
                  <a:gd name="T36" fmla="*/ 15 w 188"/>
                  <a:gd name="T37" fmla="*/ 70 h 79"/>
                  <a:gd name="T38" fmla="*/ 16 w 188"/>
                  <a:gd name="T39" fmla="*/ 72 h 79"/>
                  <a:gd name="T40" fmla="*/ 18 w 188"/>
                  <a:gd name="T41" fmla="*/ 76 h 79"/>
                  <a:gd name="T42" fmla="*/ 21 w 188"/>
                  <a:gd name="T43" fmla="*/ 71 h 79"/>
                  <a:gd name="T44" fmla="*/ 26 w 188"/>
                  <a:gd name="T45" fmla="*/ 67 h 79"/>
                  <a:gd name="T46" fmla="*/ 27 w 188"/>
                  <a:gd name="T47" fmla="*/ 76 h 79"/>
                  <a:gd name="T48" fmla="*/ 30 w 188"/>
                  <a:gd name="T49" fmla="*/ 74 h 79"/>
                  <a:gd name="T50" fmla="*/ 31 w 188"/>
                  <a:gd name="T51" fmla="*/ 78 h 79"/>
                  <a:gd name="T52" fmla="*/ 35 w 188"/>
                  <a:gd name="T53" fmla="*/ 74 h 79"/>
                  <a:gd name="T54" fmla="*/ 38 w 188"/>
                  <a:gd name="T55" fmla="*/ 73 h 79"/>
                  <a:gd name="T56" fmla="*/ 42 w 188"/>
                  <a:gd name="T57" fmla="*/ 64 h 79"/>
                  <a:gd name="T58" fmla="*/ 43 w 188"/>
                  <a:gd name="T59" fmla="*/ 76 h 79"/>
                  <a:gd name="T60" fmla="*/ 51 w 188"/>
                  <a:gd name="T61" fmla="*/ 72 h 79"/>
                  <a:gd name="T62" fmla="*/ 57 w 188"/>
                  <a:gd name="T63" fmla="*/ 72 h 79"/>
                  <a:gd name="T64" fmla="*/ 61 w 188"/>
                  <a:gd name="T65" fmla="*/ 70 h 79"/>
                  <a:gd name="T66" fmla="*/ 70 w 188"/>
                  <a:gd name="T67" fmla="*/ 68 h 79"/>
                  <a:gd name="T68" fmla="*/ 75 w 188"/>
                  <a:gd name="T69" fmla="*/ 71 h 79"/>
                  <a:gd name="T70" fmla="*/ 77 w 188"/>
                  <a:gd name="T71" fmla="*/ 68 h 79"/>
                  <a:gd name="T72" fmla="*/ 80 w 188"/>
                  <a:gd name="T73" fmla="*/ 68 h 79"/>
                  <a:gd name="T74" fmla="*/ 81 w 188"/>
                  <a:gd name="T75" fmla="*/ 66 h 79"/>
                  <a:gd name="T76" fmla="*/ 86 w 188"/>
                  <a:gd name="T77" fmla="*/ 67 h 79"/>
                  <a:gd name="T78" fmla="*/ 92 w 188"/>
                  <a:gd name="T79" fmla="*/ 65 h 79"/>
                  <a:gd name="T80" fmla="*/ 98 w 188"/>
                  <a:gd name="T81" fmla="*/ 64 h 79"/>
                  <a:gd name="T82" fmla="*/ 104 w 188"/>
                  <a:gd name="T83" fmla="*/ 60 h 79"/>
                  <a:gd name="T84" fmla="*/ 107 w 188"/>
                  <a:gd name="T85" fmla="*/ 62 h 79"/>
                  <a:gd name="T86" fmla="*/ 108 w 188"/>
                  <a:gd name="T87" fmla="*/ 62 h 79"/>
                  <a:gd name="T88" fmla="*/ 114 w 188"/>
                  <a:gd name="T89" fmla="*/ 59 h 79"/>
                  <a:gd name="T90" fmla="*/ 119 w 188"/>
                  <a:gd name="T91" fmla="*/ 59 h 79"/>
                  <a:gd name="T92" fmla="*/ 122 w 188"/>
                  <a:gd name="T93" fmla="*/ 52 h 79"/>
                  <a:gd name="T94" fmla="*/ 126 w 188"/>
                  <a:gd name="T95" fmla="*/ 52 h 79"/>
                  <a:gd name="T96" fmla="*/ 132 w 188"/>
                  <a:gd name="T97" fmla="*/ 50 h 79"/>
                  <a:gd name="T98" fmla="*/ 139 w 188"/>
                  <a:gd name="T99" fmla="*/ 45 h 79"/>
                  <a:gd name="T100" fmla="*/ 143 w 188"/>
                  <a:gd name="T101" fmla="*/ 43 h 79"/>
                  <a:gd name="T102" fmla="*/ 156 w 188"/>
                  <a:gd name="T103" fmla="*/ 39 h 79"/>
                  <a:gd name="T104" fmla="*/ 160 w 188"/>
                  <a:gd name="T105" fmla="*/ 37 h 79"/>
                  <a:gd name="T106" fmla="*/ 167 w 188"/>
                  <a:gd name="T107" fmla="*/ 26 h 79"/>
                  <a:gd name="T108" fmla="*/ 172 w 188"/>
                  <a:gd name="T109" fmla="*/ 21 h 79"/>
                  <a:gd name="T110" fmla="*/ 180 w 188"/>
                  <a:gd name="T111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8" h="79">
                    <a:moveTo>
                      <a:pt x="180" y="0"/>
                    </a:moveTo>
                    <a:cubicBezTo>
                      <a:pt x="179" y="5"/>
                      <a:pt x="175" y="6"/>
                      <a:pt x="171" y="7"/>
                    </a:cubicBezTo>
                    <a:cubicBezTo>
                      <a:pt x="170" y="8"/>
                      <a:pt x="169" y="10"/>
                      <a:pt x="168" y="10"/>
                    </a:cubicBezTo>
                    <a:cubicBezTo>
                      <a:pt x="164" y="15"/>
                      <a:pt x="157" y="14"/>
                      <a:pt x="154" y="19"/>
                    </a:cubicBezTo>
                    <a:cubicBezTo>
                      <a:pt x="155" y="19"/>
                      <a:pt x="155" y="20"/>
                      <a:pt x="155" y="21"/>
                    </a:cubicBezTo>
                    <a:cubicBezTo>
                      <a:pt x="154" y="20"/>
                      <a:pt x="154" y="20"/>
                      <a:pt x="154" y="20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4" y="20"/>
                      <a:pt x="154" y="20"/>
                    </a:cubicBezTo>
                    <a:cubicBezTo>
                      <a:pt x="152" y="21"/>
                      <a:pt x="151" y="23"/>
                      <a:pt x="149" y="23"/>
                    </a:cubicBezTo>
                    <a:cubicBezTo>
                      <a:pt x="149" y="25"/>
                      <a:pt x="148" y="24"/>
                      <a:pt x="149" y="26"/>
                    </a:cubicBezTo>
                    <a:cubicBezTo>
                      <a:pt x="148" y="25"/>
                      <a:pt x="148" y="25"/>
                      <a:pt x="148" y="25"/>
                    </a:cubicBezTo>
                    <a:cubicBezTo>
                      <a:pt x="147" y="27"/>
                      <a:pt x="147" y="27"/>
                      <a:pt x="145" y="25"/>
                    </a:cubicBezTo>
                    <a:cubicBezTo>
                      <a:pt x="139" y="27"/>
                      <a:pt x="134" y="30"/>
                      <a:pt x="128" y="32"/>
                    </a:cubicBezTo>
                    <a:cubicBezTo>
                      <a:pt x="123" y="34"/>
                      <a:pt x="118" y="39"/>
                      <a:pt x="112" y="41"/>
                    </a:cubicBezTo>
                    <a:cubicBezTo>
                      <a:pt x="112" y="45"/>
                      <a:pt x="111" y="43"/>
                      <a:pt x="110" y="47"/>
                    </a:cubicBezTo>
                    <a:cubicBezTo>
                      <a:pt x="110" y="46"/>
                      <a:pt x="110" y="46"/>
                      <a:pt x="110" y="46"/>
                    </a:cubicBezTo>
                    <a:cubicBezTo>
                      <a:pt x="110" y="47"/>
                      <a:pt x="109" y="46"/>
                      <a:pt x="107" y="45"/>
                    </a:cubicBezTo>
                    <a:cubicBezTo>
                      <a:pt x="108" y="46"/>
                      <a:pt x="107" y="45"/>
                      <a:pt x="108" y="47"/>
                    </a:cubicBezTo>
                    <a:cubicBezTo>
                      <a:pt x="108" y="49"/>
                      <a:pt x="106" y="45"/>
                      <a:pt x="106" y="46"/>
                    </a:cubicBezTo>
                    <a:cubicBezTo>
                      <a:pt x="105" y="45"/>
                      <a:pt x="106" y="47"/>
                      <a:pt x="106" y="46"/>
                    </a:cubicBezTo>
                    <a:cubicBezTo>
                      <a:pt x="105" y="49"/>
                      <a:pt x="106" y="45"/>
                      <a:pt x="103" y="44"/>
                    </a:cubicBezTo>
                    <a:cubicBezTo>
                      <a:pt x="101" y="45"/>
                      <a:pt x="98" y="48"/>
                      <a:pt x="95" y="47"/>
                    </a:cubicBezTo>
                    <a:cubicBezTo>
                      <a:pt x="95" y="47"/>
                      <a:pt x="96" y="49"/>
                      <a:pt x="96" y="49"/>
                    </a:cubicBezTo>
                    <a:cubicBezTo>
                      <a:pt x="95" y="46"/>
                      <a:pt x="95" y="50"/>
                      <a:pt x="94" y="49"/>
                    </a:cubicBezTo>
                    <a:cubicBezTo>
                      <a:pt x="94" y="48"/>
                      <a:pt x="94" y="48"/>
                      <a:pt x="94" y="48"/>
                    </a:cubicBezTo>
                    <a:cubicBezTo>
                      <a:pt x="93" y="47"/>
                      <a:pt x="92" y="49"/>
                      <a:pt x="91" y="48"/>
                    </a:cubicBezTo>
                    <a:cubicBezTo>
                      <a:pt x="90" y="49"/>
                      <a:pt x="88" y="47"/>
                      <a:pt x="88" y="49"/>
                    </a:cubicBezTo>
                    <a:cubicBezTo>
                      <a:pt x="88" y="47"/>
                      <a:pt x="87" y="48"/>
                      <a:pt x="87" y="47"/>
                    </a:cubicBezTo>
                    <a:cubicBezTo>
                      <a:pt x="87" y="51"/>
                      <a:pt x="84" y="46"/>
                      <a:pt x="84" y="49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1" y="49"/>
                      <a:pt x="77" y="49"/>
                      <a:pt x="74" y="51"/>
                    </a:cubicBezTo>
                    <a:cubicBezTo>
                      <a:pt x="73" y="52"/>
                      <a:pt x="70" y="48"/>
                      <a:pt x="69" y="50"/>
                    </a:cubicBezTo>
                    <a:cubicBezTo>
                      <a:pt x="68" y="52"/>
                      <a:pt x="68" y="52"/>
                      <a:pt x="68" y="52"/>
                    </a:cubicBezTo>
                    <a:cubicBezTo>
                      <a:pt x="68" y="52"/>
                      <a:pt x="68" y="51"/>
                      <a:pt x="68" y="51"/>
                    </a:cubicBezTo>
                    <a:cubicBezTo>
                      <a:pt x="67" y="52"/>
                      <a:pt x="66" y="51"/>
                      <a:pt x="65" y="51"/>
                    </a:cubicBezTo>
                    <a:cubicBezTo>
                      <a:pt x="65" y="51"/>
                      <a:pt x="64" y="52"/>
                      <a:pt x="64" y="52"/>
                    </a:cubicBezTo>
                    <a:cubicBezTo>
                      <a:pt x="63" y="50"/>
                      <a:pt x="61" y="54"/>
                      <a:pt x="60" y="52"/>
                    </a:cubicBezTo>
                    <a:cubicBezTo>
                      <a:pt x="61" y="55"/>
                      <a:pt x="59" y="54"/>
                      <a:pt x="59" y="55"/>
                    </a:cubicBezTo>
                    <a:cubicBezTo>
                      <a:pt x="58" y="55"/>
                      <a:pt x="58" y="54"/>
                      <a:pt x="58" y="53"/>
                    </a:cubicBezTo>
                    <a:cubicBezTo>
                      <a:pt x="57" y="53"/>
                      <a:pt x="57" y="54"/>
                      <a:pt x="56" y="53"/>
                    </a:cubicBezTo>
                    <a:cubicBezTo>
                      <a:pt x="55" y="53"/>
                      <a:pt x="55" y="55"/>
                      <a:pt x="54" y="55"/>
                    </a:cubicBezTo>
                    <a:cubicBezTo>
                      <a:pt x="54" y="52"/>
                      <a:pt x="53" y="54"/>
                      <a:pt x="52" y="54"/>
                    </a:cubicBezTo>
                    <a:cubicBezTo>
                      <a:pt x="52" y="56"/>
                      <a:pt x="52" y="57"/>
                      <a:pt x="51" y="56"/>
                    </a:cubicBezTo>
                    <a:cubicBezTo>
                      <a:pt x="51" y="54"/>
                      <a:pt x="51" y="54"/>
                      <a:pt x="51" y="54"/>
                    </a:cubicBezTo>
                    <a:cubicBezTo>
                      <a:pt x="49" y="56"/>
                      <a:pt x="46" y="53"/>
                      <a:pt x="43" y="56"/>
                    </a:cubicBezTo>
                    <a:cubicBezTo>
                      <a:pt x="43" y="54"/>
                      <a:pt x="43" y="54"/>
                      <a:pt x="43" y="54"/>
                    </a:cubicBezTo>
                    <a:cubicBezTo>
                      <a:pt x="41" y="56"/>
                      <a:pt x="38" y="54"/>
                      <a:pt x="36" y="57"/>
                    </a:cubicBezTo>
                    <a:cubicBezTo>
                      <a:pt x="35" y="56"/>
                      <a:pt x="34" y="56"/>
                      <a:pt x="33" y="56"/>
                    </a:cubicBezTo>
                    <a:cubicBezTo>
                      <a:pt x="32" y="57"/>
                      <a:pt x="32" y="57"/>
                      <a:pt x="31" y="59"/>
                    </a:cubicBezTo>
                    <a:cubicBezTo>
                      <a:pt x="31" y="59"/>
                      <a:pt x="31" y="58"/>
                      <a:pt x="31" y="57"/>
                    </a:cubicBezTo>
                    <a:cubicBezTo>
                      <a:pt x="30" y="57"/>
                      <a:pt x="29" y="54"/>
                      <a:pt x="28" y="57"/>
                    </a:cubicBezTo>
                    <a:cubicBezTo>
                      <a:pt x="28" y="55"/>
                      <a:pt x="28" y="55"/>
                      <a:pt x="28" y="55"/>
                    </a:cubicBezTo>
                    <a:cubicBezTo>
                      <a:pt x="27" y="57"/>
                      <a:pt x="25" y="58"/>
                      <a:pt x="25" y="57"/>
                    </a:cubicBezTo>
                    <a:cubicBezTo>
                      <a:pt x="24" y="58"/>
                      <a:pt x="23" y="58"/>
                      <a:pt x="23" y="60"/>
                    </a:cubicBezTo>
                    <a:cubicBezTo>
                      <a:pt x="23" y="60"/>
                      <a:pt x="23" y="57"/>
                      <a:pt x="23" y="59"/>
                    </a:cubicBezTo>
                    <a:cubicBezTo>
                      <a:pt x="23" y="57"/>
                      <a:pt x="23" y="57"/>
                      <a:pt x="23" y="57"/>
                    </a:cubicBezTo>
                    <a:cubicBezTo>
                      <a:pt x="21" y="56"/>
                      <a:pt x="19" y="56"/>
                      <a:pt x="17" y="57"/>
                    </a:cubicBezTo>
                    <a:cubicBezTo>
                      <a:pt x="17" y="55"/>
                      <a:pt x="15" y="57"/>
                      <a:pt x="14" y="55"/>
                    </a:cubicBezTo>
                    <a:cubicBezTo>
                      <a:pt x="13" y="56"/>
                      <a:pt x="13" y="54"/>
                      <a:pt x="11" y="56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1" y="54"/>
                      <a:pt x="10" y="54"/>
                      <a:pt x="9" y="53"/>
                    </a:cubicBezTo>
                    <a:cubicBezTo>
                      <a:pt x="9" y="52"/>
                      <a:pt x="8" y="54"/>
                      <a:pt x="7" y="54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8" y="53"/>
                      <a:pt x="7" y="54"/>
                      <a:pt x="6" y="55"/>
                    </a:cubicBezTo>
                    <a:cubicBezTo>
                      <a:pt x="6" y="54"/>
                      <a:pt x="6" y="54"/>
                      <a:pt x="6" y="54"/>
                    </a:cubicBezTo>
                    <a:cubicBezTo>
                      <a:pt x="5" y="55"/>
                      <a:pt x="5" y="55"/>
                      <a:pt x="5" y="55"/>
                    </a:cubicBezTo>
                    <a:cubicBezTo>
                      <a:pt x="5" y="55"/>
                      <a:pt x="5" y="56"/>
                      <a:pt x="5" y="56"/>
                    </a:cubicBezTo>
                    <a:cubicBezTo>
                      <a:pt x="5" y="55"/>
                      <a:pt x="4" y="56"/>
                      <a:pt x="4" y="54"/>
                    </a:cubicBezTo>
                    <a:cubicBezTo>
                      <a:pt x="5" y="54"/>
                      <a:pt x="7" y="53"/>
                      <a:pt x="8" y="52"/>
                    </a:cubicBezTo>
                    <a:cubicBezTo>
                      <a:pt x="8" y="51"/>
                      <a:pt x="5" y="53"/>
                      <a:pt x="6" y="52"/>
                    </a:cubicBezTo>
                    <a:cubicBezTo>
                      <a:pt x="6" y="51"/>
                      <a:pt x="6" y="51"/>
                      <a:pt x="5" y="51"/>
                    </a:cubicBezTo>
                    <a:cubicBezTo>
                      <a:pt x="5" y="52"/>
                      <a:pt x="5" y="52"/>
                      <a:pt x="5" y="53"/>
                    </a:cubicBezTo>
                    <a:cubicBezTo>
                      <a:pt x="5" y="53"/>
                      <a:pt x="5" y="52"/>
                      <a:pt x="5" y="52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52"/>
                      <a:pt x="4" y="52"/>
                      <a:pt x="5" y="52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3" y="51"/>
                      <a:pt x="3" y="51"/>
                      <a:pt x="2" y="50"/>
                    </a:cubicBezTo>
                    <a:cubicBezTo>
                      <a:pt x="1" y="52"/>
                      <a:pt x="4" y="46"/>
                      <a:pt x="0" y="55"/>
                    </a:cubicBezTo>
                    <a:cubicBezTo>
                      <a:pt x="1" y="55"/>
                      <a:pt x="1" y="55"/>
                      <a:pt x="1" y="55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2" y="54"/>
                      <a:pt x="3" y="54"/>
                      <a:pt x="3" y="54"/>
                    </a:cubicBezTo>
                    <a:cubicBezTo>
                      <a:pt x="3" y="54"/>
                      <a:pt x="3" y="53"/>
                      <a:pt x="3" y="53"/>
                    </a:cubicBezTo>
                    <a:cubicBezTo>
                      <a:pt x="3" y="53"/>
                      <a:pt x="3" y="54"/>
                      <a:pt x="3" y="53"/>
                    </a:cubicBezTo>
                    <a:cubicBezTo>
                      <a:pt x="3" y="52"/>
                      <a:pt x="4" y="51"/>
                      <a:pt x="4" y="53"/>
                    </a:cubicBezTo>
                    <a:cubicBezTo>
                      <a:pt x="4" y="54"/>
                      <a:pt x="4" y="54"/>
                      <a:pt x="4" y="55"/>
                    </a:cubicBezTo>
                    <a:cubicBezTo>
                      <a:pt x="4" y="55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5"/>
                      <a:pt x="3" y="55"/>
                    </a:cubicBezTo>
                    <a:cubicBezTo>
                      <a:pt x="2" y="55"/>
                      <a:pt x="2" y="56"/>
                      <a:pt x="1" y="56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2" y="57"/>
                      <a:pt x="2" y="57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60"/>
                      <a:pt x="4" y="57"/>
                      <a:pt x="4" y="58"/>
                    </a:cubicBezTo>
                    <a:cubicBezTo>
                      <a:pt x="4" y="58"/>
                      <a:pt x="2" y="60"/>
                      <a:pt x="2" y="61"/>
                    </a:cubicBezTo>
                    <a:cubicBezTo>
                      <a:pt x="3" y="62"/>
                      <a:pt x="6" y="61"/>
                      <a:pt x="6" y="63"/>
                    </a:cubicBezTo>
                    <a:cubicBezTo>
                      <a:pt x="7" y="63"/>
                      <a:pt x="8" y="63"/>
                      <a:pt x="9" y="62"/>
                    </a:cubicBezTo>
                    <a:cubicBezTo>
                      <a:pt x="10" y="62"/>
                      <a:pt x="8" y="65"/>
                      <a:pt x="9" y="64"/>
                    </a:cubicBezTo>
                    <a:cubicBezTo>
                      <a:pt x="9" y="65"/>
                      <a:pt x="9" y="66"/>
                      <a:pt x="8" y="66"/>
                    </a:cubicBezTo>
                    <a:cubicBezTo>
                      <a:pt x="9" y="66"/>
                      <a:pt x="10" y="67"/>
                      <a:pt x="10" y="65"/>
                    </a:cubicBezTo>
                    <a:cubicBezTo>
                      <a:pt x="11" y="66"/>
                      <a:pt x="12" y="67"/>
                      <a:pt x="13" y="66"/>
                    </a:cubicBezTo>
                    <a:cubicBezTo>
                      <a:pt x="13" y="66"/>
                      <a:pt x="12" y="68"/>
                      <a:pt x="12" y="69"/>
                    </a:cubicBezTo>
                    <a:cubicBezTo>
                      <a:pt x="13" y="67"/>
                      <a:pt x="15" y="67"/>
                      <a:pt x="15" y="67"/>
                    </a:cubicBezTo>
                    <a:cubicBezTo>
                      <a:pt x="16" y="66"/>
                      <a:pt x="16" y="66"/>
                      <a:pt x="16" y="64"/>
                    </a:cubicBezTo>
                    <a:cubicBezTo>
                      <a:pt x="16" y="64"/>
                      <a:pt x="17" y="63"/>
                      <a:pt x="17" y="63"/>
                    </a:cubicBezTo>
                    <a:cubicBezTo>
                      <a:pt x="17" y="65"/>
                      <a:pt x="16" y="68"/>
                      <a:pt x="17" y="68"/>
                    </a:cubicBezTo>
                    <a:cubicBezTo>
                      <a:pt x="16" y="71"/>
                      <a:pt x="15" y="67"/>
                      <a:pt x="15" y="70"/>
                    </a:cubicBezTo>
                    <a:cubicBezTo>
                      <a:pt x="14" y="72"/>
                      <a:pt x="12" y="72"/>
                      <a:pt x="12" y="70"/>
                    </a:cubicBezTo>
                    <a:cubicBezTo>
                      <a:pt x="11" y="73"/>
                      <a:pt x="13" y="71"/>
                      <a:pt x="12" y="73"/>
                    </a:cubicBezTo>
                    <a:cubicBezTo>
                      <a:pt x="13" y="73"/>
                      <a:pt x="14" y="72"/>
                      <a:pt x="15" y="72"/>
                    </a:cubicBezTo>
                    <a:cubicBezTo>
                      <a:pt x="15" y="71"/>
                      <a:pt x="15" y="70"/>
                      <a:pt x="16" y="70"/>
                    </a:cubicBezTo>
                    <a:cubicBezTo>
                      <a:pt x="17" y="67"/>
                      <a:pt x="16" y="72"/>
                      <a:pt x="17" y="72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3"/>
                      <a:pt x="17" y="72"/>
                      <a:pt x="18" y="72"/>
                    </a:cubicBezTo>
                    <a:cubicBezTo>
                      <a:pt x="17" y="75"/>
                      <a:pt x="17" y="72"/>
                      <a:pt x="16" y="74"/>
                    </a:cubicBezTo>
                    <a:cubicBezTo>
                      <a:pt x="16" y="76"/>
                      <a:pt x="16" y="76"/>
                      <a:pt x="16" y="76"/>
                    </a:cubicBezTo>
                    <a:cubicBezTo>
                      <a:pt x="17" y="77"/>
                      <a:pt x="17" y="74"/>
                      <a:pt x="18" y="75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18" y="74"/>
                      <a:pt x="19" y="73"/>
                      <a:pt x="18" y="73"/>
                    </a:cubicBezTo>
                    <a:cubicBezTo>
                      <a:pt x="19" y="70"/>
                      <a:pt x="19" y="72"/>
                      <a:pt x="20" y="72"/>
                    </a:cubicBezTo>
                    <a:cubicBezTo>
                      <a:pt x="20" y="70"/>
                      <a:pt x="19" y="72"/>
                      <a:pt x="20" y="70"/>
                    </a:cubicBezTo>
                    <a:cubicBezTo>
                      <a:pt x="20" y="69"/>
                      <a:pt x="20" y="69"/>
                      <a:pt x="21" y="69"/>
                    </a:cubicBezTo>
                    <a:cubicBezTo>
                      <a:pt x="22" y="69"/>
                      <a:pt x="21" y="71"/>
                      <a:pt x="21" y="72"/>
                    </a:cubicBezTo>
                    <a:cubicBezTo>
                      <a:pt x="21" y="72"/>
                      <a:pt x="20" y="72"/>
                      <a:pt x="21" y="71"/>
                    </a:cubicBezTo>
                    <a:cubicBezTo>
                      <a:pt x="19" y="73"/>
                      <a:pt x="20" y="75"/>
                      <a:pt x="19" y="76"/>
                    </a:cubicBezTo>
                    <a:cubicBezTo>
                      <a:pt x="20" y="77"/>
                      <a:pt x="20" y="75"/>
                      <a:pt x="21" y="75"/>
                    </a:cubicBezTo>
                    <a:cubicBezTo>
                      <a:pt x="21" y="74"/>
                      <a:pt x="21" y="73"/>
                      <a:pt x="21" y="72"/>
                    </a:cubicBezTo>
                    <a:cubicBezTo>
                      <a:pt x="23" y="68"/>
                      <a:pt x="21" y="76"/>
                      <a:pt x="23" y="75"/>
                    </a:cubicBezTo>
                    <a:cubicBezTo>
                      <a:pt x="23" y="72"/>
                      <a:pt x="25" y="71"/>
                      <a:pt x="25" y="68"/>
                    </a:cubicBezTo>
                    <a:cubicBezTo>
                      <a:pt x="25" y="67"/>
                      <a:pt x="25" y="66"/>
                      <a:pt x="26" y="67"/>
                    </a:cubicBezTo>
                    <a:cubicBezTo>
                      <a:pt x="25" y="69"/>
                      <a:pt x="26" y="68"/>
                      <a:pt x="25" y="70"/>
                    </a:cubicBezTo>
                    <a:cubicBezTo>
                      <a:pt x="25" y="70"/>
                      <a:pt x="25" y="70"/>
                      <a:pt x="25" y="70"/>
                    </a:cubicBezTo>
                    <a:cubicBezTo>
                      <a:pt x="24" y="73"/>
                      <a:pt x="24" y="73"/>
                      <a:pt x="24" y="73"/>
                    </a:cubicBezTo>
                    <a:cubicBezTo>
                      <a:pt x="25" y="74"/>
                      <a:pt x="25" y="76"/>
                      <a:pt x="26" y="77"/>
                    </a:cubicBezTo>
                    <a:cubicBezTo>
                      <a:pt x="26" y="76"/>
                      <a:pt x="26" y="75"/>
                      <a:pt x="26" y="74"/>
                    </a:cubicBezTo>
                    <a:cubicBezTo>
                      <a:pt x="26" y="75"/>
                      <a:pt x="26" y="76"/>
                      <a:pt x="27" y="76"/>
                    </a:cubicBezTo>
                    <a:cubicBezTo>
                      <a:pt x="26" y="76"/>
                      <a:pt x="27" y="74"/>
                      <a:pt x="27" y="73"/>
                    </a:cubicBezTo>
                    <a:cubicBezTo>
                      <a:pt x="28" y="73"/>
                      <a:pt x="28" y="75"/>
                      <a:pt x="28" y="76"/>
                    </a:cubicBezTo>
                    <a:cubicBezTo>
                      <a:pt x="27" y="77"/>
                      <a:pt x="27" y="77"/>
                      <a:pt x="27" y="77"/>
                    </a:cubicBezTo>
                    <a:cubicBezTo>
                      <a:pt x="28" y="76"/>
                      <a:pt x="28" y="78"/>
                      <a:pt x="28" y="78"/>
                    </a:cubicBezTo>
                    <a:cubicBezTo>
                      <a:pt x="28" y="76"/>
                      <a:pt x="29" y="75"/>
                      <a:pt x="29" y="73"/>
                    </a:cubicBezTo>
                    <a:cubicBezTo>
                      <a:pt x="30" y="73"/>
                      <a:pt x="30" y="74"/>
                      <a:pt x="30" y="74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30" y="75"/>
                      <a:pt x="29" y="78"/>
                      <a:pt x="30" y="78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30" y="78"/>
                      <a:pt x="30" y="78"/>
                      <a:pt x="30" y="78"/>
                    </a:cubicBezTo>
                    <a:cubicBezTo>
                      <a:pt x="31" y="77"/>
                      <a:pt x="31" y="77"/>
                      <a:pt x="31" y="76"/>
                    </a:cubicBezTo>
                    <a:cubicBezTo>
                      <a:pt x="31" y="78"/>
                      <a:pt x="31" y="78"/>
                      <a:pt x="31" y="78"/>
                    </a:cubicBezTo>
                    <a:cubicBezTo>
                      <a:pt x="32" y="77"/>
                      <a:pt x="32" y="75"/>
                      <a:pt x="33" y="77"/>
                    </a:cubicBezTo>
                    <a:cubicBezTo>
                      <a:pt x="32" y="74"/>
                      <a:pt x="32" y="77"/>
                      <a:pt x="32" y="75"/>
                    </a:cubicBezTo>
                    <a:cubicBezTo>
                      <a:pt x="31" y="73"/>
                      <a:pt x="32" y="74"/>
                      <a:pt x="33" y="73"/>
                    </a:cubicBezTo>
                    <a:cubicBezTo>
                      <a:pt x="32" y="76"/>
                      <a:pt x="33" y="74"/>
                      <a:pt x="34" y="74"/>
                    </a:cubicBezTo>
                    <a:cubicBezTo>
                      <a:pt x="34" y="75"/>
                      <a:pt x="34" y="75"/>
                      <a:pt x="34" y="76"/>
                    </a:cubicBezTo>
                    <a:cubicBezTo>
                      <a:pt x="35" y="74"/>
                      <a:pt x="35" y="74"/>
                      <a:pt x="35" y="74"/>
                    </a:cubicBezTo>
                    <a:cubicBezTo>
                      <a:pt x="35" y="78"/>
                      <a:pt x="36" y="73"/>
                      <a:pt x="36" y="74"/>
                    </a:cubicBezTo>
                    <a:cubicBezTo>
                      <a:pt x="36" y="75"/>
                      <a:pt x="36" y="77"/>
                      <a:pt x="36" y="77"/>
                    </a:cubicBezTo>
                    <a:cubicBezTo>
                      <a:pt x="36" y="75"/>
                      <a:pt x="37" y="74"/>
                      <a:pt x="37" y="72"/>
                    </a:cubicBezTo>
                    <a:cubicBezTo>
                      <a:pt x="38" y="73"/>
                      <a:pt x="36" y="76"/>
                      <a:pt x="37" y="78"/>
                    </a:cubicBezTo>
                    <a:cubicBezTo>
                      <a:pt x="37" y="75"/>
                      <a:pt x="38" y="79"/>
                      <a:pt x="38" y="76"/>
                    </a:cubicBezTo>
                    <a:cubicBezTo>
                      <a:pt x="37" y="75"/>
                      <a:pt x="38" y="75"/>
                      <a:pt x="38" y="73"/>
                    </a:cubicBezTo>
                    <a:cubicBezTo>
                      <a:pt x="39" y="74"/>
                      <a:pt x="38" y="75"/>
                      <a:pt x="39" y="75"/>
                    </a:cubicBezTo>
                    <a:cubicBezTo>
                      <a:pt x="39" y="75"/>
                      <a:pt x="39" y="73"/>
                      <a:pt x="39" y="72"/>
                    </a:cubicBezTo>
                    <a:cubicBezTo>
                      <a:pt x="39" y="73"/>
                      <a:pt x="40" y="70"/>
                      <a:pt x="40" y="72"/>
                    </a:cubicBezTo>
                    <a:cubicBezTo>
                      <a:pt x="41" y="74"/>
                      <a:pt x="39" y="73"/>
                      <a:pt x="40" y="74"/>
                    </a:cubicBezTo>
                    <a:cubicBezTo>
                      <a:pt x="41" y="74"/>
                      <a:pt x="40" y="70"/>
                      <a:pt x="41" y="69"/>
                    </a:cubicBezTo>
                    <a:cubicBezTo>
                      <a:pt x="41" y="68"/>
                      <a:pt x="41" y="65"/>
                      <a:pt x="42" y="64"/>
                    </a:cubicBezTo>
                    <a:cubicBezTo>
                      <a:pt x="43" y="65"/>
                      <a:pt x="41" y="65"/>
                      <a:pt x="42" y="68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43" y="70"/>
                      <a:pt x="41" y="72"/>
                      <a:pt x="41" y="74"/>
                    </a:cubicBezTo>
                    <a:cubicBezTo>
                      <a:pt x="42" y="73"/>
                      <a:pt x="42" y="73"/>
                      <a:pt x="42" y="73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2" y="75"/>
                      <a:pt x="43" y="76"/>
                      <a:pt x="43" y="76"/>
                    </a:cubicBezTo>
                    <a:cubicBezTo>
                      <a:pt x="43" y="74"/>
                      <a:pt x="43" y="76"/>
                      <a:pt x="43" y="75"/>
                    </a:cubicBezTo>
                    <a:cubicBezTo>
                      <a:pt x="43" y="74"/>
                      <a:pt x="43" y="71"/>
                      <a:pt x="44" y="73"/>
                    </a:cubicBezTo>
                    <a:cubicBezTo>
                      <a:pt x="44" y="74"/>
                      <a:pt x="44" y="75"/>
                      <a:pt x="44" y="76"/>
                    </a:cubicBezTo>
                    <a:cubicBezTo>
                      <a:pt x="45" y="77"/>
                      <a:pt x="44" y="74"/>
                      <a:pt x="45" y="75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7" y="76"/>
                      <a:pt x="50" y="76"/>
                      <a:pt x="51" y="72"/>
                    </a:cubicBezTo>
                    <a:cubicBezTo>
                      <a:pt x="52" y="73"/>
                      <a:pt x="52" y="73"/>
                      <a:pt x="53" y="74"/>
                    </a:cubicBezTo>
                    <a:cubicBezTo>
                      <a:pt x="53" y="74"/>
                      <a:pt x="53" y="73"/>
                      <a:pt x="53" y="72"/>
                    </a:cubicBezTo>
                    <a:cubicBezTo>
                      <a:pt x="54" y="74"/>
                      <a:pt x="54" y="74"/>
                      <a:pt x="54" y="74"/>
                    </a:cubicBezTo>
                    <a:cubicBezTo>
                      <a:pt x="55" y="76"/>
                      <a:pt x="55" y="74"/>
                      <a:pt x="56" y="72"/>
                    </a:cubicBezTo>
                    <a:cubicBezTo>
                      <a:pt x="56" y="74"/>
                      <a:pt x="56" y="74"/>
                      <a:pt x="56" y="74"/>
                    </a:cubicBezTo>
                    <a:cubicBezTo>
                      <a:pt x="57" y="75"/>
                      <a:pt x="56" y="73"/>
                      <a:pt x="57" y="72"/>
                    </a:cubicBezTo>
                    <a:cubicBezTo>
                      <a:pt x="57" y="74"/>
                      <a:pt x="57" y="74"/>
                      <a:pt x="57" y="74"/>
                    </a:cubicBezTo>
                    <a:cubicBezTo>
                      <a:pt x="57" y="72"/>
                      <a:pt x="57" y="72"/>
                      <a:pt x="57" y="72"/>
                    </a:cubicBezTo>
                    <a:cubicBezTo>
                      <a:pt x="58" y="72"/>
                      <a:pt x="58" y="72"/>
                      <a:pt x="58" y="74"/>
                    </a:cubicBezTo>
                    <a:cubicBezTo>
                      <a:pt x="59" y="74"/>
                      <a:pt x="59" y="73"/>
                      <a:pt x="58" y="73"/>
                    </a:cubicBezTo>
                    <a:cubicBezTo>
                      <a:pt x="59" y="74"/>
                      <a:pt x="60" y="74"/>
                      <a:pt x="61" y="73"/>
                    </a:cubicBezTo>
                    <a:cubicBezTo>
                      <a:pt x="61" y="72"/>
                      <a:pt x="61" y="72"/>
                      <a:pt x="61" y="70"/>
                    </a:cubicBezTo>
                    <a:cubicBezTo>
                      <a:pt x="61" y="68"/>
                      <a:pt x="61" y="71"/>
                      <a:pt x="61" y="69"/>
                    </a:cubicBezTo>
                    <a:cubicBezTo>
                      <a:pt x="61" y="70"/>
                      <a:pt x="62" y="71"/>
                      <a:pt x="61" y="72"/>
                    </a:cubicBezTo>
                    <a:cubicBezTo>
                      <a:pt x="63" y="75"/>
                      <a:pt x="64" y="72"/>
                      <a:pt x="66" y="72"/>
                    </a:cubicBezTo>
                    <a:cubicBezTo>
                      <a:pt x="66" y="71"/>
                      <a:pt x="66" y="71"/>
                      <a:pt x="66" y="71"/>
                    </a:cubicBezTo>
                    <a:cubicBezTo>
                      <a:pt x="68" y="73"/>
                      <a:pt x="68" y="71"/>
                      <a:pt x="70" y="72"/>
                    </a:cubicBezTo>
                    <a:cubicBezTo>
                      <a:pt x="69" y="71"/>
                      <a:pt x="69" y="68"/>
                      <a:pt x="70" y="68"/>
                    </a:cubicBezTo>
                    <a:cubicBezTo>
                      <a:pt x="70" y="66"/>
                      <a:pt x="70" y="70"/>
                      <a:pt x="71" y="71"/>
                    </a:cubicBezTo>
                    <a:cubicBezTo>
                      <a:pt x="71" y="71"/>
                      <a:pt x="72" y="70"/>
                      <a:pt x="72" y="70"/>
                    </a:cubicBezTo>
                    <a:cubicBezTo>
                      <a:pt x="72" y="71"/>
                      <a:pt x="72" y="71"/>
                      <a:pt x="72" y="71"/>
                    </a:cubicBezTo>
                    <a:cubicBezTo>
                      <a:pt x="72" y="70"/>
                      <a:pt x="73" y="69"/>
                      <a:pt x="73" y="70"/>
                    </a:cubicBezTo>
                    <a:cubicBezTo>
                      <a:pt x="73" y="70"/>
                      <a:pt x="73" y="70"/>
                      <a:pt x="73" y="70"/>
                    </a:cubicBezTo>
                    <a:cubicBezTo>
                      <a:pt x="74" y="70"/>
                      <a:pt x="74" y="71"/>
                      <a:pt x="75" y="71"/>
                    </a:cubicBezTo>
                    <a:cubicBezTo>
                      <a:pt x="75" y="69"/>
                      <a:pt x="76" y="70"/>
                      <a:pt x="76" y="69"/>
                    </a:cubicBezTo>
                    <a:cubicBezTo>
                      <a:pt x="76" y="69"/>
                      <a:pt x="76" y="69"/>
                      <a:pt x="76" y="69"/>
                    </a:cubicBezTo>
                    <a:cubicBezTo>
                      <a:pt x="76" y="68"/>
                      <a:pt x="76" y="68"/>
                      <a:pt x="76" y="68"/>
                    </a:cubicBezTo>
                    <a:cubicBezTo>
                      <a:pt x="76" y="68"/>
                      <a:pt x="76" y="68"/>
                      <a:pt x="76" y="68"/>
                    </a:cubicBezTo>
                    <a:cubicBezTo>
                      <a:pt x="76" y="70"/>
                      <a:pt x="76" y="70"/>
                      <a:pt x="76" y="70"/>
                    </a:cubicBezTo>
                    <a:cubicBezTo>
                      <a:pt x="77" y="71"/>
                      <a:pt x="76" y="69"/>
                      <a:pt x="77" y="68"/>
                    </a:cubicBezTo>
                    <a:cubicBezTo>
                      <a:pt x="77" y="67"/>
                      <a:pt x="77" y="68"/>
                      <a:pt x="77" y="69"/>
                    </a:cubicBezTo>
                    <a:cubicBezTo>
                      <a:pt x="77" y="70"/>
                      <a:pt x="77" y="68"/>
                      <a:pt x="77" y="69"/>
                    </a:cubicBezTo>
                    <a:cubicBezTo>
                      <a:pt x="77" y="70"/>
                      <a:pt x="77" y="69"/>
                      <a:pt x="77" y="70"/>
                    </a:cubicBezTo>
                    <a:cubicBezTo>
                      <a:pt x="78" y="70"/>
                      <a:pt x="77" y="68"/>
                      <a:pt x="78" y="69"/>
                    </a:cubicBezTo>
                    <a:cubicBezTo>
                      <a:pt x="78" y="69"/>
                      <a:pt x="79" y="68"/>
                      <a:pt x="79" y="70"/>
                    </a:cubicBezTo>
                    <a:cubicBezTo>
                      <a:pt x="79" y="69"/>
                      <a:pt x="80" y="69"/>
                      <a:pt x="80" y="68"/>
                    </a:cubicBezTo>
                    <a:cubicBezTo>
                      <a:pt x="79" y="68"/>
                      <a:pt x="79" y="68"/>
                      <a:pt x="79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79" y="67"/>
                      <a:pt x="79" y="67"/>
                      <a:pt x="79" y="67"/>
                    </a:cubicBezTo>
                    <a:cubicBezTo>
                      <a:pt x="79" y="66"/>
                      <a:pt x="80" y="67"/>
                      <a:pt x="80" y="65"/>
                    </a:cubicBezTo>
                    <a:cubicBezTo>
                      <a:pt x="80" y="67"/>
                      <a:pt x="80" y="67"/>
                      <a:pt x="80" y="67"/>
                    </a:cubicBezTo>
                    <a:cubicBezTo>
                      <a:pt x="80" y="66"/>
                      <a:pt x="81" y="66"/>
                      <a:pt x="81" y="66"/>
                    </a:cubicBezTo>
                    <a:cubicBezTo>
                      <a:pt x="82" y="67"/>
                      <a:pt x="82" y="69"/>
                      <a:pt x="82" y="70"/>
                    </a:cubicBezTo>
                    <a:cubicBezTo>
                      <a:pt x="83" y="68"/>
                      <a:pt x="83" y="68"/>
                      <a:pt x="83" y="68"/>
                    </a:cubicBezTo>
                    <a:cubicBezTo>
                      <a:pt x="83" y="68"/>
                      <a:pt x="83" y="68"/>
                      <a:pt x="83" y="69"/>
                    </a:cubicBezTo>
                    <a:cubicBezTo>
                      <a:pt x="85" y="70"/>
                      <a:pt x="84" y="64"/>
                      <a:pt x="85" y="65"/>
                    </a:cubicBezTo>
                    <a:cubicBezTo>
                      <a:pt x="85" y="67"/>
                      <a:pt x="85" y="68"/>
                      <a:pt x="86" y="68"/>
                    </a:cubicBezTo>
                    <a:cubicBezTo>
                      <a:pt x="86" y="68"/>
                      <a:pt x="86" y="67"/>
                      <a:pt x="86" y="67"/>
                    </a:cubicBezTo>
                    <a:cubicBezTo>
                      <a:pt x="86" y="66"/>
                      <a:pt x="86" y="68"/>
                      <a:pt x="85" y="67"/>
                    </a:cubicBezTo>
                    <a:cubicBezTo>
                      <a:pt x="85" y="66"/>
                      <a:pt x="86" y="66"/>
                      <a:pt x="86" y="66"/>
                    </a:cubicBezTo>
                    <a:cubicBezTo>
                      <a:pt x="87" y="70"/>
                      <a:pt x="89" y="66"/>
                      <a:pt x="91" y="68"/>
                    </a:cubicBezTo>
                    <a:cubicBezTo>
                      <a:pt x="90" y="66"/>
                      <a:pt x="91" y="67"/>
                      <a:pt x="91" y="66"/>
                    </a:cubicBezTo>
                    <a:cubicBezTo>
                      <a:pt x="92" y="69"/>
                      <a:pt x="92" y="66"/>
                      <a:pt x="93" y="67"/>
                    </a:cubicBezTo>
                    <a:cubicBezTo>
                      <a:pt x="92" y="65"/>
                      <a:pt x="92" y="65"/>
                      <a:pt x="92" y="65"/>
                    </a:cubicBezTo>
                    <a:cubicBezTo>
                      <a:pt x="93" y="66"/>
                      <a:pt x="92" y="61"/>
                      <a:pt x="94" y="63"/>
                    </a:cubicBezTo>
                    <a:cubicBezTo>
                      <a:pt x="94" y="64"/>
                      <a:pt x="94" y="65"/>
                      <a:pt x="94" y="66"/>
                    </a:cubicBezTo>
                    <a:cubicBezTo>
                      <a:pt x="95" y="68"/>
                      <a:pt x="95" y="63"/>
                      <a:pt x="96" y="66"/>
                    </a:cubicBezTo>
                    <a:cubicBezTo>
                      <a:pt x="96" y="65"/>
                      <a:pt x="95" y="63"/>
                      <a:pt x="96" y="62"/>
                    </a:cubicBezTo>
                    <a:cubicBezTo>
                      <a:pt x="96" y="63"/>
                      <a:pt x="98" y="64"/>
                      <a:pt x="98" y="65"/>
                    </a:cubicBezTo>
                    <a:cubicBezTo>
                      <a:pt x="98" y="64"/>
                      <a:pt x="98" y="64"/>
                      <a:pt x="98" y="64"/>
                    </a:cubicBezTo>
                    <a:cubicBezTo>
                      <a:pt x="99" y="65"/>
                      <a:pt x="98" y="65"/>
                      <a:pt x="98" y="65"/>
                    </a:cubicBezTo>
                    <a:cubicBezTo>
                      <a:pt x="99" y="66"/>
                      <a:pt x="99" y="65"/>
                      <a:pt x="100" y="64"/>
                    </a:cubicBezTo>
                    <a:cubicBezTo>
                      <a:pt x="101" y="65"/>
                      <a:pt x="101" y="64"/>
                      <a:pt x="102" y="65"/>
                    </a:cubicBezTo>
                    <a:cubicBezTo>
                      <a:pt x="102" y="63"/>
                      <a:pt x="104" y="66"/>
                      <a:pt x="103" y="63"/>
                    </a:cubicBezTo>
                    <a:cubicBezTo>
                      <a:pt x="104" y="64"/>
                      <a:pt x="104" y="64"/>
                      <a:pt x="104" y="64"/>
                    </a:cubicBezTo>
                    <a:cubicBezTo>
                      <a:pt x="104" y="63"/>
                      <a:pt x="103" y="61"/>
                      <a:pt x="104" y="60"/>
                    </a:cubicBezTo>
                    <a:cubicBezTo>
                      <a:pt x="104" y="62"/>
                      <a:pt x="104" y="62"/>
                      <a:pt x="104" y="62"/>
                    </a:cubicBezTo>
                    <a:cubicBezTo>
                      <a:pt x="105" y="65"/>
                      <a:pt x="105" y="63"/>
                      <a:pt x="106" y="64"/>
                    </a:cubicBezTo>
                    <a:cubicBezTo>
                      <a:pt x="105" y="62"/>
                      <a:pt x="106" y="64"/>
                      <a:pt x="106" y="62"/>
                    </a:cubicBezTo>
                    <a:cubicBezTo>
                      <a:pt x="106" y="62"/>
                      <a:pt x="106" y="62"/>
                      <a:pt x="106" y="62"/>
                    </a:cubicBezTo>
                    <a:cubicBezTo>
                      <a:pt x="106" y="61"/>
                      <a:pt x="106" y="61"/>
                      <a:pt x="106" y="60"/>
                    </a:cubicBezTo>
                    <a:cubicBezTo>
                      <a:pt x="107" y="60"/>
                      <a:pt x="107" y="62"/>
                      <a:pt x="107" y="62"/>
                    </a:cubicBezTo>
                    <a:cubicBezTo>
                      <a:pt x="108" y="63"/>
                      <a:pt x="108" y="62"/>
                      <a:pt x="108" y="62"/>
                    </a:cubicBezTo>
                    <a:cubicBezTo>
                      <a:pt x="108" y="62"/>
                      <a:pt x="108" y="62"/>
                      <a:pt x="108" y="61"/>
                    </a:cubicBezTo>
                    <a:cubicBezTo>
                      <a:pt x="108" y="62"/>
                      <a:pt x="108" y="62"/>
                      <a:pt x="108" y="62"/>
                    </a:cubicBezTo>
                    <a:cubicBezTo>
                      <a:pt x="108" y="62"/>
                      <a:pt x="108" y="61"/>
                      <a:pt x="109" y="61"/>
                    </a:cubicBezTo>
                    <a:cubicBezTo>
                      <a:pt x="109" y="61"/>
                      <a:pt x="109" y="61"/>
                      <a:pt x="109" y="61"/>
                    </a:cubicBezTo>
                    <a:cubicBezTo>
                      <a:pt x="108" y="62"/>
                      <a:pt x="108" y="62"/>
                      <a:pt x="108" y="62"/>
                    </a:cubicBezTo>
                    <a:cubicBezTo>
                      <a:pt x="108" y="62"/>
                      <a:pt x="109" y="62"/>
                      <a:pt x="109" y="62"/>
                    </a:cubicBezTo>
                    <a:cubicBezTo>
                      <a:pt x="109" y="62"/>
                      <a:pt x="109" y="62"/>
                      <a:pt x="109" y="62"/>
                    </a:cubicBezTo>
                    <a:cubicBezTo>
                      <a:pt x="109" y="62"/>
                      <a:pt x="109" y="62"/>
                      <a:pt x="109" y="62"/>
                    </a:cubicBezTo>
                    <a:cubicBezTo>
                      <a:pt x="110" y="64"/>
                      <a:pt x="110" y="64"/>
                      <a:pt x="110" y="64"/>
                    </a:cubicBezTo>
                    <a:cubicBezTo>
                      <a:pt x="110" y="64"/>
                      <a:pt x="110" y="62"/>
                      <a:pt x="110" y="61"/>
                    </a:cubicBezTo>
                    <a:cubicBezTo>
                      <a:pt x="112" y="62"/>
                      <a:pt x="113" y="60"/>
                      <a:pt x="114" y="59"/>
                    </a:cubicBezTo>
                    <a:cubicBezTo>
                      <a:pt x="113" y="59"/>
                      <a:pt x="114" y="60"/>
                      <a:pt x="114" y="60"/>
                    </a:cubicBezTo>
                    <a:cubicBezTo>
                      <a:pt x="114" y="59"/>
                      <a:pt x="114" y="58"/>
                      <a:pt x="114" y="59"/>
                    </a:cubicBezTo>
                    <a:cubicBezTo>
                      <a:pt x="114" y="58"/>
                      <a:pt x="115" y="60"/>
                      <a:pt x="116" y="60"/>
                    </a:cubicBezTo>
                    <a:cubicBezTo>
                      <a:pt x="116" y="60"/>
                      <a:pt x="115" y="58"/>
                      <a:pt x="115" y="58"/>
                    </a:cubicBezTo>
                    <a:cubicBezTo>
                      <a:pt x="117" y="60"/>
                      <a:pt x="117" y="56"/>
                      <a:pt x="118" y="57"/>
                    </a:cubicBezTo>
                    <a:cubicBezTo>
                      <a:pt x="118" y="58"/>
                      <a:pt x="118" y="58"/>
                      <a:pt x="119" y="59"/>
                    </a:cubicBezTo>
                    <a:cubicBezTo>
                      <a:pt x="119" y="58"/>
                      <a:pt x="120" y="57"/>
                      <a:pt x="120" y="55"/>
                    </a:cubicBezTo>
                    <a:cubicBezTo>
                      <a:pt x="120" y="57"/>
                      <a:pt x="120" y="57"/>
                      <a:pt x="120" y="57"/>
                    </a:cubicBezTo>
                    <a:cubicBezTo>
                      <a:pt x="121" y="57"/>
                      <a:pt x="121" y="56"/>
                      <a:pt x="121" y="55"/>
                    </a:cubicBezTo>
                    <a:cubicBezTo>
                      <a:pt x="120" y="54"/>
                      <a:pt x="121" y="52"/>
                      <a:pt x="121" y="53"/>
                    </a:cubicBezTo>
                    <a:cubicBezTo>
                      <a:pt x="121" y="53"/>
                      <a:pt x="121" y="53"/>
                      <a:pt x="121" y="53"/>
                    </a:cubicBezTo>
                    <a:cubicBezTo>
                      <a:pt x="122" y="52"/>
                      <a:pt x="122" y="52"/>
                      <a:pt x="122" y="52"/>
                    </a:cubicBezTo>
                    <a:cubicBezTo>
                      <a:pt x="123" y="52"/>
                      <a:pt x="122" y="52"/>
                      <a:pt x="122" y="53"/>
                    </a:cubicBezTo>
                    <a:cubicBezTo>
                      <a:pt x="123" y="55"/>
                      <a:pt x="124" y="54"/>
                      <a:pt x="125" y="54"/>
                    </a:cubicBezTo>
                    <a:cubicBezTo>
                      <a:pt x="124" y="53"/>
                      <a:pt x="124" y="53"/>
                      <a:pt x="124" y="53"/>
                    </a:cubicBezTo>
                    <a:cubicBezTo>
                      <a:pt x="125" y="52"/>
                      <a:pt x="125" y="54"/>
                      <a:pt x="125" y="54"/>
                    </a:cubicBezTo>
                    <a:cubicBezTo>
                      <a:pt x="125" y="49"/>
                      <a:pt x="125" y="49"/>
                      <a:pt x="125" y="49"/>
                    </a:cubicBezTo>
                    <a:cubicBezTo>
                      <a:pt x="125" y="49"/>
                      <a:pt x="126" y="51"/>
                      <a:pt x="126" y="52"/>
                    </a:cubicBezTo>
                    <a:cubicBezTo>
                      <a:pt x="127" y="51"/>
                      <a:pt x="126" y="48"/>
                      <a:pt x="126" y="46"/>
                    </a:cubicBezTo>
                    <a:cubicBezTo>
                      <a:pt x="127" y="47"/>
                      <a:pt x="127" y="45"/>
                      <a:pt x="128" y="45"/>
                    </a:cubicBezTo>
                    <a:cubicBezTo>
                      <a:pt x="128" y="46"/>
                      <a:pt x="127" y="45"/>
                      <a:pt x="128" y="46"/>
                    </a:cubicBezTo>
                    <a:cubicBezTo>
                      <a:pt x="129" y="47"/>
                      <a:pt x="129" y="47"/>
                      <a:pt x="129" y="47"/>
                    </a:cubicBezTo>
                    <a:cubicBezTo>
                      <a:pt x="128" y="48"/>
                      <a:pt x="130" y="50"/>
                      <a:pt x="130" y="51"/>
                    </a:cubicBezTo>
                    <a:cubicBezTo>
                      <a:pt x="130" y="50"/>
                      <a:pt x="132" y="50"/>
                      <a:pt x="132" y="50"/>
                    </a:cubicBezTo>
                    <a:cubicBezTo>
                      <a:pt x="131" y="48"/>
                      <a:pt x="133" y="49"/>
                      <a:pt x="132" y="46"/>
                    </a:cubicBezTo>
                    <a:cubicBezTo>
                      <a:pt x="133" y="45"/>
                      <a:pt x="133" y="48"/>
                      <a:pt x="134" y="48"/>
                    </a:cubicBezTo>
                    <a:cubicBezTo>
                      <a:pt x="134" y="47"/>
                      <a:pt x="135" y="47"/>
                      <a:pt x="136" y="47"/>
                    </a:cubicBezTo>
                    <a:cubicBezTo>
                      <a:pt x="136" y="47"/>
                      <a:pt x="136" y="47"/>
                      <a:pt x="136" y="47"/>
                    </a:cubicBezTo>
                    <a:cubicBezTo>
                      <a:pt x="137" y="46"/>
                      <a:pt x="138" y="46"/>
                      <a:pt x="138" y="44"/>
                    </a:cubicBezTo>
                    <a:cubicBezTo>
                      <a:pt x="139" y="45"/>
                      <a:pt x="139" y="45"/>
                      <a:pt x="139" y="45"/>
                    </a:cubicBezTo>
                    <a:cubicBezTo>
                      <a:pt x="140" y="46"/>
                      <a:pt x="137" y="42"/>
                      <a:pt x="139" y="43"/>
                    </a:cubicBezTo>
                    <a:cubicBezTo>
                      <a:pt x="139" y="44"/>
                      <a:pt x="139" y="44"/>
                      <a:pt x="139" y="44"/>
                    </a:cubicBezTo>
                    <a:cubicBezTo>
                      <a:pt x="139" y="43"/>
                      <a:pt x="141" y="45"/>
                      <a:pt x="141" y="43"/>
                    </a:cubicBezTo>
                    <a:cubicBezTo>
                      <a:pt x="141" y="44"/>
                      <a:pt x="141" y="44"/>
                      <a:pt x="141" y="44"/>
                    </a:cubicBezTo>
                    <a:cubicBezTo>
                      <a:pt x="141" y="43"/>
                      <a:pt x="142" y="43"/>
                      <a:pt x="142" y="41"/>
                    </a:cubicBezTo>
                    <a:cubicBezTo>
                      <a:pt x="143" y="43"/>
                      <a:pt x="143" y="43"/>
                      <a:pt x="143" y="43"/>
                    </a:cubicBezTo>
                    <a:cubicBezTo>
                      <a:pt x="144" y="44"/>
                      <a:pt x="142" y="41"/>
                      <a:pt x="143" y="42"/>
                    </a:cubicBezTo>
                    <a:cubicBezTo>
                      <a:pt x="143" y="42"/>
                      <a:pt x="144" y="42"/>
                      <a:pt x="144" y="43"/>
                    </a:cubicBezTo>
                    <a:cubicBezTo>
                      <a:pt x="144" y="41"/>
                      <a:pt x="145" y="41"/>
                      <a:pt x="145" y="40"/>
                    </a:cubicBezTo>
                    <a:cubicBezTo>
                      <a:pt x="146" y="42"/>
                      <a:pt x="146" y="42"/>
                      <a:pt x="146" y="42"/>
                    </a:cubicBezTo>
                    <a:cubicBezTo>
                      <a:pt x="149" y="41"/>
                      <a:pt x="153" y="39"/>
                      <a:pt x="154" y="36"/>
                    </a:cubicBezTo>
                    <a:cubicBezTo>
                      <a:pt x="156" y="38"/>
                      <a:pt x="154" y="37"/>
                      <a:pt x="156" y="39"/>
                    </a:cubicBezTo>
                    <a:cubicBezTo>
                      <a:pt x="154" y="37"/>
                      <a:pt x="156" y="38"/>
                      <a:pt x="156" y="37"/>
                    </a:cubicBezTo>
                    <a:cubicBezTo>
                      <a:pt x="156" y="37"/>
                      <a:pt x="156" y="37"/>
                      <a:pt x="156" y="37"/>
                    </a:cubicBezTo>
                    <a:cubicBezTo>
                      <a:pt x="157" y="36"/>
                      <a:pt x="158" y="38"/>
                      <a:pt x="158" y="37"/>
                    </a:cubicBezTo>
                    <a:cubicBezTo>
                      <a:pt x="157" y="36"/>
                      <a:pt x="157" y="36"/>
                      <a:pt x="157" y="36"/>
                    </a:cubicBezTo>
                    <a:cubicBezTo>
                      <a:pt x="157" y="35"/>
                      <a:pt x="160" y="38"/>
                      <a:pt x="158" y="36"/>
                    </a:cubicBezTo>
                    <a:cubicBezTo>
                      <a:pt x="160" y="37"/>
                      <a:pt x="160" y="37"/>
                      <a:pt x="160" y="37"/>
                    </a:cubicBezTo>
                    <a:cubicBezTo>
                      <a:pt x="159" y="34"/>
                      <a:pt x="161" y="37"/>
                      <a:pt x="160" y="35"/>
                    </a:cubicBezTo>
                    <a:cubicBezTo>
                      <a:pt x="160" y="35"/>
                      <a:pt x="160" y="35"/>
                      <a:pt x="160" y="35"/>
                    </a:cubicBezTo>
                    <a:cubicBezTo>
                      <a:pt x="162" y="36"/>
                      <a:pt x="160" y="32"/>
                      <a:pt x="162" y="34"/>
                    </a:cubicBezTo>
                    <a:cubicBezTo>
                      <a:pt x="162" y="33"/>
                      <a:pt x="162" y="32"/>
                      <a:pt x="161" y="30"/>
                    </a:cubicBezTo>
                    <a:cubicBezTo>
                      <a:pt x="163" y="33"/>
                      <a:pt x="163" y="33"/>
                      <a:pt x="163" y="33"/>
                    </a:cubicBezTo>
                    <a:cubicBezTo>
                      <a:pt x="164" y="30"/>
                      <a:pt x="167" y="29"/>
                      <a:pt x="167" y="26"/>
                    </a:cubicBezTo>
                    <a:cubicBezTo>
                      <a:pt x="168" y="27"/>
                      <a:pt x="168" y="27"/>
                      <a:pt x="168" y="27"/>
                    </a:cubicBezTo>
                    <a:cubicBezTo>
                      <a:pt x="168" y="24"/>
                      <a:pt x="172" y="27"/>
                      <a:pt x="170" y="23"/>
                    </a:cubicBezTo>
                    <a:cubicBezTo>
                      <a:pt x="169" y="21"/>
                      <a:pt x="169" y="21"/>
                      <a:pt x="169" y="21"/>
                    </a:cubicBezTo>
                    <a:cubicBezTo>
                      <a:pt x="171" y="23"/>
                      <a:pt x="171" y="23"/>
                      <a:pt x="171" y="23"/>
                    </a:cubicBezTo>
                    <a:cubicBezTo>
                      <a:pt x="170" y="22"/>
                      <a:pt x="172" y="22"/>
                      <a:pt x="171" y="20"/>
                    </a:cubicBezTo>
                    <a:cubicBezTo>
                      <a:pt x="171" y="21"/>
                      <a:pt x="171" y="21"/>
                      <a:pt x="172" y="21"/>
                    </a:cubicBezTo>
                    <a:cubicBezTo>
                      <a:pt x="172" y="21"/>
                      <a:pt x="171" y="19"/>
                      <a:pt x="172" y="19"/>
                    </a:cubicBezTo>
                    <a:cubicBezTo>
                      <a:pt x="172" y="20"/>
                      <a:pt x="172" y="20"/>
                      <a:pt x="172" y="20"/>
                    </a:cubicBezTo>
                    <a:cubicBezTo>
                      <a:pt x="177" y="20"/>
                      <a:pt x="182" y="19"/>
                      <a:pt x="180" y="14"/>
                    </a:cubicBezTo>
                    <a:cubicBezTo>
                      <a:pt x="180" y="13"/>
                      <a:pt x="182" y="15"/>
                      <a:pt x="182" y="15"/>
                    </a:cubicBezTo>
                    <a:cubicBezTo>
                      <a:pt x="181" y="11"/>
                      <a:pt x="188" y="11"/>
                      <a:pt x="185" y="6"/>
                    </a:cubicBezTo>
                    <a:cubicBezTo>
                      <a:pt x="185" y="4"/>
                      <a:pt x="180" y="0"/>
                      <a:pt x="1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71" name="Freeform 342"/>
              <p:cNvSpPr>
                <a:spLocks/>
              </p:cNvSpPr>
              <p:nvPr/>
            </p:nvSpPr>
            <p:spPr bwMode="auto">
              <a:xfrm>
                <a:off x="6365" y="3215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72" name="Freeform 343"/>
              <p:cNvSpPr>
                <a:spLocks/>
              </p:cNvSpPr>
              <p:nvPr/>
            </p:nvSpPr>
            <p:spPr bwMode="auto">
              <a:xfrm>
                <a:off x="6889" y="2757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1" y="0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73" name="Freeform 344"/>
              <p:cNvSpPr>
                <a:spLocks/>
              </p:cNvSpPr>
              <p:nvPr/>
            </p:nvSpPr>
            <p:spPr bwMode="auto">
              <a:xfrm>
                <a:off x="6360" y="322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74" name="Freeform 345"/>
              <p:cNvSpPr>
                <a:spLocks/>
              </p:cNvSpPr>
              <p:nvPr/>
            </p:nvSpPr>
            <p:spPr bwMode="auto">
              <a:xfrm>
                <a:off x="6609" y="324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75" name="Freeform 346"/>
              <p:cNvSpPr>
                <a:spLocks/>
              </p:cNvSpPr>
              <p:nvPr/>
            </p:nvSpPr>
            <p:spPr bwMode="auto">
              <a:xfrm>
                <a:off x="6531" y="24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76" name="Freeform 347"/>
              <p:cNvSpPr>
                <a:spLocks/>
              </p:cNvSpPr>
              <p:nvPr/>
            </p:nvSpPr>
            <p:spPr bwMode="auto">
              <a:xfrm>
                <a:off x="6960" y="2793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0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77" name="Freeform 348"/>
              <p:cNvSpPr>
                <a:spLocks/>
              </p:cNvSpPr>
              <p:nvPr/>
            </p:nvSpPr>
            <p:spPr bwMode="auto">
              <a:xfrm>
                <a:off x="6524" y="2463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3 h 3"/>
                  <a:gd name="T4" fmla="*/ 0 w 2"/>
                  <a:gd name="T5" fmla="*/ 0 h 3"/>
                  <a:gd name="T6" fmla="*/ 2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78" name="Freeform 349"/>
              <p:cNvSpPr>
                <a:spLocks/>
              </p:cNvSpPr>
              <p:nvPr/>
            </p:nvSpPr>
            <p:spPr bwMode="auto">
              <a:xfrm>
                <a:off x="6569" y="3205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79" name="Freeform 350"/>
              <p:cNvSpPr>
                <a:spLocks/>
              </p:cNvSpPr>
              <p:nvPr/>
            </p:nvSpPr>
            <p:spPr bwMode="auto">
              <a:xfrm>
                <a:off x="6512" y="2485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0 h 4"/>
                  <a:gd name="T4" fmla="*/ 0 w 2"/>
                  <a:gd name="T5" fmla="*/ 4 h 4"/>
                  <a:gd name="T6" fmla="*/ 2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80" name="Freeform 351"/>
              <p:cNvSpPr>
                <a:spLocks/>
              </p:cNvSpPr>
              <p:nvPr/>
            </p:nvSpPr>
            <p:spPr bwMode="auto">
              <a:xfrm>
                <a:off x="6460" y="2473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2"/>
                      <a:pt x="0" y="0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81" name="Freeform 352"/>
              <p:cNvSpPr>
                <a:spLocks/>
              </p:cNvSpPr>
              <p:nvPr/>
            </p:nvSpPr>
            <p:spPr bwMode="auto">
              <a:xfrm>
                <a:off x="6462" y="2470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82" name="Freeform 353"/>
              <p:cNvSpPr>
                <a:spLocks/>
              </p:cNvSpPr>
              <p:nvPr/>
            </p:nvSpPr>
            <p:spPr bwMode="auto">
              <a:xfrm>
                <a:off x="6524" y="2475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83" name="Freeform 354"/>
              <p:cNvSpPr>
                <a:spLocks/>
              </p:cNvSpPr>
              <p:nvPr/>
            </p:nvSpPr>
            <p:spPr bwMode="auto">
              <a:xfrm>
                <a:off x="6386" y="3269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84" name="Freeform 355"/>
              <p:cNvSpPr>
                <a:spLocks/>
              </p:cNvSpPr>
              <p:nvPr/>
            </p:nvSpPr>
            <p:spPr bwMode="auto">
              <a:xfrm>
                <a:off x="6407" y="3272"/>
                <a:ext cx="3" cy="7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1 h 3"/>
                  <a:gd name="T4" fmla="*/ 1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3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85" name="Freeform 356"/>
              <p:cNvSpPr>
                <a:spLocks/>
              </p:cNvSpPr>
              <p:nvPr/>
            </p:nvSpPr>
            <p:spPr bwMode="auto">
              <a:xfrm>
                <a:off x="6374" y="3257"/>
                <a:ext cx="7" cy="3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1"/>
                      <a:pt x="3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86" name="Freeform 357"/>
              <p:cNvSpPr>
                <a:spLocks/>
              </p:cNvSpPr>
              <p:nvPr/>
            </p:nvSpPr>
            <p:spPr bwMode="auto">
              <a:xfrm>
                <a:off x="6417" y="327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87" name="Freeform 358"/>
              <p:cNvSpPr>
                <a:spLocks/>
              </p:cNvSpPr>
              <p:nvPr/>
            </p:nvSpPr>
            <p:spPr bwMode="auto">
              <a:xfrm>
                <a:off x="6054" y="22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88" name="Freeform 359"/>
              <p:cNvSpPr>
                <a:spLocks/>
              </p:cNvSpPr>
              <p:nvPr/>
            </p:nvSpPr>
            <p:spPr bwMode="auto">
              <a:xfrm>
                <a:off x="6369" y="3250"/>
                <a:ext cx="3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89" name="Freeform 360"/>
              <p:cNvSpPr>
                <a:spLocks/>
              </p:cNvSpPr>
              <p:nvPr/>
            </p:nvSpPr>
            <p:spPr bwMode="auto">
              <a:xfrm>
                <a:off x="6573" y="3250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90" name="Freeform 361"/>
              <p:cNvSpPr>
                <a:spLocks/>
              </p:cNvSpPr>
              <p:nvPr/>
            </p:nvSpPr>
            <p:spPr bwMode="auto">
              <a:xfrm>
                <a:off x="6640" y="3222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91" name="Freeform 362"/>
              <p:cNvSpPr>
                <a:spLocks/>
              </p:cNvSpPr>
              <p:nvPr/>
            </p:nvSpPr>
            <p:spPr bwMode="auto">
              <a:xfrm>
                <a:off x="6640" y="322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92" name="Freeform 363"/>
              <p:cNvSpPr>
                <a:spLocks/>
              </p:cNvSpPr>
              <p:nvPr/>
            </p:nvSpPr>
            <p:spPr bwMode="auto">
              <a:xfrm>
                <a:off x="6633" y="3234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93" name="Freeform 364"/>
              <p:cNvSpPr>
                <a:spLocks/>
              </p:cNvSpPr>
              <p:nvPr/>
            </p:nvSpPr>
            <p:spPr bwMode="auto">
              <a:xfrm>
                <a:off x="6365" y="3314"/>
                <a:ext cx="4" cy="5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2" y="1"/>
                      <a:pt x="1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94" name="Freeform 365"/>
              <p:cNvSpPr>
                <a:spLocks/>
              </p:cNvSpPr>
              <p:nvPr/>
            </p:nvSpPr>
            <p:spPr bwMode="auto">
              <a:xfrm>
                <a:off x="6640" y="3231"/>
                <a:ext cx="0" cy="5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95" name="Freeform 366"/>
              <p:cNvSpPr>
                <a:spLocks/>
              </p:cNvSpPr>
              <p:nvPr/>
            </p:nvSpPr>
            <p:spPr bwMode="auto">
              <a:xfrm>
                <a:off x="6490" y="3219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96" name="Freeform 367"/>
              <p:cNvSpPr>
                <a:spLocks/>
              </p:cNvSpPr>
              <p:nvPr/>
            </p:nvSpPr>
            <p:spPr bwMode="auto">
              <a:xfrm>
                <a:off x="6666" y="3205"/>
                <a:ext cx="2" cy="5"/>
              </a:xfrm>
              <a:custGeom>
                <a:avLst/>
                <a:gdLst>
                  <a:gd name="T0" fmla="*/ 0 w 2"/>
                  <a:gd name="T1" fmla="*/ 0 h 5"/>
                  <a:gd name="T2" fmla="*/ 2 w 2"/>
                  <a:gd name="T3" fmla="*/ 5 h 5"/>
                  <a:gd name="T4" fmla="*/ 2 w 2"/>
                  <a:gd name="T5" fmla="*/ 5 h 5"/>
                  <a:gd name="T6" fmla="*/ 0 w 2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lnTo>
                      <a:pt x="2" y="5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97" name="Rectangle 368"/>
              <p:cNvSpPr>
                <a:spLocks noChangeArrowheads="1"/>
              </p:cNvSpPr>
              <p:nvPr/>
            </p:nvSpPr>
            <p:spPr bwMode="auto">
              <a:xfrm>
                <a:off x="6943" y="2776"/>
                <a:ext cx="1" cy="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98" name="Oval 369"/>
              <p:cNvSpPr>
                <a:spLocks noChangeArrowheads="1"/>
              </p:cNvSpPr>
              <p:nvPr/>
            </p:nvSpPr>
            <p:spPr bwMode="auto">
              <a:xfrm>
                <a:off x="6047" y="2255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99" name="Freeform 370"/>
              <p:cNvSpPr>
                <a:spLocks/>
              </p:cNvSpPr>
              <p:nvPr/>
            </p:nvSpPr>
            <p:spPr bwMode="auto">
              <a:xfrm>
                <a:off x="6882" y="2750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00" name="Freeform 371"/>
              <p:cNvSpPr>
                <a:spLocks/>
              </p:cNvSpPr>
              <p:nvPr/>
            </p:nvSpPr>
            <p:spPr bwMode="auto">
              <a:xfrm>
                <a:off x="6894" y="2757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01" name="Freeform 372"/>
              <p:cNvSpPr>
                <a:spLocks/>
              </p:cNvSpPr>
              <p:nvPr/>
            </p:nvSpPr>
            <p:spPr bwMode="auto">
              <a:xfrm>
                <a:off x="6047" y="22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02" name="Freeform 373"/>
              <p:cNvSpPr>
                <a:spLocks/>
              </p:cNvSpPr>
              <p:nvPr/>
            </p:nvSpPr>
            <p:spPr bwMode="auto">
              <a:xfrm>
                <a:off x="6879" y="2710"/>
                <a:ext cx="162" cy="130"/>
              </a:xfrm>
              <a:custGeom>
                <a:avLst/>
                <a:gdLst>
                  <a:gd name="T0" fmla="*/ 63 w 68"/>
                  <a:gd name="T1" fmla="*/ 35 h 55"/>
                  <a:gd name="T2" fmla="*/ 47 w 68"/>
                  <a:gd name="T3" fmla="*/ 21 h 55"/>
                  <a:gd name="T4" fmla="*/ 43 w 68"/>
                  <a:gd name="T5" fmla="*/ 21 h 55"/>
                  <a:gd name="T6" fmla="*/ 40 w 68"/>
                  <a:gd name="T7" fmla="*/ 15 h 55"/>
                  <a:gd name="T8" fmla="*/ 35 w 68"/>
                  <a:gd name="T9" fmla="*/ 11 h 55"/>
                  <a:gd name="T10" fmla="*/ 29 w 68"/>
                  <a:gd name="T11" fmla="*/ 6 h 55"/>
                  <a:gd name="T12" fmla="*/ 24 w 68"/>
                  <a:gd name="T13" fmla="*/ 7 h 55"/>
                  <a:gd name="T14" fmla="*/ 16 w 68"/>
                  <a:gd name="T15" fmla="*/ 6 h 55"/>
                  <a:gd name="T16" fmla="*/ 13 w 68"/>
                  <a:gd name="T17" fmla="*/ 5 h 55"/>
                  <a:gd name="T18" fmla="*/ 10 w 68"/>
                  <a:gd name="T19" fmla="*/ 1 h 55"/>
                  <a:gd name="T20" fmla="*/ 9 w 68"/>
                  <a:gd name="T21" fmla="*/ 1 h 55"/>
                  <a:gd name="T22" fmla="*/ 5 w 68"/>
                  <a:gd name="T23" fmla="*/ 2 h 55"/>
                  <a:gd name="T24" fmla="*/ 2 w 68"/>
                  <a:gd name="T25" fmla="*/ 3 h 55"/>
                  <a:gd name="T26" fmla="*/ 2 w 68"/>
                  <a:gd name="T27" fmla="*/ 6 h 55"/>
                  <a:gd name="T28" fmla="*/ 5 w 68"/>
                  <a:gd name="T29" fmla="*/ 8 h 55"/>
                  <a:gd name="T30" fmla="*/ 4 w 68"/>
                  <a:gd name="T31" fmla="*/ 10 h 55"/>
                  <a:gd name="T32" fmla="*/ 6 w 68"/>
                  <a:gd name="T33" fmla="*/ 13 h 55"/>
                  <a:gd name="T34" fmla="*/ 4 w 68"/>
                  <a:gd name="T35" fmla="*/ 16 h 55"/>
                  <a:gd name="T36" fmla="*/ 2 w 68"/>
                  <a:gd name="T37" fmla="*/ 19 h 55"/>
                  <a:gd name="T38" fmla="*/ 6 w 68"/>
                  <a:gd name="T39" fmla="*/ 16 h 55"/>
                  <a:gd name="T40" fmla="*/ 9 w 68"/>
                  <a:gd name="T41" fmla="*/ 13 h 55"/>
                  <a:gd name="T42" fmla="*/ 7 w 68"/>
                  <a:gd name="T43" fmla="*/ 19 h 55"/>
                  <a:gd name="T44" fmla="*/ 8 w 68"/>
                  <a:gd name="T45" fmla="*/ 18 h 55"/>
                  <a:gd name="T46" fmla="*/ 8 w 68"/>
                  <a:gd name="T47" fmla="*/ 21 h 55"/>
                  <a:gd name="T48" fmla="*/ 9 w 68"/>
                  <a:gd name="T49" fmla="*/ 21 h 55"/>
                  <a:gd name="T50" fmla="*/ 10 w 68"/>
                  <a:gd name="T51" fmla="*/ 22 h 55"/>
                  <a:gd name="T52" fmla="*/ 15 w 68"/>
                  <a:gd name="T53" fmla="*/ 17 h 55"/>
                  <a:gd name="T54" fmla="*/ 11 w 68"/>
                  <a:gd name="T55" fmla="*/ 23 h 55"/>
                  <a:gd name="T56" fmla="*/ 13 w 68"/>
                  <a:gd name="T57" fmla="*/ 23 h 55"/>
                  <a:gd name="T58" fmla="*/ 16 w 68"/>
                  <a:gd name="T59" fmla="*/ 23 h 55"/>
                  <a:gd name="T60" fmla="*/ 18 w 68"/>
                  <a:gd name="T61" fmla="*/ 24 h 55"/>
                  <a:gd name="T62" fmla="*/ 18 w 68"/>
                  <a:gd name="T63" fmla="*/ 24 h 55"/>
                  <a:gd name="T64" fmla="*/ 21 w 68"/>
                  <a:gd name="T65" fmla="*/ 24 h 55"/>
                  <a:gd name="T66" fmla="*/ 23 w 68"/>
                  <a:gd name="T67" fmla="*/ 23 h 55"/>
                  <a:gd name="T68" fmla="*/ 22 w 68"/>
                  <a:gd name="T69" fmla="*/ 26 h 55"/>
                  <a:gd name="T70" fmla="*/ 25 w 68"/>
                  <a:gd name="T71" fmla="*/ 24 h 55"/>
                  <a:gd name="T72" fmla="*/ 24 w 68"/>
                  <a:gd name="T73" fmla="*/ 27 h 55"/>
                  <a:gd name="T74" fmla="*/ 26 w 68"/>
                  <a:gd name="T75" fmla="*/ 29 h 55"/>
                  <a:gd name="T76" fmla="*/ 28 w 68"/>
                  <a:gd name="T77" fmla="*/ 30 h 55"/>
                  <a:gd name="T78" fmla="*/ 29 w 68"/>
                  <a:gd name="T79" fmla="*/ 32 h 55"/>
                  <a:gd name="T80" fmla="*/ 31 w 68"/>
                  <a:gd name="T81" fmla="*/ 31 h 55"/>
                  <a:gd name="T82" fmla="*/ 32 w 68"/>
                  <a:gd name="T83" fmla="*/ 32 h 55"/>
                  <a:gd name="T84" fmla="*/ 31 w 68"/>
                  <a:gd name="T85" fmla="*/ 33 h 55"/>
                  <a:gd name="T86" fmla="*/ 34 w 68"/>
                  <a:gd name="T87" fmla="*/ 34 h 55"/>
                  <a:gd name="T88" fmla="*/ 37 w 68"/>
                  <a:gd name="T89" fmla="*/ 34 h 55"/>
                  <a:gd name="T90" fmla="*/ 39 w 68"/>
                  <a:gd name="T91" fmla="*/ 34 h 55"/>
                  <a:gd name="T92" fmla="*/ 44 w 68"/>
                  <a:gd name="T93" fmla="*/ 32 h 55"/>
                  <a:gd name="T94" fmla="*/ 43 w 68"/>
                  <a:gd name="T95" fmla="*/ 36 h 55"/>
                  <a:gd name="T96" fmla="*/ 46 w 68"/>
                  <a:gd name="T97" fmla="*/ 36 h 55"/>
                  <a:gd name="T98" fmla="*/ 47 w 68"/>
                  <a:gd name="T99" fmla="*/ 38 h 55"/>
                  <a:gd name="T100" fmla="*/ 48 w 68"/>
                  <a:gd name="T101" fmla="*/ 43 h 55"/>
                  <a:gd name="T102" fmla="*/ 50 w 68"/>
                  <a:gd name="T103" fmla="*/ 44 h 55"/>
                  <a:gd name="T104" fmla="*/ 58 w 68"/>
                  <a:gd name="T105" fmla="*/ 45 h 55"/>
                  <a:gd name="T106" fmla="*/ 58 w 68"/>
                  <a:gd name="T107" fmla="*/ 5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8" h="55">
                    <a:moveTo>
                      <a:pt x="66" y="42"/>
                    </a:moveTo>
                    <a:cubicBezTo>
                      <a:pt x="65" y="40"/>
                      <a:pt x="67" y="35"/>
                      <a:pt x="64" y="34"/>
                    </a:cubicBezTo>
                    <a:cubicBezTo>
                      <a:pt x="63" y="35"/>
                      <a:pt x="62" y="35"/>
                      <a:pt x="62" y="36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61" y="36"/>
                      <a:pt x="61" y="36"/>
                      <a:pt x="61" y="36"/>
                    </a:cubicBezTo>
                    <a:cubicBezTo>
                      <a:pt x="61" y="36"/>
                      <a:pt x="62" y="35"/>
                      <a:pt x="63" y="35"/>
                    </a:cubicBezTo>
                    <a:cubicBezTo>
                      <a:pt x="62" y="34"/>
                      <a:pt x="61" y="34"/>
                      <a:pt x="61" y="33"/>
                    </a:cubicBezTo>
                    <a:cubicBezTo>
                      <a:pt x="59" y="34"/>
                      <a:pt x="60" y="32"/>
                      <a:pt x="58" y="34"/>
                    </a:cubicBezTo>
                    <a:cubicBezTo>
                      <a:pt x="59" y="33"/>
                      <a:pt x="59" y="33"/>
                      <a:pt x="59" y="33"/>
                    </a:cubicBezTo>
                    <a:cubicBezTo>
                      <a:pt x="58" y="33"/>
                      <a:pt x="58" y="33"/>
                      <a:pt x="59" y="31"/>
                    </a:cubicBezTo>
                    <a:cubicBezTo>
                      <a:pt x="59" y="28"/>
                      <a:pt x="56" y="27"/>
                      <a:pt x="55" y="24"/>
                    </a:cubicBezTo>
                    <a:cubicBezTo>
                      <a:pt x="53" y="22"/>
                      <a:pt x="50" y="22"/>
                      <a:pt x="47" y="21"/>
                    </a:cubicBezTo>
                    <a:cubicBezTo>
                      <a:pt x="45" y="23"/>
                      <a:pt x="45" y="22"/>
                      <a:pt x="43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2" y="23"/>
                      <a:pt x="43" y="22"/>
                      <a:pt x="44" y="21"/>
                    </a:cubicBezTo>
                    <a:cubicBezTo>
                      <a:pt x="43" y="22"/>
                      <a:pt x="44" y="21"/>
                      <a:pt x="42" y="22"/>
                    </a:cubicBezTo>
                    <a:cubicBezTo>
                      <a:pt x="41" y="24"/>
                      <a:pt x="44" y="20"/>
                      <a:pt x="43" y="21"/>
                    </a:cubicBezTo>
                    <a:cubicBezTo>
                      <a:pt x="44" y="20"/>
                      <a:pt x="42" y="22"/>
                      <a:pt x="43" y="21"/>
                    </a:cubicBezTo>
                    <a:cubicBezTo>
                      <a:pt x="41" y="22"/>
                      <a:pt x="44" y="20"/>
                      <a:pt x="44" y="18"/>
                    </a:cubicBezTo>
                    <a:cubicBezTo>
                      <a:pt x="43" y="18"/>
                      <a:pt x="41" y="19"/>
                      <a:pt x="41" y="17"/>
                    </a:cubicBezTo>
                    <a:cubicBezTo>
                      <a:pt x="41" y="17"/>
                      <a:pt x="40" y="18"/>
                      <a:pt x="40" y="18"/>
                    </a:cubicBezTo>
                    <a:cubicBezTo>
                      <a:pt x="42" y="16"/>
                      <a:pt x="39" y="19"/>
                      <a:pt x="40" y="17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1" y="15"/>
                      <a:pt x="39" y="17"/>
                      <a:pt x="40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38" y="16"/>
                      <a:pt x="40" y="13"/>
                      <a:pt x="39" y="15"/>
                    </a:cubicBezTo>
                    <a:cubicBezTo>
                      <a:pt x="40" y="14"/>
                      <a:pt x="39" y="14"/>
                      <a:pt x="40" y="13"/>
                    </a:cubicBezTo>
                    <a:cubicBezTo>
                      <a:pt x="37" y="16"/>
                      <a:pt x="40" y="12"/>
                      <a:pt x="38" y="13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7" y="12"/>
                      <a:pt x="37" y="11"/>
                      <a:pt x="35" y="11"/>
                    </a:cubicBezTo>
                    <a:cubicBezTo>
                      <a:pt x="34" y="11"/>
                      <a:pt x="36" y="8"/>
                      <a:pt x="34" y="9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2" y="10"/>
                      <a:pt x="33" y="9"/>
                      <a:pt x="34" y="9"/>
                    </a:cubicBezTo>
                    <a:cubicBezTo>
                      <a:pt x="32" y="10"/>
                      <a:pt x="33" y="8"/>
                      <a:pt x="33" y="7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7"/>
                      <a:pt x="29" y="7"/>
                      <a:pt x="29" y="6"/>
                    </a:cubicBezTo>
                    <a:cubicBezTo>
                      <a:pt x="28" y="9"/>
                      <a:pt x="28" y="7"/>
                      <a:pt x="28" y="8"/>
                    </a:cubicBezTo>
                    <a:cubicBezTo>
                      <a:pt x="28" y="8"/>
                      <a:pt x="28" y="7"/>
                      <a:pt x="28" y="6"/>
                    </a:cubicBezTo>
                    <a:cubicBezTo>
                      <a:pt x="28" y="6"/>
                      <a:pt x="28" y="6"/>
                      <a:pt x="28" y="5"/>
                    </a:cubicBezTo>
                    <a:cubicBezTo>
                      <a:pt x="27" y="6"/>
                      <a:pt x="26" y="7"/>
                      <a:pt x="26" y="7"/>
                    </a:cubicBezTo>
                    <a:cubicBezTo>
                      <a:pt x="27" y="4"/>
                      <a:pt x="26" y="6"/>
                      <a:pt x="26" y="5"/>
                    </a:cubicBezTo>
                    <a:cubicBezTo>
                      <a:pt x="25" y="7"/>
                      <a:pt x="24" y="8"/>
                      <a:pt x="24" y="7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4" y="6"/>
                      <a:pt x="24" y="3"/>
                      <a:pt x="22" y="5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1" y="5"/>
                      <a:pt x="21" y="3"/>
                      <a:pt x="19" y="5"/>
                    </a:cubicBezTo>
                    <a:cubicBezTo>
                      <a:pt x="19" y="4"/>
                      <a:pt x="19" y="4"/>
                      <a:pt x="19" y="3"/>
                    </a:cubicBezTo>
                    <a:cubicBezTo>
                      <a:pt x="18" y="4"/>
                      <a:pt x="18" y="4"/>
                      <a:pt x="16" y="6"/>
                    </a:cubicBezTo>
                    <a:cubicBezTo>
                      <a:pt x="16" y="6"/>
                      <a:pt x="17" y="5"/>
                      <a:pt x="17" y="4"/>
                    </a:cubicBezTo>
                    <a:cubicBezTo>
                      <a:pt x="17" y="4"/>
                      <a:pt x="18" y="2"/>
                      <a:pt x="16" y="4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4"/>
                      <a:pt x="14" y="5"/>
                      <a:pt x="15" y="3"/>
                    </a:cubicBezTo>
                    <a:cubicBezTo>
                      <a:pt x="14" y="4"/>
                      <a:pt x="14" y="5"/>
                      <a:pt x="13" y="6"/>
                    </a:cubicBezTo>
                    <a:cubicBezTo>
                      <a:pt x="13" y="6"/>
                      <a:pt x="14" y="4"/>
                      <a:pt x="13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3"/>
                      <a:pt x="13" y="3"/>
                      <a:pt x="12" y="4"/>
                    </a:cubicBezTo>
                    <a:cubicBezTo>
                      <a:pt x="13" y="2"/>
                      <a:pt x="11" y="3"/>
                      <a:pt x="12" y="2"/>
                    </a:cubicBezTo>
                    <a:cubicBezTo>
                      <a:pt x="11" y="3"/>
                      <a:pt x="12" y="1"/>
                      <a:pt x="9" y="3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1"/>
                    </a:cubicBezTo>
                    <a:cubicBezTo>
                      <a:pt x="11" y="1"/>
                      <a:pt x="9" y="2"/>
                      <a:pt x="8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2"/>
                      <a:pt x="7" y="3"/>
                      <a:pt x="6" y="4"/>
                    </a:cubicBezTo>
                    <a:cubicBezTo>
                      <a:pt x="6" y="3"/>
                      <a:pt x="5" y="4"/>
                      <a:pt x="6" y="3"/>
                    </a:cubicBezTo>
                    <a:cubicBezTo>
                      <a:pt x="7" y="3"/>
                      <a:pt x="8" y="2"/>
                      <a:pt x="10" y="1"/>
                    </a:cubicBezTo>
                    <a:cubicBezTo>
                      <a:pt x="10" y="0"/>
                      <a:pt x="7" y="2"/>
                      <a:pt x="9" y="1"/>
                    </a:cubicBezTo>
                    <a:cubicBezTo>
                      <a:pt x="9" y="0"/>
                      <a:pt x="9" y="1"/>
                      <a:pt x="7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6" y="2"/>
                      <a:pt x="6" y="1"/>
                      <a:pt x="4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3"/>
                      <a:pt x="3" y="3"/>
                      <a:pt x="4" y="2"/>
                    </a:cubicBezTo>
                    <a:cubicBezTo>
                      <a:pt x="6" y="1"/>
                      <a:pt x="7" y="1"/>
                      <a:pt x="7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4" y="2"/>
                      <a:pt x="3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2" y="4"/>
                      <a:pt x="3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7" y="2"/>
                      <a:pt x="5" y="3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4" y="4"/>
                      <a:pt x="4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5" y="4"/>
                      <a:pt x="3" y="6"/>
                      <a:pt x="4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7"/>
                      <a:pt x="4" y="5"/>
                      <a:pt x="5" y="5"/>
                    </a:cubicBezTo>
                    <a:cubicBezTo>
                      <a:pt x="4" y="5"/>
                      <a:pt x="2" y="7"/>
                      <a:pt x="2" y="8"/>
                    </a:cubicBezTo>
                    <a:cubicBezTo>
                      <a:pt x="2" y="8"/>
                      <a:pt x="4" y="7"/>
                      <a:pt x="3" y="9"/>
                    </a:cubicBezTo>
                    <a:cubicBezTo>
                      <a:pt x="3" y="9"/>
                      <a:pt x="4" y="9"/>
                      <a:pt x="5" y="8"/>
                    </a:cubicBezTo>
                    <a:cubicBezTo>
                      <a:pt x="5" y="8"/>
                      <a:pt x="3" y="10"/>
                      <a:pt x="4" y="9"/>
                    </a:cubicBezTo>
                    <a:cubicBezTo>
                      <a:pt x="3" y="10"/>
                      <a:pt x="2" y="12"/>
                      <a:pt x="1" y="13"/>
                    </a:cubicBezTo>
                    <a:cubicBezTo>
                      <a:pt x="1" y="13"/>
                      <a:pt x="0" y="14"/>
                      <a:pt x="1" y="14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1" y="14"/>
                      <a:pt x="2" y="13"/>
                      <a:pt x="2" y="12"/>
                    </a:cubicBezTo>
                    <a:cubicBezTo>
                      <a:pt x="3" y="10"/>
                      <a:pt x="3" y="12"/>
                      <a:pt x="4" y="10"/>
                    </a:cubicBezTo>
                    <a:cubicBezTo>
                      <a:pt x="4" y="11"/>
                      <a:pt x="5" y="11"/>
                      <a:pt x="5" y="11"/>
                    </a:cubicBezTo>
                    <a:cubicBezTo>
                      <a:pt x="5" y="11"/>
                      <a:pt x="4" y="12"/>
                      <a:pt x="3" y="13"/>
                    </a:cubicBezTo>
                    <a:cubicBezTo>
                      <a:pt x="5" y="12"/>
                      <a:pt x="6" y="11"/>
                      <a:pt x="6" y="12"/>
                    </a:cubicBezTo>
                    <a:cubicBezTo>
                      <a:pt x="7" y="11"/>
                      <a:pt x="7" y="11"/>
                      <a:pt x="8" y="9"/>
                    </a:cubicBezTo>
                    <a:cubicBezTo>
                      <a:pt x="8" y="9"/>
                      <a:pt x="8" y="8"/>
                      <a:pt x="8" y="9"/>
                    </a:cubicBezTo>
                    <a:cubicBezTo>
                      <a:pt x="7" y="10"/>
                      <a:pt x="6" y="12"/>
                      <a:pt x="6" y="13"/>
                    </a:cubicBezTo>
                    <a:cubicBezTo>
                      <a:pt x="4" y="15"/>
                      <a:pt x="6" y="12"/>
                      <a:pt x="4" y="14"/>
                    </a:cubicBezTo>
                    <a:cubicBezTo>
                      <a:pt x="2" y="16"/>
                      <a:pt x="2" y="15"/>
                      <a:pt x="3" y="14"/>
                    </a:cubicBezTo>
                    <a:cubicBezTo>
                      <a:pt x="1" y="16"/>
                      <a:pt x="3" y="15"/>
                      <a:pt x="1" y="16"/>
                    </a:cubicBezTo>
                    <a:cubicBezTo>
                      <a:pt x="1" y="17"/>
                      <a:pt x="2" y="16"/>
                      <a:pt x="3" y="16"/>
                    </a:cubicBezTo>
                    <a:cubicBezTo>
                      <a:pt x="4" y="15"/>
                      <a:pt x="4" y="15"/>
                      <a:pt x="4" y="14"/>
                    </a:cubicBezTo>
                    <a:cubicBezTo>
                      <a:pt x="6" y="12"/>
                      <a:pt x="4" y="16"/>
                      <a:pt x="4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7"/>
                      <a:pt x="4" y="16"/>
                      <a:pt x="4" y="16"/>
                    </a:cubicBezTo>
                    <a:cubicBezTo>
                      <a:pt x="2" y="19"/>
                      <a:pt x="4" y="16"/>
                      <a:pt x="2" y="18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3" y="18"/>
                      <a:pt x="3" y="18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8"/>
                      <a:pt x="4" y="17"/>
                      <a:pt x="4" y="17"/>
                    </a:cubicBezTo>
                    <a:cubicBezTo>
                      <a:pt x="6" y="14"/>
                      <a:pt x="4" y="16"/>
                      <a:pt x="5" y="16"/>
                    </a:cubicBezTo>
                    <a:cubicBezTo>
                      <a:pt x="6" y="15"/>
                      <a:pt x="5" y="16"/>
                      <a:pt x="6" y="15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8" y="14"/>
                      <a:pt x="6" y="15"/>
                      <a:pt x="6" y="16"/>
                    </a:cubicBezTo>
                    <a:cubicBezTo>
                      <a:pt x="6" y="16"/>
                      <a:pt x="5" y="16"/>
                      <a:pt x="6" y="15"/>
                    </a:cubicBezTo>
                    <a:cubicBezTo>
                      <a:pt x="5" y="17"/>
                      <a:pt x="4" y="19"/>
                      <a:pt x="3" y="19"/>
                    </a:cubicBezTo>
                    <a:cubicBezTo>
                      <a:pt x="3" y="21"/>
                      <a:pt x="4" y="18"/>
                      <a:pt x="5" y="18"/>
                    </a:cubicBezTo>
                    <a:cubicBezTo>
                      <a:pt x="4" y="19"/>
                      <a:pt x="5" y="17"/>
                      <a:pt x="6" y="16"/>
                    </a:cubicBezTo>
                    <a:cubicBezTo>
                      <a:pt x="9" y="13"/>
                      <a:pt x="4" y="20"/>
                      <a:pt x="5" y="19"/>
                    </a:cubicBezTo>
                    <a:cubicBezTo>
                      <a:pt x="7" y="17"/>
                      <a:pt x="8" y="16"/>
                      <a:pt x="9" y="13"/>
                    </a:cubicBezTo>
                    <a:cubicBezTo>
                      <a:pt x="10" y="13"/>
                      <a:pt x="10" y="12"/>
                      <a:pt x="10" y="12"/>
                    </a:cubicBezTo>
                    <a:cubicBezTo>
                      <a:pt x="9" y="14"/>
                      <a:pt x="9" y="14"/>
                      <a:pt x="8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6" y="19"/>
                      <a:pt x="6" y="20"/>
                      <a:pt x="5" y="21"/>
                    </a:cubicBezTo>
                    <a:cubicBezTo>
                      <a:pt x="6" y="20"/>
                      <a:pt x="6" y="19"/>
                      <a:pt x="7" y="19"/>
                    </a:cubicBezTo>
                    <a:cubicBezTo>
                      <a:pt x="6" y="20"/>
                      <a:pt x="6" y="21"/>
                      <a:pt x="6" y="21"/>
                    </a:cubicBezTo>
                    <a:cubicBezTo>
                      <a:pt x="6" y="20"/>
                      <a:pt x="7" y="18"/>
                      <a:pt x="8" y="18"/>
                    </a:cubicBezTo>
                    <a:cubicBezTo>
                      <a:pt x="8" y="18"/>
                      <a:pt x="7" y="20"/>
                      <a:pt x="7" y="20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7" y="20"/>
                      <a:pt x="5" y="22"/>
                      <a:pt x="6" y="22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9" y="18"/>
                      <a:pt x="8" y="19"/>
                      <a:pt x="8" y="19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8" y="20"/>
                      <a:pt x="6" y="23"/>
                      <a:pt x="7" y="22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1"/>
                      <a:pt x="7" y="22"/>
                      <a:pt x="8" y="21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8" y="22"/>
                      <a:pt x="9" y="20"/>
                      <a:pt x="8" y="22"/>
                    </a:cubicBezTo>
                    <a:cubicBezTo>
                      <a:pt x="9" y="19"/>
                      <a:pt x="8" y="21"/>
                      <a:pt x="8" y="20"/>
                    </a:cubicBezTo>
                    <a:cubicBezTo>
                      <a:pt x="9" y="19"/>
                      <a:pt x="9" y="19"/>
                      <a:pt x="10" y="19"/>
                    </a:cubicBezTo>
                    <a:cubicBezTo>
                      <a:pt x="8" y="21"/>
                      <a:pt x="10" y="19"/>
                      <a:pt x="10" y="19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8" y="23"/>
                      <a:pt x="11" y="19"/>
                      <a:pt x="10" y="20"/>
                    </a:cubicBezTo>
                    <a:cubicBezTo>
                      <a:pt x="10" y="21"/>
                      <a:pt x="9" y="22"/>
                      <a:pt x="9" y="23"/>
                    </a:cubicBezTo>
                    <a:cubicBezTo>
                      <a:pt x="10" y="20"/>
                      <a:pt x="11" y="20"/>
                      <a:pt x="12" y="18"/>
                    </a:cubicBezTo>
                    <a:cubicBezTo>
                      <a:pt x="11" y="19"/>
                      <a:pt x="10" y="21"/>
                      <a:pt x="9" y="23"/>
                    </a:cubicBezTo>
                    <a:cubicBezTo>
                      <a:pt x="10" y="21"/>
                      <a:pt x="9" y="24"/>
                      <a:pt x="10" y="22"/>
                    </a:cubicBezTo>
                    <a:cubicBezTo>
                      <a:pt x="10" y="21"/>
                      <a:pt x="11" y="21"/>
                      <a:pt x="12" y="20"/>
                    </a:cubicBezTo>
                    <a:cubicBezTo>
                      <a:pt x="12" y="20"/>
                      <a:pt x="11" y="21"/>
                      <a:pt x="11" y="21"/>
                    </a:cubicBezTo>
                    <a:cubicBezTo>
                      <a:pt x="11" y="21"/>
                      <a:pt x="12" y="19"/>
                      <a:pt x="12" y="19"/>
                    </a:cubicBezTo>
                    <a:cubicBezTo>
                      <a:pt x="12" y="19"/>
                      <a:pt x="14" y="17"/>
                      <a:pt x="13" y="19"/>
                    </a:cubicBezTo>
                    <a:cubicBezTo>
                      <a:pt x="12" y="20"/>
                      <a:pt x="12" y="19"/>
                      <a:pt x="12" y="20"/>
                    </a:cubicBezTo>
                    <a:cubicBezTo>
                      <a:pt x="12" y="21"/>
                      <a:pt x="14" y="17"/>
                      <a:pt x="15" y="17"/>
                    </a:cubicBezTo>
                    <a:cubicBezTo>
                      <a:pt x="15" y="16"/>
                      <a:pt x="16" y="13"/>
                      <a:pt x="17" y="12"/>
                    </a:cubicBezTo>
                    <a:cubicBezTo>
                      <a:pt x="17" y="13"/>
                      <a:pt x="16" y="13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5" y="18"/>
                      <a:pt x="13" y="19"/>
                      <a:pt x="12" y="21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2" y="21"/>
                      <a:pt x="12" y="23"/>
                      <a:pt x="12" y="22"/>
                    </a:cubicBezTo>
                    <a:cubicBezTo>
                      <a:pt x="13" y="21"/>
                      <a:pt x="12" y="23"/>
                      <a:pt x="12" y="22"/>
                    </a:cubicBezTo>
                    <a:cubicBezTo>
                      <a:pt x="13" y="21"/>
                      <a:pt x="14" y="19"/>
                      <a:pt x="14" y="20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3" y="21"/>
                      <a:pt x="13" y="22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4" y="24"/>
                      <a:pt x="16" y="20"/>
                    </a:cubicBezTo>
                    <a:cubicBezTo>
                      <a:pt x="16" y="22"/>
                      <a:pt x="16" y="22"/>
                      <a:pt x="15" y="23"/>
                    </a:cubicBezTo>
                    <a:cubicBezTo>
                      <a:pt x="16" y="23"/>
                      <a:pt x="16" y="22"/>
                      <a:pt x="16" y="22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5"/>
                      <a:pt x="16" y="23"/>
                      <a:pt x="17" y="22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5"/>
                      <a:pt x="17" y="23"/>
                      <a:pt x="17" y="22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22"/>
                      <a:pt x="18" y="22"/>
                      <a:pt x="17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7" y="24"/>
                      <a:pt x="18" y="24"/>
                      <a:pt x="18" y="24"/>
                    </a:cubicBezTo>
                    <a:cubicBezTo>
                      <a:pt x="18" y="24"/>
                      <a:pt x="18" y="23"/>
                      <a:pt x="18" y="24"/>
                    </a:cubicBezTo>
                    <a:cubicBezTo>
                      <a:pt x="18" y="23"/>
                      <a:pt x="19" y="23"/>
                      <a:pt x="20" y="21"/>
                    </a:cubicBezTo>
                    <a:cubicBezTo>
                      <a:pt x="21" y="19"/>
                      <a:pt x="19" y="22"/>
                      <a:pt x="20" y="21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19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5"/>
                      <a:pt x="20" y="23"/>
                      <a:pt x="20" y="24"/>
                    </a:cubicBezTo>
                    <a:cubicBezTo>
                      <a:pt x="20" y="24"/>
                      <a:pt x="22" y="22"/>
                      <a:pt x="22" y="22"/>
                    </a:cubicBezTo>
                    <a:cubicBezTo>
                      <a:pt x="24" y="20"/>
                      <a:pt x="21" y="24"/>
                      <a:pt x="20" y="25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2" y="24"/>
                      <a:pt x="22" y="23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5"/>
                      <a:pt x="21" y="26"/>
                      <a:pt x="21" y="26"/>
                    </a:cubicBezTo>
                    <a:cubicBezTo>
                      <a:pt x="22" y="24"/>
                      <a:pt x="22" y="25"/>
                      <a:pt x="23" y="24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1" y="26"/>
                      <a:pt x="23" y="24"/>
                      <a:pt x="24" y="24"/>
                    </a:cubicBezTo>
                    <a:cubicBezTo>
                      <a:pt x="24" y="23"/>
                      <a:pt x="23" y="24"/>
                      <a:pt x="23" y="25"/>
                    </a:cubicBezTo>
                    <a:cubicBezTo>
                      <a:pt x="22" y="25"/>
                      <a:pt x="23" y="25"/>
                      <a:pt x="23" y="25"/>
                    </a:cubicBezTo>
                    <a:cubicBezTo>
                      <a:pt x="22" y="26"/>
                      <a:pt x="23" y="25"/>
                      <a:pt x="22" y="26"/>
                    </a:cubicBezTo>
                    <a:cubicBezTo>
                      <a:pt x="22" y="26"/>
                      <a:pt x="23" y="25"/>
                      <a:pt x="23" y="25"/>
                    </a:cubicBezTo>
                    <a:cubicBezTo>
                      <a:pt x="23" y="25"/>
                      <a:pt x="24" y="25"/>
                      <a:pt x="23" y="26"/>
                    </a:cubicBezTo>
                    <a:cubicBezTo>
                      <a:pt x="23" y="26"/>
                      <a:pt x="23" y="26"/>
                      <a:pt x="24" y="25"/>
                    </a:cubicBezTo>
                    <a:cubicBezTo>
                      <a:pt x="24" y="25"/>
                      <a:pt x="24" y="24"/>
                      <a:pt x="25" y="24"/>
                    </a:cubicBezTo>
                    <a:cubicBezTo>
                      <a:pt x="25" y="24"/>
                      <a:pt x="25" y="23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3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5" y="24"/>
                      <a:pt x="25" y="24"/>
                      <a:pt x="26" y="24"/>
                    </a:cubicBezTo>
                    <a:cubicBezTo>
                      <a:pt x="25" y="25"/>
                      <a:pt x="23" y="27"/>
                      <a:pt x="23" y="27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5" y="26"/>
                      <a:pt x="25" y="26"/>
                      <a:pt x="24" y="27"/>
                    </a:cubicBezTo>
                    <a:cubicBezTo>
                      <a:pt x="24" y="28"/>
                      <a:pt x="27" y="24"/>
                      <a:pt x="27" y="25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6"/>
                      <a:pt x="25" y="28"/>
                      <a:pt x="25" y="27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4" y="29"/>
                      <a:pt x="27" y="27"/>
                      <a:pt x="26" y="29"/>
                    </a:cubicBezTo>
                    <a:cubicBezTo>
                      <a:pt x="27" y="27"/>
                      <a:pt x="26" y="29"/>
                      <a:pt x="27" y="28"/>
                    </a:cubicBezTo>
                    <a:cubicBezTo>
                      <a:pt x="25" y="30"/>
                      <a:pt x="27" y="28"/>
                      <a:pt x="26" y="29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7" y="29"/>
                      <a:pt x="31" y="25"/>
                      <a:pt x="29" y="27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6" y="31"/>
                      <a:pt x="29" y="27"/>
                      <a:pt x="28" y="30"/>
                    </a:cubicBezTo>
                    <a:cubicBezTo>
                      <a:pt x="28" y="29"/>
                      <a:pt x="29" y="28"/>
                      <a:pt x="30" y="27"/>
                    </a:cubicBezTo>
                    <a:cubicBezTo>
                      <a:pt x="30" y="28"/>
                      <a:pt x="29" y="29"/>
                      <a:pt x="29" y="30"/>
                    </a:cubicBezTo>
                    <a:cubicBezTo>
                      <a:pt x="29" y="29"/>
                      <a:pt x="30" y="29"/>
                      <a:pt x="29" y="3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8" y="31"/>
                      <a:pt x="29" y="30"/>
                      <a:pt x="30" y="30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1" y="30"/>
                      <a:pt x="29" y="33"/>
                      <a:pt x="31" y="31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31" y="31"/>
                      <a:pt x="32" y="29"/>
                      <a:pt x="32" y="29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29" y="33"/>
                      <a:pt x="31" y="31"/>
                      <a:pt x="30" y="32"/>
                    </a:cubicBezTo>
                    <a:cubicBezTo>
                      <a:pt x="31" y="31"/>
                      <a:pt x="30" y="32"/>
                      <a:pt x="31" y="31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3" y="30"/>
                      <a:pt x="31" y="32"/>
                      <a:pt x="31" y="32"/>
                    </a:cubicBezTo>
                    <a:cubicBezTo>
                      <a:pt x="31" y="33"/>
                      <a:pt x="31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1" y="33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30" y="34"/>
                      <a:pt x="32" y="33"/>
                      <a:pt x="32" y="32"/>
                    </a:cubicBezTo>
                    <a:cubicBezTo>
                      <a:pt x="32" y="34"/>
                      <a:pt x="33" y="33"/>
                      <a:pt x="34" y="33"/>
                    </a:cubicBezTo>
                    <a:cubicBezTo>
                      <a:pt x="34" y="33"/>
                      <a:pt x="33" y="33"/>
                      <a:pt x="33" y="33"/>
                    </a:cubicBezTo>
                    <a:cubicBezTo>
                      <a:pt x="34" y="33"/>
                      <a:pt x="35" y="32"/>
                      <a:pt x="34" y="33"/>
                    </a:cubicBezTo>
                    <a:cubicBezTo>
                      <a:pt x="35" y="32"/>
                      <a:pt x="33" y="34"/>
                      <a:pt x="34" y="34"/>
                    </a:cubicBezTo>
                    <a:cubicBezTo>
                      <a:pt x="33" y="34"/>
                      <a:pt x="35" y="33"/>
                      <a:pt x="34" y="33"/>
                    </a:cubicBezTo>
                    <a:cubicBezTo>
                      <a:pt x="33" y="35"/>
                      <a:pt x="36" y="32"/>
                      <a:pt x="35" y="34"/>
                    </a:cubicBezTo>
                    <a:cubicBezTo>
                      <a:pt x="36" y="33"/>
                      <a:pt x="35" y="34"/>
                      <a:pt x="34" y="35"/>
                    </a:cubicBezTo>
                    <a:cubicBezTo>
                      <a:pt x="35" y="34"/>
                      <a:pt x="36" y="34"/>
                      <a:pt x="37" y="33"/>
                    </a:cubicBezTo>
                    <a:cubicBezTo>
                      <a:pt x="36" y="34"/>
                      <a:pt x="36" y="34"/>
                      <a:pt x="36" y="34"/>
                    </a:cubicBezTo>
                    <a:cubicBezTo>
                      <a:pt x="36" y="34"/>
                      <a:pt x="36" y="34"/>
                      <a:pt x="37" y="34"/>
                    </a:cubicBezTo>
                    <a:cubicBezTo>
                      <a:pt x="38" y="33"/>
                      <a:pt x="39" y="32"/>
                      <a:pt x="39" y="32"/>
                    </a:cubicBezTo>
                    <a:cubicBezTo>
                      <a:pt x="39" y="32"/>
                      <a:pt x="39" y="32"/>
                      <a:pt x="39" y="32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39" y="33"/>
                      <a:pt x="39" y="32"/>
                      <a:pt x="39" y="33"/>
                    </a:cubicBezTo>
                    <a:cubicBezTo>
                      <a:pt x="37" y="35"/>
                      <a:pt x="38" y="34"/>
                      <a:pt x="38" y="35"/>
                    </a:cubicBezTo>
                    <a:cubicBezTo>
                      <a:pt x="39" y="34"/>
                      <a:pt x="39" y="34"/>
                      <a:pt x="39" y="34"/>
                    </a:cubicBezTo>
                    <a:cubicBezTo>
                      <a:pt x="40" y="33"/>
                      <a:pt x="38" y="35"/>
                      <a:pt x="38" y="35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2" y="32"/>
                      <a:pt x="41" y="33"/>
                      <a:pt x="40" y="34"/>
                    </a:cubicBezTo>
                    <a:cubicBezTo>
                      <a:pt x="40" y="34"/>
                      <a:pt x="42" y="32"/>
                      <a:pt x="44" y="31"/>
                    </a:cubicBezTo>
                    <a:cubicBezTo>
                      <a:pt x="44" y="31"/>
                      <a:pt x="45" y="31"/>
                      <a:pt x="45" y="31"/>
                    </a:cubicBezTo>
                    <a:cubicBezTo>
                      <a:pt x="44" y="32"/>
                      <a:pt x="45" y="31"/>
                      <a:pt x="44" y="32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3" y="33"/>
                      <a:pt x="41" y="34"/>
                      <a:pt x="40" y="35"/>
                    </a:cubicBezTo>
                    <a:cubicBezTo>
                      <a:pt x="41" y="35"/>
                      <a:pt x="41" y="36"/>
                      <a:pt x="41" y="36"/>
                    </a:cubicBezTo>
                    <a:cubicBezTo>
                      <a:pt x="43" y="34"/>
                      <a:pt x="42" y="35"/>
                      <a:pt x="44" y="34"/>
                    </a:cubicBezTo>
                    <a:cubicBezTo>
                      <a:pt x="44" y="34"/>
                      <a:pt x="43" y="35"/>
                      <a:pt x="42" y="36"/>
                    </a:cubicBezTo>
                    <a:cubicBezTo>
                      <a:pt x="43" y="35"/>
                      <a:pt x="43" y="36"/>
                      <a:pt x="43" y="36"/>
                    </a:cubicBezTo>
                    <a:cubicBezTo>
                      <a:pt x="43" y="36"/>
                      <a:pt x="43" y="36"/>
                      <a:pt x="43" y="36"/>
                    </a:cubicBezTo>
                    <a:cubicBezTo>
                      <a:pt x="44" y="36"/>
                      <a:pt x="43" y="37"/>
                      <a:pt x="45" y="36"/>
                    </a:cubicBezTo>
                    <a:cubicBezTo>
                      <a:pt x="44" y="37"/>
                      <a:pt x="44" y="37"/>
                      <a:pt x="44" y="37"/>
                    </a:cubicBezTo>
                    <a:cubicBezTo>
                      <a:pt x="44" y="37"/>
                      <a:pt x="47" y="34"/>
                      <a:pt x="46" y="36"/>
                    </a:cubicBezTo>
                    <a:cubicBezTo>
                      <a:pt x="45" y="36"/>
                      <a:pt x="45" y="36"/>
                      <a:pt x="45" y="36"/>
                    </a:cubicBezTo>
                    <a:cubicBezTo>
                      <a:pt x="46" y="36"/>
                      <a:pt x="44" y="38"/>
                      <a:pt x="46" y="36"/>
                    </a:cubicBezTo>
                    <a:cubicBezTo>
                      <a:pt x="45" y="37"/>
                      <a:pt x="45" y="37"/>
                      <a:pt x="45" y="37"/>
                    </a:cubicBezTo>
                    <a:cubicBezTo>
                      <a:pt x="45" y="37"/>
                      <a:pt x="45" y="37"/>
                      <a:pt x="47" y="36"/>
                    </a:cubicBezTo>
                    <a:cubicBezTo>
                      <a:pt x="45" y="38"/>
                      <a:pt x="45" y="38"/>
                      <a:pt x="45" y="38"/>
                    </a:cubicBezTo>
                    <a:cubicBezTo>
                      <a:pt x="45" y="39"/>
                      <a:pt x="47" y="36"/>
                      <a:pt x="47" y="37"/>
                    </a:cubicBezTo>
                    <a:cubicBezTo>
                      <a:pt x="47" y="37"/>
                      <a:pt x="46" y="38"/>
                      <a:pt x="46" y="38"/>
                    </a:cubicBezTo>
                    <a:cubicBezTo>
                      <a:pt x="47" y="37"/>
                      <a:pt x="47" y="38"/>
                      <a:pt x="47" y="38"/>
                    </a:cubicBezTo>
                    <a:cubicBezTo>
                      <a:pt x="46" y="39"/>
                      <a:pt x="46" y="39"/>
                      <a:pt x="46" y="39"/>
                    </a:cubicBezTo>
                    <a:cubicBezTo>
                      <a:pt x="47" y="40"/>
                      <a:pt x="47" y="41"/>
                      <a:pt x="50" y="41"/>
                    </a:cubicBezTo>
                    <a:cubicBezTo>
                      <a:pt x="48" y="42"/>
                      <a:pt x="48" y="41"/>
                      <a:pt x="47" y="43"/>
                    </a:cubicBezTo>
                    <a:cubicBezTo>
                      <a:pt x="49" y="41"/>
                      <a:pt x="48" y="42"/>
                      <a:pt x="49" y="42"/>
                    </a:cubicBezTo>
                    <a:cubicBezTo>
                      <a:pt x="48" y="42"/>
                      <a:pt x="48" y="42"/>
                      <a:pt x="48" y="42"/>
                    </a:cubicBezTo>
                    <a:cubicBezTo>
                      <a:pt x="49" y="42"/>
                      <a:pt x="48" y="43"/>
                      <a:pt x="48" y="43"/>
                    </a:cubicBezTo>
                    <a:cubicBezTo>
                      <a:pt x="49" y="43"/>
                      <a:pt x="49" y="43"/>
                      <a:pt x="49" y="43"/>
                    </a:cubicBezTo>
                    <a:cubicBezTo>
                      <a:pt x="50" y="42"/>
                      <a:pt x="47" y="45"/>
                      <a:pt x="49" y="43"/>
                    </a:cubicBezTo>
                    <a:cubicBezTo>
                      <a:pt x="48" y="44"/>
                      <a:pt x="48" y="44"/>
                      <a:pt x="48" y="44"/>
                    </a:cubicBezTo>
                    <a:cubicBezTo>
                      <a:pt x="50" y="43"/>
                      <a:pt x="47" y="45"/>
                      <a:pt x="49" y="44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48" y="45"/>
                      <a:pt x="51" y="43"/>
                      <a:pt x="50" y="44"/>
                    </a:cubicBezTo>
                    <a:cubicBezTo>
                      <a:pt x="50" y="44"/>
                      <a:pt x="51" y="44"/>
                      <a:pt x="53" y="43"/>
                    </a:cubicBezTo>
                    <a:cubicBezTo>
                      <a:pt x="51" y="44"/>
                      <a:pt x="51" y="44"/>
                      <a:pt x="51" y="44"/>
                    </a:cubicBezTo>
                    <a:cubicBezTo>
                      <a:pt x="52" y="44"/>
                      <a:pt x="52" y="46"/>
                      <a:pt x="55" y="45"/>
                    </a:cubicBezTo>
                    <a:cubicBezTo>
                      <a:pt x="54" y="45"/>
                      <a:pt x="54" y="45"/>
                      <a:pt x="54" y="45"/>
                    </a:cubicBezTo>
                    <a:cubicBezTo>
                      <a:pt x="56" y="44"/>
                      <a:pt x="52" y="48"/>
                      <a:pt x="56" y="45"/>
                    </a:cubicBezTo>
                    <a:cubicBezTo>
                      <a:pt x="58" y="45"/>
                      <a:pt x="58" y="45"/>
                      <a:pt x="58" y="45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57" y="46"/>
                      <a:pt x="56" y="46"/>
                      <a:pt x="58" y="46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56" y="47"/>
                      <a:pt x="59" y="46"/>
                      <a:pt x="58" y="46"/>
                    </a:cubicBezTo>
                    <a:cubicBezTo>
                      <a:pt x="57" y="46"/>
                      <a:pt x="57" y="46"/>
                      <a:pt x="57" y="46"/>
                    </a:cubicBezTo>
                    <a:cubicBezTo>
                      <a:pt x="55" y="49"/>
                      <a:pt x="54" y="52"/>
                      <a:pt x="58" y="51"/>
                    </a:cubicBezTo>
                    <a:cubicBezTo>
                      <a:pt x="59" y="50"/>
                      <a:pt x="56" y="52"/>
                      <a:pt x="56" y="52"/>
                    </a:cubicBezTo>
                    <a:cubicBezTo>
                      <a:pt x="60" y="51"/>
                      <a:pt x="56" y="55"/>
                      <a:pt x="61" y="53"/>
                    </a:cubicBezTo>
                    <a:cubicBezTo>
                      <a:pt x="63" y="53"/>
                      <a:pt x="68" y="50"/>
                      <a:pt x="68" y="50"/>
                    </a:cubicBezTo>
                    <a:cubicBezTo>
                      <a:pt x="65" y="50"/>
                      <a:pt x="66" y="47"/>
                      <a:pt x="68" y="44"/>
                    </a:cubicBezTo>
                    <a:cubicBezTo>
                      <a:pt x="67" y="44"/>
                      <a:pt x="66" y="43"/>
                      <a:pt x="66" y="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03" name="Freeform 374"/>
              <p:cNvSpPr>
                <a:spLocks/>
              </p:cNvSpPr>
              <p:nvPr/>
            </p:nvSpPr>
            <p:spPr bwMode="auto">
              <a:xfrm>
                <a:off x="6047" y="2257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04" name="Freeform 375"/>
              <p:cNvSpPr>
                <a:spLocks/>
              </p:cNvSpPr>
              <p:nvPr/>
            </p:nvSpPr>
            <p:spPr bwMode="auto">
              <a:xfrm>
                <a:off x="6882" y="2736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05" name="Freeform 376"/>
              <p:cNvSpPr>
                <a:spLocks/>
              </p:cNvSpPr>
              <p:nvPr/>
            </p:nvSpPr>
            <p:spPr bwMode="auto">
              <a:xfrm>
                <a:off x="6891" y="2710"/>
                <a:ext cx="7" cy="2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06" name="Freeform 377"/>
              <p:cNvSpPr>
                <a:spLocks/>
              </p:cNvSpPr>
              <p:nvPr/>
            </p:nvSpPr>
            <p:spPr bwMode="auto">
              <a:xfrm>
                <a:off x="6047" y="2252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1 h 1"/>
                  <a:gd name="T4" fmla="*/ 1 h 1"/>
                  <a:gd name="T5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07" name="Freeform 378"/>
              <p:cNvSpPr>
                <a:spLocks/>
              </p:cNvSpPr>
              <p:nvPr/>
            </p:nvSpPr>
            <p:spPr bwMode="auto">
              <a:xfrm>
                <a:off x="6047" y="225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08" name="Freeform 379"/>
              <p:cNvSpPr>
                <a:spLocks/>
              </p:cNvSpPr>
              <p:nvPr/>
            </p:nvSpPr>
            <p:spPr bwMode="auto">
              <a:xfrm>
                <a:off x="6882" y="2741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1" y="1"/>
                      <a:pt x="2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09" name="Freeform 380"/>
              <p:cNvSpPr>
                <a:spLocks/>
              </p:cNvSpPr>
              <p:nvPr/>
            </p:nvSpPr>
            <p:spPr bwMode="auto">
              <a:xfrm>
                <a:off x="6884" y="2745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1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10" name="Oval 381"/>
              <p:cNvSpPr>
                <a:spLocks noChangeArrowheads="1"/>
              </p:cNvSpPr>
              <p:nvPr/>
            </p:nvSpPr>
            <p:spPr bwMode="auto">
              <a:xfrm>
                <a:off x="6531" y="2478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11" name="Freeform 382"/>
              <p:cNvSpPr>
                <a:spLocks/>
              </p:cNvSpPr>
              <p:nvPr/>
            </p:nvSpPr>
            <p:spPr bwMode="auto">
              <a:xfrm>
                <a:off x="6879" y="2741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12" name="Freeform 383"/>
              <p:cNvSpPr>
                <a:spLocks/>
              </p:cNvSpPr>
              <p:nvPr/>
            </p:nvSpPr>
            <p:spPr bwMode="auto">
              <a:xfrm>
                <a:off x="6967" y="2788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13" name="Freeform 384"/>
              <p:cNvSpPr>
                <a:spLocks/>
              </p:cNvSpPr>
              <p:nvPr/>
            </p:nvSpPr>
            <p:spPr bwMode="auto">
              <a:xfrm>
                <a:off x="6960" y="279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14" name="Freeform 385"/>
              <p:cNvSpPr>
                <a:spLocks/>
              </p:cNvSpPr>
              <p:nvPr/>
            </p:nvSpPr>
            <p:spPr bwMode="auto">
              <a:xfrm>
                <a:off x="6967" y="278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15" name="Freeform 386"/>
              <p:cNvSpPr>
                <a:spLocks/>
              </p:cNvSpPr>
              <p:nvPr/>
            </p:nvSpPr>
            <p:spPr bwMode="auto">
              <a:xfrm>
                <a:off x="6979" y="2790"/>
                <a:ext cx="2" cy="5"/>
              </a:xfrm>
              <a:custGeom>
                <a:avLst/>
                <a:gdLst>
                  <a:gd name="T0" fmla="*/ 0 w 2"/>
                  <a:gd name="T1" fmla="*/ 5 h 5"/>
                  <a:gd name="T2" fmla="*/ 0 w 2"/>
                  <a:gd name="T3" fmla="*/ 5 h 5"/>
                  <a:gd name="T4" fmla="*/ 2 w 2"/>
                  <a:gd name="T5" fmla="*/ 0 h 5"/>
                  <a:gd name="T6" fmla="*/ 0 w 2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5"/>
                    </a:moveTo>
                    <a:lnTo>
                      <a:pt x="0" y="5"/>
                    </a:lnTo>
                    <a:lnTo>
                      <a:pt x="2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16" name="Freeform 387"/>
              <p:cNvSpPr>
                <a:spLocks/>
              </p:cNvSpPr>
              <p:nvPr/>
            </p:nvSpPr>
            <p:spPr bwMode="auto">
              <a:xfrm>
                <a:off x="6528" y="2478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17" name="Freeform 388"/>
              <p:cNvSpPr>
                <a:spLocks/>
              </p:cNvSpPr>
              <p:nvPr/>
            </p:nvSpPr>
            <p:spPr bwMode="auto">
              <a:xfrm>
                <a:off x="6526" y="280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18" name="Freeform 389"/>
              <p:cNvSpPr>
                <a:spLocks/>
              </p:cNvSpPr>
              <p:nvPr/>
            </p:nvSpPr>
            <p:spPr bwMode="auto">
              <a:xfrm>
                <a:off x="6955" y="278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19" name="Freeform 390"/>
              <p:cNvSpPr>
                <a:spLocks/>
              </p:cNvSpPr>
              <p:nvPr/>
            </p:nvSpPr>
            <p:spPr bwMode="auto">
              <a:xfrm>
                <a:off x="6047" y="225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20" name="Rectangle 391"/>
              <p:cNvSpPr>
                <a:spLocks noChangeArrowheads="1"/>
              </p:cNvSpPr>
              <p:nvPr/>
            </p:nvSpPr>
            <p:spPr bwMode="auto">
              <a:xfrm>
                <a:off x="6047" y="2259"/>
                <a:ext cx="1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21" name="Freeform 392"/>
              <p:cNvSpPr>
                <a:spLocks/>
              </p:cNvSpPr>
              <p:nvPr/>
            </p:nvSpPr>
            <p:spPr bwMode="auto">
              <a:xfrm>
                <a:off x="6946" y="2724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22" name="Freeform 393"/>
              <p:cNvSpPr>
                <a:spLocks/>
              </p:cNvSpPr>
              <p:nvPr/>
            </p:nvSpPr>
            <p:spPr bwMode="auto">
              <a:xfrm>
                <a:off x="6047" y="22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23" name="Freeform 394"/>
              <p:cNvSpPr>
                <a:spLocks/>
              </p:cNvSpPr>
              <p:nvPr/>
            </p:nvSpPr>
            <p:spPr bwMode="auto">
              <a:xfrm>
                <a:off x="6922" y="276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24" name="Freeform 395"/>
              <p:cNvSpPr>
                <a:spLocks/>
              </p:cNvSpPr>
              <p:nvPr/>
            </p:nvSpPr>
            <p:spPr bwMode="auto">
              <a:xfrm>
                <a:off x="6277" y="2686"/>
                <a:ext cx="21" cy="14"/>
              </a:xfrm>
              <a:custGeom>
                <a:avLst/>
                <a:gdLst>
                  <a:gd name="T0" fmla="*/ 0 w 9"/>
                  <a:gd name="T1" fmla="*/ 0 h 6"/>
                  <a:gd name="T2" fmla="*/ 9 w 9"/>
                  <a:gd name="T3" fmla="*/ 6 h 6"/>
                  <a:gd name="T4" fmla="*/ 0 w 9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cubicBezTo>
                      <a:pt x="9" y="6"/>
                      <a:pt x="9" y="6"/>
                      <a:pt x="9" y="6"/>
                    </a:cubicBezTo>
                    <a:cubicBezTo>
                      <a:pt x="6" y="3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25" name="Freeform 396"/>
              <p:cNvSpPr>
                <a:spLocks/>
              </p:cNvSpPr>
              <p:nvPr/>
            </p:nvSpPr>
            <p:spPr bwMode="auto">
              <a:xfrm>
                <a:off x="6073" y="2527"/>
                <a:ext cx="5" cy="7"/>
              </a:xfrm>
              <a:custGeom>
                <a:avLst/>
                <a:gdLst>
                  <a:gd name="T0" fmla="*/ 1 w 2"/>
                  <a:gd name="T1" fmla="*/ 1 h 3"/>
                  <a:gd name="T2" fmla="*/ 2 w 2"/>
                  <a:gd name="T3" fmla="*/ 3 h 3"/>
                  <a:gd name="T4" fmla="*/ 2 w 2"/>
                  <a:gd name="T5" fmla="*/ 1 h 3"/>
                  <a:gd name="T6" fmla="*/ 1 w 2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2" y="2"/>
                      <a:pt x="2" y="2"/>
                      <a:pt x="2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26" name="Freeform 397"/>
              <p:cNvSpPr>
                <a:spLocks/>
              </p:cNvSpPr>
              <p:nvPr/>
            </p:nvSpPr>
            <p:spPr bwMode="auto">
              <a:xfrm>
                <a:off x="6059" y="2345"/>
                <a:ext cx="7" cy="5"/>
              </a:xfrm>
              <a:custGeom>
                <a:avLst/>
                <a:gdLst>
                  <a:gd name="T0" fmla="*/ 2 w 3"/>
                  <a:gd name="T1" fmla="*/ 1 h 2"/>
                  <a:gd name="T2" fmla="*/ 1 w 3"/>
                  <a:gd name="T3" fmla="*/ 2 h 2"/>
                  <a:gd name="T4" fmla="*/ 2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0" y="0"/>
                      <a:pt x="3" y="1"/>
                      <a:pt x="1" y="2"/>
                    </a:cubicBezTo>
                    <a:cubicBezTo>
                      <a:pt x="2" y="2"/>
                      <a:pt x="2" y="2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27" name="Freeform 398"/>
              <p:cNvSpPr>
                <a:spLocks/>
              </p:cNvSpPr>
              <p:nvPr/>
            </p:nvSpPr>
            <p:spPr bwMode="auto">
              <a:xfrm>
                <a:off x="6116" y="2558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4 w 6"/>
                  <a:gd name="T3" fmla="*/ 3 h 3"/>
                  <a:gd name="T4" fmla="*/ 0 w 6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0" y="2"/>
                      <a:pt x="3" y="3"/>
                      <a:pt x="4" y="3"/>
                    </a:cubicBezTo>
                    <a:cubicBezTo>
                      <a:pt x="6" y="3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28" name="Freeform 399"/>
              <p:cNvSpPr>
                <a:spLocks/>
              </p:cNvSpPr>
              <p:nvPr/>
            </p:nvSpPr>
            <p:spPr bwMode="auto">
              <a:xfrm>
                <a:off x="6040" y="2271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29" name="Freeform 400"/>
              <p:cNvSpPr>
                <a:spLocks/>
              </p:cNvSpPr>
              <p:nvPr/>
            </p:nvSpPr>
            <p:spPr bwMode="auto">
              <a:xfrm>
                <a:off x="6040" y="2286"/>
                <a:ext cx="5" cy="0"/>
              </a:xfrm>
              <a:custGeom>
                <a:avLst/>
                <a:gdLst>
                  <a:gd name="T0" fmla="*/ 0 w 2"/>
                  <a:gd name="T1" fmla="*/ 1 w 2"/>
                  <a:gd name="T2" fmla="*/ 1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30" name="Freeform 401"/>
              <p:cNvSpPr>
                <a:spLocks/>
              </p:cNvSpPr>
              <p:nvPr/>
            </p:nvSpPr>
            <p:spPr bwMode="auto">
              <a:xfrm>
                <a:off x="6052" y="2340"/>
                <a:ext cx="4" cy="10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0 h 4"/>
                  <a:gd name="T4" fmla="*/ 2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2" y="3"/>
                      <a:pt x="1" y="1"/>
                      <a:pt x="1" y="0"/>
                    </a:cubicBezTo>
                    <a:cubicBezTo>
                      <a:pt x="0" y="2"/>
                      <a:pt x="1" y="2"/>
                      <a:pt x="2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31" name="Freeform 402"/>
              <p:cNvSpPr>
                <a:spLocks/>
              </p:cNvSpPr>
              <p:nvPr/>
            </p:nvSpPr>
            <p:spPr bwMode="auto">
              <a:xfrm>
                <a:off x="6040" y="2278"/>
                <a:ext cx="9" cy="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2 h 2"/>
                  <a:gd name="T4" fmla="*/ 2 w 4"/>
                  <a:gd name="T5" fmla="*/ 2 h 2"/>
                  <a:gd name="T6" fmla="*/ 2 w 4"/>
                  <a:gd name="T7" fmla="*/ 1 h 2"/>
                  <a:gd name="T8" fmla="*/ 4 w 4"/>
                  <a:gd name="T9" fmla="*/ 0 h 2"/>
                  <a:gd name="T10" fmla="*/ 0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3" y="1"/>
                      <a:pt x="2" y="1"/>
                    </a:cubicBezTo>
                    <a:cubicBezTo>
                      <a:pt x="3" y="0"/>
                      <a:pt x="4" y="1"/>
                      <a:pt x="4" y="0"/>
                    </a:cubicBezTo>
                    <a:cubicBezTo>
                      <a:pt x="3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32" name="Freeform 403"/>
              <p:cNvSpPr>
                <a:spLocks/>
              </p:cNvSpPr>
              <p:nvPr/>
            </p:nvSpPr>
            <p:spPr bwMode="auto">
              <a:xfrm>
                <a:off x="6045" y="2283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33" name="Freeform 404"/>
              <p:cNvSpPr>
                <a:spLocks/>
              </p:cNvSpPr>
              <p:nvPr/>
            </p:nvSpPr>
            <p:spPr bwMode="auto">
              <a:xfrm>
                <a:off x="6322" y="2731"/>
                <a:ext cx="5" cy="5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2"/>
                      <a:pt x="2" y="1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ubicBezTo>
                      <a:pt x="0" y="0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34" name="Freeform 405"/>
              <p:cNvSpPr>
                <a:spLocks/>
              </p:cNvSpPr>
              <p:nvPr/>
            </p:nvSpPr>
            <p:spPr bwMode="auto">
              <a:xfrm>
                <a:off x="6222" y="2636"/>
                <a:ext cx="7" cy="7"/>
              </a:xfrm>
              <a:custGeom>
                <a:avLst/>
                <a:gdLst>
                  <a:gd name="T0" fmla="*/ 2 w 3"/>
                  <a:gd name="T1" fmla="*/ 3 h 3"/>
                  <a:gd name="T2" fmla="*/ 0 w 3"/>
                  <a:gd name="T3" fmla="*/ 0 h 3"/>
                  <a:gd name="T4" fmla="*/ 2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2"/>
                      <a:pt x="1" y="1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</p:grpSp>
        <p:sp>
          <p:nvSpPr>
            <p:cNvPr id="56" name="Freeform 407"/>
            <p:cNvSpPr>
              <a:spLocks/>
            </p:cNvSpPr>
            <p:nvPr/>
          </p:nvSpPr>
          <p:spPr bwMode="auto">
            <a:xfrm>
              <a:off x="10033000" y="4324350"/>
              <a:ext cx="6350" cy="7938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0 h 2"/>
                <a:gd name="T4" fmla="*/ 2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1"/>
                    <a:pt x="1" y="0"/>
                    <a:pt x="0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57" name="Freeform 408"/>
            <p:cNvSpPr>
              <a:spLocks/>
            </p:cNvSpPr>
            <p:nvPr/>
          </p:nvSpPr>
          <p:spPr bwMode="auto">
            <a:xfrm>
              <a:off x="10013950" y="4297363"/>
              <a:ext cx="19050" cy="26988"/>
            </a:xfrm>
            <a:custGeom>
              <a:avLst/>
              <a:gdLst>
                <a:gd name="T0" fmla="*/ 5 w 5"/>
                <a:gd name="T1" fmla="*/ 7 h 7"/>
                <a:gd name="T2" fmla="*/ 2 w 5"/>
                <a:gd name="T3" fmla="*/ 3 h 7"/>
                <a:gd name="T4" fmla="*/ 2 w 5"/>
                <a:gd name="T5" fmla="*/ 1 h 7"/>
                <a:gd name="T6" fmla="*/ 3 w 5"/>
                <a:gd name="T7" fmla="*/ 7 h 7"/>
                <a:gd name="T8" fmla="*/ 3 w 5"/>
                <a:gd name="T9" fmla="*/ 7 h 7"/>
                <a:gd name="T10" fmla="*/ 5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5" y="7"/>
                  </a:moveTo>
                  <a:cubicBezTo>
                    <a:pt x="4" y="5"/>
                    <a:pt x="4" y="3"/>
                    <a:pt x="2" y="3"/>
                  </a:cubicBezTo>
                  <a:cubicBezTo>
                    <a:pt x="1" y="1"/>
                    <a:pt x="4" y="3"/>
                    <a:pt x="2" y="1"/>
                  </a:cubicBezTo>
                  <a:cubicBezTo>
                    <a:pt x="0" y="0"/>
                    <a:pt x="1" y="4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59" name="Freeform 409"/>
            <p:cNvSpPr>
              <a:spLocks/>
            </p:cNvSpPr>
            <p:nvPr/>
          </p:nvSpPr>
          <p:spPr bwMode="auto">
            <a:xfrm>
              <a:off x="10148888" y="5287963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1 w 1"/>
                <a:gd name="T5" fmla="*/ 1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62" name="Freeform 410"/>
            <p:cNvSpPr>
              <a:spLocks/>
            </p:cNvSpPr>
            <p:nvPr/>
          </p:nvSpPr>
          <p:spPr bwMode="auto">
            <a:xfrm>
              <a:off x="9882188" y="3887788"/>
              <a:ext cx="3175" cy="317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67" name="Freeform 411"/>
            <p:cNvSpPr>
              <a:spLocks/>
            </p:cNvSpPr>
            <p:nvPr/>
          </p:nvSpPr>
          <p:spPr bwMode="auto">
            <a:xfrm>
              <a:off x="10514013" y="5253038"/>
              <a:ext cx="0" cy="4763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70" name="Freeform 412"/>
            <p:cNvSpPr>
              <a:spLocks/>
            </p:cNvSpPr>
            <p:nvPr/>
          </p:nvSpPr>
          <p:spPr bwMode="auto">
            <a:xfrm>
              <a:off x="10280650" y="5222875"/>
              <a:ext cx="0" cy="4763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71" name="Freeform 413"/>
            <p:cNvSpPr>
              <a:spLocks/>
            </p:cNvSpPr>
            <p:nvPr/>
          </p:nvSpPr>
          <p:spPr bwMode="auto">
            <a:xfrm>
              <a:off x="10401300" y="5216525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72" name="Freeform 414"/>
            <p:cNvSpPr>
              <a:spLocks/>
            </p:cNvSpPr>
            <p:nvPr/>
          </p:nvSpPr>
          <p:spPr bwMode="auto">
            <a:xfrm>
              <a:off x="9756775" y="3429000"/>
              <a:ext cx="4762" cy="14288"/>
            </a:xfrm>
            <a:custGeom>
              <a:avLst/>
              <a:gdLst>
                <a:gd name="T0" fmla="*/ 1 w 1"/>
                <a:gd name="T1" fmla="*/ 1 h 4"/>
                <a:gd name="T2" fmla="*/ 0 w 1"/>
                <a:gd name="T3" fmla="*/ 0 h 4"/>
                <a:gd name="T4" fmla="*/ 1 w 1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4">
                  <a:moveTo>
                    <a:pt x="1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3"/>
                    <a:pt x="0" y="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73" name="Freeform 415"/>
            <p:cNvSpPr>
              <a:spLocks/>
            </p:cNvSpPr>
            <p:nvPr/>
          </p:nvSpPr>
          <p:spPr bwMode="auto">
            <a:xfrm>
              <a:off x="10171113" y="5291138"/>
              <a:ext cx="4762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74" name="Freeform 416"/>
            <p:cNvSpPr>
              <a:spLocks/>
            </p:cNvSpPr>
            <p:nvPr/>
          </p:nvSpPr>
          <p:spPr bwMode="auto">
            <a:xfrm>
              <a:off x="10461625" y="52768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75" name="Freeform 417"/>
            <p:cNvSpPr>
              <a:spLocks/>
            </p:cNvSpPr>
            <p:nvPr/>
          </p:nvSpPr>
          <p:spPr bwMode="auto">
            <a:xfrm>
              <a:off x="10502900" y="5268913"/>
              <a:ext cx="0" cy="3175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76" name="Freeform 418"/>
            <p:cNvSpPr>
              <a:spLocks/>
            </p:cNvSpPr>
            <p:nvPr/>
          </p:nvSpPr>
          <p:spPr bwMode="auto">
            <a:xfrm>
              <a:off x="9817100" y="31353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77" name="Freeform 419"/>
            <p:cNvSpPr>
              <a:spLocks/>
            </p:cNvSpPr>
            <p:nvPr/>
          </p:nvSpPr>
          <p:spPr bwMode="auto">
            <a:xfrm>
              <a:off x="10104438" y="5186363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78" name="Freeform 420"/>
            <p:cNvSpPr>
              <a:spLocks/>
            </p:cNvSpPr>
            <p:nvPr/>
          </p:nvSpPr>
          <p:spPr bwMode="auto">
            <a:xfrm>
              <a:off x="9874250" y="3071813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79" name="Freeform 421"/>
            <p:cNvSpPr>
              <a:spLocks/>
            </p:cNvSpPr>
            <p:nvPr/>
          </p:nvSpPr>
          <p:spPr bwMode="auto">
            <a:xfrm>
              <a:off x="9786938" y="30749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80" name="Rectangle 422"/>
            <p:cNvSpPr>
              <a:spLocks noChangeArrowheads="1"/>
            </p:cNvSpPr>
            <p:nvPr/>
          </p:nvSpPr>
          <p:spPr bwMode="auto">
            <a:xfrm>
              <a:off x="9813925" y="3135313"/>
              <a:ext cx="1587" cy="15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81" name="Freeform 423"/>
            <p:cNvSpPr>
              <a:spLocks/>
            </p:cNvSpPr>
            <p:nvPr/>
          </p:nvSpPr>
          <p:spPr bwMode="auto">
            <a:xfrm>
              <a:off x="9813925" y="3135313"/>
              <a:ext cx="0" cy="3175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82" name="Freeform 424"/>
            <p:cNvSpPr>
              <a:spLocks/>
            </p:cNvSpPr>
            <p:nvPr/>
          </p:nvSpPr>
          <p:spPr bwMode="auto">
            <a:xfrm>
              <a:off x="9813925" y="313531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83" name="Freeform 425"/>
            <p:cNvSpPr>
              <a:spLocks/>
            </p:cNvSpPr>
            <p:nvPr/>
          </p:nvSpPr>
          <p:spPr bwMode="auto">
            <a:xfrm>
              <a:off x="9893300" y="4184650"/>
              <a:ext cx="11112" cy="11113"/>
            </a:xfrm>
            <a:custGeom>
              <a:avLst/>
              <a:gdLst>
                <a:gd name="T0" fmla="*/ 1 w 3"/>
                <a:gd name="T1" fmla="*/ 2 h 3"/>
                <a:gd name="T2" fmla="*/ 3 w 3"/>
                <a:gd name="T3" fmla="*/ 2 h 3"/>
                <a:gd name="T4" fmla="*/ 1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2" y="2"/>
                    <a:pt x="3" y="3"/>
                    <a:pt x="3" y="2"/>
                  </a:cubicBezTo>
                  <a:cubicBezTo>
                    <a:pt x="0" y="0"/>
                    <a:pt x="0" y="0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84" name="Freeform 426"/>
            <p:cNvSpPr>
              <a:spLocks/>
            </p:cNvSpPr>
            <p:nvPr/>
          </p:nvSpPr>
          <p:spPr bwMode="auto">
            <a:xfrm>
              <a:off x="10017125" y="4764088"/>
              <a:ext cx="3175" cy="11113"/>
            </a:xfrm>
            <a:custGeom>
              <a:avLst/>
              <a:gdLst>
                <a:gd name="T0" fmla="*/ 1 w 1"/>
                <a:gd name="T1" fmla="*/ 3 h 3"/>
                <a:gd name="T2" fmla="*/ 0 w 1"/>
                <a:gd name="T3" fmla="*/ 0 h 3"/>
                <a:gd name="T4" fmla="*/ 1 w 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cubicBezTo>
                    <a:pt x="1" y="3"/>
                    <a:pt x="1" y="0"/>
                    <a:pt x="0" y="0"/>
                  </a:cubicBezTo>
                  <a:cubicBezTo>
                    <a:pt x="0" y="0"/>
                    <a:pt x="0" y="3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85" name="Freeform 427"/>
            <p:cNvSpPr>
              <a:spLocks/>
            </p:cNvSpPr>
            <p:nvPr/>
          </p:nvSpPr>
          <p:spPr bwMode="auto">
            <a:xfrm>
              <a:off x="10028238" y="4752975"/>
              <a:ext cx="7937" cy="4763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0 h 1"/>
                <a:gd name="T4" fmla="*/ 1 w 2"/>
                <a:gd name="T5" fmla="*/ 1 h 1"/>
                <a:gd name="T6" fmla="*/ 1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2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86" name="Freeform 428"/>
            <p:cNvSpPr>
              <a:spLocks/>
            </p:cNvSpPr>
            <p:nvPr/>
          </p:nvSpPr>
          <p:spPr bwMode="auto">
            <a:xfrm>
              <a:off x="10013950" y="4752975"/>
              <a:ext cx="19050" cy="7938"/>
            </a:xfrm>
            <a:custGeom>
              <a:avLst/>
              <a:gdLst>
                <a:gd name="T0" fmla="*/ 0 w 5"/>
                <a:gd name="T1" fmla="*/ 1 h 2"/>
                <a:gd name="T2" fmla="*/ 4 w 5"/>
                <a:gd name="T3" fmla="*/ 1 h 2"/>
                <a:gd name="T4" fmla="*/ 5 w 5"/>
                <a:gd name="T5" fmla="*/ 2 h 2"/>
                <a:gd name="T6" fmla="*/ 3 w 5"/>
                <a:gd name="T7" fmla="*/ 1 h 2"/>
                <a:gd name="T8" fmla="*/ 2 w 5"/>
                <a:gd name="T9" fmla="*/ 1 h 2"/>
                <a:gd name="T10" fmla="*/ 0 w 5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">
                  <a:moveTo>
                    <a:pt x="0" y="1"/>
                  </a:moveTo>
                  <a:cubicBezTo>
                    <a:pt x="1" y="2"/>
                    <a:pt x="3" y="2"/>
                    <a:pt x="4" y="1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1" y="0"/>
                    <a:pt x="2" y="1"/>
                  </a:cubicBezTo>
                  <a:cubicBezTo>
                    <a:pt x="2" y="1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87" name="Freeform 429"/>
            <p:cNvSpPr>
              <a:spLocks/>
            </p:cNvSpPr>
            <p:nvPr/>
          </p:nvSpPr>
          <p:spPr bwMode="auto">
            <a:xfrm>
              <a:off x="10099675" y="4719638"/>
              <a:ext cx="7937" cy="11113"/>
            </a:xfrm>
            <a:custGeom>
              <a:avLst/>
              <a:gdLst>
                <a:gd name="T0" fmla="*/ 2 w 2"/>
                <a:gd name="T1" fmla="*/ 3 h 3"/>
                <a:gd name="T2" fmla="*/ 0 w 2"/>
                <a:gd name="T3" fmla="*/ 0 h 3"/>
                <a:gd name="T4" fmla="*/ 2 w 2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2"/>
                    <a:pt x="2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88" name="Freeform 430"/>
            <p:cNvSpPr>
              <a:spLocks/>
            </p:cNvSpPr>
            <p:nvPr/>
          </p:nvSpPr>
          <p:spPr bwMode="auto">
            <a:xfrm>
              <a:off x="10110788" y="4745038"/>
              <a:ext cx="7937" cy="30163"/>
            </a:xfrm>
            <a:custGeom>
              <a:avLst/>
              <a:gdLst>
                <a:gd name="T0" fmla="*/ 1 w 2"/>
                <a:gd name="T1" fmla="*/ 7 h 8"/>
                <a:gd name="T2" fmla="*/ 0 w 2"/>
                <a:gd name="T3" fmla="*/ 3 h 8"/>
                <a:gd name="T4" fmla="*/ 1 w 2"/>
                <a:gd name="T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8">
                  <a:moveTo>
                    <a:pt x="1" y="7"/>
                  </a:moveTo>
                  <a:cubicBezTo>
                    <a:pt x="2" y="0"/>
                    <a:pt x="1" y="8"/>
                    <a:pt x="0" y="3"/>
                  </a:cubicBezTo>
                  <a:cubicBezTo>
                    <a:pt x="0" y="5"/>
                    <a:pt x="0" y="6"/>
                    <a:pt x="1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89" name="Freeform 431"/>
            <p:cNvSpPr>
              <a:spLocks/>
            </p:cNvSpPr>
            <p:nvPr/>
          </p:nvSpPr>
          <p:spPr bwMode="auto">
            <a:xfrm>
              <a:off x="10107613" y="4722813"/>
              <a:ext cx="3175" cy="4763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90" name="Freeform 432"/>
            <p:cNvSpPr>
              <a:spLocks/>
            </p:cNvSpPr>
            <p:nvPr/>
          </p:nvSpPr>
          <p:spPr bwMode="auto">
            <a:xfrm>
              <a:off x="10110788" y="4711700"/>
              <a:ext cx="12700" cy="22225"/>
            </a:xfrm>
            <a:custGeom>
              <a:avLst/>
              <a:gdLst>
                <a:gd name="T0" fmla="*/ 0 w 3"/>
                <a:gd name="T1" fmla="*/ 5 h 6"/>
                <a:gd name="T2" fmla="*/ 3 w 3"/>
                <a:gd name="T3" fmla="*/ 3 h 6"/>
                <a:gd name="T4" fmla="*/ 0 w 3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cubicBezTo>
                    <a:pt x="1" y="6"/>
                    <a:pt x="2" y="3"/>
                    <a:pt x="3" y="3"/>
                  </a:cubicBezTo>
                  <a:cubicBezTo>
                    <a:pt x="2" y="0"/>
                    <a:pt x="1" y="4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91" name="Freeform 433"/>
            <p:cNvSpPr>
              <a:spLocks/>
            </p:cNvSpPr>
            <p:nvPr/>
          </p:nvSpPr>
          <p:spPr bwMode="auto">
            <a:xfrm>
              <a:off x="10025063" y="4752975"/>
              <a:ext cx="0" cy="4763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92" name="Freeform 434"/>
            <p:cNvSpPr>
              <a:spLocks noEditPoints="1"/>
            </p:cNvSpPr>
            <p:nvPr/>
          </p:nvSpPr>
          <p:spPr bwMode="auto">
            <a:xfrm>
              <a:off x="10077450" y="5054600"/>
              <a:ext cx="681037" cy="258763"/>
            </a:xfrm>
            <a:custGeom>
              <a:avLst/>
              <a:gdLst>
                <a:gd name="T0" fmla="*/ 150 w 181"/>
                <a:gd name="T1" fmla="*/ 21 h 69"/>
                <a:gd name="T2" fmla="*/ 144 w 181"/>
                <a:gd name="T3" fmla="*/ 25 h 69"/>
                <a:gd name="T4" fmla="*/ 103 w 181"/>
                <a:gd name="T5" fmla="*/ 42 h 69"/>
                <a:gd name="T6" fmla="*/ 91 w 181"/>
                <a:gd name="T7" fmla="*/ 45 h 69"/>
                <a:gd name="T8" fmla="*/ 79 w 181"/>
                <a:gd name="T9" fmla="*/ 44 h 69"/>
                <a:gd name="T10" fmla="*/ 60 w 181"/>
                <a:gd name="T11" fmla="*/ 44 h 69"/>
                <a:gd name="T12" fmla="*/ 50 w 181"/>
                <a:gd name="T13" fmla="*/ 47 h 69"/>
                <a:gd name="T14" fmla="*/ 32 w 181"/>
                <a:gd name="T15" fmla="*/ 47 h 69"/>
                <a:gd name="T16" fmla="*/ 22 w 181"/>
                <a:gd name="T17" fmla="*/ 44 h 69"/>
                <a:gd name="T18" fmla="*/ 10 w 181"/>
                <a:gd name="T19" fmla="*/ 39 h 69"/>
                <a:gd name="T20" fmla="*/ 10 w 181"/>
                <a:gd name="T21" fmla="*/ 37 h 69"/>
                <a:gd name="T22" fmla="*/ 10 w 181"/>
                <a:gd name="T23" fmla="*/ 35 h 69"/>
                <a:gd name="T24" fmla="*/ 10 w 181"/>
                <a:gd name="T25" fmla="*/ 34 h 69"/>
                <a:gd name="T26" fmla="*/ 10 w 181"/>
                <a:gd name="T27" fmla="*/ 30 h 69"/>
                <a:gd name="T28" fmla="*/ 2 w 181"/>
                <a:gd name="T29" fmla="*/ 32 h 69"/>
                <a:gd name="T30" fmla="*/ 6 w 181"/>
                <a:gd name="T31" fmla="*/ 44 h 69"/>
                <a:gd name="T32" fmla="*/ 10 w 181"/>
                <a:gd name="T33" fmla="*/ 51 h 69"/>
                <a:gd name="T34" fmla="*/ 4 w 181"/>
                <a:gd name="T35" fmla="*/ 55 h 69"/>
                <a:gd name="T36" fmla="*/ 8 w 181"/>
                <a:gd name="T37" fmla="*/ 58 h 69"/>
                <a:gd name="T38" fmla="*/ 13 w 181"/>
                <a:gd name="T39" fmla="*/ 57 h 69"/>
                <a:gd name="T40" fmla="*/ 13 w 181"/>
                <a:gd name="T41" fmla="*/ 60 h 69"/>
                <a:gd name="T42" fmla="*/ 19 w 181"/>
                <a:gd name="T43" fmla="*/ 57 h 69"/>
                <a:gd name="T44" fmla="*/ 20 w 181"/>
                <a:gd name="T45" fmla="*/ 63 h 69"/>
                <a:gd name="T46" fmla="*/ 22 w 181"/>
                <a:gd name="T47" fmla="*/ 66 h 69"/>
                <a:gd name="T48" fmla="*/ 24 w 181"/>
                <a:gd name="T49" fmla="*/ 64 h 69"/>
                <a:gd name="T50" fmla="*/ 28 w 181"/>
                <a:gd name="T51" fmla="*/ 64 h 69"/>
                <a:gd name="T52" fmla="*/ 31 w 181"/>
                <a:gd name="T53" fmla="*/ 66 h 69"/>
                <a:gd name="T54" fmla="*/ 36 w 181"/>
                <a:gd name="T55" fmla="*/ 58 h 69"/>
                <a:gd name="T56" fmla="*/ 36 w 181"/>
                <a:gd name="T57" fmla="*/ 65 h 69"/>
                <a:gd name="T58" fmla="*/ 46 w 181"/>
                <a:gd name="T59" fmla="*/ 67 h 69"/>
                <a:gd name="T60" fmla="*/ 50 w 181"/>
                <a:gd name="T61" fmla="*/ 66 h 69"/>
                <a:gd name="T62" fmla="*/ 55 w 181"/>
                <a:gd name="T63" fmla="*/ 62 h 69"/>
                <a:gd name="T64" fmla="*/ 65 w 181"/>
                <a:gd name="T65" fmla="*/ 66 h 69"/>
                <a:gd name="T66" fmla="*/ 69 w 181"/>
                <a:gd name="T67" fmla="*/ 63 h 69"/>
                <a:gd name="T68" fmla="*/ 71 w 181"/>
                <a:gd name="T69" fmla="*/ 63 h 69"/>
                <a:gd name="T70" fmla="*/ 72 w 181"/>
                <a:gd name="T71" fmla="*/ 61 h 69"/>
                <a:gd name="T72" fmla="*/ 76 w 181"/>
                <a:gd name="T73" fmla="*/ 65 h 69"/>
                <a:gd name="T74" fmla="*/ 79 w 181"/>
                <a:gd name="T75" fmla="*/ 63 h 69"/>
                <a:gd name="T76" fmla="*/ 88 w 181"/>
                <a:gd name="T77" fmla="*/ 60 h 69"/>
                <a:gd name="T78" fmla="*/ 92 w 181"/>
                <a:gd name="T79" fmla="*/ 62 h 69"/>
                <a:gd name="T80" fmla="*/ 98 w 181"/>
                <a:gd name="T81" fmla="*/ 60 h 69"/>
                <a:gd name="T82" fmla="*/ 102 w 181"/>
                <a:gd name="T83" fmla="*/ 59 h 69"/>
                <a:gd name="T84" fmla="*/ 103 w 181"/>
                <a:gd name="T85" fmla="*/ 59 h 69"/>
                <a:gd name="T86" fmla="*/ 108 w 181"/>
                <a:gd name="T87" fmla="*/ 58 h 69"/>
                <a:gd name="T88" fmla="*/ 115 w 181"/>
                <a:gd name="T89" fmla="*/ 53 h 69"/>
                <a:gd name="T90" fmla="*/ 117 w 181"/>
                <a:gd name="T91" fmla="*/ 52 h 69"/>
                <a:gd name="T92" fmla="*/ 122 w 181"/>
                <a:gd name="T93" fmla="*/ 45 h 69"/>
                <a:gd name="T94" fmla="*/ 127 w 181"/>
                <a:gd name="T95" fmla="*/ 45 h 69"/>
                <a:gd name="T96" fmla="*/ 134 w 181"/>
                <a:gd name="T97" fmla="*/ 43 h 69"/>
                <a:gd name="T98" fmla="*/ 139 w 181"/>
                <a:gd name="T99" fmla="*/ 41 h 69"/>
                <a:gd name="T100" fmla="*/ 152 w 181"/>
                <a:gd name="T101" fmla="*/ 37 h 69"/>
                <a:gd name="T102" fmla="*/ 156 w 181"/>
                <a:gd name="T103" fmla="*/ 35 h 69"/>
                <a:gd name="T104" fmla="*/ 163 w 181"/>
                <a:gd name="T105" fmla="*/ 27 h 69"/>
                <a:gd name="T106" fmla="*/ 167 w 181"/>
                <a:gd name="T107" fmla="*/ 19 h 69"/>
                <a:gd name="T108" fmla="*/ 10 w 181"/>
                <a:gd name="T109" fmla="*/ 31 h 69"/>
                <a:gd name="T110" fmla="*/ 10 w 181"/>
                <a:gd name="T111" fmla="*/ 35 h 69"/>
                <a:gd name="T112" fmla="*/ 9 w 181"/>
                <a:gd name="T113" fmla="*/ 34 h 69"/>
                <a:gd name="T114" fmla="*/ 7 w 181"/>
                <a:gd name="T115" fmla="*/ 35 h 69"/>
                <a:gd name="T116" fmla="*/ 8 w 181"/>
                <a:gd name="T117" fmla="*/ 36 h 69"/>
                <a:gd name="T118" fmla="*/ 10 w 181"/>
                <a:gd name="T119" fmla="*/ 3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1" h="69">
                  <a:moveTo>
                    <a:pt x="177" y="5"/>
                  </a:moveTo>
                  <a:cubicBezTo>
                    <a:pt x="177" y="2"/>
                    <a:pt x="172" y="0"/>
                    <a:pt x="172" y="0"/>
                  </a:cubicBezTo>
                  <a:cubicBezTo>
                    <a:pt x="172" y="4"/>
                    <a:pt x="169" y="7"/>
                    <a:pt x="164" y="8"/>
                  </a:cubicBezTo>
                  <a:cubicBezTo>
                    <a:pt x="163" y="9"/>
                    <a:pt x="163" y="11"/>
                    <a:pt x="162" y="11"/>
                  </a:cubicBezTo>
                  <a:cubicBezTo>
                    <a:pt x="159" y="15"/>
                    <a:pt x="152" y="15"/>
                    <a:pt x="149" y="19"/>
                  </a:cubicBezTo>
                  <a:cubicBezTo>
                    <a:pt x="150" y="19"/>
                    <a:pt x="150" y="20"/>
                    <a:pt x="150" y="21"/>
                  </a:cubicBezTo>
                  <a:cubicBezTo>
                    <a:pt x="150" y="20"/>
                    <a:pt x="150" y="20"/>
                    <a:pt x="150" y="20"/>
                  </a:cubicBezTo>
                  <a:cubicBezTo>
                    <a:pt x="150" y="22"/>
                    <a:pt x="150" y="22"/>
                    <a:pt x="150" y="22"/>
                  </a:cubicBezTo>
                  <a:cubicBezTo>
                    <a:pt x="150" y="22"/>
                    <a:pt x="149" y="21"/>
                    <a:pt x="149" y="20"/>
                  </a:cubicBezTo>
                  <a:cubicBezTo>
                    <a:pt x="147" y="21"/>
                    <a:pt x="146" y="23"/>
                    <a:pt x="144" y="24"/>
                  </a:cubicBezTo>
                  <a:cubicBezTo>
                    <a:pt x="145" y="26"/>
                    <a:pt x="143" y="24"/>
                    <a:pt x="144" y="26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3" y="27"/>
                    <a:pt x="143" y="27"/>
                    <a:pt x="141" y="25"/>
                  </a:cubicBezTo>
                  <a:cubicBezTo>
                    <a:pt x="135" y="26"/>
                    <a:pt x="130" y="30"/>
                    <a:pt x="125" y="31"/>
                  </a:cubicBezTo>
                  <a:cubicBezTo>
                    <a:pt x="119" y="33"/>
                    <a:pt x="114" y="37"/>
                    <a:pt x="108" y="39"/>
                  </a:cubicBezTo>
                  <a:cubicBezTo>
                    <a:pt x="108" y="42"/>
                    <a:pt x="106" y="41"/>
                    <a:pt x="106" y="44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5" y="45"/>
                    <a:pt x="104" y="43"/>
                    <a:pt x="103" y="42"/>
                  </a:cubicBezTo>
                  <a:cubicBezTo>
                    <a:pt x="103" y="44"/>
                    <a:pt x="102" y="43"/>
                    <a:pt x="103" y="45"/>
                  </a:cubicBezTo>
                  <a:cubicBezTo>
                    <a:pt x="103" y="46"/>
                    <a:pt x="102" y="42"/>
                    <a:pt x="101" y="43"/>
                  </a:cubicBezTo>
                  <a:cubicBezTo>
                    <a:pt x="101" y="42"/>
                    <a:pt x="101" y="44"/>
                    <a:pt x="101" y="44"/>
                  </a:cubicBezTo>
                  <a:cubicBezTo>
                    <a:pt x="100" y="46"/>
                    <a:pt x="101" y="42"/>
                    <a:pt x="99" y="41"/>
                  </a:cubicBezTo>
                  <a:cubicBezTo>
                    <a:pt x="96" y="42"/>
                    <a:pt x="94" y="45"/>
                    <a:pt x="91" y="44"/>
                  </a:cubicBezTo>
                  <a:cubicBezTo>
                    <a:pt x="91" y="44"/>
                    <a:pt x="91" y="45"/>
                    <a:pt x="91" y="45"/>
                  </a:cubicBezTo>
                  <a:cubicBezTo>
                    <a:pt x="90" y="42"/>
                    <a:pt x="90" y="46"/>
                    <a:pt x="90" y="45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88" y="43"/>
                    <a:pt x="88" y="45"/>
                    <a:pt x="86" y="44"/>
                  </a:cubicBezTo>
                  <a:cubicBezTo>
                    <a:pt x="85" y="45"/>
                    <a:pt x="84" y="42"/>
                    <a:pt x="83" y="44"/>
                  </a:cubicBezTo>
                  <a:cubicBezTo>
                    <a:pt x="83" y="43"/>
                    <a:pt x="83" y="43"/>
                    <a:pt x="82" y="43"/>
                  </a:cubicBezTo>
                  <a:cubicBezTo>
                    <a:pt x="82" y="47"/>
                    <a:pt x="80" y="42"/>
                    <a:pt x="79" y="44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6" y="44"/>
                    <a:pt x="73" y="43"/>
                    <a:pt x="70" y="46"/>
                  </a:cubicBezTo>
                  <a:cubicBezTo>
                    <a:pt x="68" y="46"/>
                    <a:pt x="66" y="43"/>
                    <a:pt x="64" y="44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3" y="46"/>
                    <a:pt x="64" y="45"/>
                    <a:pt x="64" y="44"/>
                  </a:cubicBezTo>
                  <a:cubicBezTo>
                    <a:pt x="63" y="46"/>
                    <a:pt x="61" y="44"/>
                    <a:pt x="60" y="44"/>
                  </a:cubicBezTo>
                  <a:cubicBezTo>
                    <a:pt x="60" y="45"/>
                    <a:pt x="60" y="45"/>
                    <a:pt x="60" y="46"/>
                  </a:cubicBezTo>
                  <a:cubicBezTo>
                    <a:pt x="59" y="43"/>
                    <a:pt x="57" y="47"/>
                    <a:pt x="55" y="45"/>
                  </a:cubicBezTo>
                  <a:cubicBezTo>
                    <a:pt x="56" y="48"/>
                    <a:pt x="55" y="47"/>
                    <a:pt x="54" y="48"/>
                  </a:cubicBezTo>
                  <a:cubicBezTo>
                    <a:pt x="54" y="47"/>
                    <a:pt x="54" y="46"/>
                    <a:pt x="54" y="46"/>
                  </a:cubicBezTo>
                  <a:cubicBezTo>
                    <a:pt x="53" y="46"/>
                    <a:pt x="52" y="46"/>
                    <a:pt x="51" y="45"/>
                  </a:cubicBezTo>
                  <a:cubicBezTo>
                    <a:pt x="51" y="46"/>
                    <a:pt x="50" y="48"/>
                    <a:pt x="50" y="47"/>
                  </a:cubicBezTo>
                  <a:cubicBezTo>
                    <a:pt x="49" y="45"/>
                    <a:pt x="48" y="47"/>
                    <a:pt x="48" y="46"/>
                  </a:cubicBezTo>
                  <a:cubicBezTo>
                    <a:pt x="48" y="48"/>
                    <a:pt x="47" y="49"/>
                    <a:pt x="46" y="49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4" y="47"/>
                    <a:pt x="42" y="44"/>
                    <a:pt x="39" y="47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6" y="47"/>
                    <a:pt x="35" y="45"/>
                    <a:pt x="32" y="47"/>
                  </a:cubicBezTo>
                  <a:cubicBezTo>
                    <a:pt x="33" y="46"/>
                    <a:pt x="30" y="45"/>
                    <a:pt x="30" y="45"/>
                  </a:cubicBezTo>
                  <a:cubicBezTo>
                    <a:pt x="29" y="46"/>
                    <a:pt x="28" y="46"/>
                    <a:pt x="27" y="48"/>
                  </a:cubicBezTo>
                  <a:cubicBezTo>
                    <a:pt x="27" y="48"/>
                    <a:pt x="27" y="46"/>
                    <a:pt x="27" y="46"/>
                  </a:cubicBezTo>
                  <a:cubicBezTo>
                    <a:pt x="26" y="45"/>
                    <a:pt x="26" y="43"/>
                    <a:pt x="25" y="45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4" y="44"/>
                    <a:pt x="22" y="46"/>
                    <a:pt x="22" y="44"/>
                  </a:cubicBezTo>
                  <a:cubicBezTo>
                    <a:pt x="21" y="45"/>
                    <a:pt x="20" y="45"/>
                    <a:pt x="20" y="46"/>
                  </a:cubicBezTo>
                  <a:cubicBezTo>
                    <a:pt x="19" y="46"/>
                    <a:pt x="20" y="44"/>
                    <a:pt x="19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19" y="42"/>
                    <a:pt x="17" y="42"/>
                    <a:pt x="15" y="42"/>
                  </a:cubicBezTo>
                  <a:cubicBezTo>
                    <a:pt x="16" y="40"/>
                    <a:pt x="13" y="41"/>
                    <a:pt x="13" y="39"/>
                  </a:cubicBezTo>
                  <a:cubicBezTo>
                    <a:pt x="12" y="40"/>
                    <a:pt x="13" y="38"/>
                    <a:pt x="10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8"/>
                    <a:pt x="11" y="37"/>
                    <a:pt x="12" y="37"/>
                  </a:cubicBezTo>
                  <a:cubicBezTo>
                    <a:pt x="12" y="37"/>
                    <a:pt x="11" y="37"/>
                    <a:pt x="11" y="3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6"/>
                    <a:pt x="11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1" y="36"/>
                    <a:pt x="11" y="36"/>
                  </a:cubicBezTo>
                  <a:cubicBezTo>
                    <a:pt x="11" y="36"/>
                    <a:pt x="11" y="36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9" y="35"/>
                    <a:pt x="12" y="34"/>
                    <a:pt x="10" y="34"/>
                  </a:cubicBezTo>
                  <a:cubicBezTo>
                    <a:pt x="10" y="34"/>
                    <a:pt x="10" y="33"/>
                    <a:pt x="11" y="32"/>
                  </a:cubicBezTo>
                  <a:cubicBezTo>
                    <a:pt x="10" y="34"/>
                    <a:pt x="10" y="32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0"/>
                    <a:pt x="10" y="30"/>
                    <a:pt x="10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10" y="30"/>
                    <a:pt x="10" y="30"/>
                  </a:cubicBezTo>
                  <a:cubicBezTo>
                    <a:pt x="10" y="30"/>
                    <a:pt x="9" y="30"/>
                    <a:pt x="5" y="31"/>
                  </a:cubicBezTo>
                  <a:cubicBezTo>
                    <a:pt x="4" y="32"/>
                    <a:pt x="9" y="31"/>
                    <a:pt x="8" y="32"/>
                  </a:cubicBezTo>
                  <a:cubicBezTo>
                    <a:pt x="5" y="32"/>
                    <a:pt x="9" y="34"/>
                    <a:pt x="6" y="34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3"/>
                    <a:pt x="5" y="33"/>
                    <a:pt x="5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5" y="34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1" y="36"/>
                    <a:pt x="4" y="35"/>
                    <a:pt x="4" y="36"/>
                  </a:cubicBezTo>
                  <a:cubicBezTo>
                    <a:pt x="4" y="36"/>
                    <a:pt x="1" y="36"/>
                    <a:pt x="0" y="37"/>
                  </a:cubicBezTo>
                  <a:cubicBezTo>
                    <a:pt x="1" y="38"/>
                    <a:pt x="3" y="40"/>
                    <a:pt x="2" y="42"/>
                  </a:cubicBezTo>
                  <a:cubicBezTo>
                    <a:pt x="3" y="43"/>
                    <a:pt x="4" y="44"/>
                    <a:pt x="6" y="44"/>
                  </a:cubicBezTo>
                  <a:cubicBezTo>
                    <a:pt x="6" y="44"/>
                    <a:pt x="3" y="45"/>
                    <a:pt x="5" y="45"/>
                  </a:cubicBezTo>
                  <a:cubicBezTo>
                    <a:pt x="4" y="46"/>
                    <a:pt x="3" y="47"/>
                    <a:pt x="3" y="47"/>
                  </a:cubicBezTo>
                  <a:cubicBezTo>
                    <a:pt x="4" y="47"/>
                    <a:pt x="4" y="49"/>
                    <a:pt x="5" y="46"/>
                  </a:cubicBezTo>
                  <a:cubicBezTo>
                    <a:pt x="6" y="48"/>
                    <a:pt x="7" y="49"/>
                    <a:pt x="8" y="49"/>
                  </a:cubicBezTo>
                  <a:cubicBezTo>
                    <a:pt x="8" y="49"/>
                    <a:pt x="6" y="50"/>
                    <a:pt x="6" y="51"/>
                  </a:cubicBezTo>
                  <a:cubicBezTo>
                    <a:pt x="8" y="50"/>
                    <a:pt x="9" y="50"/>
                    <a:pt x="10" y="51"/>
                  </a:cubicBezTo>
                  <a:cubicBezTo>
                    <a:pt x="11" y="50"/>
                    <a:pt x="10" y="50"/>
                    <a:pt x="11" y="48"/>
                  </a:cubicBezTo>
                  <a:cubicBezTo>
                    <a:pt x="12" y="48"/>
                    <a:pt x="12" y="48"/>
                    <a:pt x="13" y="48"/>
                  </a:cubicBezTo>
                  <a:cubicBezTo>
                    <a:pt x="12" y="49"/>
                    <a:pt x="10" y="52"/>
                    <a:pt x="11" y="52"/>
                  </a:cubicBezTo>
                  <a:cubicBezTo>
                    <a:pt x="9" y="55"/>
                    <a:pt x="10" y="51"/>
                    <a:pt x="8" y="54"/>
                  </a:cubicBezTo>
                  <a:cubicBezTo>
                    <a:pt x="7" y="55"/>
                    <a:pt x="5" y="54"/>
                    <a:pt x="6" y="53"/>
                  </a:cubicBezTo>
                  <a:cubicBezTo>
                    <a:pt x="3" y="54"/>
                    <a:pt x="6" y="54"/>
                    <a:pt x="4" y="55"/>
                  </a:cubicBezTo>
                  <a:cubicBezTo>
                    <a:pt x="5" y="56"/>
                    <a:pt x="6" y="55"/>
                    <a:pt x="8" y="55"/>
                  </a:cubicBezTo>
                  <a:cubicBezTo>
                    <a:pt x="8" y="54"/>
                    <a:pt x="8" y="54"/>
                    <a:pt x="9" y="53"/>
                  </a:cubicBezTo>
                  <a:cubicBezTo>
                    <a:pt x="11" y="52"/>
                    <a:pt x="9" y="56"/>
                    <a:pt x="9" y="56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9" y="57"/>
                    <a:pt x="10" y="56"/>
                    <a:pt x="11" y="57"/>
                  </a:cubicBezTo>
                  <a:cubicBezTo>
                    <a:pt x="9" y="60"/>
                    <a:pt x="9" y="56"/>
                    <a:pt x="8" y="58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8" y="61"/>
                    <a:pt x="9" y="58"/>
                    <a:pt x="10" y="59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1" y="59"/>
                    <a:pt x="11" y="57"/>
                    <a:pt x="11" y="57"/>
                  </a:cubicBezTo>
                  <a:cubicBezTo>
                    <a:pt x="13" y="55"/>
                    <a:pt x="11" y="57"/>
                    <a:pt x="13" y="57"/>
                  </a:cubicBezTo>
                  <a:cubicBezTo>
                    <a:pt x="14" y="56"/>
                    <a:pt x="12" y="57"/>
                    <a:pt x="13" y="56"/>
                  </a:cubicBezTo>
                  <a:cubicBezTo>
                    <a:pt x="14" y="54"/>
                    <a:pt x="14" y="54"/>
                    <a:pt x="15" y="54"/>
                  </a:cubicBezTo>
                  <a:cubicBezTo>
                    <a:pt x="15" y="55"/>
                    <a:pt x="14" y="56"/>
                    <a:pt x="14" y="57"/>
                  </a:cubicBezTo>
                  <a:cubicBezTo>
                    <a:pt x="14" y="58"/>
                    <a:pt x="13" y="57"/>
                    <a:pt x="14" y="57"/>
                  </a:cubicBezTo>
                  <a:cubicBezTo>
                    <a:pt x="12" y="58"/>
                    <a:pt x="12" y="60"/>
                    <a:pt x="11" y="61"/>
                  </a:cubicBezTo>
                  <a:cubicBezTo>
                    <a:pt x="11" y="62"/>
                    <a:pt x="12" y="60"/>
                    <a:pt x="13" y="60"/>
                  </a:cubicBezTo>
                  <a:cubicBezTo>
                    <a:pt x="13" y="60"/>
                    <a:pt x="14" y="58"/>
                    <a:pt x="14" y="58"/>
                  </a:cubicBezTo>
                  <a:cubicBezTo>
                    <a:pt x="17" y="54"/>
                    <a:pt x="13" y="61"/>
                    <a:pt x="15" y="61"/>
                  </a:cubicBezTo>
                  <a:cubicBezTo>
                    <a:pt x="16" y="58"/>
                    <a:pt x="18" y="58"/>
                    <a:pt x="19" y="54"/>
                  </a:cubicBezTo>
                  <a:cubicBezTo>
                    <a:pt x="19" y="54"/>
                    <a:pt x="20" y="53"/>
                    <a:pt x="20" y="54"/>
                  </a:cubicBezTo>
                  <a:cubicBezTo>
                    <a:pt x="19" y="56"/>
                    <a:pt x="20" y="56"/>
                    <a:pt x="18" y="57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61"/>
                    <a:pt x="17" y="63"/>
                    <a:pt x="17" y="64"/>
                  </a:cubicBezTo>
                  <a:cubicBezTo>
                    <a:pt x="18" y="63"/>
                    <a:pt x="18" y="62"/>
                    <a:pt x="19" y="62"/>
                  </a:cubicBezTo>
                  <a:cubicBezTo>
                    <a:pt x="18" y="62"/>
                    <a:pt x="18" y="63"/>
                    <a:pt x="19" y="64"/>
                  </a:cubicBezTo>
                  <a:cubicBezTo>
                    <a:pt x="18" y="63"/>
                    <a:pt x="20" y="61"/>
                    <a:pt x="20" y="60"/>
                  </a:cubicBezTo>
                  <a:cubicBezTo>
                    <a:pt x="21" y="61"/>
                    <a:pt x="21" y="63"/>
                    <a:pt x="20" y="63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20" y="63"/>
                    <a:pt x="19" y="65"/>
                    <a:pt x="20" y="65"/>
                  </a:cubicBezTo>
                  <a:cubicBezTo>
                    <a:pt x="20" y="64"/>
                    <a:pt x="21" y="62"/>
                    <a:pt x="22" y="61"/>
                  </a:cubicBezTo>
                  <a:cubicBezTo>
                    <a:pt x="22" y="61"/>
                    <a:pt x="22" y="62"/>
                    <a:pt x="23" y="62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2" y="63"/>
                    <a:pt x="21" y="66"/>
                    <a:pt x="22" y="66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3" y="65"/>
                    <a:pt x="23" y="65"/>
                    <a:pt x="24" y="65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4" y="65"/>
                    <a:pt x="25" y="63"/>
                    <a:pt x="25" y="65"/>
                  </a:cubicBezTo>
                  <a:cubicBezTo>
                    <a:pt x="25" y="63"/>
                    <a:pt x="24" y="65"/>
                    <a:pt x="24" y="64"/>
                  </a:cubicBezTo>
                  <a:cubicBezTo>
                    <a:pt x="24" y="62"/>
                    <a:pt x="25" y="62"/>
                    <a:pt x="25" y="62"/>
                  </a:cubicBezTo>
                  <a:cubicBezTo>
                    <a:pt x="25" y="62"/>
                    <a:pt x="25" y="62"/>
                    <a:pt x="25" y="63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6" y="63"/>
                    <a:pt x="26" y="64"/>
                    <a:pt x="26" y="65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6" y="66"/>
                    <a:pt x="28" y="62"/>
                    <a:pt x="28" y="64"/>
                  </a:cubicBezTo>
                  <a:cubicBezTo>
                    <a:pt x="28" y="65"/>
                    <a:pt x="27" y="66"/>
                    <a:pt x="27" y="67"/>
                  </a:cubicBezTo>
                  <a:cubicBezTo>
                    <a:pt x="28" y="64"/>
                    <a:pt x="29" y="64"/>
                    <a:pt x="30" y="62"/>
                  </a:cubicBezTo>
                  <a:cubicBezTo>
                    <a:pt x="30" y="63"/>
                    <a:pt x="28" y="65"/>
                    <a:pt x="28" y="67"/>
                  </a:cubicBezTo>
                  <a:cubicBezTo>
                    <a:pt x="29" y="65"/>
                    <a:pt x="29" y="69"/>
                    <a:pt x="30" y="66"/>
                  </a:cubicBezTo>
                  <a:cubicBezTo>
                    <a:pt x="30" y="65"/>
                    <a:pt x="31" y="64"/>
                    <a:pt x="31" y="63"/>
                  </a:cubicBezTo>
                  <a:cubicBezTo>
                    <a:pt x="32" y="64"/>
                    <a:pt x="31" y="64"/>
                    <a:pt x="31" y="66"/>
                  </a:cubicBezTo>
                  <a:cubicBezTo>
                    <a:pt x="32" y="65"/>
                    <a:pt x="32" y="63"/>
                    <a:pt x="32" y="62"/>
                  </a:cubicBezTo>
                  <a:cubicBezTo>
                    <a:pt x="32" y="63"/>
                    <a:pt x="33" y="61"/>
                    <a:pt x="34" y="62"/>
                  </a:cubicBezTo>
                  <a:cubicBezTo>
                    <a:pt x="33" y="64"/>
                    <a:pt x="32" y="63"/>
                    <a:pt x="33" y="64"/>
                  </a:cubicBezTo>
                  <a:cubicBezTo>
                    <a:pt x="34" y="65"/>
                    <a:pt x="34" y="60"/>
                    <a:pt x="35" y="60"/>
                  </a:cubicBezTo>
                  <a:cubicBezTo>
                    <a:pt x="35" y="59"/>
                    <a:pt x="36" y="56"/>
                    <a:pt x="36" y="55"/>
                  </a:cubicBezTo>
                  <a:cubicBezTo>
                    <a:pt x="37" y="56"/>
                    <a:pt x="36" y="56"/>
                    <a:pt x="36" y="58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61"/>
                    <a:pt x="34" y="63"/>
                    <a:pt x="34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5" y="65"/>
                    <a:pt x="34" y="66"/>
                    <a:pt x="34" y="67"/>
                  </a:cubicBezTo>
                  <a:cubicBezTo>
                    <a:pt x="35" y="65"/>
                    <a:pt x="36" y="67"/>
                    <a:pt x="36" y="66"/>
                  </a:cubicBezTo>
                  <a:cubicBezTo>
                    <a:pt x="36" y="65"/>
                    <a:pt x="35" y="67"/>
                    <a:pt x="36" y="65"/>
                  </a:cubicBezTo>
                  <a:cubicBezTo>
                    <a:pt x="36" y="65"/>
                    <a:pt x="37" y="62"/>
                    <a:pt x="37" y="63"/>
                  </a:cubicBezTo>
                  <a:cubicBezTo>
                    <a:pt x="37" y="65"/>
                    <a:pt x="37" y="66"/>
                    <a:pt x="37" y="67"/>
                  </a:cubicBezTo>
                  <a:cubicBezTo>
                    <a:pt x="37" y="68"/>
                    <a:pt x="37" y="65"/>
                    <a:pt x="38" y="66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40" y="68"/>
                    <a:pt x="42" y="67"/>
                    <a:pt x="45" y="63"/>
                  </a:cubicBezTo>
                  <a:cubicBezTo>
                    <a:pt x="45" y="65"/>
                    <a:pt x="45" y="65"/>
                    <a:pt x="46" y="67"/>
                  </a:cubicBezTo>
                  <a:cubicBezTo>
                    <a:pt x="46" y="66"/>
                    <a:pt x="46" y="65"/>
                    <a:pt x="47" y="65"/>
                  </a:cubicBezTo>
                  <a:cubicBezTo>
                    <a:pt x="47" y="67"/>
                    <a:pt x="47" y="67"/>
                    <a:pt x="47" y="67"/>
                  </a:cubicBezTo>
                  <a:cubicBezTo>
                    <a:pt x="48" y="68"/>
                    <a:pt x="49" y="66"/>
                    <a:pt x="49" y="65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50" y="68"/>
                    <a:pt x="50" y="65"/>
                    <a:pt x="50" y="65"/>
                  </a:cubicBezTo>
                  <a:cubicBezTo>
                    <a:pt x="50" y="66"/>
                    <a:pt x="50" y="66"/>
                    <a:pt x="50" y="66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1" y="64"/>
                    <a:pt x="52" y="65"/>
                    <a:pt x="52" y="67"/>
                  </a:cubicBezTo>
                  <a:cubicBezTo>
                    <a:pt x="52" y="66"/>
                    <a:pt x="52" y="66"/>
                    <a:pt x="52" y="65"/>
                  </a:cubicBezTo>
                  <a:cubicBezTo>
                    <a:pt x="52" y="67"/>
                    <a:pt x="54" y="67"/>
                    <a:pt x="55" y="66"/>
                  </a:cubicBezTo>
                  <a:cubicBezTo>
                    <a:pt x="54" y="65"/>
                    <a:pt x="54" y="65"/>
                    <a:pt x="54" y="63"/>
                  </a:cubicBezTo>
                  <a:cubicBezTo>
                    <a:pt x="54" y="61"/>
                    <a:pt x="55" y="64"/>
                    <a:pt x="55" y="62"/>
                  </a:cubicBezTo>
                  <a:cubicBezTo>
                    <a:pt x="55" y="63"/>
                    <a:pt x="55" y="64"/>
                    <a:pt x="55" y="65"/>
                  </a:cubicBezTo>
                  <a:cubicBezTo>
                    <a:pt x="56" y="68"/>
                    <a:pt x="58" y="65"/>
                    <a:pt x="59" y="66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1" y="67"/>
                    <a:pt x="62" y="64"/>
                    <a:pt x="63" y="65"/>
                  </a:cubicBezTo>
                  <a:cubicBezTo>
                    <a:pt x="63" y="65"/>
                    <a:pt x="63" y="62"/>
                    <a:pt x="64" y="62"/>
                  </a:cubicBezTo>
                  <a:cubicBezTo>
                    <a:pt x="64" y="60"/>
                    <a:pt x="64" y="64"/>
                    <a:pt x="65" y="66"/>
                  </a:cubicBezTo>
                  <a:cubicBezTo>
                    <a:pt x="65" y="65"/>
                    <a:pt x="65" y="64"/>
                    <a:pt x="66" y="64"/>
                  </a:cubicBezTo>
                  <a:cubicBezTo>
                    <a:pt x="66" y="65"/>
                    <a:pt x="66" y="65"/>
                    <a:pt x="66" y="65"/>
                  </a:cubicBezTo>
                  <a:cubicBezTo>
                    <a:pt x="66" y="64"/>
                    <a:pt x="67" y="63"/>
                    <a:pt x="67" y="64"/>
                  </a:cubicBezTo>
                  <a:cubicBezTo>
                    <a:pt x="67" y="64"/>
                    <a:pt x="67" y="64"/>
                    <a:pt x="67" y="64"/>
                  </a:cubicBezTo>
                  <a:cubicBezTo>
                    <a:pt x="67" y="64"/>
                    <a:pt x="68" y="66"/>
                    <a:pt x="68" y="65"/>
                  </a:cubicBezTo>
                  <a:cubicBezTo>
                    <a:pt x="68" y="64"/>
                    <a:pt x="69" y="65"/>
                    <a:pt x="69" y="63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71" y="66"/>
                    <a:pt x="70" y="63"/>
                    <a:pt x="70" y="62"/>
                  </a:cubicBezTo>
                  <a:cubicBezTo>
                    <a:pt x="71" y="61"/>
                    <a:pt x="71" y="63"/>
                    <a:pt x="71" y="63"/>
                  </a:cubicBezTo>
                  <a:cubicBezTo>
                    <a:pt x="71" y="64"/>
                    <a:pt x="71" y="63"/>
                    <a:pt x="71" y="63"/>
                  </a:cubicBezTo>
                  <a:cubicBezTo>
                    <a:pt x="70" y="65"/>
                    <a:pt x="71" y="64"/>
                    <a:pt x="71" y="65"/>
                  </a:cubicBezTo>
                  <a:cubicBezTo>
                    <a:pt x="71" y="65"/>
                    <a:pt x="71" y="63"/>
                    <a:pt x="72" y="63"/>
                  </a:cubicBezTo>
                  <a:cubicBezTo>
                    <a:pt x="72" y="63"/>
                    <a:pt x="73" y="63"/>
                    <a:pt x="73" y="65"/>
                  </a:cubicBezTo>
                  <a:cubicBezTo>
                    <a:pt x="73" y="64"/>
                    <a:pt x="73" y="64"/>
                    <a:pt x="73" y="63"/>
                  </a:cubicBezTo>
                  <a:cubicBezTo>
                    <a:pt x="73" y="63"/>
                    <a:pt x="73" y="62"/>
                    <a:pt x="72" y="61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1"/>
                    <a:pt x="74" y="62"/>
                    <a:pt x="74" y="60"/>
                  </a:cubicBezTo>
                  <a:cubicBezTo>
                    <a:pt x="74" y="62"/>
                    <a:pt x="74" y="62"/>
                    <a:pt x="74" y="62"/>
                  </a:cubicBezTo>
                  <a:cubicBezTo>
                    <a:pt x="74" y="61"/>
                    <a:pt x="75" y="61"/>
                    <a:pt x="75" y="61"/>
                  </a:cubicBezTo>
                  <a:cubicBezTo>
                    <a:pt x="75" y="62"/>
                    <a:pt x="75" y="64"/>
                    <a:pt x="76" y="65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7" y="63"/>
                    <a:pt x="77" y="63"/>
                    <a:pt x="77" y="64"/>
                  </a:cubicBezTo>
                  <a:cubicBezTo>
                    <a:pt x="78" y="65"/>
                    <a:pt x="78" y="59"/>
                    <a:pt x="79" y="61"/>
                  </a:cubicBezTo>
                  <a:cubicBezTo>
                    <a:pt x="79" y="63"/>
                    <a:pt x="79" y="63"/>
                    <a:pt x="80" y="64"/>
                  </a:cubicBezTo>
                  <a:cubicBezTo>
                    <a:pt x="80" y="63"/>
                    <a:pt x="80" y="63"/>
                    <a:pt x="80" y="62"/>
                  </a:cubicBezTo>
                  <a:cubicBezTo>
                    <a:pt x="80" y="61"/>
                    <a:pt x="80" y="64"/>
                    <a:pt x="79" y="63"/>
                  </a:cubicBezTo>
                  <a:cubicBezTo>
                    <a:pt x="79" y="61"/>
                    <a:pt x="80" y="62"/>
                    <a:pt x="80" y="61"/>
                  </a:cubicBezTo>
                  <a:cubicBezTo>
                    <a:pt x="81" y="66"/>
                    <a:pt x="83" y="62"/>
                    <a:pt x="84" y="64"/>
                  </a:cubicBezTo>
                  <a:cubicBezTo>
                    <a:pt x="84" y="61"/>
                    <a:pt x="85" y="63"/>
                    <a:pt x="85" y="62"/>
                  </a:cubicBezTo>
                  <a:cubicBezTo>
                    <a:pt x="85" y="65"/>
                    <a:pt x="86" y="62"/>
                    <a:pt x="86" y="63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7" y="62"/>
                    <a:pt x="87" y="57"/>
                    <a:pt x="88" y="60"/>
                  </a:cubicBezTo>
                  <a:cubicBezTo>
                    <a:pt x="88" y="60"/>
                    <a:pt x="88" y="61"/>
                    <a:pt x="88" y="62"/>
                  </a:cubicBezTo>
                  <a:cubicBezTo>
                    <a:pt x="89" y="65"/>
                    <a:pt x="89" y="59"/>
                    <a:pt x="90" y="62"/>
                  </a:cubicBezTo>
                  <a:cubicBezTo>
                    <a:pt x="90" y="61"/>
                    <a:pt x="89" y="60"/>
                    <a:pt x="90" y="59"/>
                  </a:cubicBezTo>
                  <a:cubicBezTo>
                    <a:pt x="91" y="60"/>
                    <a:pt x="92" y="61"/>
                    <a:pt x="92" y="62"/>
                  </a:cubicBezTo>
                  <a:cubicBezTo>
                    <a:pt x="92" y="61"/>
                    <a:pt x="92" y="60"/>
                    <a:pt x="92" y="61"/>
                  </a:cubicBezTo>
                  <a:cubicBezTo>
                    <a:pt x="93" y="62"/>
                    <a:pt x="92" y="62"/>
                    <a:pt x="92" y="62"/>
                  </a:cubicBezTo>
                  <a:cubicBezTo>
                    <a:pt x="93" y="63"/>
                    <a:pt x="93" y="61"/>
                    <a:pt x="94" y="60"/>
                  </a:cubicBezTo>
                  <a:cubicBezTo>
                    <a:pt x="94" y="62"/>
                    <a:pt x="95" y="61"/>
                    <a:pt x="96" y="62"/>
                  </a:cubicBezTo>
                  <a:cubicBezTo>
                    <a:pt x="96" y="60"/>
                    <a:pt x="98" y="63"/>
                    <a:pt x="97" y="60"/>
                  </a:cubicBezTo>
                  <a:cubicBezTo>
                    <a:pt x="98" y="61"/>
                    <a:pt x="98" y="61"/>
                    <a:pt x="98" y="61"/>
                  </a:cubicBezTo>
                  <a:cubicBezTo>
                    <a:pt x="98" y="60"/>
                    <a:pt x="98" y="58"/>
                    <a:pt x="98" y="58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99" y="62"/>
                    <a:pt x="99" y="60"/>
                    <a:pt x="100" y="61"/>
                  </a:cubicBezTo>
                  <a:cubicBezTo>
                    <a:pt x="99" y="59"/>
                    <a:pt x="100" y="61"/>
                    <a:pt x="100" y="60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101" y="58"/>
                    <a:pt x="100" y="58"/>
                    <a:pt x="101" y="57"/>
                  </a:cubicBezTo>
                  <a:cubicBezTo>
                    <a:pt x="101" y="57"/>
                    <a:pt x="101" y="60"/>
                    <a:pt x="101" y="59"/>
                  </a:cubicBezTo>
                  <a:cubicBezTo>
                    <a:pt x="102" y="60"/>
                    <a:pt x="102" y="60"/>
                    <a:pt x="102" y="59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2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60"/>
                  </a:cubicBezTo>
                  <a:cubicBezTo>
                    <a:pt x="104" y="61"/>
                    <a:pt x="104" y="61"/>
                    <a:pt x="104" y="61"/>
                  </a:cubicBezTo>
                  <a:cubicBezTo>
                    <a:pt x="104" y="61"/>
                    <a:pt x="104" y="59"/>
                    <a:pt x="104" y="59"/>
                  </a:cubicBezTo>
                  <a:cubicBezTo>
                    <a:pt x="106" y="60"/>
                    <a:pt x="108" y="58"/>
                    <a:pt x="108" y="57"/>
                  </a:cubicBezTo>
                  <a:cubicBezTo>
                    <a:pt x="108" y="57"/>
                    <a:pt x="108" y="58"/>
                    <a:pt x="108" y="58"/>
                  </a:cubicBezTo>
                  <a:cubicBezTo>
                    <a:pt x="108" y="57"/>
                    <a:pt x="108" y="56"/>
                    <a:pt x="109" y="57"/>
                  </a:cubicBezTo>
                  <a:cubicBezTo>
                    <a:pt x="109" y="56"/>
                    <a:pt x="109" y="58"/>
                    <a:pt x="110" y="58"/>
                  </a:cubicBezTo>
                  <a:cubicBezTo>
                    <a:pt x="110" y="58"/>
                    <a:pt x="110" y="56"/>
                    <a:pt x="109" y="56"/>
                  </a:cubicBezTo>
                  <a:cubicBezTo>
                    <a:pt x="111" y="59"/>
                    <a:pt x="111" y="55"/>
                    <a:pt x="113" y="56"/>
                  </a:cubicBezTo>
                  <a:cubicBezTo>
                    <a:pt x="113" y="56"/>
                    <a:pt x="113" y="57"/>
                    <a:pt x="113" y="57"/>
                  </a:cubicBezTo>
                  <a:cubicBezTo>
                    <a:pt x="114" y="56"/>
                    <a:pt x="114" y="55"/>
                    <a:pt x="115" y="53"/>
                  </a:cubicBezTo>
                  <a:cubicBezTo>
                    <a:pt x="115" y="55"/>
                    <a:pt x="115" y="55"/>
                    <a:pt x="115" y="55"/>
                  </a:cubicBezTo>
                  <a:cubicBezTo>
                    <a:pt x="115" y="55"/>
                    <a:pt x="116" y="55"/>
                    <a:pt x="116" y="54"/>
                  </a:cubicBezTo>
                  <a:cubicBezTo>
                    <a:pt x="115" y="52"/>
                    <a:pt x="116" y="51"/>
                    <a:pt x="116" y="51"/>
                  </a:cubicBezTo>
                  <a:cubicBezTo>
                    <a:pt x="116" y="51"/>
                    <a:pt x="116" y="51"/>
                    <a:pt x="116" y="51"/>
                  </a:cubicBezTo>
                  <a:cubicBezTo>
                    <a:pt x="117" y="50"/>
                    <a:pt x="117" y="50"/>
                    <a:pt x="117" y="50"/>
                  </a:cubicBezTo>
                  <a:cubicBezTo>
                    <a:pt x="118" y="51"/>
                    <a:pt x="117" y="51"/>
                    <a:pt x="117" y="52"/>
                  </a:cubicBezTo>
                  <a:cubicBezTo>
                    <a:pt x="118" y="54"/>
                    <a:pt x="119" y="53"/>
                    <a:pt x="119" y="53"/>
                  </a:cubicBezTo>
                  <a:cubicBezTo>
                    <a:pt x="119" y="51"/>
                    <a:pt x="119" y="51"/>
                    <a:pt x="119" y="51"/>
                  </a:cubicBezTo>
                  <a:cubicBezTo>
                    <a:pt x="120" y="51"/>
                    <a:pt x="120" y="53"/>
                    <a:pt x="120" y="53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48"/>
                    <a:pt x="121" y="50"/>
                    <a:pt x="121" y="51"/>
                  </a:cubicBezTo>
                  <a:cubicBezTo>
                    <a:pt x="122" y="50"/>
                    <a:pt x="122" y="47"/>
                    <a:pt x="122" y="45"/>
                  </a:cubicBezTo>
                  <a:cubicBezTo>
                    <a:pt x="122" y="46"/>
                    <a:pt x="123" y="44"/>
                    <a:pt x="123" y="44"/>
                  </a:cubicBezTo>
                  <a:cubicBezTo>
                    <a:pt x="124" y="45"/>
                    <a:pt x="123" y="44"/>
                    <a:pt x="123" y="45"/>
                  </a:cubicBezTo>
                  <a:cubicBezTo>
                    <a:pt x="124" y="47"/>
                    <a:pt x="124" y="47"/>
                    <a:pt x="124" y="47"/>
                  </a:cubicBezTo>
                  <a:cubicBezTo>
                    <a:pt x="123" y="47"/>
                    <a:pt x="125" y="49"/>
                    <a:pt x="125" y="50"/>
                  </a:cubicBezTo>
                  <a:cubicBezTo>
                    <a:pt x="125" y="49"/>
                    <a:pt x="126" y="49"/>
                    <a:pt x="127" y="50"/>
                  </a:cubicBezTo>
                  <a:cubicBezTo>
                    <a:pt x="126" y="47"/>
                    <a:pt x="128" y="48"/>
                    <a:pt x="127" y="45"/>
                  </a:cubicBezTo>
                  <a:cubicBezTo>
                    <a:pt x="128" y="45"/>
                    <a:pt x="128" y="47"/>
                    <a:pt x="129" y="48"/>
                  </a:cubicBezTo>
                  <a:cubicBezTo>
                    <a:pt x="129" y="46"/>
                    <a:pt x="131" y="47"/>
                    <a:pt x="131" y="46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2" y="46"/>
                    <a:pt x="134" y="46"/>
                    <a:pt x="133" y="43"/>
                  </a:cubicBezTo>
                  <a:cubicBezTo>
                    <a:pt x="134" y="45"/>
                    <a:pt x="134" y="45"/>
                    <a:pt x="134" y="45"/>
                  </a:cubicBezTo>
                  <a:cubicBezTo>
                    <a:pt x="135" y="45"/>
                    <a:pt x="133" y="42"/>
                    <a:pt x="134" y="43"/>
                  </a:cubicBezTo>
                  <a:cubicBezTo>
                    <a:pt x="135" y="44"/>
                    <a:pt x="135" y="44"/>
                    <a:pt x="135" y="44"/>
                  </a:cubicBezTo>
                  <a:cubicBezTo>
                    <a:pt x="135" y="43"/>
                    <a:pt x="136" y="45"/>
                    <a:pt x="136" y="43"/>
                  </a:cubicBezTo>
                  <a:cubicBezTo>
                    <a:pt x="136" y="44"/>
                    <a:pt x="136" y="44"/>
                    <a:pt x="136" y="44"/>
                  </a:cubicBezTo>
                  <a:cubicBezTo>
                    <a:pt x="137" y="43"/>
                    <a:pt x="138" y="43"/>
                    <a:pt x="137" y="41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139" y="44"/>
                    <a:pt x="138" y="41"/>
                    <a:pt x="139" y="41"/>
                  </a:cubicBezTo>
                  <a:cubicBezTo>
                    <a:pt x="139" y="42"/>
                    <a:pt x="140" y="42"/>
                    <a:pt x="139" y="42"/>
                  </a:cubicBezTo>
                  <a:cubicBezTo>
                    <a:pt x="139" y="41"/>
                    <a:pt x="140" y="41"/>
                    <a:pt x="140" y="40"/>
                  </a:cubicBezTo>
                  <a:cubicBezTo>
                    <a:pt x="142" y="42"/>
                    <a:pt x="142" y="42"/>
                    <a:pt x="142" y="42"/>
                  </a:cubicBezTo>
                  <a:cubicBezTo>
                    <a:pt x="145" y="41"/>
                    <a:pt x="148" y="39"/>
                    <a:pt x="150" y="36"/>
                  </a:cubicBezTo>
                  <a:cubicBezTo>
                    <a:pt x="152" y="38"/>
                    <a:pt x="150" y="38"/>
                    <a:pt x="151" y="39"/>
                  </a:cubicBezTo>
                  <a:cubicBezTo>
                    <a:pt x="150" y="37"/>
                    <a:pt x="151" y="38"/>
                    <a:pt x="152" y="37"/>
                  </a:cubicBezTo>
                  <a:cubicBezTo>
                    <a:pt x="152" y="37"/>
                    <a:pt x="152" y="37"/>
                    <a:pt x="152" y="37"/>
                  </a:cubicBezTo>
                  <a:cubicBezTo>
                    <a:pt x="152" y="37"/>
                    <a:pt x="153" y="38"/>
                    <a:pt x="153" y="37"/>
                  </a:cubicBezTo>
                  <a:cubicBezTo>
                    <a:pt x="153" y="37"/>
                    <a:pt x="153" y="37"/>
                    <a:pt x="153" y="37"/>
                  </a:cubicBezTo>
                  <a:cubicBezTo>
                    <a:pt x="153" y="35"/>
                    <a:pt x="155" y="38"/>
                    <a:pt x="154" y="36"/>
                  </a:cubicBezTo>
                  <a:cubicBezTo>
                    <a:pt x="155" y="37"/>
                    <a:pt x="155" y="37"/>
                    <a:pt x="155" y="37"/>
                  </a:cubicBezTo>
                  <a:cubicBezTo>
                    <a:pt x="154" y="35"/>
                    <a:pt x="156" y="37"/>
                    <a:pt x="156" y="35"/>
                  </a:cubicBezTo>
                  <a:cubicBezTo>
                    <a:pt x="156" y="36"/>
                    <a:pt x="156" y="36"/>
                    <a:pt x="156" y="36"/>
                  </a:cubicBezTo>
                  <a:cubicBezTo>
                    <a:pt x="157" y="36"/>
                    <a:pt x="156" y="32"/>
                    <a:pt x="157" y="34"/>
                  </a:cubicBezTo>
                  <a:cubicBezTo>
                    <a:pt x="157" y="33"/>
                    <a:pt x="158" y="32"/>
                    <a:pt x="157" y="31"/>
                  </a:cubicBezTo>
                  <a:cubicBezTo>
                    <a:pt x="158" y="33"/>
                    <a:pt x="158" y="33"/>
                    <a:pt x="158" y="33"/>
                  </a:cubicBezTo>
                  <a:cubicBezTo>
                    <a:pt x="160" y="30"/>
                    <a:pt x="163" y="29"/>
                    <a:pt x="162" y="26"/>
                  </a:cubicBezTo>
                  <a:cubicBezTo>
                    <a:pt x="163" y="27"/>
                    <a:pt x="163" y="27"/>
                    <a:pt x="163" y="27"/>
                  </a:cubicBezTo>
                  <a:cubicBezTo>
                    <a:pt x="163" y="24"/>
                    <a:pt x="167" y="27"/>
                    <a:pt x="165" y="23"/>
                  </a:cubicBezTo>
                  <a:cubicBezTo>
                    <a:pt x="164" y="21"/>
                    <a:pt x="164" y="21"/>
                    <a:pt x="164" y="21"/>
                  </a:cubicBezTo>
                  <a:cubicBezTo>
                    <a:pt x="166" y="23"/>
                    <a:pt x="166" y="23"/>
                    <a:pt x="166" y="23"/>
                  </a:cubicBezTo>
                  <a:cubicBezTo>
                    <a:pt x="165" y="21"/>
                    <a:pt x="167" y="21"/>
                    <a:pt x="166" y="20"/>
                  </a:cubicBezTo>
                  <a:cubicBezTo>
                    <a:pt x="166" y="21"/>
                    <a:pt x="166" y="21"/>
                    <a:pt x="167" y="21"/>
                  </a:cubicBezTo>
                  <a:cubicBezTo>
                    <a:pt x="167" y="21"/>
                    <a:pt x="166" y="19"/>
                    <a:pt x="167" y="19"/>
                  </a:cubicBezTo>
                  <a:cubicBezTo>
                    <a:pt x="167" y="20"/>
                    <a:pt x="167" y="20"/>
                    <a:pt x="167" y="20"/>
                  </a:cubicBezTo>
                  <a:cubicBezTo>
                    <a:pt x="171" y="20"/>
                    <a:pt x="176" y="17"/>
                    <a:pt x="174" y="13"/>
                  </a:cubicBezTo>
                  <a:cubicBezTo>
                    <a:pt x="174" y="12"/>
                    <a:pt x="177" y="14"/>
                    <a:pt x="177" y="14"/>
                  </a:cubicBezTo>
                  <a:cubicBezTo>
                    <a:pt x="175" y="10"/>
                    <a:pt x="181" y="9"/>
                    <a:pt x="177" y="5"/>
                  </a:cubicBezTo>
                  <a:close/>
                  <a:moveTo>
                    <a:pt x="10" y="32"/>
                  </a:moveTo>
                  <a:cubicBezTo>
                    <a:pt x="10" y="32"/>
                    <a:pt x="10" y="32"/>
                    <a:pt x="10" y="31"/>
                  </a:cubicBezTo>
                  <a:cubicBezTo>
                    <a:pt x="10" y="32"/>
                    <a:pt x="10" y="32"/>
                    <a:pt x="10" y="32"/>
                  </a:cubicBezTo>
                  <a:close/>
                  <a:moveTo>
                    <a:pt x="6" y="35"/>
                  </a:moveTo>
                  <a:cubicBezTo>
                    <a:pt x="6" y="35"/>
                    <a:pt x="6" y="35"/>
                    <a:pt x="5" y="35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5"/>
                    <a:pt x="6" y="35"/>
                  </a:cubicBezTo>
                  <a:close/>
                  <a:moveTo>
                    <a:pt x="10" y="35"/>
                  </a:move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lose/>
                  <a:moveTo>
                    <a:pt x="9" y="32"/>
                  </a:moveTo>
                  <a:cubicBezTo>
                    <a:pt x="9" y="33"/>
                    <a:pt x="8" y="33"/>
                    <a:pt x="8" y="33"/>
                  </a:cubicBezTo>
                  <a:cubicBezTo>
                    <a:pt x="9" y="31"/>
                    <a:pt x="10" y="31"/>
                    <a:pt x="10" y="32"/>
                  </a:cubicBezTo>
                  <a:cubicBezTo>
                    <a:pt x="9" y="33"/>
                    <a:pt x="9" y="34"/>
                    <a:pt x="9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9" y="34"/>
                    <a:pt x="9" y="32"/>
                  </a:cubicBezTo>
                  <a:close/>
                  <a:moveTo>
                    <a:pt x="7" y="35"/>
                  </a:moveTo>
                  <a:cubicBezTo>
                    <a:pt x="7" y="35"/>
                    <a:pt x="7" y="34"/>
                    <a:pt x="7" y="34"/>
                  </a:cubicBezTo>
                  <a:cubicBezTo>
                    <a:pt x="7" y="34"/>
                    <a:pt x="7" y="34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lose/>
                  <a:moveTo>
                    <a:pt x="7" y="35"/>
                  </a:move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6"/>
                  </a:cubicBezTo>
                  <a:cubicBezTo>
                    <a:pt x="8" y="36"/>
                    <a:pt x="9" y="35"/>
                    <a:pt x="9" y="35"/>
                  </a:cubicBezTo>
                  <a:cubicBezTo>
                    <a:pt x="9" y="35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9" y="36"/>
                    <a:pt x="8" y="36"/>
                    <a:pt x="7" y="35"/>
                  </a:cubicBezTo>
                  <a:close/>
                  <a:moveTo>
                    <a:pt x="9" y="36"/>
                  </a:move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7"/>
                  </a:cubicBezTo>
                  <a:cubicBezTo>
                    <a:pt x="10" y="36"/>
                    <a:pt x="9" y="36"/>
                    <a:pt x="9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93" name="Freeform 435"/>
            <p:cNvSpPr>
              <a:spLocks/>
            </p:cNvSpPr>
            <p:nvPr/>
          </p:nvSpPr>
          <p:spPr bwMode="auto">
            <a:xfrm>
              <a:off x="10025063" y="4881563"/>
              <a:ext cx="7937" cy="3175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1 h 1"/>
                <a:gd name="T4" fmla="*/ 2 w 2"/>
                <a:gd name="T5" fmla="*/ 0 h 1"/>
                <a:gd name="T6" fmla="*/ 1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94" name="Freeform 436"/>
            <p:cNvSpPr>
              <a:spLocks noEditPoints="1"/>
            </p:cNvSpPr>
            <p:nvPr/>
          </p:nvSpPr>
          <p:spPr bwMode="auto">
            <a:xfrm>
              <a:off x="9531350" y="2778125"/>
              <a:ext cx="1528762" cy="2152650"/>
            </a:xfrm>
            <a:custGeom>
              <a:avLst/>
              <a:gdLst>
                <a:gd name="T0" fmla="*/ 172 w 406"/>
                <a:gd name="T1" fmla="*/ 570 h 572"/>
                <a:gd name="T2" fmla="*/ 205 w 406"/>
                <a:gd name="T3" fmla="*/ 568 h 572"/>
                <a:gd name="T4" fmla="*/ 239 w 406"/>
                <a:gd name="T5" fmla="*/ 564 h 572"/>
                <a:gd name="T6" fmla="*/ 281 w 406"/>
                <a:gd name="T7" fmla="*/ 547 h 572"/>
                <a:gd name="T8" fmla="*/ 300 w 406"/>
                <a:gd name="T9" fmla="*/ 522 h 572"/>
                <a:gd name="T10" fmla="*/ 204 w 406"/>
                <a:gd name="T11" fmla="*/ 395 h 572"/>
                <a:gd name="T12" fmla="*/ 207 w 406"/>
                <a:gd name="T13" fmla="*/ 339 h 572"/>
                <a:gd name="T14" fmla="*/ 214 w 406"/>
                <a:gd name="T15" fmla="*/ 279 h 572"/>
                <a:gd name="T16" fmla="*/ 177 w 406"/>
                <a:gd name="T17" fmla="*/ 304 h 572"/>
                <a:gd name="T18" fmla="*/ 184 w 406"/>
                <a:gd name="T19" fmla="*/ 298 h 572"/>
                <a:gd name="T20" fmla="*/ 197 w 406"/>
                <a:gd name="T21" fmla="*/ 321 h 572"/>
                <a:gd name="T22" fmla="*/ 186 w 406"/>
                <a:gd name="T23" fmla="*/ 337 h 572"/>
                <a:gd name="T24" fmla="*/ 190 w 406"/>
                <a:gd name="T25" fmla="*/ 347 h 572"/>
                <a:gd name="T26" fmla="*/ 189 w 406"/>
                <a:gd name="T27" fmla="*/ 365 h 572"/>
                <a:gd name="T28" fmla="*/ 189 w 406"/>
                <a:gd name="T29" fmla="*/ 382 h 572"/>
                <a:gd name="T30" fmla="*/ 194 w 406"/>
                <a:gd name="T31" fmla="*/ 401 h 572"/>
                <a:gd name="T32" fmla="*/ 198 w 406"/>
                <a:gd name="T33" fmla="*/ 426 h 572"/>
                <a:gd name="T34" fmla="*/ 92 w 406"/>
                <a:gd name="T35" fmla="*/ 277 h 572"/>
                <a:gd name="T36" fmla="*/ 68 w 406"/>
                <a:gd name="T37" fmla="*/ 218 h 572"/>
                <a:gd name="T38" fmla="*/ 189 w 406"/>
                <a:gd name="T39" fmla="*/ 198 h 572"/>
                <a:gd name="T40" fmla="*/ 299 w 406"/>
                <a:gd name="T41" fmla="*/ 279 h 572"/>
                <a:gd name="T42" fmla="*/ 240 w 406"/>
                <a:gd name="T43" fmla="*/ 425 h 572"/>
                <a:gd name="T44" fmla="*/ 250 w 406"/>
                <a:gd name="T45" fmla="*/ 401 h 572"/>
                <a:gd name="T46" fmla="*/ 257 w 406"/>
                <a:gd name="T47" fmla="*/ 380 h 572"/>
                <a:gd name="T48" fmla="*/ 262 w 406"/>
                <a:gd name="T49" fmla="*/ 342 h 572"/>
                <a:gd name="T50" fmla="*/ 279 w 406"/>
                <a:gd name="T51" fmla="*/ 305 h 572"/>
                <a:gd name="T52" fmla="*/ 323 w 406"/>
                <a:gd name="T53" fmla="*/ 287 h 572"/>
                <a:gd name="T54" fmla="*/ 345 w 406"/>
                <a:gd name="T55" fmla="*/ 231 h 572"/>
                <a:gd name="T56" fmla="*/ 313 w 406"/>
                <a:gd name="T57" fmla="*/ 163 h 572"/>
                <a:gd name="T58" fmla="*/ 199 w 406"/>
                <a:gd name="T59" fmla="*/ 120 h 572"/>
                <a:gd name="T60" fmla="*/ 99 w 406"/>
                <a:gd name="T61" fmla="*/ 189 h 572"/>
                <a:gd name="T62" fmla="*/ 67 w 406"/>
                <a:gd name="T63" fmla="*/ 156 h 572"/>
                <a:gd name="T64" fmla="*/ 18 w 406"/>
                <a:gd name="T65" fmla="*/ 247 h 572"/>
                <a:gd name="T66" fmla="*/ 17 w 406"/>
                <a:gd name="T67" fmla="*/ 216 h 572"/>
                <a:gd name="T68" fmla="*/ 18 w 406"/>
                <a:gd name="T69" fmla="*/ 212 h 572"/>
                <a:gd name="T70" fmla="*/ 18 w 406"/>
                <a:gd name="T71" fmla="*/ 213 h 572"/>
                <a:gd name="T72" fmla="*/ 20 w 406"/>
                <a:gd name="T73" fmla="*/ 216 h 572"/>
                <a:gd name="T74" fmla="*/ 36 w 406"/>
                <a:gd name="T75" fmla="*/ 256 h 572"/>
                <a:gd name="T76" fmla="*/ 80 w 406"/>
                <a:gd name="T77" fmla="*/ 293 h 572"/>
                <a:gd name="T78" fmla="*/ 143 w 406"/>
                <a:gd name="T79" fmla="*/ 304 h 572"/>
                <a:gd name="T80" fmla="*/ 162 w 406"/>
                <a:gd name="T81" fmla="*/ 375 h 572"/>
                <a:gd name="T82" fmla="*/ 177 w 406"/>
                <a:gd name="T83" fmla="*/ 504 h 572"/>
                <a:gd name="T84" fmla="*/ 192 w 406"/>
                <a:gd name="T85" fmla="*/ 530 h 572"/>
                <a:gd name="T86" fmla="*/ 191 w 406"/>
                <a:gd name="T87" fmla="*/ 504 h 572"/>
                <a:gd name="T88" fmla="*/ 192 w 406"/>
                <a:gd name="T89" fmla="*/ 486 h 572"/>
                <a:gd name="T90" fmla="*/ 194 w 406"/>
                <a:gd name="T91" fmla="*/ 451 h 572"/>
                <a:gd name="T92" fmla="*/ 220 w 406"/>
                <a:gd name="T93" fmla="*/ 447 h 572"/>
                <a:gd name="T94" fmla="*/ 240 w 406"/>
                <a:gd name="T95" fmla="*/ 469 h 572"/>
                <a:gd name="T96" fmla="*/ 247 w 406"/>
                <a:gd name="T97" fmla="*/ 543 h 572"/>
                <a:gd name="T98" fmla="*/ 146 w 406"/>
                <a:gd name="T99" fmla="*/ 545 h 572"/>
                <a:gd name="T100" fmla="*/ 137 w 406"/>
                <a:gd name="T101" fmla="*/ 524 h 572"/>
                <a:gd name="T102" fmla="*/ 130 w 406"/>
                <a:gd name="T103" fmla="*/ 553 h 572"/>
                <a:gd name="T104" fmla="*/ 193 w 406"/>
                <a:gd name="T105" fmla="*/ 309 h 572"/>
                <a:gd name="T106" fmla="*/ 196 w 406"/>
                <a:gd name="T107" fmla="*/ 303 h 572"/>
                <a:gd name="T108" fmla="*/ 209 w 406"/>
                <a:gd name="T109" fmla="*/ 295 h 572"/>
                <a:gd name="T110" fmla="*/ 218 w 406"/>
                <a:gd name="T111" fmla="*/ 301 h 572"/>
                <a:gd name="T112" fmla="*/ 221 w 406"/>
                <a:gd name="T113" fmla="*/ 307 h 572"/>
                <a:gd name="T114" fmla="*/ 211 w 406"/>
                <a:gd name="T115" fmla="*/ 310 h 572"/>
                <a:gd name="T116" fmla="*/ 222 w 406"/>
                <a:gd name="T117" fmla="*/ 307 h 572"/>
                <a:gd name="T118" fmla="*/ 191 w 406"/>
                <a:gd name="T119" fmla="*/ 185 h 572"/>
                <a:gd name="T120" fmla="*/ 63 w 406"/>
                <a:gd name="T121" fmla="*/ 186 h 572"/>
                <a:gd name="T122" fmla="*/ 22 w 406"/>
                <a:gd name="T123" fmla="*/ 214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6" h="572">
                  <a:moveTo>
                    <a:pt x="135" y="564"/>
                  </a:moveTo>
                  <a:cubicBezTo>
                    <a:pt x="136" y="564"/>
                    <a:pt x="137" y="565"/>
                    <a:pt x="137" y="564"/>
                  </a:cubicBezTo>
                  <a:cubicBezTo>
                    <a:pt x="137" y="565"/>
                    <a:pt x="137" y="565"/>
                    <a:pt x="137" y="565"/>
                  </a:cubicBezTo>
                  <a:cubicBezTo>
                    <a:pt x="138" y="565"/>
                    <a:pt x="140" y="563"/>
                    <a:pt x="139" y="566"/>
                  </a:cubicBezTo>
                  <a:cubicBezTo>
                    <a:pt x="140" y="563"/>
                    <a:pt x="139" y="565"/>
                    <a:pt x="138" y="564"/>
                  </a:cubicBezTo>
                  <a:cubicBezTo>
                    <a:pt x="139" y="562"/>
                    <a:pt x="140" y="563"/>
                    <a:pt x="141" y="562"/>
                  </a:cubicBezTo>
                  <a:cubicBezTo>
                    <a:pt x="139" y="565"/>
                    <a:pt x="142" y="563"/>
                    <a:pt x="142" y="564"/>
                  </a:cubicBezTo>
                  <a:cubicBezTo>
                    <a:pt x="142" y="565"/>
                    <a:pt x="142" y="565"/>
                    <a:pt x="142" y="566"/>
                  </a:cubicBezTo>
                  <a:cubicBezTo>
                    <a:pt x="143" y="564"/>
                    <a:pt x="143" y="564"/>
                    <a:pt x="143" y="564"/>
                  </a:cubicBezTo>
                  <a:cubicBezTo>
                    <a:pt x="142" y="568"/>
                    <a:pt x="145" y="564"/>
                    <a:pt x="145" y="566"/>
                  </a:cubicBezTo>
                  <a:cubicBezTo>
                    <a:pt x="144" y="566"/>
                    <a:pt x="144" y="568"/>
                    <a:pt x="144" y="569"/>
                  </a:cubicBezTo>
                  <a:cubicBezTo>
                    <a:pt x="144" y="566"/>
                    <a:pt x="146" y="566"/>
                    <a:pt x="147" y="564"/>
                  </a:cubicBezTo>
                  <a:cubicBezTo>
                    <a:pt x="148" y="565"/>
                    <a:pt x="145" y="567"/>
                    <a:pt x="145" y="569"/>
                  </a:cubicBezTo>
                  <a:cubicBezTo>
                    <a:pt x="146" y="567"/>
                    <a:pt x="146" y="571"/>
                    <a:pt x="147" y="568"/>
                  </a:cubicBezTo>
                  <a:cubicBezTo>
                    <a:pt x="147" y="567"/>
                    <a:pt x="148" y="567"/>
                    <a:pt x="149" y="566"/>
                  </a:cubicBezTo>
                  <a:cubicBezTo>
                    <a:pt x="150" y="566"/>
                    <a:pt x="148" y="567"/>
                    <a:pt x="148" y="568"/>
                  </a:cubicBezTo>
                  <a:cubicBezTo>
                    <a:pt x="149" y="568"/>
                    <a:pt x="150" y="566"/>
                    <a:pt x="150" y="565"/>
                  </a:cubicBezTo>
                  <a:cubicBezTo>
                    <a:pt x="150" y="566"/>
                    <a:pt x="152" y="564"/>
                    <a:pt x="152" y="565"/>
                  </a:cubicBezTo>
                  <a:cubicBezTo>
                    <a:pt x="152" y="567"/>
                    <a:pt x="150" y="566"/>
                    <a:pt x="150" y="567"/>
                  </a:cubicBezTo>
                  <a:cubicBezTo>
                    <a:pt x="152" y="568"/>
                    <a:pt x="152" y="563"/>
                    <a:pt x="154" y="563"/>
                  </a:cubicBezTo>
                  <a:cubicBezTo>
                    <a:pt x="153" y="562"/>
                    <a:pt x="155" y="559"/>
                    <a:pt x="155" y="558"/>
                  </a:cubicBezTo>
                  <a:cubicBezTo>
                    <a:pt x="157" y="560"/>
                    <a:pt x="155" y="559"/>
                    <a:pt x="155" y="561"/>
                  </a:cubicBezTo>
                  <a:cubicBezTo>
                    <a:pt x="155" y="561"/>
                    <a:pt x="155" y="561"/>
                    <a:pt x="155" y="561"/>
                  </a:cubicBezTo>
                  <a:cubicBezTo>
                    <a:pt x="155" y="564"/>
                    <a:pt x="152" y="566"/>
                    <a:pt x="153" y="568"/>
                  </a:cubicBezTo>
                  <a:cubicBezTo>
                    <a:pt x="154" y="567"/>
                    <a:pt x="154" y="567"/>
                    <a:pt x="154" y="567"/>
                  </a:cubicBezTo>
                  <a:cubicBezTo>
                    <a:pt x="153" y="568"/>
                    <a:pt x="153" y="569"/>
                    <a:pt x="153" y="570"/>
                  </a:cubicBezTo>
                  <a:cubicBezTo>
                    <a:pt x="153" y="568"/>
                    <a:pt x="154" y="570"/>
                    <a:pt x="155" y="570"/>
                  </a:cubicBezTo>
                  <a:cubicBezTo>
                    <a:pt x="155" y="568"/>
                    <a:pt x="154" y="570"/>
                    <a:pt x="154" y="569"/>
                  </a:cubicBezTo>
                  <a:cubicBezTo>
                    <a:pt x="155" y="568"/>
                    <a:pt x="156" y="566"/>
                    <a:pt x="157" y="567"/>
                  </a:cubicBezTo>
                  <a:cubicBezTo>
                    <a:pt x="156" y="568"/>
                    <a:pt x="157" y="569"/>
                    <a:pt x="156" y="570"/>
                  </a:cubicBezTo>
                  <a:cubicBezTo>
                    <a:pt x="157" y="571"/>
                    <a:pt x="157" y="568"/>
                    <a:pt x="157" y="569"/>
                  </a:cubicBezTo>
                  <a:cubicBezTo>
                    <a:pt x="157" y="570"/>
                    <a:pt x="157" y="570"/>
                    <a:pt x="157" y="570"/>
                  </a:cubicBezTo>
                  <a:cubicBezTo>
                    <a:pt x="160" y="571"/>
                    <a:pt x="164" y="571"/>
                    <a:pt x="166" y="567"/>
                  </a:cubicBezTo>
                  <a:cubicBezTo>
                    <a:pt x="166" y="569"/>
                    <a:pt x="167" y="569"/>
                    <a:pt x="169" y="570"/>
                  </a:cubicBezTo>
                  <a:cubicBezTo>
                    <a:pt x="168" y="570"/>
                    <a:pt x="169" y="569"/>
                    <a:pt x="169" y="568"/>
                  </a:cubicBezTo>
                  <a:cubicBezTo>
                    <a:pt x="170" y="570"/>
                    <a:pt x="170" y="570"/>
                    <a:pt x="170" y="570"/>
                  </a:cubicBezTo>
                  <a:cubicBezTo>
                    <a:pt x="170" y="572"/>
                    <a:pt x="172" y="570"/>
                    <a:pt x="172" y="569"/>
                  </a:cubicBezTo>
                  <a:cubicBezTo>
                    <a:pt x="172" y="570"/>
                    <a:pt x="172" y="570"/>
                    <a:pt x="172" y="570"/>
                  </a:cubicBezTo>
                  <a:cubicBezTo>
                    <a:pt x="173" y="571"/>
                    <a:pt x="173" y="569"/>
                    <a:pt x="173" y="568"/>
                  </a:cubicBezTo>
                  <a:cubicBezTo>
                    <a:pt x="174" y="570"/>
                    <a:pt x="174" y="570"/>
                    <a:pt x="174" y="570"/>
                  </a:cubicBezTo>
                  <a:cubicBezTo>
                    <a:pt x="174" y="569"/>
                    <a:pt x="174" y="569"/>
                    <a:pt x="174" y="569"/>
                  </a:cubicBezTo>
                  <a:cubicBezTo>
                    <a:pt x="174" y="568"/>
                    <a:pt x="175" y="568"/>
                    <a:pt x="175" y="570"/>
                  </a:cubicBezTo>
                  <a:cubicBezTo>
                    <a:pt x="175" y="570"/>
                    <a:pt x="176" y="569"/>
                    <a:pt x="175" y="569"/>
                  </a:cubicBezTo>
                  <a:cubicBezTo>
                    <a:pt x="176" y="570"/>
                    <a:pt x="178" y="570"/>
                    <a:pt x="179" y="569"/>
                  </a:cubicBezTo>
                  <a:cubicBezTo>
                    <a:pt x="178" y="569"/>
                    <a:pt x="178" y="568"/>
                    <a:pt x="178" y="567"/>
                  </a:cubicBezTo>
                  <a:cubicBezTo>
                    <a:pt x="178" y="564"/>
                    <a:pt x="179" y="567"/>
                    <a:pt x="179" y="566"/>
                  </a:cubicBezTo>
                  <a:cubicBezTo>
                    <a:pt x="179" y="567"/>
                    <a:pt x="180" y="567"/>
                    <a:pt x="179" y="568"/>
                  </a:cubicBezTo>
                  <a:cubicBezTo>
                    <a:pt x="181" y="571"/>
                    <a:pt x="183" y="569"/>
                    <a:pt x="184" y="569"/>
                  </a:cubicBezTo>
                  <a:cubicBezTo>
                    <a:pt x="185" y="568"/>
                    <a:pt x="185" y="568"/>
                    <a:pt x="185" y="568"/>
                  </a:cubicBezTo>
                  <a:cubicBezTo>
                    <a:pt x="186" y="570"/>
                    <a:pt x="188" y="568"/>
                    <a:pt x="189" y="569"/>
                  </a:cubicBezTo>
                  <a:cubicBezTo>
                    <a:pt x="189" y="568"/>
                    <a:pt x="189" y="565"/>
                    <a:pt x="190" y="565"/>
                  </a:cubicBezTo>
                  <a:cubicBezTo>
                    <a:pt x="190" y="563"/>
                    <a:pt x="190" y="567"/>
                    <a:pt x="191" y="569"/>
                  </a:cubicBezTo>
                  <a:cubicBezTo>
                    <a:pt x="191" y="568"/>
                    <a:pt x="192" y="567"/>
                    <a:pt x="192" y="567"/>
                  </a:cubicBezTo>
                  <a:cubicBezTo>
                    <a:pt x="192" y="568"/>
                    <a:pt x="192" y="568"/>
                    <a:pt x="192" y="568"/>
                  </a:cubicBezTo>
                  <a:cubicBezTo>
                    <a:pt x="192" y="567"/>
                    <a:pt x="193" y="566"/>
                    <a:pt x="194" y="567"/>
                  </a:cubicBezTo>
                  <a:cubicBezTo>
                    <a:pt x="194" y="567"/>
                    <a:pt x="194" y="567"/>
                    <a:pt x="194" y="567"/>
                  </a:cubicBezTo>
                  <a:cubicBezTo>
                    <a:pt x="194" y="567"/>
                    <a:pt x="195" y="569"/>
                    <a:pt x="195" y="568"/>
                  </a:cubicBezTo>
                  <a:cubicBezTo>
                    <a:pt x="195" y="567"/>
                    <a:pt x="196" y="568"/>
                    <a:pt x="196" y="566"/>
                  </a:cubicBezTo>
                  <a:cubicBezTo>
                    <a:pt x="197" y="567"/>
                    <a:pt x="197" y="567"/>
                    <a:pt x="197" y="567"/>
                  </a:cubicBezTo>
                  <a:cubicBezTo>
                    <a:pt x="197" y="565"/>
                    <a:pt x="197" y="565"/>
                    <a:pt x="197" y="565"/>
                  </a:cubicBezTo>
                  <a:cubicBezTo>
                    <a:pt x="197" y="566"/>
                    <a:pt x="197" y="566"/>
                    <a:pt x="197" y="566"/>
                  </a:cubicBezTo>
                  <a:cubicBezTo>
                    <a:pt x="197" y="568"/>
                    <a:pt x="197" y="568"/>
                    <a:pt x="197" y="568"/>
                  </a:cubicBezTo>
                  <a:cubicBezTo>
                    <a:pt x="198" y="569"/>
                    <a:pt x="197" y="566"/>
                    <a:pt x="198" y="565"/>
                  </a:cubicBezTo>
                  <a:cubicBezTo>
                    <a:pt x="198" y="564"/>
                    <a:pt x="198" y="566"/>
                    <a:pt x="199" y="566"/>
                  </a:cubicBezTo>
                  <a:cubicBezTo>
                    <a:pt x="198" y="567"/>
                    <a:pt x="198" y="566"/>
                    <a:pt x="198" y="566"/>
                  </a:cubicBezTo>
                  <a:cubicBezTo>
                    <a:pt x="198" y="568"/>
                    <a:pt x="198" y="567"/>
                    <a:pt x="199" y="568"/>
                  </a:cubicBezTo>
                  <a:cubicBezTo>
                    <a:pt x="199" y="568"/>
                    <a:pt x="199" y="566"/>
                    <a:pt x="199" y="566"/>
                  </a:cubicBezTo>
                  <a:cubicBezTo>
                    <a:pt x="200" y="566"/>
                    <a:pt x="201" y="566"/>
                    <a:pt x="200" y="568"/>
                  </a:cubicBezTo>
                  <a:cubicBezTo>
                    <a:pt x="201" y="567"/>
                    <a:pt x="201" y="567"/>
                    <a:pt x="201" y="566"/>
                  </a:cubicBezTo>
                  <a:cubicBezTo>
                    <a:pt x="201" y="566"/>
                    <a:pt x="200" y="565"/>
                    <a:pt x="200" y="564"/>
                  </a:cubicBezTo>
                  <a:cubicBezTo>
                    <a:pt x="201" y="564"/>
                    <a:pt x="201" y="564"/>
                    <a:pt x="201" y="564"/>
                  </a:cubicBezTo>
                  <a:cubicBezTo>
                    <a:pt x="201" y="565"/>
                    <a:pt x="201" y="565"/>
                    <a:pt x="201" y="565"/>
                  </a:cubicBezTo>
                  <a:cubicBezTo>
                    <a:pt x="201" y="564"/>
                    <a:pt x="202" y="565"/>
                    <a:pt x="202" y="563"/>
                  </a:cubicBezTo>
                  <a:cubicBezTo>
                    <a:pt x="202" y="565"/>
                    <a:pt x="202" y="565"/>
                    <a:pt x="202" y="565"/>
                  </a:cubicBezTo>
                  <a:cubicBezTo>
                    <a:pt x="203" y="564"/>
                    <a:pt x="203" y="564"/>
                    <a:pt x="204" y="564"/>
                  </a:cubicBezTo>
                  <a:cubicBezTo>
                    <a:pt x="204" y="566"/>
                    <a:pt x="204" y="568"/>
                    <a:pt x="205" y="568"/>
                  </a:cubicBezTo>
                  <a:cubicBezTo>
                    <a:pt x="205" y="566"/>
                    <a:pt x="205" y="566"/>
                    <a:pt x="205" y="566"/>
                  </a:cubicBezTo>
                  <a:cubicBezTo>
                    <a:pt x="206" y="566"/>
                    <a:pt x="206" y="566"/>
                    <a:pt x="206" y="567"/>
                  </a:cubicBezTo>
                  <a:cubicBezTo>
                    <a:pt x="207" y="568"/>
                    <a:pt x="207" y="562"/>
                    <a:pt x="209" y="564"/>
                  </a:cubicBezTo>
                  <a:cubicBezTo>
                    <a:pt x="208" y="566"/>
                    <a:pt x="209" y="566"/>
                    <a:pt x="209" y="567"/>
                  </a:cubicBezTo>
                  <a:cubicBezTo>
                    <a:pt x="209" y="566"/>
                    <a:pt x="209" y="566"/>
                    <a:pt x="209" y="566"/>
                  </a:cubicBezTo>
                  <a:cubicBezTo>
                    <a:pt x="209" y="565"/>
                    <a:pt x="209" y="567"/>
                    <a:pt x="209" y="566"/>
                  </a:cubicBezTo>
                  <a:cubicBezTo>
                    <a:pt x="208" y="564"/>
                    <a:pt x="209" y="565"/>
                    <a:pt x="209" y="564"/>
                  </a:cubicBezTo>
                  <a:cubicBezTo>
                    <a:pt x="211" y="569"/>
                    <a:pt x="213" y="565"/>
                    <a:pt x="215" y="567"/>
                  </a:cubicBezTo>
                  <a:cubicBezTo>
                    <a:pt x="215" y="565"/>
                    <a:pt x="216" y="567"/>
                    <a:pt x="216" y="566"/>
                  </a:cubicBezTo>
                  <a:cubicBezTo>
                    <a:pt x="216" y="568"/>
                    <a:pt x="217" y="565"/>
                    <a:pt x="217" y="567"/>
                  </a:cubicBezTo>
                  <a:cubicBezTo>
                    <a:pt x="217" y="564"/>
                    <a:pt x="217" y="564"/>
                    <a:pt x="217" y="564"/>
                  </a:cubicBezTo>
                  <a:cubicBezTo>
                    <a:pt x="218" y="566"/>
                    <a:pt x="218" y="560"/>
                    <a:pt x="219" y="563"/>
                  </a:cubicBezTo>
                  <a:cubicBezTo>
                    <a:pt x="220" y="564"/>
                    <a:pt x="219" y="565"/>
                    <a:pt x="219" y="565"/>
                  </a:cubicBezTo>
                  <a:cubicBezTo>
                    <a:pt x="220" y="568"/>
                    <a:pt x="221" y="563"/>
                    <a:pt x="222" y="566"/>
                  </a:cubicBezTo>
                  <a:cubicBezTo>
                    <a:pt x="222" y="565"/>
                    <a:pt x="221" y="563"/>
                    <a:pt x="222" y="562"/>
                  </a:cubicBezTo>
                  <a:cubicBezTo>
                    <a:pt x="223" y="563"/>
                    <a:pt x="224" y="565"/>
                    <a:pt x="224" y="565"/>
                  </a:cubicBezTo>
                  <a:cubicBezTo>
                    <a:pt x="224" y="565"/>
                    <a:pt x="224" y="564"/>
                    <a:pt x="225" y="565"/>
                  </a:cubicBezTo>
                  <a:cubicBezTo>
                    <a:pt x="225" y="565"/>
                    <a:pt x="225" y="565"/>
                    <a:pt x="225" y="566"/>
                  </a:cubicBezTo>
                  <a:cubicBezTo>
                    <a:pt x="226" y="566"/>
                    <a:pt x="226" y="565"/>
                    <a:pt x="227" y="564"/>
                  </a:cubicBezTo>
                  <a:cubicBezTo>
                    <a:pt x="227" y="566"/>
                    <a:pt x="229" y="565"/>
                    <a:pt x="230" y="566"/>
                  </a:cubicBezTo>
                  <a:cubicBezTo>
                    <a:pt x="230" y="563"/>
                    <a:pt x="231" y="567"/>
                    <a:pt x="231" y="564"/>
                  </a:cubicBezTo>
                  <a:cubicBezTo>
                    <a:pt x="231" y="564"/>
                    <a:pt x="231" y="564"/>
                    <a:pt x="231" y="564"/>
                  </a:cubicBezTo>
                  <a:cubicBezTo>
                    <a:pt x="232" y="564"/>
                    <a:pt x="232" y="562"/>
                    <a:pt x="232" y="561"/>
                  </a:cubicBezTo>
                  <a:cubicBezTo>
                    <a:pt x="232" y="563"/>
                    <a:pt x="232" y="563"/>
                    <a:pt x="232" y="563"/>
                  </a:cubicBezTo>
                  <a:cubicBezTo>
                    <a:pt x="232" y="566"/>
                    <a:pt x="234" y="564"/>
                    <a:pt x="234" y="565"/>
                  </a:cubicBezTo>
                  <a:cubicBezTo>
                    <a:pt x="233" y="563"/>
                    <a:pt x="234" y="565"/>
                    <a:pt x="234" y="563"/>
                  </a:cubicBezTo>
                  <a:cubicBezTo>
                    <a:pt x="235" y="563"/>
                    <a:pt x="235" y="563"/>
                    <a:pt x="235" y="563"/>
                  </a:cubicBezTo>
                  <a:cubicBezTo>
                    <a:pt x="235" y="562"/>
                    <a:pt x="235" y="562"/>
                    <a:pt x="236" y="561"/>
                  </a:cubicBezTo>
                  <a:cubicBezTo>
                    <a:pt x="236" y="561"/>
                    <a:pt x="236" y="564"/>
                    <a:pt x="236" y="563"/>
                  </a:cubicBezTo>
                  <a:cubicBezTo>
                    <a:pt x="237" y="564"/>
                    <a:pt x="237" y="564"/>
                    <a:pt x="237" y="563"/>
                  </a:cubicBezTo>
                  <a:cubicBezTo>
                    <a:pt x="237" y="563"/>
                    <a:pt x="237" y="563"/>
                    <a:pt x="237" y="563"/>
                  </a:cubicBezTo>
                  <a:cubicBezTo>
                    <a:pt x="237" y="563"/>
                    <a:pt x="237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4"/>
                    <a:pt x="238" y="563"/>
                    <a:pt x="238" y="563"/>
                  </a:cubicBezTo>
                  <a:cubicBezTo>
                    <a:pt x="238" y="563"/>
                    <a:pt x="239" y="563"/>
                    <a:pt x="239" y="564"/>
                  </a:cubicBezTo>
                  <a:cubicBezTo>
                    <a:pt x="239" y="565"/>
                    <a:pt x="239" y="565"/>
                    <a:pt x="239" y="565"/>
                  </a:cubicBezTo>
                  <a:cubicBezTo>
                    <a:pt x="239" y="565"/>
                    <a:pt x="240" y="563"/>
                    <a:pt x="240" y="563"/>
                  </a:cubicBezTo>
                  <a:cubicBezTo>
                    <a:pt x="242" y="564"/>
                    <a:pt x="244" y="562"/>
                    <a:pt x="245" y="561"/>
                  </a:cubicBezTo>
                  <a:cubicBezTo>
                    <a:pt x="244" y="561"/>
                    <a:pt x="244" y="562"/>
                    <a:pt x="244" y="562"/>
                  </a:cubicBezTo>
                  <a:cubicBezTo>
                    <a:pt x="245" y="561"/>
                    <a:pt x="245" y="560"/>
                    <a:pt x="245" y="561"/>
                  </a:cubicBezTo>
                  <a:cubicBezTo>
                    <a:pt x="246" y="560"/>
                    <a:pt x="246" y="562"/>
                    <a:pt x="247" y="562"/>
                  </a:cubicBezTo>
                  <a:cubicBezTo>
                    <a:pt x="247" y="562"/>
                    <a:pt x="247" y="560"/>
                    <a:pt x="247" y="561"/>
                  </a:cubicBezTo>
                  <a:cubicBezTo>
                    <a:pt x="248" y="563"/>
                    <a:pt x="249" y="559"/>
                    <a:pt x="251" y="560"/>
                  </a:cubicBezTo>
                  <a:cubicBezTo>
                    <a:pt x="251" y="560"/>
                    <a:pt x="251" y="561"/>
                    <a:pt x="251" y="561"/>
                  </a:cubicBezTo>
                  <a:cubicBezTo>
                    <a:pt x="252" y="560"/>
                    <a:pt x="253" y="560"/>
                    <a:pt x="253" y="558"/>
                  </a:cubicBezTo>
                  <a:cubicBezTo>
                    <a:pt x="253" y="559"/>
                    <a:pt x="253" y="559"/>
                    <a:pt x="253" y="559"/>
                  </a:cubicBezTo>
                  <a:cubicBezTo>
                    <a:pt x="254" y="559"/>
                    <a:pt x="255" y="559"/>
                    <a:pt x="255" y="557"/>
                  </a:cubicBezTo>
                  <a:cubicBezTo>
                    <a:pt x="254" y="557"/>
                    <a:pt x="255" y="558"/>
                    <a:pt x="255" y="558"/>
                  </a:cubicBezTo>
                  <a:cubicBezTo>
                    <a:pt x="254" y="557"/>
                    <a:pt x="255" y="555"/>
                    <a:pt x="255" y="555"/>
                  </a:cubicBezTo>
                  <a:cubicBezTo>
                    <a:pt x="255" y="556"/>
                    <a:pt x="255" y="556"/>
                    <a:pt x="255" y="556"/>
                  </a:cubicBezTo>
                  <a:cubicBezTo>
                    <a:pt x="256" y="555"/>
                    <a:pt x="256" y="555"/>
                    <a:pt x="257" y="554"/>
                  </a:cubicBezTo>
                  <a:cubicBezTo>
                    <a:pt x="257" y="555"/>
                    <a:pt x="256" y="555"/>
                    <a:pt x="257" y="556"/>
                  </a:cubicBezTo>
                  <a:cubicBezTo>
                    <a:pt x="257" y="558"/>
                    <a:pt x="259" y="557"/>
                    <a:pt x="259" y="557"/>
                  </a:cubicBezTo>
                  <a:cubicBezTo>
                    <a:pt x="259" y="555"/>
                    <a:pt x="259" y="555"/>
                    <a:pt x="259" y="555"/>
                  </a:cubicBezTo>
                  <a:cubicBezTo>
                    <a:pt x="260" y="555"/>
                    <a:pt x="260" y="557"/>
                    <a:pt x="260" y="557"/>
                  </a:cubicBezTo>
                  <a:cubicBezTo>
                    <a:pt x="261" y="551"/>
                    <a:pt x="261" y="551"/>
                    <a:pt x="261" y="551"/>
                  </a:cubicBezTo>
                  <a:cubicBezTo>
                    <a:pt x="260" y="552"/>
                    <a:pt x="262" y="553"/>
                    <a:pt x="261" y="555"/>
                  </a:cubicBezTo>
                  <a:cubicBezTo>
                    <a:pt x="263" y="554"/>
                    <a:pt x="263" y="551"/>
                    <a:pt x="263" y="549"/>
                  </a:cubicBezTo>
                  <a:cubicBezTo>
                    <a:pt x="263" y="550"/>
                    <a:pt x="264" y="548"/>
                    <a:pt x="265" y="548"/>
                  </a:cubicBezTo>
                  <a:cubicBezTo>
                    <a:pt x="265" y="549"/>
                    <a:pt x="264" y="548"/>
                    <a:pt x="264" y="549"/>
                  </a:cubicBezTo>
                  <a:cubicBezTo>
                    <a:pt x="266" y="550"/>
                    <a:pt x="266" y="550"/>
                    <a:pt x="266" y="550"/>
                  </a:cubicBezTo>
                  <a:cubicBezTo>
                    <a:pt x="265" y="551"/>
                    <a:pt x="266" y="553"/>
                    <a:pt x="266" y="554"/>
                  </a:cubicBezTo>
                  <a:cubicBezTo>
                    <a:pt x="266" y="553"/>
                    <a:pt x="268" y="553"/>
                    <a:pt x="269" y="553"/>
                  </a:cubicBezTo>
                  <a:cubicBezTo>
                    <a:pt x="268" y="551"/>
                    <a:pt x="270" y="552"/>
                    <a:pt x="270" y="549"/>
                  </a:cubicBezTo>
                  <a:cubicBezTo>
                    <a:pt x="271" y="549"/>
                    <a:pt x="271" y="551"/>
                    <a:pt x="271" y="552"/>
                  </a:cubicBezTo>
                  <a:cubicBezTo>
                    <a:pt x="272" y="550"/>
                    <a:pt x="274" y="550"/>
                    <a:pt x="275" y="550"/>
                  </a:cubicBezTo>
                  <a:cubicBezTo>
                    <a:pt x="275" y="550"/>
                    <a:pt x="275" y="550"/>
                    <a:pt x="275" y="550"/>
                  </a:cubicBezTo>
                  <a:cubicBezTo>
                    <a:pt x="275" y="549"/>
                    <a:pt x="277" y="549"/>
                    <a:pt x="277" y="547"/>
                  </a:cubicBezTo>
                  <a:cubicBezTo>
                    <a:pt x="278" y="548"/>
                    <a:pt x="278" y="548"/>
                    <a:pt x="278" y="548"/>
                  </a:cubicBezTo>
                  <a:cubicBezTo>
                    <a:pt x="279" y="549"/>
                    <a:pt x="277" y="545"/>
                    <a:pt x="278" y="546"/>
                  </a:cubicBezTo>
                  <a:cubicBezTo>
                    <a:pt x="279" y="547"/>
                    <a:pt x="279" y="547"/>
                    <a:pt x="279" y="547"/>
                  </a:cubicBezTo>
                  <a:cubicBezTo>
                    <a:pt x="279" y="546"/>
                    <a:pt x="281" y="548"/>
                    <a:pt x="281" y="546"/>
                  </a:cubicBezTo>
                  <a:cubicBezTo>
                    <a:pt x="281" y="547"/>
                    <a:pt x="281" y="547"/>
                    <a:pt x="281" y="547"/>
                  </a:cubicBezTo>
                  <a:cubicBezTo>
                    <a:pt x="281" y="546"/>
                    <a:pt x="282" y="546"/>
                    <a:pt x="282" y="544"/>
                  </a:cubicBezTo>
                  <a:cubicBezTo>
                    <a:pt x="283" y="546"/>
                    <a:pt x="283" y="546"/>
                    <a:pt x="283" y="546"/>
                  </a:cubicBezTo>
                  <a:cubicBezTo>
                    <a:pt x="284" y="547"/>
                    <a:pt x="283" y="544"/>
                    <a:pt x="284" y="544"/>
                  </a:cubicBezTo>
                  <a:cubicBezTo>
                    <a:pt x="284" y="544"/>
                    <a:pt x="285" y="545"/>
                    <a:pt x="285" y="545"/>
                  </a:cubicBezTo>
                  <a:cubicBezTo>
                    <a:pt x="285" y="544"/>
                    <a:pt x="286" y="544"/>
                    <a:pt x="286" y="543"/>
                  </a:cubicBezTo>
                  <a:cubicBezTo>
                    <a:pt x="288" y="545"/>
                    <a:pt x="288" y="545"/>
                    <a:pt x="288" y="545"/>
                  </a:cubicBezTo>
                  <a:cubicBezTo>
                    <a:pt x="291" y="543"/>
                    <a:pt x="295" y="541"/>
                    <a:pt x="298" y="537"/>
                  </a:cubicBezTo>
                  <a:cubicBezTo>
                    <a:pt x="300" y="539"/>
                    <a:pt x="298" y="539"/>
                    <a:pt x="299" y="540"/>
                  </a:cubicBezTo>
                  <a:cubicBezTo>
                    <a:pt x="298" y="538"/>
                    <a:pt x="299" y="539"/>
                    <a:pt x="300" y="538"/>
                  </a:cubicBezTo>
                  <a:cubicBezTo>
                    <a:pt x="300" y="538"/>
                    <a:pt x="300" y="538"/>
                    <a:pt x="300" y="538"/>
                  </a:cubicBezTo>
                  <a:cubicBezTo>
                    <a:pt x="300" y="538"/>
                    <a:pt x="301" y="539"/>
                    <a:pt x="302" y="538"/>
                  </a:cubicBezTo>
                  <a:cubicBezTo>
                    <a:pt x="301" y="537"/>
                    <a:pt x="301" y="537"/>
                    <a:pt x="301" y="537"/>
                  </a:cubicBezTo>
                  <a:cubicBezTo>
                    <a:pt x="301" y="536"/>
                    <a:pt x="304" y="539"/>
                    <a:pt x="303" y="536"/>
                  </a:cubicBezTo>
                  <a:cubicBezTo>
                    <a:pt x="304" y="537"/>
                    <a:pt x="304" y="537"/>
                    <a:pt x="304" y="537"/>
                  </a:cubicBezTo>
                  <a:cubicBezTo>
                    <a:pt x="303" y="535"/>
                    <a:pt x="305" y="538"/>
                    <a:pt x="305" y="535"/>
                  </a:cubicBezTo>
                  <a:cubicBezTo>
                    <a:pt x="305" y="536"/>
                    <a:pt x="305" y="536"/>
                    <a:pt x="305" y="536"/>
                  </a:cubicBezTo>
                  <a:cubicBezTo>
                    <a:pt x="306" y="536"/>
                    <a:pt x="305" y="532"/>
                    <a:pt x="306" y="534"/>
                  </a:cubicBezTo>
                  <a:cubicBezTo>
                    <a:pt x="307" y="533"/>
                    <a:pt x="307" y="532"/>
                    <a:pt x="306" y="530"/>
                  </a:cubicBezTo>
                  <a:cubicBezTo>
                    <a:pt x="308" y="533"/>
                    <a:pt x="308" y="533"/>
                    <a:pt x="308" y="533"/>
                  </a:cubicBezTo>
                  <a:cubicBezTo>
                    <a:pt x="310" y="530"/>
                    <a:pt x="313" y="528"/>
                    <a:pt x="314" y="524"/>
                  </a:cubicBezTo>
                  <a:cubicBezTo>
                    <a:pt x="314" y="525"/>
                    <a:pt x="314" y="525"/>
                    <a:pt x="314" y="525"/>
                  </a:cubicBezTo>
                  <a:cubicBezTo>
                    <a:pt x="314" y="522"/>
                    <a:pt x="319" y="525"/>
                    <a:pt x="317" y="521"/>
                  </a:cubicBezTo>
                  <a:cubicBezTo>
                    <a:pt x="316" y="519"/>
                    <a:pt x="316" y="519"/>
                    <a:pt x="316" y="519"/>
                  </a:cubicBezTo>
                  <a:cubicBezTo>
                    <a:pt x="318" y="520"/>
                    <a:pt x="318" y="520"/>
                    <a:pt x="318" y="520"/>
                  </a:cubicBezTo>
                  <a:cubicBezTo>
                    <a:pt x="317" y="519"/>
                    <a:pt x="319" y="519"/>
                    <a:pt x="318" y="518"/>
                  </a:cubicBezTo>
                  <a:cubicBezTo>
                    <a:pt x="318" y="518"/>
                    <a:pt x="318" y="519"/>
                    <a:pt x="319" y="519"/>
                  </a:cubicBezTo>
                  <a:cubicBezTo>
                    <a:pt x="320" y="519"/>
                    <a:pt x="318" y="516"/>
                    <a:pt x="319" y="516"/>
                  </a:cubicBezTo>
                  <a:cubicBezTo>
                    <a:pt x="320" y="517"/>
                    <a:pt x="320" y="517"/>
                    <a:pt x="320" y="517"/>
                  </a:cubicBezTo>
                  <a:cubicBezTo>
                    <a:pt x="324" y="517"/>
                    <a:pt x="329" y="511"/>
                    <a:pt x="325" y="508"/>
                  </a:cubicBezTo>
                  <a:cubicBezTo>
                    <a:pt x="324" y="507"/>
                    <a:pt x="327" y="507"/>
                    <a:pt x="327" y="507"/>
                  </a:cubicBezTo>
                  <a:cubicBezTo>
                    <a:pt x="323" y="505"/>
                    <a:pt x="324" y="499"/>
                    <a:pt x="317" y="501"/>
                  </a:cubicBezTo>
                  <a:cubicBezTo>
                    <a:pt x="315" y="501"/>
                    <a:pt x="312" y="506"/>
                    <a:pt x="312" y="506"/>
                  </a:cubicBezTo>
                  <a:cubicBezTo>
                    <a:pt x="318" y="506"/>
                    <a:pt x="315" y="512"/>
                    <a:pt x="315" y="509"/>
                  </a:cubicBezTo>
                  <a:cubicBezTo>
                    <a:pt x="313" y="508"/>
                    <a:pt x="315" y="509"/>
                    <a:pt x="313" y="509"/>
                  </a:cubicBezTo>
                  <a:cubicBezTo>
                    <a:pt x="312" y="512"/>
                    <a:pt x="303" y="513"/>
                    <a:pt x="299" y="519"/>
                  </a:cubicBezTo>
                  <a:cubicBezTo>
                    <a:pt x="300" y="519"/>
                    <a:pt x="300" y="520"/>
                    <a:pt x="300" y="521"/>
                  </a:cubicBezTo>
                  <a:cubicBezTo>
                    <a:pt x="299" y="520"/>
                    <a:pt x="299" y="520"/>
                    <a:pt x="299" y="520"/>
                  </a:cubicBezTo>
                  <a:cubicBezTo>
                    <a:pt x="300" y="522"/>
                    <a:pt x="300" y="522"/>
                    <a:pt x="300" y="522"/>
                  </a:cubicBezTo>
                  <a:cubicBezTo>
                    <a:pt x="299" y="522"/>
                    <a:pt x="298" y="521"/>
                    <a:pt x="299" y="520"/>
                  </a:cubicBezTo>
                  <a:cubicBezTo>
                    <a:pt x="296" y="522"/>
                    <a:pt x="294" y="524"/>
                    <a:pt x="292" y="525"/>
                  </a:cubicBezTo>
                  <a:cubicBezTo>
                    <a:pt x="293" y="527"/>
                    <a:pt x="291" y="526"/>
                    <a:pt x="292" y="528"/>
                  </a:cubicBezTo>
                  <a:cubicBezTo>
                    <a:pt x="291" y="527"/>
                    <a:pt x="291" y="527"/>
                    <a:pt x="291" y="527"/>
                  </a:cubicBezTo>
                  <a:cubicBezTo>
                    <a:pt x="290" y="529"/>
                    <a:pt x="290" y="529"/>
                    <a:pt x="287" y="527"/>
                  </a:cubicBezTo>
                  <a:cubicBezTo>
                    <a:pt x="280" y="529"/>
                    <a:pt x="275" y="533"/>
                    <a:pt x="268" y="535"/>
                  </a:cubicBezTo>
                  <a:cubicBezTo>
                    <a:pt x="263" y="536"/>
                    <a:pt x="259" y="538"/>
                    <a:pt x="255" y="540"/>
                  </a:cubicBezTo>
                  <a:cubicBezTo>
                    <a:pt x="255" y="537"/>
                    <a:pt x="256" y="534"/>
                    <a:pt x="257" y="531"/>
                  </a:cubicBezTo>
                  <a:cubicBezTo>
                    <a:pt x="257" y="529"/>
                    <a:pt x="255" y="527"/>
                    <a:pt x="256" y="525"/>
                  </a:cubicBezTo>
                  <a:cubicBezTo>
                    <a:pt x="255" y="519"/>
                    <a:pt x="260" y="512"/>
                    <a:pt x="257" y="505"/>
                  </a:cubicBezTo>
                  <a:cubicBezTo>
                    <a:pt x="257" y="505"/>
                    <a:pt x="256" y="505"/>
                    <a:pt x="255" y="504"/>
                  </a:cubicBezTo>
                  <a:cubicBezTo>
                    <a:pt x="256" y="504"/>
                    <a:pt x="256" y="504"/>
                    <a:pt x="256" y="504"/>
                  </a:cubicBezTo>
                  <a:cubicBezTo>
                    <a:pt x="254" y="504"/>
                    <a:pt x="254" y="504"/>
                    <a:pt x="254" y="504"/>
                  </a:cubicBezTo>
                  <a:cubicBezTo>
                    <a:pt x="254" y="503"/>
                    <a:pt x="256" y="504"/>
                    <a:pt x="256" y="504"/>
                  </a:cubicBezTo>
                  <a:cubicBezTo>
                    <a:pt x="256" y="501"/>
                    <a:pt x="256" y="499"/>
                    <a:pt x="256" y="496"/>
                  </a:cubicBezTo>
                  <a:cubicBezTo>
                    <a:pt x="254" y="496"/>
                    <a:pt x="256" y="494"/>
                    <a:pt x="254" y="494"/>
                  </a:cubicBezTo>
                  <a:cubicBezTo>
                    <a:pt x="255" y="494"/>
                    <a:pt x="255" y="494"/>
                    <a:pt x="255" y="494"/>
                  </a:cubicBezTo>
                  <a:cubicBezTo>
                    <a:pt x="254" y="492"/>
                    <a:pt x="254" y="492"/>
                    <a:pt x="257" y="491"/>
                  </a:cubicBezTo>
                  <a:cubicBezTo>
                    <a:pt x="259" y="481"/>
                    <a:pt x="257" y="475"/>
                    <a:pt x="256" y="465"/>
                  </a:cubicBezTo>
                  <a:cubicBezTo>
                    <a:pt x="254" y="457"/>
                    <a:pt x="250" y="447"/>
                    <a:pt x="242" y="440"/>
                  </a:cubicBezTo>
                  <a:cubicBezTo>
                    <a:pt x="242" y="440"/>
                    <a:pt x="242" y="440"/>
                    <a:pt x="242" y="440"/>
                  </a:cubicBezTo>
                  <a:cubicBezTo>
                    <a:pt x="242" y="440"/>
                    <a:pt x="242" y="440"/>
                    <a:pt x="242" y="440"/>
                  </a:cubicBezTo>
                  <a:cubicBezTo>
                    <a:pt x="241" y="439"/>
                    <a:pt x="241" y="439"/>
                    <a:pt x="240" y="438"/>
                  </a:cubicBezTo>
                  <a:cubicBezTo>
                    <a:pt x="237" y="440"/>
                    <a:pt x="236" y="437"/>
                    <a:pt x="233" y="438"/>
                  </a:cubicBezTo>
                  <a:cubicBezTo>
                    <a:pt x="234" y="437"/>
                    <a:pt x="234" y="437"/>
                    <a:pt x="234" y="437"/>
                  </a:cubicBezTo>
                  <a:cubicBezTo>
                    <a:pt x="232" y="438"/>
                    <a:pt x="232" y="436"/>
                    <a:pt x="232" y="434"/>
                  </a:cubicBezTo>
                  <a:cubicBezTo>
                    <a:pt x="231" y="435"/>
                    <a:pt x="231" y="434"/>
                    <a:pt x="230" y="436"/>
                  </a:cubicBezTo>
                  <a:cubicBezTo>
                    <a:pt x="228" y="437"/>
                    <a:pt x="230" y="433"/>
                    <a:pt x="229" y="433"/>
                  </a:cubicBezTo>
                  <a:cubicBezTo>
                    <a:pt x="229" y="432"/>
                    <a:pt x="228" y="434"/>
                    <a:pt x="228" y="433"/>
                  </a:cubicBezTo>
                  <a:cubicBezTo>
                    <a:pt x="225" y="435"/>
                    <a:pt x="229" y="433"/>
                    <a:pt x="227" y="429"/>
                  </a:cubicBezTo>
                  <a:cubicBezTo>
                    <a:pt x="223" y="428"/>
                    <a:pt x="219" y="429"/>
                    <a:pt x="215" y="428"/>
                  </a:cubicBezTo>
                  <a:cubicBezTo>
                    <a:pt x="214" y="427"/>
                    <a:pt x="214" y="425"/>
                    <a:pt x="214" y="424"/>
                  </a:cubicBezTo>
                  <a:cubicBezTo>
                    <a:pt x="212" y="424"/>
                    <a:pt x="214" y="423"/>
                    <a:pt x="212" y="424"/>
                  </a:cubicBezTo>
                  <a:cubicBezTo>
                    <a:pt x="213" y="424"/>
                    <a:pt x="213" y="424"/>
                    <a:pt x="213" y="424"/>
                  </a:cubicBezTo>
                  <a:cubicBezTo>
                    <a:pt x="212" y="423"/>
                    <a:pt x="211" y="423"/>
                    <a:pt x="214" y="421"/>
                  </a:cubicBezTo>
                  <a:cubicBezTo>
                    <a:pt x="216" y="417"/>
                    <a:pt x="214" y="413"/>
                    <a:pt x="214" y="409"/>
                  </a:cubicBezTo>
                  <a:cubicBezTo>
                    <a:pt x="213" y="405"/>
                    <a:pt x="211" y="401"/>
                    <a:pt x="210" y="397"/>
                  </a:cubicBezTo>
                  <a:cubicBezTo>
                    <a:pt x="206" y="397"/>
                    <a:pt x="207" y="396"/>
                    <a:pt x="204" y="395"/>
                  </a:cubicBezTo>
                  <a:cubicBezTo>
                    <a:pt x="206" y="395"/>
                    <a:pt x="206" y="395"/>
                    <a:pt x="206" y="395"/>
                  </a:cubicBezTo>
                  <a:cubicBezTo>
                    <a:pt x="204" y="395"/>
                    <a:pt x="206" y="394"/>
                    <a:pt x="207" y="394"/>
                  </a:cubicBezTo>
                  <a:cubicBezTo>
                    <a:pt x="206" y="394"/>
                    <a:pt x="207" y="393"/>
                    <a:pt x="205" y="394"/>
                  </a:cubicBezTo>
                  <a:cubicBezTo>
                    <a:pt x="203" y="393"/>
                    <a:pt x="207" y="393"/>
                    <a:pt x="206" y="393"/>
                  </a:cubicBezTo>
                  <a:cubicBezTo>
                    <a:pt x="207" y="392"/>
                    <a:pt x="205" y="393"/>
                    <a:pt x="206" y="393"/>
                  </a:cubicBezTo>
                  <a:cubicBezTo>
                    <a:pt x="203" y="392"/>
                    <a:pt x="207" y="393"/>
                    <a:pt x="209" y="391"/>
                  </a:cubicBezTo>
                  <a:cubicBezTo>
                    <a:pt x="208" y="390"/>
                    <a:pt x="206" y="388"/>
                    <a:pt x="207" y="387"/>
                  </a:cubicBezTo>
                  <a:cubicBezTo>
                    <a:pt x="207" y="387"/>
                    <a:pt x="206" y="387"/>
                    <a:pt x="206" y="387"/>
                  </a:cubicBezTo>
                  <a:cubicBezTo>
                    <a:pt x="209" y="386"/>
                    <a:pt x="205" y="386"/>
                    <a:pt x="206" y="386"/>
                  </a:cubicBezTo>
                  <a:cubicBezTo>
                    <a:pt x="207" y="386"/>
                    <a:pt x="207" y="386"/>
                    <a:pt x="207" y="386"/>
                  </a:cubicBezTo>
                  <a:cubicBezTo>
                    <a:pt x="209" y="385"/>
                    <a:pt x="207" y="385"/>
                    <a:pt x="208" y="384"/>
                  </a:cubicBezTo>
                  <a:cubicBezTo>
                    <a:pt x="207" y="383"/>
                    <a:pt x="210" y="382"/>
                    <a:pt x="208" y="382"/>
                  </a:cubicBezTo>
                  <a:cubicBezTo>
                    <a:pt x="209" y="382"/>
                    <a:pt x="209" y="382"/>
                    <a:pt x="210" y="382"/>
                  </a:cubicBezTo>
                  <a:cubicBezTo>
                    <a:pt x="206" y="381"/>
                    <a:pt x="211" y="380"/>
                    <a:pt x="209" y="379"/>
                  </a:cubicBezTo>
                  <a:cubicBezTo>
                    <a:pt x="209" y="380"/>
                    <a:pt x="209" y="380"/>
                    <a:pt x="209" y="380"/>
                  </a:cubicBezTo>
                  <a:cubicBezTo>
                    <a:pt x="209" y="378"/>
                    <a:pt x="210" y="376"/>
                    <a:pt x="208" y="374"/>
                  </a:cubicBezTo>
                  <a:cubicBezTo>
                    <a:pt x="208" y="372"/>
                    <a:pt x="212" y="371"/>
                    <a:pt x="210" y="370"/>
                  </a:cubicBezTo>
                  <a:cubicBezTo>
                    <a:pt x="208" y="370"/>
                    <a:pt x="208" y="370"/>
                    <a:pt x="208" y="370"/>
                  </a:cubicBezTo>
                  <a:cubicBezTo>
                    <a:pt x="209" y="369"/>
                    <a:pt x="210" y="370"/>
                    <a:pt x="210" y="370"/>
                  </a:cubicBezTo>
                  <a:cubicBezTo>
                    <a:pt x="209" y="369"/>
                    <a:pt x="211" y="368"/>
                    <a:pt x="211" y="367"/>
                  </a:cubicBezTo>
                  <a:cubicBezTo>
                    <a:pt x="210" y="367"/>
                    <a:pt x="210" y="367"/>
                    <a:pt x="209" y="367"/>
                  </a:cubicBezTo>
                  <a:cubicBezTo>
                    <a:pt x="212" y="366"/>
                    <a:pt x="208" y="365"/>
                    <a:pt x="210" y="364"/>
                  </a:cubicBezTo>
                  <a:cubicBezTo>
                    <a:pt x="207" y="364"/>
                    <a:pt x="209" y="363"/>
                    <a:pt x="208" y="363"/>
                  </a:cubicBezTo>
                  <a:cubicBezTo>
                    <a:pt x="208" y="363"/>
                    <a:pt x="209" y="363"/>
                    <a:pt x="209" y="363"/>
                  </a:cubicBezTo>
                  <a:cubicBezTo>
                    <a:pt x="209" y="362"/>
                    <a:pt x="209" y="362"/>
                    <a:pt x="210" y="361"/>
                  </a:cubicBezTo>
                  <a:cubicBezTo>
                    <a:pt x="210" y="361"/>
                    <a:pt x="208" y="360"/>
                    <a:pt x="209" y="360"/>
                  </a:cubicBezTo>
                  <a:cubicBezTo>
                    <a:pt x="211" y="360"/>
                    <a:pt x="209" y="359"/>
                    <a:pt x="210" y="359"/>
                  </a:cubicBezTo>
                  <a:cubicBezTo>
                    <a:pt x="208" y="359"/>
                    <a:pt x="206" y="358"/>
                    <a:pt x="207" y="358"/>
                  </a:cubicBezTo>
                  <a:cubicBezTo>
                    <a:pt x="210" y="358"/>
                    <a:pt x="210" y="358"/>
                    <a:pt x="210" y="358"/>
                  </a:cubicBezTo>
                  <a:cubicBezTo>
                    <a:pt x="208" y="357"/>
                    <a:pt x="212" y="355"/>
                    <a:pt x="208" y="353"/>
                  </a:cubicBezTo>
                  <a:cubicBezTo>
                    <a:pt x="210" y="353"/>
                    <a:pt x="210" y="353"/>
                    <a:pt x="210" y="353"/>
                  </a:cubicBezTo>
                  <a:cubicBezTo>
                    <a:pt x="208" y="351"/>
                    <a:pt x="210" y="349"/>
                    <a:pt x="207" y="347"/>
                  </a:cubicBezTo>
                  <a:cubicBezTo>
                    <a:pt x="208" y="347"/>
                    <a:pt x="209" y="346"/>
                    <a:pt x="209" y="346"/>
                  </a:cubicBezTo>
                  <a:cubicBezTo>
                    <a:pt x="207" y="345"/>
                    <a:pt x="207" y="345"/>
                    <a:pt x="205" y="344"/>
                  </a:cubicBezTo>
                  <a:cubicBezTo>
                    <a:pt x="205" y="344"/>
                    <a:pt x="206" y="344"/>
                    <a:pt x="207" y="344"/>
                  </a:cubicBezTo>
                  <a:cubicBezTo>
                    <a:pt x="207" y="343"/>
                    <a:pt x="210" y="342"/>
                    <a:pt x="207" y="342"/>
                  </a:cubicBezTo>
                  <a:cubicBezTo>
                    <a:pt x="209" y="342"/>
                    <a:pt x="209" y="342"/>
                    <a:pt x="209" y="342"/>
                  </a:cubicBezTo>
                  <a:cubicBezTo>
                    <a:pt x="207" y="341"/>
                    <a:pt x="205" y="340"/>
                    <a:pt x="207" y="339"/>
                  </a:cubicBezTo>
                  <a:cubicBezTo>
                    <a:pt x="206" y="339"/>
                    <a:pt x="205" y="339"/>
                    <a:pt x="204" y="339"/>
                  </a:cubicBezTo>
                  <a:cubicBezTo>
                    <a:pt x="203" y="339"/>
                    <a:pt x="206" y="339"/>
                    <a:pt x="205" y="338"/>
                  </a:cubicBezTo>
                  <a:cubicBezTo>
                    <a:pt x="207" y="339"/>
                    <a:pt x="207" y="339"/>
                    <a:pt x="207" y="339"/>
                  </a:cubicBezTo>
                  <a:cubicBezTo>
                    <a:pt x="207" y="337"/>
                    <a:pt x="206" y="336"/>
                    <a:pt x="205" y="334"/>
                  </a:cubicBezTo>
                  <a:cubicBezTo>
                    <a:pt x="207" y="334"/>
                    <a:pt x="204" y="333"/>
                    <a:pt x="206" y="332"/>
                  </a:cubicBezTo>
                  <a:cubicBezTo>
                    <a:pt x="204" y="331"/>
                    <a:pt x="206" y="330"/>
                    <a:pt x="203" y="330"/>
                  </a:cubicBezTo>
                  <a:cubicBezTo>
                    <a:pt x="204" y="330"/>
                    <a:pt x="204" y="330"/>
                    <a:pt x="204" y="330"/>
                  </a:cubicBezTo>
                  <a:cubicBezTo>
                    <a:pt x="205" y="329"/>
                    <a:pt x="205" y="329"/>
                    <a:pt x="205" y="328"/>
                  </a:cubicBezTo>
                  <a:cubicBezTo>
                    <a:pt x="205" y="327"/>
                    <a:pt x="203" y="327"/>
                    <a:pt x="203" y="327"/>
                  </a:cubicBezTo>
                  <a:cubicBezTo>
                    <a:pt x="204" y="327"/>
                    <a:pt x="204" y="327"/>
                    <a:pt x="204" y="327"/>
                  </a:cubicBezTo>
                  <a:cubicBezTo>
                    <a:pt x="203" y="326"/>
                    <a:pt x="201" y="327"/>
                    <a:pt x="200" y="327"/>
                  </a:cubicBezTo>
                  <a:cubicBezTo>
                    <a:pt x="200" y="326"/>
                    <a:pt x="199" y="326"/>
                    <a:pt x="200" y="326"/>
                  </a:cubicBezTo>
                  <a:cubicBezTo>
                    <a:pt x="201" y="326"/>
                    <a:pt x="203" y="326"/>
                    <a:pt x="205" y="326"/>
                  </a:cubicBezTo>
                  <a:cubicBezTo>
                    <a:pt x="205" y="325"/>
                    <a:pt x="202" y="325"/>
                    <a:pt x="203" y="325"/>
                  </a:cubicBezTo>
                  <a:cubicBezTo>
                    <a:pt x="206" y="325"/>
                    <a:pt x="208" y="326"/>
                    <a:pt x="209" y="326"/>
                  </a:cubicBezTo>
                  <a:cubicBezTo>
                    <a:pt x="214" y="327"/>
                    <a:pt x="220" y="328"/>
                    <a:pt x="231" y="322"/>
                  </a:cubicBezTo>
                  <a:cubicBezTo>
                    <a:pt x="231" y="319"/>
                    <a:pt x="234" y="318"/>
                    <a:pt x="233" y="315"/>
                  </a:cubicBezTo>
                  <a:cubicBezTo>
                    <a:pt x="233" y="316"/>
                    <a:pt x="233" y="316"/>
                    <a:pt x="233" y="316"/>
                  </a:cubicBezTo>
                  <a:cubicBezTo>
                    <a:pt x="233" y="314"/>
                    <a:pt x="234" y="314"/>
                    <a:pt x="236" y="313"/>
                  </a:cubicBezTo>
                  <a:cubicBezTo>
                    <a:pt x="235" y="313"/>
                    <a:pt x="236" y="312"/>
                    <a:pt x="234" y="312"/>
                  </a:cubicBezTo>
                  <a:cubicBezTo>
                    <a:pt x="233" y="311"/>
                    <a:pt x="238" y="312"/>
                    <a:pt x="237" y="310"/>
                  </a:cubicBezTo>
                  <a:cubicBezTo>
                    <a:pt x="238" y="311"/>
                    <a:pt x="236" y="310"/>
                    <a:pt x="236" y="310"/>
                  </a:cubicBezTo>
                  <a:cubicBezTo>
                    <a:pt x="235" y="308"/>
                    <a:pt x="238" y="311"/>
                    <a:pt x="240" y="308"/>
                  </a:cubicBezTo>
                  <a:cubicBezTo>
                    <a:pt x="239" y="305"/>
                    <a:pt x="237" y="302"/>
                    <a:pt x="238" y="299"/>
                  </a:cubicBezTo>
                  <a:cubicBezTo>
                    <a:pt x="238" y="299"/>
                    <a:pt x="236" y="300"/>
                    <a:pt x="236" y="299"/>
                  </a:cubicBezTo>
                  <a:cubicBezTo>
                    <a:pt x="239" y="298"/>
                    <a:pt x="235" y="299"/>
                    <a:pt x="236" y="298"/>
                  </a:cubicBezTo>
                  <a:cubicBezTo>
                    <a:pt x="237" y="298"/>
                    <a:pt x="237" y="298"/>
                    <a:pt x="237" y="298"/>
                  </a:cubicBezTo>
                  <a:cubicBezTo>
                    <a:pt x="238" y="296"/>
                    <a:pt x="236" y="296"/>
                    <a:pt x="236" y="294"/>
                  </a:cubicBezTo>
                  <a:cubicBezTo>
                    <a:pt x="235" y="293"/>
                    <a:pt x="236" y="291"/>
                    <a:pt x="234" y="291"/>
                  </a:cubicBezTo>
                  <a:cubicBezTo>
                    <a:pt x="236" y="290"/>
                    <a:pt x="235" y="290"/>
                    <a:pt x="235" y="289"/>
                  </a:cubicBezTo>
                  <a:cubicBezTo>
                    <a:pt x="232" y="291"/>
                    <a:pt x="235" y="286"/>
                    <a:pt x="232" y="287"/>
                  </a:cubicBezTo>
                  <a:cubicBezTo>
                    <a:pt x="233" y="286"/>
                    <a:pt x="233" y="286"/>
                    <a:pt x="233" y="286"/>
                  </a:cubicBezTo>
                  <a:cubicBezTo>
                    <a:pt x="230" y="284"/>
                    <a:pt x="227" y="281"/>
                    <a:pt x="223" y="281"/>
                  </a:cubicBezTo>
                  <a:cubicBezTo>
                    <a:pt x="221" y="281"/>
                    <a:pt x="220" y="277"/>
                    <a:pt x="218" y="278"/>
                  </a:cubicBezTo>
                  <a:cubicBezTo>
                    <a:pt x="217" y="280"/>
                    <a:pt x="217" y="280"/>
                    <a:pt x="217" y="280"/>
                  </a:cubicBezTo>
                  <a:cubicBezTo>
                    <a:pt x="217" y="280"/>
                    <a:pt x="218" y="279"/>
                    <a:pt x="218" y="278"/>
                  </a:cubicBezTo>
                  <a:cubicBezTo>
                    <a:pt x="216" y="280"/>
                    <a:pt x="216" y="277"/>
                    <a:pt x="214" y="277"/>
                  </a:cubicBezTo>
                  <a:cubicBezTo>
                    <a:pt x="214" y="278"/>
                    <a:pt x="214" y="278"/>
                    <a:pt x="214" y="279"/>
                  </a:cubicBezTo>
                  <a:cubicBezTo>
                    <a:pt x="213" y="276"/>
                    <a:pt x="211" y="280"/>
                    <a:pt x="210" y="277"/>
                  </a:cubicBezTo>
                  <a:cubicBezTo>
                    <a:pt x="210" y="281"/>
                    <a:pt x="209" y="279"/>
                    <a:pt x="209" y="280"/>
                  </a:cubicBezTo>
                  <a:cubicBezTo>
                    <a:pt x="208" y="280"/>
                    <a:pt x="208" y="279"/>
                    <a:pt x="208" y="278"/>
                  </a:cubicBezTo>
                  <a:cubicBezTo>
                    <a:pt x="208" y="279"/>
                    <a:pt x="207" y="279"/>
                    <a:pt x="206" y="278"/>
                  </a:cubicBezTo>
                  <a:cubicBezTo>
                    <a:pt x="206" y="278"/>
                    <a:pt x="206" y="280"/>
                    <a:pt x="205" y="280"/>
                  </a:cubicBezTo>
                  <a:cubicBezTo>
                    <a:pt x="205" y="277"/>
                    <a:pt x="204" y="280"/>
                    <a:pt x="203" y="279"/>
                  </a:cubicBezTo>
                  <a:cubicBezTo>
                    <a:pt x="204" y="281"/>
                    <a:pt x="203" y="283"/>
                    <a:pt x="202" y="282"/>
                  </a:cubicBezTo>
                  <a:cubicBezTo>
                    <a:pt x="202" y="279"/>
                    <a:pt x="202" y="279"/>
                    <a:pt x="202" y="279"/>
                  </a:cubicBezTo>
                  <a:cubicBezTo>
                    <a:pt x="201" y="281"/>
                    <a:pt x="198" y="278"/>
                    <a:pt x="197" y="282"/>
                  </a:cubicBezTo>
                  <a:cubicBezTo>
                    <a:pt x="196" y="280"/>
                    <a:pt x="196" y="280"/>
                    <a:pt x="196" y="280"/>
                  </a:cubicBezTo>
                  <a:cubicBezTo>
                    <a:pt x="195" y="283"/>
                    <a:pt x="192" y="281"/>
                    <a:pt x="191" y="285"/>
                  </a:cubicBezTo>
                  <a:cubicBezTo>
                    <a:pt x="191" y="284"/>
                    <a:pt x="190" y="284"/>
                    <a:pt x="189" y="284"/>
                  </a:cubicBezTo>
                  <a:cubicBezTo>
                    <a:pt x="189" y="286"/>
                    <a:pt x="189" y="285"/>
                    <a:pt x="189" y="288"/>
                  </a:cubicBezTo>
                  <a:cubicBezTo>
                    <a:pt x="189" y="288"/>
                    <a:pt x="188" y="287"/>
                    <a:pt x="188" y="286"/>
                  </a:cubicBezTo>
                  <a:cubicBezTo>
                    <a:pt x="187" y="286"/>
                    <a:pt x="185" y="284"/>
                    <a:pt x="186" y="287"/>
                  </a:cubicBezTo>
                  <a:cubicBezTo>
                    <a:pt x="185" y="286"/>
                    <a:pt x="185" y="286"/>
                    <a:pt x="185" y="286"/>
                  </a:cubicBezTo>
                  <a:cubicBezTo>
                    <a:pt x="185" y="287"/>
                    <a:pt x="185" y="289"/>
                    <a:pt x="183" y="288"/>
                  </a:cubicBezTo>
                  <a:cubicBezTo>
                    <a:pt x="184" y="289"/>
                    <a:pt x="183" y="290"/>
                    <a:pt x="184" y="291"/>
                  </a:cubicBezTo>
                  <a:cubicBezTo>
                    <a:pt x="184" y="292"/>
                    <a:pt x="183" y="289"/>
                    <a:pt x="183" y="291"/>
                  </a:cubicBezTo>
                  <a:cubicBezTo>
                    <a:pt x="183" y="289"/>
                    <a:pt x="183" y="289"/>
                    <a:pt x="183" y="289"/>
                  </a:cubicBezTo>
                  <a:cubicBezTo>
                    <a:pt x="181" y="289"/>
                    <a:pt x="180" y="291"/>
                    <a:pt x="179" y="293"/>
                  </a:cubicBezTo>
                  <a:cubicBezTo>
                    <a:pt x="178" y="291"/>
                    <a:pt x="178" y="294"/>
                    <a:pt x="176" y="293"/>
                  </a:cubicBezTo>
                  <a:cubicBezTo>
                    <a:pt x="177" y="295"/>
                    <a:pt x="175" y="294"/>
                    <a:pt x="176" y="297"/>
                  </a:cubicBezTo>
                  <a:cubicBezTo>
                    <a:pt x="175" y="296"/>
                    <a:pt x="175" y="296"/>
                    <a:pt x="175" y="296"/>
                  </a:cubicBezTo>
                  <a:cubicBezTo>
                    <a:pt x="175" y="296"/>
                    <a:pt x="174" y="297"/>
                    <a:pt x="172" y="297"/>
                  </a:cubicBezTo>
                  <a:cubicBezTo>
                    <a:pt x="172" y="298"/>
                    <a:pt x="173" y="299"/>
                    <a:pt x="174" y="300"/>
                  </a:cubicBezTo>
                  <a:cubicBezTo>
                    <a:pt x="172" y="299"/>
                    <a:pt x="172" y="299"/>
                    <a:pt x="172" y="299"/>
                  </a:cubicBezTo>
                  <a:cubicBezTo>
                    <a:pt x="173" y="300"/>
                    <a:pt x="175" y="301"/>
                    <a:pt x="176" y="302"/>
                  </a:cubicBezTo>
                  <a:cubicBezTo>
                    <a:pt x="175" y="302"/>
                    <a:pt x="176" y="302"/>
                    <a:pt x="175" y="302"/>
                  </a:cubicBezTo>
                  <a:cubicBezTo>
                    <a:pt x="175" y="302"/>
                    <a:pt x="173" y="301"/>
                    <a:pt x="172" y="300"/>
                  </a:cubicBezTo>
                  <a:cubicBezTo>
                    <a:pt x="171" y="301"/>
                    <a:pt x="174" y="303"/>
                    <a:pt x="172" y="303"/>
                  </a:cubicBezTo>
                  <a:cubicBezTo>
                    <a:pt x="172" y="304"/>
                    <a:pt x="172" y="305"/>
                    <a:pt x="174" y="305"/>
                  </a:cubicBezTo>
                  <a:cubicBezTo>
                    <a:pt x="173" y="305"/>
                    <a:pt x="173" y="305"/>
                    <a:pt x="172" y="305"/>
                  </a:cubicBezTo>
                  <a:cubicBezTo>
                    <a:pt x="172" y="306"/>
                    <a:pt x="173" y="306"/>
                    <a:pt x="173" y="306"/>
                  </a:cubicBezTo>
                  <a:cubicBezTo>
                    <a:pt x="173" y="306"/>
                    <a:pt x="174" y="306"/>
                    <a:pt x="174" y="306"/>
                  </a:cubicBezTo>
                  <a:cubicBezTo>
                    <a:pt x="175" y="305"/>
                    <a:pt x="175" y="306"/>
                    <a:pt x="176" y="305"/>
                  </a:cubicBezTo>
                  <a:cubicBezTo>
                    <a:pt x="177" y="305"/>
                    <a:pt x="178" y="306"/>
                    <a:pt x="179" y="306"/>
                  </a:cubicBezTo>
                  <a:cubicBezTo>
                    <a:pt x="178" y="306"/>
                    <a:pt x="177" y="305"/>
                    <a:pt x="177" y="304"/>
                  </a:cubicBezTo>
                  <a:cubicBezTo>
                    <a:pt x="178" y="304"/>
                    <a:pt x="177" y="304"/>
                    <a:pt x="176" y="304"/>
                  </a:cubicBezTo>
                  <a:cubicBezTo>
                    <a:pt x="176" y="304"/>
                    <a:pt x="176" y="304"/>
                    <a:pt x="176" y="304"/>
                  </a:cubicBezTo>
                  <a:cubicBezTo>
                    <a:pt x="176" y="304"/>
                    <a:pt x="175" y="304"/>
                    <a:pt x="174" y="303"/>
                  </a:cubicBezTo>
                  <a:cubicBezTo>
                    <a:pt x="175" y="304"/>
                    <a:pt x="175" y="304"/>
                    <a:pt x="175" y="304"/>
                  </a:cubicBezTo>
                  <a:cubicBezTo>
                    <a:pt x="174" y="303"/>
                    <a:pt x="174" y="303"/>
                    <a:pt x="174" y="303"/>
                  </a:cubicBezTo>
                  <a:cubicBezTo>
                    <a:pt x="175" y="303"/>
                    <a:pt x="176" y="303"/>
                    <a:pt x="176" y="303"/>
                  </a:cubicBezTo>
                  <a:cubicBezTo>
                    <a:pt x="176" y="303"/>
                    <a:pt x="175" y="303"/>
                    <a:pt x="177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8" y="303"/>
                    <a:pt x="178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8" y="302"/>
                    <a:pt x="178" y="302"/>
                    <a:pt x="178" y="302"/>
                  </a:cubicBezTo>
                  <a:cubicBezTo>
                    <a:pt x="178" y="302"/>
                    <a:pt x="179" y="302"/>
                    <a:pt x="179" y="303"/>
                  </a:cubicBezTo>
                  <a:cubicBezTo>
                    <a:pt x="180" y="303"/>
                    <a:pt x="180" y="303"/>
                    <a:pt x="180" y="303"/>
                  </a:cubicBezTo>
                  <a:cubicBezTo>
                    <a:pt x="180" y="303"/>
                    <a:pt x="180" y="303"/>
                    <a:pt x="180" y="303"/>
                  </a:cubicBezTo>
                  <a:cubicBezTo>
                    <a:pt x="180" y="303"/>
                    <a:pt x="180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80" y="303"/>
                    <a:pt x="181" y="304"/>
                    <a:pt x="181" y="304"/>
                  </a:cubicBezTo>
                  <a:cubicBezTo>
                    <a:pt x="181" y="304"/>
                    <a:pt x="180" y="302"/>
                    <a:pt x="182" y="303"/>
                  </a:cubicBezTo>
                  <a:cubicBezTo>
                    <a:pt x="182" y="303"/>
                    <a:pt x="182" y="302"/>
                    <a:pt x="181" y="301"/>
                  </a:cubicBezTo>
                  <a:cubicBezTo>
                    <a:pt x="181" y="300"/>
                    <a:pt x="183" y="303"/>
                    <a:pt x="182" y="302"/>
                  </a:cubicBezTo>
                  <a:cubicBezTo>
                    <a:pt x="183" y="303"/>
                    <a:pt x="185" y="304"/>
                    <a:pt x="186" y="305"/>
                  </a:cubicBezTo>
                  <a:cubicBezTo>
                    <a:pt x="186" y="305"/>
                    <a:pt x="187" y="306"/>
                    <a:pt x="186" y="306"/>
                  </a:cubicBezTo>
                  <a:cubicBezTo>
                    <a:pt x="187" y="306"/>
                    <a:pt x="187" y="307"/>
                    <a:pt x="187" y="307"/>
                  </a:cubicBezTo>
                  <a:cubicBezTo>
                    <a:pt x="187" y="306"/>
                    <a:pt x="185" y="305"/>
                    <a:pt x="185" y="304"/>
                  </a:cubicBezTo>
                  <a:cubicBezTo>
                    <a:pt x="183" y="303"/>
                    <a:pt x="185" y="304"/>
                    <a:pt x="183" y="302"/>
                  </a:cubicBezTo>
                  <a:cubicBezTo>
                    <a:pt x="184" y="302"/>
                    <a:pt x="184" y="302"/>
                    <a:pt x="184" y="301"/>
                  </a:cubicBezTo>
                  <a:cubicBezTo>
                    <a:pt x="184" y="301"/>
                    <a:pt x="185" y="303"/>
                    <a:pt x="186" y="303"/>
                  </a:cubicBezTo>
                  <a:cubicBezTo>
                    <a:pt x="185" y="302"/>
                    <a:pt x="185" y="301"/>
                    <a:pt x="185" y="301"/>
                  </a:cubicBezTo>
                  <a:cubicBezTo>
                    <a:pt x="185" y="300"/>
                    <a:pt x="184" y="300"/>
                    <a:pt x="184" y="298"/>
                  </a:cubicBezTo>
                  <a:cubicBezTo>
                    <a:pt x="183" y="298"/>
                    <a:pt x="183" y="297"/>
                    <a:pt x="183" y="297"/>
                  </a:cubicBezTo>
                  <a:cubicBezTo>
                    <a:pt x="184" y="299"/>
                    <a:pt x="186" y="301"/>
                    <a:pt x="186" y="301"/>
                  </a:cubicBezTo>
                  <a:cubicBezTo>
                    <a:pt x="188" y="304"/>
                    <a:pt x="185" y="301"/>
                    <a:pt x="187" y="303"/>
                  </a:cubicBezTo>
                  <a:cubicBezTo>
                    <a:pt x="188" y="305"/>
                    <a:pt x="187" y="306"/>
                    <a:pt x="187" y="305"/>
                  </a:cubicBezTo>
                  <a:cubicBezTo>
                    <a:pt x="188" y="307"/>
                    <a:pt x="187" y="305"/>
                    <a:pt x="188" y="307"/>
                  </a:cubicBezTo>
                  <a:cubicBezTo>
                    <a:pt x="188" y="307"/>
                    <a:pt x="188" y="305"/>
                    <a:pt x="188" y="305"/>
                  </a:cubicBezTo>
                  <a:cubicBezTo>
                    <a:pt x="187" y="304"/>
                    <a:pt x="187" y="304"/>
                    <a:pt x="187" y="303"/>
                  </a:cubicBezTo>
                  <a:cubicBezTo>
                    <a:pt x="186" y="300"/>
                    <a:pt x="188" y="304"/>
                    <a:pt x="188" y="304"/>
                  </a:cubicBezTo>
                  <a:cubicBezTo>
                    <a:pt x="189" y="305"/>
                    <a:pt x="189" y="305"/>
                    <a:pt x="189" y="305"/>
                  </a:cubicBezTo>
                  <a:cubicBezTo>
                    <a:pt x="189" y="306"/>
                    <a:pt x="188" y="304"/>
                    <a:pt x="189" y="304"/>
                  </a:cubicBezTo>
                  <a:cubicBezTo>
                    <a:pt x="190" y="307"/>
                    <a:pt x="189" y="305"/>
                    <a:pt x="189" y="306"/>
                  </a:cubicBezTo>
                  <a:cubicBezTo>
                    <a:pt x="190" y="308"/>
                    <a:pt x="190" y="308"/>
                    <a:pt x="190" y="308"/>
                  </a:cubicBezTo>
                  <a:cubicBezTo>
                    <a:pt x="190" y="308"/>
                    <a:pt x="189" y="309"/>
                    <a:pt x="188" y="310"/>
                  </a:cubicBezTo>
                  <a:cubicBezTo>
                    <a:pt x="188" y="309"/>
                    <a:pt x="188" y="309"/>
                    <a:pt x="188" y="309"/>
                  </a:cubicBezTo>
                  <a:cubicBezTo>
                    <a:pt x="187" y="311"/>
                    <a:pt x="186" y="306"/>
                    <a:pt x="186" y="311"/>
                  </a:cubicBezTo>
                  <a:cubicBezTo>
                    <a:pt x="186" y="312"/>
                    <a:pt x="186" y="312"/>
                    <a:pt x="186" y="312"/>
                  </a:cubicBezTo>
                  <a:cubicBezTo>
                    <a:pt x="185" y="310"/>
                    <a:pt x="185" y="310"/>
                    <a:pt x="185" y="310"/>
                  </a:cubicBezTo>
                  <a:cubicBezTo>
                    <a:pt x="185" y="311"/>
                    <a:pt x="184" y="310"/>
                    <a:pt x="184" y="312"/>
                  </a:cubicBezTo>
                  <a:cubicBezTo>
                    <a:pt x="184" y="310"/>
                    <a:pt x="184" y="310"/>
                    <a:pt x="184" y="310"/>
                  </a:cubicBezTo>
                  <a:cubicBezTo>
                    <a:pt x="184" y="310"/>
                    <a:pt x="184" y="313"/>
                    <a:pt x="183" y="312"/>
                  </a:cubicBezTo>
                  <a:cubicBezTo>
                    <a:pt x="183" y="311"/>
                    <a:pt x="183" y="311"/>
                    <a:pt x="183" y="311"/>
                  </a:cubicBezTo>
                  <a:cubicBezTo>
                    <a:pt x="183" y="311"/>
                    <a:pt x="183" y="311"/>
                    <a:pt x="183" y="311"/>
                  </a:cubicBezTo>
                  <a:cubicBezTo>
                    <a:pt x="182" y="311"/>
                    <a:pt x="182" y="312"/>
                    <a:pt x="181" y="312"/>
                  </a:cubicBezTo>
                  <a:cubicBezTo>
                    <a:pt x="182" y="311"/>
                    <a:pt x="182" y="311"/>
                    <a:pt x="183" y="310"/>
                  </a:cubicBezTo>
                  <a:cubicBezTo>
                    <a:pt x="181" y="308"/>
                    <a:pt x="177" y="307"/>
                    <a:pt x="178" y="311"/>
                  </a:cubicBezTo>
                  <a:cubicBezTo>
                    <a:pt x="178" y="312"/>
                    <a:pt x="176" y="309"/>
                    <a:pt x="176" y="309"/>
                  </a:cubicBezTo>
                  <a:cubicBezTo>
                    <a:pt x="177" y="312"/>
                    <a:pt x="172" y="313"/>
                    <a:pt x="178" y="313"/>
                  </a:cubicBezTo>
                  <a:cubicBezTo>
                    <a:pt x="178" y="313"/>
                    <a:pt x="179" y="313"/>
                    <a:pt x="179" y="313"/>
                  </a:cubicBezTo>
                  <a:cubicBezTo>
                    <a:pt x="179" y="314"/>
                    <a:pt x="180" y="316"/>
                    <a:pt x="183" y="321"/>
                  </a:cubicBezTo>
                  <a:cubicBezTo>
                    <a:pt x="183" y="321"/>
                    <a:pt x="183" y="321"/>
                    <a:pt x="183" y="321"/>
                  </a:cubicBezTo>
                  <a:cubicBezTo>
                    <a:pt x="185" y="320"/>
                    <a:pt x="189" y="325"/>
                    <a:pt x="192" y="323"/>
                  </a:cubicBezTo>
                  <a:cubicBezTo>
                    <a:pt x="192" y="322"/>
                    <a:pt x="192" y="321"/>
                    <a:pt x="192" y="321"/>
                  </a:cubicBezTo>
                  <a:cubicBezTo>
                    <a:pt x="192" y="322"/>
                    <a:pt x="192" y="322"/>
                    <a:pt x="192" y="322"/>
                  </a:cubicBezTo>
                  <a:cubicBezTo>
                    <a:pt x="193" y="320"/>
                    <a:pt x="193" y="320"/>
                    <a:pt x="193" y="320"/>
                  </a:cubicBezTo>
                  <a:cubicBezTo>
                    <a:pt x="193" y="320"/>
                    <a:pt x="193" y="322"/>
                    <a:pt x="192" y="322"/>
                  </a:cubicBezTo>
                  <a:cubicBezTo>
                    <a:pt x="194" y="322"/>
                    <a:pt x="195" y="322"/>
                    <a:pt x="196" y="322"/>
                  </a:cubicBezTo>
                  <a:cubicBezTo>
                    <a:pt x="197" y="320"/>
                    <a:pt x="197" y="322"/>
                    <a:pt x="197" y="320"/>
                  </a:cubicBezTo>
                  <a:cubicBezTo>
                    <a:pt x="197" y="321"/>
                    <a:pt x="197" y="321"/>
                    <a:pt x="197" y="321"/>
                  </a:cubicBezTo>
                  <a:cubicBezTo>
                    <a:pt x="198" y="320"/>
                    <a:pt x="198" y="320"/>
                    <a:pt x="199" y="322"/>
                  </a:cubicBezTo>
                  <a:cubicBezTo>
                    <a:pt x="199" y="323"/>
                    <a:pt x="199" y="323"/>
                    <a:pt x="199" y="323"/>
                  </a:cubicBezTo>
                  <a:cubicBezTo>
                    <a:pt x="198" y="323"/>
                    <a:pt x="198" y="323"/>
                    <a:pt x="197" y="323"/>
                  </a:cubicBezTo>
                  <a:cubicBezTo>
                    <a:pt x="198" y="323"/>
                    <a:pt x="198" y="323"/>
                    <a:pt x="198" y="323"/>
                  </a:cubicBezTo>
                  <a:cubicBezTo>
                    <a:pt x="197" y="324"/>
                    <a:pt x="197" y="324"/>
                    <a:pt x="197" y="324"/>
                  </a:cubicBezTo>
                  <a:cubicBezTo>
                    <a:pt x="197" y="324"/>
                    <a:pt x="196" y="325"/>
                    <a:pt x="197" y="325"/>
                  </a:cubicBezTo>
                  <a:cubicBezTo>
                    <a:pt x="199" y="325"/>
                    <a:pt x="199" y="325"/>
                    <a:pt x="199" y="325"/>
                  </a:cubicBezTo>
                  <a:cubicBezTo>
                    <a:pt x="199" y="325"/>
                    <a:pt x="201" y="325"/>
                    <a:pt x="199" y="326"/>
                  </a:cubicBezTo>
                  <a:cubicBezTo>
                    <a:pt x="197" y="326"/>
                    <a:pt x="197" y="326"/>
                    <a:pt x="197" y="326"/>
                  </a:cubicBezTo>
                  <a:cubicBezTo>
                    <a:pt x="197" y="326"/>
                    <a:pt x="198" y="326"/>
                    <a:pt x="198" y="326"/>
                  </a:cubicBezTo>
                  <a:cubicBezTo>
                    <a:pt x="195" y="326"/>
                    <a:pt x="195" y="326"/>
                    <a:pt x="195" y="326"/>
                  </a:cubicBezTo>
                  <a:cubicBezTo>
                    <a:pt x="199" y="326"/>
                    <a:pt x="196" y="327"/>
                    <a:pt x="197" y="327"/>
                  </a:cubicBezTo>
                  <a:cubicBezTo>
                    <a:pt x="196" y="327"/>
                    <a:pt x="196" y="327"/>
                    <a:pt x="196" y="327"/>
                  </a:cubicBezTo>
                  <a:cubicBezTo>
                    <a:pt x="195" y="328"/>
                    <a:pt x="198" y="327"/>
                    <a:pt x="198" y="327"/>
                  </a:cubicBezTo>
                  <a:cubicBezTo>
                    <a:pt x="198" y="328"/>
                    <a:pt x="195" y="328"/>
                    <a:pt x="194" y="328"/>
                  </a:cubicBezTo>
                  <a:cubicBezTo>
                    <a:pt x="194" y="329"/>
                    <a:pt x="196" y="329"/>
                    <a:pt x="194" y="330"/>
                  </a:cubicBezTo>
                  <a:cubicBezTo>
                    <a:pt x="195" y="330"/>
                    <a:pt x="196" y="331"/>
                    <a:pt x="197" y="331"/>
                  </a:cubicBezTo>
                  <a:cubicBezTo>
                    <a:pt x="197" y="332"/>
                    <a:pt x="194" y="331"/>
                    <a:pt x="195" y="332"/>
                  </a:cubicBezTo>
                  <a:cubicBezTo>
                    <a:pt x="195" y="332"/>
                    <a:pt x="194" y="332"/>
                    <a:pt x="193" y="332"/>
                  </a:cubicBezTo>
                  <a:cubicBezTo>
                    <a:pt x="194" y="332"/>
                    <a:pt x="193" y="333"/>
                    <a:pt x="195" y="332"/>
                  </a:cubicBezTo>
                  <a:cubicBezTo>
                    <a:pt x="194" y="333"/>
                    <a:pt x="194" y="334"/>
                    <a:pt x="195" y="334"/>
                  </a:cubicBezTo>
                  <a:cubicBezTo>
                    <a:pt x="195" y="334"/>
                    <a:pt x="193" y="334"/>
                    <a:pt x="192" y="334"/>
                  </a:cubicBezTo>
                  <a:cubicBezTo>
                    <a:pt x="194" y="334"/>
                    <a:pt x="195" y="335"/>
                    <a:pt x="194" y="335"/>
                  </a:cubicBezTo>
                  <a:cubicBezTo>
                    <a:pt x="196" y="335"/>
                    <a:pt x="196" y="335"/>
                    <a:pt x="198" y="335"/>
                  </a:cubicBezTo>
                  <a:cubicBezTo>
                    <a:pt x="198" y="335"/>
                    <a:pt x="199" y="335"/>
                    <a:pt x="199" y="335"/>
                  </a:cubicBezTo>
                  <a:cubicBezTo>
                    <a:pt x="197" y="336"/>
                    <a:pt x="194" y="336"/>
                    <a:pt x="194" y="336"/>
                  </a:cubicBezTo>
                  <a:cubicBezTo>
                    <a:pt x="191" y="336"/>
                    <a:pt x="194" y="335"/>
                    <a:pt x="192" y="336"/>
                  </a:cubicBezTo>
                  <a:cubicBezTo>
                    <a:pt x="189" y="335"/>
                    <a:pt x="189" y="335"/>
                    <a:pt x="191" y="334"/>
                  </a:cubicBezTo>
                  <a:cubicBezTo>
                    <a:pt x="188" y="334"/>
                    <a:pt x="190" y="335"/>
                    <a:pt x="188" y="335"/>
                  </a:cubicBezTo>
                  <a:cubicBezTo>
                    <a:pt x="188" y="335"/>
                    <a:pt x="189" y="335"/>
                    <a:pt x="190" y="336"/>
                  </a:cubicBezTo>
                  <a:cubicBezTo>
                    <a:pt x="191" y="336"/>
                    <a:pt x="191" y="336"/>
                    <a:pt x="192" y="336"/>
                  </a:cubicBezTo>
                  <a:cubicBezTo>
                    <a:pt x="195" y="336"/>
                    <a:pt x="190" y="336"/>
                    <a:pt x="190" y="337"/>
                  </a:cubicBezTo>
                  <a:cubicBezTo>
                    <a:pt x="190" y="336"/>
                    <a:pt x="190" y="336"/>
                    <a:pt x="190" y="336"/>
                  </a:cubicBezTo>
                  <a:cubicBezTo>
                    <a:pt x="189" y="337"/>
                    <a:pt x="191" y="337"/>
                    <a:pt x="190" y="337"/>
                  </a:cubicBezTo>
                  <a:cubicBezTo>
                    <a:pt x="187" y="337"/>
                    <a:pt x="190" y="337"/>
                    <a:pt x="188" y="336"/>
                  </a:cubicBezTo>
                  <a:cubicBezTo>
                    <a:pt x="186" y="337"/>
                    <a:pt x="186" y="337"/>
                    <a:pt x="186" y="337"/>
                  </a:cubicBezTo>
                  <a:cubicBezTo>
                    <a:pt x="185" y="337"/>
                    <a:pt x="188" y="337"/>
                    <a:pt x="188" y="337"/>
                  </a:cubicBezTo>
                  <a:cubicBezTo>
                    <a:pt x="186" y="337"/>
                    <a:pt x="186" y="337"/>
                    <a:pt x="186" y="337"/>
                  </a:cubicBezTo>
                  <a:cubicBezTo>
                    <a:pt x="187" y="338"/>
                    <a:pt x="187" y="338"/>
                    <a:pt x="187" y="338"/>
                  </a:cubicBezTo>
                  <a:cubicBezTo>
                    <a:pt x="188" y="338"/>
                    <a:pt x="190" y="338"/>
                    <a:pt x="190" y="337"/>
                  </a:cubicBezTo>
                  <a:cubicBezTo>
                    <a:pt x="193" y="337"/>
                    <a:pt x="190" y="338"/>
                    <a:pt x="191" y="338"/>
                  </a:cubicBezTo>
                  <a:cubicBezTo>
                    <a:pt x="193" y="338"/>
                    <a:pt x="191" y="338"/>
                    <a:pt x="193" y="338"/>
                  </a:cubicBezTo>
                  <a:cubicBezTo>
                    <a:pt x="194" y="338"/>
                    <a:pt x="194" y="338"/>
                    <a:pt x="195" y="338"/>
                  </a:cubicBezTo>
                  <a:cubicBezTo>
                    <a:pt x="195" y="339"/>
                    <a:pt x="193" y="339"/>
                    <a:pt x="191" y="339"/>
                  </a:cubicBezTo>
                  <a:cubicBezTo>
                    <a:pt x="191" y="339"/>
                    <a:pt x="191" y="338"/>
                    <a:pt x="192" y="338"/>
                  </a:cubicBezTo>
                  <a:cubicBezTo>
                    <a:pt x="190" y="338"/>
                    <a:pt x="188" y="339"/>
                    <a:pt x="187" y="338"/>
                  </a:cubicBezTo>
                  <a:cubicBezTo>
                    <a:pt x="186" y="339"/>
                    <a:pt x="188" y="339"/>
                    <a:pt x="189" y="339"/>
                  </a:cubicBezTo>
                  <a:cubicBezTo>
                    <a:pt x="189" y="339"/>
                    <a:pt x="190" y="339"/>
                    <a:pt x="191" y="339"/>
                  </a:cubicBezTo>
                  <a:cubicBezTo>
                    <a:pt x="196" y="340"/>
                    <a:pt x="187" y="339"/>
                    <a:pt x="188" y="340"/>
                  </a:cubicBezTo>
                  <a:cubicBezTo>
                    <a:pt x="191" y="340"/>
                    <a:pt x="193" y="341"/>
                    <a:pt x="196" y="340"/>
                  </a:cubicBezTo>
                  <a:cubicBezTo>
                    <a:pt x="197" y="341"/>
                    <a:pt x="197" y="341"/>
                    <a:pt x="197" y="341"/>
                  </a:cubicBezTo>
                  <a:cubicBezTo>
                    <a:pt x="195" y="341"/>
                    <a:pt x="195" y="341"/>
                    <a:pt x="193" y="341"/>
                  </a:cubicBezTo>
                  <a:cubicBezTo>
                    <a:pt x="193" y="341"/>
                    <a:pt x="193" y="341"/>
                    <a:pt x="193" y="341"/>
                  </a:cubicBezTo>
                  <a:cubicBezTo>
                    <a:pt x="191" y="341"/>
                    <a:pt x="191" y="341"/>
                    <a:pt x="191" y="341"/>
                  </a:cubicBezTo>
                  <a:cubicBezTo>
                    <a:pt x="189" y="341"/>
                    <a:pt x="188" y="341"/>
                    <a:pt x="187" y="341"/>
                  </a:cubicBezTo>
                  <a:cubicBezTo>
                    <a:pt x="188" y="342"/>
                    <a:pt x="189" y="341"/>
                    <a:pt x="189" y="342"/>
                  </a:cubicBezTo>
                  <a:cubicBezTo>
                    <a:pt x="188" y="342"/>
                    <a:pt x="187" y="342"/>
                    <a:pt x="187" y="342"/>
                  </a:cubicBezTo>
                  <a:cubicBezTo>
                    <a:pt x="188" y="342"/>
                    <a:pt x="190" y="342"/>
                    <a:pt x="191" y="342"/>
                  </a:cubicBezTo>
                  <a:cubicBezTo>
                    <a:pt x="191" y="343"/>
                    <a:pt x="189" y="343"/>
                    <a:pt x="188" y="343"/>
                  </a:cubicBezTo>
                  <a:cubicBezTo>
                    <a:pt x="187" y="342"/>
                    <a:pt x="187" y="342"/>
                    <a:pt x="187" y="342"/>
                  </a:cubicBezTo>
                  <a:cubicBezTo>
                    <a:pt x="188" y="343"/>
                    <a:pt x="186" y="342"/>
                    <a:pt x="186" y="343"/>
                  </a:cubicBezTo>
                  <a:cubicBezTo>
                    <a:pt x="188" y="343"/>
                    <a:pt x="189" y="343"/>
                    <a:pt x="191" y="343"/>
                  </a:cubicBezTo>
                  <a:cubicBezTo>
                    <a:pt x="191" y="343"/>
                    <a:pt x="190" y="344"/>
                    <a:pt x="190" y="344"/>
                  </a:cubicBezTo>
                  <a:cubicBezTo>
                    <a:pt x="189" y="343"/>
                    <a:pt x="189" y="343"/>
                    <a:pt x="189" y="343"/>
                  </a:cubicBezTo>
                  <a:cubicBezTo>
                    <a:pt x="189" y="344"/>
                    <a:pt x="186" y="343"/>
                    <a:pt x="186" y="344"/>
                  </a:cubicBezTo>
                  <a:cubicBezTo>
                    <a:pt x="188" y="344"/>
                    <a:pt x="188" y="344"/>
                    <a:pt x="188" y="344"/>
                  </a:cubicBezTo>
                  <a:cubicBezTo>
                    <a:pt x="186" y="344"/>
                    <a:pt x="186" y="344"/>
                    <a:pt x="186" y="344"/>
                  </a:cubicBezTo>
                  <a:cubicBezTo>
                    <a:pt x="188" y="344"/>
                    <a:pt x="187" y="344"/>
                    <a:pt x="188" y="344"/>
                  </a:cubicBezTo>
                  <a:cubicBezTo>
                    <a:pt x="187" y="344"/>
                    <a:pt x="187" y="344"/>
                    <a:pt x="187" y="344"/>
                  </a:cubicBezTo>
                  <a:cubicBezTo>
                    <a:pt x="187" y="345"/>
                    <a:pt x="190" y="345"/>
                    <a:pt x="188" y="345"/>
                  </a:cubicBezTo>
                  <a:cubicBezTo>
                    <a:pt x="190" y="345"/>
                    <a:pt x="188" y="345"/>
                    <a:pt x="189" y="345"/>
                  </a:cubicBezTo>
                  <a:cubicBezTo>
                    <a:pt x="191" y="344"/>
                    <a:pt x="191" y="345"/>
                    <a:pt x="191" y="345"/>
                  </a:cubicBezTo>
                  <a:cubicBezTo>
                    <a:pt x="188" y="345"/>
                    <a:pt x="191" y="346"/>
                    <a:pt x="191" y="346"/>
                  </a:cubicBezTo>
                  <a:cubicBezTo>
                    <a:pt x="190" y="346"/>
                    <a:pt x="189" y="346"/>
                    <a:pt x="188" y="346"/>
                  </a:cubicBezTo>
                  <a:cubicBezTo>
                    <a:pt x="190" y="346"/>
                    <a:pt x="190" y="346"/>
                    <a:pt x="190" y="346"/>
                  </a:cubicBezTo>
                  <a:cubicBezTo>
                    <a:pt x="187" y="346"/>
                    <a:pt x="191" y="347"/>
                    <a:pt x="190" y="347"/>
                  </a:cubicBezTo>
                  <a:cubicBezTo>
                    <a:pt x="189" y="347"/>
                    <a:pt x="187" y="347"/>
                    <a:pt x="187" y="347"/>
                  </a:cubicBezTo>
                  <a:cubicBezTo>
                    <a:pt x="190" y="347"/>
                    <a:pt x="190" y="347"/>
                    <a:pt x="192" y="347"/>
                  </a:cubicBezTo>
                  <a:cubicBezTo>
                    <a:pt x="191" y="348"/>
                    <a:pt x="189" y="347"/>
                    <a:pt x="187" y="347"/>
                  </a:cubicBezTo>
                  <a:cubicBezTo>
                    <a:pt x="189" y="348"/>
                    <a:pt x="185" y="348"/>
                    <a:pt x="188" y="348"/>
                  </a:cubicBezTo>
                  <a:cubicBezTo>
                    <a:pt x="189" y="348"/>
                    <a:pt x="190" y="348"/>
                    <a:pt x="191" y="348"/>
                  </a:cubicBezTo>
                  <a:cubicBezTo>
                    <a:pt x="191" y="349"/>
                    <a:pt x="190" y="348"/>
                    <a:pt x="189" y="348"/>
                  </a:cubicBezTo>
                  <a:cubicBezTo>
                    <a:pt x="189" y="349"/>
                    <a:pt x="191" y="349"/>
                    <a:pt x="192" y="349"/>
                  </a:cubicBezTo>
                  <a:cubicBezTo>
                    <a:pt x="191" y="349"/>
                    <a:pt x="194" y="349"/>
                    <a:pt x="192" y="350"/>
                  </a:cubicBezTo>
                  <a:cubicBezTo>
                    <a:pt x="191" y="350"/>
                    <a:pt x="191" y="349"/>
                    <a:pt x="190" y="349"/>
                  </a:cubicBezTo>
                  <a:cubicBezTo>
                    <a:pt x="190" y="350"/>
                    <a:pt x="194" y="350"/>
                    <a:pt x="195" y="350"/>
                  </a:cubicBezTo>
                  <a:cubicBezTo>
                    <a:pt x="196" y="350"/>
                    <a:pt x="199" y="351"/>
                    <a:pt x="200" y="351"/>
                  </a:cubicBezTo>
                  <a:cubicBezTo>
                    <a:pt x="199" y="352"/>
                    <a:pt x="199" y="351"/>
                    <a:pt x="197" y="351"/>
                  </a:cubicBezTo>
                  <a:cubicBezTo>
                    <a:pt x="197" y="351"/>
                    <a:pt x="197" y="351"/>
                    <a:pt x="197" y="351"/>
                  </a:cubicBezTo>
                  <a:cubicBezTo>
                    <a:pt x="194" y="351"/>
                    <a:pt x="192" y="350"/>
                    <a:pt x="190" y="350"/>
                  </a:cubicBezTo>
                  <a:cubicBezTo>
                    <a:pt x="191" y="350"/>
                    <a:pt x="191" y="350"/>
                    <a:pt x="191" y="350"/>
                  </a:cubicBezTo>
                  <a:cubicBezTo>
                    <a:pt x="188" y="350"/>
                    <a:pt x="188" y="350"/>
                    <a:pt x="188" y="350"/>
                  </a:cubicBezTo>
                  <a:cubicBezTo>
                    <a:pt x="190" y="350"/>
                    <a:pt x="188" y="351"/>
                    <a:pt x="189" y="351"/>
                  </a:cubicBezTo>
                  <a:cubicBezTo>
                    <a:pt x="190" y="351"/>
                    <a:pt x="188" y="351"/>
                    <a:pt x="189" y="351"/>
                  </a:cubicBezTo>
                  <a:cubicBezTo>
                    <a:pt x="190" y="351"/>
                    <a:pt x="193" y="351"/>
                    <a:pt x="192" y="352"/>
                  </a:cubicBezTo>
                  <a:cubicBezTo>
                    <a:pt x="188" y="351"/>
                    <a:pt x="188" y="351"/>
                    <a:pt x="188" y="351"/>
                  </a:cubicBezTo>
                  <a:cubicBezTo>
                    <a:pt x="188" y="352"/>
                    <a:pt x="190" y="352"/>
                    <a:pt x="189" y="352"/>
                  </a:cubicBezTo>
                  <a:cubicBezTo>
                    <a:pt x="188" y="352"/>
                    <a:pt x="188" y="352"/>
                    <a:pt x="188" y="352"/>
                  </a:cubicBezTo>
                  <a:cubicBezTo>
                    <a:pt x="188" y="353"/>
                    <a:pt x="188" y="354"/>
                    <a:pt x="192" y="356"/>
                  </a:cubicBezTo>
                  <a:cubicBezTo>
                    <a:pt x="190" y="356"/>
                    <a:pt x="190" y="356"/>
                    <a:pt x="189" y="357"/>
                  </a:cubicBezTo>
                  <a:cubicBezTo>
                    <a:pt x="189" y="357"/>
                    <a:pt x="191" y="357"/>
                    <a:pt x="191" y="357"/>
                  </a:cubicBezTo>
                  <a:cubicBezTo>
                    <a:pt x="189" y="357"/>
                    <a:pt x="189" y="357"/>
                    <a:pt x="189" y="357"/>
                  </a:cubicBezTo>
                  <a:cubicBezTo>
                    <a:pt x="188" y="357"/>
                    <a:pt x="189" y="358"/>
                    <a:pt x="191" y="359"/>
                  </a:cubicBezTo>
                  <a:cubicBezTo>
                    <a:pt x="189" y="358"/>
                    <a:pt x="189" y="358"/>
                    <a:pt x="189" y="358"/>
                  </a:cubicBezTo>
                  <a:cubicBezTo>
                    <a:pt x="188" y="359"/>
                    <a:pt x="190" y="359"/>
                    <a:pt x="191" y="359"/>
                  </a:cubicBezTo>
                  <a:cubicBezTo>
                    <a:pt x="189" y="359"/>
                    <a:pt x="189" y="359"/>
                    <a:pt x="189" y="359"/>
                  </a:cubicBezTo>
                  <a:cubicBezTo>
                    <a:pt x="191" y="359"/>
                    <a:pt x="191" y="359"/>
                    <a:pt x="191" y="359"/>
                  </a:cubicBezTo>
                  <a:cubicBezTo>
                    <a:pt x="191" y="360"/>
                    <a:pt x="191" y="360"/>
                    <a:pt x="189" y="360"/>
                  </a:cubicBezTo>
                  <a:cubicBezTo>
                    <a:pt x="190" y="360"/>
                    <a:pt x="190" y="360"/>
                    <a:pt x="190" y="360"/>
                  </a:cubicBezTo>
                  <a:cubicBezTo>
                    <a:pt x="189" y="360"/>
                    <a:pt x="189" y="361"/>
                    <a:pt x="189" y="362"/>
                  </a:cubicBezTo>
                  <a:cubicBezTo>
                    <a:pt x="190" y="362"/>
                    <a:pt x="191" y="362"/>
                    <a:pt x="192" y="362"/>
                  </a:cubicBezTo>
                  <a:cubicBezTo>
                    <a:pt x="194" y="362"/>
                    <a:pt x="192" y="362"/>
                    <a:pt x="193" y="362"/>
                  </a:cubicBezTo>
                  <a:cubicBezTo>
                    <a:pt x="191" y="362"/>
                    <a:pt x="191" y="362"/>
                    <a:pt x="191" y="362"/>
                  </a:cubicBezTo>
                  <a:cubicBezTo>
                    <a:pt x="187" y="362"/>
                    <a:pt x="190" y="364"/>
                    <a:pt x="189" y="365"/>
                  </a:cubicBezTo>
                  <a:cubicBezTo>
                    <a:pt x="190" y="365"/>
                    <a:pt x="190" y="365"/>
                    <a:pt x="190" y="365"/>
                  </a:cubicBezTo>
                  <a:cubicBezTo>
                    <a:pt x="188" y="365"/>
                    <a:pt x="190" y="366"/>
                    <a:pt x="189" y="367"/>
                  </a:cubicBezTo>
                  <a:cubicBezTo>
                    <a:pt x="190" y="367"/>
                    <a:pt x="193" y="367"/>
                    <a:pt x="193" y="368"/>
                  </a:cubicBezTo>
                  <a:cubicBezTo>
                    <a:pt x="195" y="368"/>
                    <a:pt x="190" y="368"/>
                    <a:pt x="189" y="368"/>
                  </a:cubicBezTo>
                  <a:cubicBezTo>
                    <a:pt x="190" y="368"/>
                    <a:pt x="190" y="368"/>
                    <a:pt x="190" y="369"/>
                  </a:cubicBezTo>
                  <a:cubicBezTo>
                    <a:pt x="190" y="369"/>
                    <a:pt x="190" y="369"/>
                    <a:pt x="190" y="369"/>
                  </a:cubicBezTo>
                  <a:cubicBezTo>
                    <a:pt x="191" y="369"/>
                    <a:pt x="191" y="369"/>
                    <a:pt x="190" y="369"/>
                  </a:cubicBezTo>
                  <a:cubicBezTo>
                    <a:pt x="190" y="369"/>
                    <a:pt x="190" y="369"/>
                    <a:pt x="190" y="369"/>
                  </a:cubicBezTo>
                  <a:cubicBezTo>
                    <a:pt x="190" y="370"/>
                    <a:pt x="189" y="370"/>
                    <a:pt x="189" y="370"/>
                  </a:cubicBezTo>
                  <a:cubicBezTo>
                    <a:pt x="191" y="370"/>
                    <a:pt x="190" y="371"/>
                    <a:pt x="191" y="371"/>
                  </a:cubicBezTo>
                  <a:cubicBezTo>
                    <a:pt x="190" y="371"/>
                    <a:pt x="190" y="371"/>
                    <a:pt x="190" y="371"/>
                  </a:cubicBezTo>
                  <a:cubicBezTo>
                    <a:pt x="192" y="371"/>
                    <a:pt x="192" y="371"/>
                    <a:pt x="192" y="371"/>
                  </a:cubicBezTo>
                  <a:cubicBezTo>
                    <a:pt x="191" y="371"/>
                    <a:pt x="191" y="371"/>
                    <a:pt x="191" y="371"/>
                  </a:cubicBezTo>
                  <a:cubicBezTo>
                    <a:pt x="189" y="371"/>
                    <a:pt x="189" y="371"/>
                    <a:pt x="189" y="371"/>
                  </a:cubicBezTo>
                  <a:cubicBezTo>
                    <a:pt x="188" y="371"/>
                    <a:pt x="191" y="371"/>
                    <a:pt x="192" y="372"/>
                  </a:cubicBezTo>
                  <a:cubicBezTo>
                    <a:pt x="193" y="372"/>
                    <a:pt x="191" y="372"/>
                    <a:pt x="191" y="372"/>
                  </a:cubicBezTo>
                  <a:cubicBezTo>
                    <a:pt x="190" y="372"/>
                    <a:pt x="191" y="372"/>
                    <a:pt x="191" y="372"/>
                  </a:cubicBezTo>
                  <a:cubicBezTo>
                    <a:pt x="189" y="371"/>
                    <a:pt x="190" y="372"/>
                    <a:pt x="189" y="372"/>
                  </a:cubicBezTo>
                  <a:cubicBezTo>
                    <a:pt x="189" y="372"/>
                    <a:pt x="191" y="372"/>
                    <a:pt x="191" y="372"/>
                  </a:cubicBezTo>
                  <a:cubicBezTo>
                    <a:pt x="190" y="373"/>
                    <a:pt x="191" y="373"/>
                    <a:pt x="189" y="373"/>
                  </a:cubicBezTo>
                  <a:cubicBezTo>
                    <a:pt x="190" y="373"/>
                    <a:pt x="190" y="373"/>
                    <a:pt x="191" y="374"/>
                  </a:cubicBezTo>
                  <a:cubicBezTo>
                    <a:pt x="191" y="373"/>
                    <a:pt x="191" y="373"/>
                    <a:pt x="193" y="373"/>
                  </a:cubicBezTo>
                  <a:cubicBezTo>
                    <a:pt x="193" y="373"/>
                    <a:pt x="193" y="374"/>
                    <a:pt x="192" y="374"/>
                  </a:cubicBezTo>
                  <a:cubicBezTo>
                    <a:pt x="192" y="374"/>
                    <a:pt x="192" y="374"/>
                    <a:pt x="192" y="374"/>
                  </a:cubicBezTo>
                  <a:cubicBezTo>
                    <a:pt x="192" y="374"/>
                    <a:pt x="192" y="374"/>
                    <a:pt x="193" y="374"/>
                  </a:cubicBezTo>
                  <a:cubicBezTo>
                    <a:pt x="191" y="374"/>
                    <a:pt x="191" y="374"/>
                    <a:pt x="191" y="374"/>
                  </a:cubicBezTo>
                  <a:cubicBezTo>
                    <a:pt x="193" y="374"/>
                    <a:pt x="192" y="375"/>
                    <a:pt x="193" y="375"/>
                  </a:cubicBezTo>
                  <a:cubicBezTo>
                    <a:pt x="191" y="375"/>
                    <a:pt x="189" y="375"/>
                    <a:pt x="189" y="375"/>
                  </a:cubicBezTo>
                  <a:cubicBezTo>
                    <a:pt x="190" y="376"/>
                    <a:pt x="190" y="376"/>
                    <a:pt x="190" y="376"/>
                  </a:cubicBezTo>
                  <a:cubicBezTo>
                    <a:pt x="191" y="376"/>
                    <a:pt x="190" y="376"/>
                    <a:pt x="189" y="376"/>
                  </a:cubicBezTo>
                  <a:cubicBezTo>
                    <a:pt x="188" y="376"/>
                    <a:pt x="194" y="377"/>
                    <a:pt x="192" y="377"/>
                  </a:cubicBezTo>
                  <a:cubicBezTo>
                    <a:pt x="190" y="377"/>
                    <a:pt x="190" y="377"/>
                    <a:pt x="189" y="377"/>
                  </a:cubicBezTo>
                  <a:cubicBezTo>
                    <a:pt x="190" y="378"/>
                    <a:pt x="191" y="378"/>
                    <a:pt x="191" y="378"/>
                  </a:cubicBezTo>
                  <a:cubicBezTo>
                    <a:pt x="192" y="378"/>
                    <a:pt x="189" y="377"/>
                    <a:pt x="191" y="377"/>
                  </a:cubicBezTo>
                  <a:cubicBezTo>
                    <a:pt x="192" y="377"/>
                    <a:pt x="191" y="378"/>
                    <a:pt x="192" y="378"/>
                  </a:cubicBezTo>
                  <a:cubicBezTo>
                    <a:pt x="187" y="378"/>
                    <a:pt x="191" y="380"/>
                    <a:pt x="188" y="380"/>
                  </a:cubicBezTo>
                  <a:cubicBezTo>
                    <a:pt x="191" y="380"/>
                    <a:pt x="189" y="381"/>
                    <a:pt x="190" y="381"/>
                  </a:cubicBezTo>
                  <a:cubicBezTo>
                    <a:pt x="187" y="381"/>
                    <a:pt x="190" y="382"/>
                    <a:pt x="189" y="382"/>
                  </a:cubicBezTo>
                  <a:cubicBezTo>
                    <a:pt x="191" y="382"/>
                    <a:pt x="191" y="382"/>
                    <a:pt x="191" y="382"/>
                  </a:cubicBezTo>
                  <a:cubicBezTo>
                    <a:pt x="190" y="382"/>
                    <a:pt x="195" y="383"/>
                    <a:pt x="192" y="383"/>
                  </a:cubicBezTo>
                  <a:cubicBezTo>
                    <a:pt x="191" y="383"/>
                    <a:pt x="190" y="383"/>
                    <a:pt x="190" y="383"/>
                  </a:cubicBezTo>
                  <a:cubicBezTo>
                    <a:pt x="187" y="383"/>
                    <a:pt x="192" y="384"/>
                    <a:pt x="189" y="384"/>
                  </a:cubicBezTo>
                  <a:cubicBezTo>
                    <a:pt x="190" y="384"/>
                    <a:pt x="192" y="384"/>
                    <a:pt x="193" y="385"/>
                  </a:cubicBezTo>
                  <a:cubicBezTo>
                    <a:pt x="192" y="385"/>
                    <a:pt x="190" y="385"/>
                    <a:pt x="190" y="385"/>
                  </a:cubicBezTo>
                  <a:cubicBezTo>
                    <a:pt x="190" y="386"/>
                    <a:pt x="191" y="386"/>
                    <a:pt x="190" y="386"/>
                  </a:cubicBezTo>
                  <a:cubicBezTo>
                    <a:pt x="189" y="386"/>
                    <a:pt x="189" y="386"/>
                    <a:pt x="189" y="386"/>
                  </a:cubicBezTo>
                  <a:cubicBezTo>
                    <a:pt x="188" y="386"/>
                    <a:pt x="189" y="386"/>
                    <a:pt x="190" y="387"/>
                  </a:cubicBezTo>
                  <a:cubicBezTo>
                    <a:pt x="188" y="387"/>
                    <a:pt x="189" y="388"/>
                    <a:pt x="188" y="388"/>
                  </a:cubicBezTo>
                  <a:cubicBezTo>
                    <a:pt x="191" y="389"/>
                    <a:pt x="187" y="389"/>
                    <a:pt x="190" y="389"/>
                  </a:cubicBezTo>
                  <a:cubicBezTo>
                    <a:pt x="189" y="389"/>
                    <a:pt x="189" y="389"/>
                    <a:pt x="189" y="389"/>
                  </a:cubicBezTo>
                  <a:cubicBezTo>
                    <a:pt x="190" y="389"/>
                    <a:pt x="192" y="390"/>
                    <a:pt x="192" y="390"/>
                  </a:cubicBezTo>
                  <a:cubicBezTo>
                    <a:pt x="190" y="390"/>
                    <a:pt x="190" y="390"/>
                    <a:pt x="190" y="390"/>
                  </a:cubicBezTo>
                  <a:cubicBezTo>
                    <a:pt x="188" y="390"/>
                    <a:pt x="190" y="390"/>
                    <a:pt x="189" y="391"/>
                  </a:cubicBezTo>
                  <a:cubicBezTo>
                    <a:pt x="190" y="390"/>
                    <a:pt x="189" y="391"/>
                    <a:pt x="190" y="391"/>
                  </a:cubicBezTo>
                  <a:cubicBezTo>
                    <a:pt x="191" y="391"/>
                    <a:pt x="191" y="391"/>
                    <a:pt x="191" y="391"/>
                  </a:cubicBezTo>
                  <a:cubicBezTo>
                    <a:pt x="192" y="392"/>
                    <a:pt x="192" y="391"/>
                    <a:pt x="192" y="392"/>
                  </a:cubicBezTo>
                  <a:cubicBezTo>
                    <a:pt x="192" y="392"/>
                    <a:pt x="190" y="392"/>
                    <a:pt x="190" y="392"/>
                  </a:cubicBezTo>
                  <a:cubicBezTo>
                    <a:pt x="189" y="392"/>
                    <a:pt x="190" y="392"/>
                    <a:pt x="190" y="393"/>
                  </a:cubicBezTo>
                  <a:cubicBezTo>
                    <a:pt x="190" y="393"/>
                    <a:pt x="190" y="392"/>
                    <a:pt x="191" y="393"/>
                  </a:cubicBezTo>
                  <a:cubicBezTo>
                    <a:pt x="191" y="393"/>
                    <a:pt x="190" y="393"/>
                    <a:pt x="190" y="393"/>
                  </a:cubicBezTo>
                  <a:cubicBezTo>
                    <a:pt x="190" y="393"/>
                    <a:pt x="191" y="393"/>
                    <a:pt x="191" y="393"/>
                  </a:cubicBezTo>
                  <a:cubicBezTo>
                    <a:pt x="191" y="393"/>
                    <a:pt x="191" y="393"/>
                    <a:pt x="191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88" y="393"/>
                    <a:pt x="188" y="393"/>
                    <a:pt x="188" y="393"/>
                  </a:cubicBezTo>
                  <a:cubicBezTo>
                    <a:pt x="188" y="394"/>
                    <a:pt x="190" y="394"/>
                    <a:pt x="191" y="394"/>
                  </a:cubicBezTo>
                  <a:cubicBezTo>
                    <a:pt x="189" y="395"/>
                    <a:pt x="191" y="396"/>
                    <a:pt x="192" y="396"/>
                  </a:cubicBezTo>
                  <a:cubicBezTo>
                    <a:pt x="192" y="396"/>
                    <a:pt x="190" y="396"/>
                    <a:pt x="191" y="396"/>
                  </a:cubicBezTo>
                  <a:cubicBezTo>
                    <a:pt x="191" y="397"/>
                    <a:pt x="193" y="397"/>
                    <a:pt x="192" y="397"/>
                  </a:cubicBezTo>
                  <a:cubicBezTo>
                    <a:pt x="192" y="397"/>
                    <a:pt x="191" y="397"/>
                    <a:pt x="191" y="398"/>
                  </a:cubicBezTo>
                  <a:cubicBezTo>
                    <a:pt x="190" y="398"/>
                    <a:pt x="192" y="397"/>
                    <a:pt x="192" y="397"/>
                  </a:cubicBezTo>
                  <a:cubicBezTo>
                    <a:pt x="190" y="398"/>
                    <a:pt x="194" y="399"/>
                    <a:pt x="192" y="400"/>
                  </a:cubicBezTo>
                  <a:cubicBezTo>
                    <a:pt x="192" y="399"/>
                    <a:pt x="191" y="399"/>
                    <a:pt x="191" y="399"/>
                  </a:cubicBezTo>
                  <a:cubicBezTo>
                    <a:pt x="191" y="400"/>
                    <a:pt x="192" y="400"/>
                    <a:pt x="194" y="401"/>
                  </a:cubicBezTo>
                  <a:cubicBezTo>
                    <a:pt x="192" y="401"/>
                    <a:pt x="192" y="401"/>
                    <a:pt x="192" y="401"/>
                  </a:cubicBezTo>
                  <a:cubicBezTo>
                    <a:pt x="192" y="401"/>
                    <a:pt x="193" y="401"/>
                    <a:pt x="194" y="401"/>
                  </a:cubicBezTo>
                  <a:cubicBezTo>
                    <a:pt x="195" y="401"/>
                    <a:pt x="196" y="401"/>
                    <a:pt x="196" y="402"/>
                  </a:cubicBezTo>
                  <a:cubicBezTo>
                    <a:pt x="196" y="402"/>
                    <a:pt x="196" y="402"/>
                    <a:pt x="196" y="402"/>
                  </a:cubicBezTo>
                  <a:cubicBezTo>
                    <a:pt x="196" y="402"/>
                    <a:pt x="197" y="402"/>
                    <a:pt x="197" y="402"/>
                  </a:cubicBezTo>
                  <a:cubicBezTo>
                    <a:pt x="196" y="403"/>
                    <a:pt x="196" y="402"/>
                    <a:pt x="195" y="402"/>
                  </a:cubicBezTo>
                  <a:cubicBezTo>
                    <a:pt x="193" y="403"/>
                    <a:pt x="194" y="404"/>
                    <a:pt x="194" y="404"/>
                  </a:cubicBezTo>
                  <a:cubicBezTo>
                    <a:pt x="195" y="404"/>
                    <a:pt x="195" y="404"/>
                    <a:pt x="195" y="404"/>
                  </a:cubicBezTo>
                  <a:cubicBezTo>
                    <a:pt x="196" y="404"/>
                    <a:pt x="194" y="404"/>
                    <a:pt x="194" y="404"/>
                  </a:cubicBezTo>
                  <a:cubicBezTo>
                    <a:pt x="199" y="405"/>
                    <a:pt x="199" y="405"/>
                    <a:pt x="199" y="405"/>
                  </a:cubicBezTo>
                  <a:cubicBezTo>
                    <a:pt x="198" y="404"/>
                    <a:pt x="197" y="405"/>
                    <a:pt x="196" y="405"/>
                  </a:cubicBezTo>
                  <a:cubicBezTo>
                    <a:pt x="196" y="405"/>
                    <a:pt x="199" y="406"/>
                    <a:pt x="201" y="406"/>
                  </a:cubicBezTo>
                  <a:cubicBezTo>
                    <a:pt x="200" y="406"/>
                    <a:pt x="201" y="406"/>
                    <a:pt x="201" y="407"/>
                  </a:cubicBezTo>
                  <a:cubicBezTo>
                    <a:pt x="200" y="407"/>
                    <a:pt x="202" y="407"/>
                    <a:pt x="200" y="407"/>
                  </a:cubicBezTo>
                  <a:cubicBezTo>
                    <a:pt x="199" y="407"/>
                    <a:pt x="199" y="407"/>
                    <a:pt x="199" y="407"/>
                  </a:cubicBezTo>
                  <a:cubicBezTo>
                    <a:pt x="199" y="407"/>
                    <a:pt x="197" y="407"/>
                    <a:pt x="196" y="407"/>
                  </a:cubicBezTo>
                  <a:cubicBezTo>
                    <a:pt x="196" y="407"/>
                    <a:pt x="196" y="408"/>
                    <a:pt x="195" y="409"/>
                  </a:cubicBezTo>
                  <a:cubicBezTo>
                    <a:pt x="198" y="408"/>
                    <a:pt x="197" y="410"/>
                    <a:pt x="199" y="409"/>
                  </a:cubicBezTo>
                  <a:cubicBezTo>
                    <a:pt x="200" y="410"/>
                    <a:pt x="197" y="410"/>
                    <a:pt x="197" y="410"/>
                  </a:cubicBezTo>
                  <a:cubicBezTo>
                    <a:pt x="198" y="411"/>
                    <a:pt x="197" y="411"/>
                    <a:pt x="197" y="412"/>
                  </a:cubicBezTo>
                  <a:cubicBezTo>
                    <a:pt x="197" y="412"/>
                    <a:pt x="197" y="412"/>
                    <a:pt x="197" y="412"/>
                  </a:cubicBezTo>
                  <a:cubicBezTo>
                    <a:pt x="198" y="412"/>
                    <a:pt x="197" y="413"/>
                    <a:pt x="199" y="413"/>
                  </a:cubicBezTo>
                  <a:cubicBezTo>
                    <a:pt x="198" y="413"/>
                    <a:pt x="198" y="413"/>
                    <a:pt x="198" y="413"/>
                  </a:cubicBezTo>
                  <a:cubicBezTo>
                    <a:pt x="197" y="414"/>
                    <a:pt x="201" y="413"/>
                    <a:pt x="200" y="414"/>
                  </a:cubicBezTo>
                  <a:cubicBezTo>
                    <a:pt x="199" y="414"/>
                    <a:pt x="199" y="414"/>
                    <a:pt x="199" y="414"/>
                  </a:cubicBezTo>
                  <a:cubicBezTo>
                    <a:pt x="200" y="414"/>
                    <a:pt x="198" y="415"/>
                    <a:pt x="200" y="415"/>
                  </a:cubicBezTo>
                  <a:cubicBezTo>
                    <a:pt x="199" y="415"/>
                    <a:pt x="199" y="415"/>
                    <a:pt x="198" y="415"/>
                  </a:cubicBezTo>
                  <a:cubicBezTo>
                    <a:pt x="199" y="415"/>
                    <a:pt x="199" y="416"/>
                    <a:pt x="200" y="416"/>
                  </a:cubicBezTo>
                  <a:cubicBezTo>
                    <a:pt x="198" y="416"/>
                    <a:pt x="198" y="416"/>
                    <a:pt x="198" y="416"/>
                  </a:cubicBezTo>
                  <a:cubicBezTo>
                    <a:pt x="197" y="417"/>
                    <a:pt x="201" y="416"/>
                    <a:pt x="200" y="417"/>
                  </a:cubicBezTo>
                  <a:cubicBezTo>
                    <a:pt x="200" y="417"/>
                    <a:pt x="199" y="417"/>
                    <a:pt x="199" y="417"/>
                  </a:cubicBezTo>
                  <a:cubicBezTo>
                    <a:pt x="200" y="417"/>
                    <a:pt x="200" y="418"/>
                    <a:pt x="200" y="418"/>
                  </a:cubicBezTo>
                  <a:cubicBezTo>
                    <a:pt x="198" y="419"/>
                    <a:pt x="198" y="419"/>
                    <a:pt x="198" y="419"/>
                  </a:cubicBezTo>
                  <a:cubicBezTo>
                    <a:pt x="198" y="421"/>
                    <a:pt x="198" y="423"/>
                    <a:pt x="201" y="425"/>
                  </a:cubicBezTo>
                  <a:cubicBezTo>
                    <a:pt x="198" y="425"/>
                    <a:pt x="199" y="424"/>
                    <a:pt x="197" y="425"/>
                  </a:cubicBezTo>
                  <a:cubicBezTo>
                    <a:pt x="200" y="425"/>
                    <a:pt x="198" y="425"/>
                    <a:pt x="199" y="426"/>
                  </a:cubicBezTo>
                  <a:cubicBezTo>
                    <a:pt x="198" y="426"/>
                    <a:pt x="198" y="426"/>
                    <a:pt x="198" y="426"/>
                  </a:cubicBezTo>
                  <a:cubicBezTo>
                    <a:pt x="199" y="426"/>
                    <a:pt x="198" y="426"/>
                    <a:pt x="198" y="426"/>
                  </a:cubicBezTo>
                  <a:cubicBezTo>
                    <a:pt x="199" y="426"/>
                    <a:pt x="199" y="426"/>
                    <a:pt x="199" y="426"/>
                  </a:cubicBezTo>
                  <a:cubicBezTo>
                    <a:pt x="199" y="426"/>
                    <a:pt x="199" y="427"/>
                    <a:pt x="199" y="427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198" y="427"/>
                    <a:pt x="197" y="427"/>
                    <a:pt x="199" y="427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197" y="428"/>
                    <a:pt x="197" y="428"/>
                    <a:pt x="197" y="428"/>
                  </a:cubicBezTo>
                  <a:cubicBezTo>
                    <a:pt x="200" y="428"/>
                    <a:pt x="198" y="428"/>
                    <a:pt x="198" y="428"/>
                  </a:cubicBezTo>
                  <a:cubicBezTo>
                    <a:pt x="197" y="429"/>
                    <a:pt x="194" y="427"/>
                    <a:pt x="194" y="429"/>
                  </a:cubicBezTo>
                  <a:cubicBezTo>
                    <a:pt x="194" y="429"/>
                    <a:pt x="194" y="429"/>
                    <a:pt x="194" y="429"/>
                  </a:cubicBezTo>
                  <a:cubicBezTo>
                    <a:pt x="189" y="432"/>
                    <a:pt x="183" y="435"/>
                    <a:pt x="180" y="441"/>
                  </a:cubicBezTo>
                  <a:cubicBezTo>
                    <a:pt x="180" y="442"/>
                    <a:pt x="179" y="443"/>
                    <a:pt x="178" y="444"/>
                  </a:cubicBezTo>
                  <a:cubicBezTo>
                    <a:pt x="178" y="441"/>
                    <a:pt x="178" y="437"/>
                    <a:pt x="180" y="434"/>
                  </a:cubicBezTo>
                  <a:cubicBezTo>
                    <a:pt x="179" y="431"/>
                    <a:pt x="178" y="427"/>
                    <a:pt x="179" y="425"/>
                  </a:cubicBezTo>
                  <a:cubicBezTo>
                    <a:pt x="178" y="412"/>
                    <a:pt x="182" y="402"/>
                    <a:pt x="179" y="389"/>
                  </a:cubicBezTo>
                  <a:cubicBezTo>
                    <a:pt x="179" y="390"/>
                    <a:pt x="178" y="389"/>
                    <a:pt x="177" y="389"/>
                  </a:cubicBezTo>
                  <a:cubicBezTo>
                    <a:pt x="178" y="389"/>
                    <a:pt x="178" y="389"/>
                    <a:pt x="178" y="389"/>
                  </a:cubicBezTo>
                  <a:cubicBezTo>
                    <a:pt x="176" y="388"/>
                    <a:pt x="176" y="388"/>
                    <a:pt x="176" y="388"/>
                  </a:cubicBezTo>
                  <a:cubicBezTo>
                    <a:pt x="176" y="387"/>
                    <a:pt x="178" y="387"/>
                    <a:pt x="178" y="388"/>
                  </a:cubicBezTo>
                  <a:cubicBezTo>
                    <a:pt x="178" y="383"/>
                    <a:pt x="177" y="379"/>
                    <a:pt x="178" y="374"/>
                  </a:cubicBezTo>
                  <a:cubicBezTo>
                    <a:pt x="175" y="374"/>
                    <a:pt x="177" y="371"/>
                    <a:pt x="175" y="371"/>
                  </a:cubicBezTo>
                  <a:cubicBezTo>
                    <a:pt x="176" y="371"/>
                    <a:pt x="176" y="371"/>
                    <a:pt x="176" y="371"/>
                  </a:cubicBezTo>
                  <a:cubicBezTo>
                    <a:pt x="175" y="368"/>
                    <a:pt x="175" y="368"/>
                    <a:pt x="177" y="365"/>
                  </a:cubicBezTo>
                  <a:cubicBezTo>
                    <a:pt x="178" y="353"/>
                    <a:pt x="176" y="340"/>
                    <a:pt x="174" y="326"/>
                  </a:cubicBezTo>
                  <a:cubicBezTo>
                    <a:pt x="170" y="313"/>
                    <a:pt x="162" y="297"/>
                    <a:pt x="148" y="288"/>
                  </a:cubicBezTo>
                  <a:cubicBezTo>
                    <a:pt x="143" y="290"/>
                    <a:pt x="142" y="286"/>
                    <a:pt x="138" y="288"/>
                  </a:cubicBezTo>
                  <a:cubicBezTo>
                    <a:pt x="138" y="287"/>
                    <a:pt x="138" y="287"/>
                    <a:pt x="138" y="287"/>
                  </a:cubicBezTo>
                  <a:cubicBezTo>
                    <a:pt x="136" y="288"/>
                    <a:pt x="136" y="286"/>
                    <a:pt x="133" y="284"/>
                  </a:cubicBezTo>
                  <a:cubicBezTo>
                    <a:pt x="133" y="285"/>
                    <a:pt x="132" y="284"/>
                    <a:pt x="132" y="286"/>
                  </a:cubicBezTo>
                  <a:cubicBezTo>
                    <a:pt x="131" y="287"/>
                    <a:pt x="131" y="282"/>
                    <a:pt x="129" y="283"/>
                  </a:cubicBezTo>
                  <a:cubicBezTo>
                    <a:pt x="129" y="282"/>
                    <a:pt x="129" y="284"/>
                    <a:pt x="129" y="283"/>
                  </a:cubicBezTo>
                  <a:cubicBezTo>
                    <a:pt x="125" y="285"/>
                    <a:pt x="129" y="282"/>
                    <a:pt x="127" y="279"/>
                  </a:cubicBezTo>
                  <a:cubicBezTo>
                    <a:pt x="120" y="278"/>
                    <a:pt x="113" y="280"/>
                    <a:pt x="107" y="278"/>
                  </a:cubicBezTo>
                  <a:cubicBezTo>
                    <a:pt x="108" y="278"/>
                    <a:pt x="108" y="280"/>
                    <a:pt x="107" y="280"/>
                  </a:cubicBezTo>
                  <a:cubicBezTo>
                    <a:pt x="107" y="276"/>
                    <a:pt x="105" y="280"/>
                    <a:pt x="104" y="279"/>
                  </a:cubicBezTo>
                  <a:cubicBezTo>
                    <a:pt x="104" y="278"/>
                    <a:pt x="105" y="278"/>
                    <a:pt x="105" y="278"/>
                  </a:cubicBezTo>
                  <a:cubicBezTo>
                    <a:pt x="103" y="276"/>
                    <a:pt x="101" y="278"/>
                    <a:pt x="98" y="277"/>
                  </a:cubicBezTo>
                  <a:cubicBezTo>
                    <a:pt x="96" y="278"/>
                    <a:pt x="94" y="275"/>
                    <a:pt x="92" y="277"/>
                  </a:cubicBezTo>
                  <a:cubicBezTo>
                    <a:pt x="93" y="275"/>
                    <a:pt x="91" y="276"/>
                    <a:pt x="91" y="275"/>
                  </a:cubicBezTo>
                  <a:cubicBezTo>
                    <a:pt x="89" y="279"/>
                    <a:pt x="88" y="273"/>
                    <a:pt x="85" y="275"/>
                  </a:cubicBezTo>
                  <a:cubicBezTo>
                    <a:pt x="86" y="275"/>
                    <a:pt x="86" y="275"/>
                    <a:pt x="86" y="275"/>
                  </a:cubicBezTo>
                  <a:cubicBezTo>
                    <a:pt x="80" y="274"/>
                    <a:pt x="77" y="272"/>
                    <a:pt x="72" y="271"/>
                  </a:cubicBezTo>
                  <a:cubicBezTo>
                    <a:pt x="69" y="270"/>
                    <a:pt x="69" y="264"/>
                    <a:pt x="66" y="264"/>
                  </a:cubicBezTo>
                  <a:cubicBezTo>
                    <a:pt x="65" y="265"/>
                    <a:pt x="65" y="265"/>
                    <a:pt x="64" y="265"/>
                  </a:cubicBezTo>
                  <a:cubicBezTo>
                    <a:pt x="64" y="264"/>
                    <a:pt x="65" y="264"/>
                    <a:pt x="65" y="264"/>
                  </a:cubicBezTo>
                  <a:cubicBezTo>
                    <a:pt x="63" y="263"/>
                    <a:pt x="63" y="260"/>
                    <a:pt x="62" y="259"/>
                  </a:cubicBezTo>
                  <a:cubicBezTo>
                    <a:pt x="62" y="259"/>
                    <a:pt x="61" y="258"/>
                    <a:pt x="60" y="259"/>
                  </a:cubicBezTo>
                  <a:cubicBezTo>
                    <a:pt x="61" y="256"/>
                    <a:pt x="56" y="255"/>
                    <a:pt x="57" y="252"/>
                  </a:cubicBezTo>
                  <a:cubicBezTo>
                    <a:pt x="54" y="254"/>
                    <a:pt x="54" y="252"/>
                    <a:pt x="53" y="251"/>
                  </a:cubicBezTo>
                  <a:cubicBezTo>
                    <a:pt x="53" y="251"/>
                    <a:pt x="54" y="250"/>
                    <a:pt x="54" y="250"/>
                  </a:cubicBezTo>
                  <a:cubicBezTo>
                    <a:pt x="53" y="249"/>
                    <a:pt x="53" y="248"/>
                    <a:pt x="53" y="245"/>
                  </a:cubicBezTo>
                  <a:cubicBezTo>
                    <a:pt x="52" y="245"/>
                    <a:pt x="50" y="245"/>
                    <a:pt x="50" y="244"/>
                  </a:cubicBezTo>
                  <a:cubicBezTo>
                    <a:pt x="52" y="242"/>
                    <a:pt x="50" y="241"/>
                    <a:pt x="50" y="240"/>
                  </a:cubicBezTo>
                  <a:cubicBezTo>
                    <a:pt x="48" y="241"/>
                    <a:pt x="46" y="240"/>
                    <a:pt x="47" y="239"/>
                  </a:cubicBezTo>
                  <a:cubicBezTo>
                    <a:pt x="49" y="238"/>
                    <a:pt x="49" y="238"/>
                    <a:pt x="49" y="238"/>
                  </a:cubicBezTo>
                  <a:cubicBezTo>
                    <a:pt x="46" y="235"/>
                    <a:pt x="48" y="230"/>
                    <a:pt x="44" y="225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2" y="219"/>
                    <a:pt x="42" y="213"/>
                    <a:pt x="37" y="209"/>
                  </a:cubicBezTo>
                  <a:cubicBezTo>
                    <a:pt x="37" y="208"/>
                    <a:pt x="37" y="207"/>
                    <a:pt x="36" y="205"/>
                  </a:cubicBezTo>
                  <a:cubicBezTo>
                    <a:pt x="37" y="205"/>
                    <a:pt x="39" y="204"/>
                    <a:pt x="40" y="203"/>
                  </a:cubicBezTo>
                  <a:cubicBezTo>
                    <a:pt x="36" y="203"/>
                    <a:pt x="36" y="203"/>
                    <a:pt x="36" y="203"/>
                  </a:cubicBezTo>
                  <a:cubicBezTo>
                    <a:pt x="41" y="201"/>
                    <a:pt x="44" y="197"/>
                    <a:pt x="48" y="196"/>
                  </a:cubicBezTo>
                  <a:cubicBezTo>
                    <a:pt x="47" y="198"/>
                    <a:pt x="49" y="198"/>
                    <a:pt x="49" y="199"/>
                  </a:cubicBezTo>
                  <a:cubicBezTo>
                    <a:pt x="50" y="198"/>
                    <a:pt x="50" y="196"/>
                    <a:pt x="52" y="196"/>
                  </a:cubicBezTo>
                  <a:cubicBezTo>
                    <a:pt x="51" y="199"/>
                    <a:pt x="51" y="199"/>
                    <a:pt x="51" y="199"/>
                  </a:cubicBezTo>
                  <a:cubicBezTo>
                    <a:pt x="52" y="197"/>
                    <a:pt x="56" y="193"/>
                    <a:pt x="59" y="190"/>
                  </a:cubicBezTo>
                  <a:cubicBezTo>
                    <a:pt x="59" y="197"/>
                    <a:pt x="61" y="192"/>
                    <a:pt x="62" y="201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61" y="202"/>
                    <a:pt x="61" y="203"/>
                    <a:pt x="62" y="206"/>
                  </a:cubicBezTo>
                  <a:cubicBezTo>
                    <a:pt x="64" y="206"/>
                    <a:pt x="65" y="204"/>
                    <a:pt x="64" y="199"/>
                  </a:cubicBezTo>
                  <a:cubicBezTo>
                    <a:pt x="68" y="202"/>
                    <a:pt x="65" y="203"/>
                    <a:pt x="68" y="212"/>
                  </a:cubicBezTo>
                  <a:cubicBezTo>
                    <a:pt x="71" y="214"/>
                    <a:pt x="66" y="208"/>
                    <a:pt x="69" y="207"/>
                  </a:cubicBezTo>
                  <a:cubicBezTo>
                    <a:pt x="70" y="206"/>
                    <a:pt x="71" y="211"/>
                    <a:pt x="75" y="215"/>
                  </a:cubicBezTo>
                  <a:cubicBezTo>
                    <a:pt x="82" y="221"/>
                    <a:pt x="78" y="220"/>
                    <a:pt x="81" y="223"/>
                  </a:cubicBezTo>
                  <a:cubicBezTo>
                    <a:pt x="79" y="223"/>
                    <a:pt x="71" y="217"/>
                    <a:pt x="73" y="217"/>
                  </a:cubicBezTo>
                  <a:cubicBezTo>
                    <a:pt x="65" y="209"/>
                    <a:pt x="73" y="224"/>
                    <a:pt x="68" y="218"/>
                  </a:cubicBezTo>
                  <a:cubicBezTo>
                    <a:pt x="75" y="226"/>
                    <a:pt x="76" y="226"/>
                    <a:pt x="82" y="226"/>
                  </a:cubicBezTo>
                  <a:cubicBezTo>
                    <a:pt x="79" y="225"/>
                    <a:pt x="85" y="224"/>
                    <a:pt x="82" y="223"/>
                  </a:cubicBezTo>
                  <a:cubicBezTo>
                    <a:pt x="98" y="219"/>
                    <a:pt x="96" y="225"/>
                    <a:pt x="106" y="216"/>
                  </a:cubicBezTo>
                  <a:cubicBezTo>
                    <a:pt x="103" y="216"/>
                    <a:pt x="111" y="202"/>
                    <a:pt x="104" y="206"/>
                  </a:cubicBezTo>
                  <a:cubicBezTo>
                    <a:pt x="104" y="204"/>
                    <a:pt x="105" y="201"/>
                    <a:pt x="107" y="200"/>
                  </a:cubicBezTo>
                  <a:cubicBezTo>
                    <a:pt x="107" y="203"/>
                    <a:pt x="110" y="197"/>
                    <a:pt x="110" y="201"/>
                  </a:cubicBezTo>
                  <a:cubicBezTo>
                    <a:pt x="111" y="198"/>
                    <a:pt x="111" y="198"/>
                    <a:pt x="111" y="198"/>
                  </a:cubicBezTo>
                  <a:cubicBezTo>
                    <a:pt x="111" y="204"/>
                    <a:pt x="111" y="204"/>
                    <a:pt x="111" y="204"/>
                  </a:cubicBezTo>
                  <a:cubicBezTo>
                    <a:pt x="114" y="201"/>
                    <a:pt x="118" y="196"/>
                    <a:pt x="120" y="194"/>
                  </a:cubicBezTo>
                  <a:cubicBezTo>
                    <a:pt x="121" y="189"/>
                    <a:pt x="117" y="195"/>
                    <a:pt x="119" y="190"/>
                  </a:cubicBezTo>
                  <a:cubicBezTo>
                    <a:pt x="119" y="192"/>
                    <a:pt x="121" y="189"/>
                    <a:pt x="122" y="186"/>
                  </a:cubicBezTo>
                  <a:cubicBezTo>
                    <a:pt x="120" y="191"/>
                    <a:pt x="119" y="186"/>
                    <a:pt x="120" y="182"/>
                  </a:cubicBezTo>
                  <a:cubicBezTo>
                    <a:pt x="120" y="181"/>
                    <a:pt x="121" y="180"/>
                    <a:pt x="121" y="179"/>
                  </a:cubicBezTo>
                  <a:cubicBezTo>
                    <a:pt x="122" y="180"/>
                    <a:pt x="122" y="180"/>
                    <a:pt x="122" y="181"/>
                  </a:cubicBezTo>
                  <a:cubicBezTo>
                    <a:pt x="122" y="182"/>
                    <a:pt x="122" y="182"/>
                    <a:pt x="122" y="183"/>
                  </a:cubicBezTo>
                  <a:cubicBezTo>
                    <a:pt x="123" y="183"/>
                    <a:pt x="123" y="183"/>
                    <a:pt x="123" y="183"/>
                  </a:cubicBezTo>
                  <a:cubicBezTo>
                    <a:pt x="123" y="183"/>
                    <a:pt x="122" y="183"/>
                    <a:pt x="122" y="183"/>
                  </a:cubicBezTo>
                  <a:cubicBezTo>
                    <a:pt x="122" y="188"/>
                    <a:pt x="125" y="188"/>
                    <a:pt x="126" y="189"/>
                  </a:cubicBezTo>
                  <a:cubicBezTo>
                    <a:pt x="126" y="193"/>
                    <a:pt x="126" y="193"/>
                    <a:pt x="126" y="193"/>
                  </a:cubicBezTo>
                  <a:cubicBezTo>
                    <a:pt x="127" y="193"/>
                    <a:pt x="127" y="193"/>
                    <a:pt x="127" y="193"/>
                  </a:cubicBezTo>
                  <a:cubicBezTo>
                    <a:pt x="130" y="197"/>
                    <a:pt x="134" y="202"/>
                    <a:pt x="132" y="203"/>
                  </a:cubicBezTo>
                  <a:cubicBezTo>
                    <a:pt x="134" y="205"/>
                    <a:pt x="136" y="206"/>
                    <a:pt x="135" y="203"/>
                  </a:cubicBezTo>
                  <a:cubicBezTo>
                    <a:pt x="136" y="205"/>
                    <a:pt x="140" y="212"/>
                    <a:pt x="151" y="211"/>
                  </a:cubicBezTo>
                  <a:cubicBezTo>
                    <a:pt x="161" y="208"/>
                    <a:pt x="165" y="201"/>
                    <a:pt x="167" y="197"/>
                  </a:cubicBezTo>
                  <a:cubicBezTo>
                    <a:pt x="164" y="201"/>
                    <a:pt x="163" y="200"/>
                    <a:pt x="162" y="200"/>
                  </a:cubicBezTo>
                  <a:cubicBezTo>
                    <a:pt x="161" y="197"/>
                    <a:pt x="164" y="198"/>
                    <a:pt x="164" y="194"/>
                  </a:cubicBezTo>
                  <a:cubicBezTo>
                    <a:pt x="165" y="195"/>
                    <a:pt x="167" y="192"/>
                    <a:pt x="166" y="196"/>
                  </a:cubicBezTo>
                  <a:cubicBezTo>
                    <a:pt x="170" y="191"/>
                    <a:pt x="171" y="185"/>
                    <a:pt x="173" y="179"/>
                  </a:cubicBezTo>
                  <a:cubicBezTo>
                    <a:pt x="173" y="180"/>
                    <a:pt x="173" y="180"/>
                    <a:pt x="174" y="181"/>
                  </a:cubicBezTo>
                  <a:cubicBezTo>
                    <a:pt x="174" y="181"/>
                    <a:pt x="174" y="181"/>
                    <a:pt x="174" y="182"/>
                  </a:cubicBezTo>
                  <a:cubicBezTo>
                    <a:pt x="174" y="182"/>
                    <a:pt x="174" y="182"/>
                    <a:pt x="174" y="183"/>
                  </a:cubicBezTo>
                  <a:cubicBezTo>
                    <a:pt x="175" y="184"/>
                    <a:pt x="175" y="185"/>
                    <a:pt x="176" y="186"/>
                  </a:cubicBezTo>
                  <a:cubicBezTo>
                    <a:pt x="175" y="185"/>
                    <a:pt x="175" y="185"/>
                    <a:pt x="175" y="184"/>
                  </a:cubicBezTo>
                  <a:cubicBezTo>
                    <a:pt x="175" y="185"/>
                    <a:pt x="175" y="186"/>
                    <a:pt x="176" y="187"/>
                  </a:cubicBezTo>
                  <a:cubicBezTo>
                    <a:pt x="176" y="187"/>
                    <a:pt x="176" y="187"/>
                    <a:pt x="176" y="187"/>
                  </a:cubicBezTo>
                  <a:cubicBezTo>
                    <a:pt x="177" y="189"/>
                    <a:pt x="177" y="190"/>
                    <a:pt x="178" y="191"/>
                  </a:cubicBezTo>
                  <a:cubicBezTo>
                    <a:pt x="176" y="191"/>
                    <a:pt x="176" y="191"/>
                    <a:pt x="176" y="191"/>
                  </a:cubicBezTo>
                  <a:cubicBezTo>
                    <a:pt x="176" y="194"/>
                    <a:pt x="188" y="201"/>
                    <a:pt x="189" y="198"/>
                  </a:cubicBezTo>
                  <a:cubicBezTo>
                    <a:pt x="205" y="196"/>
                    <a:pt x="210" y="186"/>
                    <a:pt x="213" y="179"/>
                  </a:cubicBezTo>
                  <a:cubicBezTo>
                    <a:pt x="214" y="178"/>
                    <a:pt x="214" y="178"/>
                    <a:pt x="214" y="178"/>
                  </a:cubicBezTo>
                  <a:cubicBezTo>
                    <a:pt x="214" y="178"/>
                    <a:pt x="214" y="178"/>
                    <a:pt x="214" y="178"/>
                  </a:cubicBezTo>
                  <a:cubicBezTo>
                    <a:pt x="214" y="178"/>
                    <a:pt x="214" y="177"/>
                    <a:pt x="214" y="177"/>
                  </a:cubicBezTo>
                  <a:cubicBezTo>
                    <a:pt x="214" y="177"/>
                    <a:pt x="215" y="177"/>
                    <a:pt x="215" y="177"/>
                  </a:cubicBezTo>
                  <a:cubicBezTo>
                    <a:pt x="219" y="183"/>
                    <a:pt x="215" y="181"/>
                    <a:pt x="216" y="184"/>
                  </a:cubicBezTo>
                  <a:cubicBezTo>
                    <a:pt x="224" y="191"/>
                    <a:pt x="234" y="187"/>
                    <a:pt x="239" y="182"/>
                  </a:cubicBezTo>
                  <a:cubicBezTo>
                    <a:pt x="239" y="182"/>
                    <a:pt x="240" y="183"/>
                    <a:pt x="239" y="183"/>
                  </a:cubicBezTo>
                  <a:cubicBezTo>
                    <a:pt x="244" y="179"/>
                    <a:pt x="250" y="173"/>
                    <a:pt x="253" y="167"/>
                  </a:cubicBezTo>
                  <a:cubicBezTo>
                    <a:pt x="255" y="173"/>
                    <a:pt x="258" y="178"/>
                    <a:pt x="262" y="183"/>
                  </a:cubicBezTo>
                  <a:cubicBezTo>
                    <a:pt x="272" y="194"/>
                    <a:pt x="282" y="179"/>
                    <a:pt x="282" y="172"/>
                  </a:cubicBezTo>
                  <a:cubicBezTo>
                    <a:pt x="282" y="171"/>
                    <a:pt x="283" y="172"/>
                    <a:pt x="283" y="173"/>
                  </a:cubicBezTo>
                  <a:cubicBezTo>
                    <a:pt x="283" y="162"/>
                    <a:pt x="288" y="150"/>
                    <a:pt x="283" y="141"/>
                  </a:cubicBezTo>
                  <a:cubicBezTo>
                    <a:pt x="281" y="138"/>
                    <a:pt x="281" y="138"/>
                    <a:pt x="281" y="138"/>
                  </a:cubicBezTo>
                  <a:cubicBezTo>
                    <a:pt x="282" y="136"/>
                    <a:pt x="283" y="136"/>
                    <a:pt x="284" y="134"/>
                  </a:cubicBezTo>
                  <a:cubicBezTo>
                    <a:pt x="283" y="132"/>
                    <a:pt x="283" y="124"/>
                    <a:pt x="282" y="122"/>
                  </a:cubicBezTo>
                  <a:cubicBezTo>
                    <a:pt x="283" y="121"/>
                    <a:pt x="283" y="123"/>
                    <a:pt x="283" y="123"/>
                  </a:cubicBezTo>
                  <a:cubicBezTo>
                    <a:pt x="284" y="122"/>
                    <a:pt x="284" y="121"/>
                    <a:pt x="284" y="120"/>
                  </a:cubicBezTo>
                  <a:cubicBezTo>
                    <a:pt x="285" y="120"/>
                    <a:pt x="286" y="120"/>
                    <a:pt x="287" y="120"/>
                  </a:cubicBezTo>
                  <a:cubicBezTo>
                    <a:pt x="293" y="141"/>
                    <a:pt x="294" y="171"/>
                    <a:pt x="312" y="180"/>
                  </a:cubicBezTo>
                  <a:cubicBezTo>
                    <a:pt x="316" y="182"/>
                    <a:pt x="313" y="183"/>
                    <a:pt x="315" y="184"/>
                  </a:cubicBezTo>
                  <a:cubicBezTo>
                    <a:pt x="325" y="187"/>
                    <a:pt x="336" y="188"/>
                    <a:pt x="347" y="188"/>
                  </a:cubicBezTo>
                  <a:cubicBezTo>
                    <a:pt x="346" y="189"/>
                    <a:pt x="345" y="190"/>
                    <a:pt x="344" y="191"/>
                  </a:cubicBezTo>
                  <a:cubicBezTo>
                    <a:pt x="346" y="193"/>
                    <a:pt x="342" y="195"/>
                    <a:pt x="343" y="196"/>
                  </a:cubicBezTo>
                  <a:cubicBezTo>
                    <a:pt x="343" y="196"/>
                    <a:pt x="343" y="196"/>
                    <a:pt x="343" y="195"/>
                  </a:cubicBezTo>
                  <a:cubicBezTo>
                    <a:pt x="340" y="201"/>
                    <a:pt x="343" y="196"/>
                    <a:pt x="338" y="200"/>
                  </a:cubicBezTo>
                  <a:cubicBezTo>
                    <a:pt x="327" y="213"/>
                    <a:pt x="329" y="230"/>
                    <a:pt x="329" y="240"/>
                  </a:cubicBezTo>
                  <a:cubicBezTo>
                    <a:pt x="330" y="251"/>
                    <a:pt x="331" y="257"/>
                    <a:pt x="326" y="263"/>
                  </a:cubicBezTo>
                  <a:cubicBezTo>
                    <a:pt x="327" y="267"/>
                    <a:pt x="324" y="267"/>
                    <a:pt x="325" y="270"/>
                  </a:cubicBezTo>
                  <a:cubicBezTo>
                    <a:pt x="324" y="269"/>
                    <a:pt x="324" y="269"/>
                    <a:pt x="324" y="269"/>
                  </a:cubicBezTo>
                  <a:cubicBezTo>
                    <a:pt x="324" y="271"/>
                    <a:pt x="323" y="270"/>
                    <a:pt x="321" y="270"/>
                  </a:cubicBezTo>
                  <a:cubicBezTo>
                    <a:pt x="321" y="271"/>
                    <a:pt x="320" y="271"/>
                    <a:pt x="321" y="272"/>
                  </a:cubicBezTo>
                  <a:cubicBezTo>
                    <a:pt x="322" y="274"/>
                    <a:pt x="319" y="270"/>
                    <a:pt x="318" y="271"/>
                  </a:cubicBezTo>
                  <a:cubicBezTo>
                    <a:pt x="318" y="271"/>
                    <a:pt x="319" y="272"/>
                    <a:pt x="318" y="272"/>
                  </a:cubicBezTo>
                  <a:cubicBezTo>
                    <a:pt x="317" y="275"/>
                    <a:pt x="318" y="271"/>
                    <a:pt x="315" y="270"/>
                  </a:cubicBezTo>
                  <a:cubicBezTo>
                    <a:pt x="311" y="273"/>
                    <a:pt x="306" y="276"/>
                    <a:pt x="302" y="277"/>
                  </a:cubicBezTo>
                  <a:cubicBezTo>
                    <a:pt x="302" y="277"/>
                    <a:pt x="303" y="278"/>
                    <a:pt x="302" y="278"/>
                  </a:cubicBezTo>
                  <a:cubicBezTo>
                    <a:pt x="301" y="275"/>
                    <a:pt x="301" y="280"/>
                    <a:pt x="299" y="279"/>
                  </a:cubicBezTo>
                  <a:cubicBezTo>
                    <a:pt x="300" y="277"/>
                    <a:pt x="300" y="277"/>
                    <a:pt x="300" y="277"/>
                  </a:cubicBezTo>
                  <a:cubicBezTo>
                    <a:pt x="297" y="277"/>
                    <a:pt x="296" y="279"/>
                    <a:pt x="293" y="279"/>
                  </a:cubicBezTo>
                  <a:cubicBezTo>
                    <a:pt x="292" y="280"/>
                    <a:pt x="288" y="279"/>
                    <a:pt x="287" y="281"/>
                  </a:cubicBezTo>
                  <a:cubicBezTo>
                    <a:pt x="287" y="280"/>
                    <a:pt x="286" y="280"/>
                    <a:pt x="285" y="280"/>
                  </a:cubicBezTo>
                  <a:cubicBezTo>
                    <a:pt x="285" y="284"/>
                    <a:pt x="281" y="280"/>
                    <a:pt x="280" y="284"/>
                  </a:cubicBezTo>
                  <a:cubicBezTo>
                    <a:pt x="280" y="283"/>
                    <a:pt x="280" y="283"/>
                    <a:pt x="280" y="283"/>
                  </a:cubicBezTo>
                  <a:cubicBezTo>
                    <a:pt x="274" y="287"/>
                    <a:pt x="267" y="290"/>
                    <a:pt x="263" y="297"/>
                  </a:cubicBezTo>
                  <a:cubicBezTo>
                    <a:pt x="260" y="300"/>
                    <a:pt x="256" y="300"/>
                    <a:pt x="254" y="305"/>
                  </a:cubicBezTo>
                  <a:cubicBezTo>
                    <a:pt x="254" y="306"/>
                    <a:pt x="255" y="306"/>
                    <a:pt x="255" y="307"/>
                  </a:cubicBezTo>
                  <a:cubicBezTo>
                    <a:pt x="255" y="308"/>
                    <a:pt x="254" y="306"/>
                    <a:pt x="254" y="306"/>
                  </a:cubicBezTo>
                  <a:cubicBezTo>
                    <a:pt x="254" y="309"/>
                    <a:pt x="251" y="310"/>
                    <a:pt x="250" y="312"/>
                  </a:cubicBezTo>
                  <a:cubicBezTo>
                    <a:pt x="250" y="313"/>
                    <a:pt x="250" y="314"/>
                    <a:pt x="251" y="314"/>
                  </a:cubicBezTo>
                  <a:cubicBezTo>
                    <a:pt x="247" y="315"/>
                    <a:pt x="248" y="320"/>
                    <a:pt x="245" y="322"/>
                  </a:cubicBezTo>
                  <a:cubicBezTo>
                    <a:pt x="248" y="322"/>
                    <a:pt x="246" y="324"/>
                    <a:pt x="247" y="325"/>
                  </a:cubicBezTo>
                  <a:cubicBezTo>
                    <a:pt x="246" y="326"/>
                    <a:pt x="245" y="326"/>
                    <a:pt x="245" y="325"/>
                  </a:cubicBezTo>
                  <a:cubicBezTo>
                    <a:pt x="245" y="327"/>
                    <a:pt x="244" y="328"/>
                    <a:pt x="243" y="330"/>
                  </a:cubicBezTo>
                  <a:cubicBezTo>
                    <a:pt x="243" y="332"/>
                    <a:pt x="244" y="333"/>
                    <a:pt x="243" y="334"/>
                  </a:cubicBezTo>
                  <a:cubicBezTo>
                    <a:pt x="241" y="334"/>
                    <a:pt x="242" y="336"/>
                    <a:pt x="241" y="338"/>
                  </a:cubicBezTo>
                  <a:cubicBezTo>
                    <a:pt x="243" y="338"/>
                    <a:pt x="244" y="340"/>
                    <a:pt x="243" y="341"/>
                  </a:cubicBezTo>
                  <a:cubicBezTo>
                    <a:pt x="240" y="340"/>
                    <a:pt x="240" y="340"/>
                    <a:pt x="240" y="340"/>
                  </a:cubicBezTo>
                  <a:cubicBezTo>
                    <a:pt x="241" y="344"/>
                    <a:pt x="237" y="350"/>
                    <a:pt x="240" y="355"/>
                  </a:cubicBezTo>
                  <a:cubicBezTo>
                    <a:pt x="238" y="355"/>
                    <a:pt x="238" y="355"/>
                    <a:pt x="238" y="355"/>
                  </a:cubicBezTo>
                  <a:cubicBezTo>
                    <a:pt x="239" y="360"/>
                    <a:pt x="236" y="365"/>
                    <a:pt x="239" y="370"/>
                  </a:cubicBezTo>
                  <a:cubicBezTo>
                    <a:pt x="238" y="371"/>
                    <a:pt x="237" y="373"/>
                    <a:pt x="237" y="374"/>
                  </a:cubicBezTo>
                  <a:cubicBezTo>
                    <a:pt x="239" y="376"/>
                    <a:pt x="238" y="376"/>
                    <a:pt x="241" y="378"/>
                  </a:cubicBezTo>
                  <a:cubicBezTo>
                    <a:pt x="241" y="378"/>
                    <a:pt x="239" y="379"/>
                    <a:pt x="239" y="379"/>
                  </a:cubicBezTo>
                  <a:cubicBezTo>
                    <a:pt x="238" y="381"/>
                    <a:pt x="236" y="383"/>
                    <a:pt x="238" y="385"/>
                  </a:cubicBezTo>
                  <a:cubicBezTo>
                    <a:pt x="237" y="385"/>
                    <a:pt x="237" y="385"/>
                    <a:pt x="237" y="385"/>
                  </a:cubicBezTo>
                  <a:cubicBezTo>
                    <a:pt x="238" y="387"/>
                    <a:pt x="240" y="389"/>
                    <a:pt x="238" y="391"/>
                  </a:cubicBezTo>
                  <a:cubicBezTo>
                    <a:pt x="239" y="391"/>
                    <a:pt x="239" y="393"/>
                    <a:pt x="241" y="393"/>
                  </a:cubicBezTo>
                  <a:cubicBezTo>
                    <a:pt x="241" y="393"/>
                    <a:pt x="239" y="393"/>
                    <a:pt x="240" y="394"/>
                  </a:cubicBezTo>
                  <a:cubicBezTo>
                    <a:pt x="238" y="393"/>
                    <a:pt x="238" y="393"/>
                    <a:pt x="238" y="393"/>
                  </a:cubicBezTo>
                  <a:cubicBezTo>
                    <a:pt x="237" y="397"/>
                    <a:pt x="238" y="401"/>
                    <a:pt x="239" y="405"/>
                  </a:cubicBezTo>
                  <a:cubicBezTo>
                    <a:pt x="236" y="406"/>
                    <a:pt x="239" y="409"/>
                    <a:pt x="237" y="411"/>
                  </a:cubicBezTo>
                  <a:cubicBezTo>
                    <a:pt x="239" y="412"/>
                    <a:pt x="237" y="415"/>
                    <a:pt x="240" y="416"/>
                  </a:cubicBezTo>
                  <a:cubicBezTo>
                    <a:pt x="238" y="416"/>
                    <a:pt x="238" y="416"/>
                    <a:pt x="238" y="416"/>
                  </a:cubicBezTo>
                  <a:cubicBezTo>
                    <a:pt x="238" y="418"/>
                    <a:pt x="238" y="420"/>
                    <a:pt x="237" y="423"/>
                  </a:cubicBezTo>
                  <a:cubicBezTo>
                    <a:pt x="237" y="424"/>
                    <a:pt x="239" y="424"/>
                    <a:pt x="240" y="425"/>
                  </a:cubicBezTo>
                  <a:cubicBezTo>
                    <a:pt x="238" y="425"/>
                    <a:pt x="238" y="425"/>
                    <a:pt x="238" y="425"/>
                  </a:cubicBezTo>
                  <a:cubicBezTo>
                    <a:pt x="239" y="426"/>
                    <a:pt x="241" y="427"/>
                    <a:pt x="243" y="427"/>
                  </a:cubicBezTo>
                  <a:cubicBezTo>
                    <a:pt x="242" y="428"/>
                    <a:pt x="243" y="428"/>
                    <a:pt x="242" y="429"/>
                  </a:cubicBezTo>
                  <a:cubicBezTo>
                    <a:pt x="241" y="428"/>
                    <a:pt x="239" y="428"/>
                    <a:pt x="237" y="427"/>
                  </a:cubicBezTo>
                  <a:cubicBezTo>
                    <a:pt x="237" y="428"/>
                    <a:pt x="240" y="430"/>
                    <a:pt x="238" y="431"/>
                  </a:cubicBezTo>
                  <a:cubicBezTo>
                    <a:pt x="238" y="432"/>
                    <a:pt x="239" y="433"/>
                    <a:pt x="241" y="433"/>
                  </a:cubicBezTo>
                  <a:cubicBezTo>
                    <a:pt x="240" y="433"/>
                    <a:pt x="239" y="434"/>
                    <a:pt x="239" y="433"/>
                  </a:cubicBezTo>
                  <a:cubicBezTo>
                    <a:pt x="239" y="434"/>
                    <a:pt x="239" y="435"/>
                    <a:pt x="240" y="435"/>
                  </a:cubicBezTo>
                  <a:cubicBezTo>
                    <a:pt x="240" y="435"/>
                    <a:pt x="240" y="435"/>
                    <a:pt x="240" y="435"/>
                  </a:cubicBezTo>
                  <a:cubicBezTo>
                    <a:pt x="241" y="435"/>
                    <a:pt x="241" y="436"/>
                    <a:pt x="243" y="436"/>
                  </a:cubicBezTo>
                  <a:cubicBezTo>
                    <a:pt x="243" y="435"/>
                    <a:pt x="243" y="435"/>
                    <a:pt x="243" y="435"/>
                  </a:cubicBezTo>
                  <a:cubicBezTo>
                    <a:pt x="244" y="435"/>
                    <a:pt x="245" y="436"/>
                    <a:pt x="243" y="437"/>
                  </a:cubicBezTo>
                  <a:cubicBezTo>
                    <a:pt x="242" y="437"/>
                    <a:pt x="241" y="436"/>
                    <a:pt x="240" y="437"/>
                  </a:cubicBezTo>
                  <a:cubicBezTo>
                    <a:pt x="244" y="439"/>
                    <a:pt x="244" y="439"/>
                    <a:pt x="244" y="439"/>
                  </a:cubicBezTo>
                  <a:cubicBezTo>
                    <a:pt x="243" y="439"/>
                    <a:pt x="244" y="438"/>
                    <a:pt x="245" y="438"/>
                  </a:cubicBezTo>
                  <a:cubicBezTo>
                    <a:pt x="244" y="437"/>
                    <a:pt x="244" y="437"/>
                    <a:pt x="244" y="437"/>
                  </a:cubicBezTo>
                  <a:cubicBezTo>
                    <a:pt x="246" y="437"/>
                    <a:pt x="246" y="437"/>
                    <a:pt x="246" y="437"/>
                  </a:cubicBezTo>
                  <a:cubicBezTo>
                    <a:pt x="245" y="435"/>
                    <a:pt x="246" y="434"/>
                    <a:pt x="245" y="432"/>
                  </a:cubicBezTo>
                  <a:cubicBezTo>
                    <a:pt x="244" y="433"/>
                    <a:pt x="244" y="433"/>
                    <a:pt x="244" y="433"/>
                  </a:cubicBezTo>
                  <a:cubicBezTo>
                    <a:pt x="243" y="432"/>
                    <a:pt x="241" y="431"/>
                    <a:pt x="243" y="430"/>
                  </a:cubicBezTo>
                  <a:cubicBezTo>
                    <a:pt x="244" y="430"/>
                    <a:pt x="244" y="430"/>
                    <a:pt x="245" y="430"/>
                  </a:cubicBezTo>
                  <a:cubicBezTo>
                    <a:pt x="245" y="430"/>
                    <a:pt x="244" y="430"/>
                    <a:pt x="244" y="429"/>
                  </a:cubicBezTo>
                  <a:cubicBezTo>
                    <a:pt x="247" y="430"/>
                    <a:pt x="247" y="430"/>
                    <a:pt x="247" y="430"/>
                  </a:cubicBezTo>
                  <a:cubicBezTo>
                    <a:pt x="243" y="429"/>
                    <a:pt x="246" y="427"/>
                    <a:pt x="245" y="427"/>
                  </a:cubicBezTo>
                  <a:cubicBezTo>
                    <a:pt x="246" y="427"/>
                    <a:pt x="246" y="427"/>
                    <a:pt x="246" y="427"/>
                  </a:cubicBezTo>
                  <a:cubicBezTo>
                    <a:pt x="247" y="425"/>
                    <a:pt x="244" y="427"/>
                    <a:pt x="244" y="426"/>
                  </a:cubicBezTo>
                  <a:cubicBezTo>
                    <a:pt x="245" y="425"/>
                    <a:pt x="247" y="426"/>
                    <a:pt x="248" y="425"/>
                  </a:cubicBezTo>
                  <a:cubicBezTo>
                    <a:pt x="248" y="423"/>
                    <a:pt x="246" y="421"/>
                    <a:pt x="248" y="419"/>
                  </a:cubicBezTo>
                  <a:cubicBezTo>
                    <a:pt x="248" y="418"/>
                    <a:pt x="247" y="416"/>
                    <a:pt x="246" y="415"/>
                  </a:cubicBezTo>
                  <a:cubicBezTo>
                    <a:pt x="246" y="414"/>
                    <a:pt x="248" y="415"/>
                    <a:pt x="247" y="414"/>
                  </a:cubicBezTo>
                  <a:cubicBezTo>
                    <a:pt x="248" y="414"/>
                    <a:pt x="249" y="414"/>
                    <a:pt x="250" y="414"/>
                  </a:cubicBezTo>
                  <a:cubicBezTo>
                    <a:pt x="249" y="414"/>
                    <a:pt x="250" y="412"/>
                    <a:pt x="248" y="413"/>
                  </a:cubicBezTo>
                  <a:cubicBezTo>
                    <a:pt x="249" y="411"/>
                    <a:pt x="249" y="409"/>
                    <a:pt x="249" y="407"/>
                  </a:cubicBezTo>
                  <a:cubicBezTo>
                    <a:pt x="249" y="408"/>
                    <a:pt x="250" y="408"/>
                    <a:pt x="251" y="407"/>
                  </a:cubicBezTo>
                  <a:cubicBezTo>
                    <a:pt x="250" y="406"/>
                    <a:pt x="249" y="405"/>
                    <a:pt x="249" y="403"/>
                  </a:cubicBezTo>
                  <a:cubicBezTo>
                    <a:pt x="248" y="403"/>
                    <a:pt x="248" y="404"/>
                    <a:pt x="246" y="403"/>
                  </a:cubicBezTo>
                  <a:cubicBezTo>
                    <a:pt x="246" y="403"/>
                    <a:pt x="245" y="403"/>
                    <a:pt x="245" y="402"/>
                  </a:cubicBezTo>
                  <a:cubicBezTo>
                    <a:pt x="247" y="402"/>
                    <a:pt x="250" y="403"/>
                    <a:pt x="250" y="401"/>
                  </a:cubicBezTo>
                  <a:cubicBezTo>
                    <a:pt x="253" y="402"/>
                    <a:pt x="249" y="404"/>
                    <a:pt x="252" y="403"/>
                  </a:cubicBezTo>
                  <a:cubicBezTo>
                    <a:pt x="254" y="404"/>
                    <a:pt x="254" y="406"/>
                    <a:pt x="253" y="407"/>
                  </a:cubicBezTo>
                  <a:cubicBezTo>
                    <a:pt x="255" y="408"/>
                    <a:pt x="253" y="406"/>
                    <a:pt x="256" y="406"/>
                  </a:cubicBezTo>
                  <a:cubicBezTo>
                    <a:pt x="256" y="405"/>
                    <a:pt x="254" y="405"/>
                    <a:pt x="254" y="403"/>
                  </a:cubicBezTo>
                  <a:cubicBezTo>
                    <a:pt x="253" y="403"/>
                    <a:pt x="253" y="403"/>
                    <a:pt x="252" y="402"/>
                  </a:cubicBezTo>
                  <a:cubicBezTo>
                    <a:pt x="249" y="401"/>
                    <a:pt x="254" y="401"/>
                    <a:pt x="254" y="400"/>
                  </a:cubicBezTo>
                  <a:cubicBezTo>
                    <a:pt x="254" y="401"/>
                    <a:pt x="254" y="401"/>
                    <a:pt x="254" y="401"/>
                  </a:cubicBezTo>
                  <a:cubicBezTo>
                    <a:pt x="255" y="400"/>
                    <a:pt x="254" y="400"/>
                    <a:pt x="254" y="399"/>
                  </a:cubicBezTo>
                  <a:cubicBezTo>
                    <a:pt x="257" y="398"/>
                    <a:pt x="254" y="400"/>
                    <a:pt x="256" y="401"/>
                  </a:cubicBezTo>
                  <a:cubicBezTo>
                    <a:pt x="258" y="400"/>
                    <a:pt x="258" y="400"/>
                    <a:pt x="258" y="400"/>
                  </a:cubicBezTo>
                  <a:cubicBezTo>
                    <a:pt x="259" y="399"/>
                    <a:pt x="256" y="400"/>
                    <a:pt x="257" y="398"/>
                  </a:cubicBezTo>
                  <a:cubicBezTo>
                    <a:pt x="258" y="398"/>
                    <a:pt x="258" y="398"/>
                    <a:pt x="258" y="398"/>
                  </a:cubicBezTo>
                  <a:cubicBezTo>
                    <a:pt x="257" y="397"/>
                    <a:pt x="257" y="397"/>
                    <a:pt x="257" y="397"/>
                  </a:cubicBezTo>
                  <a:cubicBezTo>
                    <a:pt x="256" y="397"/>
                    <a:pt x="254" y="397"/>
                    <a:pt x="254" y="398"/>
                  </a:cubicBezTo>
                  <a:cubicBezTo>
                    <a:pt x="251" y="397"/>
                    <a:pt x="254" y="397"/>
                    <a:pt x="254" y="396"/>
                  </a:cubicBezTo>
                  <a:cubicBezTo>
                    <a:pt x="252" y="395"/>
                    <a:pt x="254" y="396"/>
                    <a:pt x="252" y="396"/>
                  </a:cubicBezTo>
                  <a:cubicBezTo>
                    <a:pt x="250" y="396"/>
                    <a:pt x="250" y="395"/>
                    <a:pt x="250" y="394"/>
                  </a:cubicBezTo>
                  <a:cubicBezTo>
                    <a:pt x="250" y="393"/>
                    <a:pt x="252" y="394"/>
                    <a:pt x="253" y="393"/>
                  </a:cubicBezTo>
                  <a:cubicBezTo>
                    <a:pt x="254" y="394"/>
                    <a:pt x="254" y="395"/>
                    <a:pt x="253" y="394"/>
                  </a:cubicBezTo>
                  <a:cubicBezTo>
                    <a:pt x="254" y="396"/>
                    <a:pt x="256" y="394"/>
                    <a:pt x="258" y="395"/>
                  </a:cubicBezTo>
                  <a:cubicBezTo>
                    <a:pt x="259" y="394"/>
                    <a:pt x="257" y="394"/>
                    <a:pt x="256" y="393"/>
                  </a:cubicBezTo>
                  <a:cubicBezTo>
                    <a:pt x="256" y="394"/>
                    <a:pt x="254" y="393"/>
                    <a:pt x="254" y="393"/>
                  </a:cubicBezTo>
                  <a:cubicBezTo>
                    <a:pt x="249" y="391"/>
                    <a:pt x="257" y="392"/>
                    <a:pt x="257" y="390"/>
                  </a:cubicBezTo>
                  <a:cubicBezTo>
                    <a:pt x="253" y="390"/>
                    <a:pt x="252" y="387"/>
                    <a:pt x="249" y="389"/>
                  </a:cubicBezTo>
                  <a:cubicBezTo>
                    <a:pt x="248" y="388"/>
                    <a:pt x="248" y="387"/>
                    <a:pt x="248" y="387"/>
                  </a:cubicBezTo>
                  <a:cubicBezTo>
                    <a:pt x="250" y="388"/>
                    <a:pt x="250" y="386"/>
                    <a:pt x="252" y="387"/>
                  </a:cubicBezTo>
                  <a:cubicBezTo>
                    <a:pt x="252" y="386"/>
                    <a:pt x="252" y="386"/>
                    <a:pt x="252" y="386"/>
                  </a:cubicBezTo>
                  <a:cubicBezTo>
                    <a:pt x="254" y="388"/>
                    <a:pt x="254" y="388"/>
                    <a:pt x="254" y="388"/>
                  </a:cubicBezTo>
                  <a:cubicBezTo>
                    <a:pt x="256" y="387"/>
                    <a:pt x="257" y="385"/>
                    <a:pt x="258" y="386"/>
                  </a:cubicBezTo>
                  <a:cubicBezTo>
                    <a:pt x="257" y="385"/>
                    <a:pt x="256" y="386"/>
                    <a:pt x="256" y="385"/>
                  </a:cubicBezTo>
                  <a:cubicBezTo>
                    <a:pt x="257" y="385"/>
                    <a:pt x="258" y="385"/>
                    <a:pt x="258" y="384"/>
                  </a:cubicBezTo>
                  <a:cubicBezTo>
                    <a:pt x="257" y="385"/>
                    <a:pt x="255" y="384"/>
                    <a:pt x="254" y="383"/>
                  </a:cubicBezTo>
                  <a:cubicBezTo>
                    <a:pt x="255" y="382"/>
                    <a:pt x="257" y="382"/>
                    <a:pt x="257" y="382"/>
                  </a:cubicBezTo>
                  <a:cubicBezTo>
                    <a:pt x="259" y="383"/>
                    <a:pt x="259" y="383"/>
                    <a:pt x="259" y="383"/>
                  </a:cubicBezTo>
                  <a:cubicBezTo>
                    <a:pt x="257" y="382"/>
                    <a:pt x="260" y="383"/>
                    <a:pt x="259" y="382"/>
                  </a:cubicBezTo>
                  <a:cubicBezTo>
                    <a:pt x="258" y="381"/>
                    <a:pt x="256" y="381"/>
                    <a:pt x="255" y="380"/>
                  </a:cubicBezTo>
                  <a:cubicBezTo>
                    <a:pt x="254" y="380"/>
                    <a:pt x="256" y="379"/>
                    <a:pt x="256" y="379"/>
                  </a:cubicBezTo>
                  <a:cubicBezTo>
                    <a:pt x="257" y="380"/>
                    <a:pt x="257" y="380"/>
                    <a:pt x="257" y="380"/>
                  </a:cubicBezTo>
                  <a:cubicBezTo>
                    <a:pt x="256" y="379"/>
                    <a:pt x="260" y="380"/>
                    <a:pt x="259" y="379"/>
                  </a:cubicBezTo>
                  <a:cubicBezTo>
                    <a:pt x="258" y="378"/>
                    <a:pt x="258" y="378"/>
                    <a:pt x="258" y="378"/>
                  </a:cubicBezTo>
                  <a:cubicBezTo>
                    <a:pt x="258" y="378"/>
                    <a:pt x="259" y="378"/>
                    <a:pt x="259" y="378"/>
                  </a:cubicBezTo>
                  <a:cubicBezTo>
                    <a:pt x="258" y="378"/>
                    <a:pt x="258" y="377"/>
                    <a:pt x="258" y="377"/>
                  </a:cubicBezTo>
                  <a:cubicBezTo>
                    <a:pt x="259" y="377"/>
                    <a:pt x="259" y="377"/>
                    <a:pt x="259" y="377"/>
                  </a:cubicBezTo>
                  <a:cubicBezTo>
                    <a:pt x="258" y="376"/>
                    <a:pt x="256" y="375"/>
                    <a:pt x="258" y="375"/>
                  </a:cubicBezTo>
                  <a:cubicBezTo>
                    <a:pt x="256" y="375"/>
                    <a:pt x="258" y="376"/>
                    <a:pt x="257" y="376"/>
                  </a:cubicBezTo>
                  <a:cubicBezTo>
                    <a:pt x="255" y="377"/>
                    <a:pt x="255" y="375"/>
                    <a:pt x="255" y="375"/>
                  </a:cubicBezTo>
                  <a:cubicBezTo>
                    <a:pt x="258" y="375"/>
                    <a:pt x="255" y="374"/>
                    <a:pt x="255" y="373"/>
                  </a:cubicBezTo>
                  <a:cubicBezTo>
                    <a:pt x="256" y="373"/>
                    <a:pt x="257" y="372"/>
                    <a:pt x="258" y="372"/>
                  </a:cubicBezTo>
                  <a:cubicBezTo>
                    <a:pt x="256" y="372"/>
                    <a:pt x="256" y="372"/>
                    <a:pt x="256" y="372"/>
                  </a:cubicBezTo>
                  <a:cubicBezTo>
                    <a:pt x="259" y="372"/>
                    <a:pt x="255" y="370"/>
                    <a:pt x="256" y="370"/>
                  </a:cubicBezTo>
                  <a:cubicBezTo>
                    <a:pt x="257" y="370"/>
                    <a:pt x="259" y="370"/>
                    <a:pt x="259" y="370"/>
                  </a:cubicBezTo>
                  <a:cubicBezTo>
                    <a:pt x="257" y="370"/>
                    <a:pt x="256" y="368"/>
                    <a:pt x="254" y="368"/>
                  </a:cubicBezTo>
                  <a:cubicBezTo>
                    <a:pt x="255" y="367"/>
                    <a:pt x="258" y="369"/>
                    <a:pt x="260" y="369"/>
                  </a:cubicBezTo>
                  <a:cubicBezTo>
                    <a:pt x="258" y="368"/>
                    <a:pt x="261" y="367"/>
                    <a:pt x="258" y="366"/>
                  </a:cubicBezTo>
                  <a:cubicBezTo>
                    <a:pt x="257" y="367"/>
                    <a:pt x="257" y="366"/>
                    <a:pt x="256" y="366"/>
                  </a:cubicBezTo>
                  <a:cubicBezTo>
                    <a:pt x="256" y="365"/>
                    <a:pt x="257" y="366"/>
                    <a:pt x="258" y="365"/>
                  </a:cubicBezTo>
                  <a:cubicBezTo>
                    <a:pt x="258" y="365"/>
                    <a:pt x="256" y="364"/>
                    <a:pt x="255" y="365"/>
                  </a:cubicBezTo>
                  <a:cubicBezTo>
                    <a:pt x="255" y="364"/>
                    <a:pt x="253" y="363"/>
                    <a:pt x="255" y="362"/>
                  </a:cubicBezTo>
                  <a:cubicBezTo>
                    <a:pt x="256" y="362"/>
                    <a:pt x="255" y="364"/>
                    <a:pt x="257" y="363"/>
                  </a:cubicBezTo>
                  <a:cubicBezTo>
                    <a:pt x="257" y="362"/>
                    <a:pt x="253" y="362"/>
                    <a:pt x="252" y="360"/>
                  </a:cubicBezTo>
                  <a:cubicBezTo>
                    <a:pt x="251" y="361"/>
                    <a:pt x="248" y="360"/>
                    <a:pt x="248" y="359"/>
                  </a:cubicBezTo>
                  <a:cubicBezTo>
                    <a:pt x="249" y="357"/>
                    <a:pt x="248" y="360"/>
                    <a:pt x="251" y="360"/>
                  </a:cubicBezTo>
                  <a:cubicBezTo>
                    <a:pt x="250" y="359"/>
                    <a:pt x="250" y="359"/>
                    <a:pt x="250" y="359"/>
                  </a:cubicBezTo>
                  <a:cubicBezTo>
                    <a:pt x="254" y="358"/>
                    <a:pt x="255" y="362"/>
                    <a:pt x="257" y="361"/>
                  </a:cubicBezTo>
                  <a:cubicBezTo>
                    <a:pt x="257" y="360"/>
                    <a:pt x="257" y="360"/>
                    <a:pt x="257" y="360"/>
                  </a:cubicBezTo>
                  <a:cubicBezTo>
                    <a:pt x="257" y="360"/>
                    <a:pt x="259" y="361"/>
                    <a:pt x="260" y="361"/>
                  </a:cubicBezTo>
                  <a:cubicBezTo>
                    <a:pt x="258" y="360"/>
                    <a:pt x="259" y="359"/>
                    <a:pt x="259" y="359"/>
                  </a:cubicBezTo>
                  <a:cubicBezTo>
                    <a:pt x="257" y="358"/>
                    <a:pt x="259" y="359"/>
                    <a:pt x="258" y="359"/>
                  </a:cubicBezTo>
                  <a:cubicBezTo>
                    <a:pt x="258" y="358"/>
                    <a:pt x="255" y="357"/>
                    <a:pt x="256" y="356"/>
                  </a:cubicBezTo>
                  <a:cubicBezTo>
                    <a:pt x="257" y="357"/>
                    <a:pt x="259" y="356"/>
                    <a:pt x="259" y="357"/>
                  </a:cubicBezTo>
                  <a:cubicBezTo>
                    <a:pt x="260" y="356"/>
                    <a:pt x="257" y="356"/>
                    <a:pt x="259" y="356"/>
                  </a:cubicBezTo>
                  <a:cubicBezTo>
                    <a:pt x="260" y="356"/>
                    <a:pt x="260" y="356"/>
                    <a:pt x="260" y="356"/>
                  </a:cubicBezTo>
                  <a:cubicBezTo>
                    <a:pt x="260" y="353"/>
                    <a:pt x="261" y="349"/>
                    <a:pt x="257" y="345"/>
                  </a:cubicBezTo>
                  <a:cubicBezTo>
                    <a:pt x="259" y="345"/>
                    <a:pt x="260" y="344"/>
                    <a:pt x="261" y="343"/>
                  </a:cubicBezTo>
                  <a:cubicBezTo>
                    <a:pt x="261" y="343"/>
                    <a:pt x="260" y="343"/>
                    <a:pt x="260" y="342"/>
                  </a:cubicBezTo>
                  <a:cubicBezTo>
                    <a:pt x="262" y="342"/>
                    <a:pt x="262" y="342"/>
                    <a:pt x="262" y="342"/>
                  </a:cubicBezTo>
                  <a:cubicBezTo>
                    <a:pt x="263" y="341"/>
                    <a:pt x="262" y="340"/>
                    <a:pt x="261" y="339"/>
                  </a:cubicBezTo>
                  <a:cubicBezTo>
                    <a:pt x="262" y="339"/>
                    <a:pt x="262" y="339"/>
                    <a:pt x="262" y="339"/>
                  </a:cubicBezTo>
                  <a:cubicBezTo>
                    <a:pt x="264" y="338"/>
                    <a:pt x="261" y="338"/>
                    <a:pt x="261" y="337"/>
                  </a:cubicBezTo>
                  <a:cubicBezTo>
                    <a:pt x="263" y="337"/>
                    <a:pt x="263" y="337"/>
                    <a:pt x="263" y="337"/>
                  </a:cubicBezTo>
                  <a:cubicBezTo>
                    <a:pt x="261" y="337"/>
                    <a:pt x="261" y="337"/>
                    <a:pt x="261" y="337"/>
                  </a:cubicBezTo>
                  <a:cubicBezTo>
                    <a:pt x="261" y="336"/>
                    <a:pt x="262" y="335"/>
                    <a:pt x="264" y="336"/>
                  </a:cubicBezTo>
                  <a:cubicBezTo>
                    <a:pt x="263" y="335"/>
                    <a:pt x="263" y="335"/>
                    <a:pt x="262" y="335"/>
                  </a:cubicBezTo>
                  <a:cubicBezTo>
                    <a:pt x="264" y="335"/>
                    <a:pt x="264" y="332"/>
                    <a:pt x="264" y="331"/>
                  </a:cubicBezTo>
                  <a:cubicBezTo>
                    <a:pt x="263" y="331"/>
                    <a:pt x="263" y="331"/>
                    <a:pt x="261" y="330"/>
                  </a:cubicBezTo>
                  <a:cubicBezTo>
                    <a:pt x="259" y="329"/>
                    <a:pt x="262" y="330"/>
                    <a:pt x="261" y="329"/>
                  </a:cubicBezTo>
                  <a:cubicBezTo>
                    <a:pt x="262" y="329"/>
                    <a:pt x="263" y="329"/>
                    <a:pt x="263" y="330"/>
                  </a:cubicBezTo>
                  <a:cubicBezTo>
                    <a:pt x="266" y="329"/>
                    <a:pt x="266" y="326"/>
                    <a:pt x="268" y="325"/>
                  </a:cubicBezTo>
                  <a:cubicBezTo>
                    <a:pt x="267" y="324"/>
                    <a:pt x="267" y="324"/>
                    <a:pt x="267" y="324"/>
                  </a:cubicBezTo>
                  <a:cubicBezTo>
                    <a:pt x="270" y="323"/>
                    <a:pt x="268" y="321"/>
                    <a:pt x="270" y="320"/>
                  </a:cubicBezTo>
                  <a:cubicBezTo>
                    <a:pt x="269" y="320"/>
                    <a:pt x="267" y="318"/>
                    <a:pt x="268" y="317"/>
                  </a:cubicBezTo>
                  <a:cubicBezTo>
                    <a:pt x="266" y="315"/>
                    <a:pt x="270" y="318"/>
                    <a:pt x="271" y="318"/>
                  </a:cubicBezTo>
                  <a:cubicBezTo>
                    <a:pt x="271" y="317"/>
                    <a:pt x="271" y="316"/>
                    <a:pt x="271" y="316"/>
                  </a:cubicBezTo>
                  <a:cubicBezTo>
                    <a:pt x="272" y="316"/>
                    <a:pt x="272" y="316"/>
                    <a:pt x="272" y="316"/>
                  </a:cubicBezTo>
                  <a:cubicBezTo>
                    <a:pt x="271" y="315"/>
                    <a:pt x="271" y="314"/>
                    <a:pt x="272" y="314"/>
                  </a:cubicBezTo>
                  <a:cubicBezTo>
                    <a:pt x="272" y="314"/>
                    <a:pt x="272" y="314"/>
                    <a:pt x="272" y="314"/>
                  </a:cubicBezTo>
                  <a:cubicBezTo>
                    <a:pt x="273" y="314"/>
                    <a:pt x="274" y="314"/>
                    <a:pt x="274" y="313"/>
                  </a:cubicBezTo>
                  <a:cubicBezTo>
                    <a:pt x="274" y="311"/>
                    <a:pt x="275" y="312"/>
                    <a:pt x="274" y="310"/>
                  </a:cubicBezTo>
                  <a:cubicBezTo>
                    <a:pt x="275" y="311"/>
                    <a:pt x="275" y="311"/>
                    <a:pt x="275" y="311"/>
                  </a:cubicBezTo>
                  <a:cubicBezTo>
                    <a:pt x="273" y="310"/>
                    <a:pt x="273" y="310"/>
                    <a:pt x="273" y="310"/>
                  </a:cubicBezTo>
                  <a:cubicBezTo>
                    <a:pt x="275" y="309"/>
                    <a:pt x="275" y="309"/>
                    <a:pt x="275" y="309"/>
                  </a:cubicBezTo>
                  <a:cubicBezTo>
                    <a:pt x="276" y="311"/>
                    <a:pt x="276" y="311"/>
                    <a:pt x="276" y="311"/>
                  </a:cubicBezTo>
                  <a:cubicBezTo>
                    <a:pt x="277" y="311"/>
                    <a:pt x="275" y="310"/>
                    <a:pt x="275" y="309"/>
                  </a:cubicBezTo>
                  <a:cubicBezTo>
                    <a:pt x="274" y="308"/>
                    <a:pt x="275" y="309"/>
                    <a:pt x="276" y="309"/>
                  </a:cubicBezTo>
                  <a:cubicBezTo>
                    <a:pt x="277" y="310"/>
                    <a:pt x="276" y="309"/>
                    <a:pt x="276" y="309"/>
                  </a:cubicBezTo>
                  <a:cubicBezTo>
                    <a:pt x="276" y="310"/>
                    <a:pt x="276" y="309"/>
                    <a:pt x="277" y="310"/>
                  </a:cubicBezTo>
                  <a:cubicBezTo>
                    <a:pt x="277" y="310"/>
                    <a:pt x="276" y="308"/>
                    <a:pt x="276" y="308"/>
                  </a:cubicBezTo>
                  <a:cubicBezTo>
                    <a:pt x="277" y="308"/>
                    <a:pt x="277" y="307"/>
                    <a:pt x="278" y="308"/>
                  </a:cubicBezTo>
                  <a:cubicBezTo>
                    <a:pt x="278" y="307"/>
                    <a:pt x="279" y="307"/>
                    <a:pt x="278" y="306"/>
                  </a:cubicBezTo>
                  <a:cubicBezTo>
                    <a:pt x="278" y="306"/>
                    <a:pt x="277" y="307"/>
                    <a:pt x="276" y="306"/>
                  </a:cubicBezTo>
                  <a:cubicBezTo>
                    <a:pt x="276" y="305"/>
                    <a:pt x="277" y="305"/>
                    <a:pt x="277" y="305"/>
                  </a:cubicBezTo>
                  <a:cubicBezTo>
                    <a:pt x="277" y="306"/>
                    <a:pt x="277" y="306"/>
                    <a:pt x="277" y="306"/>
                  </a:cubicBezTo>
                  <a:cubicBezTo>
                    <a:pt x="277" y="305"/>
                    <a:pt x="278" y="305"/>
                    <a:pt x="277" y="304"/>
                  </a:cubicBezTo>
                  <a:cubicBezTo>
                    <a:pt x="279" y="305"/>
                    <a:pt x="279" y="305"/>
                    <a:pt x="279" y="305"/>
                  </a:cubicBezTo>
                  <a:cubicBezTo>
                    <a:pt x="278" y="304"/>
                    <a:pt x="279" y="303"/>
                    <a:pt x="279" y="303"/>
                  </a:cubicBezTo>
                  <a:cubicBezTo>
                    <a:pt x="280" y="304"/>
                    <a:pt x="281" y="306"/>
                    <a:pt x="282" y="306"/>
                  </a:cubicBezTo>
                  <a:cubicBezTo>
                    <a:pt x="282" y="304"/>
                    <a:pt x="282" y="304"/>
                    <a:pt x="282" y="304"/>
                  </a:cubicBezTo>
                  <a:cubicBezTo>
                    <a:pt x="282" y="303"/>
                    <a:pt x="283" y="304"/>
                    <a:pt x="283" y="304"/>
                  </a:cubicBezTo>
                  <a:cubicBezTo>
                    <a:pt x="285" y="304"/>
                    <a:pt x="282" y="299"/>
                    <a:pt x="284" y="300"/>
                  </a:cubicBezTo>
                  <a:cubicBezTo>
                    <a:pt x="285" y="302"/>
                    <a:pt x="285" y="302"/>
                    <a:pt x="286" y="302"/>
                  </a:cubicBezTo>
                  <a:cubicBezTo>
                    <a:pt x="286" y="301"/>
                    <a:pt x="286" y="301"/>
                    <a:pt x="286" y="301"/>
                  </a:cubicBezTo>
                  <a:cubicBezTo>
                    <a:pt x="285" y="300"/>
                    <a:pt x="286" y="302"/>
                    <a:pt x="285" y="301"/>
                  </a:cubicBezTo>
                  <a:cubicBezTo>
                    <a:pt x="285" y="300"/>
                    <a:pt x="285" y="300"/>
                    <a:pt x="285" y="300"/>
                  </a:cubicBezTo>
                  <a:cubicBezTo>
                    <a:pt x="288" y="303"/>
                    <a:pt x="290" y="299"/>
                    <a:pt x="293" y="300"/>
                  </a:cubicBezTo>
                  <a:cubicBezTo>
                    <a:pt x="292" y="298"/>
                    <a:pt x="294" y="299"/>
                    <a:pt x="294" y="298"/>
                  </a:cubicBezTo>
                  <a:cubicBezTo>
                    <a:pt x="294" y="300"/>
                    <a:pt x="295" y="297"/>
                    <a:pt x="296" y="298"/>
                  </a:cubicBezTo>
                  <a:cubicBezTo>
                    <a:pt x="295" y="296"/>
                    <a:pt x="295" y="296"/>
                    <a:pt x="295" y="296"/>
                  </a:cubicBezTo>
                  <a:cubicBezTo>
                    <a:pt x="296" y="297"/>
                    <a:pt x="295" y="291"/>
                    <a:pt x="297" y="294"/>
                  </a:cubicBezTo>
                  <a:cubicBezTo>
                    <a:pt x="298" y="295"/>
                    <a:pt x="298" y="296"/>
                    <a:pt x="297" y="296"/>
                  </a:cubicBezTo>
                  <a:cubicBezTo>
                    <a:pt x="299" y="299"/>
                    <a:pt x="300" y="293"/>
                    <a:pt x="301" y="296"/>
                  </a:cubicBezTo>
                  <a:cubicBezTo>
                    <a:pt x="301" y="295"/>
                    <a:pt x="300" y="294"/>
                    <a:pt x="301" y="292"/>
                  </a:cubicBezTo>
                  <a:cubicBezTo>
                    <a:pt x="302" y="293"/>
                    <a:pt x="304" y="294"/>
                    <a:pt x="304" y="294"/>
                  </a:cubicBezTo>
                  <a:cubicBezTo>
                    <a:pt x="304" y="294"/>
                    <a:pt x="304" y="293"/>
                    <a:pt x="305" y="294"/>
                  </a:cubicBezTo>
                  <a:cubicBezTo>
                    <a:pt x="305" y="294"/>
                    <a:pt x="305" y="294"/>
                    <a:pt x="305" y="295"/>
                  </a:cubicBezTo>
                  <a:cubicBezTo>
                    <a:pt x="306" y="295"/>
                    <a:pt x="307" y="294"/>
                    <a:pt x="308" y="293"/>
                  </a:cubicBezTo>
                  <a:cubicBezTo>
                    <a:pt x="309" y="294"/>
                    <a:pt x="310" y="293"/>
                    <a:pt x="312" y="293"/>
                  </a:cubicBezTo>
                  <a:cubicBezTo>
                    <a:pt x="312" y="291"/>
                    <a:pt x="315" y="293"/>
                    <a:pt x="314" y="290"/>
                  </a:cubicBezTo>
                  <a:cubicBezTo>
                    <a:pt x="314" y="291"/>
                    <a:pt x="314" y="291"/>
                    <a:pt x="314" y="291"/>
                  </a:cubicBezTo>
                  <a:cubicBezTo>
                    <a:pt x="314" y="290"/>
                    <a:pt x="314" y="288"/>
                    <a:pt x="315" y="288"/>
                  </a:cubicBezTo>
                  <a:cubicBezTo>
                    <a:pt x="315" y="290"/>
                    <a:pt x="315" y="290"/>
                    <a:pt x="315" y="290"/>
                  </a:cubicBezTo>
                  <a:cubicBezTo>
                    <a:pt x="316" y="292"/>
                    <a:pt x="317" y="290"/>
                    <a:pt x="318" y="291"/>
                  </a:cubicBezTo>
                  <a:cubicBezTo>
                    <a:pt x="316" y="289"/>
                    <a:pt x="318" y="291"/>
                    <a:pt x="318" y="289"/>
                  </a:cubicBezTo>
                  <a:cubicBezTo>
                    <a:pt x="318" y="288"/>
                    <a:pt x="318" y="288"/>
                    <a:pt x="318" y="288"/>
                  </a:cubicBezTo>
                  <a:cubicBezTo>
                    <a:pt x="319" y="287"/>
                    <a:pt x="318" y="287"/>
                    <a:pt x="319" y="286"/>
                  </a:cubicBezTo>
                  <a:cubicBezTo>
                    <a:pt x="320" y="286"/>
                    <a:pt x="321" y="288"/>
                    <a:pt x="320" y="288"/>
                  </a:cubicBezTo>
                  <a:cubicBezTo>
                    <a:pt x="321" y="289"/>
                    <a:pt x="322" y="288"/>
                    <a:pt x="322" y="287"/>
                  </a:cubicBezTo>
                  <a:cubicBezTo>
                    <a:pt x="322" y="287"/>
                    <a:pt x="322" y="287"/>
                    <a:pt x="322" y="287"/>
                  </a:cubicBezTo>
                  <a:cubicBezTo>
                    <a:pt x="322" y="287"/>
                    <a:pt x="322" y="287"/>
                    <a:pt x="322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3" y="287"/>
                    <a:pt x="323" y="287"/>
                    <a:pt x="322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4" y="287"/>
                    <a:pt x="324" y="287"/>
                    <a:pt x="324" y="287"/>
                  </a:cubicBezTo>
                  <a:cubicBezTo>
                    <a:pt x="325" y="289"/>
                    <a:pt x="325" y="289"/>
                    <a:pt x="325" y="289"/>
                  </a:cubicBezTo>
                  <a:cubicBezTo>
                    <a:pt x="325" y="289"/>
                    <a:pt x="326" y="286"/>
                    <a:pt x="326" y="286"/>
                  </a:cubicBezTo>
                  <a:cubicBezTo>
                    <a:pt x="328" y="286"/>
                    <a:pt x="331" y="283"/>
                    <a:pt x="332" y="281"/>
                  </a:cubicBezTo>
                  <a:cubicBezTo>
                    <a:pt x="332" y="282"/>
                    <a:pt x="332" y="282"/>
                    <a:pt x="332" y="282"/>
                  </a:cubicBezTo>
                  <a:cubicBezTo>
                    <a:pt x="332" y="281"/>
                    <a:pt x="332" y="279"/>
                    <a:pt x="333" y="280"/>
                  </a:cubicBezTo>
                  <a:cubicBezTo>
                    <a:pt x="333" y="279"/>
                    <a:pt x="334" y="280"/>
                    <a:pt x="335" y="280"/>
                  </a:cubicBezTo>
                  <a:cubicBezTo>
                    <a:pt x="335" y="280"/>
                    <a:pt x="334" y="279"/>
                    <a:pt x="334" y="279"/>
                  </a:cubicBezTo>
                  <a:cubicBezTo>
                    <a:pt x="337" y="279"/>
                    <a:pt x="337" y="275"/>
                    <a:pt x="339" y="274"/>
                  </a:cubicBezTo>
                  <a:cubicBezTo>
                    <a:pt x="339" y="274"/>
                    <a:pt x="340" y="275"/>
                    <a:pt x="340" y="276"/>
                  </a:cubicBezTo>
                  <a:cubicBezTo>
                    <a:pt x="341" y="274"/>
                    <a:pt x="341" y="272"/>
                    <a:pt x="341" y="270"/>
                  </a:cubicBezTo>
                  <a:cubicBezTo>
                    <a:pt x="341" y="270"/>
                    <a:pt x="342" y="270"/>
                    <a:pt x="342" y="271"/>
                  </a:cubicBezTo>
                  <a:cubicBezTo>
                    <a:pt x="342" y="270"/>
                    <a:pt x="343" y="269"/>
                    <a:pt x="342" y="267"/>
                  </a:cubicBezTo>
                  <a:cubicBezTo>
                    <a:pt x="341" y="268"/>
                    <a:pt x="343" y="268"/>
                    <a:pt x="342" y="268"/>
                  </a:cubicBezTo>
                  <a:cubicBezTo>
                    <a:pt x="341" y="268"/>
                    <a:pt x="340" y="266"/>
                    <a:pt x="341" y="266"/>
                  </a:cubicBezTo>
                  <a:cubicBezTo>
                    <a:pt x="341" y="266"/>
                    <a:pt x="341" y="266"/>
                    <a:pt x="341" y="266"/>
                  </a:cubicBezTo>
                  <a:cubicBezTo>
                    <a:pt x="342" y="265"/>
                    <a:pt x="341" y="265"/>
                    <a:pt x="342" y="263"/>
                  </a:cubicBezTo>
                  <a:cubicBezTo>
                    <a:pt x="343" y="263"/>
                    <a:pt x="342" y="264"/>
                    <a:pt x="343" y="264"/>
                  </a:cubicBezTo>
                  <a:cubicBezTo>
                    <a:pt x="345" y="265"/>
                    <a:pt x="345" y="262"/>
                    <a:pt x="346" y="262"/>
                  </a:cubicBezTo>
                  <a:cubicBezTo>
                    <a:pt x="344" y="261"/>
                    <a:pt x="344" y="261"/>
                    <a:pt x="344" y="261"/>
                  </a:cubicBezTo>
                  <a:cubicBezTo>
                    <a:pt x="344" y="260"/>
                    <a:pt x="346" y="261"/>
                    <a:pt x="346" y="260"/>
                  </a:cubicBezTo>
                  <a:cubicBezTo>
                    <a:pt x="342" y="256"/>
                    <a:pt x="342" y="256"/>
                    <a:pt x="342" y="256"/>
                  </a:cubicBezTo>
                  <a:cubicBezTo>
                    <a:pt x="342" y="257"/>
                    <a:pt x="344" y="256"/>
                    <a:pt x="345" y="257"/>
                  </a:cubicBezTo>
                  <a:cubicBezTo>
                    <a:pt x="346" y="255"/>
                    <a:pt x="342" y="254"/>
                    <a:pt x="341" y="253"/>
                  </a:cubicBezTo>
                  <a:cubicBezTo>
                    <a:pt x="342" y="252"/>
                    <a:pt x="341" y="250"/>
                    <a:pt x="341" y="250"/>
                  </a:cubicBezTo>
                  <a:cubicBezTo>
                    <a:pt x="342" y="250"/>
                    <a:pt x="341" y="250"/>
                    <a:pt x="342" y="250"/>
                  </a:cubicBezTo>
                  <a:cubicBezTo>
                    <a:pt x="343" y="250"/>
                    <a:pt x="343" y="250"/>
                    <a:pt x="343" y="250"/>
                  </a:cubicBezTo>
                  <a:cubicBezTo>
                    <a:pt x="343" y="251"/>
                    <a:pt x="346" y="250"/>
                    <a:pt x="347" y="251"/>
                  </a:cubicBezTo>
                  <a:cubicBezTo>
                    <a:pt x="346" y="249"/>
                    <a:pt x="347" y="247"/>
                    <a:pt x="347" y="246"/>
                  </a:cubicBezTo>
                  <a:cubicBezTo>
                    <a:pt x="345" y="247"/>
                    <a:pt x="346" y="244"/>
                    <a:pt x="343" y="244"/>
                  </a:cubicBezTo>
                  <a:cubicBezTo>
                    <a:pt x="343" y="242"/>
                    <a:pt x="346" y="243"/>
                    <a:pt x="346" y="242"/>
                  </a:cubicBezTo>
                  <a:cubicBezTo>
                    <a:pt x="345" y="240"/>
                    <a:pt x="346" y="239"/>
                    <a:pt x="345" y="237"/>
                  </a:cubicBezTo>
                  <a:cubicBezTo>
                    <a:pt x="346" y="237"/>
                    <a:pt x="346" y="237"/>
                    <a:pt x="346" y="237"/>
                  </a:cubicBezTo>
                  <a:cubicBezTo>
                    <a:pt x="345" y="236"/>
                    <a:pt x="346" y="233"/>
                    <a:pt x="344" y="232"/>
                  </a:cubicBezTo>
                  <a:cubicBezTo>
                    <a:pt x="345" y="232"/>
                    <a:pt x="345" y="232"/>
                    <a:pt x="345" y="232"/>
                  </a:cubicBezTo>
                  <a:cubicBezTo>
                    <a:pt x="346" y="231"/>
                    <a:pt x="342" y="232"/>
                    <a:pt x="343" y="230"/>
                  </a:cubicBezTo>
                  <a:cubicBezTo>
                    <a:pt x="345" y="231"/>
                    <a:pt x="345" y="231"/>
                    <a:pt x="345" y="231"/>
                  </a:cubicBezTo>
                  <a:cubicBezTo>
                    <a:pt x="343" y="230"/>
                    <a:pt x="346" y="229"/>
                    <a:pt x="344" y="227"/>
                  </a:cubicBezTo>
                  <a:cubicBezTo>
                    <a:pt x="344" y="227"/>
                    <a:pt x="345" y="227"/>
                    <a:pt x="345" y="228"/>
                  </a:cubicBezTo>
                  <a:cubicBezTo>
                    <a:pt x="344" y="226"/>
                    <a:pt x="345" y="225"/>
                    <a:pt x="343" y="224"/>
                  </a:cubicBezTo>
                  <a:cubicBezTo>
                    <a:pt x="344" y="224"/>
                    <a:pt x="345" y="224"/>
                    <a:pt x="345" y="225"/>
                  </a:cubicBezTo>
                  <a:cubicBezTo>
                    <a:pt x="346" y="224"/>
                    <a:pt x="343" y="223"/>
                    <a:pt x="344" y="222"/>
                  </a:cubicBezTo>
                  <a:cubicBezTo>
                    <a:pt x="344" y="222"/>
                    <a:pt x="345" y="222"/>
                    <a:pt x="346" y="222"/>
                  </a:cubicBezTo>
                  <a:cubicBezTo>
                    <a:pt x="344" y="221"/>
                    <a:pt x="345" y="219"/>
                    <a:pt x="344" y="219"/>
                  </a:cubicBezTo>
                  <a:cubicBezTo>
                    <a:pt x="345" y="219"/>
                    <a:pt x="346" y="218"/>
                    <a:pt x="347" y="218"/>
                  </a:cubicBezTo>
                  <a:cubicBezTo>
                    <a:pt x="348" y="213"/>
                    <a:pt x="351" y="208"/>
                    <a:pt x="353" y="202"/>
                  </a:cubicBezTo>
                  <a:cubicBezTo>
                    <a:pt x="355" y="203"/>
                    <a:pt x="353" y="204"/>
                    <a:pt x="355" y="204"/>
                  </a:cubicBezTo>
                  <a:cubicBezTo>
                    <a:pt x="353" y="203"/>
                    <a:pt x="355" y="203"/>
                    <a:pt x="355" y="202"/>
                  </a:cubicBezTo>
                  <a:cubicBezTo>
                    <a:pt x="356" y="202"/>
                    <a:pt x="356" y="202"/>
                    <a:pt x="356" y="202"/>
                  </a:cubicBezTo>
                  <a:cubicBezTo>
                    <a:pt x="356" y="201"/>
                    <a:pt x="357" y="202"/>
                    <a:pt x="357" y="201"/>
                  </a:cubicBezTo>
                  <a:cubicBezTo>
                    <a:pt x="357" y="200"/>
                    <a:pt x="357" y="200"/>
                    <a:pt x="357" y="200"/>
                  </a:cubicBezTo>
                  <a:cubicBezTo>
                    <a:pt x="356" y="199"/>
                    <a:pt x="360" y="201"/>
                    <a:pt x="358" y="199"/>
                  </a:cubicBezTo>
                  <a:cubicBezTo>
                    <a:pt x="360" y="200"/>
                    <a:pt x="360" y="200"/>
                    <a:pt x="360" y="200"/>
                  </a:cubicBezTo>
                  <a:cubicBezTo>
                    <a:pt x="359" y="197"/>
                    <a:pt x="361" y="199"/>
                    <a:pt x="361" y="197"/>
                  </a:cubicBezTo>
                  <a:cubicBezTo>
                    <a:pt x="361" y="197"/>
                    <a:pt x="361" y="197"/>
                    <a:pt x="361" y="197"/>
                  </a:cubicBezTo>
                  <a:cubicBezTo>
                    <a:pt x="363" y="198"/>
                    <a:pt x="362" y="194"/>
                    <a:pt x="363" y="195"/>
                  </a:cubicBezTo>
                  <a:cubicBezTo>
                    <a:pt x="364" y="194"/>
                    <a:pt x="365" y="193"/>
                    <a:pt x="364" y="191"/>
                  </a:cubicBezTo>
                  <a:cubicBezTo>
                    <a:pt x="365" y="193"/>
                    <a:pt x="365" y="193"/>
                    <a:pt x="365" y="193"/>
                  </a:cubicBezTo>
                  <a:cubicBezTo>
                    <a:pt x="366" y="192"/>
                    <a:pt x="368" y="191"/>
                    <a:pt x="369" y="190"/>
                  </a:cubicBezTo>
                  <a:cubicBezTo>
                    <a:pt x="374" y="190"/>
                    <a:pt x="379" y="190"/>
                    <a:pt x="383" y="191"/>
                  </a:cubicBezTo>
                  <a:cubicBezTo>
                    <a:pt x="386" y="192"/>
                    <a:pt x="388" y="193"/>
                    <a:pt x="390" y="194"/>
                  </a:cubicBezTo>
                  <a:cubicBezTo>
                    <a:pt x="389" y="196"/>
                    <a:pt x="388" y="198"/>
                    <a:pt x="388" y="200"/>
                  </a:cubicBezTo>
                  <a:cubicBezTo>
                    <a:pt x="387" y="201"/>
                    <a:pt x="386" y="199"/>
                    <a:pt x="386" y="199"/>
                  </a:cubicBezTo>
                  <a:cubicBezTo>
                    <a:pt x="384" y="205"/>
                    <a:pt x="377" y="203"/>
                    <a:pt x="373" y="209"/>
                  </a:cubicBezTo>
                  <a:cubicBezTo>
                    <a:pt x="369" y="210"/>
                    <a:pt x="365" y="215"/>
                    <a:pt x="365" y="215"/>
                  </a:cubicBezTo>
                  <a:cubicBezTo>
                    <a:pt x="382" y="216"/>
                    <a:pt x="389" y="211"/>
                    <a:pt x="399" y="205"/>
                  </a:cubicBezTo>
                  <a:cubicBezTo>
                    <a:pt x="401" y="203"/>
                    <a:pt x="402" y="201"/>
                    <a:pt x="403" y="198"/>
                  </a:cubicBezTo>
                  <a:cubicBezTo>
                    <a:pt x="405" y="199"/>
                    <a:pt x="406" y="199"/>
                    <a:pt x="406" y="198"/>
                  </a:cubicBezTo>
                  <a:cubicBezTo>
                    <a:pt x="405" y="197"/>
                    <a:pt x="404" y="197"/>
                    <a:pt x="404" y="196"/>
                  </a:cubicBezTo>
                  <a:cubicBezTo>
                    <a:pt x="404" y="194"/>
                    <a:pt x="405" y="191"/>
                    <a:pt x="406" y="188"/>
                  </a:cubicBezTo>
                  <a:cubicBezTo>
                    <a:pt x="398" y="164"/>
                    <a:pt x="382" y="170"/>
                    <a:pt x="375" y="170"/>
                  </a:cubicBezTo>
                  <a:cubicBezTo>
                    <a:pt x="367" y="172"/>
                    <a:pt x="361" y="175"/>
                    <a:pt x="356" y="179"/>
                  </a:cubicBezTo>
                  <a:cubicBezTo>
                    <a:pt x="356" y="179"/>
                    <a:pt x="356" y="179"/>
                    <a:pt x="357" y="180"/>
                  </a:cubicBezTo>
                  <a:cubicBezTo>
                    <a:pt x="354" y="179"/>
                    <a:pt x="351" y="179"/>
                    <a:pt x="349" y="179"/>
                  </a:cubicBezTo>
                  <a:cubicBezTo>
                    <a:pt x="332" y="177"/>
                    <a:pt x="315" y="175"/>
                    <a:pt x="313" y="163"/>
                  </a:cubicBezTo>
                  <a:cubicBezTo>
                    <a:pt x="308" y="154"/>
                    <a:pt x="303" y="139"/>
                    <a:pt x="301" y="128"/>
                  </a:cubicBezTo>
                  <a:cubicBezTo>
                    <a:pt x="300" y="124"/>
                    <a:pt x="300" y="121"/>
                    <a:pt x="299" y="117"/>
                  </a:cubicBezTo>
                  <a:cubicBezTo>
                    <a:pt x="323" y="112"/>
                    <a:pt x="296" y="118"/>
                    <a:pt x="307" y="115"/>
                  </a:cubicBezTo>
                  <a:cubicBezTo>
                    <a:pt x="307" y="115"/>
                    <a:pt x="307" y="115"/>
                    <a:pt x="307" y="115"/>
                  </a:cubicBezTo>
                  <a:cubicBezTo>
                    <a:pt x="307" y="114"/>
                    <a:pt x="307" y="114"/>
                    <a:pt x="307" y="114"/>
                  </a:cubicBezTo>
                  <a:cubicBezTo>
                    <a:pt x="306" y="113"/>
                    <a:pt x="306" y="113"/>
                    <a:pt x="306" y="113"/>
                  </a:cubicBezTo>
                  <a:cubicBezTo>
                    <a:pt x="306" y="110"/>
                    <a:pt x="306" y="110"/>
                    <a:pt x="306" y="110"/>
                  </a:cubicBezTo>
                  <a:cubicBezTo>
                    <a:pt x="303" y="103"/>
                    <a:pt x="304" y="96"/>
                    <a:pt x="292" y="85"/>
                  </a:cubicBezTo>
                  <a:cubicBezTo>
                    <a:pt x="277" y="75"/>
                    <a:pt x="266" y="83"/>
                    <a:pt x="261" y="92"/>
                  </a:cubicBezTo>
                  <a:cubicBezTo>
                    <a:pt x="260" y="93"/>
                    <a:pt x="259" y="94"/>
                    <a:pt x="258" y="95"/>
                  </a:cubicBezTo>
                  <a:cubicBezTo>
                    <a:pt x="257" y="95"/>
                    <a:pt x="257" y="95"/>
                    <a:pt x="257" y="95"/>
                  </a:cubicBezTo>
                  <a:cubicBezTo>
                    <a:pt x="255" y="97"/>
                    <a:pt x="253" y="98"/>
                    <a:pt x="251" y="102"/>
                  </a:cubicBezTo>
                  <a:cubicBezTo>
                    <a:pt x="251" y="102"/>
                    <a:pt x="251" y="102"/>
                    <a:pt x="251" y="102"/>
                  </a:cubicBezTo>
                  <a:cubicBezTo>
                    <a:pt x="251" y="106"/>
                    <a:pt x="245" y="110"/>
                    <a:pt x="247" y="113"/>
                  </a:cubicBezTo>
                  <a:cubicBezTo>
                    <a:pt x="245" y="115"/>
                    <a:pt x="245" y="115"/>
                    <a:pt x="245" y="115"/>
                  </a:cubicBezTo>
                  <a:cubicBezTo>
                    <a:pt x="246" y="120"/>
                    <a:pt x="243" y="122"/>
                    <a:pt x="245" y="127"/>
                  </a:cubicBezTo>
                  <a:cubicBezTo>
                    <a:pt x="244" y="126"/>
                    <a:pt x="244" y="126"/>
                    <a:pt x="244" y="126"/>
                  </a:cubicBezTo>
                  <a:cubicBezTo>
                    <a:pt x="243" y="133"/>
                    <a:pt x="248" y="140"/>
                    <a:pt x="246" y="142"/>
                  </a:cubicBezTo>
                  <a:cubicBezTo>
                    <a:pt x="246" y="144"/>
                    <a:pt x="246" y="145"/>
                    <a:pt x="247" y="147"/>
                  </a:cubicBezTo>
                  <a:cubicBezTo>
                    <a:pt x="241" y="158"/>
                    <a:pt x="234" y="167"/>
                    <a:pt x="228" y="171"/>
                  </a:cubicBezTo>
                  <a:cubicBezTo>
                    <a:pt x="228" y="169"/>
                    <a:pt x="226" y="166"/>
                    <a:pt x="223" y="162"/>
                  </a:cubicBezTo>
                  <a:cubicBezTo>
                    <a:pt x="223" y="162"/>
                    <a:pt x="223" y="162"/>
                    <a:pt x="224" y="162"/>
                  </a:cubicBezTo>
                  <a:cubicBezTo>
                    <a:pt x="224" y="162"/>
                    <a:pt x="223" y="161"/>
                    <a:pt x="223" y="161"/>
                  </a:cubicBezTo>
                  <a:cubicBezTo>
                    <a:pt x="223" y="161"/>
                    <a:pt x="223" y="161"/>
                    <a:pt x="223" y="160"/>
                  </a:cubicBezTo>
                  <a:cubicBezTo>
                    <a:pt x="228" y="153"/>
                    <a:pt x="228" y="143"/>
                    <a:pt x="231" y="134"/>
                  </a:cubicBezTo>
                  <a:cubicBezTo>
                    <a:pt x="231" y="134"/>
                    <a:pt x="232" y="136"/>
                    <a:pt x="232" y="137"/>
                  </a:cubicBezTo>
                  <a:cubicBezTo>
                    <a:pt x="233" y="129"/>
                    <a:pt x="233" y="121"/>
                    <a:pt x="230" y="115"/>
                  </a:cubicBezTo>
                  <a:cubicBezTo>
                    <a:pt x="231" y="115"/>
                    <a:pt x="231" y="115"/>
                    <a:pt x="232" y="117"/>
                  </a:cubicBezTo>
                  <a:cubicBezTo>
                    <a:pt x="231" y="111"/>
                    <a:pt x="229" y="105"/>
                    <a:pt x="227" y="103"/>
                  </a:cubicBezTo>
                  <a:cubicBezTo>
                    <a:pt x="227" y="107"/>
                    <a:pt x="228" y="103"/>
                    <a:pt x="228" y="106"/>
                  </a:cubicBezTo>
                  <a:cubicBezTo>
                    <a:pt x="228" y="110"/>
                    <a:pt x="225" y="104"/>
                    <a:pt x="223" y="100"/>
                  </a:cubicBezTo>
                  <a:cubicBezTo>
                    <a:pt x="223" y="100"/>
                    <a:pt x="223" y="100"/>
                    <a:pt x="223" y="100"/>
                  </a:cubicBezTo>
                  <a:cubicBezTo>
                    <a:pt x="220" y="96"/>
                    <a:pt x="218" y="95"/>
                    <a:pt x="213" y="96"/>
                  </a:cubicBezTo>
                  <a:cubicBezTo>
                    <a:pt x="209" y="95"/>
                    <a:pt x="216" y="95"/>
                    <a:pt x="214" y="94"/>
                  </a:cubicBezTo>
                  <a:cubicBezTo>
                    <a:pt x="211" y="90"/>
                    <a:pt x="201" y="99"/>
                    <a:pt x="201" y="100"/>
                  </a:cubicBezTo>
                  <a:cubicBezTo>
                    <a:pt x="200" y="102"/>
                    <a:pt x="199" y="104"/>
                    <a:pt x="200" y="104"/>
                  </a:cubicBezTo>
                  <a:cubicBezTo>
                    <a:pt x="198" y="108"/>
                    <a:pt x="198" y="105"/>
                    <a:pt x="197" y="108"/>
                  </a:cubicBezTo>
                  <a:cubicBezTo>
                    <a:pt x="196" y="112"/>
                    <a:pt x="197" y="116"/>
                    <a:pt x="199" y="120"/>
                  </a:cubicBezTo>
                  <a:cubicBezTo>
                    <a:pt x="198" y="119"/>
                    <a:pt x="196" y="123"/>
                    <a:pt x="195" y="120"/>
                  </a:cubicBezTo>
                  <a:cubicBezTo>
                    <a:pt x="196" y="129"/>
                    <a:pt x="200" y="133"/>
                    <a:pt x="202" y="137"/>
                  </a:cubicBezTo>
                  <a:cubicBezTo>
                    <a:pt x="202" y="140"/>
                    <a:pt x="205" y="147"/>
                    <a:pt x="207" y="149"/>
                  </a:cubicBezTo>
                  <a:cubicBezTo>
                    <a:pt x="206" y="151"/>
                    <a:pt x="206" y="147"/>
                    <a:pt x="205" y="147"/>
                  </a:cubicBezTo>
                  <a:cubicBezTo>
                    <a:pt x="205" y="151"/>
                    <a:pt x="205" y="151"/>
                    <a:pt x="205" y="151"/>
                  </a:cubicBezTo>
                  <a:cubicBezTo>
                    <a:pt x="202" y="146"/>
                    <a:pt x="203" y="153"/>
                    <a:pt x="201" y="150"/>
                  </a:cubicBezTo>
                  <a:cubicBezTo>
                    <a:pt x="202" y="153"/>
                    <a:pt x="204" y="158"/>
                    <a:pt x="206" y="163"/>
                  </a:cubicBezTo>
                  <a:cubicBezTo>
                    <a:pt x="203" y="170"/>
                    <a:pt x="201" y="172"/>
                    <a:pt x="194" y="178"/>
                  </a:cubicBezTo>
                  <a:cubicBezTo>
                    <a:pt x="195" y="178"/>
                    <a:pt x="192" y="180"/>
                    <a:pt x="194" y="181"/>
                  </a:cubicBezTo>
                  <a:cubicBezTo>
                    <a:pt x="194" y="183"/>
                    <a:pt x="192" y="183"/>
                    <a:pt x="191" y="183"/>
                  </a:cubicBezTo>
                  <a:cubicBezTo>
                    <a:pt x="192" y="182"/>
                    <a:pt x="193" y="182"/>
                    <a:pt x="192" y="176"/>
                  </a:cubicBezTo>
                  <a:cubicBezTo>
                    <a:pt x="186" y="156"/>
                    <a:pt x="180" y="130"/>
                    <a:pt x="179" y="108"/>
                  </a:cubicBezTo>
                  <a:cubicBezTo>
                    <a:pt x="179" y="110"/>
                    <a:pt x="178" y="110"/>
                    <a:pt x="178" y="108"/>
                  </a:cubicBezTo>
                  <a:cubicBezTo>
                    <a:pt x="181" y="106"/>
                    <a:pt x="176" y="101"/>
                    <a:pt x="177" y="97"/>
                  </a:cubicBezTo>
                  <a:cubicBezTo>
                    <a:pt x="178" y="97"/>
                    <a:pt x="178" y="99"/>
                    <a:pt x="178" y="100"/>
                  </a:cubicBezTo>
                  <a:cubicBezTo>
                    <a:pt x="179" y="89"/>
                    <a:pt x="176" y="81"/>
                    <a:pt x="177" y="71"/>
                  </a:cubicBezTo>
                  <a:cubicBezTo>
                    <a:pt x="175" y="62"/>
                    <a:pt x="178" y="51"/>
                    <a:pt x="176" y="45"/>
                  </a:cubicBezTo>
                  <a:cubicBezTo>
                    <a:pt x="177" y="46"/>
                    <a:pt x="176" y="41"/>
                    <a:pt x="177" y="39"/>
                  </a:cubicBezTo>
                  <a:cubicBezTo>
                    <a:pt x="176" y="36"/>
                    <a:pt x="176" y="34"/>
                    <a:pt x="176" y="31"/>
                  </a:cubicBezTo>
                  <a:cubicBezTo>
                    <a:pt x="176" y="30"/>
                    <a:pt x="176" y="29"/>
                    <a:pt x="176" y="28"/>
                  </a:cubicBezTo>
                  <a:cubicBezTo>
                    <a:pt x="176" y="27"/>
                    <a:pt x="176" y="27"/>
                    <a:pt x="176" y="27"/>
                  </a:cubicBezTo>
                  <a:cubicBezTo>
                    <a:pt x="176" y="23"/>
                    <a:pt x="177" y="18"/>
                    <a:pt x="176" y="14"/>
                  </a:cubicBezTo>
                  <a:cubicBezTo>
                    <a:pt x="176" y="13"/>
                    <a:pt x="175" y="2"/>
                    <a:pt x="174" y="1"/>
                  </a:cubicBezTo>
                  <a:cubicBezTo>
                    <a:pt x="173" y="0"/>
                    <a:pt x="172" y="6"/>
                    <a:pt x="170" y="6"/>
                  </a:cubicBezTo>
                  <a:cubicBezTo>
                    <a:pt x="162" y="5"/>
                    <a:pt x="168" y="10"/>
                    <a:pt x="161" y="11"/>
                  </a:cubicBezTo>
                  <a:cubicBezTo>
                    <a:pt x="157" y="12"/>
                    <a:pt x="156" y="13"/>
                    <a:pt x="154" y="16"/>
                  </a:cubicBezTo>
                  <a:cubicBezTo>
                    <a:pt x="155" y="20"/>
                    <a:pt x="155" y="24"/>
                    <a:pt x="155" y="28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156" y="75"/>
                    <a:pt x="154" y="84"/>
                    <a:pt x="153" y="92"/>
                  </a:cubicBezTo>
                  <a:cubicBezTo>
                    <a:pt x="148" y="91"/>
                    <a:pt x="142" y="91"/>
                    <a:pt x="139" y="94"/>
                  </a:cubicBezTo>
                  <a:cubicBezTo>
                    <a:pt x="137" y="95"/>
                    <a:pt x="135" y="96"/>
                    <a:pt x="134" y="98"/>
                  </a:cubicBezTo>
                  <a:cubicBezTo>
                    <a:pt x="125" y="103"/>
                    <a:pt x="119" y="113"/>
                    <a:pt x="119" y="118"/>
                  </a:cubicBezTo>
                  <a:cubicBezTo>
                    <a:pt x="118" y="121"/>
                    <a:pt x="118" y="124"/>
                    <a:pt x="118" y="127"/>
                  </a:cubicBezTo>
                  <a:cubicBezTo>
                    <a:pt x="115" y="132"/>
                    <a:pt x="113" y="140"/>
                    <a:pt x="112" y="144"/>
                  </a:cubicBezTo>
                  <a:cubicBezTo>
                    <a:pt x="111" y="152"/>
                    <a:pt x="111" y="155"/>
                    <a:pt x="111" y="160"/>
                  </a:cubicBezTo>
                  <a:cubicBezTo>
                    <a:pt x="111" y="163"/>
                    <a:pt x="109" y="164"/>
                    <a:pt x="108" y="165"/>
                  </a:cubicBezTo>
                  <a:cubicBezTo>
                    <a:pt x="105" y="174"/>
                    <a:pt x="100" y="181"/>
                    <a:pt x="100" y="189"/>
                  </a:cubicBezTo>
                  <a:cubicBezTo>
                    <a:pt x="99" y="189"/>
                    <a:pt x="99" y="189"/>
                    <a:pt x="99" y="189"/>
                  </a:cubicBezTo>
                  <a:cubicBezTo>
                    <a:pt x="98" y="195"/>
                    <a:pt x="93" y="208"/>
                    <a:pt x="88" y="208"/>
                  </a:cubicBezTo>
                  <a:cubicBezTo>
                    <a:pt x="88" y="210"/>
                    <a:pt x="83" y="208"/>
                    <a:pt x="85" y="211"/>
                  </a:cubicBezTo>
                  <a:cubicBezTo>
                    <a:pt x="82" y="210"/>
                    <a:pt x="85" y="209"/>
                    <a:pt x="82" y="208"/>
                  </a:cubicBezTo>
                  <a:cubicBezTo>
                    <a:pt x="83" y="209"/>
                    <a:pt x="84" y="208"/>
                    <a:pt x="85" y="208"/>
                  </a:cubicBezTo>
                  <a:cubicBezTo>
                    <a:pt x="78" y="200"/>
                    <a:pt x="79" y="178"/>
                    <a:pt x="79" y="161"/>
                  </a:cubicBezTo>
                  <a:cubicBezTo>
                    <a:pt x="81" y="156"/>
                    <a:pt x="80" y="144"/>
                    <a:pt x="81" y="133"/>
                  </a:cubicBezTo>
                  <a:cubicBezTo>
                    <a:pt x="81" y="131"/>
                    <a:pt x="81" y="131"/>
                    <a:pt x="81" y="131"/>
                  </a:cubicBezTo>
                  <a:cubicBezTo>
                    <a:pt x="82" y="131"/>
                    <a:pt x="82" y="131"/>
                    <a:pt x="83" y="131"/>
                  </a:cubicBezTo>
                  <a:cubicBezTo>
                    <a:pt x="83" y="131"/>
                    <a:pt x="83" y="130"/>
                    <a:pt x="83" y="130"/>
                  </a:cubicBezTo>
                  <a:cubicBezTo>
                    <a:pt x="83" y="129"/>
                    <a:pt x="83" y="129"/>
                    <a:pt x="83" y="129"/>
                  </a:cubicBezTo>
                  <a:cubicBezTo>
                    <a:pt x="83" y="128"/>
                    <a:pt x="83" y="128"/>
                    <a:pt x="83" y="128"/>
                  </a:cubicBezTo>
                  <a:cubicBezTo>
                    <a:pt x="82" y="128"/>
                    <a:pt x="82" y="128"/>
                    <a:pt x="81" y="128"/>
                  </a:cubicBezTo>
                  <a:cubicBezTo>
                    <a:pt x="81" y="127"/>
                    <a:pt x="81" y="127"/>
                    <a:pt x="81" y="127"/>
                  </a:cubicBezTo>
                  <a:cubicBezTo>
                    <a:pt x="82" y="128"/>
                    <a:pt x="82" y="128"/>
                    <a:pt x="83" y="128"/>
                  </a:cubicBezTo>
                  <a:cubicBezTo>
                    <a:pt x="83" y="128"/>
                    <a:pt x="83" y="128"/>
                    <a:pt x="83" y="128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2" y="127"/>
                    <a:pt x="81" y="127"/>
                  </a:cubicBezTo>
                  <a:cubicBezTo>
                    <a:pt x="81" y="126"/>
                    <a:pt x="81" y="126"/>
                    <a:pt x="81" y="126"/>
                  </a:cubicBezTo>
                  <a:cubicBezTo>
                    <a:pt x="62" y="125"/>
                    <a:pt x="75" y="126"/>
                    <a:pt x="71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66" y="126"/>
                    <a:pt x="63" y="126"/>
                    <a:pt x="69" y="126"/>
                  </a:cubicBezTo>
                  <a:cubicBezTo>
                    <a:pt x="69" y="127"/>
                    <a:pt x="69" y="127"/>
                    <a:pt x="69" y="127"/>
                  </a:cubicBezTo>
                  <a:cubicBezTo>
                    <a:pt x="69" y="127"/>
                    <a:pt x="69" y="127"/>
                    <a:pt x="69" y="127"/>
                  </a:cubicBezTo>
                  <a:cubicBezTo>
                    <a:pt x="70" y="127"/>
                    <a:pt x="70" y="127"/>
                    <a:pt x="71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7"/>
                    <a:pt x="70" y="127"/>
                    <a:pt x="69" y="127"/>
                  </a:cubicBezTo>
                  <a:cubicBezTo>
                    <a:pt x="69" y="129"/>
                    <a:pt x="69" y="131"/>
                    <a:pt x="71" y="129"/>
                  </a:cubicBezTo>
                  <a:cubicBezTo>
                    <a:pt x="71" y="129"/>
                    <a:pt x="71" y="129"/>
                    <a:pt x="71" y="130"/>
                  </a:cubicBezTo>
                  <a:cubicBezTo>
                    <a:pt x="71" y="130"/>
                    <a:pt x="71" y="130"/>
                    <a:pt x="71" y="130"/>
                  </a:cubicBezTo>
                  <a:cubicBezTo>
                    <a:pt x="70" y="132"/>
                    <a:pt x="70" y="134"/>
                    <a:pt x="70" y="136"/>
                  </a:cubicBezTo>
                  <a:cubicBezTo>
                    <a:pt x="70" y="138"/>
                    <a:pt x="70" y="139"/>
                    <a:pt x="70" y="140"/>
                  </a:cubicBezTo>
                  <a:cubicBezTo>
                    <a:pt x="70" y="140"/>
                    <a:pt x="70" y="140"/>
                    <a:pt x="70" y="140"/>
                  </a:cubicBezTo>
                  <a:cubicBezTo>
                    <a:pt x="69" y="144"/>
                    <a:pt x="69" y="147"/>
                    <a:pt x="68" y="151"/>
                  </a:cubicBezTo>
                  <a:cubicBezTo>
                    <a:pt x="68" y="151"/>
                    <a:pt x="67" y="151"/>
                    <a:pt x="67" y="152"/>
                  </a:cubicBezTo>
                  <a:cubicBezTo>
                    <a:pt x="67" y="153"/>
                    <a:pt x="67" y="155"/>
                    <a:pt x="67" y="156"/>
                  </a:cubicBezTo>
                  <a:cubicBezTo>
                    <a:pt x="67" y="160"/>
                    <a:pt x="66" y="164"/>
                    <a:pt x="64" y="168"/>
                  </a:cubicBezTo>
                  <a:cubicBezTo>
                    <a:pt x="64" y="168"/>
                    <a:pt x="64" y="169"/>
                    <a:pt x="64" y="169"/>
                  </a:cubicBezTo>
                  <a:cubicBezTo>
                    <a:pt x="63" y="164"/>
                    <a:pt x="64" y="157"/>
                    <a:pt x="65" y="155"/>
                  </a:cubicBezTo>
                  <a:cubicBezTo>
                    <a:pt x="63" y="149"/>
                    <a:pt x="64" y="160"/>
                    <a:pt x="62" y="159"/>
                  </a:cubicBezTo>
                  <a:cubicBezTo>
                    <a:pt x="62" y="163"/>
                    <a:pt x="62" y="166"/>
                    <a:pt x="63" y="171"/>
                  </a:cubicBezTo>
                  <a:cubicBezTo>
                    <a:pt x="62" y="174"/>
                    <a:pt x="63" y="175"/>
                    <a:pt x="61" y="179"/>
                  </a:cubicBezTo>
                  <a:cubicBezTo>
                    <a:pt x="60" y="178"/>
                    <a:pt x="60" y="178"/>
                    <a:pt x="60" y="178"/>
                  </a:cubicBezTo>
                  <a:cubicBezTo>
                    <a:pt x="58" y="183"/>
                    <a:pt x="58" y="185"/>
                    <a:pt x="58" y="188"/>
                  </a:cubicBezTo>
                  <a:cubicBezTo>
                    <a:pt x="54" y="190"/>
                    <a:pt x="55" y="191"/>
                    <a:pt x="51" y="193"/>
                  </a:cubicBezTo>
                  <a:cubicBezTo>
                    <a:pt x="54" y="190"/>
                    <a:pt x="55" y="186"/>
                    <a:pt x="55" y="183"/>
                  </a:cubicBezTo>
                  <a:cubicBezTo>
                    <a:pt x="51" y="187"/>
                    <a:pt x="48" y="194"/>
                    <a:pt x="43" y="194"/>
                  </a:cubicBezTo>
                  <a:cubicBezTo>
                    <a:pt x="38" y="196"/>
                    <a:pt x="35" y="199"/>
                    <a:pt x="35" y="201"/>
                  </a:cubicBezTo>
                  <a:cubicBezTo>
                    <a:pt x="36" y="200"/>
                    <a:pt x="31" y="201"/>
                    <a:pt x="34" y="199"/>
                  </a:cubicBezTo>
                  <a:cubicBezTo>
                    <a:pt x="32" y="200"/>
                    <a:pt x="30" y="201"/>
                    <a:pt x="29" y="201"/>
                  </a:cubicBezTo>
                  <a:cubicBezTo>
                    <a:pt x="29" y="201"/>
                    <a:pt x="29" y="201"/>
                    <a:pt x="29" y="201"/>
                  </a:cubicBezTo>
                  <a:cubicBezTo>
                    <a:pt x="28" y="201"/>
                    <a:pt x="28" y="200"/>
                    <a:pt x="28" y="199"/>
                  </a:cubicBezTo>
                  <a:cubicBezTo>
                    <a:pt x="26" y="197"/>
                    <a:pt x="23" y="193"/>
                    <a:pt x="19" y="196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16" y="196"/>
                    <a:pt x="12" y="198"/>
                    <a:pt x="9" y="198"/>
                  </a:cubicBezTo>
                  <a:cubicBezTo>
                    <a:pt x="9" y="200"/>
                    <a:pt x="8" y="202"/>
                    <a:pt x="10" y="203"/>
                  </a:cubicBezTo>
                  <a:cubicBezTo>
                    <a:pt x="9" y="204"/>
                    <a:pt x="7" y="201"/>
                    <a:pt x="8" y="203"/>
                  </a:cubicBezTo>
                  <a:cubicBezTo>
                    <a:pt x="7" y="201"/>
                    <a:pt x="7" y="201"/>
                    <a:pt x="7" y="201"/>
                  </a:cubicBezTo>
                  <a:cubicBezTo>
                    <a:pt x="1" y="206"/>
                    <a:pt x="3" y="212"/>
                    <a:pt x="3" y="217"/>
                  </a:cubicBezTo>
                  <a:cubicBezTo>
                    <a:pt x="0" y="218"/>
                    <a:pt x="3" y="221"/>
                    <a:pt x="2" y="224"/>
                  </a:cubicBezTo>
                  <a:cubicBezTo>
                    <a:pt x="3" y="226"/>
                    <a:pt x="2" y="229"/>
                    <a:pt x="5" y="229"/>
                  </a:cubicBezTo>
                  <a:cubicBezTo>
                    <a:pt x="4" y="230"/>
                    <a:pt x="4" y="230"/>
                    <a:pt x="4" y="230"/>
                  </a:cubicBezTo>
                  <a:cubicBezTo>
                    <a:pt x="4" y="232"/>
                    <a:pt x="4" y="235"/>
                    <a:pt x="5" y="237"/>
                  </a:cubicBezTo>
                  <a:cubicBezTo>
                    <a:pt x="5" y="239"/>
                    <a:pt x="7" y="238"/>
                    <a:pt x="8" y="239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8" y="241"/>
                    <a:pt x="10" y="240"/>
                    <a:pt x="12" y="240"/>
                  </a:cubicBezTo>
                  <a:cubicBezTo>
                    <a:pt x="12" y="241"/>
                    <a:pt x="12" y="241"/>
                    <a:pt x="12" y="242"/>
                  </a:cubicBezTo>
                  <a:cubicBezTo>
                    <a:pt x="11" y="242"/>
                    <a:pt x="9" y="242"/>
                    <a:pt x="7" y="242"/>
                  </a:cubicBezTo>
                  <a:cubicBezTo>
                    <a:pt x="8" y="244"/>
                    <a:pt x="11" y="244"/>
                    <a:pt x="10" y="246"/>
                  </a:cubicBezTo>
                  <a:cubicBezTo>
                    <a:pt x="11" y="247"/>
                    <a:pt x="12" y="248"/>
                    <a:pt x="14" y="247"/>
                  </a:cubicBezTo>
                  <a:cubicBezTo>
                    <a:pt x="13" y="247"/>
                    <a:pt x="14" y="248"/>
                    <a:pt x="13" y="248"/>
                  </a:cubicBezTo>
                  <a:cubicBezTo>
                    <a:pt x="13" y="249"/>
                    <a:pt x="14" y="249"/>
                    <a:pt x="15" y="249"/>
                  </a:cubicBezTo>
                  <a:cubicBezTo>
                    <a:pt x="15" y="249"/>
                    <a:pt x="15" y="249"/>
                    <a:pt x="15" y="249"/>
                  </a:cubicBezTo>
                  <a:cubicBezTo>
                    <a:pt x="16" y="248"/>
                    <a:pt x="17" y="249"/>
                    <a:pt x="18" y="247"/>
                  </a:cubicBezTo>
                  <a:cubicBezTo>
                    <a:pt x="17" y="247"/>
                    <a:pt x="17" y="247"/>
                    <a:pt x="17" y="246"/>
                  </a:cubicBezTo>
                  <a:cubicBezTo>
                    <a:pt x="18" y="246"/>
                    <a:pt x="19" y="246"/>
                    <a:pt x="19" y="248"/>
                  </a:cubicBezTo>
                  <a:cubicBezTo>
                    <a:pt x="18" y="249"/>
                    <a:pt x="16" y="249"/>
                    <a:pt x="17" y="250"/>
                  </a:cubicBezTo>
                  <a:cubicBezTo>
                    <a:pt x="18" y="250"/>
                    <a:pt x="20" y="249"/>
                    <a:pt x="21" y="248"/>
                  </a:cubicBezTo>
                  <a:cubicBezTo>
                    <a:pt x="20" y="249"/>
                    <a:pt x="19" y="248"/>
                    <a:pt x="20" y="246"/>
                  </a:cubicBezTo>
                  <a:cubicBezTo>
                    <a:pt x="19" y="247"/>
                    <a:pt x="19" y="247"/>
                    <a:pt x="19" y="247"/>
                  </a:cubicBezTo>
                  <a:cubicBezTo>
                    <a:pt x="20" y="246"/>
                    <a:pt x="20" y="246"/>
                    <a:pt x="20" y="246"/>
                  </a:cubicBezTo>
                  <a:cubicBezTo>
                    <a:pt x="18" y="245"/>
                    <a:pt x="19" y="243"/>
                    <a:pt x="17" y="243"/>
                  </a:cubicBezTo>
                  <a:cubicBezTo>
                    <a:pt x="16" y="245"/>
                    <a:pt x="16" y="245"/>
                    <a:pt x="16" y="245"/>
                  </a:cubicBezTo>
                  <a:cubicBezTo>
                    <a:pt x="15" y="244"/>
                    <a:pt x="13" y="244"/>
                    <a:pt x="13" y="243"/>
                  </a:cubicBezTo>
                  <a:cubicBezTo>
                    <a:pt x="14" y="243"/>
                    <a:pt x="15" y="242"/>
                    <a:pt x="15" y="241"/>
                  </a:cubicBezTo>
                  <a:cubicBezTo>
                    <a:pt x="15" y="241"/>
                    <a:pt x="14" y="241"/>
                    <a:pt x="15" y="241"/>
                  </a:cubicBezTo>
                  <a:cubicBezTo>
                    <a:pt x="17" y="240"/>
                    <a:pt x="17" y="240"/>
                    <a:pt x="17" y="240"/>
                  </a:cubicBezTo>
                  <a:cubicBezTo>
                    <a:pt x="14" y="242"/>
                    <a:pt x="15" y="238"/>
                    <a:pt x="14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15" y="236"/>
                    <a:pt x="13" y="239"/>
                    <a:pt x="13" y="238"/>
                  </a:cubicBezTo>
                  <a:cubicBezTo>
                    <a:pt x="13" y="237"/>
                    <a:pt x="15" y="237"/>
                    <a:pt x="16" y="235"/>
                  </a:cubicBezTo>
                  <a:cubicBezTo>
                    <a:pt x="15" y="234"/>
                    <a:pt x="12" y="233"/>
                    <a:pt x="14" y="230"/>
                  </a:cubicBezTo>
                  <a:cubicBezTo>
                    <a:pt x="13" y="229"/>
                    <a:pt x="12" y="228"/>
                    <a:pt x="11" y="227"/>
                  </a:cubicBezTo>
                  <a:cubicBezTo>
                    <a:pt x="10" y="226"/>
                    <a:pt x="13" y="227"/>
                    <a:pt x="12" y="226"/>
                  </a:cubicBezTo>
                  <a:cubicBezTo>
                    <a:pt x="13" y="226"/>
                    <a:pt x="14" y="225"/>
                    <a:pt x="15" y="225"/>
                  </a:cubicBezTo>
                  <a:cubicBezTo>
                    <a:pt x="14" y="225"/>
                    <a:pt x="15" y="223"/>
                    <a:pt x="12" y="224"/>
                  </a:cubicBezTo>
                  <a:cubicBezTo>
                    <a:pt x="13" y="222"/>
                    <a:pt x="13" y="221"/>
                    <a:pt x="13" y="219"/>
                  </a:cubicBezTo>
                  <a:cubicBezTo>
                    <a:pt x="13" y="219"/>
                    <a:pt x="14" y="219"/>
                    <a:pt x="15" y="219"/>
                  </a:cubicBezTo>
                  <a:cubicBezTo>
                    <a:pt x="14" y="218"/>
                    <a:pt x="12" y="217"/>
                    <a:pt x="13" y="216"/>
                  </a:cubicBezTo>
                  <a:cubicBezTo>
                    <a:pt x="12" y="215"/>
                    <a:pt x="12" y="216"/>
                    <a:pt x="10" y="215"/>
                  </a:cubicBezTo>
                  <a:cubicBezTo>
                    <a:pt x="10" y="215"/>
                    <a:pt x="9" y="215"/>
                    <a:pt x="9" y="214"/>
                  </a:cubicBezTo>
                  <a:cubicBezTo>
                    <a:pt x="11" y="214"/>
                    <a:pt x="14" y="215"/>
                    <a:pt x="14" y="214"/>
                  </a:cubicBezTo>
                  <a:cubicBezTo>
                    <a:pt x="17" y="215"/>
                    <a:pt x="13" y="216"/>
                    <a:pt x="16" y="216"/>
                  </a:cubicBezTo>
                  <a:cubicBezTo>
                    <a:pt x="18" y="216"/>
                    <a:pt x="18" y="218"/>
                    <a:pt x="17" y="219"/>
                  </a:cubicBezTo>
                  <a:cubicBezTo>
                    <a:pt x="19" y="220"/>
                    <a:pt x="17" y="218"/>
                    <a:pt x="19" y="218"/>
                  </a:cubicBezTo>
                  <a:cubicBezTo>
                    <a:pt x="19" y="217"/>
                    <a:pt x="18" y="217"/>
                    <a:pt x="18" y="216"/>
                  </a:cubicBezTo>
                  <a:cubicBezTo>
                    <a:pt x="18" y="216"/>
                    <a:pt x="17" y="216"/>
                    <a:pt x="17" y="216"/>
                  </a:cubicBezTo>
                  <a:cubicBezTo>
                    <a:pt x="17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5"/>
                    <a:pt x="17" y="216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7" y="215"/>
                    <a:pt x="17" y="215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6" y="216"/>
                    <a:pt x="16" y="215"/>
                    <a:pt x="16" y="215"/>
                  </a:cubicBezTo>
                  <a:cubicBezTo>
                    <a:pt x="14" y="214"/>
                    <a:pt x="17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7" y="214"/>
                    <a:pt x="17" y="215"/>
                    <a:pt x="17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5"/>
                    <a:pt x="17" y="215"/>
                    <a:pt x="17" y="215"/>
                  </a:cubicBezTo>
                  <a:cubicBezTo>
                    <a:pt x="17" y="215"/>
                    <a:pt x="17" y="215"/>
                    <a:pt x="18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20" y="212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8" y="213"/>
                  </a:cubicBezTo>
                  <a:cubicBezTo>
                    <a:pt x="19" y="213"/>
                    <a:pt x="19" y="213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9" y="213"/>
                    <a:pt x="19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3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6"/>
                    <a:pt x="18" y="216"/>
                    <a:pt x="18" y="216"/>
                  </a:cubicBezTo>
                  <a:cubicBezTo>
                    <a:pt x="18" y="216"/>
                    <a:pt x="18" y="216"/>
                    <a:pt x="18" y="216"/>
                  </a:cubicBezTo>
                  <a:cubicBezTo>
                    <a:pt x="19" y="216"/>
                    <a:pt x="18" y="215"/>
                    <a:pt x="19" y="215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19" y="215"/>
                    <a:pt x="19" y="216"/>
                    <a:pt x="19" y="216"/>
                  </a:cubicBezTo>
                  <a:cubicBezTo>
                    <a:pt x="19" y="216"/>
                    <a:pt x="19" y="216"/>
                    <a:pt x="19" y="215"/>
                  </a:cubicBezTo>
                  <a:cubicBezTo>
                    <a:pt x="19" y="216"/>
                    <a:pt x="19" y="216"/>
                    <a:pt x="19" y="216"/>
                  </a:cubicBezTo>
                  <a:cubicBezTo>
                    <a:pt x="19" y="215"/>
                    <a:pt x="20" y="217"/>
                    <a:pt x="20" y="215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20" y="215"/>
                    <a:pt x="18" y="215"/>
                    <a:pt x="19" y="214"/>
                  </a:cubicBezTo>
                  <a:cubicBezTo>
                    <a:pt x="19" y="214"/>
                    <a:pt x="19" y="214"/>
                    <a:pt x="19" y="214"/>
                  </a:cubicBezTo>
                  <a:cubicBezTo>
                    <a:pt x="19" y="214"/>
                    <a:pt x="19" y="214"/>
                    <a:pt x="19" y="213"/>
                  </a:cubicBezTo>
                  <a:cubicBezTo>
                    <a:pt x="19" y="213"/>
                    <a:pt x="19" y="214"/>
                    <a:pt x="19" y="214"/>
                  </a:cubicBezTo>
                  <a:cubicBezTo>
                    <a:pt x="19" y="214"/>
                    <a:pt x="19" y="214"/>
                    <a:pt x="19" y="214"/>
                  </a:cubicBezTo>
                  <a:cubicBezTo>
                    <a:pt x="19" y="214"/>
                    <a:pt x="20" y="214"/>
                    <a:pt x="20" y="214"/>
                  </a:cubicBezTo>
                  <a:cubicBezTo>
                    <a:pt x="20" y="214"/>
                    <a:pt x="19" y="214"/>
                    <a:pt x="20" y="215"/>
                  </a:cubicBezTo>
                  <a:cubicBezTo>
                    <a:pt x="22" y="215"/>
                    <a:pt x="22" y="215"/>
                    <a:pt x="22" y="215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0" y="216"/>
                    <a:pt x="20" y="216"/>
                    <a:pt x="20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0" y="217"/>
                    <a:pt x="20" y="217"/>
                    <a:pt x="20" y="217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1" y="217"/>
                    <a:pt x="21" y="217"/>
                    <a:pt x="21" y="217"/>
                  </a:cubicBezTo>
                  <a:cubicBezTo>
                    <a:pt x="20" y="218"/>
                    <a:pt x="23" y="217"/>
                    <a:pt x="22" y="218"/>
                  </a:cubicBezTo>
                  <a:cubicBezTo>
                    <a:pt x="21" y="218"/>
                    <a:pt x="20" y="219"/>
                    <a:pt x="20" y="219"/>
                  </a:cubicBezTo>
                  <a:cubicBezTo>
                    <a:pt x="22" y="218"/>
                    <a:pt x="23" y="219"/>
                    <a:pt x="25" y="218"/>
                  </a:cubicBezTo>
                  <a:cubicBezTo>
                    <a:pt x="24" y="219"/>
                    <a:pt x="21" y="219"/>
                    <a:pt x="20" y="220"/>
                  </a:cubicBezTo>
                  <a:cubicBezTo>
                    <a:pt x="22" y="220"/>
                    <a:pt x="19" y="222"/>
                    <a:pt x="22" y="221"/>
                  </a:cubicBezTo>
                  <a:cubicBezTo>
                    <a:pt x="22" y="220"/>
                    <a:pt x="23" y="221"/>
                    <a:pt x="25" y="220"/>
                  </a:cubicBezTo>
                  <a:cubicBezTo>
                    <a:pt x="25" y="222"/>
                    <a:pt x="23" y="221"/>
                    <a:pt x="23" y="222"/>
                  </a:cubicBezTo>
                  <a:cubicBezTo>
                    <a:pt x="23" y="222"/>
                    <a:pt x="25" y="222"/>
                    <a:pt x="26" y="221"/>
                  </a:cubicBezTo>
                  <a:cubicBezTo>
                    <a:pt x="26" y="222"/>
                    <a:pt x="28" y="222"/>
                    <a:pt x="27" y="223"/>
                  </a:cubicBezTo>
                  <a:cubicBezTo>
                    <a:pt x="25" y="224"/>
                    <a:pt x="26" y="222"/>
                    <a:pt x="25" y="223"/>
                  </a:cubicBezTo>
                  <a:cubicBezTo>
                    <a:pt x="25" y="224"/>
                    <a:pt x="29" y="222"/>
                    <a:pt x="30" y="224"/>
                  </a:cubicBezTo>
                  <a:cubicBezTo>
                    <a:pt x="31" y="223"/>
                    <a:pt x="34" y="223"/>
                    <a:pt x="35" y="224"/>
                  </a:cubicBezTo>
                  <a:cubicBezTo>
                    <a:pt x="35" y="226"/>
                    <a:pt x="34" y="223"/>
                    <a:pt x="32" y="224"/>
                  </a:cubicBezTo>
                  <a:cubicBezTo>
                    <a:pt x="32" y="225"/>
                    <a:pt x="32" y="225"/>
                    <a:pt x="32" y="225"/>
                  </a:cubicBezTo>
                  <a:cubicBezTo>
                    <a:pt x="30" y="227"/>
                    <a:pt x="27" y="224"/>
                    <a:pt x="25" y="225"/>
                  </a:cubicBezTo>
                  <a:cubicBezTo>
                    <a:pt x="26" y="226"/>
                    <a:pt x="26" y="226"/>
                    <a:pt x="26" y="226"/>
                  </a:cubicBezTo>
                  <a:cubicBezTo>
                    <a:pt x="25" y="226"/>
                    <a:pt x="24" y="226"/>
                    <a:pt x="23" y="227"/>
                  </a:cubicBezTo>
                  <a:cubicBezTo>
                    <a:pt x="25" y="226"/>
                    <a:pt x="24" y="228"/>
                    <a:pt x="25" y="228"/>
                  </a:cubicBezTo>
                  <a:cubicBezTo>
                    <a:pt x="26" y="228"/>
                    <a:pt x="24" y="228"/>
                    <a:pt x="25" y="228"/>
                  </a:cubicBezTo>
                  <a:cubicBezTo>
                    <a:pt x="26" y="228"/>
                    <a:pt x="29" y="228"/>
                    <a:pt x="28" y="230"/>
                  </a:cubicBezTo>
                  <a:cubicBezTo>
                    <a:pt x="27" y="229"/>
                    <a:pt x="26" y="230"/>
                    <a:pt x="25" y="230"/>
                  </a:cubicBezTo>
                  <a:cubicBezTo>
                    <a:pt x="24" y="231"/>
                    <a:pt x="27" y="230"/>
                    <a:pt x="26" y="231"/>
                  </a:cubicBezTo>
                  <a:cubicBezTo>
                    <a:pt x="25" y="231"/>
                    <a:pt x="25" y="231"/>
                    <a:pt x="25" y="231"/>
                  </a:cubicBezTo>
                  <a:cubicBezTo>
                    <a:pt x="25" y="233"/>
                    <a:pt x="26" y="241"/>
                    <a:pt x="32" y="242"/>
                  </a:cubicBezTo>
                  <a:cubicBezTo>
                    <a:pt x="31" y="243"/>
                    <a:pt x="31" y="245"/>
                    <a:pt x="30" y="247"/>
                  </a:cubicBezTo>
                  <a:cubicBezTo>
                    <a:pt x="31" y="246"/>
                    <a:pt x="32" y="246"/>
                    <a:pt x="33" y="247"/>
                  </a:cubicBezTo>
                  <a:cubicBezTo>
                    <a:pt x="31" y="248"/>
                    <a:pt x="31" y="248"/>
                    <a:pt x="31" y="248"/>
                  </a:cubicBezTo>
                  <a:cubicBezTo>
                    <a:pt x="30" y="250"/>
                    <a:pt x="33" y="251"/>
                    <a:pt x="34" y="251"/>
                  </a:cubicBezTo>
                  <a:cubicBezTo>
                    <a:pt x="33" y="252"/>
                    <a:pt x="33" y="252"/>
                    <a:pt x="33" y="252"/>
                  </a:cubicBezTo>
                  <a:cubicBezTo>
                    <a:pt x="32" y="254"/>
                    <a:pt x="34" y="253"/>
                    <a:pt x="35" y="253"/>
                  </a:cubicBezTo>
                  <a:cubicBezTo>
                    <a:pt x="34" y="254"/>
                    <a:pt x="34" y="254"/>
                    <a:pt x="34" y="254"/>
                  </a:cubicBezTo>
                  <a:cubicBezTo>
                    <a:pt x="35" y="254"/>
                    <a:pt x="35" y="254"/>
                    <a:pt x="35" y="254"/>
                  </a:cubicBezTo>
                  <a:cubicBezTo>
                    <a:pt x="36" y="255"/>
                    <a:pt x="36" y="256"/>
                    <a:pt x="34" y="257"/>
                  </a:cubicBezTo>
                  <a:cubicBezTo>
                    <a:pt x="35" y="257"/>
                    <a:pt x="35" y="257"/>
                    <a:pt x="36" y="256"/>
                  </a:cubicBezTo>
                  <a:cubicBezTo>
                    <a:pt x="35" y="258"/>
                    <a:pt x="36" y="261"/>
                    <a:pt x="38" y="262"/>
                  </a:cubicBezTo>
                  <a:cubicBezTo>
                    <a:pt x="38" y="261"/>
                    <a:pt x="39" y="261"/>
                    <a:pt x="40" y="260"/>
                  </a:cubicBezTo>
                  <a:cubicBezTo>
                    <a:pt x="42" y="259"/>
                    <a:pt x="40" y="260"/>
                    <a:pt x="41" y="260"/>
                  </a:cubicBezTo>
                  <a:cubicBezTo>
                    <a:pt x="41" y="261"/>
                    <a:pt x="40" y="262"/>
                    <a:pt x="39" y="262"/>
                  </a:cubicBezTo>
                  <a:cubicBezTo>
                    <a:pt x="38" y="265"/>
                    <a:pt x="42" y="267"/>
                    <a:pt x="44" y="270"/>
                  </a:cubicBezTo>
                  <a:cubicBezTo>
                    <a:pt x="44" y="270"/>
                    <a:pt x="44" y="270"/>
                    <a:pt x="45" y="270"/>
                  </a:cubicBezTo>
                  <a:cubicBezTo>
                    <a:pt x="44" y="273"/>
                    <a:pt x="48" y="273"/>
                    <a:pt x="48" y="276"/>
                  </a:cubicBezTo>
                  <a:cubicBezTo>
                    <a:pt x="49" y="275"/>
                    <a:pt x="51" y="273"/>
                    <a:pt x="52" y="274"/>
                  </a:cubicBezTo>
                  <a:cubicBezTo>
                    <a:pt x="54" y="274"/>
                    <a:pt x="50" y="276"/>
                    <a:pt x="50" y="279"/>
                  </a:cubicBezTo>
                  <a:cubicBezTo>
                    <a:pt x="51" y="278"/>
                    <a:pt x="52" y="279"/>
                    <a:pt x="53" y="279"/>
                  </a:cubicBezTo>
                  <a:cubicBezTo>
                    <a:pt x="52" y="280"/>
                    <a:pt x="52" y="280"/>
                    <a:pt x="52" y="280"/>
                  </a:cubicBezTo>
                  <a:cubicBezTo>
                    <a:pt x="54" y="279"/>
                    <a:pt x="55" y="280"/>
                    <a:pt x="55" y="281"/>
                  </a:cubicBezTo>
                  <a:cubicBezTo>
                    <a:pt x="55" y="281"/>
                    <a:pt x="55" y="281"/>
                    <a:pt x="55" y="281"/>
                  </a:cubicBezTo>
                  <a:cubicBezTo>
                    <a:pt x="55" y="282"/>
                    <a:pt x="55" y="283"/>
                    <a:pt x="56" y="284"/>
                  </a:cubicBezTo>
                  <a:cubicBezTo>
                    <a:pt x="57" y="282"/>
                    <a:pt x="58" y="284"/>
                    <a:pt x="59" y="283"/>
                  </a:cubicBezTo>
                  <a:cubicBezTo>
                    <a:pt x="59" y="284"/>
                    <a:pt x="59" y="284"/>
                    <a:pt x="59" y="284"/>
                  </a:cubicBezTo>
                  <a:cubicBezTo>
                    <a:pt x="60" y="283"/>
                    <a:pt x="60" y="283"/>
                    <a:pt x="60" y="283"/>
                  </a:cubicBezTo>
                  <a:cubicBezTo>
                    <a:pt x="61" y="285"/>
                    <a:pt x="61" y="285"/>
                    <a:pt x="61" y="285"/>
                  </a:cubicBezTo>
                  <a:cubicBezTo>
                    <a:pt x="59" y="285"/>
                    <a:pt x="59" y="285"/>
                    <a:pt x="59" y="285"/>
                  </a:cubicBezTo>
                  <a:cubicBezTo>
                    <a:pt x="60" y="287"/>
                    <a:pt x="60" y="285"/>
                    <a:pt x="62" y="284"/>
                  </a:cubicBezTo>
                  <a:cubicBezTo>
                    <a:pt x="63" y="284"/>
                    <a:pt x="62" y="285"/>
                    <a:pt x="62" y="286"/>
                  </a:cubicBezTo>
                  <a:cubicBezTo>
                    <a:pt x="62" y="287"/>
                    <a:pt x="62" y="285"/>
                    <a:pt x="61" y="285"/>
                  </a:cubicBezTo>
                  <a:cubicBezTo>
                    <a:pt x="60" y="286"/>
                    <a:pt x="62" y="286"/>
                    <a:pt x="61" y="287"/>
                  </a:cubicBezTo>
                  <a:cubicBezTo>
                    <a:pt x="62" y="287"/>
                    <a:pt x="63" y="286"/>
                    <a:pt x="63" y="286"/>
                  </a:cubicBezTo>
                  <a:cubicBezTo>
                    <a:pt x="64" y="287"/>
                    <a:pt x="65" y="287"/>
                    <a:pt x="65" y="289"/>
                  </a:cubicBezTo>
                  <a:cubicBezTo>
                    <a:pt x="65" y="288"/>
                    <a:pt x="66" y="289"/>
                    <a:pt x="67" y="288"/>
                  </a:cubicBezTo>
                  <a:cubicBezTo>
                    <a:pt x="66" y="288"/>
                    <a:pt x="66" y="287"/>
                    <a:pt x="66" y="286"/>
                  </a:cubicBezTo>
                  <a:cubicBezTo>
                    <a:pt x="67" y="286"/>
                    <a:pt x="68" y="286"/>
                    <a:pt x="68" y="287"/>
                  </a:cubicBezTo>
                  <a:cubicBezTo>
                    <a:pt x="67" y="287"/>
                    <a:pt x="67" y="287"/>
                    <a:pt x="67" y="287"/>
                  </a:cubicBezTo>
                  <a:cubicBezTo>
                    <a:pt x="68" y="287"/>
                    <a:pt x="69" y="288"/>
                    <a:pt x="69" y="286"/>
                  </a:cubicBezTo>
                  <a:cubicBezTo>
                    <a:pt x="69" y="289"/>
                    <a:pt x="69" y="289"/>
                    <a:pt x="69" y="289"/>
                  </a:cubicBezTo>
                  <a:cubicBezTo>
                    <a:pt x="70" y="288"/>
                    <a:pt x="71" y="288"/>
                    <a:pt x="72" y="288"/>
                  </a:cubicBezTo>
                  <a:cubicBezTo>
                    <a:pt x="71" y="290"/>
                    <a:pt x="69" y="291"/>
                    <a:pt x="71" y="292"/>
                  </a:cubicBezTo>
                  <a:cubicBezTo>
                    <a:pt x="73" y="291"/>
                    <a:pt x="73" y="291"/>
                    <a:pt x="73" y="291"/>
                  </a:cubicBezTo>
                  <a:cubicBezTo>
                    <a:pt x="74" y="291"/>
                    <a:pt x="74" y="292"/>
                    <a:pt x="74" y="293"/>
                  </a:cubicBezTo>
                  <a:cubicBezTo>
                    <a:pt x="76" y="294"/>
                    <a:pt x="77" y="289"/>
                    <a:pt x="79" y="291"/>
                  </a:cubicBezTo>
                  <a:cubicBezTo>
                    <a:pt x="78" y="293"/>
                    <a:pt x="78" y="293"/>
                    <a:pt x="79" y="294"/>
                  </a:cubicBezTo>
                  <a:cubicBezTo>
                    <a:pt x="79" y="293"/>
                    <a:pt x="79" y="293"/>
                    <a:pt x="80" y="293"/>
                  </a:cubicBezTo>
                  <a:cubicBezTo>
                    <a:pt x="80" y="292"/>
                    <a:pt x="79" y="294"/>
                    <a:pt x="79" y="293"/>
                  </a:cubicBezTo>
                  <a:cubicBezTo>
                    <a:pt x="79" y="291"/>
                    <a:pt x="80" y="292"/>
                    <a:pt x="80" y="292"/>
                  </a:cubicBezTo>
                  <a:cubicBezTo>
                    <a:pt x="81" y="296"/>
                    <a:pt x="86" y="294"/>
                    <a:pt x="88" y="296"/>
                  </a:cubicBezTo>
                  <a:cubicBezTo>
                    <a:pt x="88" y="294"/>
                    <a:pt x="90" y="295"/>
                    <a:pt x="90" y="295"/>
                  </a:cubicBezTo>
                  <a:cubicBezTo>
                    <a:pt x="90" y="297"/>
                    <a:pt x="92" y="294"/>
                    <a:pt x="93" y="296"/>
                  </a:cubicBezTo>
                  <a:cubicBezTo>
                    <a:pt x="92" y="293"/>
                    <a:pt x="92" y="293"/>
                    <a:pt x="92" y="293"/>
                  </a:cubicBezTo>
                  <a:cubicBezTo>
                    <a:pt x="94" y="295"/>
                    <a:pt x="95" y="290"/>
                    <a:pt x="96" y="293"/>
                  </a:cubicBezTo>
                  <a:cubicBezTo>
                    <a:pt x="97" y="293"/>
                    <a:pt x="96" y="294"/>
                    <a:pt x="95" y="295"/>
                  </a:cubicBezTo>
                  <a:cubicBezTo>
                    <a:pt x="96" y="298"/>
                    <a:pt x="99" y="293"/>
                    <a:pt x="100" y="296"/>
                  </a:cubicBezTo>
                  <a:cubicBezTo>
                    <a:pt x="100" y="295"/>
                    <a:pt x="99" y="293"/>
                    <a:pt x="101" y="292"/>
                  </a:cubicBezTo>
                  <a:cubicBezTo>
                    <a:pt x="101" y="294"/>
                    <a:pt x="103" y="295"/>
                    <a:pt x="103" y="295"/>
                  </a:cubicBezTo>
                  <a:cubicBezTo>
                    <a:pt x="104" y="295"/>
                    <a:pt x="104" y="294"/>
                    <a:pt x="105" y="295"/>
                  </a:cubicBezTo>
                  <a:cubicBezTo>
                    <a:pt x="104" y="296"/>
                    <a:pt x="104" y="296"/>
                    <a:pt x="104" y="296"/>
                  </a:cubicBezTo>
                  <a:cubicBezTo>
                    <a:pt x="105" y="297"/>
                    <a:pt x="106" y="296"/>
                    <a:pt x="107" y="295"/>
                  </a:cubicBezTo>
                  <a:cubicBezTo>
                    <a:pt x="108" y="297"/>
                    <a:pt x="110" y="296"/>
                    <a:pt x="111" y="297"/>
                  </a:cubicBezTo>
                  <a:cubicBezTo>
                    <a:pt x="112" y="295"/>
                    <a:pt x="113" y="299"/>
                    <a:pt x="113" y="295"/>
                  </a:cubicBezTo>
                  <a:cubicBezTo>
                    <a:pt x="114" y="296"/>
                    <a:pt x="114" y="296"/>
                    <a:pt x="114" y="296"/>
                  </a:cubicBezTo>
                  <a:cubicBezTo>
                    <a:pt x="114" y="296"/>
                    <a:pt x="115" y="294"/>
                    <a:pt x="115" y="294"/>
                  </a:cubicBezTo>
                  <a:cubicBezTo>
                    <a:pt x="115" y="296"/>
                    <a:pt x="115" y="296"/>
                    <a:pt x="115" y="296"/>
                  </a:cubicBezTo>
                  <a:cubicBezTo>
                    <a:pt x="114" y="298"/>
                    <a:pt x="117" y="296"/>
                    <a:pt x="117" y="298"/>
                  </a:cubicBezTo>
                  <a:cubicBezTo>
                    <a:pt x="116" y="296"/>
                    <a:pt x="117" y="298"/>
                    <a:pt x="118" y="296"/>
                  </a:cubicBezTo>
                  <a:cubicBezTo>
                    <a:pt x="118" y="296"/>
                    <a:pt x="118" y="296"/>
                    <a:pt x="118" y="296"/>
                  </a:cubicBezTo>
                  <a:cubicBezTo>
                    <a:pt x="120" y="296"/>
                    <a:pt x="119" y="295"/>
                    <a:pt x="120" y="295"/>
                  </a:cubicBezTo>
                  <a:cubicBezTo>
                    <a:pt x="121" y="295"/>
                    <a:pt x="120" y="297"/>
                    <a:pt x="120" y="297"/>
                  </a:cubicBezTo>
                  <a:cubicBezTo>
                    <a:pt x="120" y="298"/>
                    <a:pt x="121" y="298"/>
                    <a:pt x="122" y="297"/>
                  </a:cubicBezTo>
                  <a:cubicBezTo>
                    <a:pt x="122" y="298"/>
                    <a:pt x="122" y="298"/>
                    <a:pt x="123" y="298"/>
                  </a:cubicBezTo>
                  <a:cubicBezTo>
                    <a:pt x="123" y="298"/>
                    <a:pt x="123" y="298"/>
                    <a:pt x="123" y="298"/>
                  </a:cubicBezTo>
                  <a:cubicBezTo>
                    <a:pt x="123" y="298"/>
                    <a:pt x="124" y="298"/>
                    <a:pt x="124" y="299"/>
                  </a:cubicBezTo>
                  <a:cubicBezTo>
                    <a:pt x="123" y="300"/>
                    <a:pt x="123" y="300"/>
                    <a:pt x="123" y="300"/>
                  </a:cubicBezTo>
                  <a:cubicBezTo>
                    <a:pt x="124" y="300"/>
                    <a:pt x="125" y="299"/>
                    <a:pt x="125" y="298"/>
                  </a:cubicBezTo>
                  <a:cubicBezTo>
                    <a:pt x="127" y="300"/>
                    <a:pt x="131" y="300"/>
                    <a:pt x="132" y="300"/>
                  </a:cubicBezTo>
                  <a:cubicBezTo>
                    <a:pt x="131" y="299"/>
                    <a:pt x="131" y="301"/>
                    <a:pt x="131" y="300"/>
                  </a:cubicBezTo>
                  <a:cubicBezTo>
                    <a:pt x="132" y="300"/>
                    <a:pt x="133" y="299"/>
                    <a:pt x="133" y="300"/>
                  </a:cubicBezTo>
                  <a:cubicBezTo>
                    <a:pt x="134" y="300"/>
                    <a:pt x="133" y="301"/>
                    <a:pt x="134" y="302"/>
                  </a:cubicBezTo>
                  <a:cubicBezTo>
                    <a:pt x="133" y="302"/>
                    <a:pt x="135" y="300"/>
                    <a:pt x="134" y="300"/>
                  </a:cubicBezTo>
                  <a:cubicBezTo>
                    <a:pt x="134" y="303"/>
                    <a:pt x="138" y="301"/>
                    <a:pt x="139" y="304"/>
                  </a:cubicBezTo>
                  <a:cubicBezTo>
                    <a:pt x="139" y="303"/>
                    <a:pt x="138" y="304"/>
                    <a:pt x="137" y="305"/>
                  </a:cubicBezTo>
                  <a:cubicBezTo>
                    <a:pt x="139" y="305"/>
                    <a:pt x="141" y="305"/>
                    <a:pt x="143" y="304"/>
                  </a:cubicBezTo>
                  <a:cubicBezTo>
                    <a:pt x="142" y="305"/>
                    <a:pt x="142" y="305"/>
                    <a:pt x="141" y="305"/>
                  </a:cubicBezTo>
                  <a:cubicBezTo>
                    <a:pt x="142" y="306"/>
                    <a:pt x="143" y="307"/>
                    <a:pt x="144" y="306"/>
                  </a:cubicBezTo>
                  <a:cubicBezTo>
                    <a:pt x="145" y="305"/>
                    <a:pt x="144" y="307"/>
                    <a:pt x="144" y="306"/>
                  </a:cubicBezTo>
                  <a:cubicBezTo>
                    <a:pt x="144" y="305"/>
                    <a:pt x="146" y="305"/>
                    <a:pt x="146" y="306"/>
                  </a:cubicBezTo>
                  <a:cubicBezTo>
                    <a:pt x="146" y="306"/>
                    <a:pt x="146" y="306"/>
                    <a:pt x="146" y="306"/>
                  </a:cubicBezTo>
                  <a:cubicBezTo>
                    <a:pt x="147" y="307"/>
                    <a:pt x="147" y="306"/>
                    <a:pt x="148" y="307"/>
                  </a:cubicBezTo>
                  <a:cubicBezTo>
                    <a:pt x="148" y="308"/>
                    <a:pt x="147" y="307"/>
                    <a:pt x="147" y="308"/>
                  </a:cubicBezTo>
                  <a:cubicBezTo>
                    <a:pt x="145" y="310"/>
                    <a:pt x="147" y="311"/>
                    <a:pt x="147" y="311"/>
                  </a:cubicBezTo>
                  <a:cubicBezTo>
                    <a:pt x="149" y="311"/>
                    <a:pt x="149" y="311"/>
                    <a:pt x="149" y="311"/>
                  </a:cubicBezTo>
                  <a:cubicBezTo>
                    <a:pt x="150" y="311"/>
                    <a:pt x="148" y="312"/>
                    <a:pt x="148" y="312"/>
                  </a:cubicBezTo>
                  <a:cubicBezTo>
                    <a:pt x="154" y="312"/>
                    <a:pt x="154" y="312"/>
                    <a:pt x="154" y="312"/>
                  </a:cubicBezTo>
                  <a:cubicBezTo>
                    <a:pt x="153" y="312"/>
                    <a:pt x="152" y="314"/>
                    <a:pt x="151" y="314"/>
                  </a:cubicBezTo>
                  <a:cubicBezTo>
                    <a:pt x="152" y="315"/>
                    <a:pt x="155" y="315"/>
                    <a:pt x="157" y="315"/>
                  </a:cubicBezTo>
                  <a:cubicBezTo>
                    <a:pt x="157" y="316"/>
                    <a:pt x="158" y="317"/>
                    <a:pt x="159" y="318"/>
                  </a:cubicBezTo>
                  <a:cubicBezTo>
                    <a:pt x="158" y="319"/>
                    <a:pt x="159" y="317"/>
                    <a:pt x="158" y="318"/>
                  </a:cubicBezTo>
                  <a:cubicBezTo>
                    <a:pt x="157" y="319"/>
                    <a:pt x="157" y="319"/>
                    <a:pt x="157" y="319"/>
                  </a:cubicBezTo>
                  <a:cubicBezTo>
                    <a:pt x="156" y="318"/>
                    <a:pt x="154" y="320"/>
                    <a:pt x="153" y="320"/>
                  </a:cubicBezTo>
                  <a:cubicBezTo>
                    <a:pt x="155" y="320"/>
                    <a:pt x="154" y="323"/>
                    <a:pt x="154" y="325"/>
                  </a:cubicBezTo>
                  <a:cubicBezTo>
                    <a:pt x="157" y="323"/>
                    <a:pt x="156" y="326"/>
                    <a:pt x="159" y="325"/>
                  </a:cubicBezTo>
                  <a:cubicBezTo>
                    <a:pt x="160" y="327"/>
                    <a:pt x="157" y="327"/>
                    <a:pt x="156" y="328"/>
                  </a:cubicBezTo>
                  <a:cubicBezTo>
                    <a:pt x="158" y="329"/>
                    <a:pt x="158" y="331"/>
                    <a:pt x="158" y="333"/>
                  </a:cubicBezTo>
                  <a:cubicBezTo>
                    <a:pt x="158" y="333"/>
                    <a:pt x="158" y="333"/>
                    <a:pt x="158" y="333"/>
                  </a:cubicBezTo>
                  <a:cubicBezTo>
                    <a:pt x="159" y="334"/>
                    <a:pt x="158" y="337"/>
                    <a:pt x="161" y="338"/>
                  </a:cubicBezTo>
                  <a:cubicBezTo>
                    <a:pt x="160" y="338"/>
                    <a:pt x="160" y="338"/>
                    <a:pt x="159" y="338"/>
                  </a:cubicBezTo>
                  <a:cubicBezTo>
                    <a:pt x="159" y="340"/>
                    <a:pt x="163" y="338"/>
                    <a:pt x="162" y="340"/>
                  </a:cubicBezTo>
                  <a:cubicBezTo>
                    <a:pt x="160" y="339"/>
                    <a:pt x="160" y="339"/>
                    <a:pt x="160" y="339"/>
                  </a:cubicBezTo>
                  <a:cubicBezTo>
                    <a:pt x="162" y="340"/>
                    <a:pt x="160" y="342"/>
                    <a:pt x="162" y="343"/>
                  </a:cubicBezTo>
                  <a:cubicBezTo>
                    <a:pt x="161" y="343"/>
                    <a:pt x="161" y="343"/>
                    <a:pt x="160" y="343"/>
                  </a:cubicBezTo>
                  <a:cubicBezTo>
                    <a:pt x="161" y="344"/>
                    <a:pt x="161" y="345"/>
                    <a:pt x="163" y="346"/>
                  </a:cubicBezTo>
                  <a:cubicBezTo>
                    <a:pt x="162" y="347"/>
                    <a:pt x="161" y="346"/>
                    <a:pt x="160" y="346"/>
                  </a:cubicBezTo>
                  <a:cubicBezTo>
                    <a:pt x="160" y="347"/>
                    <a:pt x="163" y="347"/>
                    <a:pt x="162" y="348"/>
                  </a:cubicBezTo>
                  <a:cubicBezTo>
                    <a:pt x="162" y="349"/>
                    <a:pt x="161" y="349"/>
                    <a:pt x="161" y="349"/>
                  </a:cubicBezTo>
                  <a:cubicBezTo>
                    <a:pt x="162" y="350"/>
                    <a:pt x="162" y="351"/>
                    <a:pt x="163" y="352"/>
                  </a:cubicBezTo>
                  <a:cubicBezTo>
                    <a:pt x="162" y="352"/>
                    <a:pt x="162" y="353"/>
                    <a:pt x="161" y="353"/>
                  </a:cubicBezTo>
                  <a:cubicBezTo>
                    <a:pt x="161" y="360"/>
                    <a:pt x="162" y="366"/>
                    <a:pt x="164" y="372"/>
                  </a:cubicBezTo>
                  <a:cubicBezTo>
                    <a:pt x="161" y="374"/>
                    <a:pt x="162" y="371"/>
                    <a:pt x="161" y="372"/>
                  </a:cubicBezTo>
                  <a:cubicBezTo>
                    <a:pt x="163" y="372"/>
                    <a:pt x="161" y="373"/>
                    <a:pt x="162" y="375"/>
                  </a:cubicBezTo>
                  <a:cubicBezTo>
                    <a:pt x="162" y="375"/>
                    <a:pt x="162" y="375"/>
                    <a:pt x="162" y="375"/>
                  </a:cubicBezTo>
                  <a:cubicBezTo>
                    <a:pt x="162" y="376"/>
                    <a:pt x="161" y="376"/>
                    <a:pt x="162" y="377"/>
                  </a:cubicBezTo>
                  <a:cubicBezTo>
                    <a:pt x="162" y="377"/>
                    <a:pt x="162" y="377"/>
                    <a:pt x="162" y="377"/>
                  </a:cubicBezTo>
                  <a:cubicBezTo>
                    <a:pt x="164" y="378"/>
                    <a:pt x="159" y="379"/>
                    <a:pt x="162" y="379"/>
                  </a:cubicBezTo>
                  <a:cubicBezTo>
                    <a:pt x="161" y="380"/>
                    <a:pt x="161" y="380"/>
                    <a:pt x="161" y="380"/>
                  </a:cubicBezTo>
                  <a:cubicBezTo>
                    <a:pt x="163" y="381"/>
                    <a:pt x="160" y="382"/>
                    <a:pt x="162" y="383"/>
                  </a:cubicBezTo>
                  <a:cubicBezTo>
                    <a:pt x="162" y="383"/>
                    <a:pt x="162" y="383"/>
                    <a:pt x="162" y="383"/>
                  </a:cubicBezTo>
                  <a:cubicBezTo>
                    <a:pt x="161" y="384"/>
                    <a:pt x="165" y="386"/>
                    <a:pt x="163" y="386"/>
                  </a:cubicBezTo>
                  <a:cubicBezTo>
                    <a:pt x="163" y="388"/>
                    <a:pt x="164" y="389"/>
                    <a:pt x="166" y="389"/>
                  </a:cubicBezTo>
                  <a:cubicBezTo>
                    <a:pt x="165" y="390"/>
                    <a:pt x="164" y="389"/>
                    <a:pt x="163" y="389"/>
                  </a:cubicBezTo>
                  <a:cubicBezTo>
                    <a:pt x="164" y="394"/>
                    <a:pt x="164" y="400"/>
                    <a:pt x="167" y="404"/>
                  </a:cubicBezTo>
                  <a:cubicBezTo>
                    <a:pt x="166" y="404"/>
                    <a:pt x="166" y="404"/>
                    <a:pt x="165" y="404"/>
                  </a:cubicBezTo>
                  <a:cubicBezTo>
                    <a:pt x="168" y="406"/>
                    <a:pt x="163" y="409"/>
                    <a:pt x="168" y="411"/>
                  </a:cubicBezTo>
                  <a:cubicBezTo>
                    <a:pt x="170" y="412"/>
                    <a:pt x="170" y="412"/>
                    <a:pt x="170" y="412"/>
                  </a:cubicBezTo>
                  <a:cubicBezTo>
                    <a:pt x="169" y="412"/>
                    <a:pt x="168" y="412"/>
                    <a:pt x="167" y="413"/>
                  </a:cubicBezTo>
                  <a:cubicBezTo>
                    <a:pt x="168" y="413"/>
                    <a:pt x="167" y="415"/>
                    <a:pt x="169" y="416"/>
                  </a:cubicBezTo>
                  <a:cubicBezTo>
                    <a:pt x="168" y="416"/>
                    <a:pt x="168" y="416"/>
                    <a:pt x="168" y="416"/>
                  </a:cubicBezTo>
                  <a:cubicBezTo>
                    <a:pt x="167" y="417"/>
                    <a:pt x="170" y="418"/>
                    <a:pt x="169" y="419"/>
                  </a:cubicBezTo>
                  <a:cubicBezTo>
                    <a:pt x="169" y="419"/>
                    <a:pt x="169" y="419"/>
                    <a:pt x="169" y="419"/>
                  </a:cubicBezTo>
                  <a:cubicBezTo>
                    <a:pt x="166" y="425"/>
                    <a:pt x="163" y="434"/>
                    <a:pt x="168" y="438"/>
                  </a:cubicBezTo>
                  <a:cubicBezTo>
                    <a:pt x="169" y="440"/>
                    <a:pt x="166" y="439"/>
                    <a:pt x="166" y="440"/>
                  </a:cubicBezTo>
                  <a:cubicBezTo>
                    <a:pt x="170" y="444"/>
                    <a:pt x="167" y="452"/>
                    <a:pt x="173" y="453"/>
                  </a:cubicBezTo>
                  <a:cubicBezTo>
                    <a:pt x="173" y="454"/>
                    <a:pt x="173" y="454"/>
                    <a:pt x="173" y="455"/>
                  </a:cubicBezTo>
                  <a:cubicBezTo>
                    <a:pt x="173" y="455"/>
                    <a:pt x="173" y="456"/>
                    <a:pt x="174" y="456"/>
                  </a:cubicBezTo>
                  <a:cubicBezTo>
                    <a:pt x="171" y="457"/>
                    <a:pt x="174" y="460"/>
                    <a:pt x="172" y="462"/>
                  </a:cubicBezTo>
                  <a:cubicBezTo>
                    <a:pt x="175" y="462"/>
                    <a:pt x="174" y="463"/>
                    <a:pt x="174" y="464"/>
                  </a:cubicBezTo>
                  <a:cubicBezTo>
                    <a:pt x="174" y="464"/>
                    <a:pt x="173" y="464"/>
                    <a:pt x="173" y="464"/>
                  </a:cubicBezTo>
                  <a:cubicBezTo>
                    <a:pt x="173" y="466"/>
                    <a:pt x="173" y="466"/>
                    <a:pt x="172" y="468"/>
                  </a:cubicBezTo>
                  <a:cubicBezTo>
                    <a:pt x="172" y="469"/>
                    <a:pt x="174" y="469"/>
                    <a:pt x="173" y="470"/>
                  </a:cubicBezTo>
                  <a:cubicBezTo>
                    <a:pt x="171" y="471"/>
                    <a:pt x="173" y="472"/>
                    <a:pt x="172" y="473"/>
                  </a:cubicBezTo>
                  <a:cubicBezTo>
                    <a:pt x="174" y="473"/>
                    <a:pt x="175" y="474"/>
                    <a:pt x="175" y="475"/>
                  </a:cubicBezTo>
                  <a:cubicBezTo>
                    <a:pt x="172" y="475"/>
                    <a:pt x="172" y="475"/>
                    <a:pt x="172" y="475"/>
                  </a:cubicBezTo>
                  <a:cubicBezTo>
                    <a:pt x="174" y="477"/>
                    <a:pt x="170" y="481"/>
                    <a:pt x="174" y="485"/>
                  </a:cubicBezTo>
                  <a:cubicBezTo>
                    <a:pt x="172" y="485"/>
                    <a:pt x="172" y="485"/>
                    <a:pt x="172" y="485"/>
                  </a:cubicBezTo>
                  <a:cubicBezTo>
                    <a:pt x="174" y="488"/>
                    <a:pt x="173" y="491"/>
                    <a:pt x="176" y="494"/>
                  </a:cubicBezTo>
                  <a:cubicBezTo>
                    <a:pt x="175" y="495"/>
                    <a:pt x="175" y="496"/>
                    <a:pt x="175" y="497"/>
                  </a:cubicBezTo>
                  <a:cubicBezTo>
                    <a:pt x="176" y="498"/>
                    <a:pt x="176" y="499"/>
                    <a:pt x="178" y="499"/>
                  </a:cubicBezTo>
                  <a:cubicBezTo>
                    <a:pt x="178" y="500"/>
                    <a:pt x="177" y="500"/>
                    <a:pt x="177" y="500"/>
                  </a:cubicBezTo>
                  <a:cubicBezTo>
                    <a:pt x="176" y="501"/>
                    <a:pt x="174" y="504"/>
                    <a:pt x="177" y="504"/>
                  </a:cubicBezTo>
                  <a:cubicBezTo>
                    <a:pt x="175" y="505"/>
                    <a:pt x="175" y="505"/>
                    <a:pt x="175" y="505"/>
                  </a:cubicBezTo>
                  <a:cubicBezTo>
                    <a:pt x="177" y="506"/>
                    <a:pt x="179" y="507"/>
                    <a:pt x="177" y="508"/>
                  </a:cubicBezTo>
                  <a:cubicBezTo>
                    <a:pt x="178" y="509"/>
                    <a:pt x="179" y="510"/>
                    <a:pt x="181" y="509"/>
                  </a:cubicBezTo>
                  <a:cubicBezTo>
                    <a:pt x="181" y="510"/>
                    <a:pt x="178" y="510"/>
                    <a:pt x="180" y="510"/>
                  </a:cubicBezTo>
                  <a:cubicBezTo>
                    <a:pt x="178" y="510"/>
                    <a:pt x="178" y="510"/>
                    <a:pt x="178" y="510"/>
                  </a:cubicBezTo>
                  <a:cubicBezTo>
                    <a:pt x="177" y="513"/>
                    <a:pt x="179" y="515"/>
                    <a:pt x="180" y="518"/>
                  </a:cubicBezTo>
                  <a:cubicBezTo>
                    <a:pt x="178" y="519"/>
                    <a:pt x="181" y="520"/>
                    <a:pt x="179" y="522"/>
                  </a:cubicBezTo>
                  <a:cubicBezTo>
                    <a:pt x="181" y="523"/>
                    <a:pt x="179" y="525"/>
                    <a:pt x="182" y="525"/>
                  </a:cubicBezTo>
                  <a:cubicBezTo>
                    <a:pt x="181" y="525"/>
                    <a:pt x="181" y="525"/>
                    <a:pt x="181" y="525"/>
                  </a:cubicBezTo>
                  <a:cubicBezTo>
                    <a:pt x="181" y="526"/>
                    <a:pt x="181" y="528"/>
                    <a:pt x="180" y="530"/>
                  </a:cubicBezTo>
                  <a:cubicBezTo>
                    <a:pt x="180" y="531"/>
                    <a:pt x="182" y="530"/>
                    <a:pt x="183" y="531"/>
                  </a:cubicBezTo>
                  <a:cubicBezTo>
                    <a:pt x="182" y="531"/>
                    <a:pt x="182" y="531"/>
                    <a:pt x="182" y="531"/>
                  </a:cubicBezTo>
                  <a:cubicBezTo>
                    <a:pt x="183" y="532"/>
                    <a:pt x="185" y="532"/>
                    <a:pt x="186" y="532"/>
                  </a:cubicBezTo>
                  <a:cubicBezTo>
                    <a:pt x="185" y="533"/>
                    <a:pt x="186" y="533"/>
                    <a:pt x="185" y="533"/>
                  </a:cubicBezTo>
                  <a:cubicBezTo>
                    <a:pt x="185" y="533"/>
                    <a:pt x="183" y="533"/>
                    <a:pt x="181" y="532"/>
                  </a:cubicBezTo>
                  <a:cubicBezTo>
                    <a:pt x="181" y="534"/>
                    <a:pt x="184" y="534"/>
                    <a:pt x="182" y="535"/>
                  </a:cubicBezTo>
                  <a:cubicBezTo>
                    <a:pt x="182" y="536"/>
                    <a:pt x="182" y="536"/>
                    <a:pt x="184" y="536"/>
                  </a:cubicBezTo>
                  <a:cubicBezTo>
                    <a:pt x="184" y="536"/>
                    <a:pt x="183" y="537"/>
                    <a:pt x="182" y="537"/>
                  </a:cubicBezTo>
                  <a:cubicBezTo>
                    <a:pt x="183" y="537"/>
                    <a:pt x="183" y="538"/>
                    <a:pt x="184" y="538"/>
                  </a:cubicBezTo>
                  <a:cubicBezTo>
                    <a:pt x="184" y="538"/>
                    <a:pt x="184" y="537"/>
                    <a:pt x="184" y="537"/>
                  </a:cubicBezTo>
                  <a:cubicBezTo>
                    <a:pt x="185" y="537"/>
                    <a:pt x="185" y="538"/>
                    <a:pt x="187" y="538"/>
                  </a:cubicBezTo>
                  <a:cubicBezTo>
                    <a:pt x="187" y="537"/>
                    <a:pt x="186" y="537"/>
                    <a:pt x="186" y="537"/>
                  </a:cubicBezTo>
                  <a:cubicBezTo>
                    <a:pt x="188" y="537"/>
                    <a:pt x="188" y="538"/>
                    <a:pt x="187" y="538"/>
                  </a:cubicBezTo>
                  <a:cubicBezTo>
                    <a:pt x="186" y="539"/>
                    <a:pt x="185" y="538"/>
                    <a:pt x="184" y="539"/>
                  </a:cubicBezTo>
                  <a:cubicBezTo>
                    <a:pt x="188" y="540"/>
                    <a:pt x="188" y="540"/>
                    <a:pt x="188" y="540"/>
                  </a:cubicBezTo>
                  <a:cubicBezTo>
                    <a:pt x="186" y="540"/>
                    <a:pt x="187" y="539"/>
                    <a:pt x="189" y="539"/>
                  </a:cubicBezTo>
                  <a:cubicBezTo>
                    <a:pt x="188" y="538"/>
                    <a:pt x="188" y="538"/>
                    <a:pt x="188" y="538"/>
                  </a:cubicBezTo>
                  <a:cubicBezTo>
                    <a:pt x="189" y="538"/>
                    <a:pt x="189" y="538"/>
                    <a:pt x="189" y="538"/>
                  </a:cubicBezTo>
                  <a:cubicBezTo>
                    <a:pt x="189" y="537"/>
                    <a:pt x="190" y="536"/>
                    <a:pt x="189" y="535"/>
                  </a:cubicBezTo>
                  <a:cubicBezTo>
                    <a:pt x="187" y="536"/>
                    <a:pt x="187" y="536"/>
                    <a:pt x="187" y="536"/>
                  </a:cubicBezTo>
                  <a:cubicBezTo>
                    <a:pt x="187" y="535"/>
                    <a:pt x="185" y="535"/>
                    <a:pt x="187" y="534"/>
                  </a:cubicBezTo>
                  <a:cubicBezTo>
                    <a:pt x="187" y="534"/>
                    <a:pt x="188" y="534"/>
                    <a:pt x="189" y="534"/>
                  </a:cubicBezTo>
                  <a:cubicBezTo>
                    <a:pt x="189" y="534"/>
                    <a:pt x="188" y="533"/>
                    <a:pt x="188" y="533"/>
                  </a:cubicBezTo>
                  <a:cubicBezTo>
                    <a:pt x="191" y="533"/>
                    <a:pt x="191" y="533"/>
                    <a:pt x="191" y="533"/>
                  </a:cubicBezTo>
                  <a:cubicBezTo>
                    <a:pt x="187" y="533"/>
                    <a:pt x="189" y="532"/>
                    <a:pt x="189" y="531"/>
                  </a:cubicBezTo>
                  <a:cubicBezTo>
                    <a:pt x="189" y="531"/>
                    <a:pt x="189" y="531"/>
                    <a:pt x="189" y="531"/>
                  </a:cubicBezTo>
                  <a:cubicBezTo>
                    <a:pt x="190" y="530"/>
                    <a:pt x="188" y="532"/>
                    <a:pt x="188" y="531"/>
                  </a:cubicBezTo>
                  <a:cubicBezTo>
                    <a:pt x="188" y="530"/>
                    <a:pt x="191" y="530"/>
                    <a:pt x="192" y="530"/>
                  </a:cubicBezTo>
                  <a:cubicBezTo>
                    <a:pt x="191" y="529"/>
                    <a:pt x="189" y="527"/>
                    <a:pt x="191" y="526"/>
                  </a:cubicBezTo>
                  <a:cubicBezTo>
                    <a:pt x="190" y="525"/>
                    <a:pt x="189" y="524"/>
                    <a:pt x="188" y="524"/>
                  </a:cubicBezTo>
                  <a:cubicBezTo>
                    <a:pt x="188" y="523"/>
                    <a:pt x="191" y="523"/>
                    <a:pt x="190" y="523"/>
                  </a:cubicBezTo>
                  <a:cubicBezTo>
                    <a:pt x="190" y="523"/>
                    <a:pt x="191" y="522"/>
                    <a:pt x="192" y="522"/>
                  </a:cubicBezTo>
                  <a:cubicBezTo>
                    <a:pt x="191" y="522"/>
                    <a:pt x="192" y="521"/>
                    <a:pt x="190" y="522"/>
                  </a:cubicBezTo>
                  <a:cubicBezTo>
                    <a:pt x="190" y="520"/>
                    <a:pt x="191" y="519"/>
                    <a:pt x="190" y="518"/>
                  </a:cubicBezTo>
                  <a:cubicBezTo>
                    <a:pt x="190" y="518"/>
                    <a:pt x="192" y="518"/>
                    <a:pt x="193" y="518"/>
                  </a:cubicBezTo>
                  <a:cubicBezTo>
                    <a:pt x="191" y="517"/>
                    <a:pt x="190" y="516"/>
                    <a:pt x="190" y="515"/>
                  </a:cubicBezTo>
                  <a:cubicBezTo>
                    <a:pt x="189" y="515"/>
                    <a:pt x="189" y="516"/>
                    <a:pt x="187" y="516"/>
                  </a:cubicBezTo>
                  <a:cubicBezTo>
                    <a:pt x="187" y="516"/>
                    <a:pt x="186" y="516"/>
                    <a:pt x="186" y="515"/>
                  </a:cubicBezTo>
                  <a:cubicBezTo>
                    <a:pt x="188" y="515"/>
                    <a:pt x="191" y="515"/>
                    <a:pt x="191" y="514"/>
                  </a:cubicBezTo>
                  <a:cubicBezTo>
                    <a:pt x="193" y="514"/>
                    <a:pt x="190" y="515"/>
                    <a:pt x="193" y="515"/>
                  </a:cubicBezTo>
                  <a:cubicBezTo>
                    <a:pt x="195" y="515"/>
                    <a:pt x="196" y="517"/>
                    <a:pt x="194" y="517"/>
                  </a:cubicBezTo>
                  <a:cubicBezTo>
                    <a:pt x="197" y="518"/>
                    <a:pt x="195" y="516"/>
                    <a:pt x="197" y="516"/>
                  </a:cubicBezTo>
                  <a:cubicBezTo>
                    <a:pt x="197" y="516"/>
                    <a:pt x="195" y="515"/>
                    <a:pt x="195" y="514"/>
                  </a:cubicBezTo>
                  <a:cubicBezTo>
                    <a:pt x="194" y="514"/>
                    <a:pt x="194" y="515"/>
                    <a:pt x="193" y="514"/>
                  </a:cubicBezTo>
                  <a:cubicBezTo>
                    <a:pt x="190" y="514"/>
                    <a:pt x="194" y="513"/>
                    <a:pt x="194" y="513"/>
                  </a:cubicBezTo>
                  <a:cubicBezTo>
                    <a:pt x="195" y="513"/>
                    <a:pt x="195" y="513"/>
                    <a:pt x="195" y="513"/>
                  </a:cubicBezTo>
                  <a:cubicBezTo>
                    <a:pt x="196" y="512"/>
                    <a:pt x="194" y="512"/>
                    <a:pt x="194" y="511"/>
                  </a:cubicBezTo>
                  <a:cubicBezTo>
                    <a:pt x="197" y="511"/>
                    <a:pt x="195" y="513"/>
                    <a:pt x="197" y="513"/>
                  </a:cubicBezTo>
                  <a:cubicBezTo>
                    <a:pt x="199" y="512"/>
                    <a:pt x="199" y="512"/>
                    <a:pt x="199" y="512"/>
                  </a:cubicBezTo>
                  <a:cubicBezTo>
                    <a:pt x="199" y="511"/>
                    <a:pt x="196" y="512"/>
                    <a:pt x="197" y="511"/>
                  </a:cubicBezTo>
                  <a:cubicBezTo>
                    <a:pt x="198" y="511"/>
                    <a:pt x="198" y="511"/>
                    <a:pt x="198" y="511"/>
                  </a:cubicBezTo>
                  <a:cubicBezTo>
                    <a:pt x="197" y="510"/>
                    <a:pt x="197" y="510"/>
                    <a:pt x="197" y="510"/>
                  </a:cubicBezTo>
                  <a:cubicBezTo>
                    <a:pt x="196" y="510"/>
                    <a:pt x="194" y="510"/>
                    <a:pt x="195" y="511"/>
                  </a:cubicBezTo>
                  <a:cubicBezTo>
                    <a:pt x="191" y="511"/>
                    <a:pt x="194" y="511"/>
                    <a:pt x="193" y="510"/>
                  </a:cubicBezTo>
                  <a:cubicBezTo>
                    <a:pt x="192" y="509"/>
                    <a:pt x="194" y="510"/>
                    <a:pt x="192" y="510"/>
                  </a:cubicBezTo>
                  <a:cubicBezTo>
                    <a:pt x="190" y="510"/>
                    <a:pt x="190" y="510"/>
                    <a:pt x="190" y="509"/>
                  </a:cubicBezTo>
                  <a:cubicBezTo>
                    <a:pt x="190" y="508"/>
                    <a:pt x="192" y="509"/>
                    <a:pt x="193" y="508"/>
                  </a:cubicBezTo>
                  <a:cubicBezTo>
                    <a:pt x="193" y="508"/>
                    <a:pt x="193" y="509"/>
                    <a:pt x="192" y="509"/>
                  </a:cubicBezTo>
                  <a:cubicBezTo>
                    <a:pt x="194" y="510"/>
                    <a:pt x="196" y="508"/>
                    <a:pt x="197" y="509"/>
                  </a:cubicBezTo>
                  <a:cubicBezTo>
                    <a:pt x="198" y="508"/>
                    <a:pt x="196" y="508"/>
                    <a:pt x="196" y="508"/>
                  </a:cubicBezTo>
                  <a:cubicBezTo>
                    <a:pt x="195" y="508"/>
                    <a:pt x="194" y="508"/>
                    <a:pt x="193" y="508"/>
                  </a:cubicBezTo>
                  <a:cubicBezTo>
                    <a:pt x="188" y="507"/>
                    <a:pt x="197" y="507"/>
                    <a:pt x="196" y="506"/>
                  </a:cubicBezTo>
                  <a:cubicBezTo>
                    <a:pt x="193" y="506"/>
                    <a:pt x="191" y="504"/>
                    <a:pt x="188" y="506"/>
                  </a:cubicBezTo>
                  <a:cubicBezTo>
                    <a:pt x="187" y="505"/>
                    <a:pt x="187" y="505"/>
                    <a:pt x="187" y="505"/>
                  </a:cubicBezTo>
                  <a:cubicBezTo>
                    <a:pt x="189" y="505"/>
                    <a:pt x="189" y="504"/>
                    <a:pt x="191" y="504"/>
                  </a:cubicBezTo>
                  <a:cubicBezTo>
                    <a:pt x="191" y="504"/>
                    <a:pt x="191" y="504"/>
                    <a:pt x="191" y="504"/>
                  </a:cubicBezTo>
                  <a:cubicBezTo>
                    <a:pt x="193" y="504"/>
                    <a:pt x="193" y="504"/>
                    <a:pt x="193" y="504"/>
                  </a:cubicBezTo>
                  <a:cubicBezTo>
                    <a:pt x="195" y="504"/>
                    <a:pt x="196" y="503"/>
                    <a:pt x="197" y="503"/>
                  </a:cubicBezTo>
                  <a:cubicBezTo>
                    <a:pt x="196" y="502"/>
                    <a:pt x="195" y="503"/>
                    <a:pt x="194" y="502"/>
                  </a:cubicBezTo>
                  <a:cubicBezTo>
                    <a:pt x="195" y="502"/>
                    <a:pt x="195" y="502"/>
                    <a:pt x="196" y="502"/>
                  </a:cubicBezTo>
                  <a:cubicBezTo>
                    <a:pt x="195" y="502"/>
                    <a:pt x="193" y="503"/>
                    <a:pt x="193" y="502"/>
                  </a:cubicBezTo>
                  <a:cubicBezTo>
                    <a:pt x="193" y="501"/>
                    <a:pt x="195" y="500"/>
                    <a:pt x="195" y="501"/>
                  </a:cubicBezTo>
                  <a:cubicBezTo>
                    <a:pt x="197" y="501"/>
                    <a:pt x="197" y="501"/>
                    <a:pt x="197" y="501"/>
                  </a:cubicBezTo>
                  <a:cubicBezTo>
                    <a:pt x="195" y="501"/>
                    <a:pt x="198" y="501"/>
                    <a:pt x="197" y="500"/>
                  </a:cubicBezTo>
                  <a:cubicBezTo>
                    <a:pt x="196" y="500"/>
                    <a:pt x="194" y="500"/>
                    <a:pt x="193" y="500"/>
                  </a:cubicBezTo>
                  <a:cubicBezTo>
                    <a:pt x="192" y="499"/>
                    <a:pt x="194" y="499"/>
                    <a:pt x="193" y="499"/>
                  </a:cubicBezTo>
                  <a:cubicBezTo>
                    <a:pt x="195" y="500"/>
                    <a:pt x="195" y="500"/>
                    <a:pt x="195" y="500"/>
                  </a:cubicBezTo>
                  <a:cubicBezTo>
                    <a:pt x="194" y="499"/>
                    <a:pt x="198" y="499"/>
                    <a:pt x="197" y="498"/>
                  </a:cubicBezTo>
                  <a:cubicBezTo>
                    <a:pt x="195" y="498"/>
                    <a:pt x="195" y="498"/>
                    <a:pt x="195" y="498"/>
                  </a:cubicBezTo>
                  <a:cubicBezTo>
                    <a:pt x="196" y="498"/>
                    <a:pt x="196" y="498"/>
                    <a:pt x="197" y="498"/>
                  </a:cubicBezTo>
                  <a:cubicBezTo>
                    <a:pt x="196" y="498"/>
                    <a:pt x="196" y="497"/>
                    <a:pt x="196" y="497"/>
                  </a:cubicBezTo>
                  <a:cubicBezTo>
                    <a:pt x="197" y="497"/>
                    <a:pt x="197" y="497"/>
                    <a:pt x="197" y="497"/>
                  </a:cubicBezTo>
                  <a:cubicBezTo>
                    <a:pt x="196" y="497"/>
                    <a:pt x="193" y="496"/>
                    <a:pt x="196" y="496"/>
                  </a:cubicBezTo>
                  <a:cubicBezTo>
                    <a:pt x="193" y="496"/>
                    <a:pt x="196" y="496"/>
                    <a:pt x="194" y="497"/>
                  </a:cubicBezTo>
                  <a:cubicBezTo>
                    <a:pt x="192" y="497"/>
                    <a:pt x="193" y="496"/>
                    <a:pt x="192" y="496"/>
                  </a:cubicBezTo>
                  <a:cubicBezTo>
                    <a:pt x="195" y="496"/>
                    <a:pt x="192" y="495"/>
                    <a:pt x="192" y="495"/>
                  </a:cubicBezTo>
                  <a:cubicBezTo>
                    <a:pt x="193" y="494"/>
                    <a:pt x="194" y="494"/>
                    <a:pt x="194" y="494"/>
                  </a:cubicBezTo>
                  <a:cubicBezTo>
                    <a:pt x="193" y="494"/>
                    <a:pt x="193" y="494"/>
                    <a:pt x="193" y="494"/>
                  </a:cubicBezTo>
                  <a:cubicBezTo>
                    <a:pt x="196" y="493"/>
                    <a:pt x="192" y="493"/>
                    <a:pt x="193" y="492"/>
                  </a:cubicBezTo>
                  <a:cubicBezTo>
                    <a:pt x="194" y="492"/>
                    <a:pt x="195" y="492"/>
                    <a:pt x="196" y="492"/>
                  </a:cubicBezTo>
                  <a:cubicBezTo>
                    <a:pt x="193" y="493"/>
                    <a:pt x="193" y="491"/>
                    <a:pt x="191" y="491"/>
                  </a:cubicBezTo>
                  <a:cubicBezTo>
                    <a:pt x="192" y="490"/>
                    <a:pt x="194" y="492"/>
                    <a:pt x="196" y="491"/>
                  </a:cubicBezTo>
                  <a:cubicBezTo>
                    <a:pt x="194" y="491"/>
                    <a:pt x="197" y="490"/>
                    <a:pt x="195" y="490"/>
                  </a:cubicBezTo>
                  <a:cubicBezTo>
                    <a:pt x="194" y="491"/>
                    <a:pt x="193" y="490"/>
                    <a:pt x="192" y="490"/>
                  </a:cubicBezTo>
                  <a:cubicBezTo>
                    <a:pt x="192" y="489"/>
                    <a:pt x="193" y="490"/>
                    <a:pt x="194" y="489"/>
                  </a:cubicBezTo>
                  <a:cubicBezTo>
                    <a:pt x="193" y="489"/>
                    <a:pt x="191" y="488"/>
                    <a:pt x="191" y="489"/>
                  </a:cubicBezTo>
                  <a:cubicBezTo>
                    <a:pt x="191" y="488"/>
                    <a:pt x="189" y="488"/>
                    <a:pt x="190" y="487"/>
                  </a:cubicBezTo>
                  <a:cubicBezTo>
                    <a:pt x="192" y="487"/>
                    <a:pt x="191" y="488"/>
                    <a:pt x="192" y="488"/>
                  </a:cubicBezTo>
                  <a:cubicBezTo>
                    <a:pt x="192" y="487"/>
                    <a:pt x="188" y="488"/>
                    <a:pt x="187" y="487"/>
                  </a:cubicBezTo>
                  <a:cubicBezTo>
                    <a:pt x="187" y="487"/>
                    <a:pt x="184" y="487"/>
                    <a:pt x="183" y="486"/>
                  </a:cubicBezTo>
                  <a:cubicBezTo>
                    <a:pt x="183" y="485"/>
                    <a:pt x="184" y="487"/>
                    <a:pt x="186" y="486"/>
                  </a:cubicBezTo>
                  <a:cubicBezTo>
                    <a:pt x="185" y="486"/>
                    <a:pt x="185" y="486"/>
                    <a:pt x="185" y="486"/>
                  </a:cubicBezTo>
                  <a:cubicBezTo>
                    <a:pt x="188" y="485"/>
                    <a:pt x="190" y="487"/>
                    <a:pt x="193" y="486"/>
                  </a:cubicBezTo>
                  <a:cubicBezTo>
                    <a:pt x="192" y="486"/>
                    <a:pt x="192" y="486"/>
                    <a:pt x="192" y="486"/>
                  </a:cubicBezTo>
                  <a:cubicBezTo>
                    <a:pt x="195" y="486"/>
                    <a:pt x="195" y="486"/>
                    <a:pt x="195" y="486"/>
                  </a:cubicBezTo>
                  <a:cubicBezTo>
                    <a:pt x="193" y="486"/>
                    <a:pt x="194" y="485"/>
                    <a:pt x="194" y="484"/>
                  </a:cubicBezTo>
                  <a:cubicBezTo>
                    <a:pt x="192" y="484"/>
                    <a:pt x="194" y="485"/>
                    <a:pt x="193" y="485"/>
                  </a:cubicBezTo>
                  <a:cubicBezTo>
                    <a:pt x="192" y="484"/>
                    <a:pt x="190" y="484"/>
                    <a:pt x="191" y="483"/>
                  </a:cubicBezTo>
                  <a:cubicBezTo>
                    <a:pt x="192" y="484"/>
                    <a:pt x="193" y="483"/>
                    <a:pt x="194" y="483"/>
                  </a:cubicBezTo>
                  <a:cubicBezTo>
                    <a:pt x="195" y="483"/>
                    <a:pt x="192" y="483"/>
                    <a:pt x="193" y="482"/>
                  </a:cubicBezTo>
                  <a:cubicBezTo>
                    <a:pt x="194" y="483"/>
                    <a:pt x="194" y="483"/>
                    <a:pt x="194" y="483"/>
                  </a:cubicBezTo>
                  <a:cubicBezTo>
                    <a:pt x="194" y="480"/>
                    <a:pt x="194" y="478"/>
                    <a:pt x="190" y="476"/>
                  </a:cubicBezTo>
                  <a:cubicBezTo>
                    <a:pt x="191" y="475"/>
                    <a:pt x="191" y="475"/>
                    <a:pt x="193" y="474"/>
                  </a:cubicBezTo>
                  <a:cubicBezTo>
                    <a:pt x="192" y="474"/>
                    <a:pt x="191" y="474"/>
                    <a:pt x="191" y="473"/>
                  </a:cubicBezTo>
                  <a:cubicBezTo>
                    <a:pt x="193" y="473"/>
                    <a:pt x="193" y="473"/>
                    <a:pt x="193" y="473"/>
                  </a:cubicBezTo>
                  <a:cubicBezTo>
                    <a:pt x="194" y="472"/>
                    <a:pt x="192" y="472"/>
                    <a:pt x="191" y="471"/>
                  </a:cubicBezTo>
                  <a:cubicBezTo>
                    <a:pt x="193" y="471"/>
                    <a:pt x="193" y="471"/>
                    <a:pt x="193" y="471"/>
                  </a:cubicBezTo>
                  <a:cubicBezTo>
                    <a:pt x="194" y="471"/>
                    <a:pt x="192" y="470"/>
                    <a:pt x="191" y="470"/>
                  </a:cubicBezTo>
                  <a:cubicBezTo>
                    <a:pt x="193" y="470"/>
                    <a:pt x="193" y="470"/>
                    <a:pt x="193" y="470"/>
                  </a:cubicBezTo>
                  <a:cubicBezTo>
                    <a:pt x="191" y="470"/>
                    <a:pt x="191" y="470"/>
                    <a:pt x="191" y="470"/>
                  </a:cubicBezTo>
                  <a:cubicBezTo>
                    <a:pt x="191" y="469"/>
                    <a:pt x="191" y="468"/>
                    <a:pt x="193" y="469"/>
                  </a:cubicBezTo>
                  <a:cubicBezTo>
                    <a:pt x="193" y="469"/>
                    <a:pt x="192" y="468"/>
                    <a:pt x="192" y="468"/>
                  </a:cubicBezTo>
                  <a:cubicBezTo>
                    <a:pt x="193" y="468"/>
                    <a:pt x="193" y="467"/>
                    <a:pt x="193" y="466"/>
                  </a:cubicBezTo>
                  <a:cubicBezTo>
                    <a:pt x="192" y="466"/>
                    <a:pt x="191" y="466"/>
                    <a:pt x="190" y="466"/>
                  </a:cubicBezTo>
                  <a:cubicBezTo>
                    <a:pt x="188" y="465"/>
                    <a:pt x="190" y="466"/>
                    <a:pt x="189" y="465"/>
                  </a:cubicBezTo>
                  <a:cubicBezTo>
                    <a:pt x="190" y="465"/>
                    <a:pt x="191" y="465"/>
                    <a:pt x="192" y="465"/>
                  </a:cubicBezTo>
                  <a:cubicBezTo>
                    <a:pt x="195" y="465"/>
                    <a:pt x="192" y="462"/>
                    <a:pt x="193" y="461"/>
                  </a:cubicBezTo>
                  <a:cubicBezTo>
                    <a:pt x="192" y="460"/>
                    <a:pt x="192" y="460"/>
                    <a:pt x="192" y="460"/>
                  </a:cubicBezTo>
                  <a:cubicBezTo>
                    <a:pt x="195" y="460"/>
                    <a:pt x="193" y="459"/>
                    <a:pt x="194" y="458"/>
                  </a:cubicBezTo>
                  <a:cubicBezTo>
                    <a:pt x="193" y="458"/>
                    <a:pt x="191" y="457"/>
                    <a:pt x="191" y="456"/>
                  </a:cubicBezTo>
                  <a:cubicBezTo>
                    <a:pt x="189" y="455"/>
                    <a:pt x="193" y="457"/>
                    <a:pt x="195" y="457"/>
                  </a:cubicBezTo>
                  <a:cubicBezTo>
                    <a:pt x="194" y="456"/>
                    <a:pt x="194" y="456"/>
                    <a:pt x="194" y="456"/>
                  </a:cubicBezTo>
                  <a:cubicBezTo>
                    <a:pt x="194" y="456"/>
                    <a:pt x="194" y="456"/>
                    <a:pt x="194" y="456"/>
                  </a:cubicBezTo>
                  <a:cubicBezTo>
                    <a:pt x="194" y="455"/>
                    <a:pt x="193" y="454"/>
                    <a:pt x="194" y="454"/>
                  </a:cubicBezTo>
                  <a:cubicBezTo>
                    <a:pt x="194" y="454"/>
                    <a:pt x="194" y="454"/>
                    <a:pt x="194" y="454"/>
                  </a:cubicBezTo>
                  <a:cubicBezTo>
                    <a:pt x="195" y="454"/>
                    <a:pt x="196" y="455"/>
                    <a:pt x="196" y="454"/>
                  </a:cubicBezTo>
                  <a:cubicBezTo>
                    <a:pt x="194" y="453"/>
                    <a:pt x="196" y="453"/>
                    <a:pt x="194" y="452"/>
                  </a:cubicBezTo>
                  <a:cubicBezTo>
                    <a:pt x="195" y="452"/>
                    <a:pt x="195" y="452"/>
                    <a:pt x="195" y="452"/>
                  </a:cubicBezTo>
                  <a:cubicBezTo>
                    <a:pt x="194" y="451"/>
                    <a:pt x="194" y="451"/>
                    <a:pt x="194" y="451"/>
                  </a:cubicBezTo>
                  <a:cubicBezTo>
                    <a:pt x="195" y="451"/>
                    <a:pt x="195" y="451"/>
                    <a:pt x="195" y="451"/>
                  </a:cubicBezTo>
                  <a:cubicBezTo>
                    <a:pt x="196" y="453"/>
                    <a:pt x="196" y="453"/>
                    <a:pt x="196" y="453"/>
                  </a:cubicBezTo>
                  <a:cubicBezTo>
                    <a:pt x="197" y="452"/>
                    <a:pt x="195" y="452"/>
                    <a:pt x="194" y="451"/>
                  </a:cubicBezTo>
                  <a:cubicBezTo>
                    <a:pt x="193" y="450"/>
                    <a:pt x="195" y="450"/>
                    <a:pt x="195" y="451"/>
                  </a:cubicBezTo>
                  <a:cubicBezTo>
                    <a:pt x="196" y="451"/>
                    <a:pt x="195" y="451"/>
                    <a:pt x="195" y="451"/>
                  </a:cubicBezTo>
                  <a:cubicBezTo>
                    <a:pt x="196" y="452"/>
                    <a:pt x="196" y="451"/>
                    <a:pt x="196" y="452"/>
                  </a:cubicBezTo>
                  <a:cubicBezTo>
                    <a:pt x="196" y="451"/>
                    <a:pt x="195" y="450"/>
                    <a:pt x="195" y="450"/>
                  </a:cubicBezTo>
                  <a:cubicBezTo>
                    <a:pt x="195" y="451"/>
                    <a:pt x="196" y="450"/>
                    <a:pt x="197" y="451"/>
                  </a:cubicBezTo>
                  <a:cubicBezTo>
                    <a:pt x="196" y="450"/>
                    <a:pt x="197" y="450"/>
                    <a:pt x="196" y="450"/>
                  </a:cubicBezTo>
                  <a:cubicBezTo>
                    <a:pt x="196" y="450"/>
                    <a:pt x="195" y="449"/>
                    <a:pt x="194" y="449"/>
                  </a:cubicBezTo>
                  <a:cubicBezTo>
                    <a:pt x="194" y="448"/>
                    <a:pt x="194" y="448"/>
                    <a:pt x="195" y="448"/>
                  </a:cubicBezTo>
                  <a:cubicBezTo>
                    <a:pt x="195" y="449"/>
                    <a:pt x="195" y="449"/>
                    <a:pt x="195" y="449"/>
                  </a:cubicBezTo>
                  <a:cubicBezTo>
                    <a:pt x="195" y="448"/>
                    <a:pt x="196" y="448"/>
                    <a:pt x="194" y="447"/>
                  </a:cubicBezTo>
                  <a:cubicBezTo>
                    <a:pt x="196" y="449"/>
                    <a:pt x="196" y="449"/>
                    <a:pt x="196" y="449"/>
                  </a:cubicBezTo>
                  <a:cubicBezTo>
                    <a:pt x="196" y="448"/>
                    <a:pt x="196" y="448"/>
                    <a:pt x="196" y="447"/>
                  </a:cubicBezTo>
                  <a:cubicBezTo>
                    <a:pt x="197" y="448"/>
                    <a:pt x="198" y="450"/>
                    <a:pt x="199" y="450"/>
                  </a:cubicBezTo>
                  <a:cubicBezTo>
                    <a:pt x="198" y="448"/>
                    <a:pt x="198" y="448"/>
                    <a:pt x="198" y="448"/>
                  </a:cubicBezTo>
                  <a:cubicBezTo>
                    <a:pt x="199" y="448"/>
                    <a:pt x="199" y="448"/>
                    <a:pt x="199" y="449"/>
                  </a:cubicBezTo>
                  <a:cubicBezTo>
                    <a:pt x="200" y="449"/>
                    <a:pt x="198" y="444"/>
                    <a:pt x="199" y="445"/>
                  </a:cubicBezTo>
                  <a:cubicBezTo>
                    <a:pt x="200" y="447"/>
                    <a:pt x="200" y="447"/>
                    <a:pt x="201" y="447"/>
                  </a:cubicBezTo>
                  <a:cubicBezTo>
                    <a:pt x="200" y="446"/>
                    <a:pt x="200" y="446"/>
                    <a:pt x="200" y="446"/>
                  </a:cubicBezTo>
                  <a:cubicBezTo>
                    <a:pt x="200" y="446"/>
                    <a:pt x="201" y="448"/>
                    <a:pt x="200" y="447"/>
                  </a:cubicBezTo>
                  <a:cubicBezTo>
                    <a:pt x="199" y="446"/>
                    <a:pt x="200" y="446"/>
                    <a:pt x="200" y="445"/>
                  </a:cubicBezTo>
                  <a:cubicBezTo>
                    <a:pt x="200" y="446"/>
                    <a:pt x="201" y="447"/>
                    <a:pt x="202" y="447"/>
                  </a:cubicBezTo>
                  <a:cubicBezTo>
                    <a:pt x="202" y="447"/>
                    <a:pt x="202" y="447"/>
                    <a:pt x="202" y="447"/>
                  </a:cubicBezTo>
                  <a:cubicBezTo>
                    <a:pt x="205" y="449"/>
                    <a:pt x="200" y="450"/>
                    <a:pt x="204" y="454"/>
                  </a:cubicBezTo>
                  <a:cubicBezTo>
                    <a:pt x="205" y="456"/>
                    <a:pt x="206" y="463"/>
                    <a:pt x="206" y="463"/>
                  </a:cubicBezTo>
                  <a:cubicBezTo>
                    <a:pt x="214" y="451"/>
                    <a:pt x="212" y="449"/>
                    <a:pt x="214" y="446"/>
                  </a:cubicBezTo>
                  <a:cubicBezTo>
                    <a:pt x="214" y="447"/>
                    <a:pt x="214" y="447"/>
                    <a:pt x="214" y="447"/>
                  </a:cubicBezTo>
                  <a:cubicBezTo>
                    <a:pt x="214" y="446"/>
                    <a:pt x="214" y="446"/>
                    <a:pt x="214" y="446"/>
                  </a:cubicBezTo>
                  <a:cubicBezTo>
                    <a:pt x="214" y="446"/>
                    <a:pt x="215" y="446"/>
                    <a:pt x="215" y="446"/>
                  </a:cubicBezTo>
                  <a:cubicBezTo>
                    <a:pt x="215" y="446"/>
                    <a:pt x="215" y="447"/>
                    <a:pt x="216" y="445"/>
                  </a:cubicBezTo>
                  <a:cubicBezTo>
                    <a:pt x="216" y="445"/>
                    <a:pt x="216" y="445"/>
                    <a:pt x="216" y="445"/>
                  </a:cubicBezTo>
                  <a:cubicBezTo>
                    <a:pt x="216" y="445"/>
                    <a:pt x="217" y="443"/>
                    <a:pt x="217" y="443"/>
                  </a:cubicBezTo>
                  <a:cubicBezTo>
                    <a:pt x="216" y="445"/>
                    <a:pt x="216" y="445"/>
                    <a:pt x="216" y="445"/>
                  </a:cubicBezTo>
                  <a:cubicBezTo>
                    <a:pt x="216" y="447"/>
                    <a:pt x="217" y="446"/>
                    <a:pt x="217" y="447"/>
                  </a:cubicBezTo>
                  <a:cubicBezTo>
                    <a:pt x="217" y="445"/>
                    <a:pt x="217" y="447"/>
                    <a:pt x="218" y="445"/>
                  </a:cubicBezTo>
                  <a:cubicBezTo>
                    <a:pt x="218" y="445"/>
                    <a:pt x="218" y="445"/>
                    <a:pt x="218" y="445"/>
                  </a:cubicBezTo>
                  <a:cubicBezTo>
                    <a:pt x="219" y="445"/>
                    <a:pt x="219" y="444"/>
                    <a:pt x="220" y="444"/>
                  </a:cubicBezTo>
                  <a:cubicBezTo>
                    <a:pt x="220" y="444"/>
                    <a:pt x="219" y="446"/>
                    <a:pt x="219" y="446"/>
                  </a:cubicBezTo>
                  <a:cubicBezTo>
                    <a:pt x="219" y="447"/>
                    <a:pt x="219" y="447"/>
                    <a:pt x="220" y="447"/>
                  </a:cubicBezTo>
                  <a:cubicBezTo>
                    <a:pt x="220" y="447"/>
                    <a:pt x="220" y="446"/>
                    <a:pt x="220" y="446"/>
                  </a:cubicBezTo>
                  <a:cubicBezTo>
                    <a:pt x="220" y="446"/>
                    <a:pt x="220" y="446"/>
                    <a:pt x="220" y="447"/>
                  </a:cubicBezTo>
                  <a:cubicBezTo>
                    <a:pt x="220" y="446"/>
                    <a:pt x="220" y="446"/>
                    <a:pt x="220" y="446"/>
                  </a:cubicBezTo>
                  <a:cubicBezTo>
                    <a:pt x="220" y="446"/>
                    <a:pt x="220" y="446"/>
                    <a:pt x="220" y="447"/>
                  </a:cubicBezTo>
                  <a:cubicBezTo>
                    <a:pt x="220" y="447"/>
                    <a:pt x="220" y="447"/>
                    <a:pt x="220" y="447"/>
                  </a:cubicBezTo>
                  <a:cubicBezTo>
                    <a:pt x="220" y="447"/>
                    <a:pt x="220" y="447"/>
                    <a:pt x="220" y="447"/>
                  </a:cubicBezTo>
                  <a:cubicBezTo>
                    <a:pt x="220" y="447"/>
                    <a:pt x="220" y="447"/>
                    <a:pt x="220" y="447"/>
                  </a:cubicBezTo>
                  <a:cubicBezTo>
                    <a:pt x="220" y="447"/>
                    <a:pt x="220" y="447"/>
                    <a:pt x="220" y="448"/>
                  </a:cubicBezTo>
                  <a:cubicBezTo>
                    <a:pt x="220" y="449"/>
                    <a:pt x="220" y="449"/>
                    <a:pt x="220" y="449"/>
                  </a:cubicBezTo>
                  <a:cubicBezTo>
                    <a:pt x="220" y="449"/>
                    <a:pt x="221" y="448"/>
                    <a:pt x="221" y="447"/>
                  </a:cubicBezTo>
                  <a:cubicBezTo>
                    <a:pt x="222" y="449"/>
                    <a:pt x="224" y="448"/>
                    <a:pt x="225" y="448"/>
                  </a:cubicBezTo>
                  <a:cubicBezTo>
                    <a:pt x="225" y="448"/>
                    <a:pt x="224" y="449"/>
                    <a:pt x="225" y="449"/>
                  </a:cubicBezTo>
                  <a:cubicBezTo>
                    <a:pt x="225" y="449"/>
                    <a:pt x="226" y="448"/>
                    <a:pt x="226" y="449"/>
                  </a:cubicBezTo>
                  <a:cubicBezTo>
                    <a:pt x="226" y="448"/>
                    <a:pt x="225" y="450"/>
                    <a:pt x="225" y="450"/>
                  </a:cubicBezTo>
                  <a:cubicBezTo>
                    <a:pt x="225" y="451"/>
                    <a:pt x="226" y="449"/>
                    <a:pt x="226" y="449"/>
                  </a:cubicBezTo>
                  <a:cubicBezTo>
                    <a:pt x="225" y="452"/>
                    <a:pt x="229" y="450"/>
                    <a:pt x="229" y="452"/>
                  </a:cubicBezTo>
                  <a:cubicBezTo>
                    <a:pt x="229" y="451"/>
                    <a:pt x="228" y="452"/>
                    <a:pt x="227" y="452"/>
                  </a:cubicBezTo>
                  <a:cubicBezTo>
                    <a:pt x="228" y="452"/>
                    <a:pt x="229" y="452"/>
                    <a:pt x="232" y="452"/>
                  </a:cubicBezTo>
                  <a:cubicBezTo>
                    <a:pt x="230" y="453"/>
                    <a:pt x="230" y="453"/>
                    <a:pt x="230" y="453"/>
                  </a:cubicBezTo>
                  <a:cubicBezTo>
                    <a:pt x="230" y="453"/>
                    <a:pt x="231" y="453"/>
                    <a:pt x="232" y="453"/>
                  </a:cubicBezTo>
                  <a:cubicBezTo>
                    <a:pt x="233" y="452"/>
                    <a:pt x="234" y="452"/>
                    <a:pt x="234" y="452"/>
                  </a:cubicBezTo>
                  <a:cubicBezTo>
                    <a:pt x="234" y="452"/>
                    <a:pt x="234" y="452"/>
                    <a:pt x="234" y="452"/>
                  </a:cubicBezTo>
                  <a:cubicBezTo>
                    <a:pt x="235" y="453"/>
                    <a:pt x="235" y="452"/>
                    <a:pt x="236" y="453"/>
                  </a:cubicBezTo>
                  <a:cubicBezTo>
                    <a:pt x="235" y="454"/>
                    <a:pt x="235" y="453"/>
                    <a:pt x="234" y="454"/>
                  </a:cubicBezTo>
                  <a:cubicBezTo>
                    <a:pt x="232" y="455"/>
                    <a:pt x="233" y="456"/>
                    <a:pt x="233" y="456"/>
                  </a:cubicBezTo>
                  <a:cubicBezTo>
                    <a:pt x="235" y="456"/>
                    <a:pt x="235" y="456"/>
                    <a:pt x="235" y="456"/>
                  </a:cubicBezTo>
                  <a:cubicBezTo>
                    <a:pt x="236" y="456"/>
                    <a:pt x="234" y="457"/>
                    <a:pt x="234" y="457"/>
                  </a:cubicBezTo>
                  <a:cubicBezTo>
                    <a:pt x="239" y="456"/>
                    <a:pt x="239" y="456"/>
                    <a:pt x="239" y="456"/>
                  </a:cubicBezTo>
                  <a:cubicBezTo>
                    <a:pt x="238" y="456"/>
                    <a:pt x="237" y="458"/>
                    <a:pt x="236" y="457"/>
                  </a:cubicBezTo>
                  <a:cubicBezTo>
                    <a:pt x="237" y="458"/>
                    <a:pt x="240" y="458"/>
                    <a:pt x="241" y="458"/>
                  </a:cubicBezTo>
                  <a:cubicBezTo>
                    <a:pt x="241" y="459"/>
                    <a:pt x="243" y="459"/>
                    <a:pt x="243" y="460"/>
                  </a:cubicBezTo>
                  <a:cubicBezTo>
                    <a:pt x="242" y="460"/>
                    <a:pt x="243" y="459"/>
                    <a:pt x="242" y="460"/>
                  </a:cubicBezTo>
                  <a:cubicBezTo>
                    <a:pt x="240" y="461"/>
                    <a:pt x="240" y="461"/>
                    <a:pt x="240" y="461"/>
                  </a:cubicBezTo>
                  <a:cubicBezTo>
                    <a:pt x="240" y="460"/>
                    <a:pt x="238" y="461"/>
                    <a:pt x="237" y="461"/>
                  </a:cubicBezTo>
                  <a:cubicBezTo>
                    <a:pt x="238" y="462"/>
                    <a:pt x="238" y="463"/>
                    <a:pt x="237" y="464"/>
                  </a:cubicBezTo>
                  <a:cubicBezTo>
                    <a:pt x="240" y="463"/>
                    <a:pt x="239" y="465"/>
                    <a:pt x="242" y="465"/>
                  </a:cubicBezTo>
                  <a:cubicBezTo>
                    <a:pt x="242" y="466"/>
                    <a:pt x="240" y="466"/>
                    <a:pt x="239" y="466"/>
                  </a:cubicBezTo>
                  <a:cubicBezTo>
                    <a:pt x="240" y="467"/>
                    <a:pt x="240" y="468"/>
                    <a:pt x="240" y="469"/>
                  </a:cubicBezTo>
                  <a:cubicBezTo>
                    <a:pt x="240" y="469"/>
                    <a:pt x="240" y="469"/>
                    <a:pt x="240" y="469"/>
                  </a:cubicBezTo>
                  <a:cubicBezTo>
                    <a:pt x="240" y="470"/>
                    <a:pt x="240" y="472"/>
                    <a:pt x="242" y="472"/>
                  </a:cubicBezTo>
                  <a:cubicBezTo>
                    <a:pt x="241" y="472"/>
                    <a:pt x="241" y="472"/>
                    <a:pt x="241" y="472"/>
                  </a:cubicBezTo>
                  <a:cubicBezTo>
                    <a:pt x="240" y="473"/>
                    <a:pt x="244" y="472"/>
                    <a:pt x="243" y="474"/>
                  </a:cubicBezTo>
                  <a:cubicBezTo>
                    <a:pt x="242" y="473"/>
                    <a:pt x="242" y="473"/>
                    <a:pt x="242" y="473"/>
                  </a:cubicBezTo>
                  <a:cubicBezTo>
                    <a:pt x="243" y="474"/>
                    <a:pt x="241" y="475"/>
                    <a:pt x="243" y="476"/>
                  </a:cubicBezTo>
                  <a:cubicBezTo>
                    <a:pt x="242" y="476"/>
                    <a:pt x="242" y="476"/>
                    <a:pt x="241" y="475"/>
                  </a:cubicBezTo>
                  <a:cubicBezTo>
                    <a:pt x="242" y="476"/>
                    <a:pt x="242" y="477"/>
                    <a:pt x="243" y="478"/>
                  </a:cubicBezTo>
                  <a:cubicBezTo>
                    <a:pt x="241" y="478"/>
                    <a:pt x="241" y="478"/>
                    <a:pt x="241" y="478"/>
                  </a:cubicBezTo>
                  <a:cubicBezTo>
                    <a:pt x="240" y="478"/>
                    <a:pt x="244" y="478"/>
                    <a:pt x="243" y="479"/>
                  </a:cubicBezTo>
                  <a:cubicBezTo>
                    <a:pt x="243" y="479"/>
                    <a:pt x="242" y="480"/>
                    <a:pt x="242" y="480"/>
                  </a:cubicBezTo>
                  <a:cubicBezTo>
                    <a:pt x="243" y="480"/>
                    <a:pt x="243" y="481"/>
                    <a:pt x="243" y="481"/>
                  </a:cubicBezTo>
                  <a:cubicBezTo>
                    <a:pt x="241" y="482"/>
                    <a:pt x="241" y="482"/>
                    <a:pt x="241" y="482"/>
                  </a:cubicBezTo>
                  <a:cubicBezTo>
                    <a:pt x="241" y="486"/>
                    <a:pt x="241" y="490"/>
                    <a:pt x="243" y="494"/>
                  </a:cubicBezTo>
                  <a:cubicBezTo>
                    <a:pt x="240" y="494"/>
                    <a:pt x="241" y="493"/>
                    <a:pt x="240" y="493"/>
                  </a:cubicBezTo>
                  <a:cubicBezTo>
                    <a:pt x="242" y="493"/>
                    <a:pt x="240" y="494"/>
                    <a:pt x="241" y="495"/>
                  </a:cubicBezTo>
                  <a:cubicBezTo>
                    <a:pt x="241" y="495"/>
                    <a:pt x="241" y="495"/>
                    <a:pt x="241" y="495"/>
                  </a:cubicBezTo>
                  <a:cubicBezTo>
                    <a:pt x="241" y="496"/>
                    <a:pt x="240" y="496"/>
                    <a:pt x="240" y="497"/>
                  </a:cubicBezTo>
                  <a:cubicBezTo>
                    <a:pt x="241" y="497"/>
                    <a:pt x="241" y="497"/>
                    <a:pt x="241" y="497"/>
                  </a:cubicBezTo>
                  <a:cubicBezTo>
                    <a:pt x="242" y="497"/>
                    <a:pt x="238" y="498"/>
                    <a:pt x="241" y="498"/>
                  </a:cubicBezTo>
                  <a:cubicBezTo>
                    <a:pt x="239" y="499"/>
                    <a:pt x="239" y="499"/>
                    <a:pt x="239" y="499"/>
                  </a:cubicBezTo>
                  <a:cubicBezTo>
                    <a:pt x="242" y="499"/>
                    <a:pt x="238" y="499"/>
                    <a:pt x="240" y="500"/>
                  </a:cubicBezTo>
                  <a:cubicBezTo>
                    <a:pt x="240" y="500"/>
                    <a:pt x="240" y="500"/>
                    <a:pt x="240" y="500"/>
                  </a:cubicBezTo>
                  <a:cubicBezTo>
                    <a:pt x="239" y="501"/>
                    <a:pt x="243" y="502"/>
                    <a:pt x="241" y="502"/>
                  </a:cubicBezTo>
                  <a:cubicBezTo>
                    <a:pt x="241" y="503"/>
                    <a:pt x="242" y="504"/>
                    <a:pt x="244" y="504"/>
                  </a:cubicBezTo>
                  <a:cubicBezTo>
                    <a:pt x="241" y="504"/>
                    <a:pt x="241" y="504"/>
                    <a:pt x="241" y="504"/>
                  </a:cubicBezTo>
                  <a:cubicBezTo>
                    <a:pt x="242" y="507"/>
                    <a:pt x="241" y="511"/>
                    <a:pt x="244" y="513"/>
                  </a:cubicBezTo>
                  <a:cubicBezTo>
                    <a:pt x="243" y="513"/>
                    <a:pt x="243" y="513"/>
                    <a:pt x="243" y="513"/>
                  </a:cubicBezTo>
                  <a:cubicBezTo>
                    <a:pt x="245" y="515"/>
                    <a:pt x="241" y="517"/>
                    <a:pt x="245" y="518"/>
                  </a:cubicBezTo>
                  <a:cubicBezTo>
                    <a:pt x="247" y="518"/>
                    <a:pt x="247" y="518"/>
                    <a:pt x="247" y="518"/>
                  </a:cubicBezTo>
                  <a:cubicBezTo>
                    <a:pt x="244" y="519"/>
                    <a:pt x="244" y="519"/>
                    <a:pt x="244" y="519"/>
                  </a:cubicBezTo>
                  <a:cubicBezTo>
                    <a:pt x="246" y="519"/>
                    <a:pt x="245" y="520"/>
                    <a:pt x="247" y="521"/>
                  </a:cubicBezTo>
                  <a:cubicBezTo>
                    <a:pt x="245" y="521"/>
                    <a:pt x="245" y="521"/>
                    <a:pt x="245" y="521"/>
                  </a:cubicBezTo>
                  <a:cubicBezTo>
                    <a:pt x="245" y="521"/>
                    <a:pt x="247" y="522"/>
                    <a:pt x="247" y="523"/>
                  </a:cubicBezTo>
                  <a:cubicBezTo>
                    <a:pt x="246" y="523"/>
                    <a:pt x="246" y="523"/>
                    <a:pt x="246" y="523"/>
                  </a:cubicBezTo>
                  <a:cubicBezTo>
                    <a:pt x="243" y="527"/>
                    <a:pt x="241" y="532"/>
                    <a:pt x="246" y="534"/>
                  </a:cubicBezTo>
                  <a:cubicBezTo>
                    <a:pt x="247" y="535"/>
                    <a:pt x="243" y="535"/>
                    <a:pt x="244" y="536"/>
                  </a:cubicBezTo>
                  <a:cubicBezTo>
                    <a:pt x="247" y="538"/>
                    <a:pt x="245" y="541"/>
                    <a:pt x="247" y="543"/>
                  </a:cubicBezTo>
                  <a:cubicBezTo>
                    <a:pt x="246" y="546"/>
                    <a:pt x="244" y="545"/>
                    <a:pt x="243" y="548"/>
                  </a:cubicBezTo>
                  <a:cubicBezTo>
                    <a:pt x="243" y="547"/>
                    <a:pt x="243" y="547"/>
                    <a:pt x="243" y="547"/>
                  </a:cubicBezTo>
                  <a:cubicBezTo>
                    <a:pt x="242" y="549"/>
                    <a:pt x="241" y="547"/>
                    <a:pt x="240" y="546"/>
                  </a:cubicBezTo>
                  <a:cubicBezTo>
                    <a:pt x="240" y="547"/>
                    <a:pt x="239" y="547"/>
                    <a:pt x="240" y="549"/>
                  </a:cubicBezTo>
                  <a:cubicBezTo>
                    <a:pt x="239" y="550"/>
                    <a:pt x="238" y="546"/>
                    <a:pt x="238" y="547"/>
                  </a:cubicBezTo>
                  <a:cubicBezTo>
                    <a:pt x="238" y="546"/>
                    <a:pt x="238" y="548"/>
                    <a:pt x="238" y="548"/>
                  </a:cubicBezTo>
                  <a:cubicBezTo>
                    <a:pt x="236" y="550"/>
                    <a:pt x="238" y="546"/>
                    <a:pt x="235" y="545"/>
                  </a:cubicBezTo>
                  <a:cubicBezTo>
                    <a:pt x="232" y="546"/>
                    <a:pt x="228" y="548"/>
                    <a:pt x="225" y="547"/>
                  </a:cubicBezTo>
                  <a:cubicBezTo>
                    <a:pt x="225" y="547"/>
                    <a:pt x="225" y="549"/>
                    <a:pt x="225" y="549"/>
                  </a:cubicBezTo>
                  <a:cubicBezTo>
                    <a:pt x="224" y="546"/>
                    <a:pt x="224" y="550"/>
                    <a:pt x="223" y="549"/>
                  </a:cubicBezTo>
                  <a:cubicBezTo>
                    <a:pt x="223" y="548"/>
                    <a:pt x="223" y="548"/>
                    <a:pt x="223" y="547"/>
                  </a:cubicBezTo>
                  <a:cubicBezTo>
                    <a:pt x="222" y="546"/>
                    <a:pt x="220" y="548"/>
                    <a:pt x="219" y="547"/>
                  </a:cubicBezTo>
                  <a:cubicBezTo>
                    <a:pt x="218" y="549"/>
                    <a:pt x="216" y="546"/>
                    <a:pt x="215" y="548"/>
                  </a:cubicBezTo>
                  <a:cubicBezTo>
                    <a:pt x="215" y="546"/>
                    <a:pt x="214" y="547"/>
                    <a:pt x="214" y="546"/>
                  </a:cubicBezTo>
                  <a:cubicBezTo>
                    <a:pt x="213" y="550"/>
                    <a:pt x="211" y="545"/>
                    <a:pt x="210" y="547"/>
                  </a:cubicBezTo>
                  <a:cubicBezTo>
                    <a:pt x="210" y="547"/>
                    <a:pt x="210" y="547"/>
                    <a:pt x="210" y="547"/>
                  </a:cubicBezTo>
                  <a:cubicBezTo>
                    <a:pt x="206" y="547"/>
                    <a:pt x="202" y="547"/>
                    <a:pt x="198" y="549"/>
                  </a:cubicBezTo>
                  <a:cubicBezTo>
                    <a:pt x="195" y="549"/>
                    <a:pt x="193" y="546"/>
                    <a:pt x="190" y="547"/>
                  </a:cubicBezTo>
                  <a:cubicBezTo>
                    <a:pt x="190" y="548"/>
                    <a:pt x="190" y="549"/>
                    <a:pt x="190" y="549"/>
                  </a:cubicBezTo>
                  <a:cubicBezTo>
                    <a:pt x="189" y="549"/>
                    <a:pt x="190" y="548"/>
                    <a:pt x="190" y="547"/>
                  </a:cubicBezTo>
                  <a:cubicBezTo>
                    <a:pt x="188" y="549"/>
                    <a:pt x="187" y="547"/>
                    <a:pt x="185" y="547"/>
                  </a:cubicBezTo>
                  <a:cubicBezTo>
                    <a:pt x="185" y="548"/>
                    <a:pt x="184" y="548"/>
                    <a:pt x="185" y="549"/>
                  </a:cubicBezTo>
                  <a:cubicBezTo>
                    <a:pt x="183" y="546"/>
                    <a:pt x="181" y="550"/>
                    <a:pt x="179" y="548"/>
                  </a:cubicBezTo>
                  <a:cubicBezTo>
                    <a:pt x="179" y="552"/>
                    <a:pt x="178" y="550"/>
                    <a:pt x="177" y="551"/>
                  </a:cubicBezTo>
                  <a:cubicBezTo>
                    <a:pt x="177" y="551"/>
                    <a:pt x="177" y="550"/>
                    <a:pt x="177" y="549"/>
                  </a:cubicBezTo>
                  <a:cubicBezTo>
                    <a:pt x="175" y="550"/>
                    <a:pt x="175" y="550"/>
                    <a:pt x="173" y="549"/>
                  </a:cubicBezTo>
                  <a:cubicBezTo>
                    <a:pt x="172" y="549"/>
                    <a:pt x="172" y="551"/>
                    <a:pt x="171" y="551"/>
                  </a:cubicBezTo>
                  <a:cubicBezTo>
                    <a:pt x="171" y="548"/>
                    <a:pt x="170" y="550"/>
                    <a:pt x="169" y="550"/>
                  </a:cubicBezTo>
                  <a:cubicBezTo>
                    <a:pt x="169" y="552"/>
                    <a:pt x="168" y="553"/>
                    <a:pt x="167" y="552"/>
                  </a:cubicBezTo>
                  <a:cubicBezTo>
                    <a:pt x="168" y="549"/>
                    <a:pt x="168" y="549"/>
                    <a:pt x="168" y="549"/>
                  </a:cubicBezTo>
                  <a:cubicBezTo>
                    <a:pt x="165" y="551"/>
                    <a:pt x="162" y="548"/>
                    <a:pt x="159" y="551"/>
                  </a:cubicBezTo>
                  <a:cubicBezTo>
                    <a:pt x="159" y="549"/>
                    <a:pt x="159" y="549"/>
                    <a:pt x="159" y="549"/>
                  </a:cubicBezTo>
                  <a:cubicBezTo>
                    <a:pt x="156" y="550"/>
                    <a:pt x="154" y="548"/>
                    <a:pt x="151" y="549"/>
                  </a:cubicBezTo>
                  <a:cubicBezTo>
                    <a:pt x="150" y="548"/>
                    <a:pt x="150" y="547"/>
                    <a:pt x="149" y="547"/>
                  </a:cubicBezTo>
                  <a:cubicBezTo>
                    <a:pt x="148" y="548"/>
                    <a:pt x="148" y="548"/>
                    <a:pt x="146" y="549"/>
                  </a:cubicBezTo>
                  <a:cubicBezTo>
                    <a:pt x="146" y="549"/>
                    <a:pt x="146" y="548"/>
                    <a:pt x="147" y="547"/>
                  </a:cubicBezTo>
                  <a:cubicBezTo>
                    <a:pt x="146" y="546"/>
                    <a:pt x="147" y="544"/>
                    <a:pt x="145" y="545"/>
                  </a:cubicBezTo>
                  <a:cubicBezTo>
                    <a:pt x="146" y="545"/>
                    <a:pt x="146" y="545"/>
                    <a:pt x="146" y="545"/>
                  </a:cubicBezTo>
                  <a:cubicBezTo>
                    <a:pt x="145" y="545"/>
                    <a:pt x="143" y="545"/>
                    <a:pt x="144" y="544"/>
                  </a:cubicBezTo>
                  <a:cubicBezTo>
                    <a:pt x="143" y="544"/>
                    <a:pt x="142" y="543"/>
                    <a:pt x="140" y="544"/>
                  </a:cubicBezTo>
                  <a:cubicBezTo>
                    <a:pt x="140" y="543"/>
                    <a:pt x="143" y="543"/>
                    <a:pt x="141" y="543"/>
                  </a:cubicBezTo>
                  <a:cubicBezTo>
                    <a:pt x="143" y="543"/>
                    <a:pt x="143" y="543"/>
                    <a:pt x="143" y="543"/>
                  </a:cubicBezTo>
                  <a:cubicBezTo>
                    <a:pt x="143" y="541"/>
                    <a:pt x="142" y="539"/>
                    <a:pt x="142" y="537"/>
                  </a:cubicBezTo>
                  <a:cubicBezTo>
                    <a:pt x="145" y="537"/>
                    <a:pt x="142" y="534"/>
                    <a:pt x="144" y="534"/>
                  </a:cubicBezTo>
                  <a:cubicBezTo>
                    <a:pt x="143" y="533"/>
                    <a:pt x="146" y="532"/>
                    <a:pt x="143" y="530"/>
                  </a:cubicBezTo>
                  <a:cubicBezTo>
                    <a:pt x="144" y="531"/>
                    <a:pt x="144" y="531"/>
                    <a:pt x="144" y="531"/>
                  </a:cubicBezTo>
                  <a:cubicBezTo>
                    <a:pt x="145" y="530"/>
                    <a:pt x="146" y="528"/>
                    <a:pt x="147" y="527"/>
                  </a:cubicBezTo>
                  <a:cubicBezTo>
                    <a:pt x="148" y="527"/>
                    <a:pt x="146" y="526"/>
                    <a:pt x="146" y="525"/>
                  </a:cubicBezTo>
                  <a:cubicBezTo>
                    <a:pt x="147" y="525"/>
                    <a:pt x="147" y="525"/>
                    <a:pt x="147" y="525"/>
                  </a:cubicBezTo>
                  <a:cubicBezTo>
                    <a:pt x="147" y="524"/>
                    <a:pt x="145" y="523"/>
                    <a:pt x="145" y="522"/>
                  </a:cubicBezTo>
                  <a:cubicBezTo>
                    <a:pt x="146" y="522"/>
                    <a:pt x="145" y="521"/>
                    <a:pt x="146" y="521"/>
                  </a:cubicBezTo>
                  <a:cubicBezTo>
                    <a:pt x="146" y="522"/>
                    <a:pt x="147" y="523"/>
                    <a:pt x="149" y="525"/>
                  </a:cubicBezTo>
                  <a:cubicBezTo>
                    <a:pt x="150" y="525"/>
                    <a:pt x="147" y="522"/>
                    <a:pt x="149" y="523"/>
                  </a:cubicBezTo>
                  <a:cubicBezTo>
                    <a:pt x="150" y="522"/>
                    <a:pt x="150" y="521"/>
                    <a:pt x="149" y="520"/>
                  </a:cubicBezTo>
                  <a:cubicBezTo>
                    <a:pt x="149" y="521"/>
                    <a:pt x="150" y="520"/>
                    <a:pt x="150" y="521"/>
                  </a:cubicBezTo>
                  <a:cubicBezTo>
                    <a:pt x="151" y="521"/>
                    <a:pt x="151" y="520"/>
                    <a:pt x="151" y="520"/>
                  </a:cubicBezTo>
                  <a:cubicBezTo>
                    <a:pt x="150" y="520"/>
                    <a:pt x="150" y="520"/>
                    <a:pt x="150" y="520"/>
                  </a:cubicBezTo>
                  <a:cubicBezTo>
                    <a:pt x="149" y="519"/>
                    <a:pt x="150" y="518"/>
                    <a:pt x="148" y="517"/>
                  </a:cubicBezTo>
                  <a:cubicBezTo>
                    <a:pt x="148" y="517"/>
                    <a:pt x="149" y="518"/>
                    <a:pt x="148" y="518"/>
                  </a:cubicBezTo>
                  <a:cubicBezTo>
                    <a:pt x="147" y="517"/>
                    <a:pt x="148" y="516"/>
                    <a:pt x="149" y="516"/>
                  </a:cubicBezTo>
                  <a:cubicBezTo>
                    <a:pt x="150" y="517"/>
                    <a:pt x="150" y="519"/>
                    <a:pt x="151" y="519"/>
                  </a:cubicBezTo>
                  <a:cubicBezTo>
                    <a:pt x="150" y="515"/>
                    <a:pt x="150" y="515"/>
                    <a:pt x="150" y="515"/>
                  </a:cubicBezTo>
                  <a:cubicBezTo>
                    <a:pt x="150" y="516"/>
                    <a:pt x="149" y="516"/>
                    <a:pt x="148" y="515"/>
                  </a:cubicBezTo>
                  <a:cubicBezTo>
                    <a:pt x="148" y="516"/>
                    <a:pt x="148" y="516"/>
                    <a:pt x="148" y="516"/>
                  </a:cubicBezTo>
                  <a:cubicBezTo>
                    <a:pt x="147" y="515"/>
                    <a:pt x="147" y="515"/>
                    <a:pt x="147" y="515"/>
                  </a:cubicBezTo>
                  <a:cubicBezTo>
                    <a:pt x="147" y="516"/>
                    <a:pt x="145" y="516"/>
                    <a:pt x="145" y="517"/>
                  </a:cubicBezTo>
                  <a:cubicBezTo>
                    <a:pt x="147" y="518"/>
                    <a:pt x="147" y="518"/>
                    <a:pt x="147" y="518"/>
                  </a:cubicBezTo>
                  <a:cubicBezTo>
                    <a:pt x="146" y="519"/>
                    <a:pt x="147" y="521"/>
                    <a:pt x="146" y="520"/>
                  </a:cubicBezTo>
                  <a:cubicBezTo>
                    <a:pt x="145" y="519"/>
                    <a:pt x="145" y="519"/>
                    <a:pt x="144" y="519"/>
                  </a:cubicBezTo>
                  <a:cubicBezTo>
                    <a:pt x="144" y="519"/>
                    <a:pt x="144" y="519"/>
                    <a:pt x="144" y="519"/>
                  </a:cubicBezTo>
                  <a:cubicBezTo>
                    <a:pt x="142" y="518"/>
                    <a:pt x="142" y="518"/>
                    <a:pt x="142" y="518"/>
                  </a:cubicBezTo>
                  <a:cubicBezTo>
                    <a:pt x="145" y="520"/>
                    <a:pt x="142" y="520"/>
                    <a:pt x="142" y="521"/>
                  </a:cubicBezTo>
                  <a:cubicBezTo>
                    <a:pt x="142" y="520"/>
                    <a:pt x="142" y="520"/>
                    <a:pt x="142" y="520"/>
                  </a:cubicBezTo>
                  <a:cubicBezTo>
                    <a:pt x="140" y="521"/>
                    <a:pt x="143" y="521"/>
                    <a:pt x="143" y="522"/>
                  </a:cubicBezTo>
                  <a:cubicBezTo>
                    <a:pt x="142" y="522"/>
                    <a:pt x="140" y="520"/>
                    <a:pt x="139" y="520"/>
                  </a:cubicBezTo>
                  <a:cubicBezTo>
                    <a:pt x="138" y="521"/>
                    <a:pt x="139" y="524"/>
                    <a:pt x="137" y="524"/>
                  </a:cubicBezTo>
                  <a:cubicBezTo>
                    <a:pt x="136" y="525"/>
                    <a:pt x="137" y="526"/>
                    <a:pt x="137" y="528"/>
                  </a:cubicBezTo>
                  <a:cubicBezTo>
                    <a:pt x="137" y="529"/>
                    <a:pt x="135" y="527"/>
                    <a:pt x="136" y="528"/>
                  </a:cubicBezTo>
                  <a:cubicBezTo>
                    <a:pt x="135" y="527"/>
                    <a:pt x="134" y="527"/>
                    <a:pt x="133" y="527"/>
                  </a:cubicBezTo>
                  <a:cubicBezTo>
                    <a:pt x="134" y="527"/>
                    <a:pt x="132" y="528"/>
                    <a:pt x="135" y="529"/>
                  </a:cubicBezTo>
                  <a:cubicBezTo>
                    <a:pt x="133" y="529"/>
                    <a:pt x="132" y="532"/>
                    <a:pt x="133" y="533"/>
                  </a:cubicBezTo>
                  <a:cubicBezTo>
                    <a:pt x="133" y="533"/>
                    <a:pt x="131" y="532"/>
                    <a:pt x="130" y="532"/>
                  </a:cubicBezTo>
                  <a:cubicBezTo>
                    <a:pt x="131" y="534"/>
                    <a:pt x="132" y="535"/>
                    <a:pt x="131" y="536"/>
                  </a:cubicBezTo>
                  <a:cubicBezTo>
                    <a:pt x="133" y="537"/>
                    <a:pt x="133" y="536"/>
                    <a:pt x="135" y="537"/>
                  </a:cubicBezTo>
                  <a:cubicBezTo>
                    <a:pt x="135" y="537"/>
                    <a:pt x="136" y="537"/>
                    <a:pt x="136" y="537"/>
                  </a:cubicBezTo>
                  <a:cubicBezTo>
                    <a:pt x="134" y="537"/>
                    <a:pt x="131" y="537"/>
                    <a:pt x="131" y="538"/>
                  </a:cubicBezTo>
                  <a:cubicBezTo>
                    <a:pt x="128" y="538"/>
                    <a:pt x="132" y="536"/>
                    <a:pt x="129" y="536"/>
                  </a:cubicBezTo>
                  <a:cubicBezTo>
                    <a:pt x="126" y="535"/>
                    <a:pt x="127" y="533"/>
                    <a:pt x="128" y="533"/>
                  </a:cubicBezTo>
                  <a:cubicBezTo>
                    <a:pt x="126" y="531"/>
                    <a:pt x="128" y="533"/>
                    <a:pt x="126" y="533"/>
                  </a:cubicBezTo>
                  <a:cubicBezTo>
                    <a:pt x="126" y="534"/>
                    <a:pt x="127" y="535"/>
                    <a:pt x="127" y="536"/>
                  </a:cubicBezTo>
                  <a:cubicBezTo>
                    <a:pt x="128" y="537"/>
                    <a:pt x="128" y="536"/>
                    <a:pt x="129" y="537"/>
                  </a:cubicBezTo>
                  <a:cubicBezTo>
                    <a:pt x="131" y="539"/>
                    <a:pt x="127" y="539"/>
                    <a:pt x="127" y="539"/>
                  </a:cubicBezTo>
                  <a:cubicBezTo>
                    <a:pt x="126" y="538"/>
                    <a:pt x="126" y="538"/>
                    <a:pt x="126" y="538"/>
                  </a:cubicBezTo>
                  <a:cubicBezTo>
                    <a:pt x="125" y="539"/>
                    <a:pt x="127" y="540"/>
                    <a:pt x="127" y="541"/>
                  </a:cubicBezTo>
                  <a:cubicBezTo>
                    <a:pt x="124" y="541"/>
                    <a:pt x="126" y="539"/>
                    <a:pt x="124" y="538"/>
                  </a:cubicBezTo>
                  <a:cubicBezTo>
                    <a:pt x="122" y="539"/>
                    <a:pt x="122" y="539"/>
                    <a:pt x="122" y="539"/>
                  </a:cubicBezTo>
                  <a:cubicBezTo>
                    <a:pt x="122" y="542"/>
                    <a:pt x="125" y="540"/>
                    <a:pt x="124" y="542"/>
                  </a:cubicBezTo>
                  <a:cubicBezTo>
                    <a:pt x="123" y="542"/>
                    <a:pt x="123" y="542"/>
                    <a:pt x="123" y="542"/>
                  </a:cubicBezTo>
                  <a:cubicBezTo>
                    <a:pt x="124" y="543"/>
                    <a:pt x="124" y="543"/>
                    <a:pt x="124" y="543"/>
                  </a:cubicBezTo>
                  <a:cubicBezTo>
                    <a:pt x="125" y="543"/>
                    <a:pt x="127" y="543"/>
                    <a:pt x="126" y="542"/>
                  </a:cubicBezTo>
                  <a:cubicBezTo>
                    <a:pt x="130" y="542"/>
                    <a:pt x="127" y="543"/>
                    <a:pt x="128" y="544"/>
                  </a:cubicBezTo>
                  <a:cubicBezTo>
                    <a:pt x="130" y="545"/>
                    <a:pt x="127" y="544"/>
                    <a:pt x="129" y="543"/>
                  </a:cubicBezTo>
                  <a:cubicBezTo>
                    <a:pt x="131" y="543"/>
                    <a:pt x="131" y="544"/>
                    <a:pt x="131" y="545"/>
                  </a:cubicBezTo>
                  <a:cubicBezTo>
                    <a:pt x="132" y="546"/>
                    <a:pt x="130" y="546"/>
                    <a:pt x="129" y="547"/>
                  </a:cubicBezTo>
                  <a:cubicBezTo>
                    <a:pt x="128" y="546"/>
                    <a:pt x="128" y="545"/>
                    <a:pt x="129" y="545"/>
                  </a:cubicBezTo>
                  <a:cubicBezTo>
                    <a:pt x="127" y="544"/>
                    <a:pt x="125" y="547"/>
                    <a:pt x="124" y="546"/>
                  </a:cubicBezTo>
                  <a:cubicBezTo>
                    <a:pt x="123" y="548"/>
                    <a:pt x="125" y="547"/>
                    <a:pt x="126" y="548"/>
                  </a:cubicBezTo>
                  <a:cubicBezTo>
                    <a:pt x="126" y="547"/>
                    <a:pt x="128" y="547"/>
                    <a:pt x="128" y="547"/>
                  </a:cubicBezTo>
                  <a:cubicBezTo>
                    <a:pt x="133" y="548"/>
                    <a:pt x="125" y="549"/>
                    <a:pt x="127" y="551"/>
                  </a:cubicBezTo>
                  <a:cubicBezTo>
                    <a:pt x="130" y="550"/>
                    <a:pt x="132" y="552"/>
                    <a:pt x="134" y="549"/>
                  </a:cubicBezTo>
                  <a:cubicBezTo>
                    <a:pt x="135" y="549"/>
                    <a:pt x="136" y="550"/>
                    <a:pt x="136" y="550"/>
                  </a:cubicBezTo>
                  <a:cubicBezTo>
                    <a:pt x="134" y="551"/>
                    <a:pt x="135" y="552"/>
                    <a:pt x="133" y="552"/>
                  </a:cubicBezTo>
                  <a:cubicBezTo>
                    <a:pt x="133" y="553"/>
                    <a:pt x="133" y="553"/>
                    <a:pt x="133" y="553"/>
                  </a:cubicBezTo>
                  <a:cubicBezTo>
                    <a:pt x="130" y="553"/>
                    <a:pt x="130" y="553"/>
                    <a:pt x="130" y="553"/>
                  </a:cubicBezTo>
                  <a:cubicBezTo>
                    <a:pt x="130" y="554"/>
                    <a:pt x="129" y="557"/>
                    <a:pt x="129" y="558"/>
                  </a:cubicBezTo>
                  <a:cubicBezTo>
                    <a:pt x="130" y="558"/>
                    <a:pt x="130" y="556"/>
                    <a:pt x="131" y="557"/>
                  </a:cubicBezTo>
                  <a:cubicBezTo>
                    <a:pt x="130" y="557"/>
                    <a:pt x="130" y="559"/>
                    <a:pt x="131" y="559"/>
                  </a:cubicBezTo>
                  <a:cubicBezTo>
                    <a:pt x="130" y="558"/>
                    <a:pt x="133" y="557"/>
                    <a:pt x="134" y="557"/>
                  </a:cubicBezTo>
                  <a:cubicBezTo>
                    <a:pt x="134" y="558"/>
                    <a:pt x="134" y="560"/>
                    <a:pt x="133" y="560"/>
                  </a:cubicBezTo>
                  <a:cubicBezTo>
                    <a:pt x="131" y="561"/>
                    <a:pt x="131" y="561"/>
                    <a:pt x="131" y="561"/>
                  </a:cubicBezTo>
                  <a:cubicBezTo>
                    <a:pt x="133" y="560"/>
                    <a:pt x="131" y="562"/>
                    <a:pt x="132" y="562"/>
                  </a:cubicBezTo>
                  <a:cubicBezTo>
                    <a:pt x="133" y="561"/>
                    <a:pt x="135" y="560"/>
                    <a:pt x="136" y="559"/>
                  </a:cubicBezTo>
                  <a:cubicBezTo>
                    <a:pt x="137" y="559"/>
                    <a:pt x="136" y="561"/>
                    <a:pt x="137" y="561"/>
                  </a:cubicBezTo>
                  <a:cubicBezTo>
                    <a:pt x="135" y="561"/>
                    <a:pt x="135" y="561"/>
                    <a:pt x="135" y="561"/>
                  </a:cubicBezTo>
                  <a:cubicBezTo>
                    <a:pt x="136" y="562"/>
                    <a:pt x="133" y="564"/>
                    <a:pt x="135" y="564"/>
                  </a:cubicBezTo>
                  <a:cubicBezTo>
                    <a:pt x="136" y="563"/>
                    <a:pt x="136" y="563"/>
                    <a:pt x="136" y="563"/>
                  </a:cubicBezTo>
                  <a:cubicBezTo>
                    <a:pt x="136" y="564"/>
                    <a:pt x="136" y="564"/>
                    <a:pt x="135" y="564"/>
                  </a:cubicBezTo>
                  <a:close/>
                  <a:moveTo>
                    <a:pt x="181" y="303"/>
                  </a:moveTo>
                  <a:cubicBezTo>
                    <a:pt x="181" y="303"/>
                    <a:pt x="181" y="303"/>
                    <a:pt x="181" y="303"/>
                  </a:cubicBezTo>
                  <a:cubicBezTo>
                    <a:pt x="181" y="303"/>
                    <a:pt x="181" y="303"/>
                    <a:pt x="181" y="303"/>
                  </a:cubicBezTo>
                  <a:cubicBezTo>
                    <a:pt x="181" y="303"/>
                    <a:pt x="181" y="303"/>
                    <a:pt x="181" y="303"/>
                  </a:cubicBezTo>
                  <a:close/>
                  <a:moveTo>
                    <a:pt x="191" y="308"/>
                  </a:moveTo>
                  <a:cubicBezTo>
                    <a:pt x="190" y="307"/>
                    <a:pt x="190" y="306"/>
                    <a:pt x="190" y="306"/>
                  </a:cubicBezTo>
                  <a:cubicBezTo>
                    <a:pt x="191" y="308"/>
                    <a:pt x="191" y="308"/>
                    <a:pt x="191" y="308"/>
                  </a:cubicBezTo>
                  <a:cubicBezTo>
                    <a:pt x="191" y="308"/>
                    <a:pt x="191" y="308"/>
                    <a:pt x="191" y="308"/>
                  </a:cubicBezTo>
                  <a:close/>
                  <a:moveTo>
                    <a:pt x="199" y="323"/>
                  </a:moveTo>
                  <a:cubicBezTo>
                    <a:pt x="199" y="323"/>
                    <a:pt x="199" y="323"/>
                    <a:pt x="199" y="324"/>
                  </a:cubicBezTo>
                  <a:cubicBezTo>
                    <a:pt x="199" y="324"/>
                    <a:pt x="199" y="324"/>
                    <a:pt x="199" y="324"/>
                  </a:cubicBezTo>
                  <a:cubicBezTo>
                    <a:pt x="199" y="324"/>
                    <a:pt x="199" y="324"/>
                    <a:pt x="199" y="324"/>
                  </a:cubicBezTo>
                  <a:cubicBezTo>
                    <a:pt x="199" y="324"/>
                    <a:pt x="200" y="324"/>
                    <a:pt x="200" y="324"/>
                  </a:cubicBezTo>
                  <a:cubicBezTo>
                    <a:pt x="200" y="324"/>
                    <a:pt x="200" y="324"/>
                    <a:pt x="200" y="324"/>
                  </a:cubicBezTo>
                  <a:cubicBezTo>
                    <a:pt x="198" y="324"/>
                    <a:pt x="198" y="324"/>
                    <a:pt x="199" y="323"/>
                  </a:cubicBezTo>
                  <a:close/>
                  <a:moveTo>
                    <a:pt x="198" y="307"/>
                  </a:moveTo>
                  <a:cubicBezTo>
                    <a:pt x="198" y="307"/>
                    <a:pt x="198" y="307"/>
                    <a:pt x="198" y="307"/>
                  </a:cubicBezTo>
                  <a:cubicBezTo>
                    <a:pt x="198" y="307"/>
                    <a:pt x="198" y="306"/>
                    <a:pt x="198" y="306"/>
                  </a:cubicBezTo>
                  <a:cubicBezTo>
                    <a:pt x="198" y="307"/>
                    <a:pt x="198" y="307"/>
                    <a:pt x="198" y="307"/>
                  </a:cubicBezTo>
                  <a:cubicBezTo>
                    <a:pt x="197" y="308"/>
                    <a:pt x="197" y="304"/>
                    <a:pt x="197" y="307"/>
                  </a:cubicBezTo>
                  <a:cubicBezTo>
                    <a:pt x="197" y="305"/>
                    <a:pt x="197" y="305"/>
                    <a:pt x="197" y="305"/>
                  </a:cubicBezTo>
                  <a:cubicBezTo>
                    <a:pt x="196" y="308"/>
                    <a:pt x="196" y="304"/>
                    <a:pt x="196" y="306"/>
                  </a:cubicBezTo>
                  <a:cubicBezTo>
                    <a:pt x="196" y="306"/>
                    <a:pt x="196" y="306"/>
                    <a:pt x="196" y="306"/>
                  </a:cubicBezTo>
                  <a:cubicBezTo>
                    <a:pt x="195" y="305"/>
                    <a:pt x="194" y="309"/>
                    <a:pt x="194" y="307"/>
                  </a:cubicBezTo>
                  <a:cubicBezTo>
                    <a:pt x="194" y="307"/>
                    <a:pt x="193" y="307"/>
                    <a:pt x="193" y="309"/>
                  </a:cubicBezTo>
                  <a:cubicBezTo>
                    <a:pt x="193" y="307"/>
                    <a:pt x="193" y="307"/>
                    <a:pt x="193" y="307"/>
                  </a:cubicBezTo>
                  <a:cubicBezTo>
                    <a:pt x="192" y="307"/>
                    <a:pt x="192" y="307"/>
                    <a:pt x="191" y="308"/>
                  </a:cubicBezTo>
                  <a:cubicBezTo>
                    <a:pt x="191" y="307"/>
                    <a:pt x="191" y="307"/>
                    <a:pt x="191" y="307"/>
                  </a:cubicBezTo>
                  <a:cubicBezTo>
                    <a:pt x="190" y="306"/>
                    <a:pt x="189" y="304"/>
                    <a:pt x="189" y="304"/>
                  </a:cubicBezTo>
                  <a:cubicBezTo>
                    <a:pt x="188" y="302"/>
                    <a:pt x="189" y="304"/>
                    <a:pt x="189" y="303"/>
                  </a:cubicBezTo>
                  <a:cubicBezTo>
                    <a:pt x="189" y="302"/>
                    <a:pt x="189" y="303"/>
                    <a:pt x="188" y="302"/>
                  </a:cubicBezTo>
                  <a:cubicBezTo>
                    <a:pt x="188" y="300"/>
                    <a:pt x="188" y="300"/>
                    <a:pt x="188" y="300"/>
                  </a:cubicBezTo>
                  <a:cubicBezTo>
                    <a:pt x="188" y="300"/>
                    <a:pt x="189" y="302"/>
                    <a:pt x="190" y="303"/>
                  </a:cubicBezTo>
                  <a:cubicBezTo>
                    <a:pt x="190" y="303"/>
                    <a:pt x="190" y="303"/>
                    <a:pt x="189" y="302"/>
                  </a:cubicBezTo>
                  <a:cubicBezTo>
                    <a:pt x="190" y="304"/>
                    <a:pt x="191" y="305"/>
                    <a:pt x="191" y="307"/>
                  </a:cubicBezTo>
                  <a:cubicBezTo>
                    <a:pt x="192" y="308"/>
                    <a:pt x="190" y="305"/>
                    <a:pt x="191" y="305"/>
                  </a:cubicBezTo>
                  <a:cubicBezTo>
                    <a:pt x="191" y="306"/>
                    <a:pt x="190" y="304"/>
                    <a:pt x="190" y="303"/>
                  </a:cubicBezTo>
                  <a:cubicBezTo>
                    <a:pt x="188" y="298"/>
                    <a:pt x="192" y="306"/>
                    <a:pt x="192" y="305"/>
                  </a:cubicBezTo>
                  <a:cubicBezTo>
                    <a:pt x="190" y="302"/>
                    <a:pt x="191" y="301"/>
                    <a:pt x="189" y="298"/>
                  </a:cubicBezTo>
                  <a:cubicBezTo>
                    <a:pt x="189" y="297"/>
                    <a:pt x="189" y="296"/>
                    <a:pt x="189" y="297"/>
                  </a:cubicBezTo>
                  <a:cubicBezTo>
                    <a:pt x="190" y="299"/>
                    <a:pt x="190" y="298"/>
                    <a:pt x="190" y="300"/>
                  </a:cubicBezTo>
                  <a:cubicBezTo>
                    <a:pt x="191" y="300"/>
                    <a:pt x="191" y="300"/>
                    <a:pt x="191" y="300"/>
                  </a:cubicBezTo>
                  <a:cubicBezTo>
                    <a:pt x="191" y="302"/>
                    <a:pt x="191" y="302"/>
                    <a:pt x="191" y="302"/>
                  </a:cubicBezTo>
                  <a:cubicBezTo>
                    <a:pt x="193" y="306"/>
                    <a:pt x="193" y="306"/>
                    <a:pt x="193" y="306"/>
                  </a:cubicBezTo>
                  <a:cubicBezTo>
                    <a:pt x="193" y="305"/>
                    <a:pt x="192" y="304"/>
                    <a:pt x="193" y="303"/>
                  </a:cubicBezTo>
                  <a:cubicBezTo>
                    <a:pt x="193" y="304"/>
                    <a:pt x="193" y="305"/>
                    <a:pt x="193" y="305"/>
                  </a:cubicBezTo>
                  <a:cubicBezTo>
                    <a:pt x="193" y="304"/>
                    <a:pt x="192" y="302"/>
                    <a:pt x="192" y="302"/>
                  </a:cubicBezTo>
                  <a:cubicBezTo>
                    <a:pt x="193" y="301"/>
                    <a:pt x="194" y="303"/>
                    <a:pt x="194" y="304"/>
                  </a:cubicBezTo>
                  <a:cubicBezTo>
                    <a:pt x="194" y="306"/>
                    <a:pt x="194" y="306"/>
                    <a:pt x="194" y="306"/>
                  </a:cubicBezTo>
                  <a:cubicBezTo>
                    <a:pt x="194" y="304"/>
                    <a:pt x="194" y="306"/>
                    <a:pt x="194" y="306"/>
                  </a:cubicBezTo>
                  <a:cubicBezTo>
                    <a:pt x="194" y="304"/>
                    <a:pt x="194" y="303"/>
                    <a:pt x="193" y="301"/>
                  </a:cubicBezTo>
                  <a:cubicBezTo>
                    <a:pt x="193" y="301"/>
                    <a:pt x="194" y="302"/>
                    <a:pt x="194" y="302"/>
                  </a:cubicBezTo>
                  <a:cubicBezTo>
                    <a:pt x="194" y="303"/>
                    <a:pt x="194" y="303"/>
                    <a:pt x="194" y="303"/>
                  </a:cubicBezTo>
                  <a:cubicBezTo>
                    <a:pt x="194" y="303"/>
                    <a:pt x="195" y="306"/>
                    <a:pt x="195" y="305"/>
                  </a:cubicBezTo>
                  <a:cubicBezTo>
                    <a:pt x="195" y="304"/>
                    <a:pt x="195" y="304"/>
                    <a:pt x="195" y="304"/>
                  </a:cubicBezTo>
                  <a:cubicBezTo>
                    <a:pt x="195" y="304"/>
                    <a:pt x="195" y="305"/>
                    <a:pt x="195" y="305"/>
                  </a:cubicBezTo>
                  <a:cubicBezTo>
                    <a:pt x="195" y="304"/>
                    <a:pt x="195" y="304"/>
                    <a:pt x="195" y="304"/>
                  </a:cubicBezTo>
                  <a:cubicBezTo>
                    <a:pt x="196" y="305"/>
                    <a:pt x="196" y="305"/>
                    <a:pt x="196" y="305"/>
                  </a:cubicBezTo>
                  <a:cubicBezTo>
                    <a:pt x="196" y="304"/>
                    <a:pt x="195" y="302"/>
                    <a:pt x="196" y="304"/>
                  </a:cubicBezTo>
                  <a:cubicBezTo>
                    <a:pt x="195" y="301"/>
                    <a:pt x="196" y="304"/>
                    <a:pt x="195" y="303"/>
                  </a:cubicBezTo>
                  <a:cubicBezTo>
                    <a:pt x="194" y="301"/>
                    <a:pt x="195" y="301"/>
                    <a:pt x="195" y="301"/>
                  </a:cubicBezTo>
                  <a:cubicBezTo>
                    <a:pt x="196" y="303"/>
                    <a:pt x="195" y="301"/>
                    <a:pt x="196" y="301"/>
                  </a:cubicBezTo>
                  <a:cubicBezTo>
                    <a:pt x="196" y="302"/>
                    <a:pt x="196" y="302"/>
                    <a:pt x="196" y="303"/>
                  </a:cubicBezTo>
                  <a:cubicBezTo>
                    <a:pt x="196" y="301"/>
                    <a:pt x="196" y="301"/>
                    <a:pt x="196" y="301"/>
                  </a:cubicBezTo>
                  <a:cubicBezTo>
                    <a:pt x="197" y="304"/>
                    <a:pt x="196" y="300"/>
                    <a:pt x="197" y="301"/>
                  </a:cubicBezTo>
                  <a:cubicBezTo>
                    <a:pt x="197" y="302"/>
                    <a:pt x="197" y="303"/>
                    <a:pt x="198" y="304"/>
                  </a:cubicBezTo>
                  <a:cubicBezTo>
                    <a:pt x="197" y="301"/>
                    <a:pt x="197" y="301"/>
                    <a:pt x="196" y="299"/>
                  </a:cubicBezTo>
                  <a:cubicBezTo>
                    <a:pt x="197" y="300"/>
                    <a:pt x="197" y="302"/>
                    <a:pt x="198" y="304"/>
                  </a:cubicBezTo>
                  <a:cubicBezTo>
                    <a:pt x="198" y="302"/>
                    <a:pt x="199" y="305"/>
                    <a:pt x="198" y="302"/>
                  </a:cubicBezTo>
                  <a:cubicBezTo>
                    <a:pt x="198" y="302"/>
                    <a:pt x="198" y="301"/>
                    <a:pt x="197" y="300"/>
                  </a:cubicBezTo>
                  <a:cubicBezTo>
                    <a:pt x="198" y="300"/>
                    <a:pt x="198" y="301"/>
                    <a:pt x="198" y="302"/>
                  </a:cubicBezTo>
                  <a:cubicBezTo>
                    <a:pt x="198" y="301"/>
                    <a:pt x="198" y="299"/>
                    <a:pt x="198" y="299"/>
                  </a:cubicBezTo>
                  <a:cubicBezTo>
                    <a:pt x="198" y="299"/>
                    <a:pt x="198" y="296"/>
                    <a:pt x="198" y="298"/>
                  </a:cubicBezTo>
                  <a:cubicBezTo>
                    <a:pt x="199" y="300"/>
                    <a:pt x="198" y="299"/>
                    <a:pt x="198" y="300"/>
                  </a:cubicBezTo>
                  <a:cubicBezTo>
                    <a:pt x="199" y="300"/>
                    <a:pt x="198" y="296"/>
                    <a:pt x="198" y="295"/>
                  </a:cubicBezTo>
                  <a:cubicBezTo>
                    <a:pt x="198" y="294"/>
                    <a:pt x="197" y="291"/>
                    <a:pt x="197" y="290"/>
                  </a:cubicBezTo>
                  <a:cubicBezTo>
                    <a:pt x="198" y="291"/>
                    <a:pt x="197" y="291"/>
                    <a:pt x="198" y="293"/>
                  </a:cubicBezTo>
                  <a:cubicBezTo>
                    <a:pt x="198" y="293"/>
                    <a:pt x="198" y="293"/>
                    <a:pt x="198" y="293"/>
                  </a:cubicBezTo>
                  <a:cubicBezTo>
                    <a:pt x="199" y="296"/>
                    <a:pt x="198" y="298"/>
                    <a:pt x="199" y="300"/>
                  </a:cubicBezTo>
                  <a:cubicBezTo>
                    <a:pt x="199" y="299"/>
                    <a:pt x="199" y="299"/>
                    <a:pt x="199" y="299"/>
                  </a:cubicBezTo>
                  <a:cubicBezTo>
                    <a:pt x="200" y="302"/>
                    <a:pt x="200" y="302"/>
                    <a:pt x="200" y="302"/>
                  </a:cubicBezTo>
                  <a:cubicBezTo>
                    <a:pt x="200" y="300"/>
                    <a:pt x="200" y="301"/>
                    <a:pt x="200" y="301"/>
                  </a:cubicBezTo>
                  <a:cubicBezTo>
                    <a:pt x="200" y="299"/>
                    <a:pt x="200" y="302"/>
                    <a:pt x="200" y="300"/>
                  </a:cubicBezTo>
                  <a:cubicBezTo>
                    <a:pt x="200" y="300"/>
                    <a:pt x="200" y="297"/>
                    <a:pt x="200" y="298"/>
                  </a:cubicBezTo>
                  <a:cubicBezTo>
                    <a:pt x="201" y="301"/>
                    <a:pt x="201" y="301"/>
                    <a:pt x="201" y="301"/>
                  </a:cubicBezTo>
                  <a:cubicBezTo>
                    <a:pt x="201" y="302"/>
                    <a:pt x="201" y="299"/>
                    <a:pt x="201" y="300"/>
                  </a:cubicBezTo>
                  <a:cubicBezTo>
                    <a:pt x="201" y="301"/>
                    <a:pt x="201" y="301"/>
                    <a:pt x="201" y="301"/>
                  </a:cubicBezTo>
                  <a:cubicBezTo>
                    <a:pt x="202" y="301"/>
                    <a:pt x="203" y="301"/>
                    <a:pt x="204" y="297"/>
                  </a:cubicBezTo>
                  <a:cubicBezTo>
                    <a:pt x="204" y="298"/>
                    <a:pt x="204" y="299"/>
                    <a:pt x="205" y="300"/>
                  </a:cubicBezTo>
                  <a:cubicBezTo>
                    <a:pt x="205" y="299"/>
                    <a:pt x="205" y="298"/>
                    <a:pt x="205" y="298"/>
                  </a:cubicBezTo>
                  <a:cubicBezTo>
                    <a:pt x="205" y="300"/>
                    <a:pt x="205" y="300"/>
                    <a:pt x="205" y="300"/>
                  </a:cubicBezTo>
                  <a:cubicBezTo>
                    <a:pt x="206" y="301"/>
                    <a:pt x="206" y="299"/>
                    <a:pt x="206" y="298"/>
                  </a:cubicBezTo>
                  <a:cubicBezTo>
                    <a:pt x="206" y="299"/>
                    <a:pt x="206" y="299"/>
                    <a:pt x="206" y="299"/>
                  </a:cubicBezTo>
                  <a:cubicBezTo>
                    <a:pt x="207" y="300"/>
                    <a:pt x="207" y="298"/>
                    <a:pt x="207" y="298"/>
                  </a:cubicBezTo>
                  <a:cubicBezTo>
                    <a:pt x="207" y="299"/>
                    <a:pt x="207" y="299"/>
                    <a:pt x="207" y="299"/>
                  </a:cubicBezTo>
                  <a:cubicBezTo>
                    <a:pt x="207" y="298"/>
                    <a:pt x="207" y="298"/>
                    <a:pt x="207" y="298"/>
                  </a:cubicBezTo>
                  <a:cubicBezTo>
                    <a:pt x="207" y="297"/>
                    <a:pt x="207" y="297"/>
                    <a:pt x="207" y="299"/>
                  </a:cubicBezTo>
                  <a:cubicBezTo>
                    <a:pt x="208" y="298"/>
                    <a:pt x="208" y="298"/>
                    <a:pt x="208" y="298"/>
                  </a:cubicBezTo>
                  <a:cubicBezTo>
                    <a:pt x="208" y="299"/>
                    <a:pt x="208" y="299"/>
                    <a:pt x="209" y="298"/>
                  </a:cubicBezTo>
                  <a:cubicBezTo>
                    <a:pt x="209" y="298"/>
                    <a:pt x="209" y="297"/>
                    <a:pt x="209" y="296"/>
                  </a:cubicBezTo>
                  <a:cubicBezTo>
                    <a:pt x="209" y="293"/>
                    <a:pt x="209" y="296"/>
                    <a:pt x="209" y="295"/>
                  </a:cubicBezTo>
                  <a:cubicBezTo>
                    <a:pt x="209" y="297"/>
                    <a:pt x="209" y="297"/>
                    <a:pt x="209" y="297"/>
                  </a:cubicBezTo>
                  <a:cubicBezTo>
                    <a:pt x="209" y="300"/>
                    <a:pt x="210" y="298"/>
                    <a:pt x="211" y="299"/>
                  </a:cubicBezTo>
                  <a:cubicBezTo>
                    <a:pt x="211" y="297"/>
                    <a:pt x="211" y="297"/>
                    <a:pt x="211" y="297"/>
                  </a:cubicBezTo>
                  <a:cubicBezTo>
                    <a:pt x="211" y="300"/>
                    <a:pt x="212" y="297"/>
                    <a:pt x="212" y="299"/>
                  </a:cubicBezTo>
                  <a:cubicBezTo>
                    <a:pt x="213" y="298"/>
                    <a:pt x="213" y="295"/>
                    <a:pt x="214" y="295"/>
                  </a:cubicBezTo>
                  <a:cubicBezTo>
                    <a:pt x="214" y="293"/>
                    <a:pt x="213" y="298"/>
                    <a:pt x="213" y="299"/>
                  </a:cubicBezTo>
                  <a:cubicBezTo>
                    <a:pt x="213" y="298"/>
                    <a:pt x="214" y="298"/>
                    <a:pt x="214" y="298"/>
                  </a:cubicBezTo>
                  <a:cubicBezTo>
                    <a:pt x="214" y="298"/>
                    <a:pt x="214" y="298"/>
                    <a:pt x="214" y="298"/>
                  </a:cubicBezTo>
                  <a:cubicBezTo>
                    <a:pt x="214" y="297"/>
                    <a:pt x="215" y="296"/>
                    <a:pt x="215" y="297"/>
                  </a:cubicBezTo>
                  <a:cubicBezTo>
                    <a:pt x="214" y="298"/>
                    <a:pt x="214" y="298"/>
                    <a:pt x="214" y="298"/>
                  </a:cubicBezTo>
                  <a:cubicBezTo>
                    <a:pt x="215" y="298"/>
                    <a:pt x="214" y="299"/>
                    <a:pt x="215" y="299"/>
                  </a:cubicBezTo>
                  <a:cubicBezTo>
                    <a:pt x="215" y="297"/>
                    <a:pt x="215" y="298"/>
                    <a:pt x="216" y="297"/>
                  </a:cubicBezTo>
                  <a:cubicBezTo>
                    <a:pt x="215" y="298"/>
                    <a:pt x="215" y="298"/>
                    <a:pt x="215" y="298"/>
                  </a:cubicBezTo>
                  <a:cubicBezTo>
                    <a:pt x="216" y="296"/>
                    <a:pt x="216" y="296"/>
                    <a:pt x="216" y="296"/>
                  </a:cubicBezTo>
                  <a:cubicBezTo>
                    <a:pt x="216" y="297"/>
                    <a:pt x="216" y="297"/>
                    <a:pt x="216" y="297"/>
                  </a:cubicBezTo>
                  <a:cubicBezTo>
                    <a:pt x="215" y="299"/>
                    <a:pt x="215" y="299"/>
                    <a:pt x="215" y="299"/>
                  </a:cubicBezTo>
                  <a:cubicBezTo>
                    <a:pt x="215" y="300"/>
                    <a:pt x="216" y="297"/>
                    <a:pt x="216" y="297"/>
                  </a:cubicBezTo>
                  <a:cubicBezTo>
                    <a:pt x="217" y="296"/>
                    <a:pt x="216" y="297"/>
                    <a:pt x="216" y="298"/>
                  </a:cubicBezTo>
                  <a:cubicBezTo>
                    <a:pt x="216" y="298"/>
                    <a:pt x="216" y="297"/>
                    <a:pt x="216" y="298"/>
                  </a:cubicBezTo>
                  <a:cubicBezTo>
                    <a:pt x="215" y="299"/>
                    <a:pt x="216" y="298"/>
                    <a:pt x="215" y="299"/>
                  </a:cubicBezTo>
                  <a:cubicBezTo>
                    <a:pt x="215" y="299"/>
                    <a:pt x="216" y="297"/>
                    <a:pt x="216" y="298"/>
                  </a:cubicBezTo>
                  <a:cubicBezTo>
                    <a:pt x="216" y="298"/>
                    <a:pt x="217" y="298"/>
                    <a:pt x="216" y="299"/>
                  </a:cubicBezTo>
                  <a:cubicBezTo>
                    <a:pt x="216" y="298"/>
                    <a:pt x="216" y="299"/>
                    <a:pt x="217" y="298"/>
                  </a:cubicBezTo>
                  <a:cubicBezTo>
                    <a:pt x="217" y="298"/>
                    <a:pt x="217" y="297"/>
                    <a:pt x="217" y="296"/>
                  </a:cubicBezTo>
                  <a:cubicBezTo>
                    <a:pt x="218" y="296"/>
                    <a:pt x="218" y="296"/>
                    <a:pt x="218" y="296"/>
                  </a:cubicBezTo>
                  <a:cubicBezTo>
                    <a:pt x="217" y="297"/>
                    <a:pt x="217" y="297"/>
                    <a:pt x="217" y="297"/>
                  </a:cubicBezTo>
                  <a:cubicBezTo>
                    <a:pt x="218" y="296"/>
                    <a:pt x="218" y="297"/>
                    <a:pt x="218" y="296"/>
                  </a:cubicBezTo>
                  <a:cubicBezTo>
                    <a:pt x="217" y="298"/>
                    <a:pt x="217" y="298"/>
                    <a:pt x="217" y="298"/>
                  </a:cubicBezTo>
                  <a:cubicBezTo>
                    <a:pt x="218" y="297"/>
                    <a:pt x="218" y="297"/>
                    <a:pt x="219" y="297"/>
                  </a:cubicBezTo>
                  <a:cubicBezTo>
                    <a:pt x="218" y="298"/>
                    <a:pt x="216" y="300"/>
                    <a:pt x="216" y="300"/>
                  </a:cubicBezTo>
                  <a:cubicBezTo>
                    <a:pt x="218" y="299"/>
                    <a:pt x="218" y="299"/>
                    <a:pt x="218" y="299"/>
                  </a:cubicBezTo>
                  <a:cubicBezTo>
                    <a:pt x="218" y="299"/>
                    <a:pt x="218" y="299"/>
                    <a:pt x="217" y="300"/>
                  </a:cubicBezTo>
                  <a:cubicBezTo>
                    <a:pt x="217" y="301"/>
                    <a:pt x="220" y="296"/>
                    <a:pt x="220" y="298"/>
                  </a:cubicBezTo>
                  <a:cubicBezTo>
                    <a:pt x="218" y="299"/>
                    <a:pt x="218" y="299"/>
                    <a:pt x="218" y="300"/>
                  </a:cubicBezTo>
                  <a:cubicBezTo>
                    <a:pt x="219" y="299"/>
                    <a:pt x="219" y="299"/>
                    <a:pt x="219" y="299"/>
                  </a:cubicBezTo>
                  <a:cubicBezTo>
                    <a:pt x="219" y="298"/>
                    <a:pt x="218" y="300"/>
                    <a:pt x="219" y="299"/>
                  </a:cubicBezTo>
                  <a:cubicBezTo>
                    <a:pt x="219" y="298"/>
                    <a:pt x="219" y="298"/>
                    <a:pt x="220" y="298"/>
                  </a:cubicBezTo>
                  <a:cubicBezTo>
                    <a:pt x="217" y="301"/>
                    <a:pt x="219" y="300"/>
                    <a:pt x="218" y="301"/>
                  </a:cubicBezTo>
                  <a:cubicBezTo>
                    <a:pt x="220" y="300"/>
                    <a:pt x="219" y="301"/>
                    <a:pt x="219" y="301"/>
                  </a:cubicBezTo>
                  <a:cubicBezTo>
                    <a:pt x="217" y="302"/>
                    <a:pt x="220" y="301"/>
                    <a:pt x="218" y="302"/>
                  </a:cubicBezTo>
                  <a:cubicBezTo>
                    <a:pt x="221" y="300"/>
                    <a:pt x="221" y="300"/>
                    <a:pt x="221" y="300"/>
                  </a:cubicBezTo>
                  <a:cubicBezTo>
                    <a:pt x="219" y="301"/>
                    <a:pt x="224" y="299"/>
                    <a:pt x="222" y="300"/>
                  </a:cubicBezTo>
                  <a:cubicBezTo>
                    <a:pt x="221" y="301"/>
                    <a:pt x="220" y="301"/>
                    <a:pt x="220" y="301"/>
                  </a:cubicBezTo>
                  <a:cubicBezTo>
                    <a:pt x="217" y="303"/>
                    <a:pt x="222" y="301"/>
                    <a:pt x="219" y="302"/>
                  </a:cubicBezTo>
                  <a:cubicBezTo>
                    <a:pt x="223" y="301"/>
                    <a:pt x="223" y="301"/>
                    <a:pt x="223" y="301"/>
                  </a:cubicBezTo>
                  <a:cubicBezTo>
                    <a:pt x="222" y="302"/>
                    <a:pt x="221" y="302"/>
                    <a:pt x="220" y="303"/>
                  </a:cubicBezTo>
                  <a:cubicBezTo>
                    <a:pt x="221" y="302"/>
                    <a:pt x="221" y="302"/>
                    <a:pt x="221" y="303"/>
                  </a:cubicBezTo>
                  <a:cubicBezTo>
                    <a:pt x="220" y="303"/>
                    <a:pt x="220" y="303"/>
                    <a:pt x="220" y="303"/>
                  </a:cubicBezTo>
                  <a:cubicBezTo>
                    <a:pt x="219" y="303"/>
                    <a:pt x="220" y="303"/>
                    <a:pt x="221" y="303"/>
                  </a:cubicBezTo>
                  <a:cubicBezTo>
                    <a:pt x="219" y="303"/>
                    <a:pt x="221" y="304"/>
                    <a:pt x="219" y="304"/>
                  </a:cubicBezTo>
                  <a:cubicBezTo>
                    <a:pt x="222" y="304"/>
                    <a:pt x="218" y="304"/>
                    <a:pt x="222" y="304"/>
                  </a:cubicBezTo>
                  <a:cubicBezTo>
                    <a:pt x="221" y="304"/>
                    <a:pt x="221" y="304"/>
                    <a:pt x="221" y="304"/>
                  </a:cubicBezTo>
                  <a:cubicBezTo>
                    <a:pt x="222" y="304"/>
                    <a:pt x="223" y="304"/>
                    <a:pt x="224" y="305"/>
                  </a:cubicBezTo>
                  <a:cubicBezTo>
                    <a:pt x="222" y="305"/>
                    <a:pt x="222" y="305"/>
                    <a:pt x="222" y="305"/>
                  </a:cubicBezTo>
                  <a:cubicBezTo>
                    <a:pt x="221" y="305"/>
                    <a:pt x="221" y="305"/>
                    <a:pt x="221" y="305"/>
                  </a:cubicBezTo>
                  <a:cubicBezTo>
                    <a:pt x="221" y="305"/>
                    <a:pt x="221" y="304"/>
                    <a:pt x="221" y="304"/>
                  </a:cubicBezTo>
                  <a:cubicBezTo>
                    <a:pt x="221" y="304"/>
                    <a:pt x="221" y="305"/>
                    <a:pt x="221" y="305"/>
                  </a:cubicBezTo>
                  <a:cubicBezTo>
                    <a:pt x="219" y="305"/>
                    <a:pt x="221" y="305"/>
                    <a:pt x="220" y="305"/>
                  </a:cubicBezTo>
                  <a:cubicBezTo>
                    <a:pt x="222" y="305"/>
                    <a:pt x="220" y="305"/>
                    <a:pt x="221" y="305"/>
                  </a:cubicBezTo>
                  <a:cubicBezTo>
                    <a:pt x="221" y="305"/>
                    <a:pt x="221" y="305"/>
                    <a:pt x="221" y="305"/>
                  </a:cubicBezTo>
                  <a:cubicBezTo>
                    <a:pt x="221" y="306"/>
                    <a:pt x="222" y="306"/>
                    <a:pt x="222" y="306"/>
                  </a:cubicBezTo>
                  <a:cubicBezTo>
                    <a:pt x="222" y="306"/>
                    <a:pt x="221" y="305"/>
                    <a:pt x="221" y="305"/>
                  </a:cubicBezTo>
                  <a:cubicBezTo>
                    <a:pt x="222" y="305"/>
                    <a:pt x="222" y="305"/>
                    <a:pt x="222" y="305"/>
                  </a:cubicBezTo>
                  <a:cubicBezTo>
                    <a:pt x="223" y="306"/>
                    <a:pt x="223" y="306"/>
                    <a:pt x="223" y="306"/>
                  </a:cubicBezTo>
                  <a:cubicBezTo>
                    <a:pt x="223" y="306"/>
                    <a:pt x="222" y="306"/>
                    <a:pt x="222" y="306"/>
                  </a:cubicBezTo>
                  <a:cubicBezTo>
                    <a:pt x="222" y="306"/>
                    <a:pt x="221" y="306"/>
                    <a:pt x="222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0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7"/>
                    <a:pt x="221" y="307"/>
                    <a:pt x="222" y="307"/>
                  </a:cubicBezTo>
                  <a:cubicBezTo>
                    <a:pt x="222" y="307"/>
                    <a:pt x="221" y="307"/>
                    <a:pt x="221" y="307"/>
                  </a:cubicBezTo>
                  <a:cubicBezTo>
                    <a:pt x="221" y="307"/>
                    <a:pt x="221" y="307"/>
                    <a:pt x="221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8"/>
                    <a:pt x="222" y="308"/>
                    <a:pt x="222" y="309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8"/>
                    <a:pt x="222" y="308"/>
                    <a:pt x="222" y="309"/>
                  </a:cubicBezTo>
                  <a:cubicBezTo>
                    <a:pt x="222" y="310"/>
                    <a:pt x="222" y="309"/>
                    <a:pt x="222" y="309"/>
                  </a:cubicBezTo>
                  <a:cubicBezTo>
                    <a:pt x="222" y="310"/>
                    <a:pt x="222" y="312"/>
                    <a:pt x="222" y="311"/>
                  </a:cubicBezTo>
                  <a:cubicBezTo>
                    <a:pt x="222" y="311"/>
                    <a:pt x="222" y="311"/>
                    <a:pt x="222" y="311"/>
                  </a:cubicBezTo>
                  <a:cubicBezTo>
                    <a:pt x="222" y="311"/>
                    <a:pt x="222" y="312"/>
                    <a:pt x="221" y="312"/>
                  </a:cubicBezTo>
                  <a:cubicBezTo>
                    <a:pt x="221" y="311"/>
                    <a:pt x="221" y="311"/>
                    <a:pt x="221" y="310"/>
                  </a:cubicBezTo>
                  <a:cubicBezTo>
                    <a:pt x="221" y="308"/>
                    <a:pt x="221" y="309"/>
                    <a:pt x="220" y="309"/>
                  </a:cubicBezTo>
                  <a:cubicBezTo>
                    <a:pt x="220" y="310"/>
                    <a:pt x="220" y="310"/>
                    <a:pt x="220" y="310"/>
                  </a:cubicBezTo>
                  <a:cubicBezTo>
                    <a:pt x="220" y="311"/>
                    <a:pt x="220" y="309"/>
                    <a:pt x="220" y="309"/>
                  </a:cubicBezTo>
                  <a:cubicBezTo>
                    <a:pt x="219" y="314"/>
                    <a:pt x="219" y="314"/>
                    <a:pt x="219" y="314"/>
                  </a:cubicBezTo>
                  <a:cubicBezTo>
                    <a:pt x="219" y="313"/>
                    <a:pt x="219" y="311"/>
                    <a:pt x="219" y="310"/>
                  </a:cubicBezTo>
                  <a:cubicBezTo>
                    <a:pt x="219" y="311"/>
                    <a:pt x="218" y="314"/>
                    <a:pt x="217" y="315"/>
                  </a:cubicBezTo>
                  <a:cubicBezTo>
                    <a:pt x="217" y="315"/>
                    <a:pt x="216" y="316"/>
                    <a:pt x="216" y="316"/>
                  </a:cubicBezTo>
                  <a:cubicBezTo>
                    <a:pt x="216" y="314"/>
                    <a:pt x="216" y="316"/>
                    <a:pt x="216" y="315"/>
                  </a:cubicBezTo>
                  <a:cubicBezTo>
                    <a:pt x="216" y="313"/>
                    <a:pt x="216" y="313"/>
                    <a:pt x="216" y="313"/>
                  </a:cubicBezTo>
                  <a:cubicBezTo>
                    <a:pt x="217" y="313"/>
                    <a:pt x="217" y="311"/>
                    <a:pt x="217" y="310"/>
                  </a:cubicBezTo>
                  <a:cubicBezTo>
                    <a:pt x="217" y="311"/>
                    <a:pt x="216" y="309"/>
                    <a:pt x="216" y="309"/>
                  </a:cubicBezTo>
                  <a:cubicBezTo>
                    <a:pt x="215" y="312"/>
                    <a:pt x="215" y="310"/>
                    <a:pt x="214" y="313"/>
                  </a:cubicBezTo>
                  <a:cubicBezTo>
                    <a:pt x="214" y="313"/>
                    <a:pt x="214" y="311"/>
                    <a:pt x="214" y="310"/>
                  </a:cubicBezTo>
                  <a:cubicBezTo>
                    <a:pt x="213" y="311"/>
                    <a:pt x="213" y="310"/>
                    <a:pt x="212" y="310"/>
                  </a:cubicBezTo>
                  <a:cubicBezTo>
                    <a:pt x="213" y="310"/>
                    <a:pt x="213" y="310"/>
                    <a:pt x="213" y="310"/>
                  </a:cubicBezTo>
                  <a:cubicBezTo>
                    <a:pt x="212" y="310"/>
                    <a:pt x="211" y="309"/>
                    <a:pt x="210" y="312"/>
                  </a:cubicBezTo>
                  <a:cubicBezTo>
                    <a:pt x="211" y="310"/>
                    <a:pt x="211" y="310"/>
                    <a:pt x="211" y="310"/>
                  </a:cubicBezTo>
                  <a:cubicBezTo>
                    <a:pt x="210" y="309"/>
                    <a:pt x="210" y="313"/>
                    <a:pt x="209" y="312"/>
                  </a:cubicBezTo>
                  <a:cubicBezTo>
                    <a:pt x="210" y="310"/>
                    <a:pt x="210" y="310"/>
                    <a:pt x="210" y="310"/>
                  </a:cubicBezTo>
                  <a:cubicBezTo>
                    <a:pt x="209" y="312"/>
                    <a:pt x="209" y="309"/>
                    <a:pt x="208" y="311"/>
                  </a:cubicBezTo>
                  <a:cubicBezTo>
                    <a:pt x="209" y="310"/>
                    <a:pt x="209" y="310"/>
                    <a:pt x="209" y="310"/>
                  </a:cubicBezTo>
                  <a:cubicBezTo>
                    <a:pt x="208" y="310"/>
                    <a:pt x="208" y="310"/>
                    <a:pt x="207" y="311"/>
                  </a:cubicBezTo>
                  <a:cubicBezTo>
                    <a:pt x="208" y="309"/>
                    <a:pt x="208" y="309"/>
                    <a:pt x="208" y="309"/>
                  </a:cubicBezTo>
                  <a:cubicBezTo>
                    <a:pt x="208" y="308"/>
                    <a:pt x="207" y="311"/>
                    <a:pt x="207" y="311"/>
                  </a:cubicBezTo>
                  <a:cubicBezTo>
                    <a:pt x="207" y="310"/>
                    <a:pt x="207" y="309"/>
                    <a:pt x="207" y="309"/>
                  </a:cubicBezTo>
                  <a:cubicBezTo>
                    <a:pt x="206" y="310"/>
                    <a:pt x="206" y="310"/>
                    <a:pt x="205" y="311"/>
                  </a:cubicBezTo>
                  <a:cubicBezTo>
                    <a:pt x="206" y="309"/>
                    <a:pt x="206" y="309"/>
                    <a:pt x="206" y="309"/>
                  </a:cubicBezTo>
                  <a:cubicBezTo>
                    <a:pt x="203" y="308"/>
                    <a:pt x="201" y="307"/>
                    <a:pt x="199" y="309"/>
                  </a:cubicBezTo>
                  <a:cubicBezTo>
                    <a:pt x="199" y="306"/>
                    <a:pt x="199" y="308"/>
                    <a:pt x="199" y="306"/>
                  </a:cubicBezTo>
                  <a:cubicBezTo>
                    <a:pt x="199" y="308"/>
                    <a:pt x="199" y="306"/>
                    <a:pt x="198" y="307"/>
                  </a:cubicBezTo>
                  <a:close/>
                  <a:moveTo>
                    <a:pt x="221" y="306"/>
                  </a:moveTo>
                  <a:cubicBezTo>
                    <a:pt x="221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6"/>
                    <a:pt x="222" y="306"/>
                  </a:cubicBezTo>
                  <a:cubicBezTo>
                    <a:pt x="222" y="306"/>
                    <a:pt x="221" y="306"/>
                    <a:pt x="221" y="306"/>
                  </a:cubicBezTo>
                  <a:close/>
                  <a:moveTo>
                    <a:pt x="222" y="306"/>
                  </a:moveTo>
                  <a:cubicBezTo>
                    <a:pt x="222" y="306"/>
                    <a:pt x="222" y="306"/>
                    <a:pt x="222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2" y="306"/>
                    <a:pt x="222" y="306"/>
                    <a:pt x="222" y="306"/>
                  </a:cubicBezTo>
                  <a:close/>
                  <a:moveTo>
                    <a:pt x="222" y="307"/>
                  </a:move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lose/>
                  <a:moveTo>
                    <a:pt x="222" y="307"/>
                  </a:move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lose/>
                  <a:moveTo>
                    <a:pt x="222" y="307"/>
                  </a:moveTo>
                  <a:cubicBezTo>
                    <a:pt x="222" y="307"/>
                    <a:pt x="222" y="307"/>
                    <a:pt x="222" y="307"/>
                  </a:cubicBezTo>
                  <a:cubicBezTo>
                    <a:pt x="222" y="306"/>
                    <a:pt x="222" y="307"/>
                    <a:pt x="222" y="307"/>
                  </a:cubicBezTo>
                  <a:close/>
                  <a:moveTo>
                    <a:pt x="382" y="181"/>
                  </a:moveTo>
                  <a:cubicBezTo>
                    <a:pt x="383" y="179"/>
                    <a:pt x="383" y="179"/>
                    <a:pt x="383" y="179"/>
                  </a:cubicBezTo>
                  <a:cubicBezTo>
                    <a:pt x="384" y="180"/>
                    <a:pt x="384" y="181"/>
                    <a:pt x="384" y="182"/>
                  </a:cubicBezTo>
                  <a:cubicBezTo>
                    <a:pt x="385" y="180"/>
                    <a:pt x="387" y="181"/>
                    <a:pt x="387" y="180"/>
                  </a:cubicBezTo>
                  <a:cubicBezTo>
                    <a:pt x="388" y="180"/>
                    <a:pt x="387" y="181"/>
                    <a:pt x="387" y="181"/>
                  </a:cubicBezTo>
                  <a:cubicBezTo>
                    <a:pt x="388" y="181"/>
                    <a:pt x="391" y="180"/>
                    <a:pt x="392" y="181"/>
                  </a:cubicBezTo>
                  <a:cubicBezTo>
                    <a:pt x="391" y="182"/>
                    <a:pt x="391" y="182"/>
                    <a:pt x="391" y="182"/>
                  </a:cubicBezTo>
                  <a:cubicBezTo>
                    <a:pt x="393" y="184"/>
                    <a:pt x="393" y="186"/>
                    <a:pt x="393" y="188"/>
                  </a:cubicBezTo>
                  <a:cubicBezTo>
                    <a:pt x="389" y="186"/>
                    <a:pt x="384" y="185"/>
                    <a:pt x="380" y="183"/>
                  </a:cubicBezTo>
                  <a:cubicBezTo>
                    <a:pt x="381" y="183"/>
                    <a:pt x="382" y="183"/>
                    <a:pt x="382" y="181"/>
                  </a:cubicBezTo>
                  <a:close/>
                  <a:moveTo>
                    <a:pt x="262" y="151"/>
                  </a:moveTo>
                  <a:cubicBezTo>
                    <a:pt x="262" y="150"/>
                    <a:pt x="262" y="150"/>
                    <a:pt x="262" y="150"/>
                  </a:cubicBezTo>
                  <a:cubicBezTo>
                    <a:pt x="262" y="150"/>
                    <a:pt x="262" y="150"/>
                    <a:pt x="262" y="150"/>
                  </a:cubicBezTo>
                  <a:cubicBezTo>
                    <a:pt x="263" y="148"/>
                    <a:pt x="264" y="146"/>
                    <a:pt x="264" y="144"/>
                  </a:cubicBezTo>
                  <a:cubicBezTo>
                    <a:pt x="265" y="144"/>
                    <a:pt x="265" y="145"/>
                    <a:pt x="265" y="146"/>
                  </a:cubicBezTo>
                  <a:cubicBezTo>
                    <a:pt x="267" y="141"/>
                    <a:pt x="267" y="135"/>
                    <a:pt x="267" y="130"/>
                  </a:cubicBezTo>
                  <a:cubicBezTo>
                    <a:pt x="268" y="130"/>
                    <a:pt x="268" y="131"/>
                    <a:pt x="269" y="133"/>
                  </a:cubicBezTo>
                  <a:cubicBezTo>
                    <a:pt x="271" y="128"/>
                    <a:pt x="267" y="127"/>
                    <a:pt x="269" y="122"/>
                  </a:cubicBezTo>
                  <a:cubicBezTo>
                    <a:pt x="270" y="121"/>
                    <a:pt x="271" y="118"/>
                    <a:pt x="271" y="119"/>
                  </a:cubicBezTo>
                  <a:cubicBezTo>
                    <a:pt x="271" y="117"/>
                    <a:pt x="272" y="109"/>
                    <a:pt x="271" y="107"/>
                  </a:cubicBezTo>
                  <a:cubicBezTo>
                    <a:pt x="272" y="106"/>
                    <a:pt x="272" y="105"/>
                    <a:pt x="273" y="103"/>
                  </a:cubicBezTo>
                  <a:cubicBezTo>
                    <a:pt x="274" y="104"/>
                    <a:pt x="274" y="105"/>
                    <a:pt x="275" y="107"/>
                  </a:cubicBezTo>
                  <a:cubicBezTo>
                    <a:pt x="274" y="107"/>
                    <a:pt x="273" y="107"/>
                    <a:pt x="272" y="107"/>
                  </a:cubicBezTo>
                  <a:cubicBezTo>
                    <a:pt x="272" y="107"/>
                    <a:pt x="272" y="107"/>
                    <a:pt x="272" y="107"/>
                  </a:cubicBezTo>
                  <a:cubicBezTo>
                    <a:pt x="272" y="107"/>
                    <a:pt x="272" y="107"/>
                    <a:pt x="272" y="107"/>
                  </a:cubicBezTo>
                  <a:cubicBezTo>
                    <a:pt x="272" y="108"/>
                    <a:pt x="272" y="108"/>
                    <a:pt x="272" y="108"/>
                  </a:cubicBezTo>
                  <a:cubicBezTo>
                    <a:pt x="272" y="111"/>
                    <a:pt x="272" y="111"/>
                    <a:pt x="272" y="111"/>
                  </a:cubicBezTo>
                  <a:cubicBezTo>
                    <a:pt x="272" y="120"/>
                    <a:pt x="272" y="120"/>
                    <a:pt x="272" y="120"/>
                  </a:cubicBezTo>
                  <a:cubicBezTo>
                    <a:pt x="272" y="133"/>
                    <a:pt x="272" y="145"/>
                    <a:pt x="271" y="156"/>
                  </a:cubicBezTo>
                  <a:cubicBezTo>
                    <a:pt x="271" y="160"/>
                    <a:pt x="271" y="162"/>
                    <a:pt x="270" y="164"/>
                  </a:cubicBezTo>
                  <a:cubicBezTo>
                    <a:pt x="268" y="161"/>
                    <a:pt x="265" y="157"/>
                    <a:pt x="265" y="152"/>
                  </a:cubicBezTo>
                  <a:cubicBezTo>
                    <a:pt x="265" y="155"/>
                    <a:pt x="263" y="153"/>
                    <a:pt x="262" y="151"/>
                  </a:cubicBezTo>
                  <a:cubicBezTo>
                    <a:pt x="262" y="151"/>
                    <a:pt x="262" y="151"/>
                    <a:pt x="262" y="151"/>
                  </a:cubicBezTo>
                  <a:close/>
                  <a:moveTo>
                    <a:pt x="212" y="121"/>
                  </a:moveTo>
                  <a:cubicBezTo>
                    <a:pt x="212" y="118"/>
                    <a:pt x="212" y="116"/>
                    <a:pt x="213" y="114"/>
                  </a:cubicBezTo>
                  <a:cubicBezTo>
                    <a:pt x="215" y="119"/>
                    <a:pt x="215" y="127"/>
                    <a:pt x="213" y="134"/>
                  </a:cubicBezTo>
                  <a:cubicBezTo>
                    <a:pt x="212" y="129"/>
                    <a:pt x="211" y="125"/>
                    <a:pt x="212" y="121"/>
                  </a:cubicBezTo>
                  <a:close/>
                  <a:moveTo>
                    <a:pt x="191" y="185"/>
                  </a:moveTo>
                  <a:cubicBezTo>
                    <a:pt x="191" y="185"/>
                    <a:pt x="191" y="184"/>
                    <a:pt x="191" y="185"/>
                  </a:cubicBezTo>
                  <a:cubicBezTo>
                    <a:pt x="190" y="185"/>
                    <a:pt x="190" y="184"/>
                    <a:pt x="190" y="184"/>
                  </a:cubicBezTo>
                  <a:cubicBezTo>
                    <a:pt x="190" y="184"/>
                    <a:pt x="191" y="184"/>
                    <a:pt x="191" y="185"/>
                  </a:cubicBezTo>
                  <a:close/>
                  <a:moveTo>
                    <a:pt x="148" y="192"/>
                  </a:moveTo>
                  <a:cubicBezTo>
                    <a:pt x="148" y="191"/>
                    <a:pt x="148" y="192"/>
                    <a:pt x="148" y="192"/>
                  </a:cubicBezTo>
                  <a:cubicBezTo>
                    <a:pt x="148" y="192"/>
                    <a:pt x="148" y="192"/>
                    <a:pt x="148" y="191"/>
                  </a:cubicBezTo>
                  <a:cubicBezTo>
                    <a:pt x="148" y="191"/>
                    <a:pt x="148" y="192"/>
                    <a:pt x="148" y="192"/>
                  </a:cubicBezTo>
                  <a:close/>
                  <a:moveTo>
                    <a:pt x="134" y="148"/>
                  </a:moveTo>
                  <a:cubicBezTo>
                    <a:pt x="136" y="149"/>
                    <a:pt x="136" y="149"/>
                    <a:pt x="136" y="149"/>
                  </a:cubicBezTo>
                  <a:cubicBezTo>
                    <a:pt x="135" y="142"/>
                    <a:pt x="136" y="133"/>
                    <a:pt x="139" y="125"/>
                  </a:cubicBezTo>
                  <a:cubicBezTo>
                    <a:pt x="140" y="124"/>
                    <a:pt x="140" y="124"/>
                    <a:pt x="140" y="124"/>
                  </a:cubicBezTo>
                  <a:cubicBezTo>
                    <a:pt x="140" y="124"/>
                    <a:pt x="140" y="124"/>
                    <a:pt x="139" y="124"/>
                  </a:cubicBezTo>
                  <a:cubicBezTo>
                    <a:pt x="140" y="123"/>
                    <a:pt x="140" y="123"/>
                    <a:pt x="140" y="122"/>
                  </a:cubicBezTo>
                  <a:cubicBezTo>
                    <a:pt x="140" y="121"/>
                    <a:pt x="141" y="120"/>
                    <a:pt x="141" y="120"/>
                  </a:cubicBezTo>
                  <a:cubicBezTo>
                    <a:pt x="142" y="120"/>
                    <a:pt x="142" y="121"/>
                    <a:pt x="142" y="120"/>
                  </a:cubicBezTo>
                  <a:cubicBezTo>
                    <a:pt x="142" y="119"/>
                    <a:pt x="144" y="118"/>
                    <a:pt x="145" y="117"/>
                  </a:cubicBezTo>
                  <a:cubicBezTo>
                    <a:pt x="146" y="117"/>
                    <a:pt x="147" y="118"/>
                    <a:pt x="149" y="118"/>
                  </a:cubicBezTo>
                  <a:cubicBezTo>
                    <a:pt x="142" y="122"/>
                    <a:pt x="144" y="121"/>
                    <a:pt x="149" y="118"/>
                  </a:cubicBezTo>
                  <a:cubicBezTo>
                    <a:pt x="149" y="118"/>
                    <a:pt x="150" y="119"/>
                    <a:pt x="151" y="119"/>
                  </a:cubicBezTo>
                  <a:cubicBezTo>
                    <a:pt x="151" y="121"/>
                    <a:pt x="151" y="121"/>
                    <a:pt x="151" y="121"/>
                  </a:cubicBezTo>
                  <a:cubicBezTo>
                    <a:pt x="152" y="121"/>
                    <a:pt x="154" y="120"/>
                    <a:pt x="155" y="120"/>
                  </a:cubicBezTo>
                  <a:cubicBezTo>
                    <a:pt x="155" y="123"/>
                    <a:pt x="154" y="119"/>
                    <a:pt x="153" y="121"/>
                  </a:cubicBezTo>
                  <a:cubicBezTo>
                    <a:pt x="155" y="129"/>
                    <a:pt x="153" y="139"/>
                    <a:pt x="153" y="149"/>
                  </a:cubicBezTo>
                  <a:cubicBezTo>
                    <a:pt x="154" y="151"/>
                    <a:pt x="154" y="153"/>
                    <a:pt x="155" y="153"/>
                  </a:cubicBezTo>
                  <a:cubicBezTo>
                    <a:pt x="152" y="164"/>
                    <a:pt x="154" y="178"/>
                    <a:pt x="149" y="185"/>
                  </a:cubicBezTo>
                  <a:cubicBezTo>
                    <a:pt x="153" y="184"/>
                    <a:pt x="150" y="189"/>
                    <a:pt x="149" y="191"/>
                  </a:cubicBezTo>
                  <a:cubicBezTo>
                    <a:pt x="148" y="189"/>
                    <a:pt x="146" y="186"/>
                    <a:pt x="144" y="183"/>
                  </a:cubicBezTo>
                  <a:cubicBezTo>
                    <a:pt x="143" y="180"/>
                    <a:pt x="140" y="179"/>
                    <a:pt x="140" y="174"/>
                  </a:cubicBezTo>
                  <a:cubicBezTo>
                    <a:pt x="141" y="170"/>
                    <a:pt x="137" y="163"/>
                    <a:pt x="137" y="158"/>
                  </a:cubicBezTo>
                  <a:cubicBezTo>
                    <a:pt x="136" y="160"/>
                    <a:pt x="133" y="153"/>
                    <a:pt x="134" y="148"/>
                  </a:cubicBezTo>
                  <a:close/>
                  <a:moveTo>
                    <a:pt x="65" y="183"/>
                  </a:moveTo>
                  <a:cubicBezTo>
                    <a:pt x="65" y="185"/>
                    <a:pt x="63" y="186"/>
                    <a:pt x="63" y="187"/>
                  </a:cubicBezTo>
                  <a:cubicBezTo>
                    <a:pt x="63" y="187"/>
                    <a:pt x="63" y="187"/>
                    <a:pt x="63" y="187"/>
                  </a:cubicBezTo>
                  <a:cubicBezTo>
                    <a:pt x="64" y="186"/>
                    <a:pt x="64" y="186"/>
                    <a:pt x="63" y="186"/>
                  </a:cubicBezTo>
                  <a:cubicBezTo>
                    <a:pt x="63" y="184"/>
                    <a:pt x="63" y="184"/>
                    <a:pt x="63" y="184"/>
                  </a:cubicBezTo>
                  <a:cubicBezTo>
                    <a:pt x="64" y="183"/>
                    <a:pt x="65" y="183"/>
                    <a:pt x="65" y="183"/>
                  </a:cubicBezTo>
                  <a:close/>
                  <a:moveTo>
                    <a:pt x="63" y="185"/>
                  </a:moveTo>
                  <a:cubicBezTo>
                    <a:pt x="63" y="185"/>
                    <a:pt x="63" y="186"/>
                    <a:pt x="63" y="186"/>
                  </a:cubicBezTo>
                  <a:cubicBezTo>
                    <a:pt x="62" y="186"/>
                    <a:pt x="62" y="186"/>
                    <a:pt x="63" y="185"/>
                  </a:cubicBezTo>
                  <a:close/>
                  <a:moveTo>
                    <a:pt x="62" y="188"/>
                  </a:moveTo>
                  <a:cubicBezTo>
                    <a:pt x="62" y="188"/>
                    <a:pt x="62" y="188"/>
                    <a:pt x="63" y="187"/>
                  </a:cubicBezTo>
                  <a:cubicBezTo>
                    <a:pt x="63" y="190"/>
                    <a:pt x="64" y="192"/>
                    <a:pt x="64" y="196"/>
                  </a:cubicBezTo>
                  <a:cubicBezTo>
                    <a:pt x="62" y="197"/>
                    <a:pt x="62" y="192"/>
                    <a:pt x="62" y="188"/>
                  </a:cubicBezTo>
                  <a:close/>
                  <a:moveTo>
                    <a:pt x="16" y="210"/>
                  </a:moveTo>
                  <a:cubicBezTo>
                    <a:pt x="16" y="210"/>
                    <a:pt x="16" y="210"/>
                    <a:pt x="16" y="210"/>
                  </a:cubicBezTo>
                  <a:cubicBezTo>
                    <a:pt x="16" y="210"/>
                    <a:pt x="16" y="210"/>
                    <a:pt x="16" y="210"/>
                  </a:cubicBezTo>
                  <a:cubicBezTo>
                    <a:pt x="16" y="210"/>
                    <a:pt x="16" y="210"/>
                    <a:pt x="16" y="210"/>
                  </a:cubicBezTo>
                  <a:close/>
                  <a:moveTo>
                    <a:pt x="17" y="208"/>
                  </a:moveTo>
                  <a:cubicBezTo>
                    <a:pt x="17" y="208"/>
                    <a:pt x="17" y="208"/>
                    <a:pt x="17" y="207"/>
                  </a:cubicBezTo>
                  <a:cubicBezTo>
                    <a:pt x="17" y="207"/>
                    <a:pt x="17" y="206"/>
                    <a:pt x="18" y="206"/>
                  </a:cubicBezTo>
                  <a:cubicBezTo>
                    <a:pt x="18" y="207"/>
                    <a:pt x="18" y="207"/>
                    <a:pt x="18" y="208"/>
                  </a:cubicBezTo>
                  <a:cubicBezTo>
                    <a:pt x="18" y="208"/>
                    <a:pt x="18" y="208"/>
                    <a:pt x="17" y="208"/>
                  </a:cubicBezTo>
                  <a:close/>
                  <a:moveTo>
                    <a:pt x="18" y="212"/>
                  </a:move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lose/>
                  <a:moveTo>
                    <a:pt x="19" y="213"/>
                  </a:move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lose/>
                  <a:moveTo>
                    <a:pt x="20" y="214"/>
                  </a:moveTo>
                  <a:cubicBezTo>
                    <a:pt x="20" y="214"/>
                    <a:pt x="20" y="214"/>
                    <a:pt x="20" y="214"/>
                  </a:cubicBezTo>
                  <a:cubicBezTo>
                    <a:pt x="20" y="214"/>
                    <a:pt x="20" y="214"/>
                    <a:pt x="20" y="214"/>
                  </a:cubicBezTo>
                  <a:cubicBezTo>
                    <a:pt x="20" y="214"/>
                    <a:pt x="20" y="214"/>
                    <a:pt x="21" y="214"/>
                  </a:cubicBezTo>
                  <a:cubicBezTo>
                    <a:pt x="21" y="214"/>
                    <a:pt x="20" y="214"/>
                    <a:pt x="20" y="214"/>
                  </a:cubicBezTo>
                  <a:close/>
                  <a:moveTo>
                    <a:pt x="21" y="217"/>
                  </a:moveTo>
                  <a:cubicBezTo>
                    <a:pt x="21" y="216"/>
                    <a:pt x="21" y="216"/>
                    <a:pt x="21" y="216"/>
                  </a:cubicBezTo>
                  <a:cubicBezTo>
                    <a:pt x="22" y="216"/>
                    <a:pt x="22" y="216"/>
                    <a:pt x="22" y="216"/>
                  </a:cubicBezTo>
                  <a:cubicBezTo>
                    <a:pt x="22" y="216"/>
                    <a:pt x="21" y="216"/>
                    <a:pt x="21" y="217"/>
                  </a:cubicBezTo>
                  <a:close/>
                  <a:moveTo>
                    <a:pt x="21" y="214"/>
                  </a:move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0" y="214"/>
                    <a:pt x="20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2" y="214"/>
                    <a:pt x="22" y="214"/>
                    <a:pt x="22" y="214"/>
                  </a:cubicBezTo>
                  <a:lnTo>
                    <a:pt x="21" y="214"/>
                  </a:lnTo>
                  <a:close/>
                  <a:moveTo>
                    <a:pt x="122" y="297"/>
                  </a:moveTo>
                  <a:cubicBezTo>
                    <a:pt x="122" y="297"/>
                    <a:pt x="122" y="297"/>
                    <a:pt x="122" y="297"/>
                  </a:cubicBezTo>
                  <a:cubicBezTo>
                    <a:pt x="122" y="297"/>
                    <a:pt x="122" y="297"/>
                    <a:pt x="122" y="297"/>
                  </a:cubicBezTo>
                  <a:close/>
                  <a:moveTo>
                    <a:pt x="123" y="297"/>
                  </a:moveTo>
                  <a:cubicBezTo>
                    <a:pt x="122" y="298"/>
                    <a:pt x="122" y="297"/>
                    <a:pt x="122" y="297"/>
                  </a:cubicBezTo>
                  <a:cubicBezTo>
                    <a:pt x="122" y="297"/>
                    <a:pt x="122" y="297"/>
                    <a:pt x="123" y="297"/>
                  </a:cubicBezTo>
                  <a:cubicBezTo>
                    <a:pt x="123" y="297"/>
                    <a:pt x="123" y="297"/>
                    <a:pt x="123" y="297"/>
                  </a:cubicBezTo>
                  <a:close/>
                  <a:moveTo>
                    <a:pt x="213" y="429"/>
                  </a:moveTo>
                  <a:cubicBezTo>
                    <a:pt x="213" y="429"/>
                    <a:pt x="213" y="429"/>
                    <a:pt x="213" y="429"/>
                  </a:cubicBezTo>
                  <a:cubicBezTo>
                    <a:pt x="213" y="429"/>
                    <a:pt x="213" y="429"/>
                    <a:pt x="213" y="429"/>
                  </a:cubicBezTo>
                  <a:cubicBezTo>
                    <a:pt x="213" y="429"/>
                    <a:pt x="213" y="429"/>
                    <a:pt x="213" y="429"/>
                  </a:cubicBezTo>
                  <a:cubicBezTo>
                    <a:pt x="213" y="429"/>
                    <a:pt x="213" y="429"/>
                    <a:pt x="213" y="4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95" name="Freeform 437"/>
            <p:cNvSpPr>
              <a:spLocks/>
            </p:cNvSpPr>
            <p:nvPr/>
          </p:nvSpPr>
          <p:spPr bwMode="auto">
            <a:xfrm>
              <a:off x="9994900" y="4794250"/>
              <a:ext cx="7937" cy="4763"/>
            </a:xfrm>
            <a:custGeom>
              <a:avLst/>
              <a:gdLst>
                <a:gd name="T0" fmla="*/ 1 w 2"/>
                <a:gd name="T1" fmla="*/ 0 h 1"/>
                <a:gd name="T2" fmla="*/ 2 w 2"/>
                <a:gd name="T3" fmla="*/ 0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0"/>
                    <a:pt x="1" y="1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96" name="Freeform 438"/>
            <p:cNvSpPr>
              <a:spLocks/>
            </p:cNvSpPr>
            <p:nvPr/>
          </p:nvSpPr>
          <p:spPr bwMode="auto">
            <a:xfrm>
              <a:off x="10002838" y="4794250"/>
              <a:ext cx="6350" cy="7938"/>
            </a:xfrm>
            <a:custGeom>
              <a:avLst/>
              <a:gdLst>
                <a:gd name="T0" fmla="*/ 1 w 2"/>
                <a:gd name="T1" fmla="*/ 2 h 2"/>
                <a:gd name="T2" fmla="*/ 2 w 2"/>
                <a:gd name="T3" fmla="*/ 1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2" y="1"/>
                    <a:pt x="2" y="1"/>
                  </a:cubicBezTo>
                  <a:cubicBezTo>
                    <a:pt x="0" y="0"/>
                    <a:pt x="2" y="2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97" name="Freeform 439"/>
            <p:cNvSpPr>
              <a:spLocks/>
            </p:cNvSpPr>
            <p:nvPr/>
          </p:nvSpPr>
          <p:spPr bwMode="auto">
            <a:xfrm>
              <a:off x="10387013" y="4486275"/>
              <a:ext cx="6350" cy="3175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98" name="Freeform 440"/>
            <p:cNvSpPr>
              <a:spLocks/>
            </p:cNvSpPr>
            <p:nvPr/>
          </p:nvSpPr>
          <p:spPr bwMode="auto">
            <a:xfrm>
              <a:off x="10431463" y="4527550"/>
              <a:ext cx="7937" cy="0"/>
            </a:xfrm>
            <a:custGeom>
              <a:avLst/>
              <a:gdLst>
                <a:gd name="T0" fmla="*/ 0 w 5"/>
                <a:gd name="T1" fmla="*/ 0 w 5"/>
                <a:gd name="T2" fmla="*/ 5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99" name="Freeform 441"/>
            <p:cNvSpPr>
              <a:spLocks/>
            </p:cNvSpPr>
            <p:nvPr/>
          </p:nvSpPr>
          <p:spPr bwMode="auto">
            <a:xfrm>
              <a:off x="10055225" y="3929063"/>
              <a:ext cx="3175" cy="7938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1 h 2"/>
                <a:gd name="T4" fmla="*/ 0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1" y="0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100" name="Freeform 442"/>
            <p:cNvSpPr>
              <a:spLocks/>
            </p:cNvSpPr>
            <p:nvPr/>
          </p:nvSpPr>
          <p:spPr bwMode="auto">
            <a:xfrm>
              <a:off x="10272713" y="4711700"/>
              <a:ext cx="4762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101" name="Freeform 443"/>
            <p:cNvSpPr>
              <a:spLocks/>
            </p:cNvSpPr>
            <p:nvPr/>
          </p:nvSpPr>
          <p:spPr bwMode="auto">
            <a:xfrm>
              <a:off x="10269538" y="4673600"/>
              <a:ext cx="7937" cy="4763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0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0" y="1"/>
                    <a:pt x="1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102" name="Freeform 444"/>
            <p:cNvSpPr>
              <a:spLocks/>
            </p:cNvSpPr>
            <p:nvPr/>
          </p:nvSpPr>
          <p:spPr bwMode="auto">
            <a:xfrm>
              <a:off x="10266363" y="4662488"/>
              <a:ext cx="3175" cy="476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103" name="Freeform 445"/>
            <p:cNvSpPr>
              <a:spLocks/>
            </p:cNvSpPr>
            <p:nvPr/>
          </p:nvSpPr>
          <p:spPr bwMode="auto">
            <a:xfrm>
              <a:off x="10261600" y="4708525"/>
              <a:ext cx="7937" cy="3175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2" y="1"/>
                    <a:pt x="1" y="0"/>
                    <a:pt x="2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104" name="Freeform 446"/>
            <p:cNvSpPr>
              <a:spLocks/>
            </p:cNvSpPr>
            <p:nvPr/>
          </p:nvSpPr>
          <p:spPr bwMode="auto">
            <a:xfrm>
              <a:off x="10220325" y="4818063"/>
              <a:ext cx="7937" cy="3175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0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0"/>
                    <a:pt x="1" y="1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105" name="Freeform 447"/>
            <p:cNvSpPr>
              <a:spLocks/>
            </p:cNvSpPr>
            <p:nvPr/>
          </p:nvSpPr>
          <p:spPr bwMode="auto">
            <a:xfrm>
              <a:off x="10118725" y="4005263"/>
              <a:ext cx="7937" cy="0"/>
            </a:xfrm>
            <a:custGeom>
              <a:avLst/>
              <a:gdLst>
                <a:gd name="T0" fmla="*/ 0 w 5"/>
                <a:gd name="T1" fmla="*/ 0 w 5"/>
                <a:gd name="T2" fmla="*/ 5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106" name="Freeform 448"/>
            <p:cNvSpPr>
              <a:spLocks/>
            </p:cNvSpPr>
            <p:nvPr/>
          </p:nvSpPr>
          <p:spPr bwMode="auto">
            <a:xfrm>
              <a:off x="10255250" y="4745038"/>
              <a:ext cx="6350" cy="0"/>
            </a:xfrm>
            <a:custGeom>
              <a:avLst/>
              <a:gdLst>
                <a:gd name="T0" fmla="*/ 1 w 2"/>
                <a:gd name="T1" fmla="*/ 2 w 2"/>
                <a:gd name="T2" fmla="*/ 1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107" name="Freeform 449"/>
            <p:cNvSpPr>
              <a:spLocks/>
            </p:cNvSpPr>
            <p:nvPr/>
          </p:nvSpPr>
          <p:spPr bwMode="auto">
            <a:xfrm>
              <a:off x="10220325" y="4810125"/>
              <a:ext cx="11112" cy="3175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0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108" name="Freeform 450"/>
            <p:cNvSpPr>
              <a:spLocks/>
            </p:cNvSpPr>
            <p:nvPr/>
          </p:nvSpPr>
          <p:spPr bwMode="auto">
            <a:xfrm>
              <a:off x="10261600" y="474186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109" name="Freeform 451"/>
            <p:cNvSpPr>
              <a:spLocks/>
            </p:cNvSpPr>
            <p:nvPr/>
          </p:nvSpPr>
          <p:spPr bwMode="auto">
            <a:xfrm>
              <a:off x="10258425" y="4730750"/>
              <a:ext cx="7937" cy="3175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110" name="Freeform 452"/>
            <p:cNvSpPr>
              <a:spLocks/>
            </p:cNvSpPr>
            <p:nvPr/>
          </p:nvSpPr>
          <p:spPr bwMode="auto">
            <a:xfrm>
              <a:off x="10258425" y="4738688"/>
              <a:ext cx="14287" cy="3175"/>
            </a:xfrm>
            <a:custGeom>
              <a:avLst/>
              <a:gdLst>
                <a:gd name="T0" fmla="*/ 0 w 4"/>
                <a:gd name="T1" fmla="*/ 1 h 1"/>
                <a:gd name="T2" fmla="*/ 1 w 4"/>
                <a:gd name="T3" fmla="*/ 1 h 1"/>
                <a:gd name="T4" fmla="*/ 2 w 4"/>
                <a:gd name="T5" fmla="*/ 0 h 1"/>
                <a:gd name="T6" fmla="*/ 4 w 4"/>
                <a:gd name="T7" fmla="*/ 0 h 1"/>
                <a:gd name="T8" fmla="*/ 0 w 4"/>
                <a:gd name="T9" fmla="*/ 1 h 1"/>
                <a:gd name="T10" fmla="*/ 0 w 4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3" y="0"/>
                    <a:pt x="2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3074" name="Picture 2" descr="C:\Users\Administrator.SC-201707071043\Desktop\教学设计\图片素材\气温变化曲线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643758"/>
            <a:ext cx="8430640" cy="1800200"/>
          </a:xfrm>
          <a:prstGeom prst="rect">
            <a:avLst/>
          </a:prstGeom>
          <a:noFill/>
        </p:spPr>
      </p:pic>
      <p:sp>
        <p:nvSpPr>
          <p:cNvPr id="535" name="TextBox 534"/>
          <p:cNvSpPr txBox="1"/>
          <p:nvPr/>
        </p:nvSpPr>
        <p:spPr>
          <a:xfrm>
            <a:off x="3851920" y="1923678"/>
            <a:ext cx="3877985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3600" dirty="0" smtClean="0"/>
              <a:t>绘制温度变化曲线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767436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5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文本框 41"/>
          <p:cNvSpPr txBox="1"/>
          <p:nvPr/>
        </p:nvSpPr>
        <p:spPr>
          <a:xfrm>
            <a:off x="395536" y="555526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blipFill>
                  <a:blip r:embed="rId3"/>
                  <a:stretch>
                    <a:fillRect/>
                  </a:stretch>
                </a:blipFill>
                <a:latin typeface="inpin heiti" charset="-122"/>
                <a:ea typeface="inpin heiti" charset="-122"/>
              </a:rPr>
              <a:t>利用</a:t>
            </a:r>
            <a:r>
              <a:rPr lang="en-US" altLang="zh-CN" sz="3600" dirty="0" err="1" smtClean="0">
                <a:blipFill>
                  <a:blip r:embed="rId3"/>
                  <a:stretch>
                    <a:fillRect/>
                  </a:stretch>
                </a:blipFill>
                <a:latin typeface="inpin heiti" charset="-122"/>
                <a:ea typeface="inpin heiti" charset="-122"/>
              </a:rPr>
              <a:t>mpython</a:t>
            </a:r>
            <a:r>
              <a:rPr lang="zh-CN" altLang="en-US" sz="3600" dirty="0" smtClean="0">
                <a:blipFill>
                  <a:blip r:embed="rId3"/>
                  <a:stretch>
                    <a:fillRect/>
                  </a:stretch>
                </a:blipFill>
                <a:latin typeface="inpin heiti" charset="-122"/>
                <a:ea typeface="inpin heiti" charset="-122"/>
              </a:rPr>
              <a:t>的探究功能绘制曲线</a:t>
            </a:r>
            <a:endParaRPr lang="zh-CN" altLang="en-US" sz="3600" dirty="0">
              <a:blipFill>
                <a:blip r:embed="rId3"/>
                <a:stretch>
                  <a:fillRect/>
                </a:stretch>
              </a:blipFill>
              <a:latin typeface="inpin heiti" charset="-122"/>
              <a:ea typeface="inpin heiti" charset="-122"/>
            </a:endParaRPr>
          </a:p>
        </p:txBody>
      </p:sp>
      <p:grpSp>
        <p:nvGrpSpPr>
          <p:cNvPr id="536" name="组合 535"/>
          <p:cNvGrpSpPr/>
          <p:nvPr/>
        </p:nvGrpSpPr>
        <p:grpSpPr>
          <a:xfrm>
            <a:off x="1259632" y="1275606"/>
            <a:ext cx="5760640" cy="3578920"/>
            <a:chOff x="-526445" y="1635646"/>
            <a:chExt cx="5984269" cy="4226992"/>
          </a:xfrm>
        </p:grpSpPr>
        <p:pic>
          <p:nvPicPr>
            <p:cNvPr id="4098" name="Picture 2" descr="C:\Users\Administrator.SC-201707071043\Desktop\教学设计\图片素材\探究1.jpg"/>
            <p:cNvPicPr>
              <a:picLocks noChangeAspect="1" noChangeArrowheads="1"/>
            </p:cNvPicPr>
            <p:nvPr/>
          </p:nvPicPr>
          <p:blipFill>
            <a:blip r:embed="rId4" cstate="print"/>
            <a:srcRect t="6406"/>
            <a:stretch>
              <a:fillRect/>
            </a:stretch>
          </p:blipFill>
          <p:spPr bwMode="auto">
            <a:xfrm>
              <a:off x="-526445" y="1635646"/>
              <a:ext cx="5984269" cy="4226992"/>
            </a:xfrm>
            <a:prstGeom prst="rect">
              <a:avLst/>
            </a:prstGeom>
            <a:noFill/>
          </p:spPr>
        </p:pic>
        <p:sp>
          <p:nvSpPr>
            <p:cNvPr id="535" name="矩形 534"/>
            <p:cNvSpPr/>
            <p:nvPr/>
          </p:nvSpPr>
          <p:spPr>
            <a:xfrm>
              <a:off x="2987824" y="1779662"/>
              <a:ext cx="1368152" cy="648072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38" name="组合 537"/>
          <p:cNvGrpSpPr/>
          <p:nvPr/>
        </p:nvGrpSpPr>
        <p:grpSpPr>
          <a:xfrm>
            <a:off x="1259632" y="1275606"/>
            <a:ext cx="5760640" cy="3744416"/>
            <a:chOff x="1259632" y="1275606"/>
            <a:chExt cx="5760640" cy="3744416"/>
          </a:xfrm>
        </p:grpSpPr>
        <p:pic>
          <p:nvPicPr>
            <p:cNvPr id="4099" name="Picture 3" descr="C:\Users\Administrator.SC-201707071043\Desktop\教学设计\图片素材\探究2.jpg"/>
            <p:cNvPicPr>
              <a:picLocks noChangeAspect="1" noChangeArrowheads="1"/>
            </p:cNvPicPr>
            <p:nvPr/>
          </p:nvPicPr>
          <p:blipFill>
            <a:blip r:embed="rId5" cstate="print"/>
            <a:srcRect l="50916" t="2953" b="41923"/>
            <a:stretch>
              <a:fillRect/>
            </a:stretch>
          </p:blipFill>
          <p:spPr bwMode="auto">
            <a:xfrm>
              <a:off x="1259632" y="1275606"/>
              <a:ext cx="5760640" cy="3637328"/>
            </a:xfrm>
            <a:prstGeom prst="rect">
              <a:avLst/>
            </a:prstGeom>
            <a:noFill/>
          </p:spPr>
        </p:pic>
        <p:sp>
          <p:nvSpPr>
            <p:cNvPr id="537" name="矩形 536"/>
            <p:cNvSpPr/>
            <p:nvPr/>
          </p:nvSpPr>
          <p:spPr>
            <a:xfrm>
              <a:off x="4139952" y="1563638"/>
              <a:ext cx="2880320" cy="345638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767436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" name="组合 572"/>
          <p:cNvGrpSpPr/>
          <p:nvPr/>
        </p:nvGrpSpPr>
        <p:grpSpPr>
          <a:xfrm>
            <a:off x="323528" y="1851670"/>
            <a:ext cx="3816424" cy="3031863"/>
            <a:chOff x="1475656" y="1131590"/>
            <a:chExt cx="3816424" cy="3031863"/>
          </a:xfrm>
        </p:grpSpPr>
        <p:pic>
          <p:nvPicPr>
            <p:cNvPr id="5122" name="Picture 2" descr="C:\Users\Administrator.SC-201707071043\Desktop\教学设计\图片素材\探究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75656" y="1131590"/>
              <a:ext cx="3816424" cy="303186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538" name="TextBox 537"/>
            <p:cNvSpPr txBox="1"/>
            <p:nvPr/>
          </p:nvSpPr>
          <p:spPr>
            <a:xfrm>
              <a:off x="1763688" y="3651870"/>
              <a:ext cx="301686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</a:rPr>
                <a:t>1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567" name="矩形 566"/>
            <p:cNvSpPr/>
            <p:nvPr/>
          </p:nvSpPr>
          <p:spPr>
            <a:xfrm>
              <a:off x="2736304" y="3579862"/>
              <a:ext cx="1475656" cy="57606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8" name="矩形 567"/>
            <p:cNvSpPr/>
            <p:nvPr/>
          </p:nvSpPr>
          <p:spPr>
            <a:xfrm>
              <a:off x="1656184" y="1347614"/>
              <a:ext cx="1080120" cy="43204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395536" y="555526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blipFill>
                  <a:blip r:embed="rId4"/>
                  <a:stretch>
                    <a:fillRect/>
                  </a:stretch>
                </a:blipFill>
                <a:latin typeface="inpin heiti" charset="-122"/>
                <a:ea typeface="inpin heiti" charset="-122"/>
              </a:rPr>
              <a:t>如何将传感器的数据通过探究功能直接描绘成曲线呢？</a:t>
            </a:r>
            <a:endParaRPr lang="zh-CN" altLang="en-US" sz="3600" dirty="0">
              <a:blipFill>
                <a:blip r:embed="rId4"/>
                <a:stretch>
                  <a:fillRect/>
                </a:stretch>
              </a:blipFill>
              <a:latin typeface="inpin heiti" charset="-122"/>
              <a:ea typeface="inpin heiti" charset="-122"/>
            </a:endParaRPr>
          </a:p>
        </p:txBody>
      </p:sp>
      <p:grpSp>
        <p:nvGrpSpPr>
          <p:cNvPr id="571" name="组合 570"/>
          <p:cNvGrpSpPr/>
          <p:nvPr/>
        </p:nvGrpSpPr>
        <p:grpSpPr>
          <a:xfrm>
            <a:off x="1115616" y="1851670"/>
            <a:ext cx="3960440" cy="3012514"/>
            <a:chOff x="35495" y="0"/>
            <a:chExt cx="4896543" cy="3660585"/>
          </a:xfrm>
        </p:grpSpPr>
        <p:pic>
          <p:nvPicPr>
            <p:cNvPr id="5123" name="Picture 3" descr="C:\Users\Administrator.SC-201707071043\Desktop\教学设计\图片素材\探究4.jpg"/>
            <p:cNvPicPr>
              <a:picLocks noChangeAspect="1" noChangeArrowheads="1"/>
            </p:cNvPicPr>
            <p:nvPr/>
          </p:nvPicPr>
          <p:blipFill>
            <a:blip r:embed="rId5" cstate="print"/>
            <a:srcRect l="23244" t="20672" r="45764" b="38118"/>
            <a:stretch>
              <a:fillRect/>
            </a:stretch>
          </p:blipFill>
          <p:spPr bwMode="auto">
            <a:xfrm>
              <a:off x="35495" y="0"/>
              <a:ext cx="4896543" cy="366058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541" name="TextBox 540"/>
            <p:cNvSpPr txBox="1"/>
            <p:nvPr/>
          </p:nvSpPr>
          <p:spPr>
            <a:xfrm>
              <a:off x="2051720" y="267494"/>
              <a:ext cx="2262158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rgbClr val="FF0000"/>
                  </a:solidFill>
                </a:rPr>
                <a:t>标题名称可自己修改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543" name="直接箭头连接符 542"/>
            <p:cNvCxnSpPr/>
            <p:nvPr/>
          </p:nvCxnSpPr>
          <p:spPr>
            <a:xfrm flipH="1">
              <a:off x="2699792" y="627534"/>
              <a:ext cx="72008" cy="14401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5" name="TextBox 544"/>
            <p:cNvSpPr txBox="1"/>
            <p:nvPr/>
          </p:nvSpPr>
          <p:spPr>
            <a:xfrm>
              <a:off x="213551" y="2537466"/>
              <a:ext cx="1107995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rgbClr val="FF0000"/>
                  </a:solidFill>
                </a:rPr>
                <a:t>重复执行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547" name="直接箭头连接符 546"/>
            <p:cNvCxnSpPr/>
            <p:nvPr/>
          </p:nvCxnSpPr>
          <p:spPr>
            <a:xfrm flipH="1" flipV="1">
              <a:off x="539552" y="2211710"/>
              <a:ext cx="72008" cy="28803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8" name="TextBox 547"/>
            <p:cNvSpPr txBox="1"/>
            <p:nvPr/>
          </p:nvSpPr>
          <p:spPr>
            <a:xfrm>
              <a:off x="1907704" y="2211710"/>
              <a:ext cx="2492990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rgbClr val="FF0000"/>
                  </a:solidFill>
                </a:rPr>
                <a:t>间隔适当时间采集温度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550" name="直接箭头连接符 549"/>
            <p:cNvCxnSpPr/>
            <p:nvPr/>
          </p:nvCxnSpPr>
          <p:spPr>
            <a:xfrm flipH="1" flipV="1">
              <a:off x="1979712" y="1923678"/>
              <a:ext cx="288032" cy="14401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3" name="TextBox 552"/>
            <p:cNvSpPr txBox="1"/>
            <p:nvPr/>
          </p:nvSpPr>
          <p:spPr>
            <a:xfrm>
              <a:off x="213551" y="3062459"/>
              <a:ext cx="356112" cy="44878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</a:rPr>
                <a:t>2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61" name="组合 560"/>
          <p:cNvGrpSpPr/>
          <p:nvPr/>
        </p:nvGrpSpPr>
        <p:grpSpPr>
          <a:xfrm>
            <a:off x="1835696" y="1851670"/>
            <a:ext cx="4608512" cy="3024336"/>
            <a:chOff x="1691680" y="1995686"/>
            <a:chExt cx="4608512" cy="3024336"/>
          </a:xfrm>
        </p:grpSpPr>
        <p:pic>
          <p:nvPicPr>
            <p:cNvPr id="5124" name="Picture 4" descr="C:\Users\Administrator.SC-201707071043\Desktop\教学设计\图片素材\探究10.jpg"/>
            <p:cNvPicPr>
              <a:picLocks noChangeAspect="1" noChangeArrowheads="1"/>
            </p:cNvPicPr>
            <p:nvPr/>
          </p:nvPicPr>
          <p:blipFill>
            <a:blip r:embed="rId6" cstate="print"/>
            <a:srcRect l="65305" r="8130" b="74407"/>
            <a:stretch>
              <a:fillRect/>
            </a:stretch>
          </p:blipFill>
          <p:spPr bwMode="auto">
            <a:xfrm>
              <a:off x="1691680" y="1995686"/>
              <a:ext cx="4608512" cy="302433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555" name="矩形 554"/>
            <p:cNvSpPr/>
            <p:nvPr/>
          </p:nvSpPr>
          <p:spPr>
            <a:xfrm>
              <a:off x="1979712" y="2499742"/>
              <a:ext cx="1080120" cy="43204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6" name="矩形 555"/>
            <p:cNvSpPr/>
            <p:nvPr/>
          </p:nvSpPr>
          <p:spPr>
            <a:xfrm>
              <a:off x="5220072" y="3147814"/>
              <a:ext cx="504056" cy="50405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7" name="TextBox 556"/>
            <p:cNvSpPr txBox="1"/>
            <p:nvPr/>
          </p:nvSpPr>
          <p:spPr>
            <a:xfrm>
              <a:off x="1835696" y="4515966"/>
              <a:ext cx="301686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</a:rPr>
                <a:t>3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558" name="TextBox 557"/>
            <p:cNvSpPr txBox="1"/>
            <p:nvPr/>
          </p:nvSpPr>
          <p:spPr>
            <a:xfrm>
              <a:off x="1835696" y="3795886"/>
              <a:ext cx="3647152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rgbClr val="FF0000"/>
                  </a:solidFill>
                </a:rPr>
                <a:t>刷入程序后不要忘记点击开始按钮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560" name="直接箭头连接符 559"/>
            <p:cNvCxnSpPr/>
            <p:nvPr/>
          </p:nvCxnSpPr>
          <p:spPr>
            <a:xfrm flipV="1">
              <a:off x="4499992" y="3507854"/>
              <a:ext cx="648072" cy="28803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6" name="组合 565"/>
          <p:cNvGrpSpPr/>
          <p:nvPr/>
        </p:nvGrpSpPr>
        <p:grpSpPr>
          <a:xfrm>
            <a:off x="2483768" y="1851670"/>
            <a:ext cx="3997091" cy="3024336"/>
            <a:chOff x="2915816" y="1851670"/>
            <a:chExt cx="3997091" cy="3024336"/>
          </a:xfrm>
        </p:grpSpPr>
        <p:pic>
          <p:nvPicPr>
            <p:cNvPr id="5125" name="Picture 5" descr="C:\Users\Administrator.SC-201707071043\Desktop\教学设计\图片素材\探究5.jpg"/>
            <p:cNvPicPr>
              <a:picLocks noChangeAspect="1" noChangeArrowheads="1"/>
            </p:cNvPicPr>
            <p:nvPr/>
          </p:nvPicPr>
          <p:blipFill>
            <a:blip r:embed="rId7" cstate="print"/>
            <a:srcRect l="59771" t="2953" b="42907"/>
            <a:stretch>
              <a:fillRect/>
            </a:stretch>
          </p:blipFill>
          <p:spPr bwMode="auto">
            <a:xfrm>
              <a:off x="2915816" y="1851670"/>
              <a:ext cx="3997091" cy="302433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562" name="TextBox 561"/>
            <p:cNvSpPr txBox="1"/>
            <p:nvPr/>
          </p:nvSpPr>
          <p:spPr>
            <a:xfrm>
              <a:off x="3059832" y="4371950"/>
              <a:ext cx="301686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</a:rPr>
                <a:t>4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563" name="TextBox 562"/>
            <p:cNvSpPr txBox="1"/>
            <p:nvPr/>
          </p:nvSpPr>
          <p:spPr>
            <a:xfrm>
              <a:off x="3131840" y="2787774"/>
              <a:ext cx="3345788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dirty="0" err="1" smtClean="0">
                  <a:solidFill>
                    <a:srgbClr val="FF0000"/>
                  </a:solidFill>
                </a:rPr>
                <a:t>mpython</a:t>
              </a:r>
              <a:r>
                <a:rPr lang="zh-CN" altLang="en-US" dirty="0" smtClean="0">
                  <a:solidFill>
                    <a:srgbClr val="FF0000"/>
                  </a:solidFill>
                </a:rPr>
                <a:t>开始自己绘制温度曲线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565" name="直接箭头连接符 564"/>
            <p:cNvCxnSpPr/>
            <p:nvPr/>
          </p:nvCxnSpPr>
          <p:spPr>
            <a:xfrm>
              <a:off x="4644008" y="3291830"/>
              <a:ext cx="648072" cy="50405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0" name="组合 579"/>
          <p:cNvGrpSpPr/>
          <p:nvPr/>
        </p:nvGrpSpPr>
        <p:grpSpPr>
          <a:xfrm>
            <a:off x="3131840" y="1851670"/>
            <a:ext cx="3849154" cy="3024336"/>
            <a:chOff x="3131840" y="1851670"/>
            <a:chExt cx="3849154" cy="3024336"/>
          </a:xfrm>
        </p:grpSpPr>
        <p:pic>
          <p:nvPicPr>
            <p:cNvPr id="5126" name="Picture 6" descr="C:\Users\Administrator.SC-201707071043\Desktop\教学设计\图片素材\探究6.jpg"/>
            <p:cNvPicPr>
              <a:picLocks noChangeAspect="1" noChangeArrowheads="1"/>
            </p:cNvPicPr>
            <p:nvPr/>
          </p:nvPicPr>
          <p:blipFill>
            <a:blip r:embed="rId8" cstate="print"/>
            <a:srcRect l="59142" t="6891" r="-113" b="35852"/>
            <a:stretch>
              <a:fillRect/>
            </a:stretch>
          </p:blipFill>
          <p:spPr bwMode="auto">
            <a:xfrm>
              <a:off x="3131840" y="1851670"/>
              <a:ext cx="3849154" cy="302433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574" name="TextBox 573"/>
            <p:cNvSpPr txBox="1"/>
            <p:nvPr/>
          </p:nvSpPr>
          <p:spPr>
            <a:xfrm>
              <a:off x="3275856" y="4371950"/>
              <a:ext cx="301686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</a:rPr>
                <a:t>5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575" name="矩形 574"/>
            <p:cNvSpPr/>
            <p:nvPr/>
          </p:nvSpPr>
          <p:spPr>
            <a:xfrm>
              <a:off x="6156176" y="2283718"/>
              <a:ext cx="792088" cy="43204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77" name="TextBox 576"/>
            <p:cNvSpPr txBox="1"/>
            <p:nvPr/>
          </p:nvSpPr>
          <p:spPr>
            <a:xfrm>
              <a:off x="3491880" y="3147814"/>
              <a:ext cx="2492990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rgbClr val="FF0000"/>
                  </a:solidFill>
                </a:rPr>
                <a:t>可点击右上角按钮全屏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579" name="直接箭头连接符 578"/>
            <p:cNvCxnSpPr/>
            <p:nvPr/>
          </p:nvCxnSpPr>
          <p:spPr>
            <a:xfrm flipV="1">
              <a:off x="5148064" y="2571750"/>
              <a:ext cx="864096" cy="50405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2" name="组合 581"/>
          <p:cNvGrpSpPr/>
          <p:nvPr/>
        </p:nvGrpSpPr>
        <p:grpSpPr>
          <a:xfrm>
            <a:off x="3779912" y="1851670"/>
            <a:ext cx="3672408" cy="3024336"/>
            <a:chOff x="3779912" y="1851670"/>
            <a:chExt cx="3672408" cy="3024336"/>
          </a:xfrm>
        </p:grpSpPr>
        <p:pic>
          <p:nvPicPr>
            <p:cNvPr id="5127" name="Picture 7" descr="C:\Users\Administrator.SC-201707071043\Desktop\教学设计\图片素材\探究7.jpg"/>
            <p:cNvPicPr>
              <a:picLocks noChangeAspect="1" noChangeArrowheads="1"/>
            </p:cNvPicPr>
            <p:nvPr/>
          </p:nvPicPr>
          <p:blipFill>
            <a:blip r:embed="rId9" cstate="print"/>
            <a:srcRect r="15732"/>
            <a:stretch>
              <a:fillRect/>
            </a:stretch>
          </p:blipFill>
          <p:spPr bwMode="auto">
            <a:xfrm>
              <a:off x="3779912" y="1851670"/>
              <a:ext cx="3672408" cy="302433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581" name="TextBox 580"/>
            <p:cNvSpPr txBox="1"/>
            <p:nvPr/>
          </p:nvSpPr>
          <p:spPr>
            <a:xfrm>
              <a:off x="3923928" y="4371950"/>
              <a:ext cx="301686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</a:rPr>
                <a:t>6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86" name="组合 585"/>
          <p:cNvGrpSpPr/>
          <p:nvPr/>
        </p:nvGrpSpPr>
        <p:grpSpPr>
          <a:xfrm>
            <a:off x="4355976" y="1851670"/>
            <a:ext cx="3810142" cy="3024336"/>
            <a:chOff x="4355976" y="1851670"/>
            <a:chExt cx="3810142" cy="3024336"/>
          </a:xfrm>
        </p:grpSpPr>
        <p:grpSp>
          <p:nvGrpSpPr>
            <p:cNvPr id="584" name="组合 583"/>
            <p:cNvGrpSpPr/>
            <p:nvPr/>
          </p:nvGrpSpPr>
          <p:grpSpPr>
            <a:xfrm>
              <a:off x="4355976" y="1851670"/>
              <a:ext cx="3810142" cy="3024336"/>
              <a:chOff x="4355976" y="1851670"/>
              <a:chExt cx="3810142" cy="3024336"/>
            </a:xfrm>
          </p:grpSpPr>
          <p:pic>
            <p:nvPicPr>
              <p:cNvPr id="5128" name="Picture 8" descr="C:\Users\Administrator.SC-201707071043\Desktop\教学设计\图片素材\探究6.jp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l="62738" t="2953" b="48198"/>
              <a:stretch>
                <a:fillRect/>
              </a:stretch>
            </p:blipFill>
            <p:spPr bwMode="auto">
              <a:xfrm>
                <a:off x="4355976" y="1851670"/>
                <a:ext cx="3810142" cy="3024336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583" name="TextBox 582"/>
              <p:cNvSpPr txBox="1"/>
              <p:nvPr/>
            </p:nvSpPr>
            <p:spPr>
              <a:xfrm>
                <a:off x="4499992" y="4371950"/>
                <a:ext cx="301686" cy="3693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rgbClr val="FF0000"/>
                    </a:solidFill>
                  </a:rPr>
                  <a:t>7</a:t>
                </a:r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585" name="TextBox 584"/>
            <p:cNvSpPr txBox="1"/>
            <p:nvPr/>
          </p:nvSpPr>
          <p:spPr>
            <a:xfrm>
              <a:off x="4572000" y="2787774"/>
              <a:ext cx="2492990" cy="64633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rgbClr val="FF0000"/>
                  </a:solidFill>
                </a:rPr>
                <a:t>实验完成后可保存曲线</a:t>
              </a:r>
              <a:endParaRPr lang="en-US" altLang="zh-CN" dirty="0" smtClean="0">
                <a:solidFill>
                  <a:srgbClr val="FF0000"/>
                </a:solidFill>
              </a:endParaRPr>
            </a:p>
            <a:p>
              <a:r>
                <a:rPr lang="zh-CN" altLang="en-US" dirty="0" smtClean="0">
                  <a:solidFill>
                    <a:srgbClr val="FF0000"/>
                  </a:solidFill>
                </a:rPr>
                <a:t>和数据，方便分析总结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88" name="组合 587"/>
          <p:cNvGrpSpPr/>
          <p:nvPr/>
        </p:nvGrpSpPr>
        <p:grpSpPr>
          <a:xfrm>
            <a:off x="5004047" y="1851670"/>
            <a:ext cx="3559355" cy="3024336"/>
            <a:chOff x="5004047" y="1851670"/>
            <a:chExt cx="3559355" cy="3024336"/>
          </a:xfrm>
        </p:grpSpPr>
        <p:pic>
          <p:nvPicPr>
            <p:cNvPr id="5129" name="Picture 9" descr="C:\Users\Administrator.SC-201707071043\Desktop\教学设计\图片素材\探究11.jpg"/>
            <p:cNvPicPr>
              <a:picLocks noChangeAspect="1" noChangeArrowheads="1"/>
            </p:cNvPicPr>
            <p:nvPr/>
          </p:nvPicPr>
          <p:blipFill>
            <a:blip r:embed="rId10" cstate="print"/>
            <a:srcRect l="11028" r="22803"/>
            <a:stretch>
              <a:fillRect/>
            </a:stretch>
          </p:blipFill>
          <p:spPr bwMode="auto">
            <a:xfrm>
              <a:off x="5004047" y="1851670"/>
              <a:ext cx="3559355" cy="302433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587" name="TextBox 586"/>
            <p:cNvSpPr txBox="1"/>
            <p:nvPr/>
          </p:nvSpPr>
          <p:spPr>
            <a:xfrm>
              <a:off x="5148064" y="4371950"/>
              <a:ext cx="301686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</a:rPr>
                <a:t>8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539" name="TextBox 538"/>
            <p:cNvSpPr txBox="1"/>
            <p:nvPr/>
          </p:nvSpPr>
          <p:spPr>
            <a:xfrm>
              <a:off x="5292080" y="2931790"/>
              <a:ext cx="1800493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rgbClr val="FF0000"/>
                  </a:solidFill>
                </a:rPr>
                <a:t>实验后查看数据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589" name="文本框 41"/>
          <p:cNvSpPr txBox="1"/>
          <p:nvPr/>
        </p:nvSpPr>
        <p:spPr>
          <a:xfrm>
            <a:off x="467544" y="555526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blipFill>
                  <a:blip r:embed="rId4"/>
                  <a:stretch>
                    <a:fillRect/>
                  </a:stretch>
                </a:blipFill>
                <a:latin typeface="inpin heiti" charset="-122"/>
                <a:ea typeface="inpin heiti" charset="-122"/>
              </a:rPr>
              <a:t>动手试一下，记录一分钟内体温的变化情况吧</a:t>
            </a:r>
            <a:endParaRPr lang="zh-CN" altLang="en-US" sz="3600" dirty="0">
              <a:blipFill>
                <a:blip r:embed="rId4"/>
                <a:stretch>
                  <a:fillRect/>
                </a:stretch>
              </a:blipFill>
              <a:latin typeface="inpin heiti" charset="-122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7436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58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文本框 41"/>
          <p:cNvSpPr txBox="1"/>
          <p:nvPr/>
        </p:nvSpPr>
        <p:spPr>
          <a:xfrm>
            <a:off x="395536" y="555526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blipFill>
                  <a:blip r:embed="rId3"/>
                  <a:stretch>
                    <a:fillRect/>
                  </a:stretch>
                </a:blipFill>
                <a:latin typeface="inpin heiti" charset="-122"/>
                <a:ea typeface="inpin heiti" charset="-122"/>
              </a:rPr>
              <a:t>设计实验</a:t>
            </a:r>
            <a:endParaRPr lang="zh-CN" altLang="en-US" sz="3600" dirty="0">
              <a:blipFill>
                <a:blip r:embed="rId3"/>
                <a:stretch>
                  <a:fillRect/>
                </a:stretch>
              </a:blipFill>
              <a:latin typeface="inpin heiti" charset="-122"/>
              <a:ea typeface="inpin heiti" charset="-122"/>
            </a:endParaRPr>
          </a:p>
        </p:txBody>
      </p:sp>
      <p:grpSp>
        <p:nvGrpSpPr>
          <p:cNvPr id="2" name="组合 48"/>
          <p:cNvGrpSpPr/>
          <p:nvPr/>
        </p:nvGrpSpPr>
        <p:grpSpPr>
          <a:xfrm rot="19776565">
            <a:off x="7125317" y="2901731"/>
            <a:ext cx="2269232" cy="2650774"/>
            <a:chOff x="8907463" y="2051050"/>
            <a:chExt cx="2879724" cy="3363913"/>
          </a:xfrm>
        </p:grpSpPr>
        <p:grpSp>
          <p:nvGrpSpPr>
            <p:cNvPr id="3" name="Group 205"/>
            <p:cNvGrpSpPr>
              <a:grpSpLocks/>
            </p:cNvGrpSpPr>
            <p:nvPr/>
          </p:nvGrpSpPr>
          <p:grpSpPr bwMode="auto">
            <a:xfrm>
              <a:off x="8907463" y="2051050"/>
              <a:ext cx="2879724" cy="2844800"/>
              <a:chOff x="5611" y="1292"/>
              <a:chExt cx="1814" cy="1792"/>
            </a:xfrm>
          </p:grpSpPr>
          <p:sp>
            <p:nvSpPr>
              <p:cNvPr id="335" name="Freeform 5"/>
              <p:cNvSpPr>
                <a:spLocks/>
              </p:cNvSpPr>
              <p:nvPr/>
            </p:nvSpPr>
            <p:spPr bwMode="auto">
              <a:xfrm>
                <a:off x="6199" y="2286"/>
                <a:ext cx="14" cy="0"/>
              </a:xfrm>
              <a:custGeom>
                <a:avLst/>
                <a:gdLst>
                  <a:gd name="T0" fmla="*/ 0 w 6"/>
                  <a:gd name="T1" fmla="*/ 6 w 6"/>
                  <a:gd name="T2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cubicBezTo>
                      <a:pt x="1" y="0"/>
                      <a:pt x="3" y="0"/>
                      <a:pt x="6" y="0"/>
                    </a:cubicBezTo>
                    <a:cubicBezTo>
                      <a:pt x="3" y="0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36" name="Freeform 6"/>
              <p:cNvSpPr>
                <a:spLocks/>
              </p:cNvSpPr>
              <p:nvPr/>
            </p:nvSpPr>
            <p:spPr bwMode="auto">
              <a:xfrm>
                <a:off x="6163" y="2051"/>
                <a:ext cx="5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0 w 2"/>
                  <a:gd name="T4" fmla="*/ 2 w 2"/>
                  <a:gd name="T5" fmla="*/ 2 w 2"/>
                  <a:gd name="T6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37" name="Freeform 7"/>
              <p:cNvSpPr>
                <a:spLocks/>
              </p:cNvSpPr>
              <p:nvPr/>
            </p:nvSpPr>
            <p:spPr bwMode="auto">
              <a:xfrm>
                <a:off x="6206" y="2063"/>
                <a:ext cx="0" cy="5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38" name="Freeform 8"/>
              <p:cNvSpPr>
                <a:spLocks/>
              </p:cNvSpPr>
              <p:nvPr/>
            </p:nvSpPr>
            <p:spPr bwMode="auto">
              <a:xfrm>
                <a:off x="6151" y="2051"/>
                <a:ext cx="7" cy="0"/>
              </a:xfrm>
              <a:custGeom>
                <a:avLst/>
                <a:gdLst>
                  <a:gd name="T0" fmla="*/ 3 w 3"/>
                  <a:gd name="T1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cubicBezTo>
                      <a:pt x="0" y="0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39" name="Freeform 9"/>
              <p:cNvSpPr>
                <a:spLocks/>
              </p:cNvSpPr>
              <p:nvPr/>
            </p:nvSpPr>
            <p:spPr bwMode="auto">
              <a:xfrm>
                <a:off x="6436" y="2511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40" name="Freeform 10"/>
              <p:cNvSpPr>
                <a:spLocks/>
              </p:cNvSpPr>
              <p:nvPr/>
            </p:nvSpPr>
            <p:spPr bwMode="auto">
              <a:xfrm>
                <a:off x="6237" y="2404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41" name="Freeform 11"/>
              <p:cNvSpPr>
                <a:spLocks/>
              </p:cNvSpPr>
              <p:nvPr/>
            </p:nvSpPr>
            <p:spPr bwMode="auto">
              <a:xfrm>
                <a:off x="6132" y="2342"/>
                <a:ext cx="3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42" name="Freeform 12"/>
              <p:cNvSpPr>
                <a:spLocks/>
              </p:cNvSpPr>
              <p:nvPr/>
            </p:nvSpPr>
            <p:spPr bwMode="auto">
              <a:xfrm>
                <a:off x="6201" y="2053"/>
                <a:ext cx="10" cy="10"/>
              </a:xfrm>
              <a:custGeom>
                <a:avLst/>
                <a:gdLst>
                  <a:gd name="T0" fmla="*/ 1 w 4"/>
                  <a:gd name="T1" fmla="*/ 1 h 4"/>
                  <a:gd name="T2" fmla="*/ 1 w 4"/>
                  <a:gd name="T3" fmla="*/ 2 h 4"/>
                  <a:gd name="T4" fmla="*/ 0 w 4"/>
                  <a:gd name="T5" fmla="*/ 2 h 4"/>
                  <a:gd name="T6" fmla="*/ 2 w 4"/>
                  <a:gd name="T7" fmla="*/ 4 h 4"/>
                  <a:gd name="T8" fmla="*/ 2 w 4"/>
                  <a:gd name="T9" fmla="*/ 2 h 4"/>
                  <a:gd name="T10" fmla="*/ 3 w 4"/>
                  <a:gd name="T11" fmla="*/ 1 h 4"/>
                  <a:gd name="T12" fmla="*/ 4 w 4"/>
                  <a:gd name="T13" fmla="*/ 0 h 4"/>
                  <a:gd name="T14" fmla="*/ 4 w 4"/>
                  <a:gd name="T15" fmla="*/ 0 h 4"/>
                  <a:gd name="T16" fmla="*/ 4 w 4"/>
                  <a:gd name="T17" fmla="*/ 0 h 4"/>
                  <a:gd name="T18" fmla="*/ 2 w 4"/>
                  <a:gd name="T19" fmla="*/ 0 h 4"/>
                  <a:gd name="T20" fmla="*/ 2 w 4"/>
                  <a:gd name="T21" fmla="*/ 0 h 4"/>
                  <a:gd name="T22" fmla="*/ 1 w 4"/>
                  <a:gd name="T2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4">
                    <a:moveTo>
                      <a:pt x="1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1" y="2"/>
                      <a:pt x="2" y="3"/>
                      <a:pt x="2" y="4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43" name="Freeform 13"/>
              <p:cNvSpPr>
                <a:spLocks/>
              </p:cNvSpPr>
              <p:nvPr/>
            </p:nvSpPr>
            <p:spPr bwMode="auto">
              <a:xfrm>
                <a:off x="6554" y="2075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44" name="Freeform 14"/>
              <p:cNvSpPr>
                <a:spLocks/>
              </p:cNvSpPr>
              <p:nvPr/>
            </p:nvSpPr>
            <p:spPr bwMode="auto">
              <a:xfrm>
                <a:off x="6424" y="1918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1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45" name="Freeform 15"/>
              <p:cNvSpPr>
                <a:spLocks/>
              </p:cNvSpPr>
              <p:nvPr/>
            </p:nvSpPr>
            <p:spPr bwMode="auto">
              <a:xfrm>
                <a:off x="6464" y="2700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46" name="Freeform 16"/>
              <p:cNvSpPr>
                <a:spLocks/>
              </p:cNvSpPr>
              <p:nvPr/>
            </p:nvSpPr>
            <p:spPr bwMode="auto">
              <a:xfrm>
                <a:off x="6573" y="2781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47" name="Freeform 17"/>
              <p:cNvSpPr>
                <a:spLocks/>
              </p:cNvSpPr>
              <p:nvPr/>
            </p:nvSpPr>
            <p:spPr bwMode="auto">
              <a:xfrm>
                <a:off x="6464" y="2700"/>
                <a:ext cx="3" cy="3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48" name="Freeform 18"/>
              <p:cNvSpPr>
                <a:spLocks/>
              </p:cNvSpPr>
              <p:nvPr/>
            </p:nvSpPr>
            <p:spPr bwMode="auto">
              <a:xfrm>
                <a:off x="6811" y="240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49" name="Freeform 19"/>
              <p:cNvSpPr>
                <a:spLocks/>
              </p:cNvSpPr>
              <p:nvPr/>
            </p:nvSpPr>
            <p:spPr bwMode="auto">
              <a:xfrm>
                <a:off x="6699" y="2409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50" name="Freeform 20"/>
              <p:cNvSpPr>
                <a:spLocks/>
              </p:cNvSpPr>
              <p:nvPr/>
            </p:nvSpPr>
            <p:spPr bwMode="auto">
              <a:xfrm>
                <a:off x="6455" y="2696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51" name="Freeform 21"/>
              <p:cNvSpPr>
                <a:spLocks/>
              </p:cNvSpPr>
              <p:nvPr/>
            </p:nvSpPr>
            <p:spPr bwMode="auto">
              <a:xfrm>
                <a:off x="6585" y="2518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52" name="Freeform 22"/>
              <p:cNvSpPr>
                <a:spLocks/>
              </p:cNvSpPr>
              <p:nvPr/>
            </p:nvSpPr>
            <p:spPr bwMode="auto">
              <a:xfrm>
                <a:off x="6163" y="20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53" name="Freeform 23"/>
              <p:cNvSpPr>
                <a:spLocks/>
              </p:cNvSpPr>
              <p:nvPr/>
            </p:nvSpPr>
            <p:spPr bwMode="auto">
              <a:xfrm>
                <a:off x="5833" y="27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54" name="Freeform 24"/>
              <p:cNvSpPr>
                <a:spLocks/>
              </p:cNvSpPr>
              <p:nvPr/>
            </p:nvSpPr>
            <p:spPr bwMode="auto">
              <a:xfrm>
                <a:off x="5926" y="2696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1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55" name="Freeform 25"/>
              <p:cNvSpPr>
                <a:spLocks/>
              </p:cNvSpPr>
              <p:nvPr/>
            </p:nvSpPr>
            <p:spPr bwMode="auto">
              <a:xfrm>
                <a:off x="5921" y="2696"/>
                <a:ext cx="3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56" name="Freeform 26"/>
              <p:cNvSpPr>
                <a:spLocks/>
              </p:cNvSpPr>
              <p:nvPr/>
            </p:nvSpPr>
            <p:spPr bwMode="auto">
              <a:xfrm>
                <a:off x="5914" y="2696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0" y="0"/>
                      <a:pt x="1" y="1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57" name="Freeform 27"/>
              <p:cNvSpPr>
                <a:spLocks/>
              </p:cNvSpPr>
              <p:nvPr/>
            </p:nvSpPr>
            <p:spPr bwMode="auto">
              <a:xfrm>
                <a:off x="5957" y="2710"/>
                <a:ext cx="2" cy="5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58" name="Freeform 28"/>
              <p:cNvSpPr>
                <a:spLocks/>
              </p:cNvSpPr>
              <p:nvPr/>
            </p:nvSpPr>
            <p:spPr bwMode="auto">
              <a:xfrm>
                <a:off x="5954" y="2707"/>
                <a:ext cx="3" cy="8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59" name="Freeform 29"/>
              <p:cNvSpPr>
                <a:spLocks/>
              </p:cNvSpPr>
              <p:nvPr/>
            </p:nvSpPr>
            <p:spPr bwMode="auto">
              <a:xfrm>
                <a:off x="5900" y="2700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60" name="Freeform 30"/>
              <p:cNvSpPr>
                <a:spLocks/>
              </p:cNvSpPr>
              <p:nvPr/>
            </p:nvSpPr>
            <p:spPr bwMode="auto">
              <a:xfrm>
                <a:off x="6438" y="2482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1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61" name="Freeform 31"/>
              <p:cNvSpPr>
                <a:spLocks/>
              </p:cNvSpPr>
              <p:nvPr/>
            </p:nvSpPr>
            <p:spPr bwMode="auto">
              <a:xfrm>
                <a:off x="5845" y="2762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0 h 2"/>
                  <a:gd name="T4" fmla="*/ 0 w 3"/>
                  <a:gd name="T5" fmla="*/ 0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62" name="Freeform 32"/>
              <p:cNvSpPr>
                <a:spLocks/>
              </p:cNvSpPr>
              <p:nvPr/>
            </p:nvSpPr>
            <p:spPr bwMode="auto">
              <a:xfrm>
                <a:off x="6301" y="3061"/>
                <a:ext cx="7" cy="4"/>
              </a:xfrm>
              <a:custGeom>
                <a:avLst/>
                <a:gdLst>
                  <a:gd name="T0" fmla="*/ 2 w 3"/>
                  <a:gd name="T1" fmla="*/ 2 h 2"/>
                  <a:gd name="T2" fmla="*/ 2 w 3"/>
                  <a:gd name="T3" fmla="*/ 0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3" y="1"/>
                      <a:pt x="2" y="0"/>
                      <a:pt x="2" y="0"/>
                    </a:cubicBezTo>
                    <a:cubicBezTo>
                      <a:pt x="0" y="0"/>
                      <a:pt x="3" y="1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63" name="Freeform 33"/>
              <p:cNvSpPr>
                <a:spLocks/>
              </p:cNvSpPr>
              <p:nvPr/>
            </p:nvSpPr>
            <p:spPr bwMode="auto">
              <a:xfrm>
                <a:off x="7325" y="2025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64" name="Freeform 34"/>
              <p:cNvSpPr>
                <a:spLocks/>
              </p:cNvSpPr>
              <p:nvPr/>
            </p:nvSpPr>
            <p:spPr bwMode="auto">
              <a:xfrm>
                <a:off x="5812" y="2805"/>
                <a:ext cx="5" cy="4"/>
              </a:xfrm>
              <a:custGeom>
                <a:avLst/>
                <a:gdLst>
                  <a:gd name="T0" fmla="*/ 0 w 5"/>
                  <a:gd name="T1" fmla="*/ 2 h 4"/>
                  <a:gd name="T2" fmla="*/ 5 w 5"/>
                  <a:gd name="T3" fmla="*/ 4 h 4"/>
                  <a:gd name="T4" fmla="*/ 0 w 5"/>
                  <a:gd name="T5" fmla="*/ 0 h 4"/>
                  <a:gd name="T6" fmla="*/ 0 w 5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0" y="2"/>
                    </a:moveTo>
                    <a:lnTo>
                      <a:pt x="5" y="4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65" name="Freeform 35"/>
              <p:cNvSpPr>
                <a:spLocks/>
              </p:cNvSpPr>
              <p:nvPr/>
            </p:nvSpPr>
            <p:spPr bwMode="auto">
              <a:xfrm>
                <a:off x="6156" y="2051"/>
                <a:ext cx="7" cy="7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0 h 3"/>
                  <a:gd name="T4" fmla="*/ 1 w 3"/>
                  <a:gd name="T5" fmla="*/ 0 h 3"/>
                  <a:gd name="T6" fmla="*/ 1 w 3"/>
                  <a:gd name="T7" fmla="*/ 0 h 3"/>
                  <a:gd name="T8" fmla="*/ 1 w 3"/>
                  <a:gd name="T9" fmla="*/ 0 h 3"/>
                  <a:gd name="T10" fmla="*/ 2 w 3"/>
                  <a:gd name="T11" fmla="*/ 1 h 3"/>
                  <a:gd name="T12" fmla="*/ 0 w 3"/>
                  <a:gd name="T13" fmla="*/ 2 h 3"/>
                  <a:gd name="T14" fmla="*/ 2 w 3"/>
                  <a:gd name="T15" fmla="*/ 2 h 3"/>
                  <a:gd name="T16" fmla="*/ 3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0" y="0"/>
                      <a:pt x="0" y="2"/>
                    </a:cubicBezTo>
                    <a:cubicBezTo>
                      <a:pt x="0" y="3"/>
                      <a:pt x="1" y="3"/>
                      <a:pt x="2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66" name="Freeform 36"/>
              <p:cNvSpPr>
                <a:spLocks/>
              </p:cNvSpPr>
              <p:nvPr/>
            </p:nvSpPr>
            <p:spPr bwMode="auto">
              <a:xfrm>
                <a:off x="5750" y="2691"/>
                <a:ext cx="204" cy="194"/>
              </a:xfrm>
              <a:custGeom>
                <a:avLst/>
                <a:gdLst>
                  <a:gd name="T0" fmla="*/ 83 w 86"/>
                  <a:gd name="T1" fmla="*/ 5 h 82"/>
                  <a:gd name="T2" fmla="*/ 80 w 86"/>
                  <a:gd name="T3" fmla="*/ 4 h 82"/>
                  <a:gd name="T4" fmla="*/ 77 w 86"/>
                  <a:gd name="T5" fmla="*/ 8 h 82"/>
                  <a:gd name="T6" fmla="*/ 76 w 86"/>
                  <a:gd name="T7" fmla="*/ 6 h 82"/>
                  <a:gd name="T8" fmla="*/ 72 w 86"/>
                  <a:gd name="T9" fmla="*/ 7 h 82"/>
                  <a:gd name="T10" fmla="*/ 70 w 86"/>
                  <a:gd name="T11" fmla="*/ 4 h 82"/>
                  <a:gd name="T12" fmla="*/ 67 w 86"/>
                  <a:gd name="T13" fmla="*/ 1 h 82"/>
                  <a:gd name="T14" fmla="*/ 68 w 86"/>
                  <a:gd name="T15" fmla="*/ 6 h 82"/>
                  <a:gd name="T16" fmla="*/ 70 w 86"/>
                  <a:gd name="T17" fmla="*/ 10 h 82"/>
                  <a:gd name="T18" fmla="*/ 65 w 86"/>
                  <a:gd name="T19" fmla="*/ 6 h 82"/>
                  <a:gd name="T20" fmla="*/ 65 w 86"/>
                  <a:gd name="T21" fmla="*/ 8 h 82"/>
                  <a:gd name="T22" fmla="*/ 62 w 86"/>
                  <a:gd name="T23" fmla="*/ 6 h 82"/>
                  <a:gd name="T24" fmla="*/ 61 w 86"/>
                  <a:gd name="T25" fmla="*/ 8 h 82"/>
                  <a:gd name="T26" fmla="*/ 59 w 86"/>
                  <a:gd name="T27" fmla="*/ 9 h 82"/>
                  <a:gd name="T28" fmla="*/ 62 w 86"/>
                  <a:gd name="T29" fmla="*/ 15 h 82"/>
                  <a:gd name="T30" fmla="*/ 58 w 86"/>
                  <a:gd name="T31" fmla="*/ 10 h 82"/>
                  <a:gd name="T32" fmla="*/ 57 w 86"/>
                  <a:gd name="T33" fmla="*/ 12 h 82"/>
                  <a:gd name="T34" fmla="*/ 53 w 86"/>
                  <a:gd name="T35" fmla="*/ 17 h 82"/>
                  <a:gd name="T36" fmla="*/ 51 w 86"/>
                  <a:gd name="T37" fmla="*/ 19 h 82"/>
                  <a:gd name="T38" fmla="*/ 48 w 86"/>
                  <a:gd name="T39" fmla="*/ 22 h 82"/>
                  <a:gd name="T40" fmla="*/ 48 w 86"/>
                  <a:gd name="T41" fmla="*/ 24 h 82"/>
                  <a:gd name="T42" fmla="*/ 46 w 86"/>
                  <a:gd name="T43" fmla="*/ 24 h 82"/>
                  <a:gd name="T44" fmla="*/ 45 w 86"/>
                  <a:gd name="T45" fmla="*/ 25 h 82"/>
                  <a:gd name="T46" fmla="*/ 46 w 86"/>
                  <a:gd name="T47" fmla="*/ 27 h 82"/>
                  <a:gd name="T48" fmla="*/ 43 w 86"/>
                  <a:gd name="T49" fmla="*/ 28 h 82"/>
                  <a:gd name="T50" fmla="*/ 40 w 86"/>
                  <a:gd name="T51" fmla="*/ 30 h 82"/>
                  <a:gd name="T52" fmla="*/ 38 w 86"/>
                  <a:gd name="T53" fmla="*/ 32 h 82"/>
                  <a:gd name="T54" fmla="*/ 36 w 86"/>
                  <a:gd name="T55" fmla="*/ 34 h 82"/>
                  <a:gd name="T56" fmla="*/ 36 w 86"/>
                  <a:gd name="T57" fmla="*/ 37 h 82"/>
                  <a:gd name="T58" fmla="*/ 34 w 86"/>
                  <a:gd name="T59" fmla="*/ 36 h 82"/>
                  <a:gd name="T60" fmla="*/ 34 w 86"/>
                  <a:gd name="T61" fmla="*/ 37 h 82"/>
                  <a:gd name="T62" fmla="*/ 31 w 86"/>
                  <a:gd name="T63" fmla="*/ 41 h 82"/>
                  <a:gd name="T64" fmla="*/ 32 w 86"/>
                  <a:gd name="T65" fmla="*/ 45 h 82"/>
                  <a:gd name="T66" fmla="*/ 31 w 86"/>
                  <a:gd name="T67" fmla="*/ 48 h 82"/>
                  <a:gd name="T68" fmla="*/ 28 w 86"/>
                  <a:gd name="T69" fmla="*/ 47 h 82"/>
                  <a:gd name="T70" fmla="*/ 25 w 86"/>
                  <a:gd name="T71" fmla="*/ 53 h 82"/>
                  <a:gd name="T72" fmla="*/ 24 w 86"/>
                  <a:gd name="T73" fmla="*/ 55 h 82"/>
                  <a:gd name="T74" fmla="*/ 18 w 86"/>
                  <a:gd name="T75" fmla="*/ 59 h 82"/>
                  <a:gd name="T76" fmla="*/ 15 w 86"/>
                  <a:gd name="T77" fmla="*/ 59 h 82"/>
                  <a:gd name="T78" fmla="*/ 14 w 86"/>
                  <a:gd name="T79" fmla="*/ 60 h 82"/>
                  <a:gd name="T80" fmla="*/ 11 w 86"/>
                  <a:gd name="T81" fmla="*/ 69 h 82"/>
                  <a:gd name="T82" fmla="*/ 2 w 86"/>
                  <a:gd name="T83" fmla="*/ 75 h 82"/>
                  <a:gd name="T84" fmla="*/ 23 w 86"/>
                  <a:gd name="T85" fmla="*/ 72 h 82"/>
                  <a:gd name="T86" fmla="*/ 28 w 86"/>
                  <a:gd name="T87" fmla="*/ 68 h 82"/>
                  <a:gd name="T88" fmla="*/ 42 w 86"/>
                  <a:gd name="T89" fmla="*/ 48 h 82"/>
                  <a:gd name="T90" fmla="*/ 49 w 86"/>
                  <a:gd name="T91" fmla="*/ 45 h 82"/>
                  <a:gd name="T92" fmla="*/ 55 w 86"/>
                  <a:gd name="T93" fmla="*/ 43 h 82"/>
                  <a:gd name="T94" fmla="*/ 63 w 86"/>
                  <a:gd name="T95" fmla="*/ 35 h 82"/>
                  <a:gd name="T96" fmla="*/ 68 w 86"/>
                  <a:gd name="T97" fmla="*/ 31 h 82"/>
                  <a:gd name="T98" fmla="*/ 74 w 86"/>
                  <a:gd name="T99" fmla="*/ 23 h 82"/>
                  <a:gd name="T100" fmla="*/ 75 w 86"/>
                  <a:gd name="T101" fmla="*/ 16 h 82"/>
                  <a:gd name="T102" fmla="*/ 82 w 86"/>
                  <a:gd name="T103" fmla="*/ 14 h 82"/>
                  <a:gd name="T104" fmla="*/ 84 w 86"/>
                  <a:gd name="T105" fmla="*/ 13 h 82"/>
                  <a:gd name="T106" fmla="*/ 84 w 86"/>
                  <a:gd name="T107" fmla="*/ 7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6" h="82">
                    <a:moveTo>
                      <a:pt x="84" y="7"/>
                    </a:moveTo>
                    <a:cubicBezTo>
                      <a:pt x="85" y="8"/>
                      <a:pt x="85" y="9"/>
                      <a:pt x="86" y="10"/>
                    </a:cubicBezTo>
                    <a:cubicBezTo>
                      <a:pt x="85" y="6"/>
                      <a:pt x="85" y="6"/>
                      <a:pt x="85" y="6"/>
                    </a:cubicBezTo>
                    <a:cubicBezTo>
                      <a:pt x="85" y="7"/>
                      <a:pt x="85" y="6"/>
                      <a:pt x="84" y="5"/>
                    </a:cubicBezTo>
                    <a:cubicBezTo>
                      <a:pt x="84" y="6"/>
                      <a:pt x="84" y="6"/>
                      <a:pt x="84" y="6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83" y="5"/>
                      <a:pt x="82" y="4"/>
                      <a:pt x="82" y="6"/>
                    </a:cubicBezTo>
                    <a:cubicBezTo>
                      <a:pt x="83" y="7"/>
                      <a:pt x="83" y="7"/>
                      <a:pt x="83" y="7"/>
                    </a:cubicBezTo>
                    <a:cubicBezTo>
                      <a:pt x="83" y="7"/>
                      <a:pt x="84" y="9"/>
                      <a:pt x="83" y="8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0" y="4"/>
                      <a:pt x="80" y="4"/>
                      <a:pt x="80" y="4"/>
                    </a:cubicBezTo>
                    <a:cubicBezTo>
                      <a:pt x="82" y="7"/>
                      <a:pt x="80" y="5"/>
                      <a:pt x="81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79" y="5"/>
                      <a:pt x="81" y="7"/>
                      <a:pt x="81" y="7"/>
                    </a:cubicBezTo>
                    <a:cubicBezTo>
                      <a:pt x="80" y="7"/>
                      <a:pt x="79" y="5"/>
                      <a:pt x="79" y="4"/>
                    </a:cubicBezTo>
                    <a:cubicBezTo>
                      <a:pt x="78" y="4"/>
                      <a:pt x="79" y="6"/>
                      <a:pt x="77" y="5"/>
                    </a:cubicBezTo>
                    <a:cubicBezTo>
                      <a:pt x="77" y="5"/>
                      <a:pt x="77" y="6"/>
                      <a:pt x="77" y="8"/>
                    </a:cubicBezTo>
                    <a:cubicBezTo>
                      <a:pt x="77" y="8"/>
                      <a:pt x="76" y="5"/>
                      <a:pt x="76" y="6"/>
                    </a:cubicBezTo>
                    <a:cubicBezTo>
                      <a:pt x="75" y="5"/>
                      <a:pt x="74" y="3"/>
                      <a:pt x="74" y="2"/>
                    </a:cubicBezTo>
                    <a:cubicBezTo>
                      <a:pt x="74" y="2"/>
                      <a:pt x="73" y="1"/>
                      <a:pt x="73" y="2"/>
                    </a:cubicBezTo>
                    <a:cubicBezTo>
                      <a:pt x="73" y="1"/>
                      <a:pt x="72" y="0"/>
                      <a:pt x="72" y="0"/>
                    </a:cubicBezTo>
                    <a:cubicBezTo>
                      <a:pt x="73" y="1"/>
                      <a:pt x="74" y="3"/>
                      <a:pt x="74" y="3"/>
                    </a:cubicBezTo>
                    <a:cubicBezTo>
                      <a:pt x="76" y="5"/>
                      <a:pt x="74" y="4"/>
                      <a:pt x="76" y="6"/>
                    </a:cubicBezTo>
                    <a:cubicBezTo>
                      <a:pt x="75" y="6"/>
                      <a:pt x="74" y="6"/>
                      <a:pt x="74" y="7"/>
                    </a:cubicBezTo>
                    <a:cubicBezTo>
                      <a:pt x="74" y="7"/>
                      <a:pt x="73" y="5"/>
                      <a:pt x="73" y="4"/>
                    </a:cubicBezTo>
                    <a:cubicBezTo>
                      <a:pt x="73" y="6"/>
                      <a:pt x="73" y="7"/>
                      <a:pt x="73" y="7"/>
                    </a:cubicBezTo>
                    <a:cubicBezTo>
                      <a:pt x="74" y="8"/>
                      <a:pt x="74" y="8"/>
                      <a:pt x="75" y="10"/>
                    </a:cubicBezTo>
                    <a:cubicBezTo>
                      <a:pt x="75" y="10"/>
                      <a:pt x="75" y="11"/>
                      <a:pt x="75" y="11"/>
                    </a:cubicBezTo>
                    <a:cubicBezTo>
                      <a:pt x="74" y="9"/>
                      <a:pt x="72" y="7"/>
                      <a:pt x="72" y="7"/>
                    </a:cubicBezTo>
                    <a:cubicBezTo>
                      <a:pt x="71" y="5"/>
                      <a:pt x="73" y="7"/>
                      <a:pt x="71" y="5"/>
                    </a:cubicBezTo>
                    <a:cubicBezTo>
                      <a:pt x="70" y="3"/>
                      <a:pt x="71" y="2"/>
                      <a:pt x="72" y="3"/>
                    </a:cubicBezTo>
                    <a:cubicBezTo>
                      <a:pt x="71" y="1"/>
                      <a:pt x="71" y="3"/>
                      <a:pt x="70" y="1"/>
                    </a:cubicBezTo>
                    <a:cubicBezTo>
                      <a:pt x="70" y="1"/>
                      <a:pt x="70" y="3"/>
                      <a:pt x="70" y="3"/>
                    </a:cubicBezTo>
                    <a:cubicBezTo>
                      <a:pt x="71" y="4"/>
                      <a:pt x="71" y="4"/>
                      <a:pt x="71" y="5"/>
                    </a:cubicBezTo>
                    <a:cubicBezTo>
                      <a:pt x="72" y="8"/>
                      <a:pt x="70" y="4"/>
                      <a:pt x="70" y="4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4"/>
                      <a:pt x="69" y="4"/>
                    </a:cubicBezTo>
                    <a:cubicBezTo>
                      <a:pt x="67" y="2"/>
                      <a:pt x="69" y="4"/>
                      <a:pt x="68" y="2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6" y="0"/>
                      <a:pt x="68" y="2"/>
                      <a:pt x="67" y="2"/>
                    </a:cubicBezTo>
                    <a:cubicBezTo>
                      <a:pt x="67" y="1"/>
                      <a:pt x="67" y="1"/>
                      <a:pt x="67" y="1"/>
                    </a:cubicBezTo>
                    <a:cubicBezTo>
                      <a:pt x="67" y="2"/>
                      <a:pt x="67" y="2"/>
                      <a:pt x="67" y="2"/>
                    </a:cubicBezTo>
                    <a:cubicBezTo>
                      <a:pt x="68" y="3"/>
                      <a:pt x="69" y="4"/>
                      <a:pt x="69" y="4"/>
                    </a:cubicBezTo>
                    <a:cubicBezTo>
                      <a:pt x="70" y="7"/>
                      <a:pt x="69" y="4"/>
                      <a:pt x="69" y="5"/>
                    </a:cubicBezTo>
                    <a:cubicBezTo>
                      <a:pt x="69" y="7"/>
                      <a:pt x="69" y="5"/>
                      <a:pt x="70" y="6"/>
                    </a:cubicBezTo>
                    <a:cubicBezTo>
                      <a:pt x="71" y="8"/>
                      <a:pt x="70" y="8"/>
                      <a:pt x="70" y="8"/>
                    </a:cubicBezTo>
                    <a:cubicBezTo>
                      <a:pt x="70" y="9"/>
                      <a:pt x="69" y="7"/>
                      <a:pt x="68" y="6"/>
                    </a:cubicBezTo>
                    <a:cubicBezTo>
                      <a:pt x="68" y="6"/>
                      <a:pt x="68" y="5"/>
                      <a:pt x="69" y="6"/>
                    </a:cubicBezTo>
                    <a:cubicBezTo>
                      <a:pt x="68" y="4"/>
                      <a:pt x="67" y="3"/>
                      <a:pt x="66" y="2"/>
                    </a:cubicBezTo>
                    <a:cubicBezTo>
                      <a:pt x="65" y="1"/>
                      <a:pt x="67" y="4"/>
                      <a:pt x="67" y="4"/>
                    </a:cubicBezTo>
                    <a:cubicBezTo>
                      <a:pt x="67" y="3"/>
                      <a:pt x="68" y="5"/>
                      <a:pt x="68" y="6"/>
                    </a:cubicBezTo>
                    <a:cubicBezTo>
                      <a:pt x="70" y="10"/>
                      <a:pt x="66" y="3"/>
                      <a:pt x="66" y="4"/>
                    </a:cubicBezTo>
                    <a:cubicBezTo>
                      <a:pt x="68" y="6"/>
                      <a:pt x="67" y="8"/>
                      <a:pt x="70" y="10"/>
                    </a:cubicBezTo>
                    <a:cubicBezTo>
                      <a:pt x="70" y="11"/>
                      <a:pt x="70" y="12"/>
                      <a:pt x="70" y="12"/>
                    </a:cubicBezTo>
                    <a:cubicBezTo>
                      <a:pt x="69" y="10"/>
                      <a:pt x="69" y="10"/>
                      <a:pt x="68" y="8"/>
                    </a:cubicBezTo>
                    <a:cubicBezTo>
                      <a:pt x="68" y="9"/>
                      <a:pt x="68" y="9"/>
                      <a:pt x="68" y="9"/>
                    </a:cubicBezTo>
                    <a:cubicBezTo>
                      <a:pt x="66" y="6"/>
                      <a:pt x="66" y="6"/>
                      <a:pt x="66" y="6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4" y="4"/>
                      <a:pt x="65" y="5"/>
                      <a:pt x="65" y="6"/>
                    </a:cubicBezTo>
                    <a:cubicBezTo>
                      <a:pt x="64" y="5"/>
                      <a:pt x="64" y="4"/>
                      <a:pt x="64" y="4"/>
                    </a:cubicBezTo>
                    <a:cubicBezTo>
                      <a:pt x="64" y="5"/>
                      <a:pt x="65" y="7"/>
                      <a:pt x="65" y="7"/>
                    </a:cubicBezTo>
                    <a:cubicBezTo>
                      <a:pt x="65" y="7"/>
                      <a:pt x="64" y="6"/>
                      <a:pt x="63" y="5"/>
                    </a:cubicBezTo>
                    <a:cubicBezTo>
                      <a:pt x="63" y="4"/>
                      <a:pt x="63" y="4"/>
                      <a:pt x="63" y="4"/>
                    </a:cubicBezTo>
                    <a:cubicBezTo>
                      <a:pt x="63" y="5"/>
                      <a:pt x="62" y="3"/>
                      <a:pt x="62" y="4"/>
                    </a:cubicBezTo>
                    <a:cubicBezTo>
                      <a:pt x="63" y="5"/>
                      <a:pt x="64" y="6"/>
                      <a:pt x="65" y="8"/>
                    </a:cubicBezTo>
                    <a:cubicBezTo>
                      <a:pt x="65" y="8"/>
                      <a:pt x="64" y="7"/>
                      <a:pt x="64" y="7"/>
                    </a:cubicBezTo>
                    <a:cubicBezTo>
                      <a:pt x="63" y="6"/>
                      <a:pt x="63" y="6"/>
                      <a:pt x="63" y="6"/>
                    </a:cubicBezTo>
                    <a:cubicBezTo>
                      <a:pt x="63" y="7"/>
                      <a:pt x="62" y="4"/>
                      <a:pt x="62" y="5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2" y="6"/>
                      <a:pt x="62" y="5"/>
                      <a:pt x="61" y="5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62" y="6"/>
                      <a:pt x="63" y="8"/>
                      <a:pt x="61" y="6"/>
                    </a:cubicBezTo>
                    <a:cubicBezTo>
                      <a:pt x="63" y="8"/>
                      <a:pt x="61" y="6"/>
                      <a:pt x="62" y="7"/>
                    </a:cubicBezTo>
                    <a:cubicBezTo>
                      <a:pt x="64" y="9"/>
                      <a:pt x="63" y="9"/>
                      <a:pt x="63" y="9"/>
                    </a:cubicBezTo>
                    <a:cubicBezTo>
                      <a:pt x="62" y="7"/>
                      <a:pt x="63" y="9"/>
                      <a:pt x="63" y="9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62" y="9"/>
                      <a:pt x="62" y="9"/>
                      <a:pt x="62" y="9"/>
                    </a:cubicBezTo>
                    <a:cubicBezTo>
                      <a:pt x="60" y="6"/>
                      <a:pt x="62" y="10"/>
                      <a:pt x="61" y="10"/>
                    </a:cubicBezTo>
                    <a:cubicBezTo>
                      <a:pt x="61" y="9"/>
                      <a:pt x="60" y="7"/>
                      <a:pt x="60" y="7"/>
                    </a:cubicBezTo>
                    <a:cubicBezTo>
                      <a:pt x="61" y="9"/>
                      <a:pt x="61" y="10"/>
                      <a:pt x="62" y="11"/>
                    </a:cubicBezTo>
                    <a:cubicBezTo>
                      <a:pt x="61" y="11"/>
                      <a:pt x="60" y="9"/>
                      <a:pt x="59" y="7"/>
                    </a:cubicBezTo>
                    <a:cubicBezTo>
                      <a:pt x="60" y="9"/>
                      <a:pt x="58" y="7"/>
                      <a:pt x="59" y="9"/>
                    </a:cubicBezTo>
                    <a:cubicBezTo>
                      <a:pt x="60" y="9"/>
                      <a:pt x="60" y="10"/>
                      <a:pt x="61" y="11"/>
                    </a:cubicBezTo>
                    <a:cubicBezTo>
                      <a:pt x="61" y="11"/>
                      <a:pt x="60" y="10"/>
                      <a:pt x="60" y="10"/>
                    </a:cubicBezTo>
                    <a:cubicBezTo>
                      <a:pt x="60" y="10"/>
                      <a:pt x="61" y="12"/>
                      <a:pt x="61" y="12"/>
                    </a:cubicBezTo>
                    <a:cubicBezTo>
                      <a:pt x="61" y="12"/>
                      <a:pt x="62" y="14"/>
                      <a:pt x="61" y="13"/>
                    </a:cubicBezTo>
                    <a:cubicBezTo>
                      <a:pt x="60" y="12"/>
                      <a:pt x="61" y="12"/>
                      <a:pt x="60" y="11"/>
                    </a:cubicBezTo>
                    <a:cubicBezTo>
                      <a:pt x="60" y="11"/>
                      <a:pt x="62" y="15"/>
                      <a:pt x="62" y="15"/>
                    </a:cubicBezTo>
                    <a:cubicBezTo>
                      <a:pt x="63" y="16"/>
                      <a:pt x="65" y="18"/>
                      <a:pt x="65" y="19"/>
                    </a:cubicBezTo>
                    <a:cubicBezTo>
                      <a:pt x="64" y="19"/>
                      <a:pt x="65" y="18"/>
                      <a:pt x="63" y="17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1" y="15"/>
                      <a:pt x="61" y="13"/>
                      <a:pt x="59" y="11"/>
                    </a:cubicBezTo>
                    <a:cubicBezTo>
                      <a:pt x="60" y="12"/>
                      <a:pt x="60" y="12"/>
                      <a:pt x="60" y="12"/>
                    </a:cubicBezTo>
                    <a:cubicBezTo>
                      <a:pt x="59" y="12"/>
                      <a:pt x="58" y="10"/>
                      <a:pt x="58" y="10"/>
                    </a:cubicBezTo>
                    <a:cubicBezTo>
                      <a:pt x="59" y="12"/>
                      <a:pt x="57" y="11"/>
                      <a:pt x="58" y="11"/>
                    </a:cubicBezTo>
                    <a:cubicBezTo>
                      <a:pt x="59" y="12"/>
                      <a:pt x="58" y="11"/>
                      <a:pt x="58" y="12"/>
                    </a:cubicBezTo>
                    <a:cubicBezTo>
                      <a:pt x="58" y="12"/>
                      <a:pt x="60" y="14"/>
                      <a:pt x="59" y="14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56" y="11"/>
                      <a:pt x="58" y="13"/>
                      <a:pt x="57" y="12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56" y="12"/>
                      <a:pt x="55" y="13"/>
                      <a:pt x="57" y="17"/>
                    </a:cubicBezTo>
                    <a:cubicBezTo>
                      <a:pt x="56" y="16"/>
                      <a:pt x="55" y="16"/>
                      <a:pt x="54" y="15"/>
                    </a:cubicBezTo>
                    <a:cubicBezTo>
                      <a:pt x="55" y="16"/>
                      <a:pt x="55" y="17"/>
                      <a:pt x="55" y="17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3" y="15"/>
                      <a:pt x="54" y="17"/>
                      <a:pt x="54" y="18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2" y="16"/>
                      <a:pt x="54" y="18"/>
                      <a:pt x="54" y="18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4" y="19"/>
                      <a:pt x="53" y="19"/>
                      <a:pt x="52" y="17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2" y="18"/>
                      <a:pt x="51" y="18"/>
                      <a:pt x="51" y="19"/>
                    </a:cubicBezTo>
                    <a:cubicBezTo>
                      <a:pt x="52" y="19"/>
                      <a:pt x="52" y="20"/>
                      <a:pt x="53" y="21"/>
                    </a:cubicBezTo>
                    <a:cubicBezTo>
                      <a:pt x="55" y="22"/>
                      <a:pt x="53" y="20"/>
                      <a:pt x="54" y="22"/>
                    </a:cubicBezTo>
                    <a:cubicBezTo>
                      <a:pt x="53" y="21"/>
                      <a:pt x="52" y="20"/>
                      <a:pt x="52" y="20"/>
                    </a:cubicBezTo>
                    <a:cubicBezTo>
                      <a:pt x="49" y="18"/>
                      <a:pt x="50" y="21"/>
                      <a:pt x="50" y="20"/>
                    </a:cubicBezTo>
                    <a:cubicBezTo>
                      <a:pt x="50" y="21"/>
                      <a:pt x="50" y="21"/>
                      <a:pt x="50" y="21"/>
                    </a:cubicBezTo>
                    <a:cubicBezTo>
                      <a:pt x="48" y="20"/>
                      <a:pt x="50" y="22"/>
                      <a:pt x="48" y="22"/>
                    </a:cubicBezTo>
                    <a:cubicBezTo>
                      <a:pt x="49" y="22"/>
                      <a:pt x="51" y="25"/>
                      <a:pt x="51" y="25"/>
                    </a:cubicBezTo>
                    <a:cubicBezTo>
                      <a:pt x="52" y="26"/>
                      <a:pt x="49" y="23"/>
                      <a:pt x="48" y="22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48" y="24"/>
                      <a:pt x="49" y="25"/>
                      <a:pt x="48" y="2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4"/>
                      <a:pt x="47" y="23"/>
                      <a:pt x="47" y="23"/>
                    </a:cubicBezTo>
                    <a:cubicBezTo>
                      <a:pt x="48" y="25"/>
                      <a:pt x="47" y="24"/>
                      <a:pt x="48" y="25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47" y="26"/>
                      <a:pt x="47" y="26"/>
                      <a:pt x="47" y="26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45" y="24"/>
                      <a:pt x="47" y="25"/>
                      <a:pt x="47" y="26"/>
                    </a:cubicBezTo>
                    <a:cubicBezTo>
                      <a:pt x="48" y="27"/>
                      <a:pt x="47" y="26"/>
                      <a:pt x="46" y="26"/>
                    </a:cubicBezTo>
                    <a:cubicBezTo>
                      <a:pt x="46" y="25"/>
                      <a:pt x="47" y="26"/>
                      <a:pt x="47" y="25"/>
                    </a:cubicBezTo>
                    <a:cubicBezTo>
                      <a:pt x="46" y="24"/>
                      <a:pt x="46" y="25"/>
                      <a:pt x="46" y="25"/>
                    </a:cubicBezTo>
                    <a:cubicBezTo>
                      <a:pt x="46" y="25"/>
                      <a:pt x="47" y="26"/>
                      <a:pt x="46" y="26"/>
                    </a:cubicBezTo>
                    <a:cubicBezTo>
                      <a:pt x="46" y="26"/>
                      <a:pt x="46" y="26"/>
                      <a:pt x="45" y="25"/>
                    </a:cubicBezTo>
                    <a:cubicBezTo>
                      <a:pt x="46" y="26"/>
                      <a:pt x="45" y="26"/>
                      <a:pt x="46" y="27"/>
                    </a:cubicBezTo>
                    <a:cubicBezTo>
                      <a:pt x="46" y="27"/>
                      <a:pt x="47" y="27"/>
                      <a:pt x="47" y="28"/>
                    </a:cubicBezTo>
                    <a:cubicBezTo>
                      <a:pt x="47" y="28"/>
                      <a:pt x="47" y="28"/>
                      <a:pt x="47" y="28"/>
                    </a:cubicBezTo>
                    <a:cubicBezTo>
                      <a:pt x="47" y="27"/>
                      <a:pt x="47" y="27"/>
                      <a:pt x="47" y="27"/>
                    </a:cubicBezTo>
                    <a:cubicBezTo>
                      <a:pt x="47" y="28"/>
                      <a:pt x="46" y="28"/>
                      <a:pt x="47" y="29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7" y="28"/>
                      <a:pt x="46" y="28"/>
                      <a:pt x="46" y="29"/>
                    </a:cubicBezTo>
                    <a:cubicBezTo>
                      <a:pt x="45" y="27"/>
                      <a:pt x="44" y="26"/>
                      <a:pt x="44" y="26"/>
                    </a:cubicBezTo>
                    <a:cubicBezTo>
                      <a:pt x="44" y="27"/>
                      <a:pt x="44" y="27"/>
                      <a:pt x="44" y="27"/>
                    </a:cubicBezTo>
                    <a:cubicBezTo>
                      <a:pt x="44" y="28"/>
                      <a:pt x="44" y="27"/>
                      <a:pt x="43" y="27"/>
                    </a:cubicBezTo>
                    <a:cubicBezTo>
                      <a:pt x="42" y="26"/>
                      <a:pt x="46" y="31"/>
                      <a:pt x="45" y="30"/>
                    </a:cubicBezTo>
                    <a:cubicBezTo>
                      <a:pt x="44" y="28"/>
                      <a:pt x="43" y="28"/>
                      <a:pt x="43" y="28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4" y="29"/>
                      <a:pt x="42" y="28"/>
                      <a:pt x="44" y="28"/>
                    </a:cubicBezTo>
                    <a:cubicBezTo>
                      <a:pt x="44" y="29"/>
                      <a:pt x="44" y="29"/>
                      <a:pt x="44" y="30"/>
                    </a:cubicBezTo>
                    <a:cubicBezTo>
                      <a:pt x="41" y="27"/>
                      <a:pt x="42" y="30"/>
                      <a:pt x="40" y="29"/>
                    </a:cubicBezTo>
                    <a:cubicBezTo>
                      <a:pt x="42" y="30"/>
                      <a:pt x="41" y="29"/>
                      <a:pt x="41" y="30"/>
                    </a:cubicBezTo>
                    <a:cubicBezTo>
                      <a:pt x="39" y="28"/>
                      <a:pt x="41" y="31"/>
                      <a:pt x="40" y="30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0" y="31"/>
                      <a:pt x="44" y="35"/>
                      <a:pt x="41" y="33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38" y="29"/>
                      <a:pt x="41" y="33"/>
                      <a:pt x="39" y="31"/>
                    </a:cubicBezTo>
                    <a:cubicBezTo>
                      <a:pt x="39" y="32"/>
                      <a:pt x="40" y="33"/>
                      <a:pt x="41" y="34"/>
                    </a:cubicBezTo>
                    <a:cubicBezTo>
                      <a:pt x="40" y="33"/>
                      <a:pt x="39" y="33"/>
                      <a:pt x="38" y="32"/>
                    </a:cubicBezTo>
                    <a:cubicBezTo>
                      <a:pt x="39" y="33"/>
                      <a:pt x="39" y="33"/>
                      <a:pt x="38" y="33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7" y="32"/>
                      <a:pt x="38" y="33"/>
                      <a:pt x="38" y="33"/>
                    </a:cubicBezTo>
                    <a:cubicBezTo>
                      <a:pt x="37" y="32"/>
                      <a:pt x="37" y="33"/>
                      <a:pt x="36" y="33"/>
                    </a:cubicBezTo>
                    <a:cubicBezTo>
                      <a:pt x="37" y="35"/>
                      <a:pt x="35" y="32"/>
                      <a:pt x="37" y="35"/>
                    </a:cubicBezTo>
                    <a:cubicBezTo>
                      <a:pt x="36" y="34"/>
                      <a:pt x="36" y="34"/>
                      <a:pt x="36" y="34"/>
                    </a:cubicBezTo>
                    <a:cubicBezTo>
                      <a:pt x="37" y="35"/>
                      <a:pt x="38" y="36"/>
                      <a:pt x="38" y="37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35" y="33"/>
                      <a:pt x="36" y="35"/>
                      <a:pt x="35" y="34"/>
                    </a:cubicBezTo>
                    <a:cubicBezTo>
                      <a:pt x="36" y="35"/>
                      <a:pt x="35" y="34"/>
                      <a:pt x="36" y="35"/>
                    </a:cubicBezTo>
                    <a:cubicBezTo>
                      <a:pt x="36" y="36"/>
                      <a:pt x="36" y="36"/>
                      <a:pt x="36" y="36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36" y="38"/>
                      <a:pt x="35" y="36"/>
                      <a:pt x="35" y="36"/>
                    </a:cubicBezTo>
                    <a:cubicBezTo>
                      <a:pt x="34" y="35"/>
                      <a:pt x="34" y="36"/>
                      <a:pt x="35" y="36"/>
                    </a:cubicBezTo>
                    <a:cubicBezTo>
                      <a:pt x="35" y="36"/>
                      <a:pt x="35" y="36"/>
                      <a:pt x="35" y="37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35" y="36"/>
                      <a:pt x="35" y="36"/>
                      <a:pt x="35" y="37"/>
                    </a:cubicBezTo>
                    <a:cubicBezTo>
                      <a:pt x="35" y="36"/>
                      <a:pt x="35" y="36"/>
                      <a:pt x="34" y="36"/>
                    </a:cubicBezTo>
                    <a:cubicBezTo>
                      <a:pt x="34" y="36"/>
                      <a:pt x="34" y="36"/>
                      <a:pt x="35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3" y="35"/>
                      <a:pt x="33" y="36"/>
                      <a:pt x="34" y="37"/>
                    </a:cubicBezTo>
                    <a:cubicBezTo>
                      <a:pt x="32" y="36"/>
                      <a:pt x="33" y="38"/>
                      <a:pt x="33" y="39"/>
                    </a:cubicBezTo>
                    <a:cubicBezTo>
                      <a:pt x="33" y="39"/>
                      <a:pt x="32" y="38"/>
                      <a:pt x="33" y="38"/>
                    </a:cubicBezTo>
                    <a:cubicBezTo>
                      <a:pt x="33" y="39"/>
                      <a:pt x="33" y="40"/>
                      <a:pt x="33" y="39"/>
                    </a:cubicBezTo>
                    <a:cubicBezTo>
                      <a:pt x="33" y="40"/>
                      <a:pt x="32" y="38"/>
                      <a:pt x="32" y="38"/>
                    </a:cubicBezTo>
                    <a:cubicBezTo>
                      <a:pt x="31" y="38"/>
                      <a:pt x="33" y="40"/>
                      <a:pt x="32" y="40"/>
                    </a:cubicBezTo>
                    <a:cubicBezTo>
                      <a:pt x="30" y="38"/>
                      <a:pt x="33" y="42"/>
                      <a:pt x="31" y="41"/>
                    </a:cubicBezTo>
                    <a:cubicBezTo>
                      <a:pt x="31" y="41"/>
                      <a:pt x="31" y="40"/>
                      <a:pt x="30" y="39"/>
                    </a:cubicBezTo>
                    <a:cubicBezTo>
                      <a:pt x="30" y="40"/>
                      <a:pt x="30" y="41"/>
                      <a:pt x="31" y="43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30" y="41"/>
                      <a:pt x="30" y="42"/>
                      <a:pt x="31" y="43"/>
                    </a:cubicBezTo>
                    <a:cubicBezTo>
                      <a:pt x="32" y="44"/>
                      <a:pt x="32" y="45"/>
                      <a:pt x="32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6"/>
                      <a:pt x="32" y="46"/>
                      <a:pt x="32" y="46"/>
                    </a:cubicBezTo>
                    <a:cubicBezTo>
                      <a:pt x="31" y="45"/>
                      <a:pt x="31" y="45"/>
                      <a:pt x="31" y="45"/>
                    </a:cubicBezTo>
                    <a:cubicBezTo>
                      <a:pt x="29" y="43"/>
                      <a:pt x="29" y="44"/>
                      <a:pt x="29" y="44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0" y="46"/>
                      <a:pt x="29" y="44"/>
                      <a:pt x="29" y="44"/>
                    </a:cubicBezTo>
                    <a:cubicBezTo>
                      <a:pt x="31" y="48"/>
                      <a:pt x="31" y="48"/>
                      <a:pt x="31" y="48"/>
                    </a:cubicBezTo>
                    <a:cubicBezTo>
                      <a:pt x="31" y="48"/>
                      <a:pt x="30" y="47"/>
                      <a:pt x="29" y="46"/>
                    </a:cubicBezTo>
                    <a:cubicBezTo>
                      <a:pt x="29" y="46"/>
                      <a:pt x="31" y="49"/>
                      <a:pt x="31" y="50"/>
                    </a:cubicBezTo>
                    <a:cubicBezTo>
                      <a:pt x="31" y="50"/>
                      <a:pt x="31" y="51"/>
                      <a:pt x="31" y="51"/>
                    </a:cubicBezTo>
                    <a:cubicBezTo>
                      <a:pt x="30" y="50"/>
                      <a:pt x="31" y="51"/>
                      <a:pt x="31" y="51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28" y="48"/>
                      <a:pt x="28" y="47"/>
                    </a:cubicBezTo>
                    <a:cubicBezTo>
                      <a:pt x="28" y="48"/>
                      <a:pt x="27" y="47"/>
                      <a:pt x="26" y="47"/>
                    </a:cubicBezTo>
                    <a:cubicBezTo>
                      <a:pt x="28" y="49"/>
                      <a:pt x="27" y="49"/>
                      <a:pt x="28" y="51"/>
                    </a:cubicBezTo>
                    <a:cubicBezTo>
                      <a:pt x="28" y="51"/>
                      <a:pt x="27" y="49"/>
                      <a:pt x="26" y="49"/>
                    </a:cubicBezTo>
                    <a:cubicBezTo>
                      <a:pt x="27" y="50"/>
                      <a:pt x="26" y="50"/>
                      <a:pt x="25" y="50"/>
                    </a:cubicBezTo>
                    <a:cubicBezTo>
                      <a:pt x="25" y="50"/>
                      <a:pt x="25" y="50"/>
                      <a:pt x="25" y="50"/>
                    </a:cubicBezTo>
                    <a:cubicBezTo>
                      <a:pt x="25" y="51"/>
                      <a:pt x="24" y="51"/>
                      <a:pt x="25" y="53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4" y="51"/>
                      <a:pt x="27" y="54"/>
                      <a:pt x="25" y="53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5" y="53"/>
                      <a:pt x="23" y="52"/>
                      <a:pt x="24" y="54"/>
                    </a:cubicBezTo>
                    <a:cubicBezTo>
                      <a:pt x="24" y="53"/>
                      <a:pt x="24" y="53"/>
                      <a:pt x="24" y="53"/>
                    </a:cubicBezTo>
                    <a:cubicBezTo>
                      <a:pt x="24" y="53"/>
                      <a:pt x="23" y="53"/>
                      <a:pt x="24" y="55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22" y="52"/>
                      <a:pt x="24" y="55"/>
                      <a:pt x="23" y="55"/>
                    </a:cubicBezTo>
                    <a:cubicBezTo>
                      <a:pt x="23" y="55"/>
                      <a:pt x="22" y="54"/>
                      <a:pt x="22" y="54"/>
                    </a:cubicBezTo>
                    <a:cubicBezTo>
                      <a:pt x="23" y="55"/>
                      <a:pt x="22" y="55"/>
                      <a:pt x="23" y="55"/>
                    </a:cubicBezTo>
                    <a:cubicBezTo>
                      <a:pt x="21" y="54"/>
                      <a:pt x="21" y="54"/>
                      <a:pt x="21" y="54"/>
                    </a:cubicBezTo>
                    <a:cubicBezTo>
                      <a:pt x="20" y="55"/>
                      <a:pt x="18" y="56"/>
                      <a:pt x="18" y="59"/>
                    </a:cubicBezTo>
                    <a:cubicBezTo>
                      <a:pt x="16" y="57"/>
                      <a:pt x="17" y="57"/>
                      <a:pt x="16" y="56"/>
                    </a:cubicBezTo>
                    <a:cubicBezTo>
                      <a:pt x="18" y="58"/>
                      <a:pt x="16" y="57"/>
                      <a:pt x="16" y="58"/>
                    </a:cubicBezTo>
                    <a:cubicBezTo>
                      <a:pt x="16" y="57"/>
                      <a:pt x="16" y="57"/>
                      <a:pt x="16" y="57"/>
                    </a:cubicBezTo>
                    <a:cubicBezTo>
                      <a:pt x="16" y="58"/>
                      <a:pt x="15" y="57"/>
                      <a:pt x="16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7" y="59"/>
                      <a:pt x="14" y="56"/>
                      <a:pt x="15" y="59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16" y="60"/>
                      <a:pt x="13" y="57"/>
                      <a:pt x="15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3" y="58"/>
                      <a:pt x="15" y="61"/>
                      <a:pt x="14" y="60"/>
                    </a:cubicBezTo>
                    <a:cubicBezTo>
                      <a:pt x="14" y="60"/>
                      <a:pt x="14" y="61"/>
                      <a:pt x="15" y="63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13" y="62"/>
                      <a:pt x="12" y="63"/>
                      <a:pt x="13" y="65"/>
                    </a:cubicBezTo>
                    <a:cubicBezTo>
                      <a:pt x="12" y="65"/>
                      <a:pt x="12" y="65"/>
                      <a:pt x="12" y="65"/>
                    </a:cubicBezTo>
                    <a:cubicBezTo>
                      <a:pt x="13" y="67"/>
                      <a:pt x="9" y="64"/>
                      <a:pt x="12" y="67"/>
                    </a:cubicBezTo>
                    <a:cubicBezTo>
                      <a:pt x="13" y="69"/>
                      <a:pt x="13" y="69"/>
                      <a:pt x="13" y="69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11" y="68"/>
                      <a:pt x="10" y="68"/>
                      <a:pt x="11" y="69"/>
                    </a:cubicBezTo>
                    <a:cubicBezTo>
                      <a:pt x="10" y="68"/>
                      <a:pt x="10" y="68"/>
                      <a:pt x="10" y="68"/>
                    </a:cubicBezTo>
                    <a:cubicBezTo>
                      <a:pt x="10" y="68"/>
                      <a:pt x="11" y="70"/>
                      <a:pt x="11" y="70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7" y="68"/>
                      <a:pt x="4" y="67"/>
                      <a:pt x="5" y="71"/>
                    </a:cubicBezTo>
                    <a:cubicBezTo>
                      <a:pt x="5" y="72"/>
                      <a:pt x="3" y="70"/>
                      <a:pt x="3" y="70"/>
                    </a:cubicBezTo>
                    <a:cubicBezTo>
                      <a:pt x="5" y="73"/>
                      <a:pt x="0" y="70"/>
                      <a:pt x="2" y="75"/>
                    </a:cubicBezTo>
                    <a:cubicBezTo>
                      <a:pt x="2" y="77"/>
                      <a:pt x="6" y="82"/>
                      <a:pt x="6" y="82"/>
                    </a:cubicBezTo>
                    <a:cubicBezTo>
                      <a:pt x="7" y="78"/>
                      <a:pt x="10" y="79"/>
                      <a:pt x="14" y="80"/>
                    </a:cubicBezTo>
                    <a:cubicBezTo>
                      <a:pt x="14" y="79"/>
                      <a:pt x="14" y="77"/>
                      <a:pt x="15" y="78"/>
                    </a:cubicBezTo>
                    <a:cubicBezTo>
                      <a:pt x="18" y="75"/>
                      <a:pt x="23" y="77"/>
                      <a:pt x="24" y="73"/>
                    </a:cubicBezTo>
                    <a:cubicBezTo>
                      <a:pt x="23" y="73"/>
                      <a:pt x="23" y="72"/>
                      <a:pt x="23" y="71"/>
                    </a:cubicBezTo>
                    <a:cubicBezTo>
                      <a:pt x="23" y="72"/>
                      <a:pt x="23" y="72"/>
                      <a:pt x="23" y="72"/>
                    </a:cubicBezTo>
                    <a:cubicBezTo>
                      <a:pt x="22" y="71"/>
                      <a:pt x="22" y="71"/>
                      <a:pt x="22" y="71"/>
                    </a:cubicBezTo>
                    <a:cubicBezTo>
                      <a:pt x="23" y="70"/>
                      <a:pt x="24" y="72"/>
                      <a:pt x="24" y="72"/>
                    </a:cubicBezTo>
                    <a:cubicBezTo>
                      <a:pt x="25" y="71"/>
                      <a:pt x="25" y="70"/>
                      <a:pt x="26" y="70"/>
                    </a:cubicBezTo>
                    <a:cubicBezTo>
                      <a:pt x="25" y="68"/>
                      <a:pt x="27" y="69"/>
                      <a:pt x="25" y="67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7"/>
                      <a:pt x="26" y="67"/>
                      <a:pt x="28" y="68"/>
                    </a:cubicBezTo>
                    <a:cubicBezTo>
                      <a:pt x="32" y="68"/>
                      <a:pt x="33" y="64"/>
                      <a:pt x="36" y="63"/>
                    </a:cubicBezTo>
                    <a:cubicBezTo>
                      <a:pt x="39" y="60"/>
                      <a:pt x="40" y="57"/>
                      <a:pt x="43" y="54"/>
                    </a:cubicBezTo>
                    <a:cubicBezTo>
                      <a:pt x="41" y="51"/>
                      <a:pt x="42" y="52"/>
                      <a:pt x="41" y="49"/>
                    </a:cubicBezTo>
                    <a:cubicBezTo>
                      <a:pt x="42" y="50"/>
                      <a:pt x="42" y="50"/>
                      <a:pt x="42" y="50"/>
                    </a:cubicBezTo>
                    <a:cubicBezTo>
                      <a:pt x="41" y="48"/>
                      <a:pt x="42" y="49"/>
                      <a:pt x="44" y="50"/>
                    </a:cubicBezTo>
                    <a:cubicBezTo>
                      <a:pt x="43" y="49"/>
                      <a:pt x="44" y="50"/>
                      <a:pt x="42" y="48"/>
                    </a:cubicBezTo>
                    <a:cubicBezTo>
                      <a:pt x="41" y="47"/>
                      <a:pt x="44" y="50"/>
                      <a:pt x="44" y="49"/>
                    </a:cubicBezTo>
                    <a:cubicBezTo>
                      <a:pt x="45" y="50"/>
                      <a:pt x="43" y="48"/>
                      <a:pt x="44" y="49"/>
                    </a:cubicBezTo>
                    <a:cubicBezTo>
                      <a:pt x="43" y="46"/>
                      <a:pt x="44" y="50"/>
                      <a:pt x="47" y="50"/>
                    </a:cubicBezTo>
                    <a:cubicBezTo>
                      <a:pt x="47" y="49"/>
                      <a:pt x="47" y="46"/>
                      <a:pt x="49" y="46"/>
                    </a:cubicBezTo>
                    <a:cubicBezTo>
                      <a:pt x="49" y="46"/>
                      <a:pt x="48" y="45"/>
                      <a:pt x="48" y="45"/>
                    </a:cubicBezTo>
                    <a:cubicBezTo>
                      <a:pt x="50" y="47"/>
                      <a:pt x="48" y="44"/>
                      <a:pt x="49" y="45"/>
                    </a:cubicBezTo>
                    <a:cubicBezTo>
                      <a:pt x="50" y="46"/>
                      <a:pt x="50" y="46"/>
                      <a:pt x="50" y="46"/>
                    </a:cubicBezTo>
                    <a:cubicBezTo>
                      <a:pt x="51" y="46"/>
                      <a:pt x="50" y="45"/>
                      <a:pt x="52" y="45"/>
                    </a:cubicBezTo>
                    <a:cubicBezTo>
                      <a:pt x="51" y="44"/>
                      <a:pt x="54" y="45"/>
                      <a:pt x="53" y="44"/>
                    </a:cubicBezTo>
                    <a:cubicBezTo>
                      <a:pt x="54" y="45"/>
                      <a:pt x="54" y="44"/>
                      <a:pt x="54" y="45"/>
                    </a:cubicBezTo>
                    <a:cubicBezTo>
                      <a:pt x="52" y="42"/>
                      <a:pt x="56" y="45"/>
                      <a:pt x="55" y="43"/>
                    </a:cubicBezTo>
                    <a:cubicBezTo>
                      <a:pt x="55" y="43"/>
                      <a:pt x="55" y="43"/>
                      <a:pt x="55" y="43"/>
                    </a:cubicBezTo>
                    <a:cubicBezTo>
                      <a:pt x="56" y="42"/>
                      <a:pt x="58" y="42"/>
                      <a:pt x="58" y="39"/>
                    </a:cubicBezTo>
                    <a:cubicBezTo>
                      <a:pt x="59" y="38"/>
                      <a:pt x="62" y="40"/>
                      <a:pt x="62" y="38"/>
                    </a:cubicBezTo>
                    <a:cubicBezTo>
                      <a:pt x="61" y="37"/>
                      <a:pt x="61" y="37"/>
                      <a:pt x="61" y="37"/>
                    </a:cubicBezTo>
                    <a:cubicBezTo>
                      <a:pt x="61" y="36"/>
                      <a:pt x="62" y="37"/>
                      <a:pt x="62" y="38"/>
                    </a:cubicBezTo>
                    <a:cubicBezTo>
                      <a:pt x="61" y="36"/>
                      <a:pt x="63" y="37"/>
                      <a:pt x="64" y="37"/>
                    </a:cubicBezTo>
                    <a:cubicBezTo>
                      <a:pt x="63" y="36"/>
                      <a:pt x="63" y="36"/>
                      <a:pt x="63" y="35"/>
                    </a:cubicBezTo>
                    <a:cubicBezTo>
                      <a:pt x="66" y="36"/>
                      <a:pt x="63" y="33"/>
                      <a:pt x="66" y="34"/>
                    </a:cubicBezTo>
                    <a:cubicBezTo>
                      <a:pt x="63" y="32"/>
                      <a:pt x="65" y="33"/>
                      <a:pt x="64" y="32"/>
                    </a:cubicBezTo>
                    <a:cubicBezTo>
                      <a:pt x="64" y="32"/>
                      <a:pt x="65" y="33"/>
                      <a:pt x="65" y="33"/>
                    </a:cubicBezTo>
                    <a:cubicBezTo>
                      <a:pt x="66" y="33"/>
                      <a:pt x="66" y="32"/>
                      <a:pt x="67" y="33"/>
                    </a:cubicBezTo>
                    <a:cubicBezTo>
                      <a:pt x="67" y="32"/>
                      <a:pt x="66" y="31"/>
                      <a:pt x="66" y="31"/>
                    </a:cubicBezTo>
                    <a:cubicBezTo>
                      <a:pt x="68" y="33"/>
                      <a:pt x="67" y="31"/>
                      <a:pt x="68" y="31"/>
                    </a:cubicBezTo>
                    <a:cubicBezTo>
                      <a:pt x="66" y="29"/>
                      <a:pt x="66" y="28"/>
                      <a:pt x="66" y="28"/>
                    </a:cubicBezTo>
                    <a:cubicBezTo>
                      <a:pt x="68" y="31"/>
                      <a:pt x="68" y="31"/>
                      <a:pt x="68" y="31"/>
                    </a:cubicBezTo>
                    <a:cubicBezTo>
                      <a:pt x="68" y="29"/>
                      <a:pt x="71" y="30"/>
                      <a:pt x="70" y="27"/>
                    </a:cubicBezTo>
                    <a:cubicBezTo>
                      <a:pt x="71" y="28"/>
                      <a:pt x="71" y="28"/>
                      <a:pt x="71" y="28"/>
                    </a:cubicBezTo>
                    <a:cubicBezTo>
                      <a:pt x="71" y="25"/>
                      <a:pt x="73" y="26"/>
                      <a:pt x="72" y="23"/>
                    </a:cubicBezTo>
                    <a:cubicBezTo>
                      <a:pt x="73" y="23"/>
                      <a:pt x="73" y="24"/>
                      <a:pt x="74" y="23"/>
                    </a:cubicBezTo>
                    <a:cubicBezTo>
                      <a:pt x="73" y="22"/>
                      <a:pt x="73" y="22"/>
                      <a:pt x="72" y="20"/>
                    </a:cubicBezTo>
                    <a:cubicBezTo>
                      <a:pt x="72" y="20"/>
                      <a:pt x="73" y="21"/>
                      <a:pt x="74" y="21"/>
                    </a:cubicBezTo>
                    <a:cubicBezTo>
                      <a:pt x="74" y="21"/>
                      <a:pt x="76" y="23"/>
                      <a:pt x="75" y="20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0"/>
                      <a:pt x="75" y="18"/>
                      <a:pt x="76" y="19"/>
                    </a:cubicBezTo>
                    <a:cubicBezTo>
                      <a:pt x="76" y="18"/>
                      <a:pt x="76" y="17"/>
                      <a:pt x="75" y="16"/>
                    </a:cubicBezTo>
                    <a:cubicBezTo>
                      <a:pt x="75" y="16"/>
                      <a:pt x="76" y="18"/>
                      <a:pt x="76" y="17"/>
                    </a:cubicBezTo>
                    <a:cubicBezTo>
                      <a:pt x="77" y="19"/>
                      <a:pt x="77" y="19"/>
                      <a:pt x="77" y="19"/>
                    </a:cubicBezTo>
                    <a:cubicBezTo>
                      <a:pt x="78" y="18"/>
                      <a:pt x="78" y="17"/>
                      <a:pt x="79" y="15"/>
                    </a:cubicBezTo>
                    <a:cubicBezTo>
                      <a:pt x="80" y="17"/>
                      <a:pt x="80" y="15"/>
                      <a:pt x="81" y="15"/>
                    </a:cubicBezTo>
                    <a:cubicBezTo>
                      <a:pt x="81" y="14"/>
                      <a:pt x="82" y="15"/>
                      <a:pt x="81" y="13"/>
                    </a:cubicBezTo>
                    <a:cubicBezTo>
                      <a:pt x="82" y="14"/>
                      <a:pt x="82" y="14"/>
                      <a:pt x="82" y="14"/>
                    </a:cubicBezTo>
                    <a:cubicBezTo>
                      <a:pt x="82" y="14"/>
                      <a:pt x="83" y="13"/>
                      <a:pt x="84" y="14"/>
                    </a:cubicBezTo>
                    <a:cubicBezTo>
                      <a:pt x="84" y="14"/>
                      <a:pt x="83" y="12"/>
                      <a:pt x="83" y="11"/>
                    </a:cubicBezTo>
                    <a:cubicBezTo>
                      <a:pt x="84" y="12"/>
                      <a:pt x="84" y="12"/>
                      <a:pt x="84" y="12"/>
                    </a:cubicBezTo>
                    <a:cubicBezTo>
                      <a:pt x="84" y="11"/>
                      <a:pt x="83" y="10"/>
                      <a:pt x="82" y="8"/>
                    </a:cubicBezTo>
                    <a:cubicBezTo>
                      <a:pt x="83" y="9"/>
                      <a:pt x="82" y="8"/>
                      <a:pt x="83" y="9"/>
                    </a:cubicBezTo>
                    <a:cubicBezTo>
                      <a:pt x="83" y="10"/>
                      <a:pt x="84" y="11"/>
                      <a:pt x="84" y="13"/>
                    </a:cubicBezTo>
                    <a:cubicBezTo>
                      <a:pt x="85" y="13"/>
                      <a:pt x="84" y="10"/>
                      <a:pt x="85" y="11"/>
                    </a:cubicBezTo>
                    <a:cubicBezTo>
                      <a:pt x="86" y="12"/>
                      <a:pt x="86" y="11"/>
                      <a:pt x="85" y="9"/>
                    </a:cubicBezTo>
                    <a:cubicBezTo>
                      <a:pt x="85" y="10"/>
                      <a:pt x="85" y="10"/>
                      <a:pt x="86" y="11"/>
                    </a:cubicBezTo>
                    <a:cubicBezTo>
                      <a:pt x="86" y="11"/>
                      <a:pt x="86" y="11"/>
                      <a:pt x="86" y="10"/>
                    </a:cubicBezTo>
                    <a:cubicBezTo>
                      <a:pt x="86" y="10"/>
                      <a:pt x="85" y="10"/>
                      <a:pt x="85" y="10"/>
                    </a:cubicBezTo>
                    <a:cubicBezTo>
                      <a:pt x="85" y="9"/>
                      <a:pt x="85" y="8"/>
                      <a:pt x="84" y="7"/>
                    </a:cubicBezTo>
                    <a:cubicBezTo>
                      <a:pt x="84" y="7"/>
                      <a:pt x="84" y="7"/>
                      <a:pt x="84" y="7"/>
                    </a:cubicBezTo>
                    <a:cubicBezTo>
                      <a:pt x="83" y="6"/>
                      <a:pt x="84" y="5"/>
                      <a:pt x="84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67" name="Freeform 37"/>
              <p:cNvSpPr>
                <a:spLocks/>
              </p:cNvSpPr>
              <p:nvPr/>
            </p:nvSpPr>
            <p:spPr bwMode="auto">
              <a:xfrm>
                <a:off x="6329" y="2470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68" name="Freeform 38"/>
              <p:cNvSpPr>
                <a:spLocks/>
              </p:cNvSpPr>
              <p:nvPr/>
            </p:nvSpPr>
            <p:spPr bwMode="auto">
              <a:xfrm>
                <a:off x="6049" y="22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69" name="Freeform 39"/>
              <p:cNvSpPr>
                <a:spLocks/>
              </p:cNvSpPr>
              <p:nvPr/>
            </p:nvSpPr>
            <p:spPr bwMode="auto">
              <a:xfrm>
                <a:off x="6412" y="2850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70" name="Freeform 40"/>
              <p:cNvSpPr>
                <a:spLocks/>
              </p:cNvSpPr>
              <p:nvPr/>
            </p:nvSpPr>
            <p:spPr bwMode="auto">
              <a:xfrm>
                <a:off x="6045" y="2259"/>
                <a:ext cx="2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71" name="Freeform 41"/>
              <p:cNvSpPr>
                <a:spLocks/>
              </p:cNvSpPr>
              <p:nvPr/>
            </p:nvSpPr>
            <p:spPr bwMode="auto">
              <a:xfrm>
                <a:off x="6441" y="30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72" name="Freeform 42"/>
              <p:cNvSpPr>
                <a:spLocks/>
              </p:cNvSpPr>
              <p:nvPr/>
            </p:nvSpPr>
            <p:spPr bwMode="auto">
              <a:xfrm>
                <a:off x="6040" y="234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73" name="Freeform 43"/>
              <p:cNvSpPr>
                <a:spLocks/>
              </p:cNvSpPr>
              <p:nvPr/>
            </p:nvSpPr>
            <p:spPr bwMode="auto">
              <a:xfrm>
                <a:off x="6543" y="2821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74" name="Freeform 44"/>
              <p:cNvSpPr>
                <a:spLocks/>
              </p:cNvSpPr>
              <p:nvPr/>
            </p:nvSpPr>
            <p:spPr bwMode="auto">
              <a:xfrm>
                <a:off x="6524" y="304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75" name="Freeform 45"/>
              <p:cNvSpPr>
                <a:spLocks/>
              </p:cNvSpPr>
              <p:nvPr/>
            </p:nvSpPr>
            <p:spPr bwMode="auto">
              <a:xfrm>
                <a:off x="6554" y="2821"/>
                <a:ext cx="3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76" name="Freeform 46"/>
              <p:cNvSpPr>
                <a:spLocks/>
              </p:cNvSpPr>
              <p:nvPr/>
            </p:nvSpPr>
            <p:spPr bwMode="auto">
              <a:xfrm>
                <a:off x="6469" y="294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77" name="Freeform 47"/>
              <p:cNvSpPr>
                <a:spLocks/>
              </p:cNvSpPr>
              <p:nvPr/>
            </p:nvSpPr>
            <p:spPr bwMode="auto">
              <a:xfrm>
                <a:off x="6554" y="282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78" name="Freeform 48"/>
              <p:cNvSpPr>
                <a:spLocks/>
              </p:cNvSpPr>
              <p:nvPr/>
            </p:nvSpPr>
            <p:spPr bwMode="auto">
              <a:xfrm>
                <a:off x="6424" y="30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79" name="Freeform 49"/>
              <p:cNvSpPr>
                <a:spLocks/>
              </p:cNvSpPr>
              <p:nvPr/>
            </p:nvSpPr>
            <p:spPr bwMode="auto">
              <a:xfrm>
                <a:off x="6443" y="2473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80" name="Freeform 50"/>
              <p:cNvSpPr>
                <a:spLocks/>
              </p:cNvSpPr>
              <p:nvPr/>
            </p:nvSpPr>
            <p:spPr bwMode="auto">
              <a:xfrm>
                <a:off x="6045" y="226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81" name="Freeform 51"/>
              <p:cNvSpPr>
                <a:spLocks/>
              </p:cNvSpPr>
              <p:nvPr/>
            </p:nvSpPr>
            <p:spPr bwMode="auto">
              <a:xfrm>
                <a:off x="7192" y="2542"/>
                <a:ext cx="3" cy="4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2"/>
                      <a:pt x="1" y="0"/>
                      <a:pt x="0" y="1"/>
                    </a:cubicBezTo>
                    <a:cubicBezTo>
                      <a:pt x="1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82" name="Freeform 52"/>
              <p:cNvSpPr>
                <a:spLocks/>
              </p:cNvSpPr>
              <p:nvPr/>
            </p:nvSpPr>
            <p:spPr bwMode="auto">
              <a:xfrm>
                <a:off x="7159" y="2527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0 h 3"/>
                  <a:gd name="T4" fmla="*/ 0 w 3"/>
                  <a:gd name="T5" fmla="*/ 3 h 3"/>
                  <a:gd name="T6" fmla="*/ 3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83" name="Freeform 53"/>
              <p:cNvSpPr>
                <a:spLocks/>
              </p:cNvSpPr>
              <p:nvPr/>
            </p:nvSpPr>
            <p:spPr bwMode="auto">
              <a:xfrm>
                <a:off x="7140" y="2473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84" name="Freeform 54"/>
              <p:cNvSpPr>
                <a:spLocks/>
              </p:cNvSpPr>
              <p:nvPr/>
            </p:nvSpPr>
            <p:spPr bwMode="auto">
              <a:xfrm>
                <a:off x="7067" y="2494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85" name="Freeform 55"/>
              <p:cNvSpPr>
                <a:spLocks/>
              </p:cNvSpPr>
              <p:nvPr/>
            </p:nvSpPr>
            <p:spPr bwMode="auto">
              <a:xfrm>
                <a:off x="7062" y="2480"/>
                <a:ext cx="5" cy="2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1 h 1"/>
                  <a:gd name="T4" fmla="*/ 1 w 2"/>
                  <a:gd name="T5" fmla="*/ 0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1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86" name="Freeform 56"/>
              <p:cNvSpPr>
                <a:spLocks/>
              </p:cNvSpPr>
              <p:nvPr/>
            </p:nvSpPr>
            <p:spPr bwMode="auto">
              <a:xfrm>
                <a:off x="7064" y="2485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87" name="Freeform 57"/>
              <p:cNvSpPr>
                <a:spLocks/>
              </p:cNvSpPr>
              <p:nvPr/>
            </p:nvSpPr>
            <p:spPr bwMode="auto">
              <a:xfrm>
                <a:off x="7199" y="253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88" name="Freeform 58"/>
              <p:cNvSpPr>
                <a:spLocks/>
              </p:cNvSpPr>
              <p:nvPr/>
            </p:nvSpPr>
            <p:spPr bwMode="auto">
              <a:xfrm>
                <a:off x="6192" y="2051"/>
                <a:ext cx="30" cy="2"/>
              </a:xfrm>
              <a:custGeom>
                <a:avLst/>
                <a:gdLst>
                  <a:gd name="T0" fmla="*/ 4 w 13"/>
                  <a:gd name="T1" fmla="*/ 1 h 1"/>
                  <a:gd name="T2" fmla="*/ 6 w 13"/>
                  <a:gd name="T3" fmla="*/ 1 h 1"/>
                  <a:gd name="T4" fmla="*/ 6 w 13"/>
                  <a:gd name="T5" fmla="*/ 1 h 1"/>
                  <a:gd name="T6" fmla="*/ 6 w 13"/>
                  <a:gd name="T7" fmla="*/ 1 h 1"/>
                  <a:gd name="T8" fmla="*/ 6 w 13"/>
                  <a:gd name="T9" fmla="*/ 1 h 1"/>
                  <a:gd name="T10" fmla="*/ 6 w 13"/>
                  <a:gd name="T11" fmla="*/ 1 h 1"/>
                  <a:gd name="T12" fmla="*/ 6 w 13"/>
                  <a:gd name="T13" fmla="*/ 1 h 1"/>
                  <a:gd name="T14" fmla="*/ 6 w 13"/>
                  <a:gd name="T15" fmla="*/ 1 h 1"/>
                  <a:gd name="T16" fmla="*/ 4 w 13"/>
                  <a:gd name="T17" fmla="*/ 1 h 1"/>
                  <a:gd name="T18" fmla="*/ 4 w 13"/>
                  <a:gd name="T1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1">
                    <a:moveTo>
                      <a:pt x="4" y="1"/>
                    </a:moveTo>
                    <a:cubicBezTo>
                      <a:pt x="4" y="1"/>
                      <a:pt x="5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0" y="0"/>
                      <a:pt x="13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89" name="Freeform 59"/>
              <p:cNvSpPr>
                <a:spLocks/>
              </p:cNvSpPr>
              <p:nvPr/>
            </p:nvSpPr>
            <p:spPr bwMode="auto">
              <a:xfrm>
                <a:off x="7190" y="2542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90" name="Freeform 60"/>
              <p:cNvSpPr>
                <a:spLocks/>
              </p:cNvSpPr>
              <p:nvPr/>
            </p:nvSpPr>
            <p:spPr bwMode="auto">
              <a:xfrm>
                <a:off x="7062" y="2480"/>
                <a:ext cx="5" cy="9"/>
              </a:xfrm>
              <a:custGeom>
                <a:avLst/>
                <a:gdLst>
                  <a:gd name="T0" fmla="*/ 2 w 2"/>
                  <a:gd name="T1" fmla="*/ 1 h 4"/>
                  <a:gd name="T2" fmla="*/ 2 w 2"/>
                  <a:gd name="T3" fmla="*/ 0 h 4"/>
                  <a:gd name="T4" fmla="*/ 1 w 2"/>
                  <a:gd name="T5" fmla="*/ 2 h 4"/>
                  <a:gd name="T6" fmla="*/ 1 w 2"/>
                  <a:gd name="T7" fmla="*/ 2 h 4"/>
                  <a:gd name="T8" fmla="*/ 0 w 2"/>
                  <a:gd name="T9" fmla="*/ 4 h 4"/>
                  <a:gd name="T10" fmla="*/ 2 w 2"/>
                  <a:gd name="T1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0" y="3"/>
                      <a:pt x="1" y="2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1" y="3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91" name="Freeform 61"/>
              <p:cNvSpPr>
                <a:spLocks/>
              </p:cNvSpPr>
              <p:nvPr/>
            </p:nvSpPr>
            <p:spPr bwMode="auto">
              <a:xfrm>
                <a:off x="7216" y="2537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92" name="Freeform 62"/>
              <p:cNvSpPr>
                <a:spLocks/>
              </p:cNvSpPr>
              <p:nvPr/>
            </p:nvSpPr>
            <p:spPr bwMode="auto">
              <a:xfrm>
                <a:off x="7199" y="2534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93" name="Freeform 63"/>
              <p:cNvSpPr>
                <a:spLocks/>
              </p:cNvSpPr>
              <p:nvPr/>
            </p:nvSpPr>
            <p:spPr bwMode="auto">
              <a:xfrm>
                <a:off x="7074" y="2499"/>
                <a:ext cx="5" cy="5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1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0" y="2"/>
                      <a:pt x="1" y="1"/>
                      <a:pt x="1" y="1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94" name="Freeform 64"/>
              <p:cNvSpPr>
                <a:spLocks/>
              </p:cNvSpPr>
              <p:nvPr/>
            </p:nvSpPr>
            <p:spPr bwMode="auto">
              <a:xfrm>
                <a:off x="7062" y="2485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95" name="Freeform 65"/>
              <p:cNvSpPr>
                <a:spLocks/>
              </p:cNvSpPr>
              <p:nvPr/>
            </p:nvSpPr>
            <p:spPr bwMode="auto">
              <a:xfrm>
                <a:off x="5890" y="2063"/>
                <a:ext cx="3" cy="7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3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96" name="Freeform 66"/>
              <p:cNvSpPr>
                <a:spLocks/>
              </p:cNvSpPr>
              <p:nvPr/>
            </p:nvSpPr>
            <p:spPr bwMode="auto">
              <a:xfrm>
                <a:off x="6151" y="2587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97" name="Freeform 67"/>
              <p:cNvSpPr>
                <a:spLocks/>
              </p:cNvSpPr>
              <p:nvPr/>
            </p:nvSpPr>
            <p:spPr bwMode="auto">
              <a:xfrm>
                <a:off x="6049" y="2252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98" name="Freeform 68"/>
              <p:cNvSpPr>
                <a:spLocks/>
              </p:cNvSpPr>
              <p:nvPr/>
            </p:nvSpPr>
            <p:spPr bwMode="auto">
              <a:xfrm>
                <a:off x="6704" y="1688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99" name="Freeform 69"/>
              <p:cNvSpPr>
                <a:spLocks/>
              </p:cNvSpPr>
              <p:nvPr/>
            </p:nvSpPr>
            <p:spPr bwMode="auto">
              <a:xfrm>
                <a:off x="6047" y="2252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00" name="Freeform 70"/>
              <p:cNvSpPr>
                <a:spLocks/>
              </p:cNvSpPr>
              <p:nvPr/>
            </p:nvSpPr>
            <p:spPr bwMode="auto">
              <a:xfrm>
                <a:off x="6049" y="2252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1 h 1"/>
                  <a:gd name="T4" fmla="*/ 1 h 1"/>
                  <a:gd name="T5" fmla="*/ 1 h 1"/>
                  <a:gd name="T6" fmla="*/ 0 h 1"/>
                  <a:gd name="T7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01" name="Freeform 71"/>
              <p:cNvSpPr>
                <a:spLocks/>
              </p:cNvSpPr>
              <p:nvPr/>
            </p:nvSpPr>
            <p:spPr bwMode="auto">
              <a:xfrm>
                <a:off x="6303" y="1646"/>
                <a:ext cx="5" cy="2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1 h 1"/>
                  <a:gd name="T4" fmla="*/ 2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02" name="Freeform 72"/>
              <p:cNvSpPr>
                <a:spLocks/>
              </p:cNvSpPr>
              <p:nvPr/>
            </p:nvSpPr>
            <p:spPr bwMode="auto">
              <a:xfrm>
                <a:off x="5990" y="2264"/>
                <a:ext cx="19" cy="17"/>
              </a:xfrm>
              <a:custGeom>
                <a:avLst/>
                <a:gdLst>
                  <a:gd name="T0" fmla="*/ 2 w 8"/>
                  <a:gd name="T1" fmla="*/ 5 h 7"/>
                  <a:gd name="T2" fmla="*/ 4 w 8"/>
                  <a:gd name="T3" fmla="*/ 2 h 7"/>
                  <a:gd name="T4" fmla="*/ 2 w 8"/>
                  <a:gd name="T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7">
                    <a:moveTo>
                      <a:pt x="2" y="5"/>
                    </a:moveTo>
                    <a:cubicBezTo>
                      <a:pt x="8" y="0"/>
                      <a:pt x="0" y="7"/>
                      <a:pt x="4" y="2"/>
                    </a:cubicBezTo>
                    <a:cubicBezTo>
                      <a:pt x="2" y="3"/>
                      <a:pt x="2" y="4"/>
                      <a:pt x="2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03" name="Freeform 73"/>
              <p:cNvSpPr>
                <a:spLocks/>
              </p:cNvSpPr>
              <p:nvPr/>
            </p:nvSpPr>
            <p:spPr bwMode="auto">
              <a:xfrm>
                <a:off x="7062" y="2447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0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04" name="Freeform 74"/>
              <p:cNvSpPr>
                <a:spLocks/>
              </p:cNvSpPr>
              <p:nvPr/>
            </p:nvSpPr>
            <p:spPr bwMode="auto">
              <a:xfrm>
                <a:off x="7062" y="2447"/>
                <a:ext cx="2" cy="7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05" name="Freeform 75"/>
              <p:cNvSpPr>
                <a:spLocks/>
              </p:cNvSpPr>
              <p:nvPr/>
            </p:nvSpPr>
            <p:spPr bwMode="auto">
              <a:xfrm>
                <a:off x="6540" y="16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06" name="Freeform 76"/>
              <p:cNvSpPr>
                <a:spLocks/>
              </p:cNvSpPr>
              <p:nvPr/>
            </p:nvSpPr>
            <p:spPr bwMode="auto">
              <a:xfrm>
                <a:off x="5874" y="1603"/>
                <a:ext cx="1188" cy="1363"/>
              </a:xfrm>
              <a:custGeom>
                <a:avLst/>
                <a:gdLst>
                  <a:gd name="T0" fmla="*/ 307 w 501"/>
                  <a:gd name="T1" fmla="*/ 7 h 575"/>
                  <a:gd name="T2" fmla="*/ 204 w 501"/>
                  <a:gd name="T3" fmla="*/ 13 h 575"/>
                  <a:gd name="T4" fmla="*/ 130 w 501"/>
                  <a:gd name="T5" fmla="*/ 42 h 575"/>
                  <a:gd name="T6" fmla="*/ 23 w 501"/>
                  <a:gd name="T7" fmla="*/ 152 h 575"/>
                  <a:gd name="T8" fmla="*/ 0 w 501"/>
                  <a:gd name="T9" fmla="*/ 247 h 575"/>
                  <a:gd name="T10" fmla="*/ 50 w 501"/>
                  <a:gd name="T11" fmla="*/ 385 h 575"/>
                  <a:gd name="T12" fmla="*/ 111 w 501"/>
                  <a:gd name="T13" fmla="*/ 430 h 575"/>
                  <a:gd name="T14" fmla="*/ 184 w 501"/>
                  <a:gd name="T15" fmla="*/ 490 h 575"/>
                  <a:gd name="T16" fmla="*/ 202 w 501"/>
                  <a:gd name="T17" fmla="*/ 528 h 575"/>
                  <a:gd name="T18" fmla="*/ 213 w 501"/>
                  <a:gd name="T19" fmla="*/ 562 h 575"/>
                  <a:gd name="T20" fmla="*/ 214 w 501"/>
                  <a:gd name="T21" fmla="*/ 567 h 575"/>
                  <a:gd name="T22" fmla="*/ 211 w 501"/>
                  <a:gd name="T23" fmla="*/ 536 h 575"/>
                  <a:gd name="T24" fmla="*/ 199 w 501"/>
                  <a:gd name="T25" fmla="*/ 494 h 575"/>
                  <a:gd name="T26" fmla="*/ 165 w 501"/>
                  <a:gd name="T27" fmla="*/ 454 h 575"/>
                  <a:gd name="T28" fmla="*/ 164 w 501"/>
                  <a:gd name="T29" fmla="*/ 451 h 575"/>
                  <a:gd name="T30" fmla="*/ 135 w 501"/>
                  <a:gd name="T31" fmla="*/ 430 h 575"/>
                  <a:gd name="T32" fmla="*/ 134 w 501"/>
                  <a:gd name="T33" fmla="*/ 428 h 575"/>
                  <a:gd name="T34" fmla="*/ 125 w 501"/>
                  <a:gd name="T35" fmla="*/ 419 h 575"/>
                  <a:gd name="T36" fmla="*/ 97 w 501"/>
                  <a:gd name="T37" fmla="*/ 407 h 575"/>
                  <a:gd name="T38" fmla="*/ 85 w 501"/>
                  <a:gd name="T39" fmla="*/ 394 h 575"/>
                  <a:gd name="T40" fmla="*/ 77 w 501"/>
                  <a:gd name="T41" fmla="*/ 384 h 575"/>
                  <a:gd name="T42" fmla="*/ 63 w 501"/>
                  <a:gd name="T43" fmla="*/ 368 h 575"/>
                  <a:gd name="T44" fmla="*/ 49 w 501"/>
                  <a:gd name="T45" fmla="*/ 353 h 575"/>
                  <a:gd name="T46" fmla="*/ 40 w 501"/>
                  <a:gd name="T47" fmla="*/ 338 h 575"/>
                  <a:gd name="T48" fmla="*/ 25 w 501"/>
                  <a:gd name="T49" fmla="*/ 323 h 575"/>
                  <a:gd name="T50" fmla="*/ 29 w 501"/>
                  <a:gd name="T51" fmla="*/ 315 h 575"/>
                  <a:gd name="T52" fmla="*/ 21 w 501"/>
                  <a:gd name="T53" fmla="*/ 247 h 575"/>
                  <a:gd name="T54" fmla="*/ 23 w 501"/>
                  <a:gd name="T55" fmla="*/ 221 h 575"/>
                  <a:gd name="T56" fmla="*/ 26 w 501"/>
                  <a:gd name="T57" fmla="*/ 191 h 575"/>
                  <a:gd name="T58" fmla="*/ 56 w 501"/>
                  <a:gd name="T59" fmla="*/ 133 h 575"/>
                  <a:gd name="T60" fmla="*/ 74 w 501"/>
                  <a:gd name="T61" fmla="*/ 107 h 575"/>
                  <a:gd name="T62" fmla="*/ 84 w 501"/>
                  <a:gd name="T63" fmla="*/ 99 h 575"/>
                  <a:gd name="T64" fmla="*/ 90 w 501"/>
                  <a:gd name="T65" fmla="*/ 91 h 575"/>
                  <a:gd name="T66" fmla="*/ 110 w 501"/>
                  <a:gd name="T67" fmla="*/ 80 h 575"/>
                  <a:gd name="T68" fmla="*/ 129 w 501"/>
                  <a:gd name="T69" fmla="*/ 65 h 575"/>
                  <a:gd name="T70" fmla="*/ 182 w 501"/>
                  <a:gd name="T71" fmla="*/ 36 h 575"/>
                  <a:gd name="T72" fmla="*/ 211 w 501"/>
                  <a:gd name="T73" fmla="*/ 29 h 575"/>
                  <a:gd name="T74" fmla="*/ 253 w 501"/>
                  <a:gd name="T75" fmla="*/ 19 h 575"/>
                  <a:gd name="T76" fmla="*/ 281 w 501"/>
                  <a:gd name="T77" fmla="*/ 19 h 575"/>
                  <a:gd name="T78" fmla="*/ 284 w 501"/>
                  <a:gd name="T79" fmla="*/ 19 h 575"/>
                  <a:gd name="T80" fmla="*/ 320 w 501"/>
                  <a:gd name="T81" fmla="*/ 24 h 575"/>
                  <a:gd name="T82" fmla="*/ 369 w 501"/>
                  <a:gd name="T83" fmla="*/ 42 h 575"/>
                  <a:gd name="T84" fmla="*/ 388 w 501"/>
                  <a:gd name="T85" fmla="*/ 53 h 575"/>
                  <a:gd name="T86" fmla="*/ 407 w 501"/>
                  <a:gd name="T87" fmla="*/ 71 h 575"/>
                  <a:gd name="T88" fmla="*/ 435 w 501"/>
                  <a:gd name="T89" fmla="*/ 107 h 575"/>
                  <a:gd name="T90" fmla="*/ 462 w 501"/>
                  <a:gd name="T91" fmla="*/ 154 h 575"/>
                  <a:gd name="T92" fmla="*/ 471 w 501"/>
                  <a:gd name="T93" fmla="*/ 184 h 575"/>
                  <a:gd name="T94" fmla="*/ 464 w 501"/>
                  <a:gd name="T95" fmla="*/ 279 h 575"/>
                  <a:gd name="T96" fmla="*/ 451 w 501"/>
                  <a:gd name="T97" fmla="*/ 307 h 575"/>
                  <a:gd name="T98" fmla="*/ 395 w 501"/>
                  <a:gd name="T99" fmla="*/ 377 h 575"/>
                  <a:gd name="T100" fmla="*/ 368 w 501"/>
                  <a:gd name="T101" fmla="*/ 412 h 575"/>
                  <a:gd name="T102" fmla="*/ 363 w 501"/>
                  <a:gd name="T103" fmla="*/ 573 h 575"/>
                  <a:gd name="T104" fmla="*/ 446 w 501"/>
                  <a:gd name="T105" fmla="*/ 342 h 575"/>
                  <a:gd name="T106" fmla="*/ 463 w 501"/>
                  <a:gd name="T107" fmla="*/ 118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01" h="575">
                    <a:moveTo>
                      <a:pt x="463" y="118"/>
                    </a:moveTo>
                    <a:cubicBezTo>
                      <a:pt x="439" y="74"/>
                      <a:pt x="402" y="38"/>
                      <a:pt x="355" y="17"/>
                    </a:cubicBezTo>
                    <a:cubicBezTo>
                      <a:pt x="347" y="17"/>
                      <a:pt x="337" y="12"/>
                      <a:pt x="328" y="12"/>
                    </a:cubicBezTo>
                    <a:cubicBezTo>
                      <a:pt x="328" y="11"/>
                      <a:pt x="328" y="11"/>
                      <a:pt x="328" y="11"/>
                    </a:cubicBezTo>
                    <a:cubicBezTo>
                      <a:pt x="320" y="11"/>
                      <a:pt x="319" y="8"/>
                      <a:pt x="310" y="5"/>
                    </a:cubicBezTo>
                    <a:cubicBezTo>
                      <a:pt x="309" y="7"/>
                      <a:pt x="306" y="5"/>
                      <a:pt x="307" y="7"/>
                    </a:cubicBezTo>
                    <a:cubicBezTo>
                      <a:pt x="303" y="8"/>
                      <a:pt x="301" y="3"/>
                      <a:pt x="296" y="4"/>
                    </a:cubicBezTo>
                    <a:cubicBezTo>
                      <a:pt x="296" y="3"/>
                      <a:pt x="296" y="5"/>
                      <a:pt x="295" y="4"/>
                    </a:cubicBezTo>
                    <a:cubicBezTo>
                      <a:pt x="282" y="5"/>
                      <a:pt x="298" y="3"/>
                      <a:pt x="282" y="0"/>
                    </a:cubicBezTo>
                    <a:cubicBezTo>
                      <a:pt x="259" y="0"/>
                      <a:pt x="236" y="5"/>
                      <a:pt x="215" y="9"/>
                    </a:cubicBezTo>
                    <a:cubicBezTo>
                      <a:pt x="216" y="9"/>
                      <a:pt x="217" y="10"/>
                      <a:pt x="215" y="11"/>
                    </a:cubicBezTo>
                    <a:cubicBezTo>
                      <a:pt x="212" y="8"/>
                      <a:pt x="208" y="13"/>
                      <a:pt x="204" y="13"/>
                    </a:cubicBezTo>
                    <a:cubicBezTo>
                      <a:pt x="204" y="12"/>
                      <a:pt x="206" y="12"/>
                      <a:pt x="207" y="11"/>
                    </a:cubicBezTo>
                    <a:cubicBezTo>
                      <a:pt x="197" y="13"/>
                      <a:pt x="190" y="17"/>
                      <a:pt x="181" y="19"/>
                    </a:cubicBezTo>
                    <a:cubicBezTo>
                      <a:pt x="173" y="24"/>
                      <a:pt x="163" y="25"/>
                      <a:pt x="158" y="29"/>
                    </a:cubicBezTo>
                    <a:cubicBezTo>
                      <a:pt x="159" y="27"/>
                      <a:pt x="154" y="30"/>
                      <a:pt x="152" y="30"/>
                    </a:cubicBezTo>
                    <a:cubicBezTo>
                      <a:pt x="148" y="37"/>
                      <a:pt x="136" y="37"/>
                      <a:pt x="131" y="43"/>
                    </a:cubicBezTo>
                    <a:cubicBezTo>
                      <a:pt x="130" y="42"/>
                      <a:pt x="130" y="42"/>
                      <a:pt x="130" y="42"/>
                    </a:cubicBezTo>
                    <a:cubicBezTo>
                      <a:pt x="110" y="54"/>
                      <a:pt x="88" y="68"/>
                      <a:pt x="70" y="87"/>
                    </a:cubicBezTo>
                    <a:cubicBezTo>
                      <a:pt x="59" y="96"/>
                      <a:pt x="48" y="108"/>
                      <a:pt x="39" y="121"/>
                    </a:cubicBezTo>
                    <a:cubicBezTo>
                      <a:pt x="38" y="123"/>
                      <a:pt x="40" y="122"/>
                      <a:pt x="39" y="124"/>
                    </a:cubicBezTo>
                    <a:cubicBezTo>
                      <a:pt x="37" y="127"/>
                      <a:pt x="38" y="123"/>
                      <a:pt x="37" y="124"/>
                    </a:cubicBezTo>
                    <a:cubicBezTo>
                      <a:pt x="34" y="132"/>
                      <a:pt x="28" y="140"/>
                      <a:pt x="23" y="148"/>
                    </a:cubicBezTo>
                    <a:cubicBezTo>
                      <a:pt x="23" y="150"/>
                      <a:pt x="22" y="152"/>
                      <a:pt x="23" y="152"/>
                    </a:cubicBezTo>
                    <a:cubicBezTo>
                      <a:pt x="17" y="161"/>
                      <a:pt x="14" y="176"/>
                      <a:pt x="9" y="185"/>
                    </a:cubicBezTo>
                    <a:cubicBezTo>
                      <a:pt x="14" y="183"/>
                      <a:pt x="10" y="192"/>
                      <a:pt x="10" y="196"/>
                    </a:cubicBezTo>
                    <a:cubicBezTo>
                      <a:pt x="9" y="198"/>
                      <a:pt x="8" y="198"/>
                      <a:pt x="8" y="197"/>
                    </a:cubicBezTo>
                    <a:cubicBezTo>
                      <a:pt x="6" y="205"/>
                      <a:pt x="5" y="209"/>
                      <a:pt x="3" y="219"/>
                    </a:cubicBezTo>
                    <a:cubicBezTo>
                      <a:pt x="2" y="223"/>
                      <a:pt x="4" y="225"/>
                      <a:pt x="3" y="230"/>
                    </a:cubicBezTo>
                    <a:cubicBezTo>
                      <a:pt x="0" y="233"/>
                      <a:pt x="1" y="241"/>
                      <a:pt x="0" y="247"/>
                    </a:cubicBezTo>
                    <a:cubicBezTo>
                      <a:pt x="2" y="245"/>
                      <a:pt x="4" y="252"/>
                      <a:pt x="3" y="257"/>
                    </a:cubicBezTo>
                    <a:cubicBezTo>
                      <a:pt x="0" y="256"/>
                      <a:pt x="0" y="256"/>
                      <a:pt x="0" y="256"/>
                    </a:cubicBezTo>
                    <a:cubicBezTo>
                      <a:pt x="1" y="272"/>
                      <a:pt x="0" y="297"/>
                      <a:pt x="9" y="316"/>
                    </a:cubicBezTo>
                    <a:cubicBezTo>
                      <a:pt x="8" y="318"/>
                      <a:pt x="8" y="318"/>
                      <a:pt x="8" y="318"/>
                    </a:cubicBezTo>
                    <a:cubicBezTo>
                      <a:pt x="17" y="337"/>
                      <a:pt x="25" y="356"/>
                      <a:pt x="39" y="370"/>
                    </a:cubicBezTo>
                    <a:cubicBezTo>
                      <a:pt x="42" y="375"/>
                      <a:pt x="47" y="381"/>
                      <a:pt x="50" y="385"/>
                    </a:cubicBezTo>
                    <a:cubicBezTo>
                      <a:pt x="56" y="390"/>
                      <a:pt x="58" y="391"/>
                      <a:pt x="63" y="393"/>
                    </a:cubicBezTo>
                    <a:cubicBezTo>
                      <a:pt x="65" y="395"/>
                      <a:pt x="65" y="397"/>
                      <a:pt x="65" y="398"/>
                    </a:cubicBezTo>
                    <a:cubicBezTo>
                      <a:pt x="71" y="405"/>
                      <a:pt x="76" y="411"/>
                      <a:pt x="83" y="414"/>
                    </a:cubicBezTo>
                    <a:cubicBezTo>
                      <a:pt x="83" y="415"/>
                      <a:pt x="83" y="415"/>
                      <a:pt x="83" y="415"/>
                    </a:cubicBezTo>
                    <a:cubicBezTo>
                      <a:pt x="89" y="419"/>
                      <a:pt x="98" y="423"/>
                      <a:pt x="104" y="429"/>
                    </a:cubicBezTo>
                    <a:cubicBezTo>
                      <a:pt x="106" y="429"/>
                      <a:pt x="113" y="433"/>
                      <a:pt x="111" y="430"/>
                    </a:cubicBezTo>
                    <a:cubicBezTo>
                      <a:pt x="114" y="431"/>
                      <a:pt x="111" y="433"/>
                      <a:pt x="115" y="433"/>
                    </a:cubicBezTo>
                    <a:cubicBezTo>
                      <a:pt x="111" y="433"/>
                      <a:pt x="111" y="433"/>
                      <a:pt x="111" y="433"/>
                    </a:cubicBezTo>
                    <a:cubicBezTo>
                      <a:pt x="125" y="443"/>
                      <a:pt x="138" y="450"/>
                      <a:pt x="152" y="459"/>
                    </a:cubicBezTo>
                    <a:cubicBezTo>
                      <a:pt x="154" y="464"/>
                      <a:pt x="165" y="469"/>
                      <a:pt x="170" y="476"/>
                    </a:cubicBezTo>
                    <a:cubicBezTo>
                      <a:pt x="175" y="479"/>
                      <a:pt x="180" y="487"/>
                      <a:pt x="185" y="489"/>
                    </a:cubicBezTo>
                    <a:cubicBezTo>
                      <a:pt x="184" y="490"/>
                      <a:pt x="184" y="490"/>
                      <a:pt x="184" y="490"/>
                    </a:cubicBezTo>
                    <a:cubicBezTo>
                      <a:pt x="188" y="495"/>
                      <a:pt x="194" y="503"/>
                      <a:pt x="196" y="512"/>
                    </a:cubicBezTo>
                    <a:cubicBezTo>
                      <a:pt x="198" y="518"/>
                      <a:pt x="200" y="517"/>
                      <a:pt x="202" y="521"/>
                    </a:cubicBezTo>
                    <a:cubicBezTo>
                      <a:pt x="201" y="521"/>
                      <a:pt x="201" y="521"/>
                      <a:pt x="201" y="521"/>
                    </a:cubicBezTo>
                    <a:cubicBezTo>
                      <a:pt x="203" y="525"/>
                      <a:pt x="206" y="526"/>
                      <a:pt x="207" y="528"/>
                    </a:cubicBezTo>
                    <a:cubicBezTo>
                      <a:pt x="207" y="532"/>
                      <a:pt x="208" y="532"/>
                      <a:pt x="208" y="536"/>
                    </a:cubicBezTo>
                    <a:cubicBezTo>
                      <a:pt x="207" y="532"/>
                      <a:pt x="205" y="530"/>
                      <a:pt x="202" y="528"/>
                    </a:cubicBezTo>
                    <a:cubicBezTo>
                      <a:pt x="203" y="534"/>
                      <a:pt x="207" y="539"/>
                      <a:pt x="206" y="543"/>
                    </a:cubicBezTo>
                    <a:cubicBezTo>
                      <a:pt x="207" y="547"/>
                      <a:pt x="207" y="551"/>
                      <a:pt x="209" y="551"/>
                    </a:cubicBezTo>
                    <a:cubicBezTo>
                      <a:pt x="209" y="552"/>
                      <a:pt x="208" y="555"/>
                      <a:pt x="207" y="552"/>
                    </a:cubicBezTo>
                    <a:cubicBezTo>
                      <a:pt x="208" y="556"/>
                      <a:pt x="208" y="558"/>
                      <a:pt x="209" y="560"/>
                    </a:cubicBezTo>
                    <a:cubicBezTo>
                      <a:pt x="209" y="560"/>
                      <a:pt x="209" y="559"/>
                      <a:pt x="209" y="558"/>
                    </a:cubicBezTo>
                    <a:cubicBezTo>
                      <a:pt x="211" y="560"/>
                      <a:pt x="211" y="563"/>
                      <a:pt x="213" y="562"/>
                    </a:cubicBezTo>
                    <a:cubicBezTo>
                      <a:pt x="212" y="561"/>
                      <a:pt x="212" y="560"/>
                      <a:pt x="212" y="558"/>
                    </a:cubicBezTo>
                    <a:cubicBezTo>
                      <a:pt x="213" y="559"/>
                      <a:pt x="214" y="565"/>
                      <a:pt x="213" y="567"/>
                    </a:cubicBezTo>
                    <a:cubicBezTo>
                      <a:pt x="212" y="569"/>
                      <a:pt x="210" y="563"/>
                      <a:pt x="210" y="566"/>
                    </a:cubicBezTo>
                    <a:cubicBezTo>
                      <a:pt x="213" y="575"/>
                      <a:pt x="213" y="575"/>
                      <a:pt x="213" y="575"/>
                    </a:cubicBezTo>
                    <a:cubicBezTo>
                      <a:pt x="213" y="573"/>
                      <a:pt x="214" y="570"/>
                      <a:pt x="215" y="571"/>
                    </a:cubicBezTo>
                    <a:cubicBezTo>
                      <a:pt x="214" y="567"/>
                      <a:pt x="214" y="567"/>
                      <a:pt x="214" y="567"/>
                    </a:cubicBezTo>
                    <a:cubicBezTo>
                      <a:pt x="215" y="567"/>
                      <a:pt x="215" y="567"/>
                      <a:pt x="215" y="567"/>
                    </a:cubicBezTo>
                    <a:cubicBezTo>
                      <a:pt x="214" y="560"/>
                      <a:pt x="215" y="555"/>
                      <a:pt x="214" y="548"/>
                    </a:cubicBezTo>
                    <a:cubicBezTo>
                      <a:pt x="212" y="551"/>
                      <a:pt x="212" y="551"/>
                      <a:pt x="212" y="551"/>
                    </a:cubicBezTo>
                    <a:cubicBezTo>
                      <a:pt x="212" y="547"/>
                      <a:pt x="209" y="543"/>
                      <a:pt x="210" y="539"/>
                    </a:cubicBezTo>
                    <a:cubicBezTo>
                      <a:pt x="211" y="541"/>
                      <a:pt x="211" y="539"/>
                      <a:pt x="212" y="539"/>
                    </a:cubicBezTo>
                    <a:cubicBezTo>
                      <a:pt x="212" y="538"/>
                      <a:pt x="211" y="537"/>
                      <a:pt x="211" y="536"/>
                    </a:cubicBezTo>
                    <a:cubicBezTo>
                      <a:pt x="214" y="538"/>
                      <a:pt x="214" y="538"/>
                      <a:pt x="214" y="538"/>
                    </a:cubicBezTo>
                    <a:cubicBezTo>
                      <a:pt x="210" y="536"/>
                      <a:pt x="210" y="526"/>
                      <a:pt x="210" y="525"/>
                    </a:cubicBezTo>
                    <a:cubicBezTo>
                      <a:pt x="210" y="525"/>
                      <a:pt x="210" y="525"/>
                      <a:pt x="210" y="525"/>
                    </a:cubicBezTo>
                    <a:cubicBezTo>
                      <a:pt x="209" y="519"/>
                      <a:pt x="209" y="527"/>
                      <a:pt x="208" y="523"/>
                    </a:cubicBezTo>
                    <a:cubicBezTo>
                      <a:pt x="207" y="519"/>
                      <a:pt x="210" y="520"/>
                      <a:pt x="210" y="517"/>
                    </a:cubicBezTo>
                    <a:cubicBezTo>
                      <a:pt x="207" y="511"/>
                      <a:pt x="202" y="501"/>
                      <a:pt x="199" y="494"/>
                    </a:cubicBezTo>
                    <a:cubicBezTo>
                      <a:pt x="196" y="489"/>
                      <a:pt x="191" y="484"/>
                      <a:pt x="186" y="481"/>
                    </a:cubicBezTo>
                    <a:cubicBezTo>
                      <a:pt x="183" y="477"/>
                      <a:pt x="189" y="480"/>
                      <a:pt x="184" y="476"/>
                    </a:cubicBezTo>
                    <a:cubicBezTo>
                      <a:pt x="186" y="476"/>
                      <a:pt x="186" y="475"/>
                      <a:pt x="186" y="474"/>
                    </a:cubicBezTo>
                    <a:cubicBezTo>
                      <a:pt x="185" y="474"/>
                      <a:pt x="179" y="467"/>
                      <a:pt x="181" y="471"/>
                    </a:cubicBezTo>
                    <a:cubicBezTo>
                      <a:pt x="176" y="466"/>
                      <a:pt x="169" y="460"/>
                      <a:pt x="163" y="455"/>
                    </a:cubicBezTo>
                    <a:cubicBezTo>
                      <a:pt x="165" y="457"/>
                      <a:pt x="167" y="456"/>
                      <a:pt x="165" y="454"/>
                    </a:cubicBezTo>
                    <a:cubicBezTo>
                      <a:pt x="162" y="453"/>
                      <a:pt x="156" y="450"/>
                      <a:pt x="151" y="445"/>
                    </a:cubicBezTo>
                    <a:cubicBezTo>
                      <a:pt x="150" y="447"/>
                      <a:pt x="152" y="448"/>
                      <a:pt x="150" y="449"/>
                    </a:cubicBezTo>
                    <a:cubicBezTo>
                      <a:pt x="149" y="449"/>
                      <a:pt x="147" y="449"/>
                      <a:pt x="146" y="447"/>
                    </a:cubicBezTo>
                    <a:cubicBezTo>
                      <a:pt x="147" y="445"/>
                      <a:pt x="148" y="443"/>
                      <a:pt x="144" y="440"/>
                    </a:cubicBezTo>
                    <a:cubicBezTo>
                      <a:pt x="146" y="438"/>
                      <a:pt x="152" y="446"/>
                      <a:pt x="151" y="442"/>
                    </a:cubicBezTo>
                    <a:cubicBezTo>
                      <a:pt x="154" y="442"/>
                      <a:pt x="163" y="448"/>
                      <a:pt x="164" y="451"/>
                    </a:cubicBezTo>
                    <a:cubicBezTo>
                      <a:pt x="170" y="452"/>
                      <a:pt x="161" y="448"/>
                      <a:pt x="163" y="447"/>
                    </a:cubicBezTo>
                    <a:cubicBezTo>
                      <a:pt x="159" y="444"/>
                      <a:pt x="157" y="444"/>
                      <a:pt x="151" y="440"/>
                    </a:cubicBezTo>
                    <a:cubicBezTo>
                      <a:pt x="150" y="440"/>
                      <a:pt x="152" y="442"/>
                      <a:pt x="148" y="441"/>
                    </a:cubicBezTo>
                    <a:cubicBezTo>
                      <a:pt x="142" y="439"/>
                      <a:pt x="143" y="435"/>
                      <a:pt x="141" y="434"/>
                    </a:cubicBezTo>
                    <a:cubicBezTo>
                      <a:pt x="144" y="435"/>
                      <a:pt x="144" y="435"/>
                      <a:pt x="144" y="435"/>
                    </a:cubicBezTo>
                    <a:cubicBezTo>
                      <a:pt x="141" y="432"/>
                      <a:pt x="139" y="432"/>
                      <a:pt x="135" y="430"/>
                    </a:cubicBezTo>
                    <a:cubicBezTo>
                      <a:pt x="136" y="426"/>
                      <a:pt x="142" y="434"/>
                      <a:pt x="144" y="433"/>
                    </a:cubicBezTo>
                    <a:cubicBezTo>
                      <a:pt x="143" y="429"/>
                      <a:pt x="143" y="429"/>
                      <a:pt x="143" y="429"/>
                    </a:cubicBezTo>
                    <a:cubicBezTo>
                      <a:pt x="137" y="425"/>
                      <a:pt x="140" y="430"/>
                      <a:pt x="134" y="425"/>
                    </a:cubicBezTo>
                    <a:cubicBezTo>
                      <a:pt x="135" y="425"/>
                      <a:pt x="135" y="425"/>
                      <a:pt x="135" y="425"/>
                    </a:cubicBezTo>
                    <a:cubicBezTo>
                      <a:pt x="131" y="423"/>
                      <a:pt x="131" y="423"/>
                      <a:pt x="131" y="423"/>
                    </a:cubicBezTo>
                    <a:cubicBezTo>
                      <a:pt x="131" y="424"/>
                      <a:pt x="130" y="426"/>
                      <a:pt x="134" y="428"/>
                    </a:cubicBezTo>
                    <a:cubicBezTo>
                      <a:pt x="130" y="429"/>
                      <a:pt x="131" y="427"/>
                      <a:pt x="125" y="424"/>
                    </a:cubicBezTo>
                    <a:cubicBezTo>
                      <a:pt x="122" y="424"/>
                      <a:pt x="127" y="425"/>
                      <a:pt x="126" y="427"/>
                    </a:cubicBezTo>
                    <a:cubicBezTo>
                      <a:pt x="126" y="428"/>
                      <a:pt x="123" y="426"/>
                      <a:pt x="120" y="425"/>
                    </a:cubicBezTo>
                    <a:cubicBezTo>
                      <a:pt x="116" y="422"/>
                      <a:pt x="119" y="421"/>
                      <a:pt x="118" y="419"/>
                    </a:cubicBezTo>
                    <a:cubicBezTo>
                      <a:pt x="119" y="420"/>
                      <a:pt x="122" y="422"/>
                      <a:pt x="121" y="422"/>
                    </a:cubicBezTo>
                    <a:cubicBezTo>
                      <a:pt x="127" y="424"/>
                      <a:pt x="121" y="418"/>
                      <a:pt x="125" y="419"/>
                    </a:cubicBezTo>
                    <a:cubicBezTo>
                      <a:pt x="122" y="415"/>
                      <a:pt x="121" y="417"/>
                      <a:pt x="118" y="416"/>
                    </a:cubicBezTo>
                    <a:cubicBezTo>
                      <a:pt x="119" y="417"/>
                      <a:pt x="117" y="418"/>
                      <a:pt x="117" y="419"/>
                    </a:cubicBezTo>
                    <a:cubicBezTo>
                      <a:pt x="108" y="418"/>
                      <a:pt x="115" y="413"/>
                      <a:pt x="108" y="409"/>
                    </a:cubicBezTo>
                    <a:cubicBezTo>
                      <a:pt x="108" y="413"/>
                      <a:pt x="98" y="407"/>
                      <a:pt x="100" y="413"/>
                    </a:cubicBezTo>
                    <a:cubicBezTo>
                      <a:pt x="98" y="412"/>
                      <a:pt x="96" y="411"/>
                      <a:pt x="95" y="410"/>
                    </a:cubicBezTo>
                    <a:cubicBezTo>
                      <a:pt x="98" y="409"/>
                      <a:pt x="93" y="407"/>
                      <a:pt x="97" y="407"/>
                    </a:cubicBezTo>
                    <a:cubicBezTo>
                      <a:pt x="95" y="405"/>
                      <a:pt x="95" y="405"/>
                      <a:pt x="95" y="405"/>
                    </a:cubicBezTo>
                    <a:cubicBezTo>
                      <a:pt x="100" y="406"/>
                      <a:pt x="100" y="406"/>
                      <a:pt x="100" y="406"/>
                    </a:cubicBezTo>
                    <a:cubicBezTo>
                      <a:pt x="98" y="403"/>
                      <a:pt x="95" y="399"/>
                      <a:pt x="94" y="397"/>
                    </a:cubicBezTo>
                    <a:cubicBezTo>
                      <a:pt x="91" y="395"/>
                      <a:pt x="94" y="399"/>
                      <a:pt x="90" y="397"/>
                    </a:cubicBezTo>
                    <a:cubicBezTo>
                      <a:pt x="92" y="397"/>
                      <a:pt x="91" y="394"/>
                      <a:pt x="89" y="393"/>
                    </a:cubicBezTo>
                    <a:cubicBezTo>
                      <a:pt x="92" y="396"/>
                      <a:pt x="87" y="395"/>
                      <a:pt x="85" y="394"/>
                    </a:cubicBezTo>
                    <a:cubicBezTo>
                      <a:pt x="82" y="392"/>
                      <a:pt x="81" y="388"/>
                      <a:pt x="81" y="388"/>
                    </a:cubicBezTo>
                    <a:cubicBezTo>
                      <a:pt x="86" y="389"/>
                      <a:pt x="86" y="389"/>
                      <a:pt x="86" y="389"/>
                    </a:cubicBezTo>
                    <a:cubicBezTo>
                      <a:pt x="82" y="388"/>
                      <a:pt x="85" y="388"/>
                      <a:pt x="82" y="386"/>
                    </a:cubicBezTo>
                    <a:cubicBezTo>
                      <a:pt x="81" y="386"/>
                      <a:pt x="78" y="386"/>
                      <a:pt x="77" y="387"/>
                    </a:cubicBezTo>
                    <a:cubicBezTo>
                      <a:pt x="75" y="385"/>
                      <a:pt x="74" y="383"/>
                      <a:pt x="73" y="383"/>
                    </a:cubicBezTo>
                    <a:cubicBezTo>
                      <a:pt x="77" y="384"/>
                      <a:pt x="77" y="384"/>
                      <a:pt x="77" y="384"/>
                    </a:cubicBezTo>
                    <a:cubicBezTo>
                      <a:pt x="73" y="381"/>
                      <a:pt x="79" y="381"/>
                      <a:pt x="74" y="378"/>
                    </a:cubicBezTo>
                    <a:cubicBezTo>
                      <a:pt x="72" y="378"/>
                      <a:pt x="72" y="378"/>
                      <a:pt x="72" y="378"/>
                    </a:cubicBezTo>
                    <a:cubicBezTo>
                      <a:pt x="72" y="377"/>
                      <a:pt x="72" y="376"/>
                      <a:pt x="73" y="377"/>
                    </a:cubicBezTo>
                    <a:cubicBezTo>
                      <a:pt x="71" y="377"/>
                      <a:pt x="69" y="375"/>
                      <a:pt x="68" y="374"/>
                    </a:cubicBezTo>
                    <a:cubicBezTo>
                      <a:pt x="69" y="373"/>
                      <a:pt x="69" y="373"/>
                      <a:pt x="69" y="373"/>
                    </a:cubicBezTo>
                    <a:cubicBezTo>
                      <a:pt x="67" y="372"/>
                      <a:pt x="63" y="371"/>
                      <a:pt x="63" y="368"/>
                    </a:cubicBezTo>
                    <a:cubicBezTo>
                      <a:pt x="62" y="371"/>
                      <a:pt x="65" y="370"/>
                      <a:pt x="66" y="373"/>
                    </a:cubicBezTo>
                    <a:cubicBezTo>
                      <a:pt x="66" y="377"/>
                      <a:pt x="62" y="372"/>
                      <a:pt x="62" y="371"/>
                    </a:cubicBezTo>
                    <a:cubicBezTo>
                      <a:pt x="64" y="370"/>
                      <a:pt x="58" y="367"/>
                      <a:pt x="56" y="364"/>
                    </a:cubicBezTo>
                    <a:cubicBezTo>
                      <a:pt x="56" y="363"/>
                      <a:pt x="55" y="361"/>
                      <a:pt x="55" y="360"/>
                    </a:cubicBezTo>
                    <a:cubicBezTo>
                      <a:pt x="53" y="360"/>
                      <a:pt x="53" y="360"/>
                      <a:pt x="53" y="360"/>
                    </a:cubicBezTo>
                    <a:cubicBezTo>
                      <a:pt x="56" y="357"/>
                      <a:pt x="49" y="356"/>
                      <a:pt x="49" y="353"/>
                    </a:cubicBezTo>
                    <a:cubicBezTo>
                      <a:pt x="50" y="354"/>
                      <a:pt x="51" y="353"/>
                      <a:pt x="51" y="351"/>
                    </a:cubicBezTo>
                    <a:cubicBezTo>
                      <a:pt x="50" y="355"/>
                      <a:pt x="45" y="349"/>
                      <a:pt x="44" y="350"/>
                    </a:cubicBezTo>
                    <a:cubicBezTo>
                      <a:pt x="42" y="345"/>
                      <a:pt x="48" y="349"/>
                      <a:pt x="48" y="347"/>
                    </a:cubicBezTo>
                    <a:cubicBezTo>
                      <a:pt x="45" y="346"/>
                      <a:pt x="46" y="341"/>
                      <a:pt x="43" y="341"/>
                    </a:cubicBezTo>
                    <a:cubicBezTo>
                      <a:pt x="44" y="345"/>
                      <a:pt x="41" y="341"/>
                      <a:pt x="40" y="341"/>
                    </a:cubicBezTo>
                    <a:cubicBezTo>
                      <a:pt x="38" y="337"/>
                      <a:pt x="41" y="341"/>
                      <a:pt x="40" y="338"/>
                    </a:cubicBezTo>
                    <a:cubicBezTo>
                      <a:pt x="39" y="336"/>
                      <a:pt x="36" y="335"/>
                      <a:pt x="37" y="338"/>
                    </a:cubicBezTo>
                    <a:cubicBezTo>
                      <a:pt x="36" y="335"/>
                      <a:pt x="32" y="333"/>
                      <a:pt x="32" y="330"/>
                    </a:cubicBezTo>
                    <a:cubicBezTo>
                      <a:pt x="33" y="328"/>
                      <a:pt x="36" y="335"/>
                      <a:pt x="36" y="333"/>
                    </a:cubicBezTo>
                    <a:cubicBezTo>
                      <a:pt x="32" y="326"/>
                      <a:pt x="30" y="331"/>
                      <a:pt x="27" y="325"/>
                    </a:cubicBezTo>
                    <a:cubicBezTo>
                      <a:pt x="27" y="328"/>
                      <a:pt x="24" y="327"/>
                      <a:pt x="22" y="324"/>
                    </a:cubicBezTo>
                    <a:cubicBezTo>
                      <a:pt x="19" y="317"/>
                      <a:pt x="24" y="327"/>
                      <a:pt x="25" y="323"/>
                    </a:cubicBezTo>
                    <a:cubicBezTo>
                      <a:pt x="23" y="321"/>
                      <a:pt x="23" y="321"/>
                      <a:pt x="23" y="321"/>
                    </a:cubicBezTo>
                    <a:cubicBezTo>
                      <a:pt x="25" y="316"/>
                      <a:pt x="31" y="327"/>
                      <a:pt x="32" y="322"/>
                    </a:cubicBezTo>
                    <a:cubicBezTo>
                      <a:pt x="30" y="320"/>
                      <a:pt x="30" y="320"/>
                      <a:pt x="30" y="320"/>
                    </a:cubicBezTo>
                    <a:cubicBezTo>
                      <a:pt x="31" y="320"/>
                      <a:pt x="32" y="321"/>
                      <a:pt x="33" y="319"/>
                    </a:cubicBezTo>
                    <a:cubicBezTo>
                      <a:pt x="30" y="319"/>
                      <a:pt x="30" y="313"/>
                      <a:pt x="29" y="312"/>
                    </a:cubicBezTo>
                    <a:cubicBezTo>
                      <a:pt x="27" y="312"/>
                      <a:pt x="30" y="315"/>
                      <a:pt x="29" y="315"/>
                    </a:cubicBezTo>
                    <a:cubicBezTo>
                      <a:pt x="27" y="312"/>
                      <a:pt x="24" y="311"/>
                      <a:pt x="24" y="306"/>
                    </a:cubicBezTo>
                    <a:cubicBezTo>
                      <a:pt x="26" y="308"/>
                      <a:pt x="26" y="304"/>
                      <a:pt x="27" y="305"/>
                    </a:cubicBezTo>
                    <a:cubicBezTo>
                      <a:pt x="27" y="303"/>
                      <a:pt x="25" y="305"/>
                      <a:pt x="25" y="301"/>
                    </a:cubicBezTo>
                    <a:cubicBezTo>
                      <a:pt x="26" y="301"/>
                      <a:pt x="26" y="301"/>
                      <a:pt x="26" y="301"/>
                    </a:cubicBezTo>
                    <a:cubicBezTo>
                      <a:pt x="23" y="289"/>
                      <a:pt x="22" y="272"/>
                      <a:pt x="18" y="260"/>
                    </a:cubicBezTo>
                    <a:cubicBezTo>
                      <a:pt x="20" y="258"/>
                      <a:pt x="20" y="254"/>
                      <a:pt x="21" y="247"/>
                    </a:cubicBezTo>
                    <a:cubicBezTo>
                      <a:pt x="21" y="250"/>
                      <a:pt x="19" y="247"/>
                      <a:pt x="19" y="246"/>
                    </a:cubicBezTo>
                    <a:cubicBezTo>
                      <a:pt x="21" y="242"/>
                      <a:pt x="21" y="242"/>
                      <a:pt x="21" y="242"/>
                    </a:cubicBezTo>
                    <a:cubicBezTo>
                      <a:pt x="23" y="239"/>
                      <a:pt x="22" y="233"/>
                      <a:pt x="21" y="230"/>
                    </a:cubicBezTo>
                    <a:cubicBezTo>
                      <a:pt x="22" y="229"/>
                      <a:pt x="22" y="229"/>
                      <a:pt x="23" y="229"/>
                    </a:cubicBezTo>
                    <a:cubicBezTo>
                      <a:pt x="24" y="225"/>
                      <a:pt x="22" y="225"/>
                      <a:pt x="22" y="224"/>
                    </a:cubicBezTo>
                    <a:cubicBezTo>
                      <a:pt x="23" y="221"/>
                      <a:pt x="23" y="221"/>
                      <a:pt x="23" y="221"/>
                    </a:cubicBezTo>
                    <a:cubicBezTo>
                      <a:pt x="22" y="221"/>
                      <a:pt x="22" y="221"/>
                      <a:pt x="22" y="221"/>
                    </a:cubicBezTo>
                    <a:cubicBezTo>
                      <a:pt x="22" y="217"/>
                      <a:pt x="23" y="213"/>
                      <a:pt x="25" y="213"/>
                    </a:cubicBezTo>
                    <a:cubicBezTo>
                      <a:pt x="25" y="212"/>
                      <a:pt x="25" y="211"/>
                      <a:pt x="24" y="212"/>
                    </a:cubicBezTo>
                    <a:cubicBezTo>
                      <a:pt x="26" y="209"/>
                      <a:pt x="28" y="200"/>
                      <a:pt x="29" y="193"/>
                    </a:cubicBezTo>
                    <a:cubicBezTo>
                      <a:pt x="28" y="196"/>
                      <a:pt x="27" y="196"/>
                      <a:pt x="26" y="196"/>
                    </a:cubicBezTo>
                    <a:cubicBezTo>
                      <a:pt x="24" y="194"/>
                      <a:pt x="27" y="194"/>
                      <a:pt x="26" y="191"/>
                    </a:cubicBezTo>
                    <a:cubicBezTo>
                      <a:pt x="27" y="192"/>
                      <a:pt x="28" y="189"/>
                      <a:pt x="28" y="192"/>
                    </a:cubicBezTo>
                    <a:cubicBezTo>
                      <a:pt x="33" y="185"/>
                      <a:pt x="36" y="173"/>
                      <a:pt x="40" y="164"/>
                    </a:cubicBezTo>
                    <a:cubicBezTo>
                      <a:pt x="40" y="162"/>
                      <a:pt x="40" y="162"/>
                      <a:pt x="39" y="161"/>
                    </a:cubicBezTo>
                    <a:cubicBezTo>
                      <a:pt x="45" y="156"/>
                      <a:pt x="47" y="148"/>
                      <a:pt x="51" y="142"/>
                    </a:cubicBezTo>
                    <a:cubicBezTo>
                      <a:pt x="49" y="143"/>
                      <a:pt x="48" y="139"/>
                      <a:pt x="50" y="136"/>
                    </a:cubicBezTo>
                    <a:cubicBezTo>
                      <a:pt x="51" y="131"/>
                      <a:pt x="53" y="136"/>
                      <a:pt x="56" y="133"/>
                    </a:cubicBezTo>
                    <a:cubicBezTo>
                      <a:pt x="57" y="131"/>
                      <a:pt x="59" y="128"/>
                      <a:pt x="60" y="127"/>
                    </a:cubicBezTo>
                    <a:cubicBezTo>
                      <a:pt x="60" y="127"/>
                      <a:pt x="60" y="127"/>
                      <a:pt x="60" y="127"/>
                    </a:cubicBezTo>
                    <a:cubicBezTo>
                      <a:pt x="61" y="125"/>
                      <a:pt x="63" y="121"/>
                      <a:pt x="65" y="120"/>
                    </a:cubicBezTo>
                    <a:cubicBezTo>
                      <a:pt x="65" y="120"/>
                      <a:pt x="65" y="120"/>
                      <a:pt x="65" y="120"/>
                    </a:cubicBezTo>
                    <a:cubicBezTo>
                      <a:pt x="67" y="118"/>
                      <a:pt x="69" y="117"/>
                      <a:pt x="71" y="115"/>
                    </a:cubicBezTo>
                    <a:cubicBezTo>
                      <a:pt x="70" y="113"/>
                      <a:pt x="75" y="109"/>
                      <a:pt x="74" y="107"/>
                    </a:cubicBezTo>
                    <a:cubicBezTo>
                      <a:pt x="75" y="107"/>
                      <a:pt x="74" y="107"/>
                      <a:pt x="75" y="107"/>
                    </a:cubicBezTo>
                    <a:cubicBezTo>
                      <a:pt x="74" y="106"/>
                      <a:pt x="74" y="106"/>
                      <a:pt x="74" y="106"/>
                    </a:cubicBezTo>
                    <a:cubicBezTo>
                      <a:pt x="78" y="103"/>
                      <a:pt x="78" y="103"/>
                      <a:pt x="78" y="103"/>
                    </a:cubicBezTo>
                    <a:cubicBezTo>
                      <a:pt x="78" y="104"/>
                      <a:pt x="78" y="105"/>
                      <a:pt x="78" y="106"/>
                    </a:cubicBezTo>
                    <a:cubicBezTo>
                      <a:pt x="82" y="103"/>
                      <a:pt x="78" y="104"/>
                      <a:pt x="79" y="101"/>
                    </a:cubicBezTo>
                    <a:cubicBezTo>
                      <a:pt x="81" y="98"/>
                      <a:pt x="82" y="99"/>
                      <a:pt x="84" y="99"/>
                    </a:cubicBezTo>
                    <a:cubicBezTo>
                      <a:pt x="84" y="100"/>
                      <a:pt x="82" y="100"/>
                      <a:pt x="81" y="101"/>
                    </a:cubicBezTo>
                    <a:cubicBezTo>
                      <a:pt x="81" y="103"/>
                      <a:pt x="83" y="100"/>
                      <a:pt x="84" y="101"/>
                    </a:cubicBezTo>
                    <a:cubicBezTo>
                      <a:pt x="85" y="100"/>
                      <a:pt x="84" y="98"/>
                      <a:pt x="86" y="97"/>
                    </a:cubicBezTo>
                    <a:cubicBezTo>
                      <a:pt x="88" y="96"/>
                      <a:pt x="92" y="92"/>
                      <a:pt x="92" y="93"/>
                    </a:cubicBezTo>
                    <a:cubicBezTo>
                      <a:pt x="93" y="91"/>
                      <a:pt x="95" y="90"/>
                      <a:pt x="96" y="88"/>
                    </a:cubicBezTo>
                    <a:cubicBezTo>
                      <a:pt x="94" y="89"/>
                      <a:pt x="91" y="91"/>
                      <a:pt x="90" y="91"/>
                    </a:cubicBezTo>
                    <a:cubicBezTo>
                      <a:pt x="91" y="90"/>
                      <a:pt x="94" y="87"/>
                      <a:pt x="94" y="87"/>
                    </a:cubicBezTo>
                    <a:cubicBezTo>
                      <a:pt x="94" y="88"/>
                      <a:pt x="94" y="88"/>
                      <a:pt x="94" y="88"/>
                    </a:cubicBezTo>
                    <a:cubicBezTo>
                      <a:pt x="94" y="87"/>
                      <a:pt x="99" y="84"/>
                      <a:pt x="96" y="85"/>
                    </a:cubicBezTo>
                    <a:cubicBezTo>
                      <a:pt x="100" y="84"/>
                      <a:pt x="100" y="84"/>
                      <a:pt x="100" y="84"/>
                    </a:cubicBezTo>
                    <a:cubicBezTo>
                      <a:pt x="100" y="82"/>
                      <a:pt x="103" y="80"/>
                      <a:pt x="105" y="78"/>
                    </a:cubicBezTo>
                    <a:cubicBezTo>
                      <a:pt x="106" y="80"/>
                      <a:pt x="106" y="82"/>
                      <a:pt x="110" y="80"/>
                    </a:cubicBezTo>
                    <a:cubicBezTo>
                      <a:pt x="113" y="76"/>
                      <a:pt x="113" y="76"/>
                      <a:pt x="113" y="76"/>
                    </a:cubicBezTo>
                    <a:cubicBezTo>
                      <a:pt x="115" y="74"/>
                      <a:pt x="116" y="74"/>
                      <a:pt x="116" y="75"/>
                    </a:cubicBezTo>
                    <a:cubicBezTo>
                      <a:pt x="124" y="71"/>
                      <a:pt x="121" y="66"/>
                      <a:pt x="128" y="64"/>
                    </a:cubicBezTo>
                    <a:cubicBezTo>
                      <a:pt x="126" y="67"/>
                      <a:pt x="129" y="66"/>
                      <a:pt x="132" y="65"/>
                    </a:cubicBezTo>
                    <a:cubicBezTo>
                      <a:pt x="131" y="65"/>
                      <a:pt x="131" y="64"/>
                      <a:pt x="132" y="63"/>
                    </a:cubicBezTo>
                    <a:cubicBezTo>
                      <a:pt x="131" y="63"/>
                      <a:pt x="132" y="65"/>
                      <a:pt x="129" y="65"/>
                    </a:cubicBezTo>
                    <a:cubicBezTo>
                      <a:pt x="128" y="65"/>
                      <a:pt x="131" y="63"/>
                      <a:pt x="132" y="62"/>
                    </a:cubicBezTo>
                    <a:cubicBezTo>
                      <a:pt x="139" y="63"/>
                      <a:pt x="150" y="53"/>
                      <a:pt x="160" y="50"/>
                    </a:cubicBezTo>
                    <a:cubicBezTo>
                      <a:pt x="158" y="48"/>
                      <a:pt x="163" y="48"/>
                      <a:pt x="164" y="46"/>
                    </a:cubicBezTo>
                    <a:cubicBezTo>
                      <a:pt x="165" y="49"/>
                      <a:pt x="169" y="43"/>
                      <a:pt x="172" y="44"/>
                    </a:cubicBezTo>
                    <a:cubicBezTo>
                      <a:pt x="170" y="42"/>
                      <a:pt x="170" y="42"/>
                      <a:pt x="170" y="42"/>
                    </a:cubicBezTo>
                    <a:cubicBezTo>
                      <a:pt x="176" y="41"/>
                      <a:pt x="177" y="34"/>
                      <a:pt x="182" y="36"/>
                    </a:cubicBezTo>
                    <a:cubicBezTo>
                      <a:pt x="185" y="35"/>
                      <a:pt x="182" y="38"/>
                      <a:pt x="181" y="39"/>
                    </a:cubicBezTo>
                    <a:cubicBezTo>
                      <a:pt x="186" y="40"/>
                      <a:pt x="191" y="32"/>
                      <a:pt x="196" y="34"/>
                    </a:cubicBezTo>
                    <a:cubicBezTo>
                      <a:pt x="196" y="33"/>
                      <a:pt x="194" y="32"/>
                      <a:pt x="197" y="30"/>
                    </a:cubicBezTo>
                    <a:cubicBezTo>
                      <a:pt x="201" y="30"/>
                      <a:pt x="207" y="29"/>
                      <a:pt x="207" y="29"/>
                    </a:cubicBezTo>
                    <a:cubicBezTo>
                      <a:pt x="209" y="28"/>
                      <a:pt x="210" y="27"/>
                      <a:pt x="213" y="27"/>
                    </a:cubicBezTo>
                    <a:cubicBezTo>
                      <a:pt x="213" y="28"/>
                      <a:pt x="212" y="28"/>
                      <a:pt x="211" y="29"/>
                    </a:cubicBezTo>
                    <a:cubicBezTo>
                      <a:pt x="215" y="28"/>
                      <a:pt x="219" y="26"/>
                      <a:pt x="222" y="24"/>
                    </a:cubicBezTo>
                    <a:cubicBezTo>
                      <a:pt x="225" y="26"/>
                      <a:pt x="233" y="23"/>
                      <a:pt x="238" y="23"/>
                    </a:cubicBezTo>
                    <a:cubicBezTo>
                      <a:pt x="241" y="20"/>
                      <a:pt x="247" y="23"/>
                      <a:pt x="247" y="20"/>
                    </a:cubicBezTo>
                    <a:cubicBezTo>
                      <a:pt x="247" y="20"/>
                      <a:pt x="247" y="20"/>
                      <a:pt x="248" y="21"/>
                    </a:cubicBezTo>
                    <a:cubicBezTo>
                      <a:pt x="249" y="19"/>
                      <a:pt x="251" y="17"/>
                      <a:pt x="253" y="17"/>
                    </a:cubicBezTo>
                    <a:cubicBezTo>
                      <a:pt x="253" y="19"/>
                      <a:pt x="253" y="19"/>
                      <a:pt x="253" y="19"/>
                    </a:cubicBezTo>
                    <a:cubicBezTo>
                      <a:pt x="252" y="22"/>
                      <a:pt x="260" y="19"/>
                      <a:pt x="261" y="20"/>
                    </a:cubicBezTo>
                    <a:cubicBezTo>
                      <a:pt x="258" y="19"/>
                      <a:pt x="263" y="20"/>
                      <a:pt x="263" y="18"/>
                    </a:cubicBezTo>
                    <a:cubicBezTo>
                      <a:pt x="266" y="18"/>
                      <a:pt x="266" y="18"/>
                      <a:pt x="266" y="18"/>
                    </a:cubicBezTo>
                    <a:cubicBezTo>
                      <a:pt x="271" y="17"/>
                      <a:pt x="267" y="17"/>
                      <a:pt x="273" y="16"/>
                    </a:cubicBezTo>
                    <a:cubicBezTo>
                      <a:pt x="276" y="16"/>
                      <a:pt x="274" y="19"/>
                      <a:pt x="273" y="19"/>
                    </a:cubicBezTo>
                    <a:cubicBezTo>
                      <a:pt x="275" y="20"/>
                      <a:pt x="278" y="19"/>
                      <a:pt x="281" y="19"/>
                    </a:cubicBezTo>
                    <a:cubicBezTo>
                      <a:pt x="280" y="18"/>
                      <a:pt x="280" y="18"/>
                      <a:pt x="281" y="18"/>
                    </a:cubicBezTo>
                    <a:cubicBezTo>
                      <a:pt x="281" y="18"/>
                      <a:pt x="281" y="18"/>
                      <a:pt x="281" y="19"/>
                    </a:cubicBezTo>
                    <a:cubicBezTo>
                      <a:pt x="282" y="18"/>
                      <a:pt x="283" y="18"/>
                      <a:pt x="285" y="18"/>
                    </a:cubicBezTo>
                    <a:cubicBezTo>
                      <a:pt x="285" y="19"/>
                      <a:pt x="285" y="19"/>
                      <a:pt x="285" y="19"/>
                    </a:cubicBezTo>
                    <a:cubicBezTo>
                      <a:pt x="283" y="19"/>
                      <a:pt x="282" y="19"/>
                      <a:pt x="281" y="19"/>
                    </a:cubicBezTo>
                    <a:cubicBezTo>
                      <a:pt x="282" y="19"/>
                      <a:pt x="283" y="19"/>
                      <a:pt x="284" y="19"/>
                    </a:cubicBezTo>
                    <a:cubicBezTo>
                      <a:pt x="285" y="19"/>
                      <a:pt x="285" y="19"/>
                      <a:pt x="285" y="19"/>
                    </a:cubicBezTo>
                    <a:cubicBezTo>
                      <a:pt x="286" y="19"/>
                      <a:pt x="287" y="19"/>
                      <a:pt x="288" y="20"/>
                    </a:cubicBezTo>
                    <a:cubicBezTo>
                      <a:pt x="287" y="21"/>
                      <a:pt x="287" y="21"/>
                      <a:pt x="287" y="21"/>
                    </a:cubicBezTo>
                    <a:cubicBezTo>
                      <a:pt x="289" y="22"/>
                      <a:pt x="294" y="20"/>
                      <a:pt x="294" y="20"/>
                    </a:cubicBezTo>
                    <a:cubicBezTo>
                      <a:pt x="303" y="22"/>
                      <a:pt x="318" y="23"/>
                      <a:pt x="322" y="24"/>
                    </a:cubicBezTo>
                    <a:cubicBezTo>
                      <a:pt x="319" y="23"/>
                      <a:pt x="318" y="24"/>
                      <a:pt x="320" y="24"/>
                    </a:cubicBezTo>
                    <a:cubicBezTo>
                      <a:pt x="323" y="25"/>
                      <a:pt x="326" y="24"/>
                      <a:pt x="326" y="25"/>
                    </a:cubicBezTo>
                    <a:cubicBezTo>
                      <a:pt x="329" y="25"/>
                      <a:pt x="328" y="27"/>
                      <a:pt x="332" y="28"/>
                    </a:cubicBezTo>
                    <a:cubicBezTo>
                      <a:pt x="332" y="29"/>
                      <a:pt x="333" y="27"/>
                      <a:pt x="332" y="27"/>
                    </a:cubicBezTo>
                    <a:cubicBezTo>
                      <a:pt x="337" y="31"/>
                      <a:pt x="347" y="31"/>
                      <a:pt x="354" y="36"/>
                    </a:cubicBezTo>
                    <a:cubicBezTo>
                      <a:pt x="353" y="36"/>
                      <a:pt x="352" y="36"/>
                      <a:pt x="351" y="37"/>
                    </a:cubicBezTo>
                    <a:cubicBezTo>
                      <a:pt x="357" y="38"/>
                      <a:pt x="363" y="41"/>
                      <a:pt x="369" y="42"/>
                    </a:cubicBezTo>
                    <a:cubicBezTo>
                      <a:pt x="368" y="42"/>
                      <a:pt x="368" y="43"/>
                      <a:pt x="366" y="43"/>
                    </a:cubicBezTo>
                    <a:cubicBezTo>
                      <a:pt x="369" y="44"/>
                      <a:pt x="372" y="46"/>
                      <a:pt x="375" y="47"/>
                    </a:cubicBezTo>
                    <a:cubicBezTo>
                      <a:pt x="375" y="47"/>
                      <a:pt x="375" y="47"/>
                      <a:pt x="375" y="47"/>
                    </a:cubicBezTo>
                    <a:cubicBezTo>
                      <a:pt x="373" y="44"/>
                      <a:pt x="378" y="46"/>
                      <a:pt x="381" y="48"/>
                    </a:cubicBezTo>
                    <a:cubicBezTo>
                      <a:pt x="380" y="48"/>
                      <a:pt x="380" y="48"/>
                      <a:pt x="380" y="48"/>
                    </a:cubicBezTo>
                    <a:cubicBezTo>
                      <a:pt x="384" y="51"/>
                      <a:pt x="385" y="50"/>
                      <a:pt x="388" y="53"/>
                    </a:cubicBezTo>
                    <a:cubicBezTo>
                      <a:pt x="390" y="55"/>
                      <a:pt x="386" y="52"/>
                      <a:pt x="386" y="53"/>
                    </a:cubicBezTo>
                    <a:cubicBezTo>
                      <a:pt x="386" y="56"/>
                      <a:pt x="393" y="61"/>
                      <a:pt x="394" y="62"/>
                    </a:cubicBezTo>
                    <a:cubicBezTo>
                      <a:pt x="395" y="62"/>
                      <a:pt x="396" y="63"/>
                      <a:pt x="397" y="62"/>
                    </a:cubicBezTo>
                    <a:cubicBezTo>
                      <a:pt x="400" y="64"/>
                      <a:pt x="397" y="64"/>
                      <a:pt x="399" y="66"/>
                    </a:cubicBezTo>
                    <a:cubicBezTo>
                      <a:pt x="409" y="69"/>
                      <a:pt x="409" y="69"/>
                      <a:pt x="409" y="69"/>
                    </a:cubicBezTo>
                    <a:cubicBezTo>
                      <a:pt x="408" y="69"/>
                      <a:pt x="410" y="73"/>
                      <a:pt x="407" y="71"/>
                    </a:cubicBezTo>
                    <a:cubicBezTo>
                      <a:pt x="412" y="76"/>
                      <a:pt x="417" y="77"/>
                      <a:pt x="422" y="80"/>
                    </a:cubicBezTo>
                    <a:cubicBezTo>
                      <a:pt x="423" y="82"/>
                      <a:pt x="428" y="87"/>
                      <a:pt x="430" y="89"/>
                    </a:cubicBezTo>
                    <a:cubicBezTo>
                      <a:pt x="429" y="90"/>
                      <a:pt x="428" y="87"/>
                      <a:pt x="427" y="87"/>
                    </a:cubicBezTo>
                    <a:cubicBezTo>
                      <a:pt x="428" y="91"/>
                      <a:pt x="428" y="91"/>
                      <a:pt x="428" y="91"/>
                    </a:cubicBezTo>
                    <a:cubicBezTo>
                      <a:pt x="425" y="87"/>
                      <a:pt x="427" y="93"/>
                      <a:pt x="424" y="91"/>
                    </a:cubicBezTo>
                    <a:cubicBezTo>
                      <a:pt x="428" y="94"/>
                      <a:pt x="432" y="102"/>
                      <a:pt x="435" y="107"/>
                    </a:cubicBezTo>
                    <a:cubicBezTo>
                      <a:pt x="435" y="102"/>
                      <a:pt x="440" y="113"/>
                      <a:pt x="443" y="111"/>
                    </a:cubicBezTo>
                    <a:cubicBezTo>
                      <a:pt x="447" y="117"/>
                      <a:pt x="443" y="115"/>
                      <a:pt x="443" y="118"/>
                    </a:cubicBezTo>
                    <a:cubicBezTo>
                      <a:pt x="448" y="124"/>
                      <a:pt x="451" y="130"/>
                      <a:pt x="453" y="136"/>
                    </a:cubicBezTo>
                    <a:cubicBezTo>
                      <a:pt x="453" y="136"/>
                      <a:pt x="453" y="136"/>
                      <a:pt x="453" y="136"/>
                    </a:cubicBezTo>
                    <a:cubicBezTo>
                      <a:pt x="456" y="141"/>
                      <a:pt x="459" y="150"/>
                      <a:pt x="464" y="155"/>
                    </a:cubicBezTo>
                    <a:cubicBezTo>
                      <a:pt x="463" y="154"/>
                      <a:pt x="463" y="155"/>
                      <a:pt x="462" y="154"/>
                    </a:cubicBezTo>
                    <a:cubicBezTo>
                      <a:pt x="463" y="160"/>
                      <a:pt x="465" y="154"/>
                      <a:pt x="466" y="161"/>
                    </a:cubicBezTo>
                    <a:cubicBezTo>
                      <a:pt x="465" y="160"/>
                      <a:pt x="465" y="160"/>
                      <a:pt x="465" y="160"/>
                    </a:cubicBezTo>
                    <a:cubicBezTo>
                      <a:pt x="467" y="164"/>
                      <a:pt x="467" y="169"/>
                      <a:pt x="470" y="173"/>
                    </a:cubicBezTo>
                    <a:cubicBezTo>
                      <a:pt x="469" y="174"/>
                      <a:pt x="469" y="173"/>
                      <a:pt x="468" y="172"/>
                    </a:cubicBezTo>
                    <a:cubicBezTo>
                      <a:pt x="470" y="177"/>
                      <a:pt x="471" y="182"/>
                      <a:pt x="474" y="186"/>
                    </a:cubicBezTo>
                    <a:cubicBezTo>
                      <a:pt x="473" y="186"/>
                      <a:pt x="472" y="186"/>
                      <a:pt x="471" y="184"/>
                    </a:cubicBezTo>
                    <a:cubicBezTo>
                      <a:pt x="471" y="189"/>
                      <a:pt x="474" y="189"/>
                      <a:pt x="474" y="193"/>
                    </a:cubicBezTo>
                    <a:cubicBezTo>
                      <a:pt x="475" y="194"/>
                      <a:pt x="474" y="197"/>
                      <a:pt x="474" y="196"/>
                    </a:cubicBezTo>
                    <a:cubicBezTo>
                      <a:pt x="475" y="198"/>
                      <a:pt x="476" y="205"/>
                      <a:pt x="477" y="207"/>
                    </a:cubicBezTo>
                    <a:cubicBezTo>
                      <a:pt x="476" y="208"/>
                      <a:pt x="476" y="209"/>
                      <a:pt x="475" y="212"/>
                    </a:cubicBezTo>
                    <a:cubicBezTo>
                      <a:pt x="478" y="236"/>
                      <a:pt x="473" y="260"/>
                      <a:pt x="467" y="283"/>
                    </a:cubicBezTo>
                    <a:cubicBezTo>
                      <a:pt x="463" y="286"/>
                      <a:pt x="467" y="277"/>
                      <a:pt x="464" y="279"/>
                    </a:cubicBezTo>
                    <a:cubicBezTo>
                      <a:pt x="467" y="280"/>
                      <a:pt x="464" y="283"/>
                      <a:pt x="461" y="290"/>
                    </a:cubicBezTo>
                    <a:cubicBezTo>
                      <a:pt x="461" y="290"/>
                      <a:pt x="461" y="290"/>
                      <a:pt x="461" y="290"/>
                    </a:cubicBezTo>
                    <a:cubicBezTo>
                      <a:pt x="460" y="293"/>
                      <a:pt x="458" y="294"/>
                      <a:pt x="457" y="297"/>
                    </a:cubicBezTo>
                    <a:cubicBezTo>
                      <a:pt x="458" y="297"/>
                      <a:pt x="458" y="297"/>
                      <a:pt x="458" y="297"/>
                    </a:cubicBezTo>
                    <a:cubicBezTo>
                      <a:pt x="458" y="301"/>
                      <a:pt x="452" y="303"/>
                      <a:pt x="453" y="306"/>
                    </a:cubicBezTo>
                    <a:cubicBezTo>
                      <a:pt x="451" y="307"/>
                      <a:pt x="451" y="307"/>
                      <a:pt x="451" y="307"/>
                    </a:cubicBezTo>
                    <a:cubicBezTo>
                      <a:pt x="451" y="312"/>
                      <a:pt x="447" y="312"/>
                      <a:pt x="447" y="316"/>
                    </a:cubicBezTo>
                    <a:cubicBezTo>
                      <a:pt x="447" y="316"/>
                      <a:pt x="447" y="316"/>
                      <a:pt x="447" y="316"/>
                    </a:cubicBezTo>
                    <a:cubicBezTo>
                      <a:pt x="443" y="320"/>
                      <a:pt x="442" y="327"/>
                      <a:pt x="439" y="328"/>
                    </a:cubicBezTo>
                    <a:cubicBezTo>
                      <a:pt x="437" y="332"/>
                      <a:pt x="434" y="337"/>
                      <a:pt x="435" y="339"/>
                    </a:cubicBezTo>
                    <a:cubicBezTo>
                      <a:pt x="433" y="339"/>
                      <a:pt x="433" y="338"/>
                      <a:pt x="433" y="337"/>
                    </a:cubicBezTo>
                    <a:cubicBezTo>
                      <a:pt x="422" y="352"/>
                      <a:pt x="406" y="365"/>
                      <a:pt x="395" y="377"/>
                    </a:cubicBezTo>
                    <a:cubicBezTo>
                      <a:pt x="394" y="378"/>
                      <a:pt x="395" y="377"/>
                      <a:pt x="395" y="376"/>
                    </a:cubicBezTo>
                    <a:cubicBezTo>
                      <a:pt x="389" y="385"/>
                      <a:pt x="378" y="390"/>
                      <a:pt x="378" y="398"/>
                    </a:cubicBezTo>
                    <a:cubicBezTo>
                      <a:pt x="377" y="402"/>
                      <a:pt x="377" y="402"/>
                      <a:pt x="377" y="402"/>
                    </a:cubicBezTo>
                    <a:cubicBezTo>
                      <a:pt x="375" y="403"/>
                      <a:pt x="375" y="402"/>
                      <a:pt x="373" y="403"/>
                    </a:cubicBezTo>
                    <a:cubicBezTo>
                      <a:pt x="373" y="406"/>
                      <a:pt x="368" y="411"/>
                      <a:pt x="369" y="413"/>
                    </a:cubicBezTo>
                    <a:cubicBezTo>
                      <a:pt x="368" y="414"/>
                      <a:pt x="369" y="412"/>
                      <a:pt x="368" y="412"/>
                    </a:cubicBezTo>
                    <a:cubicBezTo>
                      <a:pt x="365" y="416"/>
                      <a:pt x="365" y="422"/>
                      <a:pt x="363" y="426"/>
                    </a:cubicBezTo>
                    <a:cubicBezTo>
                      <a:pt x="363" y="424"/>
                      <a:pt x="363" y="424"/>
                      <a:pt x="363" y="424"/>
                    </a:cubicBezTo>
                    <a:cubicBezTo>
                      <a:pt x="349" y="443"/>
                      <a:pt x="340" y="473"/>
                      <a:pt x="342" y="493"/>
                    </a:cubicBezTo>
                    <a:cubicBezTo>
                      <a:pt x="343" y="498"/>
                      <a:pt x="340" y="495"/>
                      <a:pt x="340" y="497"/>
                    </a:cubicBezTo>
                    <a:cubicBezTo>
                      <a:pt x="342" y="517"/>
                      <a:pt x="338" y="542"/>
                      <a:pt x="349" y="558"/>
                    </a:cubicBezTo>
                    <a:cubicBezTo>
                      <a:pt x="355" y="570"/>
                      <a:pt x="363" y="573"/>
                      <a:pt x="363" y="573"/>
                    </a:cubicBezTo>
                    <a:cubicBezTo>
                      <a:pt x="346" y="542"/>
                      <a:pt x="349" y="513"/>
                      <a:pt x="356" y="481"/>
                    </a:cubicBezTo>
                    <a:cubicBezTo>
                      <a:pt x="356" y="470"/>
                      <a:pt x="359" y="457"/>
                      <a:pt x="363" y="448"/>
                    </a:cubicBezTo>
                    <a:cubicBezTo>
                      <a:pt x="376" y="404"/>
                      <a:pt x="410" y="388"/>
                      <a:pt x="444" y="349"/>
                    </a:cubicBezTo>
                    <a:cubicBezTo>
                      <a:pt x="442" y="350"/>
                      <a:pt x="443" y="348"/>
                      <a:pt x="444" y="346"/>
                    </a:cubicBezTo>
                    <a:cubicBezTo>
                      <a:pt x="445" y="345"/>
                      <a:pt x="445" y="345"/>
                      <a:pt x="445" y="345"/>
                    </a:cubicBezTo>
                    <a:cubicBezTo>
                      <a:pt x="446" y="342"/>
                      <a:pt x="446" y="342"/>
                      <a:pt x="446" y="342"/>
                    </a:cubicBezTo>
                    <a:cubicBezTo>
                      <a:pt x="448" y="339"/>
                      <a:pt x="449" y="341"/>
                      <a:pt x="447" y="344"/>
                    </a:cubicBezTo>
                    <a:cubicBezTo>
                      <a:pt x="459" y="329"/>
                      <a:pt x="467" y="314"/>
                      <a:pt x="475" y="297"/>
                    </a:cubicBezTo>
                    <a:cubicBezTo>
                      <a:pt x="474" y="295"/>
                      <a:pt x="479" y="288"/>
                      <a:pt x="477" y="286"/>
                    </a:cubicBezTo>
                    <a:cubicBezTo>
                      <a:pt x="478" y="286"/>
                      <a:pt x="478" y="286"/>
                      <a:pt x="478" y="287"/>
                    </a:cubicBezTo>
                    <a:cubicBezTo>
                      <a:pt x="481" y="274"/>
                      <a:pt x="482" y="274"/>
                      <a:pt x="487" y="263"/>
                    </a:cubicBezTo>
                    <a:cubicBezTo>
                      <a:pt x="501" y="211"/>
                      <a:pt x="485" y="161"/>
                      <a:pt x="463" y="1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07" name="Rectangle 77"/>
              <p:cNvSpPr>
                <a:spLocks noChangeArrowheads="1"/>
              </p:cNvSpPr>
              <p:nvPr/>
            </p:nvSpPr>
            <p:spPr bwMode="auto">
              <a:xfrm>
                <a:off x="7292" y="2051"/>
                <a:ext cx="1" cy="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08" name="Freeform 78"/>
              <p:cNvSpPr>
                <a:spLocks/>
              </p:cNvSpPr>
              <p:nvPr/>
            </p:nvSpPr>
            <p:spPr bwMode="auto">
              <a:xfrm>
                <a:off x="6566" y="3084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09" name="Freeform 79"/>
              <p:cNvSpPr>
                <a:spLocks/>
              </p:cNvSpPr>
              <p:nvPr/>
            </p:nvSpPr>
            <p:spPr bwMode="auto">
              <a:xfrm>
                <a:off x="7339" y="2013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2 h 2"/>
                  <a:gd name="T4" fmla="*/ 0 w 3"/>
                  <a:gd name="T5" fmla="*/ 0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2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10" name="Freeform 80"/>
              <p:cNvSpPr>
                <a:spLocks/>
              </p:cNvSpPr>
              <p:nvPr/>
            </p:nvSpPr>
            <p:spPr bwMode="auto">
              <a:xfrm>
                <a:off x="6599" y="3080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11" name="Freeform 81"/>
              <p:cNvSpPr>
                <a:spLocks/>
              </p:cNvSpPr>
              <p:nvPr/>
            </p:nvSpPr>
            <p:spPr bwMode="auto">
              <a:xfrm>
                <a:off x="7328" y="2034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0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12" name="Freeform 82"/>
              <p:cNvSpPr>
                <a:spLocks/>
              </p:cNvSpPr>
              <p:nvPr/>
            </p:nvSpPr>
            <p:spPr bwMode="auto">
              <a:xfrm>
                <a:off x="6429" y="246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13" name="Freeform 83"/>
              <p:cNvSpPr>
                <a:spLocks/>
              </p:cNvSpPr>
              <p:nvPr/>
            </p:nvSpPr>
            <p:spPr bwMode="auto">
              <a:xfrm>
                <a:off x="6497" y="2660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14" name="Freeform 84"/>
              <p:cNvSpPr>
                <a:spLocks/>
              </p:cNvSpPr>
              <p:nvPr/>
            </p:nvSpPr>
            <p:spPr bwMode="auto">
              <a:xfrm>
                <a:off x="7328" y="202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15" name="Freeform 85"/>
              <p:cNvSpPr>
                <a:spLocks/>
              </p:cNvSpPr>
              <p:nvPr/>
            </p:nvSpPr>
            <p:spPr bwMode="auto">
              <a:xfrm>
                <a:off x="6414" y="2475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16" name="Freeform 86"/>
              <p:cNvSpPr>
                <a:spLocks/>
              </p:cNvSpPr>
              <p:nvPr/>
            </p:nvSpPr>
            <p:spPr bwMode="auto">
              <a:xfrm>
                <a:off x="6422" y="2468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17" name="Freeform 87"/>
              <p:cNvSpPr>
                <a:spLocks/>
              </p:cNvSpPr>
              <p:nvPr/>
            </p:nvSpPr>
            <p:spPr bwMode="auto">
              <a:xfrm>
                <a:off x="6500" y="261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18" name="Freeform 88"/>
              <p:cNvSpPr>
                <a:spLocks/>
              </p:cNvSpPr>
              <p:nvPr/>
            </p:nvSpPr>
            <p:spPr bwMode="auto">
              <a:xfrm>
                <a:off x="6424" y="2468"/>
                <a:ext cx="7" cy="0"/>
              </a:xfrm>
              <a:custGeom>
                <a:avLst/>
                <a:gdLst>
                  <a:gd name="T0" fmla="*/ 1 w 3"/>
                  <a:gd name="T1" fmla="*/ 0 w 3"/>
                  <a:gd name="T2" fmla="*/ 1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19" name="Freeform 89"/>
              <p:cNvSpPr>
                <a:spLocks/>
              </p:cNvSpPr>
              <p:nvPr/>
            </p:nvSpPr>
            <p:spPr bwMode="auto">
              <a:xfrm>
                <a:off x="6564" y="2447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20" name="Freeform 90"/>
              <p:cNvSpPr>
                <a:spLocks/>
              </p:cNvSpPr>
              <p:nvPr/>
            </p:nvSpPr>
            <p:spPr bwMode="auto">
              <a:xfrm>
                <a:off x="6497" y="2409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21" name="Oval 91"/>
              <p:cNvSpPr>
                <a:spLocks noChangeArrowheads="1"/>
              </p:cNvSpPr>
              <p:nvPr/>
            </p:nvSpPr>
            <p:spPr bwMode="auto">
              <a:xfrm>
                <a:off x="6429" y="2468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22" name="Freeform 92"/>
              <p:cNvSpPr>
                <a:spLocks/>
              </p:cNvSpPr>
              <p:nvPr/>
            </p:nvSpPr>
            <p:spPr bwMode="auto">
              <a:xfrm>
                <a:off x="6414" y="2179"/>
                <a:ext cx="5" cy="7"/>
              </a:xfrm>
              <a:custGeom>
                <a:avLst/>
                <a:gdLst>
                  <a:gd name="T0" fmla="*/ 1 w 2"/>
                  <a:gd name="T1" fmla="*/ 0 h 3"/>
                  <a:gd name="T2" fmla="*/ 2 w 2"/>
                  <a:gd name="T3" fmla="*/ 3 h 3"/>
                  <a:gd name="T4" fmla="*/ 1 w 2"/>
                  <a:gd name="T5" fmla="*/ 2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0"/>
                      <a:pt x="0" y="1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23" name="Freeform 93"/>
              <p:cNvSpPr>
                <a:spLocks/>
              </p:cNvSpPr>
              <p:nvPr/>
            </p:nvSpPr>
            <p:spPr bwMode="auto">
              <a:xfrm>
                <a:off x="6455" y="268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24" name="Freeform 94"/>
              <p:cNvSpPr>
                <a:spLocks/>
              </p:cNvSpPr>
              <p:nvPr/>
            </p:nvSpPr>
            <p:spPr bwMode="auto">
              <a:xfrm>
                <a:off x="7081" y="2501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25" name="Freeform 95"/>
              <p:cNvSpPr>
                <a:spLocks/>
              </p:cNvSpPr>
              <p:nvPr/>
            </p:nvSpPr>
            <p:spPr bwMode="auto">
              <a:xfrm>
                <a:off x="7057" y="2449"/>
                <a:ext cx="254" cy="133"/>
              </a:xfrm>
              <a:custGeom>
                <a:avLst/>
                <a:gdLst>
                  <a:gd name="T0" fmla="*/ 90 w 107"/>
                  <a:gd name="T1" fmla="*/ 34 h 56"/>
                  <a:gd name="T2" fmla="*/ 75 w 107"/>
                  <a:gd name="T3" fmla="*/ 23 h 56"/>
                  <a:gd name="T4" fmla="*/ 59 w 107"/>
                  <a:gd name="T5" fmla="*/ 22 h 56"/>
                  <a:gd name="T6" fmla="*/ 54 w 107"/>
                  <a:gd name="T7" fmla="*/ 18 h 56"/>
                  <a:gd name="T8" fmla="*/ 44 w 107"/>
                  <a:gd name="T9" fmla="*/ 13 h 56"/>
                  <a:gd name="T10" fmla="*/ 37 w 107"/>
                  <a:gd name="T11" fmla="*/ 9 h 56"/>
                  <a:gd name="T12" fmla="*/ 30 w 107"/>
                  <a:gd name="T13" fmla="*/ 11 h 56"/>
                  <a:gd name="T14" fmla="*/ 20 w 107"/>
                  <a:gd name="T15" fmla="*/ 8 h 56"/>
                  <a:gd name="T16" fmla="*/ 15 w 107"/>
                  <a:gd name="T17" fmla="*/ 6 h 56"/>
                  <a:gd name="T18" fmla="*/ 9 w 107"/>
                  <a:gd name="T19" fmla="*/ 1 h 56"/>
                  <a:gd name="T20" fmla="*/ 6 w 107"/>
                  <a:gd name="T21" fmla="*/ 1 h 56"/>
                  <a:gd name="T22" fmla="*/ 3 w 107"/>
                  <a:gd name="T23" fmla="*/ 3 h 56"/>
                  <a:gd name="T24" fmla="*/ 0 w 107"/>
                  <a:gd name="T25" fmla="*/ 5 h 56"/>
                  <a:gd name="T26" fmla="*/ 1 w 107"/>
                  <a:gd name="T27" fmla="*/ 8 h 56"/>
                  <a:gd name="T28" fmla="*/ 6 w 107"/>
                  <a:gd name="T29" fmla="*/ 9 h 56"/>
                  <a:gd name="T30" fmla="*/ 8 w 107"/>
                  <a:gd name="T31" fmla="*/ 14 h 56"/>
                  <a:gd name="T32" fmla="*/ 3 w 107"/>
                  <a:gd name="T33" fmla="*/ 19 h 56"/>
                  <a:gd name="T34" fmla="*/ 5 w 107"/>
                  <a:gd name="T35" fmla="*/ 20 h 56"/>
                  <a:gd name="T36" fmla="*/ 8 w 107"/>
                  <a:gd name="T37" fmla="*/ 18 h 56"/>
                  <a:gd name="T38" fmla="*/ 8 w 107"/>
                  <a:gd name="T39" fmla="*/ 20 h 56"/>
                  <a:gd name="T40" fmla="*/ 12 w 107"/>
                  <a:gd name="T41" fmla="*/ 17 h 56"/>
                  <a:gd name="T42" fmla="*/ 11 w 107"/>
                  <a:gd name="T43" fmla="*/ 22 h 56"/>
                  <a:gd name="T44" fmla="*/ 11 w 107"/>
                  <a:gd name="T45" fmla="*/ 25 h 56"/>
                  <a:gd name="T46" fmla="*/ 13 w 107"/>
                  <a:gd name="T47" fmla="*/ 23 h 56"/>
                  <a:gd name="T48" fmla="*/ 14 w 107"/>
                  <a:gd name="T49" fmla="*/ 25 h 56"/>
                  <a:gd name="T50" fmla="*/ 17 w 107"/>
                  <a:gd name="T51" fmla="*/ 22 h 56"/>
                  <a:gd name="T52" fmla="*/ 21 w 107"/>
                  <a:gd name="T53" fmla="*/ 18 h 56"/>
                  <a:gd name="T54" fmla="*/ 20 w 107"/>
                  <a:gd name="T55" fmla="*/ 23 h 56"/>
                  <a:gd name="T56" fmla="*/ 24 w 107"/>
                  <a:gd name="T57" fmla="*/ 26 h 56"/>
                  <a:gd name="T58" fmla="*/ 26 w 107"/>
                  <a:gd name="T59" fmla="*/ 27 h 56"/>
                  <a:gd name="T60" fmla="*/ 28 w 107"/>
                  <a:gd name="T61" fmla="*/ 27 h 56"/>
                  <a:gd name="T62" fmla="*/ 33 w 107"/>
                  <a:gd name="T63" fmla="*/ 29 h 56"/>
                  <a:gd name="T64" fmla="*/ 35 w 107"/>
                  <a:gd name="T65" fmla="*/ 30 h 56"/>
                  <a:gd name="T66" fmla="*/ 36 w 107"/>
                  <a:gd name="T67" fmla="*/ 30 h 56"/>
                  <a:gd name="T68" fmla="*/ 38 w 107"/>
                  <a:gd name="T69" fmla="*/ 28 h 56"/>
                  <a:gd name="T70" fmla="*/ 39 w 107"/>
                  <a:gd name="T71" fmla="*/ 31 h 56"/>
                  <a:gd name="T72" fmla="*/ 41 w 107"/>
                  <a:gd name="T73" fmla="*/ 30 h 56"/>
                  <a:gd name="T74" fmla="*/ 44 w 107"/>
                  <a:gd name="T75" fmla="*/ 33 h 56"/>
                  <a:gd name="T76" fmla="*/ 48 w 107"/>
                  <a:gd name="T77" fmla="*/ 34 h 56"/>
                  <a:gd name="T78" fmla="*/ 50 w 107"/>
                  <a:gd name="T79" fmla="*/ 37 h 56"/>
                  <a:gd name="T80" fmla="*/ 52 w 107"/>
                  <a:gd name="T81" fmla="*/ 36 h 56"/>
                  <a:gd name="T82" fmla="*/ 52 w 107"/>
                  <a:gd name="T83" fmla="*/ 37 h 56"/>
                  <a:gd name="T84" fmla="*/ 55 w 107"/>
                  <a:gd name="T85" fmla="*/ 37 h 56"/>
                  <a:gd name="T86" fmla="*/ 58 w 107"/>
                  <a:gd name="T87" fmla="*/ 38 h 56"/>
                  <a:gd name="T88" fmla="*/ 61 w 107"/>
                  <a:gd name="T89" fmla="*/ 38 h 56"/>
                  <a:gd name="T90" fmla="*/ 67 w 107"/>
                  <a:gd name="T91" fmla="*/ 33 h 56"/>
                  <a:gd name="T92" fmla="*/ 67 w 107"/>
                  <a:gd name="T93" fmla="*/ 38 h 56"/>
                  <a:gd name="T94" fmla="*/ 71 w 107"/>
                  <a:gd name="T95" fmla="*/ 39 h 56"/>
                  <a:gd name="T96" fmla="*/ 73 w 107"/>
                  <a:gd name="T97" fmla="*/ 40 h 56"/>
                  <a:gd name="T98" fmla="*/ 79 w 107"/>
                  <a:gd name="T99" fmla="*/ 44 h 56"/>
                  <a:gd name="T100" fmla="*/ 81 w 107"/>
                  <a:gd name="T101" fmla="*/ 46 h 56"/>
                  <a:gd name="T102" fmla="*/ 90 w 107"/>
                  <a:gd name="T103" fmla="*/ 46 h 56"/>
                  <a:gd name="T104" fmla="*/ 93 w 107"/>
                  <a:gd name="T105" fmla="*/ 4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7" h="56">
                    <a:moveTo>
                      <a:pt x="102" y="41"/>
                    </a:moveTo>
                    <a:cubicBezTo>
                      <a:pt x="101" y="41"/>
                      <a:pt x="100" y="41"/>
                      <a:pt x="100" y="40"/>
                    </a:cubicBezTo>
                    <a:cubicBezTo>
                      <a:pt x="96" y="38"/>
                      <a:pt x="96" y="32"/>
                      <a:pt x="92" y="32"/>
                    </a:cubicBezTo>
                    <a:cubicBezTo>
                      <a:pt x="91" y="33"/>
                      <a:pt x="91" y="34"/>
                      <a:pt x="90" y="34"/>
                    </a:cubicBezTo>
                    <a:cubicBezTo>
                      <a:pt x="91" y="33"/>
                      <a:pt x="91" y="33"/>
                      <a:pt x="91" y="33"/>
                    </a:cubicBezTo>
                    <a:cubicBezTo>
                      <a:pt x="90" y="34"/>
                      <a:pt x="90" y="34"/>
                      <a:pt x="90" y="34"/>
                    </a:cubicBezTo>
                    <a:cubicBezTo>
                      <a:pt x="89" y="34"/>
                      <a:pt x="90" y="33"/>
                      <a:pt x="91" y="33"/>
                    </a:cubicBezTo>
                    <a:cubicBezTo>
                      <a:pt x="89" y="32"/>
                      <a:pt x="88" y="32"/>
                      <a:pt x="87" y="31"/>
                    </a:cubicBezTo>
                    <a:cubicBezTo>
                      <a:pt x="86" y="32"/>
                      <a:pt x="86" y="30"/>
                      <a:pt x="85" y="32"/>
                    </a:cubicBezTo>
                    <a:cubicBezTo>
                      <a:pt x="86" y="31"/>
                      <a:pt x="86" y="31"/>
                      <a:pt x="86" y="31"/>
                    </a:cubicBezTo>
                    <a:cubicBezTo>
                      <a:pt x="84" y="32"/>
                      <a:pt x="84" y="32"/>
                      <a:pt x="85" y="29"/>
                    </a:cubicBezTo>
                    <a:cubicBezTo>
                      <a:pt x="82" y="25"/>
                      <a:pt x="78" y="26"/>
                      <a:pt x="75" y="23"/>
                    </a:cubicBezTo>
                    <a:cubicBezTo>
                      <a:pt x="72" y="22"/>
                      <a:pt x="68" y="22"/>
                      <a:pt x="64" y="21"/>
                    </a:cubicBezTo>
                    <a:cubicBezTo>
                      <a:pt x="62" y="24"/>
                      <a:pt x="62" y="23"/>
                      <a:pt x="60" y="25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60" y="25"/>
                      <a:pt x="60" y="24"/>
                      <a:pt x="60" y="22"/>
                    </a:cubicBezTo>
                    <a:cubicBezTo>
                      <a:pt x="60" y="23"/>
                      <a:pt x="60" y="22"/>
                      <a:pt x="59" y="24"/>
                    </a:cubicBezTo>
                    <a:cubicBezTo>
                      <a:pt x="58" y="26"/>
                      <a:pt x="60" y="21"/>
                      <a:pt x="59" y="22"/>
                    </a:cubicBezTo>
                    <a:cubicBezTo>
                      <a:pt x="60" y="21"/>
                      <a:pt x="59" y="23"/>
                      <a:pt x="59" y="22"/>
                    </a:cubicBezTo>
                    <a:cubicBezTo>
                      <a:pt x="57" y="24"/>
                      <a:pt x="60" y="22"/>
                      <a:pt x="59" y="19"/>
                    </a:cubicBezTo>
                    <a:cubicBezTo>
                      <a:pt x="57" y="19"/>
                      <a:pt x="55" y="20"/>
                      <a:pt x="54" y="19"/>
                    </a:cubicBezTo>
                    <a:cubicBezTo>
                      <a:pt x="54" y="19"/>
                      <a:pt x="54" y="20"/>
                      <a:pt x="54" y="20"/>
                    </a:cubicBezTo>
                    <a:cubicBezTo>
                      <a:pt x="55" y="17"/>
                      <a:pt x="53" y="21"/>
                      <a:pt x="53" y="19"/>
                    </a:cubicBezTo>
                    <a:cubicBezTo>
                      <a:pt x="53" y="19"/>
                      <a:pt x="53" y="19"/>
                      <a:pt x="54" y="18"/>
                    </a:cubicBezTo>
                    <a:cubicBezTo>
                      <a:pt x="54" y="17"/>
                      <a:pt x="52" y="18"/>
                      <a:pt x="52" y="17"/>
                    </a:cubicBezTo>
                    <a:cubicBezTo>
                      <a:pt x="51" y="18"/>
                      <a:pt x="52" y="15"/>
                      <a:pt x="51" y="16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49" y="18"/>
                      <a:pt x="50" y="13"/>
                      <a:pt x="49" y="15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7" y="14"/>
                      <a:pt x="46" y="12"/>
                      <a:pt x="44" y="13"/>
                    </a:cubicBezTo>
                    <a:cubicBezTo>
                      <a:pt x="43" y="13"/>
                      <a:pt x="43" y="10"/>
                      <a:pt x="41" y="11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1" y="11"/>
                      <a:pt x="41" y="11"/>
                    </a:cubicBezTo>
                    <a:cubicBezTo>
                      <a:pt x="40" y="12"/>
                      <a:pt x="40" y="10"/>
                      <a:pt x="39" y="10"/>
                    </a:cubicBezTo>
                    <a:cubicBezTo>
                      <a:pt x="39" y="10"/>
                      <a:pt x="39" y="10"/>
                      <a:pt x="39" y="11"/>
                    </a:cubicBezTo>
                    <a:cubicBezTo>
                      <a:pt x="39" y="9"/>
                      <a:pt x="37" y="11"/>
                      <a:pt x="37" y="9"/>
                    </a:cubicBezTo>
                    <a:cubicBezTo>
                      <a:pt x="35" y="12"/>
                      <a:pt x="35" y="11"/>
                      <a:pt x="35" y="11"/>
                    </a:cubicBezTo>
                    <a:cubicBezTo>
                      <a:pt x="35" y="11"/>
                      <a:pt x="35" y="10"/>
                      <a:pt x="35" y="10"/>
                    </a:cubicBezTo>
                    <a:cubicBezTo>
                      <a:pt x="35" y="10"/>
                      <a:pt x="34" y="10"/>
                      <a:pt x="34" y="9"/>
                    </a:cubicBezTo>
                    <a:cubicBezTo>
                      <a:pt x="34" y="9"/>
                      <a:pt x="33" y="11"/>
                      <a:pt x="33" y="10"/>
                    </a:cubicBezTo>
                    <a:cubicBezTo>
                      <a:pt x="34" y="8"/>
                      <a:pt x="32" y="10"/>
                      <a:pt x="32" y="9"/>
                    </a:cubicBezTo>
                    <a:cubicBezTo>
                      <a:pt x="31" y="10"/>
                      <a:pt x="30" y="12"/>
                      <a:pt x="30" y="11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0" y="9"/>
                      <a:pt x="30" y="6"/>
                      <a:pt x="27" y="8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6" y="8"/>
                      <a:pt x="25" y="5"/>
                      <a:pt x="23" y="7"/>
                    </a:cubicBezTo>
                    <a:cubicBezTo>
                      <a:pt x="23" y="6"/>
                      <a:pt x="23" y="6"/>
                      <a:pt x="22" y="5"/>
                    </a:cubicBezTo>
                    <a:cubicBezTo>
                      <a:pt x="21" y="7"/>
                      <a:pt x="21" y="6"/>
                      <a:pt x="20" y="8"/>
                    </a:cubicBezTo>
                    <a:cubicBezTo>
                      <a:pt x="19" y="8"/>
                      <a:pt x="20" y="7"/>
                      <a:pt x="20" y="6"/>
                    </a:cubicBezTo>
                    <a:cubicBezTo>
                      <a:pt x="20" y="6"/>
                      <a:pt x="21" y="3"/>
                      <a:pt x="19" y="5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18" y="5"/>
                      <a:pt x="17" y="6"/>
                      <a:pt x="17" y="5"/>
                    </a:cubicBezTo>
                    <a:cubicBezTo>
                      <a:pt x="16" y="6"/>
                      <a:pt x="16" y="6"/>
                      <a:pt x="15" y="7"/>
                    </a:cubicBezTo>
                    <a:cubicBezTo>
                      <a:pt x="15" y="7"/>
                      <a:pt x="16" y="5"/>
                      <a:pt x="15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4"/>
                      <a:pt x="14" y="4"/>
                      <a:pt x="13" y="4"/>
                    </a:cubicBezTo>
                    <a:cubicBezTo>
                      <a:pt x="14" y="2"/>
                      <a:pt x="11" y="4"/>
                      <a:pt x="12" y="2"/>
                    </a:cubicBezTo>
                    <a:cubicBezTo>
                      <a:pt x="11" y="3"/>
                      <a:pt x="11" y="1"/>
                      <a:pt x="9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2"/>
                      <a:pt x="9" y="2"/>
                      <a:pt x="9" y="1"/>
                    </a:cubicBezTo>
                    <a:cubicBezTo>
                      <a:pt x="8" y="0"/>
                      <a:pt x="7" y="2"/>
                      <a:pt x="7" y="3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5" y="4"/>
                      <a:pt x="4" y="5"/>
                    </a:cubicBezTo>
                    <a:cubicBezTo>
                      <a:pt x="5" y="4"/>
                      <a:pt x="4" y="5"/>
                      <a:pt x="4" y="4"/>
                    </a:cubicBezTo>
                    <a:cubicBezTo>
                      <a:pt x="5" y="3"/>
                      <a:pt x="6" y="2"/>
                      <a:pt x="7" y="1"/>
                    </a:cubicBezTo>
                    <a:cubicBezTo>
                      <a:pt x="7" y="0"/>
                      <a:pt x="5" y="3"/>
                      <a:pt x="6" y="1"/>
                    </a:cubicBezTo>
                    <a:cubicBezTo>
                      <a:pt x="6" y="0"/>
                      <a:pt x="5" y="0"/>
                      <a:pt x="4" y="2"/>
                    </a:cubicBezTo>
                    <a:cubicBezTo>
                      <a:pt x="5" y="1"/>
                      <a:pt x="5" y="1"/>
                      <a:pt x="5" y="0"/>
                    </a:cubicBezTo>
                    <a:cubicBezTo>
                      <a:pt x="5" y="0"/>
                      <a:pt x="5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2"/>
                      <a:pt x="3" y="2"/>
                      <a:pt x="2" y="4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2" y="4"/>
                      <a:pt x="1" y="5"/>
                      <a:pt x="2" y="3"/>
                    </a:cubicBezTo>
                    <a:cubicBezTo>
                      <a:pt x="2" y="2"/>
                      <a:pt x="3" y="2"/>
                      <a:pt x="4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1" y="3"/>
                      <a:pt x="0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0" y="6"/>
                      <a:pt x="2" y="6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4" y="3"/>
                      <a:pt x="3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3" y="6"/>
                      <a:pt x="3" y="6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3" y="5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9"/>
                      <a:pt x="3" y="6"/>
                      <a:pt x="4" y="6"/>
                    </a:cubicBezTo>
                    <a:cubicBezTo>
                      <a:pt x="4" y="7"/>
                      <a:pt x="2" y="9"/>
                      <a:pt x="2" y="10"/>
                    </a:cubicBezTo>
                    <a:cubicBezTo>
                      <a:pt x="2" y="10"/>
                      <a:pt x="4" y="9"/>
                      <a:pt x="3" y="11"/>
                    </a:cubicBezTo>
                    <a:cubicBezTo>
                      <a:pt x="4" y="10"/>
                      <a:pt x="5" y="10"/>
                      <a:pt x="6" y="9"/>
                    </a:cubicBezTo>
                    <a:cubicBezTo>
                      <a:pt x="6" y="9"/>
                      <a:pt x="4" y="11"/>
                      <a:pt x="5" y="11"/>
                    </a:cubicBezTo>
                    <a:cubicBezTo>
                      <a:pt x="5" y="11"/>
                      <a:pt x="4" y="12"/>
                      <a:pt x="4" y="13"/>
                    </a:cubicBezTo>
                    <a:cubicBezTo>
                      <a:pt x="5" y="12"/>
                      <a:pt x="4" y="13"/>
                      <a:pt x="5" y="11"/>
                    </a:cubicBezTo>
                    <a:cubicBezTo>
                      <a:pt x="6" y="12"/>
                      <a:pt x="6" y="13"/>
                      <a:pt x="7" y="12"/>
                    </a:cubicBezTo>
                    <a:cubicBezTo>
                      <a:pt x="7" y="12"/>
                      <a:pt x="6" y="14"/>
                      <a:pt x="5" y="15"/>
                    </a:cubicBezTo>
                    <a:cubicBezTo>
                      <a:pt x="6" y="13"/>
                      <a:pt x="7" y="13"/>
                      <a:pt x="8" y="14"/>
                    </a:cubicBezTo>
                    <a:cubicBezTo>
                      <a:pt x="9" y="12"/>
                      <a:pt x="8" y="12"/>
                      <a:pt x="9" y="11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9" y="11"/>
                      <a:pt x="8" y="14"/>
                      <a:pt x="8" y="14"/>
                    </a:cubicBezTo>
                    <a:cubicBezTo>
                      <a:pt x="6" y="16"/>
                      <a:pt x="8" y="13"/>
                      <a:pt x="6" y="16"/>
                    </a:cubicBezTo>
                    <a:cubicBezTo>
                      <a:pt x="5" y="18"/>
                      <a:pt x="4" y="17"/>
                      <a:pt x="5" y="16"/>
                    </a:cubicBezTo>
                    <a:cubicBezTo>
                      <a:pt x="3" y="18"/>
                      <a:pt x="5" y="17"/>
                      <a:pt x="3" y="19"/>
                    </a:cubicBezTo>
                    <a:cubicBezTo>
                      <a:pt x="4" y="19"/>
                      <a:pt x="5" y="18"/>
                      <a:pt x="5" y="18"/>
                    </a:cubicBezTo>
                    <a:cubicBezTo>
                      <a:pt x="6" y="17"/>
                      <a:pt x="6" y="16"/>
                      <a:pt x="7" y="16"/>
                    </a:cubicBezTo>
                    <a:cubicBezTo>
                      <a:pt x="8" y="14"/>
                      <a:pt x="6" y="17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9"/>
                      <a:pt x="7" y="18"/>
                      <a:pt x="7" y="18"/>
                    </a:cubicBezTo>
                    <a:cubicBezTo>
                      <a:pt x="5" y="21"/>
                      <a:pt x="6" y="18"/>
                      <a:pt x="5" y="20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6" y="19"/>
                      <a:pt x="6" y="20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0"/>
                      <a:pt x="7" y="18"/>
                      <a:pt x="7" y="18"/>
                    </a:cubicBezTo>
                    <a:cubicBezTo>
                      <a:pt x="9" y="16"/>
                      <a:pt x="7" y="18"/>
                      <a:pt x="8" y="18"/>
                    </a:cubicBezTo>
                    <a:cubicBezTo>
                      <a:pt x="9" y="16"/>
                      <a:pt x="8" y="18"/>
                      <a:pt x="9" y="16"/>
                    </a:cubicBezTo>
                    <a:cubicBezTo>
                      <a:pt x="9" y="15"/>
                      <a:pt x="10" y="15"/>
                      <a:pt x="10" y="15"/>
                    </a:cubicBezTo>
                    <a:cubicBezTo>
                      <a:pt x="10" y="15"/>
                      <a:pt x="9" y="17"/>
                      <a:pt x="9" y="18"/>
                    </a:cubicBezTo>
                    <a:cubicBezTo>
                      <a:pt x="9" y="18"/>
                      <a:pt x="8" y="18"/>
                      <a:pt x="9" y="17"/>
                    </a:cubicBezTo>
                    <a:cubicBezTo>
                      <a:pt x="7" y="19"/>
                      <a:pt x="7" y="21"/>
                      <a:pt x="6" y="21"/>
                    </a:cubicBezTo>
                    <a:cubicBezTo>
                      <a:pt x="6" y="23"/>
                      <a:pt x="7" y="20"/>
                      <a:pt x="8" y="20"/>
                    </a:cubicBezTo>
                    <a:cubicBezTo>
                      <a:pt x="7" y="21"/>
                      <a:pt x="8" y="19"/>
                      <a:pt x="9" y="18"/>
                    </a:cubicBezTo>
                    <a:cubicBezTo>
                      <a:pt x="12" y="14"/>
                      <a:pt x="7" y="21"/>
                      <a:pt x="8" y="21"/>
                    </a:cubicBezTo>
                    <a:cubicBezTo>
                      <a:pt x="10" y="18"/>
                      <a:pt x="11" y="18"/>
                      <a:pt x="12" y="15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2" y="16"/>
                      <a:pt x="13" y="16"/>
                      <a:pt x="11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21"/>
                      <a:pt x="9" y="22"/>
                      <a:pt x="9" y="23"/>
                    </a:cubicBezTo>
                    <a:cubicBezTo>
                      <a:pt x="10" y="22"/>
                      <a:pt x="10" y="21"/>
                      <a:pt x="10" y="21"/>
                    </a:cubicBezTo>
                    <a:cubicBezTo>
                      <a:pt x="10" y="22"/>
                      <a:pt x="9" y="23"/>
                      <a:pt x="10" y="23"/>
                    </a:cubicBezTo>
                    <a:cubicBezTo>
                      <a:pt x="10" y="22"/>
                      <a:pt x="11" y="20"/>
                      <a:pt x="11" y="20"/>
                    </a:cubicBezTo>
                    <a:cubicBezTo>
                      <a:pt x="12" y="20"/>
                      <a:pt x="11" y="22"/>
                      <a:pt x="11" y="22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1" y="23"/>
                      <a:pt x="9" y="24"/>
                      <a:pt x="10" y="24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3" y="20"/>
                      <a:pt x="12" y="21"/>
                      <a:pt x="12" y="21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2" y="22"/>
                      <a:pt x="10" y="25"/>
                      <a:pt x="11" y="25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24"/>
                      <a:pt x="12" y="24"/>
                      <a:pt x="12" y="24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2" y="24"/>
                      <a:pt x="13" y="22"/>
                      <a:pt x="12" y="24"/>
                    </a:cubicBezTo>
                    <a:cubicBezTo>
                      <a:pt x="14" y="22"/>
                      <a:pt x="12" y="24"/>
                      <a:pt x="13" y="23"/>
                    </a:cubicBezTo>
                    <a:cubicBezTo>
                      <a:pt x="13" y="21"/>
                      <a:pt x="14" y="21"/>
                      <a:pt x="14" y="21"/>
                    </a:cubicBezTo>
                    <a:cubicBezTo>
                      <a:pt x="13" y="24"/>
                      <a:pt x="14" y="22"/>
                      <a:pt x="14" y="22"/>
                    </a:cubicBezTo>
                    <a:cubicBezTo>
                      <a:pt x="14" y="23"/>
                      <a:pt x="14" y="23"/>
                      <a:pt x="14" y="24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3" y="25"/>
                      <a:pt x="15" y="22"/>
                      <a:pt x="15" y="23"/>
                    </a:cubicBezTo>
                    <a:cubicBezTo>
                      <a:pt x="14" y="24"/>
                      <a:pt x="14" y="25"/>
                      <a:pt x="14" y="25"/>
                    </a:cubicBezTo>
                    <a:cubicBezTo>
                      <a:pt x="15" y="23"/>
                      <a:pt x="16" y="23"/>
                      <a:pt x="16" y="21"/>
                    </a:cubicBezTo>
                    <a:cubicBezTo>
                      <a:pt x="16" y="22"/>
                      <a:pt x="15" y="24"/>
                      <a:pt x="14" y="26"/>
                    </a:cubicBezTo>
                    <a:cubicBezTo>
                      <a:pt x="15" y="24"/>
                      <a:pt x="14" y="27"/>
                      <a:pt x="15" y="25"/>
                    </a:cubicBezTo>
                    <a:cubicBezTo>
                      <a:pt x="15" y="24"/>
                      <a:pt x="16" y="23"/>
                      <a:pt x="17" y="22"/>
                    </a:cubicBezTo>
                    <a:cubicBezTo>
                      <a:pt x="17" y="23"/>
                      <a:pt x="16" y="23"/>
                      <a:pt x="16" y="24"/>
                    </a:cubicBezTo>
                    <a:cubicBezTo>
                      <a:pt x="16" y="24"/>
                      <a:pt x="17" y="23"/>
                      <a:pt x="17" y="22"/>
                    </a:cubicBezTo>
                    <a:cubicBezTo>
                      <a:pt x="17" y="22"/>
                      <a:pt x="19" y="20"/>
                      <a:pt x="18" y="22"/>
                    </a:cubicBezTo>
                    <a:cubicBezTo>
                      <a:pt x="18" y="23"/>
                      <a:pt x="17" y="22"/>
                      <a:pt x="17" y="23"/>
                    </a:cubicBezTo>
                    <a:cubicBezTo>
                      <a:pt x="17" y="24"/>
                      <a:pt x="19" y="20"/>
                      <a:pt x="20" y="20"/>
                    </a:cubicBezTo>
                    <a:cubicBezTo>
                      <a:pt x="20" y="19"/>
                      <a:pt x="22" y="16"/>
                      <a:pt x="22" y="15"/>
                    </a:cubicBezTo>
                    <a:cubicBezTo>
                      <a:pt x="23" y="16"/>
                      <a:pt x="22" y="16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0" y="21"/>
                      <a:pt x="18" y="22"/>
                      <a:pt x="18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8" y="24"/>
                      <a:pt x="18" y="26"/>
                      <a:pt x="18" y="26"/>
                    </a:cubicBezTo>
                    <a:cubicBezTo>
                      <a:pt x="19" y="24"/>
                      <a:pt x="17" y="26"/>
                      <a:pt x="18" y="25"/>
                    </a:cubicBezTo>
                    <a:cubicBezTo>
                      <a:pt x="19" y="25"/>
                      <a:pt x="20" y="22"/>
                      <a:pt x="20" y="23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27"/>
                      <a:pt x="19" y="24"/>
                      <a:pt x="19" y="25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7"/>
                      <a:pt x="21" y="28"/>
                      <a:pt x="23" y="24"/>
                    </a:cubicBezTo>
                    <a:cubicBezTo>
                      <a:pt x="23" y="26"/>
                      <a:pt x="23" y="26"/>
                      <a:pt x="23" y="27"/>
                    </a:cubicBezTo>
                    <a:cubicBezTo>
                      <a:pt x="23" y="27"/>
                      <a:pt x="24" y="26"/>
                      <a:pt x="24" y="26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23" y="29"/>
                      <a:pt x="24" y="27"/>
                      <a:pt x="25" y="26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4" y="29"/>
                      <a:pt x="25" y="27"/>
                      <a:pt x="26" y="26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6"/>
                      <a:pt x="27" y="26"/>
                      <a:pt x="26" y="28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8"/>
                      <a:pt x="27" y="29"/>
                      <a:pt x="27" y="28"/>
                    </a:cubicBezTo>
                    <a:cubicBezTo>
                      <a:pt x="28" y="28"/>
                      <a:pt x="28" y="27"/>
                      <a:pt x="28" y="26"/>
                    </a:cubicBezTo>
                    <a:cubicBezTo>
                      <a:pt x="29" y="24"/>
                      <a:pt x="28" y="26"/>
                      <a:pt x="29" y="25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7" y="30"/>
                      <a:pt x="29" y="28"/>
                      <a:pt x="30" y="29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0" y="30"/>
                      <a:pt x="32" y="28"/>
                      <a:pt x="32" y="30"/>
                    </a:cubicBezTo>
                    <a:cubicBezTo>
                      <a:pt x="32" y="29"/>
                      <a:pt x="33" y="26"/>
                      <a:pt x="34" y="26"/>
                    </a:cubicBezTo>
                    <a:cubicBezTo>
                      <a:pt x="35" y="25"/>
                      <a:pt x="33" y="29"/>
                      <a:pt x="32" y="30"/>
                    </a:cubicBezTo>
                    <a:cubicBezTo>
                      <a:pt x="33" y="29"/>
                      <a:pt x="33" y="29"/>
                      <a:pt x="33" y="29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4" y="29"/>
                      <a:pt x="34" y="28"/>
                      <a:pt x="34" y="29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4" y="30"/>
                      <a:pt x="34" y="31"/>
                      <a:pt x="34" y="31"/>
                    </a:cubicBezTo>
                    <a:cubicBezTo>
                      <a:pt x="35" y="29"/>
                      <a:pt x="35" y="30"/>
                      <a:pt x="36" y="29"/>
                    </a:cubicBezTo>
                    <a:cubicBezTo>
                      <a:pt x="35" y="30"/>
                      <a:pt x="35" y="30"/>
                      <a:pt x="35" y="30"/>
                    </a:cubicBezTo>
                    <a:cubicBezTo>
                      <a:pt x="36" y="28"/>
                      <a:pt x="36" y="28"/>
                      <a:pt x="36" y="28"/>
                    </a:cubicBezTo>
                    <a:cubicBezTo>
                      <a:pt x="36" y="29"/>
                      <a:pt x="36" y="29"/>
                      <a:pt x="36" y="29"/>
                    </a:cubicBezTo>
                    <a:cubicBezTo>
                      <a:pt x="35" y="31"/>
                      <a:pt x="35" y="31"/>
                      <a:pt x="35" y="31"/>
                    </a:cubicBezTo>
                    <a:cubicBezTo>
                      <a:pt x="35" y="32"/>
                      <a:pt x="36" y="29"/>
                      <a:pt x="36" y="29"/>
                    </a:cubicBezTo>
                    <a:cubicBezTo>
                      <a:pt x="37" y="28"/>
                      <a:pt x="37" y="29"/>
                      <a:pt x="36" y="30"/>
                    </a:cubicBezTo>
                    <a:cubicBezTo>
                      <a:pt x="36" y="30"/>
                      <a:pt x="36" y="29"/>
                      <a:pt x="36" y="30"/>
                    </a:cubicBezTo>
                    <a:cubicBezTo>
                      <a:pt x="35" y="31"/>
                      <a:pt x="36" y="30"/>
                      <a:pt x="36" y="31"/>
                    </a:cubicBezTo>
                    <a:cubicBezTo>
                      <a:pt x="36" y="31"/>
                      <a:pt x="37" y="29"/>
                      <a:pt x="37" y="30"/>
                    </a:cubicBezTo>
                    <a:cubicBezTo>
                      <a:pt x="37" y="30"/>
                      <a:pt x="37" y="30"/>
                      <a:pt x="37" y="31"/>
                    </a:cubicBezTo>
                    <a:cubicBezTo>
                      <a:pt x="37" y="30"/>
                      <a:pt x="37" y="31"/>
                      <a:pt x="38" y="30"/>
                    </a:cubicBezTo>
                    <a:cubicBezTo>
                      <a:pt x="38" y="30"/>
                      <a:pt x="38" y="29"/>
                      <a:pt x="38" y="28"/>
                    </a:cubicBezTo>
                    <a:cubicBezTo>
                      <a:pt x="38" y="28"/>
                      <a:pt x="39" y="28"/>
                      <a:pt x="38" y="28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8" y="28"/>
                      <a:pt x="38" y="29"/>
                      <a:pt x="39" y="28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39" y="29"/>
                      <a:pt x="39" y="29"/>
                      <a:pt x="39" y="29"/>
                    </a:cubicBezTo>
                    <a:cubicBezTo>
                      <a:pt x="39" y="30"/>
                      <a:pt x="38" y="32"/>
                      <a:pt x="38" y="32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39" y="31"/>
                      <a:pt x="39" y="31"/>
                      <a:pt x="39" y="32"/>
                    </a:cubicBezTo>
                    <a:cubicBezTo>
                      <a:pt x="39" y="33"/>
                      <a:pt x="41" y="28"/>
                      <a:pt x="41" y="30"/>
                    </a:cubicBezTo>
                    <a:cubicBezTo>
                      <a:pt x="40" y="31"/>
                      <a:pt x="40" y="32"/>
                      <a:pt x="40" y="32"/>
                    </a:cubicBezTo>
                    <a:cubicBezTo>
                      <a:pt x="40" y="32"/>
                      <a:pt x="41" y="31"/>
                      <a:pt x="41" y="31"/>
                    </a:cubicBezTo>
                    <a:cubicBezTo>
                      <a:pt x="41" y="31"/>
                      <a:pt x="40" y="33"/>
                      <a:pt x="40" y="31"/>
                    </a:cubicBezTo>
                    <a:cubicBezTo>
                      <a:pt x="41" y="30"/>
                      <a:pt x="41" y="31"/>
                      <a:pt x="41" y="30"/>
                    </a:cubicBezTo>
                    <a:cubicBezTo>
                      <a:pt x="40" y="35"/>
                      <a:pt x="42" y="32"/>
                      <a:pt x="42" y="34"/>
                    </a:cubicBezTo>
                    <a:cubicBezTo>
                      <a:pt x="43" y="32"/>
                      <a:pt x="43" y="34"/>
                      <a:pt x="43" y="33"/>
                    </a:cubicBezTo>
                    <a:cubicBezTo>
                      <a:pt x="42" y="35"/>
                      <a:pt x="44" y="33"/>
                      <a:pt x="43" y="34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3"/>
                      <a:pt x="46" y="29"/>
                      <a:pt x="45" y="31"/>
                    </a:cubicBezTo>
                    <a:cubicBezTo>
                      <a:pt x="45" y="32"/>
                      <a:pt x="45" y="33"/>
                      <a:pt x="44" y="33"/>
                    </a:cubicBezTo>
                    <a:cubicBezTo>
                      <a:pt x="44" y="36"/>
                      <a:pt x="46" y="32"/>
                      <a:pt x="45" y="35"/>
                    </a:cubicBezTo>
                    <a:cubicBezTo>
                      <a:pt x="46" y="34"/>
                      <a:pt x="46" y="32"/>
                      <a:pt x="47" y="31"/>
                    </a:cubicBezTo>
                    <a:cubicBezTo>
                      <a:pt x="47" y="33"/>
                      <a:pt x="47" y="34"/>
                      <a:pt x="46" y="34"/>
                    </a:cubicBezTo>
                    <a:cubicBezTo>
                      <a:pt x="47" y="34"/>
                      <a:pt x="47" y="33"/>
                      <a:pt x="47" y="34"/>
                    </a:cubicBezTo>
                    <a:cubicBezTo>
                      <a:pt x="47" y="35"/>
                      <a:pt x="47" y="35"/>
                      <a:pt x="46" y="35"/>
                    </a:cubicBezTo>
                    <a:cubicBezTo>
                      <a:pt x="46" y="36"/>
                      <a:pt x="47" y="35"/>
                      <a:pt x="48" y="34"/>
                    </a:cubicBezTo>
                    <a:cubicBezTo>
                      <a:pt x="47" y="36"/>
                      <a:pt x="48" y="35"/>
                      <a:pt x="48" y="37"/>
                    </a:cubicBezTo>
                    <a:cubicBezTo>
                      <a:pt x="49" y="35"/>
                      <a:pt x="48" y="38"/>
                      <a:pt x="49" y="35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50" y="35"/>
                      <a:pt x="51" y="33"/>
                      <a:pt x="51" y="33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49" y="37"/>
                      <a:pt x="50" y="36"/>
                      <a:pt x="50" y="37"/>
                    </a:cubicBezTo>
                    <a:cubicBezTo>
                      <a:pt x="50" y="35"/>
                      <a:pt x="50" y="37"/>
                      <a:pt x="51" y="36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2" y="35"/>
                      <a:pt x="52" y="34"/>
                      <a:pt x="52" y="34"/>
                    </a:cubicBezTo>
                    <a:cubicBezTo>
                      <a:pt x="52" y="34"/>
                      <a:pt x="51" y="36"/>
                      <a:pt x="51" y="36"/>
                    </a:cubicBezTo>
                    <a:cubicBezTo>
                      <a:pt x="51" y="37"/>
                      <a:pt x="51" y="37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1" y="39"/>
                      <a:pt x="51" y="39"/>
                      <a:pt x="51" y="39"/>
                    </a:cubicBezTo>
                    <a:cubicBezTo>
                      <a:pt x="51" y="39"/>
                      <a:pt x="52" y="37"/>
                      <a:pt x="53" y="37"/>
                    </a:cubicBezTo>
                    <a:cubicBezTo>
                      <a:pt x="53" y="38"/>
                      <a:pt x="54" y="37"/>
                      <a:pt x="55" y="37"/>
                    </a:cubicBezTo>
                    <a:cubicBezTo>
                      <a:pt x="55" y="37"/>
                      <a:pt x="54" y="38"/>
                      <a:pt x="55" y="37"/>
                    </a:cubicBezTo>
                    <a:cubicBezTo>
                      <a:pt x="55" y="37"/>
                      <a:pt x="56" y="36"/>
                      <a:pt x="55" y="37"/>
                    </a:cubicBezTo>
                    <a:cubicBezTo>
                      <a:pt x="56" y="36"/>
                      <a:pt x="55" y="38"/>
                      <a:pt x="55" y="38"/>
                    </a:cubicBezTo>
                    <a:cubicBezTo>
                      <a:pt x="55" y="38"/>
                      <a:pt x="56" y="37"/>
                      <a:pt x="56" y="37"/>
                    </a:cubicBezTo>
                    <a:cubicBezTo>
                      <a:pt x="55" y="39"/>
                      <a:pt x="58" y="36"/>
                      <a:pt x="57" y="38"/>
                    </a:cubicBezTo>
                    <a:cubicBezTo>
                      <a:pt x="58" y="37"/>
                      <a:pt x="57" y="38"/>
                      <a:pt x="57" y="39"/>
                    </a:cubicBezTo>
                    <a:cubicBezTo>
                      <a:pt x="57" y="38"/>
                      <a:pt x="58" y="38"/>
                      <a:pt x="59" y="36"/>
                    </a:cubicBezTo>
                    <a:cubicBezTo>
                      <a:pt x="58" y="38"/>
                      <a:pt x="58" y="38"/>
                      <a:pt x="58" y="38"/>
                    </a:cubicBezTo>
                    <a:cubicBezTo>
                      <a:pt x="59" y="38"/>
                      <a:pt x="59" y="38"/>
                      <a:pt x="60" y="37"/>
                    </a:cubicBezTo>
                    <a:cubicBezTo>
                      <a:pt x="60" y="36"/>
                      <a:pt x="61" y="35"/>
                      <a:pt x="61" y="35"/>
                    </a:cubicBezTo>
                    <a:cubicBezTo>
                      <a:pt x="61" y="35"/>
                      <a:pt x="61" y="35"/>
                      <a:pt x="61" y="35"/>
                    </a:cubicBezTo>
                    <a:cubicBezTo>
                      <a:pt x="61" y="36"/>
                      <a:pt x="62" y="35"/>
                      <a:pt x="62" y="35"/>
                    </a:cubicBezTo>
                    <a:cubicBezTo>
                      <a:pt x="62" y="36"/>
                      <a:pt x="62" y="35"/>
                      <a:pt x="61" y="36"/>
                    </a:cubicBezTo>
                    <a:cubicBezTo>
                      <a:pt x="60" y="39"/>
                      <a:pt x="61" y="38"/>
                      <a:pt x="61" y="38"/>
                    </a:cubicBezTo>
                    <a:cubicBezTo>
                      <a:pt x="62" y="37"/>
                      <a:pt x="62" y="37"/>
                      <a:pt x="62" y="37"/>
                    </a:cubicBezTo>
                    <a:cubicBezTo>
                      <a:pt x="63" y="36"/>
                      <a:pt x="61" y="38"/>
                      <a:pt x="62" y="38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4" y="34"/>
                      <a:pt x="64" y="36"/>
                      <a:pt x="63" y="37"/>
                    </a:cubicBezTo>
                    <a:cubicBezTo>
                      <a:pt x="64" y="37"/>
                      <a:pt x="65" y="34"/>
                      <a:pt x="66" y="33"/>
                    </a:cubicBezTo>
                    <a:cubicBezTo>
                      <a:pt x="66" y="34"/>
                      <a:pt x="67" y="33"/>
                      <a:pt x="67" y="33"/>
                    </a:cubicBezTo>
                    <a:cubicBezTo>
                      <a:pt x="67" y="34"/>
                      <a:pt x="67" y="33"/>
                      <a:pt x="67" y="34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66" y="35"/>
                      <a:pt x="65" y="37"/>
                      <a:pt x="65" y="38"/>
                    </a:cubicBezTo>
                    <a:cubicBezTo>
                      <a:pt x="65" y="37"/>
                      <a:pt x="66" y="39"/>
                      <a:pt x="66" y="39"/>
                    </a:cubicBezTo>
                    <a:cubicBezTo>
                      <a:pt x="67" y="36"/>
                      <a:pt x="67" y="38"/>
                      <a:pt x="68" y="36"/>
                    </a:cubicBezTo>
                    <a:cubicBezTo>
                      <a:pt x="69" y="36"/>
                      <a:pt x="67" y="38"/>
                      <a:pt x="67" y="38"/>
                    </a:cubicBezTo>
                    <a:cubicBezTo>
                      <a:pt x="68" y="38"/>
                      <a:pt x="68" y="39"/>
                      <a:pt x="69" y="39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9" y="38"/>
                      <a:pt x="70" y="39"/>
                      <a:pt x="71" y="38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40"/>
                      <a:pt x="72" y="36"/>
                      <a:pt x="72" y="37"/>
                    </a:cubicBezTo>
                    <a:cubicBezTo>
                      <a:pt x="71" y="39"/>
                      <a:pt x="71" y="39"/>
                      <a:pt x="71" y="39"/>
                    </a:cubicBezTo>
                    <a:cubicBezTo>
                      <a:pt x="72" y="38"/>
                      <a:pt x="71" y="40"/>
                      <a:pt x="72" y="38"/>
                    </a:cubicBezTo>
                    <a:cubicBezTo>
                      <a:pt x="72" y="39"/>
                      <a:pt x="72" y="39"/>
                      <a:pt x="72" y="39"/>
                    </a:cubicBezTo>
                    <a:cubicBezTo>
                      <a:pt x="72" y="39"/>
                      <a:pt x="73" y="39"/>
                      <a:pt x="74" y="38"/>
                    </a:cubicBezTo>
                    <a:cubicBezTo>
                      <a:pt x="73" y="40"/>
                      <a:pt x="73" y="40"/>
                      <a:pt x="73" y="40"/>
                    </a:cubicBezTo>
                    <a:cubicBezTo>
                      <a:pt x="72" y="41"/>
                      <a:pt x="74" y="38"/>
                      <a:pt x="74" y="39"/>
                    </a:cubicBezTo>
                    <a:cubicBezTo>
                      <a:pt x="74" y="39"/>
                      <a:pt x="74" y="40"/>
                      <a:pt x="73" y="40"/>
                    </a:cubicBezTo>
                    <a:cubicBezTo>
                      <a:pt x="74" y="39"/>
                      <a:pt x="75" y="39"/>
                      <a:pt x="75" y="39"/>
                    </a:cubicBezTo>
                    <a:cubicBezTo>
                      <a:pt x="74" y="41"/>
                      <a:pt x="74" y="41"/>
                      <a:pt x="74" y="41"/>
                    </a:cubicBezTo>
                    <a:cubicBezTo>
                      <a:pt x="76" y="42"/>
                      <a:pt x="77" y="43"/>
                      <a:pt x="80" y="42"/>
                    </a:cubicBezTo>
                    <a:cubicBezTo>
                      <a:pt x="79" y="44"/>
                      <a:pt x="79" y="43"/>
                      <a:pt x="78" y="45"/>
                    </a:cubicBezTo>
                    <a:cubicBezTo>
                      <a:pt x="79" y="43"/>
                      <a:pt x="79" y="44"/>
                      <a:pt x="79" y="44"/>
                    </a:cubicBezTo>
                    <a:cubicBezTo>
                      <a:pt x="79" y="44"/>
                      <a:pt x="79" y="44"/>
                      <a:pt x="79" y="44"/>
                    </a:cubicBezTo>
                    <a:cubicBezTo>
                      <a:pt x="80" y="44"/>
                      <a:pt x="79" y="45"/>
                      <a:pt x="80" y="45"/>
                    </a:cubicBezTo>
                    <a:cubicBezTo>
                      <a:pt x="80" y="44"/>
                      <a:pt x="80" y="44"/>
                      <a:pt x="80" y="44"/>
                    </a:cubicBezTo>
                    <a:cubicBezTo>
                      <a:pt x="81" y="43"/>
                      <a:pt x="79" y="47"/>
                      <a:pt x="81" y="45"/>
                    </a:cubicBezTo>
                    <a:cubicBezTo>
                      <a:pt x="80" y="46"/>
                      <a:pt x="80" y="46"/>
                      <a:pt x="80" y="46"/>
                    </a:cubicBezTo>
                    <a:cubicBezTo>
                      <a:pt x="81" y="44"/>
                      <a:pt x="80" y="47"/>
                      <a:pt x="81" y="46"/>
                    </a:cubicBezTo>
                    <a:cubicBezTo>
                      <a:pt x="81" y="46"/>
                      <a:pt x="81" y="46"/>
                      <a:pt x="81" y="46"/>
                    </a:cubicBezTo>
                    <a:cubicBezTo>
                      <a:pt x="81" y="47"/>
                      <a:pt x="83" y="44"/>
                      <a:pt x="82" y="46"/>
                    </a:cubicBezTo>
                    <a:cubicBezTo>
                      <a:pt x="83" y="46"/>
                      <a:pt x="83" y="46"/>
                      <a:pt x="84" y="44"/>
                    </a:cubicBezTo>
                    <a:cubicBezTo>
                      <a:pt x="83" y="46"/>
                      <a:pt x="83" y="46"/>
                      <a:pt x="83" y="46"/>
                    </a:cubicBezTo>
                    <a:cubicBezTo>
                      <a:pt x="85" y="46"/>
                      <a:pt x="86" y="47"/>
                      <a:pt x="88" y="46"/>
                    </a:cubicBezTo>
                    <a:cubicBezTo>
                      <a:pt x="87" y="47"/>
                      <a:pt x="87" y="47"/>
                      <a:pt x="87" y="47"/>
                    </a:cubicBezTo>
                    <a:cubicBezTo>
                      <a:pt x="89" y="45"/>
                      <a:pt x="87" y="49"/>
                      <a:pt x="90" y="46"/>
                    </a:cubicBezTo>
                    <a:cubicBezTo>
                      <a:pt x="92" y="45"/>
                      <a:pt x="92" y="45"/>
                      <a:pt x="92" y="45"/>
                    </a:cubicBezTo>
                    <a:cubicBezTo>
                      <a:pt x="90" y="47"/>
                      <a:pt x="90" y="47"/>
                      <a:pt x="90" y="47"/>
                    </a:cubicBezTo>
                    <a:cubicBezTo>
                      <a:pt x="91" y="46"/>
                      <a:pt x="91" y="47"/>
                      <a:pt x="92" y="46"/>
                    </a:cubicBezTo>
                    <a:cubicBezTo>
                      <a:pt x="91" y="47"/>
                      <a:pt x="91" y="47"/>
                      <a:pt x="91" y="47"/>
                    </a:cubicBezTo>
                    <a:cubicBezTo>
                      <a:pt x="91" y="47"/>
                      <a:pt x="93" y="45"/>
                      <a:pt x="93" y="46"/>
                    </a:cubicBezTo>
                    <a:cubicBezTo>
                      <a:pt x="93" y="47"/>
                      <a:pt x="93" y="47"/>
                      <a:pt x="93" y="47"/>
                    </a:cubicBezTo>
                    <a:cubicBezTo>
                      <a:pt x="92" y="50"/>
                      <a:pt x="93" y="54"/>
                      <a:pt x="96" y="51"/>
                    </a:cubicBezTo>
                    <a:cubicBezTo>
                      <a:pt x="97" y="51"/>
                      <a:pt x="95" y="53"/>
                      <a:pt x="95" y="53"/>
                    </a:cubicBezTo>
                    <a:cubicBezTo>
                      <a:pt x="99" y="51"/>
                      <a:pt x="97" y="56"/>
                      <a:pt x="101" y="53"/>
                    </a:cubicBezTo>
                    <a:cubicBezTo>
                      <a:pt x="103" y="52"/>
                      <a:pt x="107" y="48"/>
                      <a:pt x="107" y="48"/>
                    </a:cubicBezTo>
                    <a:cubicBezTo>
                      <a:pt x="103" y="48"/>
                      <a:pt x="103" y="45"/>
                      <a:pt x="102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26" name="Freeform 96"/>
              <p:cNvSpPr>
                <a:spLocks/>
              </p:cNvSpPr>
              <p:nvPr/>
            </p:nvSpPr>
            <p:spPr bwMode="auto">
              <a:xfrm>
                <a:off x="6768" y="243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27" name="Freeform 97"/>
              <p:cNvSpPr>
                <a:spLocks/>
              </p:cNvSpPr>
              <p:nvPr/>
            </p:nvSpPr>
            <p:spPr bwMode="auto">
              <a:xfrm>
                <a:off x="7180" y="253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28" name="Freeform 98"/>
              <p:cNvSpPr>
                <a:spLocks/>
              </p:cNvSpPr>
              <p:nvPr/>
            </p:nvSpPr>
            <p:spPr bwMode="auto">
              <a:xfrm>
                <a:off x="7069" y="2489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29" name="Freeform 99"/>
              <p:cNvSpPr>
                <a:spLocks/>
              </p:cNvSpPr>
              <p:nvPr/>
            </p:nvSpPr>
            <p:spPr bwMode="auto">
              <a:xfrm>
                <a:off x="7204" y="2096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30" name="Freeform 100"/>
              <p:cNvSpPr>
                <a:spLocks/>
              </p:cNvSpPr>
              <p:nvPr/>
            </p:nvSpPr>
            <p:spPr bwMode="auto">
              <a:xfrm>
                <a:off x="7180" y="2489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31" name="Freeform 101"/>
              <p:cNvSpPr>
                <a:spLocks/>
              </p:cNvSpPr>
              <p:nvPr/>
            </p:nvSpPr>
            <p:spPr bwMode="auto">
              <a:xfrm>
                <a:off x="7211" y="2091"/>
                <a:ext cx="0" cy="5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32" name="Freeform 102"/>
              <p:cNvSpPr>
                <a:spLocks/>
              </p:cNvSpPr>
              <p:nvPr/>
            </p:nvSpPr>
            <p:spPr bwMode="auto">
              <a:xfrm>
                <a:off x="7202" y="2089"/>
                <a:ext cx="0" cy="5"/>
              </a:xfrm>
              <a:custGeom>
                <a:avLst/>
                <a:gdLst>
                  <a:gd name="T0" fmla="*/ 1 h 2"/>
                  <a:gd name="T1" fmla="*/ 0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33" name="Freeform 103"/>
              <p:cNvSpPr>
                <a:spLocks/>
              </p:cNvSpPr>
              <p:nvPr/>
            </p:nvSpPr>
            <p:spPr bwMode="auto">
              <a:xfrm>
                <a:off x="7214" y="2089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34" name="Freeform 104"/>
              <p:cNvSpPr>
                <a:spLocks/>
              </p:cNvSpPr>
              <p:nvPr/>
            </p:nvSpPr>
            <p:spPr bwMode="auto">
              <a:xfrm>
                <a:off x="7190" y="2086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1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35" name="Freeform 105"/>
              <p:cNvSpPr>
                <a:spLocks/>
              </p:cNvSpPr>
              <p:nvPr/>
            </p:nvSpPr>
            <p:spPr bwMode="auto">
              <a:xfrm>
                <a:off x="5743" y="2352"/>
                <a:ext cx="0" cy="5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36" name="Freeform 106"/>
              <p:cNvSpPr>
                <a:spLocks/>
              </p:cNvSpPr>
              <p:nvPr/>
            </p:nvSpPr>
            <p:spPr bwMode="auto">
              <a:xfrm>
                <a:off x="6128" y="166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37" name="Freeform 107"/>
              <p:cNvSpPr>
                <a:spLocks/>
              </p:cNvSpPr>
              <p:nvPr/>
            </p:nvSpPr>
            <p:spPr bwMode="auto">
              <a:xfrm>
                <a:off x="6540" y="1520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38" name="Freeform 108"/>
              <p:cNvSpPr>
                <a:spLocks/>
              </p:cNvSpPr>
              <p:nvPr/>
            </p:nvSpPr>
            <p:spPr bwMode="auto">
              <a:xfrm>
                <a:off x="6543" y="1511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2" y="1"/>
                      <a:pt x="0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39" name="Freeform 109"/>
              <p:cNvSpPr>
                <a:spLocks/>
              </p:cNvSpPr>
              <p:nvPr/>
            </p:nvSpPr>
            <p:spPr bwMode="auto">
              <a:xfrm>
                <a:off x="6516" y="1546"/>
                <a:ext cx="5" cy="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1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40" name="Freeform 110"/>
              <p:cNvSpPr>
                <a:spLocks/>
              </p:cNvSpPr>
              <p:nvPr/>
            </p:nvSpPr>
            <p:spPr bwMode="auto">
              <a:xfrm>
                <a:off x="6516" y="1541"/>
                <a:ext cx="8" cy="7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0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41" name="Freeform 111"/>
              <p:cNvSpPr>
                <a:spLocks/>
              </p:cNvSpPr>
              <p:nvPr/>
            </p:nvSpPr>
            <p:spPr bwMode="auto">
              <a:xfrm>
                <a:off x="6535" y="1520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1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42" name="Freeform 112"/>
              <p:cNvSpPr>
                <a:spLocks/>
              </p:cNvSpPr>
              <p:nvPr/>
            </p:nvSpPr>
            <p:spPr bwMode="auto">
              <a:xfrm>
                <a:off x="6538" y="1518"/>
                <a:ext cx="5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43" name="Freeform 113"/>
              <p:cNvSpPr>
                <a:spLocks/>
              </p:cNvSpPr>
              <p:nvPr/>
            </p:nvSpPr>
            <p:spPr bwMode="auto">
              <a:xfrm>
                <a:off x="7164" y="1951"/>
                <a:ext cx="261" cy="150"/>
              </a:xfrm>
              <a:custGeom>
                <a:avLst/>
                <a:gdLst>
                  <a:gd name="T0" fmla="*/ 86 w 110"/>
                  <a:gd name="T1" fmla="*/ 5 h 63"/>
                  <a:gd name="T2" fmla="*/ 79 w 110"/>
                  <a:gd name="T3" fmla="*/ 7 h 63"/>
                  <a:gd name="T4" fmla="*/ 58 w 110"/>
                  <a:gd name="T5" fmla="*/ 24 h 63"/>
                  <a:gd name="T6" fmla="*/ 50 w 110"/>
                  <a:gd name="T7" fmla="*/ 26 h 63"/>
                  <a:gd name="T8" fmla="*/ 44 w 110"/>
                  <a:gd name="T9" fmla="*/ 26 h 63"/>
                  <a:gd name="T10" fmla="*/ 34 w 110"/>
                  <a:gd name="T11" fmla="*/ 31 h 63"/>
                  <a:gd name="T12" fmla="*/ 28 w 110"/>
                  <a:gd name="T13" fmla="*/ 33 h 63"/>
                  <a:gd name="T14" fmla="*/ 17 w 110"/>
                  <a:gd name="T15" fmla="*/ 38 h 63"/>
                  <a:gd name="T16" fmla="*/ 13 w 110"/>
                  <a:gd name="T17" fmla="*/ 45 h 63"/>
                  <a:gd name="T18" fmla="*/ 5 w 110"/>
                  <a:gd name="T19" fmla="*/ 47 h 63"/>
                  <a:gd name="T20" fmla="*/ 1 w 110"/>
                  <a:gd name="T21" fmla="*/ 50 h 63"/>
                  <a:gd name="T22" fmla="*/ 3 w 110"/>
                  <a:gd name="T23" fmla="*/ 55 h 63"/>
                  <a:gd name="T24" fmla="*/ 3 w 110"/>
                  <a:gd name="T25" fmla="*/ 56 h 63"/>
                  <a:gd name="T26" fmla="*/ 5 w 110"/>
                  <a:gd name="T27" fmla="*/ 55 h 63"/>
                  <a:gd name="T28" fmla="*/ 9 w 110"/>
                  <a:gd name="T29" fmla="*/ 56 h 63"/>
                  <a:gd name="T30" fmla="*/ 12 w 110"/>
                  <a:gd name="T31" fmla="*/ 58 h 63"/>
                  <a:gd name="T32" fmla="*/ 12 w 110"/>
                  <a:gd name="T33" fmla="*/ 51 h 63"/>
                  <a:gd name="T34" fmla="*/ 15 w 110"/>
                  <a:gd name="T35" fmla="*/ 57 h 63"/>
                  <a:gd name="T36" fmla="*/ 18 w 110"/>
                  <a:gd name="T37" fmla="*/ 61 h 63"/>
                  <a:gd name="T38" fmla="*/ 16 w 110"/>
                  <a:gd name="T39" fmla="*/ 54 h 63"/>
                  <a:gd name="T40" fmla="*/ 19 w 110"/>
                  <a:gd name="T41" fmla="*/ 59 h 63"/>
                  <a:gd name="T42" fmla="*/ 21 w 110"/>
                  <a:gd name="T43" fmla="*/ 60 h 63"/>
                  <a:gd name="T44" fmla="*/ 22 w 110"/>
                  <a:gd name="T45" fmla="*/ 60 h 63"/>
                  <a:gd name="T46" fmla="*/ 23 w 110"/>
                  <a:gd name="T47" fmla="*/ 60 h 63"/>
                  <a:gd name="T48" fmla="*/ 23 w 110"/>
                  <a:gd name="T49" fmla="*/ 55 h 63"/>
                  <a:gd name="T50" fmla="*/ 26 w 110"/>
                  <a:gd name="T51" fmla="*/ 58 h 63"/>
                  <a:gd name="T52" fmla="*/ 26 w 110"/>
                  <a:gd name="T53" fmla="*/ 54 h 63"/>
                  <a:gd name="T54" fmla="*/ 27 w 110"/>
                  <a:gd name="T55" fmla="*/ 54 h 63"/>
                  <a:gd name="T56" fmla="*/ 29 w 110"/>
                  <a:gd name="T57" fmla="*/ 54 h 63"/>
                  <a:gd name="T58" fmla="*/ 34 w 110"/>
                  <a:gd name="T59" fmla="*/ 51 h 63"/>
                  <a:gd name="T60" fmla="*/ 36 w 110"/>
                  <a:gd name="T61" fmla="*/ 51 h 63"/>
                  <a:gd name="T62" fmla="*/ 40 w 110"/>
                  <a:gd name="T63" fmla="*/ 49 h 63"/>
                  <a:gd name="T64" fmla="*/ 44 w 110"/>
                  <a:gd name="T65" fmla="*/ 47 h 63"/>
                  <a:gd name="T66" fmla="*/ 45 w 110"/>
                  <a:gd name="T67" fmla="*/ 45 h 63"/>
                  <a:gd name="T68" fmla="*/ 46 w 110"/>
                  <a:gd name="T69" fmla="*/ 45 h 63"/>
                  <a:gd name="T70" fmla="*/ 46 w 110"/>
                  <a:gd name="T71" fmla="*/ 42 h 63"/>
                  <a:gd name="T72" fmla="*/ 49 w 110"/>
                  <a:gd name="T73" fmla="*/ 42 h 63"/>
                  <a:gd name="T74" fmla="*/ 53 w 110"/>
                  <a:gd name="T75" fmla="*/ 42 h 63"/>
                  <a:gd name="T76" fmla="*/ 55 w 110"/>
                  <a:gd name="T77" fmla="*/ 39 h 63"/>
                  <a:gd name="T78" fmla="*/ 60 w 110"/>
                  <a:gd name="T79" fmla="*/ 39 h 63"/>
                  <a:gd name="T80" fmla="*/ 61 w 110"/>
                  <a:gd name="T81" fmla="*/ 38 h 63"/>
                  <a:gd name="T82" fmla="*/ 62 w 110"/>
                  <a:gd name="T83" fmla="*/ 38 h 63"/>
                  <a:gd name="T84" fmla="*/ 64 w 110"/>
                  <a:gd name="T85" fmla="*/ 40 h 63"/>
                  <a:gd name="T86" fmla="*/ 66 w 110"/>
                  <a:gd name="T87" fmla="*/ 35 h 63"/>
                  <a:gd name="T88" fmla="*/ 68 w 110"/>
                  <a:gd name="T89" fmla="*/ 30 h 63"/>
                  <a:gd name="T90" fmla="*/ 71 w 110"/>
                  <a:gd name="T91" fmla="*/ 31 h 63"/>
                  <a:gd name="T92" fmla="*/ 72 w 110"/>
                  <a:gd name="T93" fmla="*/ 26 h 63"/>
                  <a:gd name="T94" fmla="*/ 76 w 110"/>
                  <a:gd name="T95" fmla="*/ 26 h 63"/>
                  <a:gd name="T96" fmla="*/ 79 w 110"/>
                  <a:gd name="T97" fmla="*/ 24 h 63"/>
                  <a:gd name="T98" fmla="*/ 82 w 110"/>
                  <a:gd name="T99" fmla="*/ 23 h 63"/>
                  <a:gd name="T100" fmla="*/ 88 w 110"/>
                  <a:gd name="T101" fmla="*/ 20 h 63"/>
                  <a:gd name="T102" fmla="*/ 91 w 110"/>
                  <a:gd name="T103" fmla="*/ 16 h 63"/>
                  <a:gd name="T104" fmla="*/ 97 w 110"/>
                  <a:gd name="T105" fmla="*/ 13 h 63"/>
                  <a:gd name="T106" fmla="*/ 105 w 110"/>
                  <a:gd name="T107" fmla="*/ 1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0" h="63">
                    <a:moveTo>
                      <a:pt x="108" y="1"/>
                    </a:moveTo>
                    <a:cubicBezTo>
                      <a:pt x="106" y="4"/>
                      <a:pt x="103" y="2"/>
                      <a:pt x="100" y="0"/>
                    </a:cubicBezTo>
                    <a:cubicBezTo>
                      <a:pt x="99" y="1"/>
                      <a:pt x="98" y="2"/>
                      <a:pt x="97" y="1"/>
                    </a:cubicBezTo>
                    <a:cubicBezTo>
                      <a:pt x="94" y="3"/>
                      <a:pt x="88" y="0"/>
                      <a:pt x="85" y="3"/>
                    </a:cubicBezTo>
                    <a:cubicBezTo>
                      <a:pt x="86" y="4"/>
                      <a:pt x="86" y="5"/>
                      <a:pt x="86" y="5"/>
                    </a:cubicBezTo>
                    <a:cubicBezTo>
                      <a:pt x="86" y="5"/>
                      <a:pt x="86" y="5"/>
                      <a:pt x="86" y="5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6" y="7"/>
                      <a:pt x="85" y="5"/>
                      <a:pt x="85" y="5"/>
                    </a:cubicBezTo>
                    <a:cubicBezTo>
                      <a:pt x="84" y="5"/>
                      <a:pt x="83" y="6"/>
                      <a:pt x="82" y="6"/>
                    </a:cubicBezTo>
                    <a:cubicBezTo>
                      <a:pt x="82" y="8"/>
                      <a:pt x="81" y="7"/>
                      <a:pt x="82" y="9"/>
                    </a:cubicBezTo>
                    <a:cubicBezTo>
                      <a:pt x="81" y="8"/>
                      <a:pt x="81" y="8"/>
                      <a:pt x="81" y="8"/>
                    </a:cubicBezTo>
                    <a:cubicBezTo>
                      <a:pt x="81" y="10"/>
                      <a:pt x="81" y="10"/>
                      <a:pt x="79" y="7"/>
                    </a:cubicBezTo>
                    <a:cubicBezTo>
                      <a:pt x="75" y="7"/>
                      <a:pt x="72" y="10"/>
                      <a:pt x="68" y="11"/>
                    </a:cubicBezTo>
                    <a:cubicBezTo>
                      <a:pt x="65" y="13"/>
                      <a:pt x="63" y="16"/>
                      <a:pt x="60" y="19"/>
                    </a:cubicBezTo>
                    <a:cubicBezTo>
                      <a:pt x="60" y="22"/>
                      <a:pt x="59" y="21"/>
                      <a:pt x="60" y="24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59" y="24"/>
                      <a:pt x="59" y="23"/>
                      <a:pt x="57" y="22"/>
                    </a:cubicBezTo>
                    <a:cubicBezTo>
                      <a:pt x="58" y="23"/>
                      <a:pt x="57" y="22"/>
                      <a:pt x="58" y="24"/>
                    </a:cubicBezTo>
                    <a:cubicBezTo>
                      <a:pt x="59" y="26"/>
                      <a:pt x="57" y="22"/>
                      <a:pt x="57" y="23"/>
                    </a:cubicBezTo>
                    <a:cubicBezTo>
                      <a:pt x="56" y="22"/>
                      <a:pt x="57" y="24"/>
                      <a:pt x="57" y="23"/>
                    </a:cubicBezTo>
                    <a:cubicBezTo>
                      <a:pt x="57" y="26"/>
                      <a:pt x="56" y="22"/>
                      <a:pt x="55" y="21"/>
                    </a:cubicBezTo>
                    <a:cubicBezTo>
                      <a:pt x="53" y="22"/>
                      <a:pt x="53" y="25"/>
                      <a:pt x="51" y="25"/>
                    </a:cubicBezTo>
                    <a:cubicBezTo>
                      <a:pt x="51" y="24"/>
                      <a:pt x="51" y="26"/>
                      <a:pt x="51" y="26"/>
                    </a:cubicBezTo>
                    <a:cubicBezTo>
                      <a:pt x="50" y="23"/>
                      <a:pt x="51" y="27"/>
                      <a:pt x="50" y="26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49" y="24"/>
                      <a:pt x="49" y="26"/>
                      <a:pt x="48" y="25"/>
                    </a:cubicBezTo>
                    <a:cubicBezTo>
                      <a:pt x="48" y="26"/>
                      <a:pt x="46" y="24"/>
                      <a:pt x="46" y="26"/>
                    </a:cubicBezTo>
                    <a:cubicBezTo>
                      <a:pt x="46" y="24"/>
                      <a:pt x="46" y="25"/>
                      <a:pt x="45" y="24"/>
                    </a:cubicBezTo>
                    <a:cubicBezTo>
                      <a:pt x="46" y="28"/>
                      <a:pt x="44" y="24"/>
                      <a:pt x="4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2" y="26"/>
                      <a:pt x="40" y="26"/>
                      <a:pt x="39" y="29"/>
                    </a:cubicBezTo>
                    <a:cubicBezTo>
                      <a:pt x="39" y="29"/>
                      <a:pt x="36" y="27"/>
                      <a:pt x="36" y="2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6" y="29"/>
                      <a:pt x="36" y="29"/>
                    </a:cubicBezTo>
                    <a:cubicBezTo>
                      <a:pt x="36" y="30"/>
                      <a:pt x="34" y="29"/>
                      <a:pt x="34" y="29"/>
                    </a:cubicBezTo>
                    <a:cubicBezTo>
                      <a:pt x="34" y="30"/>
                      <a:pt x="34" y="30"/>
                      <a:pt x="34" y="31"/>
                    </a:cubicBezTo>
                    <a:cubicBezTo>
                      <a:pt x="32" y="29"/>
                      <a:pt x="33" y="33"/>
                      <a:pt x="31" y="31"/>
                    </a:cubicBezTo>
                    <a:cubicBezTo>
                      <a:pt x="32" y="34"/>
                      <a:pt x="32" y="33"/>
                      <a:pt x="32" y="34"/>
                    </a:cubicBezTo>
                    <a:cubicBezTo>
                      <a:pt x="32" y="33"/>
                      <a:pt x="31" y="33"/>
                      <a:pt x="31" y="32"/>
                    </a:cubicBezTo>
                    <a:cubicBezTo>
                      <a:pt x="31" y="32"/>
                      <a:pt x="30" y="33"/>
                      <a:pt x="30" y="32"/>
                    </a:cubicBezTo>
                    <a:cubicBezTo>
                      <a:pt x="29" y="32"/>
                      <a:pt x="30" y="34"/>
                      <a:pt x="29" y="34"/>
                    </a:cubicBezTo>
                    <a:cubicBezTo>
                      <a:pt x="28" y="32"/>
                      <a:pt x="28" y="34"/>
                      <a:pt x="28" y="33"/>
                    </a:cubicBezTo>
                    <a:cubicBezTo>
                      <a:pt x="28" y="35"/>
                      <a:pt x="28" y="37"/>
                      <a:pt x="28" y="36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6" y="35"/>
                      <a:pt x="24" y="32"/>
                      <a:pt x="23" y="36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2" y="37"/>
                      <a:pt x="20" y="36"/>
                      <a:pt x="19" y="39"/>
                    </a:cubicBezTo>
                    <a:cubicBezTo>
                      <a:pt x="18" y="38"/>
                      <a:pt x="18" y="38"/>
                      <a:pt x="17" y="38"/>
                    </a:cubicBezTo>
                    <a:cubicBezTo>
                      <a:pt x="17" y="40"/>
                      <a:pt x="17" y="40"/>
                      <a:pt x="17" y="42"/>
                    </a:cubicBezTo>
                    <a:cubicBezTo>
                      <a:pt x="17" y="42"/>
                      <a:pt x="16" y="41"/>
                      <a:pt x="16" y="40"/>
                    </a:cubicBezTo>
                    <a:cubicBezTo>
                      <a:pt x="15" y="40"/>
                      <a:pt x="14" y="38"/>
                      <a:pt x="14" y="41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41"/>
                      <a:pt x="13" y="43"/>
                      <a:pt x="12" y="42"/>
                    </a:cubicBezTo>
                    <a:cubicBezTo>
                      <a:pt x="13" y="43"/>
                      <a:pt x="12" y="44"/>
                      <a:pt x="13" y="45"/>
                    </a:cubicBezTo>
                    <a:cubicBezTo>
                      <a:pt x="13" y="45"/>
                      <a:pt x="12" y="43"/>
                      <a:pt x="12" y="44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0" y="43"/>
                      <a:pt x="9" y="44"/>
                      <a:pt x="8" y="46"/>
                    </a:cubicBezTo>
                    <a:cubicBezTo>
                      <a:pt x="7" y="44"/>
                      <a:pt x="7" y="46"/>
                      <a:pt x="6" y="45"/>
                    </a:cubicBezTo>
                    <a:cubicBezTo>
                      <a:pt x="6" y="47"/>
                      <a:pt x="4" y="46"/>
                      <a:pt x="6" y="48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4" y="47"/>
                      <a:pt x="4" y="48"/>
                      <a:pt x="2" y="48"/>
                    </a:cubicBezTo>
                    <a:cubicBezTo>
                      <a:pt x="2" y="48"/>
                      <a:pt x="3" y="50"/>
                      <a:pt x="3" y="51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2" y="51"/>
                      <a:pt x="4" y="52"/>
                      <a:pt x="5" y="53"/>
                    </a:cubicBezTo>
                    <a:cubicBezTo>
                      <a:pt x="4" y="53"/>
                      <a:pt x="4" y="54"/>
                      <a:pt x="4" y="53"/>
                    </a:cubicBezTo>
                    <a:cubicBezTo>
                      <a:pt x="3" y="52"/>
                      <a:pt x="2" y="51"/>
                      <a:pt x="1" y="50"/>
                    </a:cubicBezTo>
                    <a:cubicBezTo>
                      <a:pt x="0" y="50"/>
                      <a:pt x="2" y="53"/>
                      <a:pt x="1" y="51"/>
                    </a:cubicBezTo>
                    <a:cubicBezTo>
                      <a:pt x="0" y="51"/>
                      <a:pt x="0" y="52"/>
                      <a:pt x="1" y="53"/>
                    </a:cubicBezTo>
                    <a:cubicBezTo>
                      <a:pt x="1" y="53"/>
                      <a:pt x="0" y="53"/>
                      <a:pt x="0" y="52"/>
                    </a:cubicBezTo>
                    <a:cubicBezTo>
                      <a:pt x="0" y="52"/>
                      <a:pt x="0" y="53"/>
                      <a:pt x="0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" y="54"/>
                      <a:pt x="1" y="54"/>
                      <a:pt x="3" y="55"/>
                    </a:cubicBezTo>
                    <a:cubicBezTo>
                      <a:pt x="3" y="55"/>
                      <a:pt x="2" y="55"/>
                      <a:pt x="3" y="55"/>
                    </a:cubicBezTo>
                    <a:cubicBezTo>
                      <a:pt x="4" y="56"/>
                      <a:pt x="4" y="56"/>
                      <a:pt x="3" y="56"/>
                    </a:cubicBezTo>
                    <a:cubicBezTo>
                      <a:pt x="1" y="55"/>
                      <a:pt x="1" y="54"/>
                      <a:pt x="0" y="54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2" y="56"/>
                      <a:pt x="3" y="56"/>
                      <a:pt x="4" y="57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4" y="57"/>
                      <a:pt x="4" y="57"/>
                      <a:pt x="4" y="57"/>
                    </a:cubicBezTo>
                    <a:cubicBezTo>
                      <a:pt x="4" y="56"/>
                      <a:pt x="6" y="57"/>
                      <a:pt x="5" y="56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3" y="53"/>
                      <a:pt x="4" y="54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6" y="56"/>
                      <a:pt x="5" y="55"/>
                      <a:pt x="5" y="55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5" y="55"/>
                      <a:pt x="7" y="56"/>
                      <a:pt x="7" y="55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8" y="56"/>
                      <a:pt x="6" y="55"/>
                      <a:pt x="6" y="54"/>
                    </a:cubicBezTo>
                    <a:cubicBezTo>
                      <a:pt x="6" y="55"/>
                      <a:pt x="8" y="56"/>
                      <a:pt x="9" y="57"/>
                    </a:cubicBezTo>
                    <a:cubicBezTo>
                      <a:pt x="9" y="57"/>
                      <a:pt x="8" y="55"/>
                      <a:pt x="9" y="56"/>
                    </a:cubicBezTo>
                    <a:cubicBezTo>
                      <a:pt x="9" y="56"/>
                      <a:pt x="9" y="55"/>
                      <a:pt x="9" y="53"/>
                    </a:cubicBezTo>
                    <a:cubicBezTo>
                      <a:pt x="9" y="53"/>
                      <a:pt x="10" y="56"/>
                      <a:pt x="10" y="55"/>
                    </a:cubicBezTo>
                    <a:cubicBezTo>
                      <a:pt x="11" y="56"/>
                      <a:pt x="12" y="58"/>
                      <a:pt x="12" y="59"/>
                    </a:cubicBezTo>
                    <a:cubicBezTo>
                      <a:pt x="13" y="59"/>
                      <a:pt x="14" y="60"/>
                      <a:pt x="13" y="60"/>
                    </a:cubicBezTo>
                    <a:cubicBezTo>
                      <a:pt x="13" y="60"/>
                      <a:pt x="14" y="61"/>
                      <a:pt x="14" y="61"/>
                    </a:cubicBezTo>
                    <a:cubicBezTo>
                      <a:pt x="14" y="60"/>
                      <a:pt x="12" y="58"/>
                      <a:pt x="12" y="58"/>
                    </a:cubicBezTo>
                    <a:cubicBezTo>
                      <a:pt x="11" y="56"/>
                      <a:pt x="12" y="57"/>
                      <a:pt x="11" y="55"/>
                    </a:cubicBezTo>
                    <a:cubicBezTo>
                      <a:pt x="11" y="55"/>
                      <a:pt x="12" y="55"/>
                      <a:pt x="12" y="55"/>
                    </a:cubicBezTo>
                    <a:cubicBezTo>
                      <a:pt x="12" y="55"/>
                      <a:pt x="13" y="56"/>
                      <a:pt x="14" y="57"/>
                    </a:cubicBezTo>
                    <a:cubicBezTo>
                      <a:pt x="13" y="56"/>
                      <a:pt x="13" y="55"/>
                      <a:pt x="14" y="55"/>
                    </a:cubicBezTo>
                    <a:cubicBezTo>
                      <a:pt x="13" y="53"/>
                      <a:pt x="13" y="53"/>
                      <a:pt x="12" y="52"/>
                    </a:cubicBezTo>
                    <a:cubicBezTo>
                      <a:pt x="12" y="51"/>
                      <a:pt x="12" y="51"/>
                      <a:pt x="12" y="51"/>
                    </a:cubicBezTo>
                    <a:cubicBezTo>
                      <a:pt x="13" y="52"/>
                      <a:pt x="14" y="55"/>
                      <a:pt x="14" y="55"/>
                    </a:cubicBezTo>
                    <a:cubicBezTo>
                      <a:pt x="15" y="57"/>
                      <a:pt x="14" y="55"/>
                      <a:pt x="15" y="57"/>
                    </a:cubicBezTo>
                    <a:cubicBezTo>
                      <a:pt x="16" y="59"/>
                      <a:pt x="15" y="60"/>
                      <a:pt x="14" y="58"/>
                    </a:cubicBezTo>
                    <a:cubicBezTo>
                      <a:pt x="15" y="61"/>
                      <a:pt x="15" y="59"/>
                      <a:pt x="16" y="61"/>
                    </a:cubicBezTo>
                    <a:cubicBezTo>
                      <a:pt x="16" y="61"/>
                      <a:pt x="15" y="59"/>
                      <a:pt x="16" y="59"/>
                    </a:cubicBezTo>
                    <a:cubicBezTo>
                      <a:pt x="15" y="58"/>
                      <a:pt x="15" y="58"/>
                      <a:pt x="15" y="57"/>
                    </a:cubicBezTo>
                    <a:cubicBezTo>
                      <a:pt x="14" y="54"/>
                      <a:pt x="16" y="58"/>
                      <a:pt x="16" y="58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60"/>
                      <a:pt x="16" y="58"/>
                      <a:pt x="17" y="58"/>
                    </a:cubicBezTo>
                    <a:cubicBezTo>
                      <a:pt x="18" y="61"/>
                      <a:pt x="16" y="58"/>
                      <a:pt x="17" y="60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9" y="63"/>
                      <a:pt x="17" y="60"/>
                      <a:pt x="18" y="61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8" y="61"/>
                      <a:pt x="18" y="61"/>
                      <a:pt x="18" y="61"/>
                    </a:cubicBezTo>
                    <a:cubicBezTo>
                      <a:pt x="18" y="60"/>
                      <a:pt x="17" y="58"/>
                      <a:pt x="17" y="58"/>
                    </a:cubicBezTo>
                    <a:cubicBezTo>
                      <a:pt x="16" y="55"/>
                      <a:pt x="17" y="58"/>
                      <a:pt x="17" y="57"/>
                    </a:cubicBezTo>
                    <a:cubicBezTo>
                      <a:pt x="16" y="55"/>
                      <a:pt x="17" y="57"/>
                      <a:pt x="16" y="56"/>
                    </a:cubicBezTo>
                    <a:cubicBezTo>
                      <a:pt x="16" y="54"/>
                      <a:pt x="16" y="54"/>
                      <a:pt x="16" y="54"/>
                    </a:cubicBezTo>
                    <a:cubicBezTo>
                      <a:pt x="16" y="54"/>
                      <a:pt x="17" y="55"/>
                      <a:pt x="17" y="57"/>
                    </a:cubicBezTo>
                    <a:cubicBezTo>
                      <a:pt x="17" y="57"/>
                      <a:pt x="17" y="57"/>
                      <a:pt x="17" y="56"/>
                    </a:cubicBezTo>
                    <a:cubicBezTo>
                      <a:pt x="17" y="58"/>
                      <a:pt x="18" y="60"/>
                      <a:pt x="19" y="61"/>
                    </a:cubicBezTo>
                    <a:cubicBezTo>
                      <a:pt x="19" y="62"/>
                      <a:pt x="18" y="60"/>
                      <a:pt x="18" y="59"/>
                    </a:cubicBezTo>
                    <a:cubicBezTo>
                      <a:pt x="18" y="59"/>
                      <a:pt x="18" y="57"/>
                      <a:pt x="18" y="57"/>
                    </a:cubicBezTo>
                    <a:cubicBezTo>
                      <a:pt x="16" y="52"/>
                      <a:pt x="19" y="60"/>
                      <a:pt x="19" y="59"/>
                    </a:cubicBezTo>
                    <a:cubicBezTo>
                      <a:pt x="18" y="56"/>
                      <a:pt x="18" y="55"/>
                      <a:pt x="17" y="52"/>
                    </a:cubicBezTo>
                    <a:cubicBezTo>
                      <a:pt x="17" y="51"/>
                      <a:pt x="17" y="50"/>
                      <a:pt x="17" y="51"/>
                    </a:cubicBezTo>
                    <a:cubicBezTo>
                      <a:pt x="18" y="53"/>
                      <a:pt x="18" y="52"/>
                      <a:pt x="18" y="54"/>
                    </a:cubicBezTo>
                    <a:cubicBezTo>
                      <a:pt x="18" y="54"/>
                      <a:pt x="18" y="54"/>
                      <a:pt x="18" y="54"/>
                    </a:cubicBezTo>
                    <a:cubicBezTo>
                      <a:pt x="19" y="56"/>
                      <a:pt x="19" y="56"/>
                      <a:pt x="19" y="56"/>
                    </a:cubicBezTo>
                    <a:cubicBezTo>
                      <a:pt x="21" y="60"/>
                      <a:pt x="21" y="60"/>
                      <a:pt x="21" y="60"/>
                    </a:cubicBezTo>
                    <a:cubicBezTo>
                      <a:pt x="21" y="59"/>
                      <a:pt x="20" y="58"/>
                      <a:pt x="20" y="57"/>
                    </a:cubicBezTo>
                    <a:cubicBezTo>
                      <a:pt x="20" y="58"/>
                      <a:pt x="21" y="59"/>
                      <a:pt x="21" y="59"/>
                    </a:cubicBezTo>
                    <a:cubicBezTo>
                      <a:pt x="20" y="59"/>
                      <a:pt x="20" y="56"/>
                      <a:pt x="20" y="56"/>
                    </a:cubicBezTo>
                    <a:cubicBezTo>
                      <a:pt x="20" y="56"/>
                      <a:pt x="21" y="58"/>
                      <a:pt x="21" y="58"/>
                    </a:cubicBezTo>
                    <a:cubicBezTo>
                      <a:pt x="22" y="60"/>
                      <a:pt x="22" y="60"/>
                      <a:pt x="22" y="60"/>
                    </a:cubicBezTo>
                    <a:cubicBezTo>
                      <a:pt x="21" y="58"/>
                      <a:pt x="22" y="61"/>
                      <a:pt x="22" y="60"/>
                    </a:cubicBezTo>
                    <a:cubicBezTo>
                      <a:pt x="22" y="59"/>
                      <a:pt x="21" y="57"/>
                      <a:pt x="21" y="56"/>
                    </a:cubicBezTo>
                    <a:cubicBezTo>
                      <a:pt x="21" y="55"/>
                      <a:pt x="22" y="56"/>
                      <a:pt x="22" y="56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2" y="57"/>
                      <a:pt x="23" y="61"/>
                      <a:pt x="23" y="60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3" y="58"/>
                      <a:pt x="23" y="59"/>
                      <a:pt x="23" y="60"/>
                    </a:cubicBezTo>
                    <a:cubicBezTo>
                      <a:pt x="23" y="58"/>
                      <a:pt x="23" y="59"/>
                      <a:pt x="23" y="58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3" y="58"/>
                      <a:pt x="23" y="56"/>
                      <a:pt x="24" y="58"/>
                    </a:cubicBezTo>
                    <a:cubicBezTo>
                      <a:pt x="23" y="56"/>
                      <a:pt x="23" y="58"/>
                      <a:pt x="23" y="57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23" y="58"/>
                      <a:pt x="23" y="55"/>
                      <a:pt x="23" y="55"/>
                    </a:cubicBezTo>
                    <a:cubicBezTo>
                      <a:pt x="24" y="56"/>
                      <a:pt x="24" y="56"/>
                      <a:pt x="24" y="57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5" y="59"/>
                      <a:pt x="24" y="54"/>
                      <a:pt x="24" y="55"/>
                    </a:cubicBezTo>
                    <a:cubicBezTo>
                      <a:pt x="25" y="56"/>
                      <a:pt x="25" y="58"/>
                      <a:pt x="25" y="58"/>
                    </a:cubicBezTo>
                    <a:cubicBezTo>
                      <a:pt x="24" y="56"/>
                      <a:pt x="25" y="55"/>
                      <a:pt x="24" y="53"/>
                    </a:cubicBezTo>
                    <a:cubicBezTo>
                      <a:pt x="25" y="54"/>
                      <a:pt x="25" y="56"/>
                      <a:pt x="26" y="58"/>
                    </a:cubicBezTo>
                    <a:cubicBezTo>
                      <a:pt x="25" y="56"/>
                      <a:pt x="26" y="59"/>
                      <a:pt x="26" y="57"/>
                    </a:cubicBezTo>
                    <a:cubicBezTo>
                      <a:pt x="25" y="56"/>
                      <a:pt x="25" y="55"/>
                      <a:pt x="25" y="54"/>
                    </a:cubicBezTo>
                    <a:cubicBezTo>
                      <a:pt x="26" y="54"/>
                      <a:pt x="25" y="55"/>
                      <a:pt x="26" y="56"/>
                    </a:cubicBezTo>
                    <a:cubicBezTo>
                      <a:pt x="26" y="56"/>
                      <a:pt x="26" y="54"/>
                      <a:pt x="25" y="53"/>
                    </a:cubicBezTo>
                    <a:cubicBezTo>
                      <a:pt x="26" y="53"/>
                      <a:pt x="25" y="51"/>
                      <a:pt x="26" y="52"/>
                    </a:cubicBezTo>
                    <a:cubicBezTo>
                      <a:pt x="26" y="54"/>
                      <a:pt x="26" y="53"/>
                      <a:pt x="26" y="54"/>
                    </a:cubicBezTo>
                    <a:cubicBezTo>
                      <a:pt x="27" y="54"/>
                      <a:pt x="25" y="50"/>
                      <a:pt x="26" y="50"/>
                    </a:cubicBezTo>
                    <a:cubicBezTo>
                      <a:pt x="25" y="49"/>
                      <a:pt x="25" y="46"/>
                      <a:pt x="25" y="45"/>
                    </a:cubicBezTo>
                    <a:cubicBezTo>
                      <a:pt x="25" y="45"/>
                      <a:pt x="25" y="46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7" y="50"/>
                      <a:pt x="26" y="52"/>
                      <a:pt x="27" y="55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7" y="55"/>
                      <a:pt x="28" y="56"/>
                      <a:pt x="28" y="55"/>
                    </a:cubicBezTo>
                    <a:cubicBezTo>
                      <a:pt x="28" y="54"/>
                      <a:pt x="28" y="56"/>
                      <a:pt x="28" y="55"/>
                    </a:cubicBezTo>
                    <a:cubicBezTo>
                      <a:pt x="28" y="54"/>
                      <a:pt x="27" y="51"/>
                      <a:pt x="28" y="52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29" y="56"/>
                      <a:pt x="28" y="53"/>
                      <a:pt x="29" y="54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30" y="55"/>
                      <a:pt x="32" y="55"/>
                      <a:pt x="31" y="51"/>
                    </a:cubicBezTo>
                    <a:cubicBezTo>
                      <a:pt x="32" y="52"/>
                      <a:pt x="32" y="52"/>
                      <a:pt x="33" y="53"/>
                    </a:cubicBezTo>
                    <a:cubicBezTo>
                      <a:pt x="33" y="53"/>
                      <a:pt x="33" y="51"/>
                      <a:pt x="33" y="51"/>
                    </a:cubicBezTo>
                    <a:cubicBezTo>
                      <a:pt x="34" y="53"/>
                      <a:pt x="34" y="53"/>
                      <a:pt x="34" y="53"/>
                    </a:cubicBezTo>
                    <a:cubicBezTo>
                      <a:pt x="34" y="54"/>
                      <a:pt x="34" y="52"/>
                      <a:pt x="34" y="51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4"/>
                      <a:pt x="35" y="51"/>
                      <a:pt x="35" y="51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0"/>
                      <a:pt x="35" y="50"/>
                      <a:pt x="36" y="52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7" y="52"/>
                      <a:pt x="37" y="52"/>
                      <a:pt x="38" y="51"/>
                    </a:cubicBezTo>
                    <a:cubicBezTo>
                      <a:pt x="37" y="51"/>
                      <a:pt x="37" y="50"/>
                      <a:pt x="37" y="49"/>
                    </a:cubicBezTo>
                    <a:cubicBezTo>
                      <a:pt x="36" y="46"/>
                      <a:pt x="37" y="49"/>
                      <a:pt x="37" y="47"/>
                    </a:cubicBezTo>
                    <a:cubicBezTo>
                      <a:pt x="37" y="48"/>
                      <a:pt x="38" y="49"/>
                      <a:pt x="38" y="50"/>
                    </a:cubicBezTo>
                    <a:cubicBezTo>
                      <a:pt x="39" y="52"/>
                      <a:pt x="39" y="50"/>
                      <a:pt x="40" y="50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2" y="51"/>
                      <a:pt x="41" y="48"/>
                      <a:pt x="42" y="49"/>
                    </a:cubicBezTo>
                    <a:cubicBezTo>
                      <a:pt x="42" y="48"/>
                      <a:pt x="41" y="45"/>
                      <a:pt x="41" y="45"/>
                    </a:cubicBezTo>
                    <a:cubicBezTo>
                      <a:pt x="41" y="43"/>
                      <a:pt x="42" y="47"/>
                      <a:pt x="43" y="48"/>
                    </a:cubicBezTo>
                    <a:cubicBezTo>
                      <a:pt x="43" y="48"/>
                      <a:pt x="43" y="47"/>
                      <a:pt x="43" y="47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3" y="47"/>
                      <a:pt x="43" y="46"/>
                      <a:pt x="44" y="47"/>
                    </a:cubicBezTo>
                    <a:cubicBezTo>
                      <a:pt x="44" y="47"/>
                      <a:pt x="44" y="47"/>
                      <a:pt x="44" y="47"/>
                    </a:cubicBezTo>
                    <a:cubicBezTo>
                      <a:pt x="44" y="47"/>
                      <a:pt x="45" y="48"/>
                      <a:pt x="45" y="48"/>
                    </a:cubicBezTo>
                    <a:cubicBezTo>
                      <a:pt x="44" y="46"/>
                      <a:pt x="45" y="47"/>
                      <a:pt x="45" y="45"/>
                    </a:cubicBezTo>
                    <a:cubicBezTo>
                      <a:pt x="45" y="46"/>
                      <a:pt x="45" y="46"/>
                      <a:pt x="45" y="46"/>
                    </a:cubicBezTo>
                    <a:cubicBezTo>
                      <a:pt x="45" y="44"/>
                      <a:pt x="45" y="44"/>
                      <a:pt x="45" y="44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6" y="47"/>
                      <a:pt x="46" y="47"/>
                      <a:pt x="46" y="47"/>
                    </a:cubicBezTo>
                    <a:cubicBezTo>
                      <a:pt x="46" y="48"/>
                      <a:pt x="45" y="45"/>
                      <a:pt x="45" y="45"/>
                    </a:cubicBezTo>
                    <a:cubicBezTo>
                      <a:pt x="45" y="43"/>
                      <a:pt x="46" y="45"/>
                      <a:pt x="46" y="45"/>
                    </a:cubicBezTo>
                    <a:cubicBezTo>
                      <a:pt x="46" y="46"/>
                      <a:pt x="46" y="45"/>
                      <a:pt x="46" y="45"/>
                    </a:cubicBezTo>
                    <a:cubicBezTo>
                      <a:pt x="46" y="47"/>
                      <a:pt x="46" y="46"/>
                      <a:pt x="46" y="47"/>
                    </a:cubicBezTo>
                    <a:cubicBezTo>
                      <a:pt x="46" y="47"/>
                      <a:pt x="46" y="45"/>
                      <a:pt x="46" y="45"/>
                    </a:cubicBezTo>
                    <a:cubicBezTo>
                      <a:pt x="46" y="45"/>
                      <a:pt x="47" y="45"/>
                      <a:pt x="47" y="46"/>
                    </a:cubicBezTo>
                    <a:cubicBezTo>
                      <a:pt x="47" y="45"/>
                      <a:pt x="47" y="45"/>
                      <a:pt x="47" y="45"/>
                    </a:cubicBezTo>
                    <a:cubicBezTo>
                      <a:pt x="47" y="44"/>
                      <a:pt x="46" y="44"/>
                      <a:pt x="46" y="43"/>
                    </a:cubicBezTo>
                    <a:cubicBezTo>
                      <a:pt x="46" y="43"/>
                      <a:pt x="46" y="42"/>
                      <a:pt x="46" y="43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3"/>
                      <a:pt x="47" y="43"/>
                      <a:pt x="46" y="42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3"/>
                      <a:pt x="47" y="43"/>
                      <a:pt x="47" y="42"/>
                    </a:cubicBezTo>
                    <a:cubicBezTo>
                      <a:pt x="48" y="44"/>
                      <a:pt x="49" y="46"/>
                      <a:pt x="49" y="46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49" y="44"/>
                      <a:pt x="49" y="44"/>
                      <a:pt x="50" y="45"/>
                    </a:cubicBezTo>
                    <a:cubicBezTo>
                      <a:pt x="51" y="46"/>
                      <a:pt x="48" y="40"/>
                      <a:pt x="49" y="42"/>
                    </a:cubicBezTo>
                    <a:cubicBezTo>
                      <a:pt x="50" y="44"/>
                      <a:pt x="50" y="44"/>
                      <a:pt x="51" y="44"/>
                    </a:cubicBezTo>
                    <a:cubicBezTo>
                      <a:pt x="50" y="43"/>
                      <a:pt x="50" y="43"/>
                      <a:pt x="50" y="43"/>
                    </a:cubicBezTo>
                    <a:cubicBezTo>
                      <a:pt x="50" y="42"/>
                      <a:pt x="51" y="45"/>
                      <a:pt x="50" y="43"/>
                    </a:cubicBezTo>
                    <a:cubicBezTo>
                      <a:pt x="50" y="42"/>
                      <a:pt x="50" y="42"/>
                      <a:pt x="50" y="42"/>
                    </a:cubicBezTo>
                    <a:cubicBezTo>
                      <a:pt x="52" y="46"/>
                      <a:pt x="52" y="42"/>
                      <a:pt x="54" y="44"/>
                    </a:cubicBezTo>
                    <a:cubicBezTo>
                      <a:pt x="52" y="42"/>
                      <a:pt x="54" y="43"/>
                      <a:pt x="53" y="42"/>
                    </a:cubicBezTo>
                    <a:cubicBezTo>
                      <a:pt x="54" y="45"/>
                      <a:pt x="54" y="42"/>
                      <a:pt x="54" y="43"/>
                    </a:cubicBezTo>
                    <a:cubicBezTo>
                      <a:pt x="53" y="41"/>
                      <a:pt x="53" y="41"/>
                      <a:pt x="53" y="41"/>
                    </a:cubicBezTo>
                    <a:cubicBezTo>
                      <a:pt x="54" y="42"/>
                      <a:pt x="53" y="37"/>
                      <a:pt x="54" y="40"/>
                    </a:cubicBezTo>
                    <a:cubicBezTo>
                      <a:pt x="55" y="40"/>
                      <a:pt x="55" y="41"/>
                      <a:pt x="55" y="42"/>
                    </a:cubicBezTo>
                    <a:cubicBezTo>
                      <a:pt x="56" y="44"/>
                      <a:pt x="55" y="39"/>
                      <a:pt x="56" y="42"/>
                    </a:cubicBezTo>
                    <a:cubicBezTo>
                      <a:pt x="56" y="41"/>
                      <a:pt x="55" y="40"/>
                      <a:pt x="55" y="39"/>
                    </a:cubicBezTo>
                    <a:cubicBezTo>
                      <a:pt x="56" y="40"/>
                      <a:pt x="57" y="41"/>
                      <a:pt x="57" y="41"/>
                    </a:cubicBezTo>
                    <a:cubicBezTo>
                      <a:pt x="57" y="41"/>
                      <a:pt x="57" y="40"/>
                      <a:pt x="57" y="40"/>
                    </a:cubicBezTo>
                    <a:cubicBezTo>
                      <a:pt x="57" y="41"/>
                      <a:pt x="57" y="41"/>
                      <a:pt x="57" y="42"/>
                    </a:cubicBezTo>
                    <a:cubicBezTo>
                      <a:pt x="58" y="42"/>
                      <a:pt x="58" y="41"/>
                      <a:pt x="58" y="40"/>
                    </a:cubicBezTo>
                    <a:cubicBezTo>
                      <a:pt x="59" y="41"/>
                      <a:pt x="59" y="40"/>
                      <a:pt x="60" y="41"/>
                    </a:cubicBezTo>
                    <a:cubicBezTo>
                      <a:pt x="59" y="39"/>
                      <a:pt x="61" y="42"/>
                      <a:pt x="60" y="39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60" y="39"/>
                      <a:pt x="59" y="37"/>
                      <a:pt x="59" y="37"/>
                    </a:cubicBezTo>
                    <a:cubicBezTo>
                      <a:pt x="60" y="39"/>
                      <a:pt x="60" y="39"/>
                      <a:pt x="60" y="39"/>
                    </a:cubicBezTo>
                    <a:cubicBezTo>
                      <a:pt x="61" y="41"/>
                      <a:pt x="61" y="39"/>
                      <a:pt x="61" y="40"/>
                    </a:cubicBezTo>
                    <a:cubicBezTo>
                      <a:pt x="60" y="38"/>
                      <a:pt x="62" y="40"/>
                      <a:pt x="61" y="38"/>
                    </a:cubicBezTo>
                    <a:cubicBezTo>
                      <a:pt x="61" y="38"/>
                      <a:pt x="61" y="38"/>
                      <a:pt x="61" y="38"/>
                    </a:cubicBezTo>
                    <a:cubicBezTo>
                      <a:pt x="61" y="37"/>
                      <a:pt x="60" y="37"/>
                      <a:pt x="61" y="36"/>
                    </a:cubicBezTo>
                    <a:cubicBezTo>
                      <a:pt x="61" y="36"/>
                      <a:pt x="62" y="38"/>
                      <a:pt x="62" y="38"/>
                    </a:cubicBezTo>
                    <a:cubicBezTo>
                      <a:pt x="62" y="39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7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3" y="38"/>
                      <a:pt x="63" y="38"/>
                    </a:cubicBezTo>
                    <a:cubicBezTo>
                      <a:pt x="63" y="38"/>
                      <a:pt x="63" y="38"/>
                      <a:pt x="63" y="38"/>
                    </a:cubicBezTo>
                    <a:cubicBezTo>
                      <a:pt x="63" y="38"/>
                      <a:pt x="63" y="38"/>
                      <a:pt x="63" y="38"/>
                    </a:cubicBezTo>
                    <a:cubicBezTo>
                      <a:pt x="64" y="40"/>
                      <a:pt x="64" y="40"/>
                      <a:pt x="64" y="40"/>
                    </a:cubicBezTo>
                    <a:cubicBezTo>
                      <a:pt x="64" y="40"/>
                      <a:pt x="64" y="38"/>
                      <a:pt x="63" y="37"/>
                    </a:cubicBezTo>
                    <a:cubicBezTo>
                      <a:pt x="64" y="38"/>
                      <a:pt x="65" y="36"/>
                      <a:pt x="65" y="36"/>
                    </a:cubicBezTo>
                    <a:cubicBezTo>
                      <a:pt x="65" y="36"/>
                      <a:pt x="65" y="37"/>
                      <a:pt x="65" y="36"/>
                    </a:cubicBezTo>
                    <a:cubicBezTo>
                      <a:pt x="65" y="36"/>
                      <a:pt x="65" y="34"/>
                      <a:pt x="65" y="35"/>
                    </a:cubicBezTo>
                    <a:cubicBezTo>
                      <a:pt x="65" y="35"/>
                      <a:pt x="66" y="36"/>
                      <a:pt x="66" y="36"/>
                    </a:cubicBezTo>
                    <a:cubicBezTo>
                      <a:pt x="66" y="37"/>
                      <a:pt x="66" y="35"/>
                      <a:pt x="66" y="35"/>
                    </a:cubicBezTo>
                    <a:cubicBezTo>
                      <a:pt x="67" y="37"/>
                      <a:pt x="66" y="33"/>
                      <a:pt x="67" y="34"/>
                    </a:cubicBezTo>
                    <a:cubicBezTo>
                      <a:pt x="67" y="34"/>
                      <a:pt x="68" y="35"/>
                      <a:pt x="68" y="36"/>
                    </a:cubicBezTo>
                    <a:cubicBezTo>
                      <a:pt x="68" y="35"/>
                      <a:pt x="68" y="34"/>
                      <a:pt x="68" y="32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69" y="34"/>
                      <a:pt x="69" y="33"/>
                      <a:pt x="69" y="32"/>
                    </a:cubicBezTo>
                    <a:cubicBezTo>
                      <a:pt x="68" y="31"/>
                      <a:pt x="68" y="30"/>
                      <a:pt x="68" y="30"/>
                    </a:cubicBezTo>
                    <a:cubicBezTo>
                      <a:pt x="68" y="30"/>
                      <a:pt x="68" y="30"/>
                      <a:pt x="68" y="30"/>
                    </a:cubicBezTo>
                    <a:cubicBezTo>
                      <a:pt x="68" y="29"/>
                      <a:pt x="68" y="29"/>
                      <a:pt x="68" y="29"/>
                    </a:cubicBezTo>
                    <a:cubicBezTo>
                      <a:pt x="69" y="30"/>
                      <a:pt x="68" y="30"/>
                      <a:pt x="69" y="30"/>
                    </a:cubicBezTo>
                    <a:cubicBezTo>
                      <a:pt x="70" y="33"/>
                      <a:pt x="70" y="31"/>
                      <a:pt x="70" y="32"/>
                    </a:cubicBezTo>
                    <a:cubicBezTo>
                      <a:pt x="70" y="30"/>
                      <a:pt x="70" y="30"/>
                      <a:pt x="70" y="30"/>
                    </a:cubicBezTo>
                    <a:cubicBezTo>
                      <a:pt x="70" y="29"/>
                      <a:pt x="71" y="31"/>
                      <a:pt x="71" y="31"/>
                    </a:cubicBezTo>
                    <a:cubicBezTo>
                      <a:pt x="69" y="26"/>
                      <a:pt x="69" y="26"/>
                      <a:pt x="69" y="26"/>
                    </a:cubicBezTo>
                    <a:cubicBezTo>
                      <a:pt x="69" y="27"/>
                      <a:pt x="71" y="28"/>
                      <a:pt x="71" y="29"/>
                    </a:cubicBezTo>
                    <a:cubicBezTo>
                      <a:pt x="71" y="29"/>
                      <a:pt x="70" y="26"/>
                      <a:pt x="70" y="24"/>
                    </a:cubicBezTo>
                    <a:cubicBezTo>
                      <a:pt x="70" y="25"/>
                      <a:pt x="70" y="24"/>
                      <a:pt x="70" y="23"/>
                    </a:cubicBezTo>
                    <a:cubicBezTo>
                      <a:pt x="71" y="25"/>
                      <a:pt x="70" y="23"/>
                      <a:pt x="71" y="24"/>
                    </a:cubicBezTo>
                    <a:cubicBezTo>
                      <a:pt x="72" y="26"/>
                      <a:pt x="72" y="26"/>
                      <a:pt x="72" y="26"/>
                    </a:cubicBezTo>
                    <a:cubicBezTo>
                      <a:pt x="71" y="26"/>
                      <a:pt x="73" y="28"/>
                      <a:pt x="73" y="29"/>
                    </a:cubicBezTo>
                    <a:cubicBezTo>
                      <a:pt x="73" y="28"/>
                      <a:pt x="74" y="28"/>
                      <a:pt x="75" y="29"/>
                    </a:cubicBezTo>
                    <a:cubicBezTo>
                      <a:pt x="73" y="26"/>
                      <a:pt x="74" y="27"/>
                      <a:pt x="73" y="25"/>
                    </a:cubicBezTo>
                    <a:cubicBezTo>
                      <a:pt x="74" y="24"/>
                      <a:pt x="74" y="27"/>
                      <a:pt x="75" y="27"/>
                    </a:cubicBezTo>
                    <a:cubicBezTo>
                      <a:pt x="75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5"/>
                      <a:pt x="77" y="26"/>
                      <a:pt x="77" y="23"/>
                    </a:cubicBezTo>
                    <a:cubicBezTo>
                      <a:pt x="77" y="25"/>
                      <a:pt x="77" y="25"/>
                      <a:pt x="77" y="25"/>
                    </a:cubicBezTo>
                    <a:cubicBezTo>
                      <a:pt x="78" y="25"/>
                      <a:pt x="76" y="22"/>
                      <a:pt x="77" y="23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3"/>
                      <a:pt x="79" y="25"/>
                      <a:pt x="78" y="23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3"/>
                      <a:pt x="79" y="24"/>
                      <a:pt x="79" y="22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80" y="25"/>
                      <a:pt x="79" y="22"/>
                      <a:pt x="80" y="22"/>
                    </a:cubicBezTo>
                    <a:cubicBezTo>
                      <a:pt x="80" y="22"/>
                      <a:pt x="81" y="23"/>
                      <a:pt x="81" y="23"/>
                    </a:cubicBezTo>
                    <a:cubicBezTo>
                      <a:pt x="80" y="22"/>
                      <a:pt x="81" y="22"/>
                      <a:pt x="81" y="21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4" y="22"/>
                      <a:pt x="86" y="22"/>
                      <a:pt x="86" y="19"/>
                    </a:cubicBezTo>
                    <a:cubicBezTo>
                      <a:pt x="88" y="21"/>
                      <a:pt x="87" y="21"/>
                      <a:pt x="87" y="22"/>
                    </a:cubicBezTo>
                    <a:cubicBezTo>
                      <a:pt x="87" y="20"/>
                      <a:pt x="87" y="22"/>
                      <a:pt x="88" y="21"/>
                    </a:cubicBezTo>
                    <a:cubicBezTo>
                      <a:pt x="88" y="21"/>
                      <a:pt x="88" y="21"/>
                      <a:pt x="88" y="21"/>
                    </a:cubicBezTo>
                    <a:cubicBezTo>
                      <a:pt x="88" y="20"/>
                      <a:pt x="89" y="22"/>
                      <a:pt x="89" y="21"/>
                    </a:cubicBezTo>
                    <a:cubicBezTo>
                      <a:pt x="88" y="20"/>
                      <a:pt x="88" y="20"/>
                      <a:pt x="88" y="20"/>
                    </a:cubicBezTo>
                    <a:cubicBezTo>
                      <a:pt x="88" y="19"/>
                      <a:pt x="90" y="23"/>
                      <a:pt x="89" y="20"/>
                    </a:cubicBezTo>
                    <a:cubicBezTo>
                      <a:pt x="90" y="22"/>
                      <a:pt x="90" y="22"/>
                      <a:pt x="90" y="22"/>
                    </a:cubicBezTo>
                    <a:cubicBezTo>
                      <a:pt x="89" y="19"/>
                      <a:pt x="91" y="22"/>
                      <a:pt x="90" y="20"/>
                    </a:cubicBezTo>
                    <a:cubicBezTo>
                      <a:pt x="90" y="20"/>
                      <a:pt x="90" y="20"/>
                      <a:pt x="90" y="20"/>
                    </a:cubicBezTo>
                    <a:cubicBezTo>
                      <a:pt x="91" y="21"/>
                      <a:pt x="90" y="17"/>
                      <a:pt x="91" y="19"/>
                    </a:cubicBezTo>
                    <a:cubicBezTo>
                      <a:pt x="91" y="19"/>
                      <a:pt x="91" y="18"/>
                      <a:pt x="91" y="16"/>
                    </a:cubicBezTo>
                    <a:cubicBezTo>
                      <a:pt x="92" y="19"/>
                      <a:pt x="92" y="19"/>
                      <a:pt x="92" y="19"/>
                    </a:cubicBezTo>
                    <a:cubicBezTo>
                      <a:pt x="93" y="17"/>
                      <a:pt x="94" y="17"/>
                      <a:pt x="94" y="14"/>
                    </a:cubicBezTo>
                    <a:cubicBezTo>
                      <a:pt x="95" y="15"/>
                      <a:pt x="95" y="15"/>
                      <a:pt x="95" y="15"/>
                    </a:cubicBezTo>
                    <a:cubicBezTo>
                      <a:pt x="95" y="13"/>
                      <a:pt x="97" y="17"/>
                      <a:pt x="96" y="13"/>
                    </a:cubicBezTo>
                    <a:cubicBezTo>
                      <a:pt x="96" y="11"/>
                      <a:pt x="96" y="11"/>
                      <a:pt x="96" y="11"/>
                    </a:cubicBezTo>
                    <a:cubicBezTo>
                      <a:pt x="97" y="13"/>
                      <a:pt x="97" y="13"/>
                      <a:pt x="97" y="13"/>
                    </a:cubicBezTo>
                    <a:cubicBezTo>
                      <a:pt x="97" y="12"/>
                      <a:pt x="98" y="13"/>
                      <a:pt x="97" y="11"/>
                    </a:cubicBezTo>
                    <a:cubicBezTo>
                      <a:pt x="98" y="13"/>
                      <a:pt x="98" y="13"/>
                      <a:pt x="98" y="13"/>
                    </a:cubicBezTo>
                    <a:cubicBezTo>
                      <a:pt x="98" y="13"/>
                      <a:pt x="98" y="10"/>
                      <a:pt x="98" y="11"/>
                    </a:cubicBezTo>
                    <a:cubicBezTo>
                      <a:pt x="98" y="11"/>
                      <a:pt x="98" y="11"/>
                      <a:pt x="98" y="11"/>
                    </a:cubicBezTo>
                    <a:cubicBezTo>
                      <a:pt x="101" y="14"/>
                      <a:pt x="104" y="15"/>
                      <a:pt x="104" y="11"/>
                    </a:cubicBezTo>
                    <a:cubicBezTo>
                      <a:pt x="104" y="10"/>
                      <a:pt x="105" y="13"/>
                      <a:pt x="105" y="13"/>
                    </a:cubicBezTo>
                    <a:cubicBezTo>
                      <a:pt x="106" y="9"/>
                      <a:pt x="109" y="14"/>
                      <a:pt x="109" y="8"/>
                    </a:cubicBezTo>
                    <a:cubicBezTo>
                      <a:pt x="110" y="6"/>
                      <a:pt x="108" y="1"/>
                      <a:pt x="1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44" name="Freeform 114"/>
              <p:cNvSpPr>
                <a:spLocks/>
              </p:cNvSpPr>
              <p:nvPr/>
            </p:nvSpPr>
            <p:spPr bwMode="auto">
              <a:xfrm>
                <a:off x="6521" y="1354"/>
                <a:ext cx="7" cy="2"/>
              </a:xfrm>
              <a:custGeom>
                <a:avLst/>
                <a:gdLst>
                  <a:gd name="T0" fmla="*/ 7 w 7"/>
                  <a:gd name="T1" fmla="*/ 0 h 2"/>
                  <a:gd name="T2" fmla="*/ 7 w 7"/>
                  <a:gd name="T3" fmla="*/ 0 h 2"/>
                  <a:gd name="T4" fmla="*/ 0 w 7"/>
                  <a:gd name="T5" fmla="*/ 2 h 2"/>
                  <a:gd name="T6" fmla="*/ 7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0"/>
                    </a:moveTo>
                    <a:lnTo>
                      <a:pt x="7" y="0"/>
                    </a:lnTo>
                    <a:lnTo>
                      <a:pt x="0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45" name="Freeform 115"/>
              <p:cNvSpPr>
                <a:spLocks/>
              </p:cNvSpPr>
              <p:nvPr/>
            </p:nvSpPr>
            <p:spPr bwMode="auto">
              <a:xfrm>
                <a:off x="6564" y="1292"/>
                <a:ext cx="88" cy="283"/>
              </a:xfrm>
              <a:custGeom>
                <a:avLst/>
                <a:gdLst>
                  <a:gd name="T0" fmla="*/ 15 w 37"/>
                  <a:gd name="T1" fmla="*/ 54 h 119"/>
                  <a:gd name="T2" fmla="*/ 12 w 37"/>
                  <a:gd name="T3" fmla="*/ 62 h 119"/>
                  <a:gd name="T4" fmla="*/ 8 w 37"/>
                  <a:gd name="T5" fmla="*/ 67 h 119"/>
                  <a:gd name="T6" fmla="*/ 6 w 37"/>
                  <a:gd name="T7" fmla="*/ 78 h 119"/>
                  <a:gd name="T8" fmla="*/ 4 w 37"/>
                  <a:gd name="T9" fmla="*/ 84 h 119"/>
                  <a:gd name="T10" fmla="*/ 2 w 37"/>
                  <a:gd name="T11" fmla="*/ 96 h 119"/>
                  <a:gd name="T12" fmla="*/ 5 w 37"/>
                  <a:gd name="T13" fmla="*/ 103 h 119"/>
                  <a:gd name="T14" fmla="*/ 2 w 37"/>
                  <a:gd name="T15" fmla="*/ 111 h 119"/>
                  <a:gd name="T16" fmla="*/ 2 w 37"/>
                  <a:gd name="T17" fmla="*/ 115 h 119"/>
                  <a:gd name="T18" fmla="*/ 7 w 37"/>
                  <a:gd name="T19" fmla="*/ 117 h 119"/>
                  <a:gd name="T20" fmla="*/ 8 w 37"/>
                  <a:gd name="T21" fmla="*/ 117 h 119"/>
                  <a:gd name="T22" fmla="*/ 9 w 37"/>
                  <a:gd name="T23" fmla="*/ 115 h 119"/>
                  <a:gd name="T24" fmla="*/ 12 w 37"/>
                  <a:gd name="T25" fmla="*/ 113 h 119"/>
                  <a:gd name="T26" fmla="*/ 15 w 37"/>
                  <a:gd name="T27" fmla="*/ 110 h 119"/>
                  <a:gd name="T28" fmla="*/ 17 w 37"/>
                  <a:gd name="T29" fmla="*/ 110 h 119"/>
                  <a:gd name="T30" fmla="*/ 17 w 37"/>
                  <a:gd name="T31" fmla="*/ 108 h 119"/>
                  <a:gd name="T32" fmla="*/ 18 w 37"/>
                  <a:gd name="T33" fmla="*/ 108 h 119"/>
                  <a:gd name="T34" fmla="*/ 21 w 37"/>
                  <a:gd name="T35" fmla="*/ 108 h 119"/>
                  <a:gd name="T36" fmla="*/ 15 w 37"/>
                  <a:gd name="T37" fmla="*/ 104 h 119"/>
                  <a:gd name="T38" fmla="*/ 18 w 37"/>
                  <a:gd name="T39" fmla="*/ 104 h 119"/>
                  <a:gd name="T40" fmla="*/ 20 w 37"/>
                  <a:gd name="T41" fmla="*/ 104 h 119"/>
                  <a:gd name="T42" fmla="*/ 22 w 37"/>
                  <a:gd name="T43" fmla="*/ 102 h 119"/>
                  <a:gd name="T44" fmla="*/ 20 w 37"/>
                  <a:gd name="T45" fmla="*/ 100 h 119"/>
                  <a:gd name="T46" fmla="*/ 22 w 37"/>
                  <a:gd name="T47" fmla="*/ 99 h 119"/>
                  <a:gd name="T48" fmla="*/ 15 w 37"/>
                  <a:gd name="T49" fmla="*/ 95 h 119"/>
                  <a:gd name="T50" fmla="*/ 21 w 37"/>
                  <a:gd name="T51" fmla="*/ 97 h 119"/>
                  <a:gd name="T52" fmla="*/ 24 w 37"/>
                  <a:gd name="T53" fmla="*/ 92 h 119"/>
                  <a:gd name="T54" fmla="*/ 24 w 37"/>
                  <a:gd name="T55" fmla="*/ 89 h 119"/>
                  <a:gd name="T56" fmla="*/ 21 w 37"/>
                  <a:gd name="T57" fmla="*/ 85 h 119"/>
                  <a:gd name="T58" fmla="*/ 26 w 37"/>
                  <a:gd name="T59" fmla="*/ 81 h 119"/>
                  <a:gd name="T60" fmla="*/ 24 w 37"/>
                  <a:gd name="T61" fmla="*/ 78 h 119"/>
                  <a:gd name="T62" fmla="*/ 25 w 37"/>
                  <a:gd name="T63" fmla="*/ 77 h 119"/>
                  <a:gd name="T64" fmla="*/ 23 w 37"/>
                  <a:gd name="T65" fmla="*/ 75 h 119"/>
                  <a:gd name="T66" fmla="*/ 27 w 37"/>
                  <a:gd name="T67" fmla="*/ 75 h 119"/>
                  <a:gd name="T68" fmla="*/ 26 w 37"/>
                  <a:gd name="T69" fmla="*/ 72 h 119"/>
                  <a:gd name="T70" fmla="*/ 25 w 37"/>
                  <a:gd name="T71" fmla="*/ 67 h 119"/>
                  <a:gd name="T72" fmla="*/ 29 w 37"/>
                  <a:gd name="T73" fmla="*/ 65 h 119"/>
                  <a:gd name="T74" fmla="*/ 28 w 37"/>
                  <a:gd name="T75" fmla="*/ 61 h 119"/>
                  <a:gd name="T76" fmla="*/ 29 w 37"/>
                  <a:gd name="T77" fmla="*/ 59 h 119"/>
                  <a:gd name="T78" fmla="*/ 29 w 37"/>
                  <a:gd name="T79" fmla="*/ 59 h 119"/>
                  <a:gd name="T80" fmla="*/ 29 w 37"/>
                  <a:gd name="T81" fmla="*/ 56 h 119"/>
                  <a:gd name="T82" fmla="*/ 27 w 37"/>
                  <a:gd name="T83" fmla="*/ 51 h 119"/>
                  <a:gd name="T84" fmla="*/ 25 w 37"/>
                  <a:gd name="T85" fmla="*/ 49 h 119"/>
                  <a:gd name="T86" fmla="*/ 27 w 37"/>
                  <a:gd name="T87" fmla="*/ 47 h 119"/>
                  <a:gd name="T88" fmla="*/ 29 w 37"/>
                  <a:gd name="T89" fmla="*/ 44 h 119"/>
                  <a:gd name="T90" fmla="*/ 27 w 37"/>
                  <a:gd name="T91" fmla="*/ 39 h 119"/>
                  <a:gd name="T92" fmla="*/ 28 w 37"/>
                  <a:gd name="T93" fmla="*/ 37 h 119"/>
                  <a:gd name="T94" fmla="*/ 31 w 37"/>
                  <a:gd name="T95" fmla="*/ 30 h 119"/>
                  <a:gd name="T96" fmla="*/ 32 w 37"/>
                  <a:gd name="T97" fmla="*/ 27 h 119"/>
                  <a:gd name="T98" fmla="*/ 29 w 37"/>
                  <a:gd name="T99" fmla="*/ 19 h 119"/>
                  <a:gd name="T100" fmla="*/ 30 w 37"/>
                  <a:gd name="T101" fmla="*/ 16 h 119"/>
                  <a:gd name="T102" fmla="*/ 26 w 37"/>
                  <a:gd name="T103" fmla="*/ 0 h 119"/>
                  <a:gd name="T104" fmla="*/ 18 w 37"/>
                  <a:gd name="T105" fmla="*/ 21 h 119"/>
                  <a:gd name="T106" fmla="*/ 11 w 37"/>
                  <a:gd name="T107" fmla="*/ 38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119">
                    <a:moveTo>
                      <a:pt x="11" y="38"/>
                    </a:moveTo>
                    <a:cubicBezTo>
                      <a:pt x="11" y="42"/>
                      <a:pt x="12" y="46"/>
                      <a:pt x="12" y="50"/>
                    </a:cubicBezTo>
                    <a:cubicBezTo>
                      <a:pt x="15" y="51"/>
                      <a:pt x="13" y="52"/>
                      <a:pt x="16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6" y="53"/>
                      <a:pt x="14" y="53"/>
                      <a:pt x="13" y="54"/>
                    </a:cubicBezTo>
                    <a:cubicBezTo>
                      <a:pt x="14" y="54"/>
                      <a:pt x="13" y="54"/>
                      <a:pt x="15" y="54"/>
                    </a:cubicBezTo>
                    <a:cubicBezTo>
                      <a:pt x="17" y="55"/>
                      <a:pt x="12" y="54"/>
                      <a:pt x="13" y="55"/>
                    </a:cubicBezTo>
                    <a:cubicBezTo>
                      <a:pt x="13" y="55"/>
                      <a:pt x="14" y="55"/>
                      <a:pt x="14" y="55"/>
                    </a:cubicBezTo>
                    <a:cubicBezTo>
                      <a:pt x="16" y="56"/>
                      <a:pt x="13" y="55"/>
                      <a:pt x="11" y="55"/>
                    </a:cubicBezTo>
                    <a:cubicBezTo>
                      <a:pt x="11" y="57"/>
                      <a:pt x="13" y="59"/>
                      <a:pt x="11" y="61"/>
                    </a:cubicBezTo>
                    <a:cubicBezTo>
                      <a:pt x="11" y="60"/>
                      <a:pt x="13" y="61"/>
                      <a:pt x="13" y="61"/>
                    </a:cubicBezTo>
                    <a:cubicBezTo>
                      <a:pt x="9" y="60"/>
                      <a:pt x="13" y="62"/>
                      <a:pt x="12" y="62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9" y="62"/>
                      <a:pt x="11" y="63"/>
                      <a:pt x="10" y="63"/>
                    </a:cubicBezTo>
                    <a:cubicBezTo>
                      <a:pt x="11" y="64"/>
                      <a:pt x="8" y="64"/>
                      <a:pt x="9" y="65"/>
                    </a:cubicBezTo>
                    <a:cubicBezTo>
                      <a:pt x="8" y="64"/>
                      <a:pt x="8" y="65"/>
                      <a:pt x="8" y="65"/>
                    </a:cubicBezTo>
                    <a:cubicBezTo>
                      <a:pt x="11" y="66"/>
                      <a:pt x="6" y="66"/>
                      <a:pt x="8" y="67"/>
                    </a:cubicBezTo>
                    <a:cubicBezTo>
                      <a:pt x="8" y="67"/>
                      <a:pt x="8" y="67"/>
                      <a:pt x="8" y="67"/>
                    </a:cubicBezTo>
                    <a:cubicBezTo>
                      <a:pt x="8" y="68"/>
                      <a:pt x="6" y="70"/>
                      <a:pt x="8" y="72"/>
                    </a:cubicBezTo>
                    <a:cubicBezTo>
                      <a:pt x="8" y="73"/>
                      <a:pt x="4" y="73"/>
                      <a:pt x="5" y="75"/>
                    </a:cubicBezTo>
                    <a:cubicBezTo>
                      <a:pt x="7" y="76"/>
                      <a:pt x="7" y="76"/>
                      <a:pt x="7" y="76"/>
                    </a:cubicBezTo>
                    <a:cubicBezTo>
                      <a:pt x="7" y="76"/>
                      <a:pt x="6" y="75"/>
                      <a:pt x="5" y="75"/>
                    </a:cubicBezTo>
                    <a:cubicBezTo>
                      <a:pt x="7" y="76"/>
                      <a:pt x="5" y="76"/>
                      <a:pt x="5" y="77"/>
                    </a:cubicBezTo>
                    <a:cubicBezTo>
                      <a:pt x="5" y="77"/>
                      <a:pt x="5" y="78"/>
                      <a:pt x="6" y="78"/>
                    </a:cubicBezTo>
                    <a:cubicBezTo>
                      <a:pt x="4" y="78"/>
                      <a:pt x="7" y="80"/>
                      <a:pt x="5" y="80"/>
                    </a:cubicBezTo>
                    <a:cubicBezTo>
                      <a:pt x="8" y="81"/>
                      <a:pt x="6" y="80"/>
                      <a:pt x="7" y="81"/>
                    </a:cubicBezTo>
                    <a:cubicBezTo>
                      <a:pt x="7" y="81"/>
                      <a:pt x="6" y="81"/>
                      <a:pt x="5" y="81"/>
                    </a:cubicBezTo>
                    <a:cubicBezTo>
                      <a:pt x="6" y="81"/>
                      <a:pt x="6" y="82"/>
                      <a:pt x="4" y="82"/>
                    </a:cubicBezTo>
                    <a:cubicBezTo>
                      <a:pt x="5" y="82"/>
                      <a:pt x="6" y="83"/>
                      <a:pt x="6" y="83"/>
                    </a:cubicBezTo>
                    <a:cubicBezTo>
                      <a:pt x="3" y="83"/>
                      <a:pt x="5" y="84"/>
                      <a:pt x="4" y="84"/>
                    </a:cubicBezTo>
                    <a:cubicBezTo>
                      <a:pt x="6" y="85"/>
                      <a:pt x="8" y="86"/>
                      <a:pt x="7" y="86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5" y="86"/>
                      <a:pt x="2" y="87"/>
                      <a:pt x="4" y="90"/>
                    </a:cubicBezTo>
                    <a:cubicBezTo>
                      <a:pt x="3" y="89"/>
                      <a:pt x="3" y="89"/>
                      <a:pt x="3" y="89"/>
                    </a:cubicBezTo>
                    <a:cubicBezTo>
                      <a:pt x="4" y="91"/>
                      <a:pt x="1" y="92"/>
                      <a:pt x="4" y="95"/>
                    </a:cubicBezTo>
                    <a:cubicBezTo>
                      <a:pt x="3" y="95"/>
                      <a:pt x="2" y="95"/>
                      <a:pt x="2" y="96"/>
                    </a:cubicBezTo>
                    <a:cubicBezTo>
                      <a:pt x="3" y="97"/>
                      <a:pt x="3" y="97"/>
                      <a:pt x="5" y="98"/>
                    </a:cubicBezTo>
                    <a:cubicBezTo>
                      <a:pt x="5" y="98"/>
                      <a:pt x="4" y="98"/>
                      <a:pt x="3" y="98"/>
                    </a:cubicBezTo>
                    <a:cubicBezTo>
                      <a:pt x="2" y="98"/>
                      <a:pt x="0" y="98"/>
                      <a:pt x="2" y="99"/>
                    </a:cubicBezTo>
                    <a:cubicBezTo>
                      <a:pt x="1" y="99"/>
                      <a:pt x="1" y="99"/>
                      <a:pt x="1" y="99"/>
                    </a:cubicBezTo>
                    <a:cubicBezTo>
                      <a:pt x="2" y="100"/>
                      <a:pt x="4" y="101"/>
                      <a:pt x="2" y="102"/>
                    </a:cubicBezTo>
                    <a:cubicBezTo>
                      <a:pt x="3" y="102"/>
                      <a:pt x="3" y="103"/>
                      <a:pt x="5" y="103"/>
                    </a:cubicBezTo>
                    <a:cubicBezTo>
                      <a:pt x="5" y="103"/>
                      <a:pt x="3" y="103"/>
                      <a:pt x="4" y="103"/>
                    </a:cubicBezTo>
                    <a:cubicBezTo>
                      <a:pt x="2" y="102"/>
                      <a:pt x="2" y="102"/>
                      <a:pt x="2" y="102"/>
                    </a:cubicBezTo>
                    <a:cubicBezTo>
                      <a:pt x="1" y="104"/>
                      <a:pt x="2" y="105"/>
                      <a:pt x="3" y="107"/>
                    </a:cubicBezTo>
                    <a:cubicBezTo>
                      <a:pt x="0" y="107"/>
                      <a:pt x="3" y="108"/>
                      <a:pt x="1" y="109"/>
                    </a:cubicBezTo>
                    <a:cubicBezTo>
                      <a:pt x="2" y="110"/>
                      <a:pt x="0" y="110"/>
                      <a:pt x="3" y="111"/>
                    </a:cubicBezTo>
                    <a:cubicBezTo>
                      <a:pt x="2" y="111"/>
                      <a:pt x="2" y="111"/>
                      <a:pt x="2" y="111"/>
                    </a:cubicBezTo>
                    <a:cubicBezTo>
                      <a:pt x="1" y="111"/>
                      <a:pt x="2" y="112"/>
                      <a:pt x="1" y="113"/>
                    </a:cubicBezTo>
                    <a:cubicBezTo>
                      <a:pt x="1" y="114"/>
                      <a:pt x="3" y="114"/>
                      <a:pt x="4" y="114"/>
                    </a:cubicBezTo>
                    <a:cubicBezTo>
                      <a:pt x="2" y="114"/>
                      <a:pt x="2" y="114"/>
                      <a:pt x="2" y="114"/>
                    </a:cubicBezTo>
                    <a:cubicBezTo>
                      <a:pt x="3" y="115"/>
                      <a:pt x="5" y="115"/>
                      <a:pt x="7" y="115"/>
                    </a:cubicBezTo>
                    <a:cubicBezTo>
                      <a:pt x="6" y="115"/>
                      <a:pt x="7" y="115"/>
                      <a:pt x="6" y="115"/>
                    </a:cubicBezTo>
                    <a:cubicBezTo>
                      <a:pt x="5" y="115"/>
                      <a:pt x="4" y="115"/>
                      <a:pt x="2" y="115"/>
                    </a:cubicBezTo>
                    <a:cubicBezTo>
                      <a:pt x="1" y="116"/>
                      <a:pt x="5" y="116"/>
                      <a:pt x="3" y="117"/>
                    </a:cubicBezTo>
                    <a:cubicBezTo>
                      <a:pt x="2" y="117"/>
                      <a:pt x="3" y="118"/>
                      <a:pt x="5" y="117"/>
                    </a:cubicBezTo>
                    <a:cubicBezTo>
                      <a:pt x="4" y="117"/>
                      <a:pt x="4" y="118"/>
                      <a:pt x="3" y="118"/>
                    </a:cubicBezTo>
                    <a:cubicBezTo>
                      <a:pt x="3" y="118"/>
                      <a:pt x="3" y="118"/>
                      <a:pt x="4" y="118"/>
                    </a:cubicBezTo>
                    <a:cubicBezTo>
                      <a:pt x="4" y="118"/>
                      <a:pt x="4" y="118"/>
                      <a:pt x="4" y="118"/>
                    </a:cubicBezTo>
                    <a:cubicBezTo>
                      <a:pt x="5" y="118"/>
                      <a:pt x="5" y="118"/>
                      <a:pt x="7" y="117"/>
                    </a:cubicBezTo>
                    <a:cubicBezTo>
                      <a:pt x="7" y="117"/>
                      <a:pt x="6" y="117"/>
                      <a:pt x="7" y="117"/>
                    </a:cubicBezTo>
                    <a:cubicBezTo>
                      <a:pt x="8" y="117"/>
                      <a:pt x="8" y="117"/>
                      <a:pt x="7" y="118"/>
                    </a:cubicBezTo>
                    <a:cubicBezTo>
                      <a:pt x="6" y="118"/>
                      <a:pt x="5" y="118"/>
                      <a:pt x="4" y="119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8" y="118"/>
                      <a:pt x="9" y="117"/>
                    </a:cubicBezTo>
                    <a:cubicBezTo>
                      <a:pt x="8" y="117"/>
                      <a:pt x="8" y="117"/>
                      <a:pt x="8" y="117"/>
                    </a:cubicBezTo>
                    <a:cubicBezTo>
                      <a:pt x="9" y="117"/>
                      <a:pt x="9" y="117"/>
                      <a:pt x="9" y="117"/>
                    </a:cubicBezTo>
                    <a:cubicBezTo>
                      <a:pt x="9" y="117"/>
                      <a:pt x="10" y="116"/>
                      <a:pt x="9" y="116"/>
                    </a:cubicBezTo>
                    <a:cubicBezTo>
                      <a:pt x="7" y="116"/>
                      <a:pt x="7" y="116"/>
                      <a:pt x="7" y="116"/>
                    </a:cubicBezTo>
                    <a:cubicBezTo>
                      <a:pt x="7" y="116"/>
                      <a:pt x="5" y="116"/>
                      <a:pt x="7" y="116"/>
                    </a:cubicBezTo>
                    <a:cubicBezTo>
                      <a:pt x="9" y="115"/>
                      <a:pt x="9" y="115"/>
                      <a:pt x="9" y="115"/>
                    </a:cubicBezTo>
                    <a:cubicBezTo>
                      <a:pt x="9" y="115"/>
                      <a:pt x="8" y="115"/>
                      <a:pt x="9" y="115"/>
                    </a:cubicBezTo>
                    <a:cubicBezTo>
                      <a:pt x="11" y="115"/>
                      <a:pt x="11" y="115"/>
                      <a:pt x="11" y="115"/>
                    </a:cubicBezTo>
                    <a:cubicBezTo>
                      <a:pt x="8" y="115"/>
                      <a:pt x="10" y="114"/>
                      <a:pt x="9" y="114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1" y="114"/>
                      <a:pt x="8" y="114"/>
                      <a:pt x="8" y="114"/>
                    </a:cubicBezTo>
                    <a:cubicBezTo>
                      <a:pt x="9" y="114"/>
                      <a:pt x="11" y="114"/>
                      <a:pt x="12" y="114"/>
                    </a:cubicBezTo>
                    <a:cubicBezTo>
                      <a:pt x="12" y="113"/>
                      <a:pt x="10" y="113"/>
                      <a:pt x="12" y="113"/>
                    </a:cubicBezTo>
                    <a:cubicBezTo>
                      <a:pt x="11" y="112"/>
                      <a:pt x="10" y="112"/>
                      <a:pt x="9" y="111"/>
                    </a:cubicBezTo>
                    <a:cubicBezTo>
                      <a:pt x="9" y="111"/>
                      <a:pt x="12" y="112"/>
                      <a:pt x="11" y="111"/>
                    </a:cubicBezTo>
                    <a:cubicBezTo>
                      <a:pt x="12" y="111"/>
                      <a:pt x="13" y="111"/>
                      <a:pt x="14" y="111"/>
                    </a:cubicBezTo>
                    <a:cubicBezTo>
                      <a:pt x="13" y="111"/>
                      <a:pt x="14" y="111"/>
                      <a:pt x="12" y="111"/>
                    </a:cubicBezTo>
                    <a:cubicBezTo>
                      <a:pt x="12" y="110"/>
                      <a:pt x="13" y="110"/>
                      <a:pt x="12" y="109"/>
                    </a:cubicBezTo>
                    <a:cubicBezTo>
                      <a:pt x="12" y="109"/>
                      <a:pt x="14" y="110"/>
                      <a:pt x="15" y="110"/>
                    </a:cubicBezTo>
                    <a:cubicBezTo>
                      <a:pt x="13" y="109"/>
                      <a:pt x="13" y="109"/>
                      <a:pt x="13" y="108"/>
                    </a:cubicBezTo>
                    <a:cubicBezTo>
                      <a:pt x="11" y="108"/>
                      <a:pt x="11" y="108"/>
                      <a:pt x="10" y="108"/>
                    </a:cubicBezTo>
                    <a:cubicBezTo>
                      <a:pt x="9" y="108"/>
                      <a:pt x="9" y="107"/>
                      <a:pt x="9" y="107"/>
                    </a:cubicBezTo>
                    <a:cubicBezTo>
                      <a:pt x="11" y="108"/>
                      <a:pt x="13" y="108"/>
                      <a:pt x="14" y="108"/>
                    </a:cubicBezTo>
                    <a:cubicBezTo>
                      <a:pt x="16" y="108"/>
                      <a:pt x="13" y="108"/>
                      <a:pt x="16" y="109"/>
                    </a:cubicBezTo>
                    <a:cubicBezTo>
                      <a:pt x="18" y="109"/>
                      <a:pt x="18" y="110"/>
                      <a:pt x="17" y="110"/>
                    </a:cubicBezTo>
                    <a:cubicBezTo>
                      <a:pt x="19" y="111"/>
                      <a:pt x="17" y="110"/>
                      <a:pt x="19" y="110"/>
                    </a:cubicBezTo>
                    <a:cubicBezTo>
                      <a:pt x="19" y="110"/>
                      <a:pt x="18" y="110"/>
                      <a:pt x="18" y="109"/>
                    </a:cubicBezTo>
                    <a:cubicBezTo>
                      <a:pt x="17" y="109"/>
                      <a:pt x="16" y="109"/>
                      <a:pt x="15" y="108"/>
                    </a:cubicBezTo>
                    <a:cubicBezTo>
                      <a:pt x="13" y="108"/>
                      <a:pt x="17" y="108"/>
                      <a:pt x="17" y="108"/>
                    </a:cubicBezTo>
                    <a:cubicBezTo>
                      <a:pt x="18" y="109"/>
                      <a:pt x="18" y="109"/>
                      <a:pt x="18" y="109"/>
                    </a:cubicBezTo>
                    <a:cubicBezTo>
                      <a:pt x="19" y="109"/>
                      <a:pt x="17" y="108"/>
                      <a:pt x="17" y="108"/>
                    </a:cubicBezTo>
                    <a:cubicBezTo>
                      <a:pt x="21" y="109"/>
                      <a:pt x="18" y="108"/>
                      <a:pt x="20" y="109"/>
                    </a:cubicBezTo>
                    <a:cubicBezTo>
                      <a:pt x="22" y="109"/>
                      <a:pt x="22" y="109"/>
                      <a:pt x="22" y="109"/>
                    </a:cubicBezTo>
                    <a:cubicBezTo>
                      <a:pt x="22" y="109"/>
                      <a:pt x="19" y="109"/>
                      <a:pt x="20" y="108"/>
                    </a:cubicBezTo>
                    <a:cubicBezTo>
                      <a:pt x="21" y="109"/>
                      <a:pt x="21" y="109"/>
                      <a:pt x="21" y="109"/>
                    </a:cubicBezTo>
                    <a:cubicBezTo>
                      <a:pt x="21" y="108"/>
                      <a:pt x="21" y="108"/>
                      <a:pt x="21" y="108"/>
                    </a:cubicBezTo>
                    <a:cubicBezTo>
                      <a:pt x="20" y="108"/>
                      <a:pt x="18" y="108"/>
                      <a:pt x="18" y="108"/>
                    </a:cubicBezTo>
                    <a:cubicBezTo>
                      <a:pt x="15" y="107"/>
                      <a:pt x="18" y="108"/>
                      <a:pt x="17" y="107"/>
                    </a:cubicBezTo>
                    <a:cubicBezTo>
                      <a:pt x="15" y="106"/>
                      <a:pt x="17" y="107"/>
                      <a:pt x="16" y="107"/>
                    </a:cubicBezTo>
                    <a:cubicBezTo>
                      <a:pt x="14" y="106"/>
                      <a:pt x="14" y="106"/>
                      <a:pt x="14" y="106"/>
                    </a:cubicBezTo>
                    <a:cubicBezTo>
                      <a:pt x="14" y="105"/>
                      <a:pt x="16" y="106"/>
                      <a:pt x="17" y="106"/>
                    </a:cubicBezTo>
                    <a:cubicBezTo>
                      <a:pt x="17" y="106"/>
                      <a:pt x="17" y="107"/>
                      <a:pt x="16" y="106"/>
                    </a:cubicBezTo>
                    <a:cubicBezTo>
                      <a:pt x="18" y="107"/>
                      <a:pt x="20" y="107"/>
                      <a:pt x="21" y="108"/>
                    </a:cubicBezTo>
                    <a:cubicBezTo>
                      <a:pt x="22" y="108"/>
                      <a:pt x="20" y="107"/>
                      <a:pt x="20" y="107"/>
                    </a:cubicBezTo>
                    <a:cubicBezTo>
                      <a:pt x="19" y="107"/>
                      <a:pt x="18" y="107"/>
                      <a:pt x="17" y="106"/>
                    </a:cubicBezTo>
                    <a:cubicBezTo>
                      <a:pt x="13" y="105"/>
                      <a:pt x="21" y="107"/>
                      <a:pt x="20" y="106"/>
                    </a:cubicBezTo>
                    <a:cubicBezTo>
                      <a:pt x="17" y="106"/>
                      <a:pt x="16" y="104"/>
                      <a:pt x="13" y="104"/>
                    </a:cubicBezTo>
                    <a:cubicBezTo>
                      <a:pt x="12" y="104"/>
                      <a:pt x="12" y="103"/>
                      <a:pt x="12" y="103"/>
                    </a:cubicBezTo>
                    <a:cubicBezTo>
                      <a:pt x="14" y="104"/>
                      <a:pt x="13" y="103"/>
                      <a:pt x="15" y="104"/>
                    </a:cubicBezTo>
                    <a:cubicBezTo>
                      <a:pt x="15" y="104"/>
                      <a:pt x="15" y="104"/>
                      <a:pt x="15" y="104"/>
                    </a:cubicBezTo>
                    <a:cubicBezTo>
                      <a:pt x="18" y="105"/>
                      <a:pt x="18" y="105"/>
                      <a:pt x="18" y="105"/>
                    </a:cubicBezTo>
                    <a:cubicBezTo>
                      <a:pt x="22" y="106"/>
                      <a:pt x="22" y="106"/>
                      <a:pt x="22" y="106"/>
                    </a:cubicBezTo>
                    <a:cubicBezTo>
                      <a:pt x="21" y="105"/>
                      <a:pt x="20" y="105"/>
                      <a:pt x="19" y="105"/>
                    </a:cubicBezTo>
                    <a:cubicBezTo>
                      <a:pt x="20" y="105"/>
                      <a:pt x="21" y="105"/>
                      <a:pt x="21" y="105"/>
                    </a:cubicBezTo>
                    <a:cubicBezTo>
                      <a:pt x="20" y="105"/>
                      <a:pt x="18" y="104"/>
                      <a:pt x="18" y="104"/>
                    </a:cubicBezTo>
                    <a:cubicBezTo>
                      <a:pt x="18" y="103"/>
                      <a:pt x="20" y="104"/>
                      <a:pt x="20" y="104"/>
                    </a:cubicBezTo>
                    <a:cubicBezTo>
                      <a:pt x="22" y="105"/>
                      <a:pt x="22" y="105"/>
                      <a:pt x="22" y="105"/>
                    </a:cubicBezTo>
                    <a:cubicBezTo>
                      <a:pt x="21" y="104"/>
                      <a:pt x="23" y="105"/>
                      <a:pt x="22" y="105"/>
                    </a:cubicBezTo>
                    <a:cubicBezTo>
                      <a:pt x="21" y="104"/>
                      <a:pt x="20" y="104"/>
                      <a:pt x="18" y="103"/>
                    </a:cubicBezTo>
                    <a:cubicBezTo>
                      <a:pt x="18" y="103"/>
                      <a:pt x="19" y="103"/>
                      <a:pt x="19" y="103"/>
                    </a:cubicBez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103"/>
                      <a:pt x="23" y="104"/>
                      <a:pt x="23" y="104"/>
                    </a:cubicBezTo>
                    <a:cubicBezTo>
                      <a:pt x="21" y="103"/>
                      <a:pt x="21" y="103"/>
                      <a:pt x="21" y="103"/>
                    </a:cubicBezTo>
                    <a:cubicBezTo>
                      <a:pt x="23" y="104"/>
                      <a:pt x="23" y="104"/>
                      <a:pt x="23" y="104"/>
                    </a:cubicBezTo>
                    <a:cubicBezTo>
                      <a:pt x="22" y="103"/>
                      <a:pt x="22" y="103"/>
                      <a:pt x="21" y="103"/>
                    </a:cubicBezTo>
                    <a:cubicBezTo>
                      <a:pt x="23" y="103"/>
                      <a:pt x="23" y="103"/>
                      <a:pt x="23" y="103"/>
                    </a:cubicBezTo>
                    <a:cubicBezTo>
                      <a:pt x="22" y="103"/>
                      <a:pt x="20" y="102"/>
                      <a:pt x="22" y="102"/>
                    </a:cubicBezTo>
                    <a:cubicBezTo>
                      <a:pt x="19" y="102"/>
                      <a:pt x="22" y="103"/>
                      <a:pt x="20" y="102"/>
                    </a:cubicBezTo>
                    <a:cubicBezTo>
                      <a:pt x="19" y="102"/>
                      <a:pt x="19" y="101"/>
                      <a:pt x="19" y="101"/>
                    </a:cubicBezTo>
                    <a:cubicBezTo>
                      <a:pt x="21" y="102"/>
                      <a:pt x="19" y="101"/>
                      <a:pt x="19" y="101"/>
                    </a:cubicBezTo>
                    <a:cubicBezTo>
                      <a:pt x="20" y="101"/>
                      <a:pt x="21" y="101"/>
                      <a:pt x="21" y="101"/>
                    </a:cubicBezTo>
                    <a:cubicBezTo>
                      <a:pt x="19" y="101"/>
                      <a:pt x="19" y="101"/>
                      <a:pt x="19" y="101"/>
                    </a:cubicBezTo>
                    <a:cubicBezTo>
                      <a:pt x="23" y="102"/>
                      <a:pt x="19" y="100"/>
                      <a:pt x="20" y="100"/>
                    </a:cubicBezTo>
                    <a:cubicBezTo>
                      <a:pt x="21" y="101"/>
                      <a:pt x="22" y="101"/>
                      <a:pt x="23" y="101"/>
                    </a:cubicBezTo>
                    <a:cubicBezTo>
                      <a:pt x="20" y="100"/>
                      <a:pt x="20" y="99"/>
                      <a:pt x="18" y="99"/>
                    </a:cubicBezTo>
                    <a:cubicBezTo>
                      <a:pt x="19" y="99"/>
                      <a:pt x="21" y="100"/>
                      <a:pt x="23" y="101"/>
                    </a:cubicBezTo>
                    <a:cubicBezTo>
                      <a:pt x="21" y="100"/>
                      <a:pt x="25" y="101"/>
                      <a:pt x="22" y="100"/>
                    </a:cubicBezTo>
                    <a:cubicBezTo>
                      <a:pt x="21" y="100"/>
                      <a:pt x="21" y="99"/>
                      <a:pt x="19" y="99"/>
                    </a:cubicBezTo>
                    <a:cubicBezTo>
                      <a:pt x="20" y="98"/>
                      <a:pt x="21" y="99"/>
                      <a:pt x="22" y="99"/>
                    </a:cubicBezTo>
                    <a:cubicBezTo>
                      <a:pt x="21" y="99"/>
                      <a:pt x="19" y="98"/>
                      <a:pt x="19" y="98"/>
                    </a:cubicBezTo>
                    <a:cubicBezTo>
                      <a:pt x="19" y="98"/>
                      <a:pt x="17" y="97"/>
                      <a:pt x="19" y="97"/>
                    </a:cubicBezTo>
                    <a:cubicBezTo>
                      <a:pt x="20" y="98"/>
                      <a:pt x="19" y="98"/>
                      <a:pt x="20" y="98"/>
                    </a:cubicBezTo>
                    <a:cubicBezTo>
                      <a:pt x="21" y="98"/>
                      <a:pt x="17" y="96"/>
                      <a:pt x="16" y="96"/>
                    </a:cubicBezTo>
                    <a:cubicBezTo>
                      <a:pt x="15" y="95"/>
                      <a:pt x="13" y="94"/>
                      <a:pt x="12" y="94"/>
                    </a:cubicBezTo>
                    <a:cubicBezTo>
                      <a:pt x="13" y="93"/>
                      <a:pt x="13" y="94"/>
                      <a:pt x="15" y="95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95"/>
                      <a:pt x="19" y="97"/>
                      <a:pt x="21" y="97"/>
                    </a:cubicBezTo>
                    <a:cubicBezTo>
                      <a:pt x="20" y="97"/>
                      <a:pt x="20" y="97"/>
                      <a:pt x="20" y="97"/>
                    </a:cubicBezTo>
                    <a:cubicBezTo>
                      <a:pt x="23" y="98"/>
                      <a:pt x="23" y="98"/>
                      <a:pt x="23" y="98"/>
                    </a:cubicBezTo>
                    <a:cubicBezTo>
                      <a:pt x="21" y="97"/>
                      <a:pt x="23" y="97"/>
                      <a:pt x="22" y="97"/>
                    </a:cubicBezTo>
                    <a:cubicBezTo>
                      <a:pt x="21" y="96"/>
                      <a:pt x="23" y="97"/>
                      <a:pt x="21" y="97"/>
                    </a:cubicBezTo>
                    <a:cubicBezTo>
                      <a:pt x="21" y="97"/>
                      <a:pt x="19" y="95"/>
                      <a:pt x="20" y="95"/>
                    </a:cubicBezTo>
                    <a:cubicBezTo>
                      <a:pt x="23" y="97"/>
                      <a:pt x="23" y="97"/>
                      <a:pt x="23" y="97"/>
                    </a:cubicBezTo>
                    <a:cubicBezTo>
                      <a:pt x="23" y="97"/>
                      <a:pt x="21" y="96"/>
                      <a:pt x="22" y="96"/>
                    </a:cubicBezTo>
                    <a:cubicBezTo>
                      <a:pt x="23" y="96"/>
                      <a:pt x="23" y="96"/>
                      <a:pt x="23" y="96"/>
                    </a:cubicBezTo>
                    <a:cubicBezTo>
                      <a:pt x="23" y="96"/>
                      <a:pt x="24" y="94"/>
                      <a:pt x="20" y="92"/>
                    </a:cubicBezTo>
                    <a:cubicBezTo>
                      <a:pt x="22" y="92"/>
                      <a:pt x="22" y="92"/>
                      <a:pt x="24" y="92"/>
                    </a:cubicBezTo>
                    <a:cubicBezTo>
                      <a:pt x="23" y="92"/>
                      <a:pt x="22" y="91"/>
                      <a:pt x="22" y="91"/>
                    </a:cubicBezTo>
                    <a:cubicBezTo>
                      <a:pt x="24" y="91"/>
                      <a:pt x="24" y="91"/>
                      <a:pt x="24" y="91"/>
                    </a:cubicBezTo>
                    <a:cubicBezTo>
                      <a:pt x="25" y="91"/>
                      <a:pt x="23" y="90"/>
                      <a:pt x="23" y="90"/>
                    </a:cubicBezTo>
                    <a:cubicBezTo>
                      <a:pt x="24" y="90"/>
                      <a:pt x="24" y="90"/>
                      <a:pt x="24" y="90"/>
                    </a:cubicBezTo>
                    <a:cubicBezTo>
                      <a:pt x="25" y="90"/>
                      <a:pt x="23" y="89"/>
                      <a:pt x="23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3" y="89"/>
                      <a:pt x="23" y="89"/>
                      <a:pt x="23" y="89"/>
                    </a:cubicBezTo>
                    <a:cubicBezTo>
                      <a:pt x="22" y="88"/>
                      <a:pt x="23" y="88"/>
                      <a:pt x="25" y="89"/>
                    </a:cubicBezTo>
                    <a:cubicBezTo>
                      <a:pt x="23" y="88"/>
                      <a:pt x="23" y="88"/>
                      <a:pt x="23" y="88"/>
                    </a:cubicBezTo>
                    <a:cubicBezTo>
                      <a:pt x="25" y="88"/>
                      <a:pt x="25" y="88"/>
                      <a:pt x="25" y="86"/>
                    </a:cubicBezTo>
                    <a:cubicBezTo>
                      <a:pt x="24" y="87"/>
                      <a:pt x="23" y="86"/>
                      <a:pt x="22" y="86"/>
                    </a:cubicBezTo>
                    <a:cubicBezTo>
                      <a:pt x="20" y="86"/>
                      <a:pt x="22" y="86"/>
                      <a:pt x="21" y="85"/>
                    </a:cubicBezTo>
                    <a:cubicBezTo>
                      <a:pt x="24" y="86"/>
                      <a:pt x="24" y="86"/>
                      <a:pt x="24" y="86"/>
                    </a:cubicBezTo>
                    <a:cubicBezTo>
                      <a:pt x="27" y="86"/>
                      <a:pt x="25" y="85"/>
                      <a:pt x="25" y="84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7" y="83"/>
                      <a:pt x="24" y="82"/>
                      <a:pt x="25" y="82"/>
                    </a:cubicBezTo>
                    <a:cubicBezTo>
                      <a:pt x="24" y="82"/>
                      <a:pt x="22" y="81"/>
                      <a:pt x="22" y="80"/>
                    </a:cubicBezTo>
                    <a:cubicBezTo>
                      <a:pt x="20" y="79"/>
                      <a:pt x="25" y="81"/>
                      <a:pt x="26" y="81"/>
                    </a:cubicBezTo>
                    <a:cubicBezTo>
                      <a:pt x="25" y="80"/>
                      <a:pt x="25" y="80"/>
                      <a:pt x="25" y="80"/>
                    </a:cubicBezTo>
                    <a:cubicBezTo>
                      <a:pt x="25" y="80"/>
                      <a:pt x="25" y="80"/>
                      <a:pt x="25" y="80"/>
                    </a:cubicBezTo>
                    <a:cubicBezTo>
                      <a:pt x="24" y="80"/>
                      <a:pt x="24" y="79"/>
                      <a:pt x="25" y="79"/>
                    </a:cubicBezTo>
                    <a:cubicBezTo>
                      <a:pt x="25" y="79"/>
                      <a:pt x="25" y="79"/>
                      <a:pt x="25" y="79"/>
                    </a:cubicBezTo>
                    <a:cubicBezTo>
                      <a:pt x="25" y="79"/>
                      <a:pt x="26" y="79"/>
                      <a:pt x="26" y="79"/>
                    </a:cubicBezTo>
                    <a:cubicBezTo>
                      <a:pt x="24" y="78"/>
                      <a:pt x="26" y="78"/>
                      <a:pt x="24" y="78"/>
                    </a:cubicBezTo>
                    <a:cubicBezTo>
                      <a:pt x="25" y="78"/>
                      <a:pt x="25" y="78"/>
                      <a:pt x="25" y="78"/>
                    </a:cubicBezTo>
                    <a:cubicBezTo>
                      <a:pt x="23" y="77"/>
                      <a:pt x="23" y="77"/>
                      <a:pt x="23" y="77"/>
                    </a:cubicBezTo>
                    <a:cubicBezTo>
                      <a:pt x="24" y="77"/>
                      <a:pt x="24" y="77"/>
                      <a:pt x="24" y="77"/>
                    </a:cubicBezTo>
                    <a:cubicBezTo>
                      <a:pt x="26" y="78"/>
                      <a:pt x="26" y="78"/>
                      <a:pt x="26" y="78"/>
                    </a:cubicBezTo>
                    <a:cubicBezTo>
                      <a:pt x="27" y="78"/>
                      <a:pt x="25" y="77"/>
                      <a:pt x="24" y="77"/>
                    </a:cubicBezTo>
                    <a:cubicBezTo>
                      <a:pt x="23" y="76"/>
                      <a:pt x="24" y="77"/>
                      <a:pt x="25" y="77"/>
                    </a:cubicBezTo>
                    <a:cubicBezTo>
                      <a:pt x="26" y="77"/>
                      <a:pt x="25" y="77"/>
                      <a:pt x="25" y="77"/>
                    </a:cubicBezTo>
                    <a:cubicBezTo>
                      <a:pt x="26" y="78"/>
                      <a:pt x="25" y="77"/>
                      <a:pt x="26" y="77"/>
                    </a:cubicBezTo>
                    <a:cubicBezTo>
                      <a:pt x="26" y="77"/>
                      <a:pt x="24" y="77"/>
                      <a:pt x="25" y="77"/>
                    </a:cubicBezTo>
                    <a:cubicBezTo>
                      <a:pt x="25" y="76"/>
                      <a:pt x="25" y="76"/>
                      <a:pt x="26" y="76"/>
                    </a:cubicBezTo>
                    <a:cubicBezTo>
                      <a:pt x="26" y="76"/>
                      <a:pt x="26" y="76"/>
                      <a:pt x="25" y="75"/>
                    </a:cubicBezTo>
                    <a:cubicBezTo>
                      <a:pt x="25" y="76"/>
                      <a:pt x="24" y="76"/>
                      <a:pt x="23" y="75"/>
                    </a:cubicBezTo>
                    <a:cubicBezTo>
                      <a:pt x="23" y="75"/>
                      <a:pt x="23" y="75"/>
                      <a:pt x="23" y="75"/>
                    </a:cubicBezTo>
                    <a:cubicBezTo>
                      <a:pt x="24" y="75"/>
                      <a:pt x="24" y="75"/>
                      <a:pt x="24" y="75"/>
                    </a:cubicBezTo>
                    <a:cubicBezTo>
                      <a:pt x="23" y="75"/>
                      <a:pt x="24" y="75"/>
                      <a:pt x="22" y="75"/>
                    </a:cubicBezTo>
                    <a:cubicBezTo>
                      <a:pt x="25" y="75"/>
                      <a:pt x="25" y="75"/>
                      <a:pt x="25" y="75"/>
                    </a:cubicBezTo>
                    <a:cubicBezTo>
                      <a:pt x="23" y="74"/>
                      <a:pt x="23" y="74"/>
                      <a:pt x="23" y="74"/>
                    </a:cubicBezTo>
                    <a:cubicBezTo>
                      <a:pt x="25" y="74"/>
                      <a:pt x="27" y="75"/>
                      <a:pt x="27" y="75"/>
                    </a:cubicBezTo>
                    <a:cubicBezTo>
                      <a:pt x="26" y="74"/>
                      <a:pt x="26" y="74"/>
                      <a:pt x="26" y="74"/>
                    </a:cubicBezTo>
                    <a:cubicBezTo>
                      <a:pt x="26" y="73"/>
                      <a:pt x="26" y="74"/>
                      <a:pt x="27" y="74"/>
                    </a:cubicBezTo>
                    <a:cubicBezTo>
                      <a:pt x="28" y="73"/>
                      <a:pt x="22" y="72"/>
                      <a:pt x="24" y="72"/>
                    </a:cubicBezTo>
                    <a:cubicBezTo>
                      <a:pt x="26" y="72"/>
                      <a:pt x="26" y="72"/>
                      <a:pt x="27" y="72"/>
                    </a:cubicBezTo>
                    <a:cubicBezTo>
                      <a:pt x="27" y="72"/>
                      <a:pt x="26" y="72"/>
                      <a:pt x="26" y="72"/>
                    </a:cubicBezTo>
                    <a:cubicBezTo>
                      <a:pt x="25" y="72"/>
                      <a:pt x="27" y="72"/>
                      <a:pt x="26" y="72"/>
                    </a:cubicBezTo>
                    <a:cubicBezTo>
                      <a:pt x="25" y="72"/>
                      <a:pt x="25" y="72"/>
                      <a:pt x="25" y="72"/>
                    </a:cubicBezTo>
                    <a:cubicBezTo>
                      <a:pt x="29" y="72"/>
                      <a:pt x="26" y="70"/>
                      <a:pt x="28" y="70"/>
                    </a:cubicBezTo>
                    <a:cubicBezTo>
                      <a:pt x="26" y="69"/>
                      <a:pt x="28" y="69"/>
                      <a:pt x="27" y="69"/>
                    </a:cubicBezTo>
                    <a:cubicBezTo>
                      <a:pt x="29" y="70"/>
                      <a:pt x="27" y="68"/>
                      <a:pt x="28" y="69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7" y="68"/>
                      <a:pt x="22" y="66"/>
                      <a:pt x="25" y="67"/>
                    </a:cubicBezTo>
                    <a:cubicBezTo>
                      <a:pt x="26" y="67"/>
                      <a:pt x="27" y="67"/>
                      <a:pt x="27" y="68"/>
                    </a:cubicBezTo>
                    <a:cubicBezTo>
                      <a:pt x="30" y="68"/>
                      <a:pt x="25" y="66"/>
                      <a:pt x="29" y="67"/>
                    </a:cubicBezTo>
                    <a:cubicBezTo>
                      <a:pt x="28" y="66"/>
                      <a:pt x="26" y="66"/>
                      <a:pt x="25" y="65"/>
                    </a:cubicBezTo>
                    <a:cubicBezTo>
                      <a:pt x="26" y="65"/>
                      <a:pt x="28" y="65"/>
                      <a:pt x="28" y="65"/>
                    </a:cubicBezTo>
                    <a:cubicBezTo>
                      <a:pt x="28" y="65"/>
                      <a:pt x="27" y="65"/>
                      <a:pt x="28" y="65"/>
                    </a:cubicBezTo>
                    <a:cubicBezTo>
                      <a:pt x="28" y="65"/>
                      <a:pt x="28" y="65"/>
                      <a:pt x="29" y="65"/>
                    </a:cubicBezTo>
                    <a:cubicBezTo>
                      <a:pt x="30" y="65"/>
                      <a:pt x="28" y="64"/>
                      <a:pt x="28" y="64"/>
                    </a:cubicBezTo>
                    <a:cubicBezTo>
                      <a:pt x="30" y="64"/>
                      <a:pt x="29" y="63"/>
                      <a:pt x="30" y="63"/>
                    </a:cubicBezTo>
                    <a:cubicBezTo>
                      <a:pt x="28" y="62"/>
                      <a:pt x="31" y="63"/>
                      <a:pt x="28" y="62"/>
                    </a:cubicBezTo>
                    <a:cubicBezTo>
                      <a:pt x="29" y="62"/>
                      <a:pt x="29" y="62"/>
                      <a:pt x="29" y="62"/>
                    </a:cubicBezTo>
                    <a:cubicBezTo>
                      <a:pt x="28" y="62"/>
                      <a:pt x="26" y="61"/>
                      <a:pt x="26" y="61"/>
                    </a:cubicBezTo>
                    <a:cubicBezTo>
                      <a:pt x="28" y="61"/>
                      <a:pt x="28" y="61"/>
                      <a:pt x="28" y="61"/>
                    </a:cubicBezTo>
                    <a:cubicBezTo>
                      <a:pt x="30" y="62"/>
                      <a:pt x="29" y="61"/>
                      <a:pt x="30" y="61"/>
                    </a:cubicBezTo>
                    <a:cubicBezTo>
                      <a:pt x="28" y="61"/>
                      <a:pt x="30" y="61"/>
                      <a:pt x="28" y="61"/>
                    </a:cubicBezTo>
                    <a:cubicBezTo>
                      <a:pt x="28" y="60"/>
                      <a:pt x="28" y="60"/>
                      <a:pt x="28" y="60"/>
                    </a:cubicBezTo>
                    <a:cubicBezTo>
                      <a:pt x="27" y="60"/>
                      <a:pt x="27" y="60"/>
                      <a:pt x="27" y="59"/>
                    </a:cubicBezTo>
                    <a:cubicBezTo>
                      <a:pt x="27" y="59"/>
                      <a:pt x="29" y="60"/>
                      <a:pt x="29" y="60"/>
                    </a:cubicBezTo>
                    <a:cubicBezTo>
                      <a:pt x="30" y="60"/>
                      <a:pt x="29" y="60"/>
                      <a:pt x="29" y="59"/>
                    </a:cubicBezTo>
                    <a:cubicBezTo>
                      <a:pt x="29" y="59"/>
                      <a:pt x="29" y="59"/>
                      <a:pt x="28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30" y="59"/>
                    </a:cubicBezTo>
                    <a:cubicBezTo>
                      <a:pt x="31" y="59"/>
                      <a:pt x="31" y="59"/>
                      <a:pt x="31" y="59"/>
                    </a:cubicBezTo>
                    <a:cubicBezTo>
                      <a:pt x="31" y="59"/>
                      <a:pt x="30" y="58"/>
                      <a:pt x="29" y="58"/>
                    </a:cubicBezTo>
                    <a:cubicBezTo>
                      <a:pt x="30" y="58"/>
                      <a:pt x="29" y="56"/>
                      <a:pt x="28" y="56"/>
                    </a:cubicBezTo>
                    <a:cubicBezTo>
                      <a:pt x="28" y="56"/>
                      <a:pt x="30" y="56"/>
                      <a:pt x="29" y="56"/>
                    </a:cubicBezTo>
                    <a:cubicBezTo>
                      <a:pt x="29" y="56"/>
                      <a:pt x="27" y="55"/>
                      <a:pt x="28" y="55"/>
                    </a:cubicBezTo>
                    <a:cubicBezTo>
                      <a:pt x="28" y="55"/>
                      <a:pt x="30" y="55"/>
                      <a:pt x="30" y="55"/>
                    </a:cubicBezTo>
                    <a:cubicBezTo>
                      <a:pt x="30" y="55"/>
                      <a:pt x="28" y="55"/>
                      <a:pt x="28" y="55"/>
                    </a:cubicBezTo>
                    <a:cubicBezTo>
                      <a:pt x="31" y="55"/>
                      <a:pt x="27" y="53"/>
                      <a:pt x="29" y="53"/>
                    </a:cubicBezTo>
                    <a:cubicBezTo>
                      <a:pt x="29" y="53"/>
                      <a:pt x="30" y="53"/>
                      <a:pt x="30" y="53"/>
                    </a:cubicBezTo>
                    <a:cubicBezTo>
                      <a:pt x="30" y="53"/>
                      <a:pt x="29" y="52"/>
                      <a:pt x="27" y="51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9" y="51"/>
                      <a:pt x="29" y="51"/>
                      <a:pt x="27" y="50"/>
                    </a:cubicBezTo>
                    <a:cubicBezTo>
                      <a:pt x="27" y="51"/>
                      <a:pt x="28" y="51"/>
                      <a:pt x="28" y="51"/>
                    </a:cubicBezTo>
                    <a:cubicBezTo>
                      <a:pt x="27" y="51"/>
                      <a:pt x="25" y="50"/>
                      <a:pt x="26" y="50"/>
                    </a:cubicBezTo>
                    <a:cubicBezTo>
                      <a:pt x="26" y="50"/>
                      <a:pt x="26" y="50"/>
                      <a:pt x="26" y="50"/>
                    </a:cubicBezTo>
                    <a:cubicBezTo>
                      <a:pt x="26" y="50"/>
                      <a:pt x="25" y="49"/>
                      <a:pt x="25" y="49"/>
                    </a:cubicBezTo>
                    <a:cubicBezTo>
                      <a:pt x="26" y="49"/>
                      <a:pt x="26" y="49"/>
                      <a:pt x="27" y="49"/>
                    </a:cubicBezTo>
                    <a:cubicBezTo>
                      <a:pt x="29" y="50"/>
                      <a:pt x="28" y="49"/>
                      <a:pt x="29" y="49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6" y="48"/>
                      <a:pt x="29" y="49"/>
                      <a:pt x="29" y="48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24" y="47"/>
                      <a:pt x="26" y="47"/>
                      <a:pt x="27" y="47"/>
                    </a:cubicBezTo>
                    <a:cubicBezTo>
                      <a:pt x="27" y="47"/>
                      <a:pt x="24" y="46"/>
                      <a:pt x="22" y="45"/>
                    </a:cubicBezTo>
                    <a:cubicBezTo>
                      <a:pt x="23" y="45"/>
                      <a:pt x="22" y="44"/>
                      <a:pt x="22" y="44"/>
                    </a:cubicBezTo>
                    <a:cubicBezTo>
                      <a:pt x="23" y="44"/>
                      <a:pt x="22" y="44"/>
                      <a:pt x="23" y="44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25" y="45"/>
                      <a:pt x="27" y="45"/>
                      <a:pt x="28" y="45"/>
                    </a:cubicBezTo>
                    <a:cubicBezTo>
                      <a:pt x="27" y="45"/>
                      <a:pt x="28" y="44"/>
                      <a:pt x="29" y="44"/>
                    </a:cubicBezTo>
                    <a:cubicBezTo>
                      <a:pt x="26" y="44"/>
                      <a:pt x="27" y="43"/>
                      <a:pt x="25" y="42"/>
                    </a:cubicBezTo>
                    <a:cubicBezTo>
                      <a:pt x="24" y="42"/>
                      <a:pt x="27" y="43"/>
                      <a:pt x="28" y="43"/>
                    </a:cubicBezTo>
                    <a:cubicBezTo>
                      <a:pt x="27" y="42"/>
                      <a:pt x="27" y="41"/>
                      <a:pt x="27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7" y="40"/>
                      <a:pt x="28" y="40"/>
                      <a:pt x="26" y="39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8" y="39"/>
                      <a:pt x="24" y="38"/>
                      <a:pt x="26" y="38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6" y="38"/>
                      <a:pt x="28" y="38"/>
                      <a:pt x="26" y="37"/>
                    </a:cubicBezTo>
                    <a:cubicBezTo>
                      <a:pt x="27" y="37"/>
                      <a:pt x="27" y="38"/>
                      <a:pt x="28" y="38"/>
                    </a:cubicBezTo>
                    <a:cubicBezTo>
                      <a:pt x="27" y="37"/>
                      <a:pt x="27" y="37"/>
                      <a:pt x="26" y="36"/>
                    </a:cubicBezTo>
                    <a:cubicBezTo>
                      <a:pt x="28" y="37"/>
                      <a:pt x="28" y="37"/>
                      <a:pt x="28" y="37"/>
                    </a:cubicBezTo>
                    <a:cubicBezTo>
                      <a:pt x="29" y="37"/>
                      <a:pt x="26" y="36"/>
                      <a:pt x="27" y="36"/>
                    </a:cubicBezTo>
                    <a:cubicBezTo>
                      <a:pt x="27" y="36"/>
                      <a:pt x="28" y="36"/>
                      <a:pt x="28" y="36"/>
                    </a:cubicBezTo>
                    <a:cubicBezTo>
                      <a:pt x="27" y="35"/>
                      <a:pt x="27" y="35"/>
                      <a:pt x="27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3"/>
                      <a:pt x="30" y="31"/>
                      <a:pt x="28" y="29"/>
                    </a:cubicBezTo>
                    <a:cubicBezTo>
                      <a:pt x="31" y="29"/>
                      <a:pt x="30" y="30"/>
                      <a:pt x="31" y="30"/>
                    </a:cubicBezTo>
                    <a:cubicBezTo>
                      <a:pt x="29" y="29"/>
                      <a:pt x="31" y="29"/>
                      <a:pt x="30" y="29"/>
                    </a:cubicBezTo>
                    <a:cubicBezTo>
                      <a:pt x="30" y="29"/>
                      <a:pt x="30" y="29"/>
                      <a:pt x="30" y="29"/>
                    </a:cubicBezTo>
                    <a:cubicBezTo>
                      <a:pt x="30" y="28"/>
                      <a:pt x="31" y="28"/>
                      <a:pt x="31" y="28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29" y="27"/>
                      <a:pt x="33" y="28"/>
                      <a:pt x="30" y="27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0" y="26"/>
                      <a:pt x="33" y="27"/>
                      <a:pt x="31" y="26"/>
                    </a:cubicBezTo>
                    <a:cubicBezTo>
                      <a:pt x="31" y="26"/>
                      <a:pt x="31" y="26"/>
                      <a:pt x="31" y="26"/>
                    </a:cubicBezTo>
                    <a:cubicBezTo>
                      <a:pt x="33" y="26"/>
                      <a:pt x="29" y="25"/>
                      <a:pt x="31" y="25"/>
                    </a:cubicBezTo>
                    <a:cubicBezTo>
                      <a:pt x="31" y="25"/>
                      <a:pt x="30" y="24"/>
                      <a:pt x="28" y="24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0" y="23"/>
                      <a:pt x="31" y="21"/>
                      <a:pt x="29" y="19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28" y="18"/>
                      <a:pt x="33" y="19"/>
                      <a:pt x="29" y="17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29" y="16"/>
                      <a:pt x="30" y="16"/>
                      <a:pt x="28" y="15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30" y="15"/>
                      <a:pt x="28" y="14"/>
                      <a:pt x="28" y="14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33" y="14"/>
                      <a:pt x="36" y="12"/>
                      <a:pt x="32" y="9"/>
                    </a:cubicBezTo>
                    <a:cubicBezTo>
                      <a:pt x="32" y="9"/>
                      <a:pt x="35" y="10"/>
                      <a:pt x="34" y="10"/>
                    </a:cubicBezTo>
                    <a:cubicBezTo>
                      <a:pt x="32" y="7"/>
                      <a:pt x="37" y="7"/>
                      <a:pt x="33" y="4"/>
                    </a:cubicBezTo>
                    <a:cubicBezTo>
                      <a:pt x="32" y="2"/>
                      <a:pt x="26" y="0"/>
                      <a:pt x="26" y="0"/>
                    </a:cubicBezTo>
                    <a:cubicBezTo>
                      <a:pt x="28" y="3"/>
                      <a:pt x="24" y="5"/>
                      <a:pt x="21" y="7"/>
                    </a:cubicBezTo>
                    <a:cubicBezTo>
                      <a:pt x="21" y="8"/>
                      <a:pt x="21" y="9"/>
                      <a:pt x="20" y="10"/>
                    </a:cubicBezTo>
                    <a:cubicBezTo>
                      <a:pt x="20" y="13"/>
                      <a:pt x="14" y="16"/>
                      <a:pt x="15" y="20"/>
                    </a:cubicBezTo>
                    <a:cubicBezTo>
                      <a:pt x="16" y="20"/>
                      <a:pt x="17" y="21"/>
                      <a:pt x="17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2"/>
                      <a:pt x="16" y="21"/>
                      <a:pt x="16" y="21"/>
                    </a:cubicBezTo>
                    <a:cubicBezTo>
                      <a:pt x="15" y="22"/>
                      <a:pt x="16" y="24"/>
                      <a:pt x="15" y="25"/>
                    </a:cubicBezTo>
                    <a:cubicBezTo>
                      <a:pt x="17" y="25"/>
                      <a:pt x="15" y="26"/>
                      <a:pt x="17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7" y="27"/>
                      <a:pt x="17" y="27"/>
                      <a:pt x="14" y="28"/>
                    </a:cubicBezTo>
                    <a:cubicBezTo>
                      <a:pt x="12" y="31"/>
                      <a:pt x="12" y="35"/>
                      <a:pt x="11" y="3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46" name="Freeform 116"/>
              <p:cNvSpPr>
                <a:spLocks/>
              </p:cNvSpPr>
              <p:nvPr/>
            </p:nvSpPr>
            <p:spPr bwMode="auto">
              <a:xfrm>
                <a:off x="6540" y="13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47" name="Freeform 117"/>
              <p:cNvSpPr>
                <a:spLocks/>
              </p:cNvSpPr>
              <p:nvPr/>
            </p:nvSpPr>
            <p:spPr bwMode="auto">
              <a:xfrm>
                <a:off x="5926" y="26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48" name="Freeform 118"/>
              <p:cNvSpPr>
                <a:spLocks/>
              </p:cNvSpPr>
              <p:nvPr/>
            </p:nvSpPr>
            <p:spPr bwMode="auto">
              <a:xfrm>
                <a:off x="6547" y="1503"/>
                <a:ext cx="5" cy="3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0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49" name="Freeform 119"/>
              <p:cNvSpPr>
                <a:spLocks/>
              </p:cNvSpPr>
              <p:nvPr/>
            </p:nvSpPr>
            <p:spPr bwMode="auto">
              <a:xfrm>
                <a:off x="6545" y="1501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50" name="Freeform 120"/>
              <p:cNvSpPr>
                <a:spLocks/>
              </p:cNvSpPr>
              <p:nvPr/>
            </p:nvSpPr>
            <p:spPr bwMode="auto">
              <a:xfrm>
                <a:off x="6547" y="1513"/>
                <a:ext cx="5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51" name="Freeform 121"/>
              <p:cNvSpPr>
                <a:spLocks/>
              </p:cNvSpPr>
              <p:nvPr/>
            </p:nvSpPr>
            <p:spPr bwMode="auto">
              <a:xfrm>
                <a:off x="6052" y="161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52" name="Freeform 122"/>
              <p:cNvSpPr>
                <a:spLocks/>
              </p:cNvSpPr>
              <p:nvPr/>
            </p:nvSpPr>
            <p:spPr bwMode="auto">
              <a:xfrm>
                <a:off x="6026" y="1565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53" name="Freeform 123"/>
              <p:cNvSpPr>
                <a:spLocks/>
              </p:cNvSpPr>
              <p:nvPr/>
            </p:nvSpPr>
            <p:spPr bwMode="auto">
              <a:xfrm>
                <a:off x="6052" y="1525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54" name="Freeform 124"/>
              <p:cNvSpPr>
                <a:spLocks/>
              </p:cNvSpPr>
              <p:nvPr/>
            </p:nvSpPr>
            <p:spPr bwMode="auto">
              <a:xfrm>
                <a:off x="7311" y="204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55" name="Freeform 125"/>
              <p:cNvSpPr>
                <a:spLocks/>
              </p:cNvSpPr>
              <p:nvPr/>
            </p:nvSpPr>
            <p:spPr bwMode="auto">
              <a:xfrm>
                <a:off x="6123" y="1646"/>
                <a:ext cx="5" cy="2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0"/>
                      <a:pt x="0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56" name="Rectangle 126"/>
              <p:cNvSpPr>
                <a:spLocks noChangeArrowheads="1"/>
              </p:cNvSpPr>
              <p:nvPr/>
            </p:nvSpPr>
            <p:spPr bwMode="auto">
              <a:xfrm>
                <a:off x="6066" y="1546"/>
                <a:ext cx="2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57" name="Freeform 127"/>
              <p:cNvSpPr>
                <a:spLocks/>
              </p:cNvSpPr>
              <p:nvPr/>
            </p:nvSpPr>
            <p:spPr bwMode="auto">
              <a:xfrm>
                <a:off x="5938" y="1399"/>
                <a:ext cx="194" cy="301"/>
              </a:xfrm>
              <a:custGeom>
                <a:avLst/>
                <a:gdLst>
                  <a:gd name="T0" fmla="*/ 11 w 82"/>
                  <a:gd name="T1" fmla="*/ 27 h 127"/>
                  <a:gd name="T2" fmla="*/ 20 w 82"/>
                  <a:gd name="T3" fmla="*/ 47 h 127"/>
                  <a:gd name="T4" fmla="*/ 34 w 82"/>
                  <a:gd name="T5" fmla="*/ 60 h 127"/>
                  <a:gd name="T6" fmla="*/ 37 w 82"/>
                  <a:gd name="T7" fmla="*/ 68 h 127"/>
                  <a:gd name="T8" fmla="*/ 43 w 82"/>
                  <a:gd name="T9" fmla="*/ 80 h 127"/>
                  <a:gd name="T10" fmla="*/ 47 w 82"/>
                  <a:gd name="T11" fmla="*/ 89 h 127"/>
                  <a:gd name="T12" fmla="*/ 53 w 82"/>
                  <a:gd name="T13" fmla="*/ 94 h 127"/>
                  <a:gd name="T14" fmla="*/ 60 w 82"/>
                  <a:gd name="T15" fmla="*/ 105 h 127"/>
                  <a:gd name="T16" fmla="*/ 63 w 82"/>
                  <a:gd name="T17" fmla="*/ 111 h 127"/>
                  <a:gd name="T18" fmla="*/ 63 w 82"/>
                  <a:gd name="T19" fmla="*/ 121 h 127"/>
                  <a:gd name="T20" fmla="*/ 65 w 82"/>
                  <a:gd name="T21" fmla="*/ 124 h 127"/>
                  <a:gd name="T22" fmla="*/ 69 w 82"/>
                  <a:gd name="T23" fmla="*/ 126 h 127"/>
                  <a:gd name="T24" fmla="*/ 72 w 82"/>
                  <a:gd name="T25" fmla="*/ 126 h 127"/>
                  <a:gd name="T26" fmla="*/ 73 w 82"/>
                  <a:gd name="T27" fmla="*/ 123 h 127"/>
                  <a:gd name="T28" fmla="*/ 71 w 82"/>
                  <a:gd name="T29" fmla="*/ 118 h 127"/>
                  <a:gd name="T30" fmla="*/ 73 w 82"/>
                  <a:gd name="T31" fmla="*/ 112 h 127"/>
                  <a:gd name="T32" fmla="*/ 80 w 82"/>
                  <a:gd name="T33" fmla="*/ 112 h 127"/>
                  <a:gd name="T34" fmla="*/ 80 w 82"/>
                  <a:gd name="T35" fmla="*/ 109 h 127"/>
                  <a:gd name="T36" fmla="*/ 76 w 82"/>
                  <a:gd name="T37" fmla="*/ 108 h 127"/>
                  <a:gd name="T38" fmla="*/ 78 w 82"/>
                  <a:gd name="T39" fmla="*/ 107 h 127"/>
                  <a:gd name="T40" fmla="*/ 73 w 82"/>
                  <a:gd name="T41" fmla="*/ 105 h 127"/>
                  <a:gd name="T42" fmla="*/ 77 w 82"/>
                  <a:gd name="T43" fmla="*/ 102 h 127"/>
                  <a:gd name="T44" fmla="*/ 78 w 82"/>
                  <a:gd name="T45" fmla="*/ 100 h 127"/>
                  <a:gd name="T46" fmla="*/ 76 w 82"/>
                  <a:gd name="T47" fmla="*/ 100 h 127"/>
                  <a:gd name="T48" fmla="*/ 76 w 82"/>
                  <a:gd name="T49" fmla="*/ 96 h 127"/>
                  <a:gd name="T50" fmla="*/ 71 w 82"/>
                  <a:gd name="T51" fmla="*/ 96 h 127"/>
                  <a:gd name="T52" fmla="*/ 65 w 82"/>
                  <a:gd name="T53" fmla="*/ 95 h 127"/>
                  <a:gd name="T54" fmla="*/ 70 w 82"/>
                  <a:gd name="T55" fmla="*/ 92 h 127"/>
                  <a:gd name="T56" fmla="*/ 68 w 82"/>
                  <a:gd name="T57" fmla="*/ 86 h 127"/>
                  <a:gd name="T58" fmla="*/ 67 w 82"/>
                  <a:gd name="T59" fmla="*/ 84 h 127"/>
                  <a:gd name="T60" fmla="*/ 65 w 82"/>
                  <a:gd name="T61" fmla="*/ 81 h 127"/>
                  <a:gd name="T62" fmla="*/ 62 w 82"/>
                  <a:gd name="T63" fmla="*/ 75 h 127"/>
                  <a:gd name="T64" fmla="*/ 60 w 82"/>
                  <a:gd name="T65" fmla="*/ 73 h 127"/>
                  <a:gd name="T66" fmla="*/ 59 w 82"/>
                  <a:gd name="T67" fmla="*/ 72 h 127"/>
                  <a:gd name="T68" fmla="*/ 57 w 82"/>
                  <a:gd name="T69" fmla="*/ 71 h 127"/>
                  <a:gd name="T70" fmla="*/ 58 w 82"/>
                  <a:gd name="T71" fmla="*/ 68 h 127"/>
                  <a:gd name="T72" fmla="*/ 55 w 82"/>
                  <a:gd name="T73" fmla="*/ 67 h 127"/>
                  <a:gd name="T74" fmla="*/ 54 w 82"/>
                  <a:gd name="T75" fmla="*/ 62 h 127"/>
                  <a:gd name="T76" fmla="*/ 51 w 82"/>
                  <a:gd name="T77" fmla="*/ 58 h 127"/>
                  <a:gd name="T78" fmla="*/ 51 w 82"/>
                  <a:gd name="T79" fmla="*/ 54 h 127"/>
                  <a:gd name="T80" fmla="*/ 48 w 82"/>
                  <a:gd name="T81" fmla="*/ 53 h 127"/>
                  <a:gd name="T82" fmla="*/ 49 w 82"/>
                  <a:gd name="T83" fmla="*/ 53 h 127"/>
                  <a:gd name="T84" fmla="*/ 45 w 82"/>
                  <a:gd name="T85" fmla="*/ 50 h 127"/>
                  <a:gd name="T86" fmla="*/ 43 w 82"/>
                  <a:gd name="T87" fmla="*/ 46 h 127"/>
                  <a:gd name="T88" fmla="*/ 41 w 82"/>
                  <a:gd name="T89" fmla="*/ 44 h 127"/>
                  <a:gd name="T90" fmla="*/ 32 w 82"/>
                  <a:gd name="T91" fmla="*/ 44 h 127"/>
                  <a:gd name="T92" fmla="*/ 35 w 82"/>
                  <a:gd name="T93" fmla="*/ 39 h 127"/>
                  <a:gd name="T94" fmla="*/ 31 w 82"/>
                  <a:gd name="T95" fmla="*/ 36 h 127"/>
                  <a:gd name="T96" fmla="*/ 30 w 82"/>
                  <a:gd name="T97" fmla="*/ 32 h 127"/>
                  <a:gd name="T98" fmla="*/ 26 w 82"/>
                  <a:gd name="T99" fmla="*/ 24 h 127"/>
                  <a:gd name="T100" fmla="*/ 25 w 82"/>
                  <a:gd name="T101" fmla="*/ 21 h 127"/>
                  <a:gd name="T102" fmla="*/ 15 w 82"/>
                  <a:gd name="T103" fmla="*/ 15 h 127"/>
                  <a:gd name="T104" fmla="*/ 13 w 82"/>
                  <a:gd name="T105" fmla="*/ 13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2" h="127">
                    <a:moveTo>
                      <a:pt x="1" y="12"/>
                    </a:moveTo>
                    <a:cubicBezTo>
                      <a:pt x="2" y="13"/>
                      <a:pt x="4" y="14"/>
                      <a:pt x="3" y="15"/>
                    </a:cubicBezTo>
                    <a:cubicBezTo>
                      <a:pt x="6" y="19"/>
                      <a:pt x="4" y="25"/>
                      <a:pt x="8" y="28"/>
                    </a:cubicBezTo>
                    <a:cubicBezTo>
                      <a:pt x="9" y="27"/>
                      <a:pt x="10" y="27"/>
                      <a:pt x="10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0" y="28"/>
                      <a:pt x="9" y="28"/>
                    </a:cubicBezTo>
                    <a:cubicBezTo>
                      <a:pt x="10" y="29"/>
                      <a:pt x="12" y="30"/>
                      <a:pt x="12" y="32"/>
                    </a:cubicBezTo>
                    <a:cubicBezTo>
                      <a:pt x="14" y="31"/>
                      <a:pt x="13" y="33"/>
                      <a:pt x="15" y="3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5" y="33"/>
                      <a:pt x="15" y="33"/>
                      <a:pt x="13" y="35"/>
                    </a:cubicBezTo>
                    <a:cubicBezTo>
                      <a:pt x="14" y="40"/>
                      <a:pt x="18" y="43"/>
                      <a:pt x="20" y="47"/>
                    </a:cubicBezTo>
                    <a:cubicBezTo>
                      <a:pt x="22" y="50"/>
                      <a:pt x="26" y="53"/>
                      <a:pt x="29" y="57"/>
                    </a:cubicBezTo>
                    <a:cubicBezTo>
                      <a:pt x="32" y="56"/>
                      <a:pt x="31" y="57"/>
                      <a:pt x="34" y="56"/>
                    </a:cubicBezTo>
                    <a:cubicBezTo>
                      <a:pt x="33" y="57"/>
                      <a:pt x="33" y="57"/>
                      <a:pt x="33" y="57"/>
                    </a:cubicBezTo>
                    <a:cubicBezTo>
                      <a:pt x="35" y="57"/>
                      <a:pt x="34" y="58"/>
                      <a:pt x="33" y="59"/>
                    </a:cubicBezTo>
                    <a:cubicBezTo>
                      <a:pt x="34" y="59"/>
                      <a:pt x="33" y="59"/>
                      <a:pt x="35" y="58"/>
                    </a:cubicBezTo>
                    <a:cubicBezTo>
                      <a:pt x="37" y="58"/>
                      <a:pt x="33" y="60"/>
                      <a:pt x="34" y="60"/>
                    </a:cubicBezTo>
                    <a:cubicBezTo>
                      <a:pt x="33" y="60"/>
                      <a:pt x="35" y="59"/>
                      <a:pt x="35" y="60"/>
                    </a:cubicBezTo>
                    <a:cubicBezTo>
                      <a:pt x="37" y="60"/>
                      <a:pt x="33" y="60"/>
                      <a:pt x="32" y="62"/>
                    </a:cubicBezTo>
                    <a:cubicBezTo>
                      <a:pt x="34" y="64"/>
                      <a:pt x="37" y="65"/>
                      <a:pt x="37" y="67"/>
                    </a:cubicBezTo>
                    <a:cubicBezTo>
                      <a:pt x="37" y="67"/>
                      <a:pt x="38" y="66"/>
                      <a:pt x="38" y="66"/>
                    </a:cubicBezTo>
                    <a:cubicBezTo>
                      <a:pt x="35" y="68"/>
                      <a:pt x="39" y="66"/>
                      <a:pt x="38" y="67"/>
                    </a:cubicBezTo>
                    <a:cubicBezTo>
                      <a:pt x="37" y="68"/>
                      <a:pt x="37" y="68"/>
                      <a:pt x="37" y="68"/>
                    </a:cubicBezTo>
                    <a:cubicBezTo>
                      <a:pt x="36" y="69"/>
                      <a:pt x="39" y="69"/>
                      <a:pt x="38" y="70"/>
                    </a:cubicBezTo>
                    <a:cubicBezTo>
                      <a:pt x="39" y="70"/>
                      <a:pt x="37" y="72"/>
                      <a:pt x="39" y="72"/>
                    </a:cubicBezTo>
                    <a:cubicBezTo>
                      <a:pt x="38" y="72"/>
                      <a:pt x="38" y="73"/>
                      <a:pt x="38" y="73"/>
                    </a:cubicBezTo>
                    <a:cubicBezTo>
                      <a:pt x="41" y="72"/>
                      <a:pt x="37" y="75"/>
                      <a:pt x="40" y="74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41" y="76"/>
                      <a:pt x="41" y="79"/>
                      <a:pt x="43" y="80"/>
                    </a:cubicBezTo>
                    <a:cubicBezTo>
                      <a:pt x="44" y="81"/>
                      <a:pt x="42" y="84"/>
                      <a:pt x="44" y="84"/>
                    </a:cubicBezTo>
                    <a:cubicBezTo>
                      <a:pt x="46" y="84"/>
                      <a:pt x="46" y="84"/>
                      <a:pt x="46" y="84"/>
                    </a:cubicBezTo>
                    <a:cubicBezTo>
                      <a:pt x="46" y="84"/>
                      <a:pt x="45" y="84"/>
                      <a:pt x="44" y="84"/>
                    </a:cubicBezTo>
                    <a:cubicBezTo>
                      <a:pt x="46" y="84"/>
                      <a:pt x="45" y="86"/>
                      <a:pt x="45" y="87"/>
                    </a:cubicBezTo>
                    <a:cubicBezTo>
                      <a:pt x="46" y="87"/>
                      <a:pt x="46" y="87"/>
                      <a:pt x="47" y="86"/>
                    </a:cubicBezTo>
                    <a:cubicBezTo>
                      <a:pt x="45" y="88"/>
                      <a:pt x="48" y="88"/>
                      <a:pt x="47" y="89"/>
                    </a:cubicBezTo>
                    <a:cubicBezTo>
                      <a:pt x="50" y="88"/>
                      <a:pt x="49" y="89"/>
                      <a:pt x="50" y="89"/>
                    </a:cubicBezTo>
                    <a:cubicBezTo>
                      <a:pt x="50" y="89"/>
                      <a:pt x="49" y="90"/>
                      <a:pt x="48" y="90"/>
                    </a:cubicBezTo>
                    <a:cubicBezTo>
                      <a:pt x="49" y="91"/>
                      <a:pt x="49" y="91"/>
                      <a:pt x="49" y="92"/>
                    </a:cubicBezTo>
                    <a:cubicBezTo>
                      <a:pt x="49" y="92"/>
                      <a:pt x="51" y="92"/>
                      <a:pt x="51" y="92"/>
                    </a:cubicBezTo>
                    <a:cubicBezTo>
                      <a:pt x="49" y="93"/>
                      <a:pt x="51" y="93"/>
                      <a:pt x="50" y="94"/>
                    </a:cubicBezTo>
                    <a:cubicBezTo>
                      <a:pt x="52" y="93"/>
                      <a:pt x="54" y="93"/>
                      <a:pt x="53" y="94"/>
                    </a:cubicBezTo>
                    <a:cubicBezTo>
                      <a:pt x="51" y="95"/>
                      <a:pt x="51" y="95"/>
                      <a:pt x="51" y="95"/>
                    </a:cubicBezTo>
                    <a:cubicBezTo>
                      <a:pt x="53" y="95"/>
                      <a:pt x="51" y="98"/>
                      <a:pt x="55" y="99"/>
                    </a:cubicBezTo>
                    <a:cubicBezTo>
                      <a:pt x="53" y="99"/>
                      <a:pt x="53" y="99"/>
                      <a:pt x="53" y="99"/>
                    </a:cubicBezTo>
                    <a:cubicBezTo>
                      <a:pt x="56" y="100"/>
                      <a:pt x="54" y="103"/>
                      <a:pt x="58" y="103"/>
                    </a:cubicBezTo>
                    <a:cubicBezTo>
                      <a:pt x="57" y="104"/>
                      <a:pt x="56" y="105"/>
                      <a:pt x="57" y="105"/>
                    </a:cubicBezTo>
                    <a:cubicBezTo>
                      <a:pt x="58" y="105"/>
                      <a:pt x="58" y="106"/>
                      <a:pt x="60" y="105"/>
                    </a:cubicBezTo>
                    <a:cubicBezTo>
                      <a:pt x="61" y="106"/>
                      <a:pt x="59" y="106"/>
                      <a:pt x="59" y="106"/>
                    </a:cubicBezTo>
                    <a:cubicBezTo>
                      <a:pt x="59" y="107"/>
                      <a:pt x="57" y="108"/>
                      <a:pt x="59" y="108"/>
                    </a:cubicBezTo>
                    <a:cubicBezTo>
                      <a:pt x="58" y="109"/>
                      <a:pt x="58" y="109"/>
                      <a:pt x="58" y="109"/>
                    </a:cubicBezTo>
                    <a:cubicBezTo>
                      <a:pt x="59" y="109"/>
                      <a:pt x="61" y="109"/>
                      <a:pt x="60" y="110"/>
                    </a:cubicBezTo>
                    <a:cubicBezTo>
                      <a:pt x="61" y="110"/>
                      <a:pt x="62" y="111"/>
                      <a:pt x="64" y="110"/>
                    </a:cubicBezTo>
                    <a:cubicBezTo>
                      <a:pt x="64" y="110"/>
                      <a:pt x="61" y="111"/>
                      <a:pt x="63" y="111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1" y="113"/>
                      <a:pt x="62" y="114"/>
                      <a:pt x="63" y="115"/>
                    </a:cubicBezTo>
                    <a:cubicBezTo>
                      <a:pt x="61" y="116"/>
                      <a:pt x="64" y="116"/>
                      <a:pt x="62" y="117"/>
                    </a:cubicBezTo>
                    <a:cubicBezTo>
                      <a:pt x="64" y="118"/>
                      <a:pt x="62" y="119"/>
                      <a:pt x="65" y="119"/>
                    </a:cubicBezTo>
                    <a:cubicBezTo>
                      <a:pt x="64" y="119"/>
                      <a:pt x="64" y="119"/>
                      <a:pt x="64" y="119"/>
                    </a:cubicBezTo>
                    <a:cubicBezTo>
                      <a:pt x="64" y="120"/>
                      <a:pt x="64" y="121"/>
                      <a:pt x="63" y="121"/>
                    </a:cubicBezTo>
                    <a:cubicBezTo>
                      <a:pt x="63" y="122"/>
                      <a:pt x="65" y="122"/>
                      <a:pt x="66" y="122"/>
                    </a:cubicBezTo>
                    <a:cubicBezTo>
                      <a:pt x="64" y="122"/>
                      <a:pt x="64" y="122"/>
                      <a:pt x="64" y="122"/>
                    </a:cubicBezTo>
                    <a:cubicBezTo>
                      <a:pt x="65" y="123"/>
                      <a:pt x="67" y="123"/>
                      <a:pt x="69" y="123"/>
                    </a:cubicBezTo>
                    <a:cubicBezTo>
                      <a:pt x="68" y="123"/>
                      <a:pt x="69" y="123"/>
                      <a:pt x="68" y="124"/>
                    </a:cubicBezTo>
                    <a:cubicBezTo>
                      <a:pt x="67" y="123"/>
                      <a:pt x="66" y="123"/>
                      <a:pt x="64" y="123"/>
                    </a:cubicBezTo>
                    <a:cubicBezTo>
                      <a:pt x="63" y="123"/>
                      <a:pt x="67" y="124"/>
                      <a:pt x="65" y="124"/>
                    </a:cubicBezTo>
                    <a:cubicBezTo>
                      <a:pt x="64" y="125"/>
                      <a:pt x="65" y="125"/>
                      <a:pt x="67" y="125"/>
                    </a:cubicBezTo>
                    <a:cubicBezTo>
                      <a:pt x="66" y="125"/>
                      <a:pt x="66" y="125"/>
                      <a:pt x="65" y="125"/>
                    </a:cubicBezTo>
                    <a:cubicBezTo>
                      <a:pt x="65" y="126"/>
                      <a:pt x="65" y="126"/>
                      <a:pt x="66" y="126"/>
                    </a:cubicBezTo>
                    <a:cubicBezTo>
                      <a:pt x="66" y="126"/>
                      <a:pt x="66" y="126"/>
                      <a:pt x="66" y="126"/>
                    </a:cubicBezTo>
                    <a:cubicBezTo>
                      <a:pt x="67" y="126"/>
                      <a:pt x="67" y="126"/>
                      <a:pt x="69" y="126"/>
                    </a:cubicBezTo>
                    <a:cubicBezTo>
                      <a:pt x="69" y="126"/>
                      <a:pt x="68" y="126"/>
                      <a:pt x="69" y="126"/>
                    </a:cubicBezTo>
                    <a:cubicBezTo>
                      <a:pt x="70" y="126"/>
                      <a:pt x="71" y="126"/>
                      <a:pt x="69" y="126"/>
                    </a:cubicBezTo>
                    <a:cubicBezTo>
                      <a:pt x="68" y="127"/>
                      <a:pt x="67" y="126"/>
                      <a:pt x="66" y="126"/>
                    </a:cubicBezTo>
                    <a:cubicBezTo>
                      <a:pt x="70" y="127"/>
                      <a:pt x="70" y="127"/>
                      <a:pt x="70" y="127"/>
                    </a:cubicBezTo>
                    <a:cubicBezTo>
                      <a:pt x="69" y="127"/>
                      <a:pt x="69" y="127"/>
                      <a:pt x="71" y="127"/>
                    </a:cubicBezTo>
                    <a:cubicBezTo>
                      <a:pt x="70" y="126"/>
                      <a:pt x="70" y="126"/>
                      <a:pt x="70" y="126"/>
                    </a:cubicBezTo>
                    <a:cubicBezTo>
                      <a:pt x="72" y="126"/>
                      <a:pt x="72" y="126"/>
                      <a:pt x="72" y="126"/>
                    </a:cubicBezTo>
                    <a:cubicBezTo>
                      <a:pt x="71" y="126"/>
                      <a:pt x="72" y="125"/>
                      <a:pt x="71" y="125"/>
                    </a:cubicBezTo>
                    <a:cubicBezTo>
                      <a:pt x="70" y="125"/>
                      <a:pt x="70" y="125"/>
                      <a:pt x="70" y="125"/>
                    </a:cubicBezTo>
                    <a:cubicBezTo>
                      <a:pt x="69" y="125"/>
                      <a:pt x="67" y="124"/>
                      <a:pt x="69" y="124"/>
                    </a:cubicBezTo>
                    <a:cubicBezTo>
                      <a:pt x="71" y="124"/>
                      <a:pt x="71" y="124"/>
                      <a:pt x="71" y="124"/>
                    </a:cubicBezTo>
                    <a:cubicBezTo>
                      <a:pt x="71" y="124"/>
                      <a:pt x="70" y="124"/>
                      <a:pt x="71" y="123"/>
                    </a:cubicBezTo>
                    <a:cubicBezTo>
                      <a:pt x="73" y="123"/>
                      <a:pt x="73" y="123"/>
                      <a:pt x="73" y="123"/>
                    </a:cubicBezTo>
                    <a:cubicBezTo>
                      <a:pt x="70" y="124"/>
                      <a:pt x="72" y="122"/>
                      <a:pt x="71" y="122"/>
                    </a:cubicBezTo>
                    <a:cubicBezTo>
                      <a:pt x="72" y="122"/>
                      <a:pt x="72" y="122"/>
                      <a:pt x="72" y="122"/>
                    </a:cubicBezTo>
                    <a:cubicBezTo>
                      <a:pt x="73" y="122"/>
                      <a:pt x="70" y="123"/>
                      <a:pt x="70" y="122"/>
                    </a:cubicBezTo>
                    <a:cubicBezTo>
                      <a:pt x="71" y="122"/>
                      <a:pt x="73" y="122"/>
                      <a:pt x="74" y="121"/>
                    </a:cubicBezTo>
                    <a:cubicBezTo>
                      <a:pt x="74" y="121"/>
                      <a:pt x="72" y="120"/>
                      <a:pt x="74" y="119"/>
                    </a:cubicBezTo>
                    <a:cubicBezTo>
                      <a:pt x="73" y="118"/>
                      <a:pt x="72" y="118"/>
                      <a:pt x="71" y="118"/>
                    </a:cubicBezTo>
                    <a:cubicBezTo>
                      <a:pt x="71" y="117"/>
                      <a:pt x="74" y="117"/>
                      <a:pt x="73" y="117"/>
                    </a:cubicBezTo>
                    <a:cubicBezTo>
                      <a:pt x="74" y="117"/>
                      <a:pt x="75" y="117"/>
                      <a:pt x="75" y="116"/>
                    </a:cubicBezTo>
                    <a:cubicBezTo>
                      <a:pt x="74" y="116"/>
                      <a:pt x="75" y="115"/>
                      <a:pt x="73" y="116"/>
                    </a:cubicBezTo>
                    <a:cubicBezTo>
                      <a:pt x="74" y="115"/>
                      <a:pt x="74" y="114"/>
                      <a:pt x="73" y="114"/>
                    </a:cubicBezTo>
                    <a:cubicBezTo>
                      <a:pt x="73" y="114"/>
                      <a:pt x="75" y="114"/>
                      <a:pt x="76" y="113"/>
                    </a:cubicBezTo>
                    <a:cubicBezTo>
                      <a:pt x="74" y="113"/>
                      <a:pt x="73" y="113"/>
                      <a:pt x="73" y="112"/>
                    </a:cubicBezTo>
                    <a:cubicBezTo>
                      <a:pt x="72" y="112"/>
                      <a:pt x="72" y="113"/>
                      <a:pt x="70" y="113"/>
                    </a:cubicBezTo>
                    <a:cubicBezTo>
                      <a:pt x="70" y="113"/>
                      <a:pt x="69" y="113"/>
                      <a:pt x="69" y="113"/>
                    </a:cubicBezTo>
                    <a:cubicBezTo>
                      <a:pt x="71" y="112"/>
                      <a:pt x="74" y="112"/>
                      <a:pt x="74" y="111"/>
                    </a:cubicBezTo>
                    <a:cubicBezTo>
                      <a:pt x="77" y="111"/>
                      <a:pt x="73" y="112"/>
                      <a:pt x="76" y="111"/>
                    </a:cubicBezTo>
                    <a:cubicBezTo>
                      <a:pt x="78" y="111"/>
                      <a:pt x="79" y="112"/>
                      <a:pt x="77" y="113"/>
                    </a:cubicBezTo>
                    <a:cubicBezTo>
                      <a:pt x="80" y="113"/>
                      <a:pt x="78" y="112"/>
                      <a:pt x="80" y="112"/>
                    </a:cubicBezTo>
                    <a:cubicBezTo>
                      <a:pt x="80" y="111"/>
                      <a:pt x="78" y="111"/>
                      <a:pt x="78" y="111"/>
                    </a:cubicBezTo>
                    <a:cubicBezTo>
                      <a:pt x="77" y="111"/>
                      <a:pt x="77" y="111"/>
                      <a:pt x="76" y="111"/>
                    </a:cubicBezTo>
                    <a:cubicBezTo>
                      <a:pt x="73" y="111"/>
                      <a:pt x="77" y="110"/>
                      <a:pt x="77" y="110"/>
                    </a:cubicBezTo>
                    <a:cubicBezTo>
                      <a:pt x="78" y="110"/>
                      <a:pt x="78" y="110"/>
                      <a:pt x="78" y="110"/>
                    </a:cubicBezTo>
                    <a:cubicBezTo>
                      <a:pt x="79" y="109"/>
                      <a:pt x="77" y="110"/>
                      <a:pt x="77" y="109"/>
                    </a:cubicBezTo>
                    <a:cubicBezTo>
                      <a:pt x="80" y="108"/>
                      <a:pt x="78" y="110"/>
                      <a:pt x="80" y="109"/>
                    </a:cubicBezTo>
                    <a:cubicBezTo>
                      <a:pt x="82" y="109"/>
                      <a:pt x="82" y="109"/>
                      <a:pt x="82" y="109"/>
                    </a:cubicBezTo>
                    <a:cubicBezTo>
                      <a:pt x="82" y="108"/>
                      <a:pt x="79" y="109"/>
                      <a:pt x="80" y="108"/>
                    </a:cubicBezTo>
                    <a:cubicBezTo>
                      <a:pt x="81" y="108"/>
                      <a:pt x="81" y="108"/>
                      <a:pt x="81" y="108"/>
                    </a:cubicBezTo>
                    <a:cubicBezTo>
                      <a:pt x="80" y="108"/>
                      <a:pt x="80" y="108"/>
                      <a:pt x="80" y="108"/>
                    </a:cubicBezTo>
                    <a:cubicBezTo>
                      <a:pt x="79" y="108"/>
                      <a:pt x="77" y="108"/>
                      <a:pt x="77" y="109"/>
                    </a:cubicBezTo>
                    <a:cubicBezTo>
                      <a:pt x="74" y="109"/>
                      <a:pt x="77" y="109"/>
                      <a:pt x="76" y="108"/>
                    </a:cubicBezTo>
                    <a:cubicBezTo>
                      <a:pt x="74" y="108"/>
                      <a:pt x="76" y="108"/>
                      <a:pt x="75" y="109"/>
                    </a:cubicBezTo>
                    <a:cubicBezTo>
                      <a:pt x="73" y="109"/>
                      <a:pt x="73" y="109"/>
                      <a:pt x="73" y="108"/>
                    </a:cubicBezTo>
                    <a:cubicBezTo>
                      <a:pt x="72" y="108"/>
                      <a:pt x="74" y="108"/>
                      <a:pt x="75" y="107"/>
                    </a:cubicBezTo>
                    <a:cubicBezTo>
                      <a:pt x="76" y="107"/>
                      <a:pt x="76" y="108"/>
                      <a:pt x="75" y="108"/>
                    </a:cubicBezTo>
                    <a:cubicBezTo>
                      <a:pt x="77" y="108"/>
                      <a:pt x="79" y="107"/>
                      <a:pt x="80" y="107"/>
                    </a:cubicBezTo>
                    <a:cubicBezTo>
                      <a:pt x="81" y="106"/>
                      <a:pt x="79" y="107"/>
                      <a:pt x="78" y="107"/>
                    </a:cubicBezTo>
                    <a:cubicBezTo>
                      <a:pt x="78" y="107"/>
                      <a:pt x="76" y="107"/>
                      <a:pt x="76" y="107"/>
                    </a:cubicBezTo>
                    <a:cubicBezTo>
                      <a:pt x="71" y="107"/>
                      <a:pt x="79" y="106"/>
                      <a:pt x="78" y="105"/>
                    </a:cubicBezTo>
                    <a:cubicBezTo>
                      <a:pt x="75" y="106"/>
                      <a:pt x="74" y="105"/>
                      <a:pt x="70" y="107"/>
                    </a:cubicBezTo>
                    <a:cubicBezTo>
                      <a:pt x="70" y="107"/>
                      <a:pt x="69" y="107"/>
                      <a:pt x="69" y="106"/>
                    </a:cubicBezTo>
                    <a:cubicBezTo>
                      <a:pt x="71" y="106"/>
                      <a:pt x="71" y="106"/>
                      <a:pt x="73" y="105"/>
                    </a:cubicBezTo>
                    <a:cubicBezTo>
                      <a:pt x="73" y="105"/>
                      <a:pt x="73" y="105"/>
                      <a:pt x="73" y="105"/>
                    </a:cubicBezTo>
                    <a:cubicBezTo>
                      <a:pt x="75" y="105"/>
                      <a:pt x="75" y="105"/>
                      <a:pt x="75" y="105"/>
                    </a:cubicBezTo>
                    <a:cubicBezTo>
                      <a:pt x="79" y="103"/>
                      <a:pt x="79" y="103"/>
                      <a:pt x="79" y="103"/>
                    </a:cubicBezTo>
                    <a:cubicBezTo>
                      <a:pt x="78" y="103"/>
                      <a:pt x="77" y="104"/>
                      <a:pt x="76" y="103"/>
                    </a:cubicBezTo>
                    <a:cubicBezTo>
                      <a:pt x="77" y="103"/>
                      <a:pt x="78" y="103"/>
                      <a:pt x="78" y="102"/>
                    </a:cubicBezTo>
                    <a:cubicBezTo>
                      <a:pt x="77" y="103"/>
                      <a:pt x="75" y="103"/>
                      <a:pt x="75" y="103"/>
                    </a:cubicBezTo>
                    <a:cubicBezTo>
                      <a:pt x="74" y="103"/>
                      <a:pt x="76" y="102"/>
                      <a:pt x="77" y="102"/>
                    </a:cubicBezTo>
                    <a:cubicBezTo>
                      <a:pt x="79" y="102"/>
                      <a:pt x="79" y="102"/>
                      <a:pt x="79" y="102"/>
                    </a:cubicBezTo>
                    <a:cubicBezTo>
                      <a:pt x="77" y="102"/>
                      <a:pt x="79" y="101"/>
                      <a:pt x="79" y="101"/>
                    </a:cubicBezTo>
                    <a:cubicBezTo>
                      <a:pt x="77" y="101"/>
                      <a:pt x="76" y="102"/>
                      <a:pt x="74" y="102"/>
                    </a:cubicBezTo>
                    <a:cubicBezTo>
                      <a:pt x="74" y="102"/>
                      <a:pt x="75" y="101"/>
                      <a:pt x="75" y="101"/>
                    </a:cubicBezTo>
                    <a:cubicBezTo>
                      <a:pt x="76" y="101"/>
                      <a:pt x="76" y="101"/>
                      <a:pt x="76" y="101"/>
                    </a:cubicBezTo>
                    <a:cubicBezTo>
                      <a:pt x="76" y="101"/>
                      <a:pt x="79" y="100"/>
                      <a:pt x="78" y="100"/>
                    </a:cubicBezTo>
                    <a:cubicBezTo>
                      <a:pt x="77" y="100"/>
                      <a:pt x="77" y="100"/>
                      <a:pt x="77" y="100"/>
                    </a:cubicBezTo>
                    <a:cubicBezTo>
                      <a:pt x="77" y="100"/>
                      <a:pt x="78" y="100"/>
                      <a:pt x="78" y="100"/>
                    </a:cubicBezTo>
                    <a:cubicBezTo>
                      <a:pt x="77" y="100"/>
                      <a:pt x="77" y="99"/>
                      <a:pt x="77" y="99"/>
                    </a:cubicBezTo>
                    <a:cubicBezTo>
                      <a:pt x="78" y="99"/>
                      <a:pt x="78" y="99"/>
                      <a:pt x="78" y="99"/>
                    </a:cubicBezTo>
                    <a:cubicBezTo>
                      <a:pt x="77" y="99"/>
                      <a:pt x="75" y="99"/>
                      <a:pt x="76" y="99"/>
                    </a:cubicBezTo>
                    <a:cubicBezTo>
                      <a:pt x="74" y="100"/>
                      <a:pt x="77" y="99"/>
                      <a:pt x="76" y="100"/>
                    </a:cubicBezTo>
                    <a:cubicBezTo>
                      <a:pt x="74" y="100"/>
                      <a:pt x="74" y="100"/>
                      <a:pt x="73" y="100"/>
                    </a:cubicBezTo>
                    <a:cubicBezTo>
                      <a:pt x="76" y="99"/>
                      <a:pt x="73" y="99"/>
                      <a:pt x="73" y="99"/>
                    </a:cubicBezTo>
                    <a:cubicBezTo>
                      <a:pt x="74" y="98"/>
                      <a:pt x="75" y="98"/>
                      <a:pt x="75" y="98"/>
                    </a:cubicBezTo>
                    <a:cubicBezTo>
                      <a:pt x="73" y="98"/>
                      <a:pt x="73" y="98"/>
                      <a:pt x="73" y="98"/>
                    </a:cubicBezTo>
                    <a:cubicBezTo>
                      <a:pt x="77" y="97"/>
                      <a:pt x="73" y="98"/>
                      <a:pt x="73" y="97"/>
                    </a:cubicBezTo>
                    <a:cubicBezTo>
                      <a:pt x="75" y="97"/>
                      <a:pt x="76" y="96"/>
                      <a:pt x="76" y="96"/>
                    </a:cubicBezTo>
                    <a:cubicBezTo>
                      <a:pt x="74" y="97"/>
                      <a:pt x="73" y="97"/>
                      <a:pt x="71" y="97"/>
                    </a:cubicBezTo>
                    <a:cubicBezTo>
                      <a:pt x="72" y="96"/>
                      <a:pt x="75" y="96"/>
                      <a:pt x="76" y="96"/>
                    </a:cubicBezTo>
                    <a:cubicBezTo>
                      <a:pt x="74" y="96"/>
                      <a:pt x="77" y="94"/>
                      <a:pt x="75" y="95"/>
                    </a:cubicBezTo>
                    <a:cubicBezTo>
                      <a:pt x="74" y="96"/>
                      <a:pt x="73" y="96"/>
                      <a:pt x="72" y="96"/>
                    </a:cubicBezTo>
                    <a:cubicBezTo>
                      <a:pt x="72" y="95"/>
                      <a:pt x="73" y="96"/>
                      <a:pt x="74" y="95"/>
                    </a:cubicBezTo>
                    <a:cubicBezTo>
                      <a:pt x="74" y="95"/>
                      <a:pt x="72" y="95"/>
                      <a:pt x="71" y="96"/>
                    </a:cubicBezTo>
                    <a:cubicBezTo>
                      <a:pt x="71" y="95"/>
                      <a:pt x="69" y="96"/>
                      <a:pt x="70" y="95"/>
                    </a:cubicBezTo>
                    <a:cubicBezTo>
                      <a:pt x="72" y="94"/>
                      <a:pt x="71" y="95"/>
                      <a:pt x="72" y="95"/>
                    </a:cubicBezTo>
                    <a:cubicBezTo>
                      <a:pt x="72" y="94"/>
                      <a:pt x="68" y="96"/>
                      <a:pt x="68" y="95"/>
                    </a:cubicBezTo>
                    <a:cubicBezTo>
                      <a:pt x="67" y="96"/>
                      <a:pt x="64" y="97"/>
                      <a:pt x="63" y="97"/>
                    </a:cubicBezTo>
                    <a:cubicBezTo>
                      <a:pt x="63" y="96"/>
                      <a:pt x="64" y="97"/>
                      <a:pt x="66" y="96"/>
                    </a:cubicBezTo>
                    <a:cubicBezTo>
                      <a:pt x="65" y="95"/>
                      <a:pt x="65" y="95"/>
                      <a:pt x="65" y="95"/>
                    </a:cubicBezTo>
                    <a:cubicBezTo>
                      <a:pt x="68" y="94"/>
                      <a:pt x="70" y="95"/>
                      <a:pt x="72" y="93"/>
                    </a:cubicBezTo>
                    <a:cubicBezTo>
                      <a:pt x="71" y="93"/>
                      <a:pt x="71" y="93"/>
                      <a:pt x="71" y="93"/>
                    </a:cubicBezTo>
                    <a:cubicBezTo>
                      <a:pt x="72" y="93"/>
                      <a:pt x="74" y="93"/>
                      <a:pt x="74" y="92"/>
                    </a:cubicBezTo>
                    <a:cubicBezTo>
                      <a:pt x="72" y="93"/>
                      <a:pt x="74" y="92"/>
                      <a:pt x="73" y="92"/>
                    </a:cubicBezTo>
                    <a:cubicBezTo>
                      <a:pt x="71" y="92"/>
                      <a:pt x="74" y="92"/>
                      <a:pt x="72" y="92"/>
                    </a:cubicBezTo>
                    <a:cubicBezTo>
                      <a:pt x="72" y="92"/>
                      <a:pt x="69" y="93"/>
                      <a:pt x="70" y="92"/>
                    </a:cubicBezTo>
                    <a:cubicBezTo>
                      <a:pt x="73" y="91"/>
                      <a:pt x="73" y="91"/>
                      <a:pt x="73" y="91"/>
                    </a:cubicBezTo>
                    <a:cubicBezTo>
                      <a:pt x="74" y="91"/>
                      <a:pt x="71" y="92"/>
                      <a:pt x="72" y="91"/>
                    </a:cubicBezTo>
                    <a:cubicBezTo>
                      <a:pt x="73" y="91"/>
                      <a:pt x="73" y="91"/>
                      <a:pt x="73" y="91"/>
                    </a:cubicBezTo>
                    <a:cubicBezTo>
                      <a:pt x="72" y="89"/>
                      <a:pt x="72" y="88"/>
                      <a:pt x="67" y="88"/>
                    </a:cubicBezTo>
                    <a:cubicBezTo>
                      <a:pt x="69" y="87"/>
                      <a:pt x="69" y="87"/>
                      <a:pt x="70" y="86"/>
                    </a:cubicBezTo>
                    <a:cubicBezTo>
                      <a:pt x="69" y="86"/>
                      <a:pt x="68" y="86"/>
                      <a:pt x="68" y="86"/>
                    </a:cubicBezTo>
                    <a:cubicBezTo>
                      <a:pt x="69" y="85"/>
                      <a:pt x="69" y="85"/>
                      <a:pt x="69" y="85"/>
                    </a:cubicBezTo>
                    <a:cubicBezTo>
                      <a:pt x="70" y="84"/>
                      <a:pt x="68" y="85"/>
                      <a:pt x="67" y="85"/>
                    </a:cubicBezTo>
                    <a:cubicBezTo>
                      <a:pt x="68" y="84"/>
                      <a:pt x="68" y="84"/>
                      <a:pt x="68" y="84"/>
                    </a:cubicBezTo>
                    <a:cubicBezTo>
                      <a:pt x="69" y="83"/>
                      <a:pt x="67" y="84"/>
                      <a:pt x="67" y="84"/>
                    </a:cubicBezTo>
                    <a:cubicBezTo>
                      <a:pt x="68" y="84"/>
                      <a:pt x="68" y="84"/>
                      <a:pt x="68" y="84"/>
                    </a:cubicBezTo>
                    <a:cubicBezTo>
                      <a:pt x="67" y="84"/>
                      <a:pt x="67" y="84"/>
                      <a:pt x="67" y="84"/>
                    </a:cubicBezTo>
                    <a:cubicBezTo>
                      <a:pt x="66" y="84"/>
                      <a:pt x="66" y="83"/>
                      <a:pt x="68" y="83"/>
                    </a:cubicBezTo>
                    <a:cubicBezTo>
                      <a:pt x="67" y="83"/>
                      <a:pt x="67" y="83"/>
                      <a:pt x="67" y="83"/>
                    </a:cubicBezTo>
                    <a:cubicBezTo>
                      <a:pt x="68" y="82"/>
                      <a:pt x="67" y="81"/>
                      <a:pt x="66" y="81"/>
                    </a:cubicBezTo>
                    <a:cubicBezTo>
                      <a:pt x="66" y="82"/>
                      <a:pt x="65" y="82"/>
                      <a:pt x="64" y="82"/>
                    </a:cubicBezTo>
                    <a:cubicBezTo>
                      <a:pt x="62" y="83"/>
                      <a:pt x="64" y="82"/>
                      <a:pt x="63" y="82"/>
                    </a:cubicBezTo>
                    <a:cubicBezTo>
                      <a:pt x="64" y="82"/>
                      <a:pt x="64" y="81"/>
                      <a:pt x="65" y="81"/>
                    </a:cubicBezTo>
                    <a:cubicBezTo>
                      <a:pt x="68" y="79"/>
                      <a:pt x="65" y="79"/>
                      <a:pt x="65" y="78"/>
                    </a:cubicBezTo>
                    <a:cubicBezTo>
                      <a:pt x="64" y="78"/>
                      <a:pt x="64" y="78"/>
                      <a:pt x="64" y="78"/>
                    </a:cubicBezTo>
                    <a:cubicBezTo>
                      <a:pt x="66" y="77"/>
                      <a:pt x="63" y="77"/>
                      <a:pt x="64" y="76"/>
                    </a:cubicBezTo>
                    <a:cubicBezTo>
                      <a:pt x="63" y="76"/>
                      <a:pt x="60" y="77"/>
                      <a:pt x="60" y="77"/>
                    </a:cubicBezTo>
                    <a:cubicBezTo>
                      <a:pt x="58" y="78"/>
                      <a:pt x="62" y="76"/>
                      <a:pt x="63" y="75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1" y="75"/>
                      <a:pt x="60" y="75"/>
                      <a:pt x="61" y="74"/>
                    </a:cubicBezTo>
                    <a:cubicBezTo>
                      <a:pt x="61" y="74"/>
                      <a:pt x="61" y="74"/>
                      <a:pt x="61" y="74"/>
                    </a:cubicBezTo>
                    <a:cubicBezTo>
                      <a:pt x="61" y="74"/>
                      <a:pt x="62" y="73"/>
                      <a:pt x="62" y="73"/>
                    </a:cubicBezTo>
                    <a:cubicBezTo>
                      <a:pt x="60" y="74"/>
                      <a:pt x="61" y="72"/>
                      <a:pt x="59" y="73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59" y="73"/>
                      <a:pt x="59" y="73"/>
                      <a:pt x="59" y="73"/>
                    </a:cubicBezTo>
                    <a:cubicBezTo>
                      <a:pt x="59" y="73"/>
                      <a:pt x="59" y="73"/>
                      <a:pt x="59" y="73"/>
                    </a:cubicBezTo>
                    <a:cubicBezTo>
                      <a:pt x="61" y="72"/>
                      <a:pt x="61" y="72"/>
                      <a:pt x="61" y="72"/>
                    </a:cubicBezTo>
                    <a:cubicBezTo>
                      <a:pt x="62" y="71"/>
                      <a:pt x="60" y="72"/>
                      <a:pt x="59" y="73"/>
                    </a:cubicBezTo>
                    <a:cubicBezTo>
                      <a:pt x="57" y="73"/>
                      <a:pt x="59" y="72"/>
                      <a:pt x="59" y="72"/>
                    </a:cubicBezTo>
                    <a:cubicBezTo>
                      <a:pt x="60" y="71"/>
                      <a:pt x="59" y="72"/>
                      <a:pt x="59" y="72"/>
                    </a:cubicBezTo>
                    <a:cubicBezTo>
                      <a:pt x="61" y="72"/>
                      <a:pt x="60" y="72"/>
                      <a:pt x="61" y="71"/>
                    </a:cubicBezTo>
                    <a:cubicBezTo>
                      <a:pt x="61" y="71"/>
                      <a:pt x="59" y="72"/>
                      <a:pt x="59" y="72"/>
                    </a:cubicBezTo>
                    <a:cubicBezTo>
                      <a:pt x="59" y="71"/>
                      <a:pt x="58" y="71"/>
                      <a:pt x="60" y="70"/>
                    </a:cubicBezTo>
                    <a:cubicBezTo>
                      <a:pt x="59" y="71"/>
                      <a:pt x="59" y="70"/>
                      <a:pt x="58" y="70"/>
                    </a:cubicBezTo>
                    <a:cubicBezTo>
                      <a:pt x="58" y="71"/>
                      <a:pt x="58" y="71"/>
                      <a:pt x="57" y="72"/>
                    </a:cubicBezTo>
                    <a:cubicBezTo>
                      <a:pt x="57" y="72"/>
                      <a:pt x="56" y="72"/>
                      <a:pt x="57" y="71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57" y="71"/>
                      <a:pt x="57" y="71"/>
                      <a:pt x="56" y="72"/>
                    </a:cubicBezTo>
                    <a:cubicBezTo>
                      <a:pt x="58" y="70"/>
                      <a:pt x="58" y="70"/>
                      <a:pt x="58" y="70"/>
                    </a:cubicBezTo>
                    <a:cubicBezTo>
                      <a:pt x="56" y="71"/>
                      <a:pt x="56" y="70"/>
                      <a:pt x="56" y="70"/>
                    </a:cubicBezTo>
                    <a:cubicBezTo>
                      <a:pt x="57" y="69"/>
                      <a:pt x="59" y="69"/>
                      <a:pt x="59" y="68"/>
                    </a:cubicBezTo>
                    <a:cubicBezTo>
                      <a:pt x="58" y="68"/>
                      <a:pt x="58" y="68"/>
                      <a:pt x="58" y="68"/>
                    </a:cubicBezTo>
                    <a:cubicBezTo>
                      <a:pt x="57" y="68"/>
                      <a:pt x="58" y="68"/>
                      <a:pt x="59" y="68"/>
                    </a:cubicBezTo>
                    <a:cubicBezTo>
                      <a:pt x="59" y="66"/>
                      <a:pt x="54" y="69"/>
                      <a:pt x="55" y="68"/>
                    </a:cubicBezTo>
                    <a:cubicBezTo>
                      <a:pt x="57" y="67"/>
                      <a:pt x="57" y="67"/>
                      <a:pt x="57" y="66"/>
                    </a:cubicBezTo>
                    <a:cubicBezTo>
                      <a:pt x="56" y="67"/>
                      <a:pt x="56" y="67"/>
                      <a:pt x="56" y="67"/>
                    </a:cubicBezTo>
                    <a:cubicBezTo>
                      <a:pt x="55" y="67"/>
                      <a:pt x="58" y="66"/>
                      <a:pt x="56" y="67"/>
                    </a:cubicBezTo>
                    <a:cubicBezTo>
                      <a:pt x="55" y="68"/>
                      <a:pt x="56" y="67"/>
                      <a:pt x="55" y="67"/>
                    </a:cubicBezTo>
                    <a:cubicBezTo>
                      <a:pt x="59" y="65"/>
                      <a:pt x="55" y="65"/>
                      <a:pt x="57" y="63"/>
                    </a:cubicBezTo>
                    <a:cubicBezTo>
                      <a:pt x="54" y="64"/>
                      <a:pt x="56" y="63"/>
                      <a:pt x="55" y="63"/>
                    </a:cubicBezTo>
                    <a:cubicBezTo>
                      <a:pt x="57" y="62"/>
                      <a:pt x="54" y="63"/>
                      <a:pt x="55" y="62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54" y="62"/>
                      <a:pt x="49" y="64"/>
                      <a:pt x="52" y="63"/>
                    </a:cubicBezTo>
                    <a:cubicBezTo>
                      <a:pt x="52" y="62"/>
                      <a:pt x="54" y="62"/>
                      <a:pt x="54" y="62"/>
                    </a:cubicBezTo>
                    <a:cubicBezTo>
                      <a:pt x="56" y="60"/>
                      <a:pt x="51" y="62"/>
                      <a:pt x="54" y="60"/>
                    </a:cubicBezTo>
                    <a:cubicBezTo>
                      <a:pt x="53" y="60"/>
                      <a:pt x="52" y="61"/>
                      <a:pt x="51" y="61"/>
                    </a:cubicBezTo>
                    <a:cubicBezTo>
                      <a:pt x="52" y="61"/>
                      <a:pt x="52" y="59"/>
                      <a:pt x="53" y="59"/>
                    </a:cubicBezTo>
                    <a:cubicBezTo>
                      <a:pt x="52" y="59"/>
                      <a:pt x="52" y="60"/>
                      <a:pt x="52" y="59"/>
                    </a:cubicBezTo>
                    <a:cubicBezTo>
                      <a:pt x="53" y="59"/>
                      <a:pt x="53" y="59"/>
                      <a:pt x="53" y="59"/>
                    </a:cubicBezTo>
                    <a:cubicBezTo>
                      <a:pt x="54" y="58"/>
                      <a:pt x="52" y="58"/>
                      <a:pt x="51" y="58"/>
                    </a:cubicBezTo>
                    <a:cubicBezTo>
                      <a:pt x="53" y="57"/>
                      <a:pt x="52" y="57"/>
                      <a:pt x="52" y="56"/>
                    </a:cubicBezTo>
                    <a:cubicBezTo>
                      <a:pt x="50" y="57"/>
                      <a:pt x="53" y="55"/>
                      <a:pt x="50" y="56"/>
                    </a:cubicBezTo>
                    <a:cubicBezTo>
                      <a:pt x="51" y="56"/>
                      <a:pt x="51" y="56"/>
                      <a:pt x="51" y="56"/>
                    </a:cubicBezTo>
                    <a:cubicBezTo>
                      <a:pt x="50" y="56"/>
                      <a:pt x="48" y="57"/>
                      <a:pt x="48" y="57"/>
                    </a:cubicBezTo>
                    <a:cubicBezTo>
                      <a:pt x="50" y="56"/>
                      <a:pt x="50" y="56"/>
                      <a:pt x="50" y="56"/>
                    </a:cubicBezTo>
                    <a:cubicBezTo>
                      <a:pt x="52" y="54"/>
                      <a:pt x="50" y="55"/>
                      <a:pt x="51" y="54"/>
                    </a:cubicBezTo>
                    <a:cubicBezTo>
                      <a:pt x="49" y="55"/>
                      <a:pt x="51" y="54"/>
                      <a:pt x="49" y="55"/>
                    </a:cubicBezTo>
                    <a:cubicBezTo>
                      <a:pt x="49" y="55"/>
                      <a:pt x="49" y="55"/>
                      <a:pt x="49" y="55"/>
                    </a:cubicBezTo>
                    <a:cubicBezTo>
                      <a:pt x="48" y="55"/>
                      <a:pt x="48" y="55"/>
                      <a:pt x="47" y="55"/>
                    </a:cubicBezTo>
                    <a:cubicBezTo>
                      <a:pt x="47" y="55"/>
                      <a:pt x="49" y="54"/>
                      <a:pt x="49" y="54"/>
                    </a:cubicBezTo>
                    <a:cubicBezTo>
                      <a:pt x="50" y="53"/>
                      <a:pt x="49" y="53"/>
                      <a:pt x="49" y="53"/>
                    </a:cubicBezTo>
                    <a:cubicBezTo>
                      <a:pt x="49" y="53"/>
                      <a:pt x="49" y="53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3"/>
                      <a:pt x="49" y="53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50" y="51"/>
                      <a:pt x="50" y="51"/>
                      <a:pt x="50" y="51"/>
                    </a:cubicBezTo>
                    <a:cubicBezTo>
                      <a:pt x="50" y="51"/>
                      <a:pt x="48" y="52"/>
                      <a:pt x="48" y="52"/>
                    </a:cubicBezTo>
                    <a:cubicBezTo>
                      <a:pt x="49" y="50"/>
                      <a:pt x="46" y="50"/>
                      <a:pt x="46" y="50"/>
                    </a:cubicBezTo>
                    <a:cubicBezTo>
                      <a:pt x="46" y="50"/>
                      <a:pt x="47" y="50"/>
                      <a:pt x="46" y="50"/>
                    </a:cubicBezTo>
                    <a:cubicBezTo>
                      <a:pt x="46" y="50"/>
                      <a:pt x="44" y="50"/>
                      <a:pt x="45" y="50"/>
                    </a:cubicBezTo>
                    <a:cubicBezTo>
                      <a:pt x="45" y="50"/>
                      <a:pt x="46" y="49"/>
                      <a:pt x="46" y="49"/>
                    </a:cubicBezTo>
                    <a:cubicBezTo>
                      <a:pt x="46" y="48"/>
                      <a:pt x="45" y="49"/>
                      <a:pt x="45" y="49"/>
                    </a:cubicBezTo>
                    <a:cubicBezTo>
                      <a:pt x="47" y="47"/>
                      <a:pt x="43" y="49"/>
                      <a:pt x="44" y="47"/>
                    </a:cubicBezTo>
                    <a:cubicBezTo>
                      <a:pt x="44" y="47"/>
                      <a:pt x="45" y="47"/>
                      <a:pt x="45" y="47"/>
                    </a:cubicBezTo>
                    <a:cubicBezTo>
                      <a:pt x="44" y="47"/>
                      <a:pt x="43" y="46"/>
                      <a:pt x="41" y="47"/>
                    </a:cubicBezTo>
                    <a:cubicBezTo>
                      <a:pt x="43" y="46"/>
                      <a:pt x="43" y="46"/>
                      <a:pt x="43" y="46"/>
                    </a:cubicBezTo>
                    <a:cubicBezTo>
                      <a:pt x="43" y="46"/>
                      <a:pt x="42" y="46"/>
                      <a:pt x="41" y="46"/>
                    </a:cubicBezTo>
                    <a:cubicBezTo>
                      <a:pt x="40" y="47"/>
                      <a:pt x="39" y="47"/>
                      <a:pt x="39" y="47"/>
                    </a:cubicBezTo>
                    <a:cubicBezTo>
                      <a:pt x="39" y="47"/>
                      <a:pt x="39" y="47"/>
                      <a:pt x="39" y="47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42" y="44"/>
                      <a:pt x="40" y="44"/>
                      <a:pt x="41" y="44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38" y="44"/>
                      <a:pt x="40" y="43"/>
                      <a:pt x="40" y="43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6" y="45"/>
                      <a:pt x="37" y="44"/>
                      <a:pt x="38" y="43"/>
                    </a:cubicBezTo>
                    <a:cubicBezTo>
                      <a:pt x="37" y="43"/>
                      <a:pt x="35" y="44"/>
                      <a:pt x="33" y="45"/>
                    </a:cubicBezTo>
                    <a:cubicBezTo>
                      <a:pt x="33" y="44"/>
                      <a:pt x="32" y="44"/>
                      <a:pt x="32" y="44"/>
                    </a:cubicBezTo>
                    <a:cubicBezTo>
                      <a:pt x="33" y="43"/>
                      <a:pt x="32" y="44"/>
                      <a:pt x="33" y="44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34" y="43"/>
                      <a:pt x="36" y="41"/>
                      <a:pt x="37" y="41"/>
                    </a:cubicBezTo>
                    <a:cubicBezTo>
                      <a:pt x="36" y="41"/>
                      <a:pt x="36" y="40"/>
                      <a:pt x="36" y="39"/>
                    </a:cubicBezTo>
                    <a:cubicBezTo>
                      <a:pt x="34" y="41"/>
                      <a:pt x="35" y="39"/>
                      <a:pt x="33" y="41"/>
                    </a:cubicBezTo>
                    <a:cubicBezTo>
                      <a:pt x="32" y="40"/>
                      <a:pt x="34" y="39"/>
                      <a:pt x="35" y="39"/>
                    </a:cubicBezTo>
                    <a:cubicBezTo>
                      <a:pt x="33" y="39"/>
                      <a:pt x="34" y="38"/>
                      <a:pt x="33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3" y="37"/>
                      <a:pt x="33" y="36"/>
                      <a:pt x="31" y="37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2" y="35"/>
                      <a:pt x="29" y="38"/>
                      <a:pt x="30" y="36"/>
                    </a:cubicBezTo>
                    <a:cubicBezTo>
                      <a:pt x="31" y="36"/>
                      <a:pt x="31" y="36"/>
                      <a:pt x="31" y="36"/>
                    </a:cubicBezTo>
                    <a:cubicBezTo>
                      <a:pt x="30" y="36"/>
                      <a:pt x="32" y="34"/>
                      <a:pt x="30" y="35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30" y="34"/>
                      <a:pt x="30" y="34"/>
                      <a:pt x="28" y="34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31" y="32"/>
                      <a:pt x="28" y="34"/>
                      <a:pt x="29" y="33"/>
                    </a:cubicBezTo>
                    <a:cubicBezTo>
                      <a:pt x="29" y="33"/>
                      <a:pt x="29" y="32"/>
                      <a:pt x="30" y="32"/>
                    </a:cubicBezTo>
                    <a:cubicBezTo>
                      <a:pt x="28" y="33"/>
                      <a:pt x="28" y="32"/>
                      <a:pt x="28" y="32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8" y="29"/>
                      <a:pt x="27" y="27"/>
                      <a:pt x="24" y="26"/>
                    </a:cubicBezTo>
                    <a:cubicBezTo>
                      <a:pt x="26" y="24"/>
                      <a:pt x="26" y="26"/>
                      <a:pt x="27" y="24"/>
                    </a:cubicBezTo>
                    <a:cubicBezTo>
                      <a:pt x="25" y="26"/>
                      <a:pt x="26" y="24"/>
                      <a:pt x="25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5" y="24"/>
                      <a:pt x="26" y="23"/>
                      <a:pt x="25" y="23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7" y="21"/>
                      <a:pt x="25" y="23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23" y="23"/>
                      <a:pt x="26" y="21"/>
                      <a:pt x="24" y="22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0"/>
                      <a:pt x="22" y="22"/>
                      <a:pt x="23" y="21"/>
                    </a:cubicBezTo>
                    <a:cubicBezTo>
                      <a:pt x="23" y="20"/>
                      <a:pt x="22" y="20"/>
                      <a:pt x="20" y="21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1" y="19"/>
                      <a:pt x="20" y="17"/>
                      <a:pt x="17" y="17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6" y="17"/>
                      <a:pt x="19" y="13"/>
                      <a:pt x="15" y="15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4" y="14"/>
                      <a:pt x="15" y="13"/>
                      <a:pt x="13" y="14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2" y="14"/>
                      <a:pt x="12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5" y="9"/>
                      <a:pt x="16" y="6"/>
                      <a:pt x="11" y="6"/>
                    </a:cubicBezTo>
                    <a:cubicBezTo>
                      <a:pt x="11" y="6"/>
                      <a:pt x="13" y="4"/>
                      <a:pt x="13" y="4"/>
                    </a:cubicBezTo>
                    <a:cubicBezTo>
                      <a:pt x="9" y="4"/>
                      <a:pt x="13" y="0"/>
                      <a:pt x="7" y="1"/>
                    </a:cubicBezTo>
                    <a:cubicBezTo>
                      <a:pt x="6" y="0"/>
                      <a:pt x="0" y="2"/>
                      <a:pt x="0" y="2"/>
                    </a:cubicBezTo>
                    <a:cubicBezTo>
                      <a:pt x="3" y="4"/>
                      <a:pt x="3" y="8"/>
                      <a:pt x="1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58" name="Freeform 128"/>
              <p:cNvSpPr>
                <a:spLocks/>
              </p:cNvSpPr>
              <p:nvPr/>
            </p:nvSpPr>
            <p:spPr bwMode="auto">
              <a:xfrm>
                <a:off x="6120" y="1641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59" name="Freeform 129"/>
              <p:cNvSpPr>
                <a:spLocks/>
              </p:cNvSpPr>
              <p:nvPr/>
            </p:nvSpPr>
            <p:spPr bwMode="auto">
              <a:xfrm>
                <a:off x="6033" y="1508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60" name="Freeform 130"/>
              <p:cNvSpPr>
                <a:spLocks/>
              </p:cNvSpPr>
              <p:nvPr/>
            </p:nvSpPr>
            <p:spPr bwMode="auto">
              <a:xfrm>
                <a:off x="6016" y="1492"/>
                <a:ext cx="5" cy="2"/>
              </a:xfrm>
              <a:custGeom>
                <a:avLst/>
                <a:gdLst>
                  <a:gd name="T0" fmla="*/ 5 w 5"/>
                  <a:gd name="T1" fmla="*/ 0 h 2"/>
                  <a:gd name="T2" fmla="*/ 5 w 5"/>
                  <a:gd name="T3" fmla="*/ 0 h 2"/>
                  <a:gd name="T4" fmla="*/ 0 w 5"/>
                  <a:gd name="T5" fmla="*/ 2 h 2"/>
                  <a:gd name="T6" fmla="*/ 5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lnTo>
                      <a:pt x="5" y="0"/>
                    </a:lnTo>
                    <a:lnTo>
                      <a:pt x="0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61" name="Freeform 131"/>
              <p:cNvSpPr>
                <a:spLocks/>
              </p:cNvSpPr>
              <p:nvPr/>
            </p:nvSpPr>
            <p:spPr bwMode="auto">
              <a:xfrm>
                <a:off x="6042" y="1506"/>
                <a:ext cx="5" cy="0"/>
              </a:xfrm>
              <a:custGeom>
                <a:avLst/>
                <a:gdLst>
                  <a:gd name="T0" fmla="*/ 2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62" name="Freeform 132"/>
              <p:cNvSpPr>
                <a:spLocks/>
              </p:cNvSpPr>
              <p:nvPr/>
            </p:nvSpPr>
            <p:spPr bwMode="auto">
              <a:xfrm>
                <a:off x="6094" y="169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63" name="Freeform 133"/>
              <p:cNvSpPr>
                <a:spLocks/>
              </p:cNvSpPr>
              <p:nvPr/>
            </p:nvSpPr>
            <p:spPr bwMode="auto">
              <a:xfrm>
                <a:off x="6045" y="1508"/>
                <a:ext cx="2" cy="3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64" name="Freeform 134"/>
              <p:cNvSpPr>
                <a:spLocks/>
              </p:cNvSpPr>
              <p:nvPr/>
            </p:nvSpPr>
            <p:spPr bwMode="auto">
              <a:xfrm>
                <a:off x="6035" y="1508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65" name="Freeform 135"/>
              <p:cNvSpPr>
                <a:spLocks/>
              </p:cNvSpPr>
              <p:nvPr/>
            </p:nvSpPr>
            <p:spPr bwMode="auto">
              <a:xfrm>
                <a:off x="6535" y="1518"/>
                <a:ext cx="12" cy="2"/>
              </a:xfrm>
              <a:custGeom>
                <a:avLst/>
                <a:gdLst>
                  <a:gd name="T0" fmla="*/ 1 w 5"/>
                  <a:gd name="T1" fmla="*/ 1 h 1"/>
                  <a:gd name="T2" fmla="*/ 0 w 5"/>
                  <a:gd name="T3" fmla="*/ 1 h 1"/>
                  <a:gd name="T4" fmla="*/ 2 w 5"/>
                  <a:gd name="T5" fmla="*/ 1 h 1"/>
                  <a:gd name="T6" fmla="*/ 3 w 5"/>
                  <a:gd name="T7" fmla="*/ 1 h 1"/>
                  <a:gd name="T8" fmla="*/ 5 w 5"/>
                  <a:gd name="T9" fmla="*/ 0 h 1"/>
                  <a:gd name="T10" fmla="*/ 1 w 5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">
                    <a:moveTo>
                      <a:pt x="1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1"/>
                      <a:pt x="4" y="1"/>
                      <a:pt x="3" y="1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4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66" name="Freeform 136"/>
              <p:cNvSpPr>
                <a:spLocks/>
              </p:cNvSpPr>
              <p:nvPr/>
            </p:nvSpPr>
            <p:spPr bwMode="auto">
              <a:xfrm>
                <a:off x="7185" y="1480"/>
                <a:ext cx="3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0"/>
                      <a:pt x="1" y="2"/>
                      <a:pt x="0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67" name="Freeform 137"/>
              <p:cNvSpPr>
                <a:spLocks/>
              </p:cNvSpPr>
              <p:nvPr/>
            </p:nvSpPr>
            <p:spPr bwMode="auto">
              <a:xfrm>
                <a:off x="7048" y="159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68" name="Freeform 138"/>
              <p:cNvSpPr>
                <a:spLocks/>
              </p:cNvSpPr>
              <p:nvPr/>
            </p:nvSpPr>
            <p:spPr bwMode="auto">
              <a:xfrm>
                <a:off x="7199" y="1475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69" name="Freeform 139"/>
              <p:cNvSpPr>
                <a:spLocks/>
              </p:cNvSpPr>
              <p:nvPr/>
            </p:nvSpPr>
            <p:spPr bwMode="auto">
              <a:xfrm>
                <a:off x="7202" y="1480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70" name="Freeform 140"/>
              <p:cNvSpPr>
                <a:spLocks/>
              </p:cNvSpPr>
              <p:nvPr/>
            </p:nvSpPr>
            <p:spPr bwMode="auto">
              <a:xfrm>
                <a:off x="7048" y="160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71" name="Freeform 141"/>
              <p:cNvSpPr>
                <a:spLocks/>
              </p:cNvSpPr>
              <p:nvPr/>
            </p:nvSpPr>
            <p:spPr bwMode="auto">
              <a:xfrm>
                <a:off x="7043" y="1593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72" name="Freeform 142"/>
              <p:cNvSpPr>
                <a:spLocks/>
              </p:cNvSpPr>
              <p:nvPr/>
            </p:nvSpPr>
            <p:spPr bwMode="auto">
              <a:xfrm>
                <a:off x="7048" y="1603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73" name="Freeform 143"/>
              <p:cNvSpPr>
                <a:spLocks/>
              </p:cNvSpPr>
              <p:nvPr/>
            </p:nvSpPr>
            <p:spPr bwMode="auto">
              <a:xfrm>
                <a:off x="7180" y="1487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74" name="Freeform 144"/>
              <p:cNvSpPr>
                <a:spLocks/>
              </p:cNvSpPr>
              <p:nvPr/>
            </p:nvSpPr>
            <p:spPr bwMode="auto">
              <a:xfrm>
                <a:off x="7211" y="1480"/>
                <a:ext cx="3" cy="4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75" name="Freeform 145"/>
              <p:cNvSpPr>
                <a:spLocks/>
              </p:cNvSpPr>
              <p:nvPr/>
            </p:nvSpPr>
            <p:spPr bwMode="auto">
              <a:xfrm>
                <a:off x="7249" y="1496"/>
                <a:ext cx="3" cy="7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3 h 3"/>
                  <a:gd name="T4" fmla="*/ 0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1" y="2"/>
                      <a:pt x="1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76" name="Freeform 146"/>
              <p:cNvSpPr>
                <a:spLocks/>
              </p:cNvSpPr>
              <p:nvPr/>
            </p:nvSpPr>
            <p:spPr bwMode="auto">
              <a:xfrm>
                <a:off x="7252" y="1499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2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77" name="Freeform 147"/>
              <p:cNvSpPr>
                <a:spLocks/>
              </p:cNvSpPr>
              <p:nvPr/>
            </p:nvSpPr>
            <p:spPr bwMode="auto">
              <a:xfrm>
                <a:off x="7218" y="1480"/>
                <a:ext cx="0" cy="4"/>
              </a:xfrm>
              <a:custGeom>
                <a:avLst/>
                <a:gdLst>
                  <a:gd name="T0" fmla="*/ 2 h 2"/>
                  <a:gd name="T1" fmla="*/ 1 h 2"/>
                  <a:gd name="T2" fmla="*/ 1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78" name="Freeform 148"/>
              <p:cNvSpPr>
                <a:spLocks/>
              </p:cNvSpPr>
              <p:nvPr/>
            </p:nvSpPr>
            <p:spPr bwMode="auto">
              <a:xfrm>
                <a:off x="7214" y="1475"/>
                <a:ext cx="4" cy="9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2 h 4"/>
                  <a:gd name="T4" fmla="*/ 0 w 2"/>
                  <a:gd name="T5" fmla="*/ 2 h 4"/>
                  <a:gd name="T6" fmla="*/ 0 w 2"/>
                  <a:gd name="T7" fmla="*/ 0 h 4"/>
                  <a:gd name="T8" fmla="*/ 2 w 2"/>
                  <a:gd name="T9" fmla="*/ 4 h 4"/>
                  <a:gd name="T10" fmla="*/ 2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2" y="3"/>
                      <a:pt x="1" y="3"/>
                      <a:pt x="1" y="2"/>
                    </a:cubicBezTo>
                    <a:cubicBezTo>
                      <a:pt x="1" y="2"/>
                      <a:pt x="0" y="1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1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79" name="Freeform 149"/>
              <p:cNvSpPr>
                <a:spLocks/>
              </p:cNvSpPr>
              <p:nvPr/>
            </p:nvSpPr>
            <p:spPr bwMode="auto">
              <a:xfrm>
                <a:off x="7216" y="1477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80" name="Freeform 150"/>
              <p:cNvSpPr>
                <a:spLocks/>
              </p:cNvSpPr>
              <p:nvPr/>
            </p:nvSpPr>
            <p:spPr bwMode="auto">
              <a:xfrm>
                <a:off x="6497" y="145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81" name="Freeform 151"/>
              <p:cNvSpPr>
                <a:spLocks/>
              </p:cNvSpPr>
              <p:nvPr/>
            </p:nvSpPr>
            <p:spPr bwMode="auto">
              <a:xfrm>
                <a:off x="7157" y="2082"/>
                <a:ext cx="5" cy="0"/>
              </a:xfrm>
              <a:custGeom>
                <a:avLst/>
                <a:gdLst>
                  <a:gd name="T0" fmla="*/ 1 w 2"/>
                  <a:gd name="T1" fmla="*/ 1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82" name="Freeform 152"/>
              <p:cNvSpPr>
                <a:spLocks/>
              </p:cNvSpPr>
              <p:nvPr/>
            </p:nvSpPr>
            <p:spPr bwMode="auto">
              <a:xfrm>
                <a:off x="7159" y="2079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83" name="Freeform 153"/>
              <p:cNvSpPr>
                <a:spLocks/>
              </p:cNvSpPr>
              <p:nvPr/>
            </p:nvSpPr>
            <p:spPr bwMode="auto">
              <a:xfrm>
                <a:off x="6538" y="1373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0" y="1"/>
                      <a:pt x="1" y="1"/>
                    </a:cubicBezTo>
                    <a:cubicBezTo>
                      <a:pt x="1" y="0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84" name="Freeform 154"/>
              <p:cNvSpPr>
                <a:spLocks/>
              </p:cNvSpPr>
              <p:nvPr/>
            </p:nvSpPr>
            <p:spPr bwMode="auto">
              <a:xfrm>
                <a:off x="6497" y="141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85" name="Rectangle 155"/>
              <p:cNvSpPr>
                <a:spLocks noChangeArrowheads="1"/>
              </p:cNvSpPr>
              <p:nvPr/>
            </p:nvSpPr>
            <p:spPr bwMode="auto">
              <a:xfrm>
                <a:off x="7086" y="1560"/>
                <a:ext cx="1" cy="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86" name="Freeform 156"/>
              <p:cNvSpPr>
                <a:spLocks/>
              </p:cNvSpPr>
              <p:nvPr/>
            </p:nvSpPr>
            <p:spPr bwMode="auto">
              <a:xfrm>
                <a:off x="7247" y="1501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87" name="Freeform 157"/>
              <p:cNvSpPr>
                <a:spLocks/>
              </p:cNvSpPr>
              <p:nvPr/>
            </p:nvSpPr>
            <p:spPr bwMode="auto">
              <a:xfrm>
                <a:off x="6540" y="13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88" name="Freeform 158"/>
              <p:cNvSpPr>
                <a:spLocks/>
              </p:cNvSpPr>
              <p:nvPr/>
            </p:nvSpPr>
            <p:spPr bwMode="auto">
              <a:xfrm>
                <a:off x="7109" y="159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89" name="Freeform 159"/>
              <p:cNvSpPr>
                <a:spLocks/>
              </p:cNvSpPr>
              <p:nvPr/>
            </p:nvSpPr>
            <p:spPr bwMode="auto">
              <a:xfrm>
                <a:off x="7157" y="156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90" name="Freeform 160"/>
              <p:cNvSpPr>
                <a:spLocks/>
              </p:cNvSpPr>
              <p:nvPr/>
            </p:nvSpPr>
            <p:spPr bwMode="auto">
              <a:xfrm>
                <a:off x="7033" y="1622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2 h 5"/>
                  <a:gd name="T4" fmla="*/ 5 w 5"/>
                  <a:gd name="T5" fmla="*/ 5 h 5"/>
                  <a:gd name="T6" fmla="*/ 0 w 5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0" y="2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91" name="Freeform 161"/>
              <p:cNvSpPr>
                <a:spLocks/>
              </p:cNvSpPr>
              <p:nvPr/>
            </p:nvSpPr>
            <p:spPr bwMode="auto">
              <a:xfrm>
                <a:off x="7064" y="15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92" name="Freeform 162"/>
              <p:cNvSpPr>
                <a:spLocks/>
              </p:cNvSpPr>
              <p:nvPr/>
            </p:nvSpPr>
            <p:spPr bwMode="auto">
              <a:xfrm>
                <a:off x="6958" y="1475"/>
                <a:ext cx="291" cy="265"/>
              </a:xfrm>
              <a:custGeom>
                <a:avLst/>
                <a:gdLst>
                  <a:gd name="T0" fmla="*/ 27 w 123"/>
                  <a:gd name="T1" fmla="*/ 92 h 112"/>
                  <a:gd name="T2" fmla="*/ 33 w 123"/>
                  <a:gd name="T3" fmla="*/ 85 h 112"/>
                  <a:gd name="T4" fmla="*/ 52 w 123"/>
                  <a:gd name="T5" fmla="*/ 57 h 112"/>
                  <a:gd name="T6" fmla="*/ 61 w 123"/>
                  <a:gd name="T7" fmla="*/ 52 h 112"/>
                  <a:gd name="T8" fmla="*/ 69 w 123"/>
                  <a:gd name="T9" fmla="*/ 49 h 112"/>
                  <a:gd name="T10" fmla="*/ 81 w 123"/>
                  <a:gd name="T11" fmla="*/ 39 h 112"/>
                  <a:gd name="T12" fmla="*/ 89 w 123"/>
                  <a:gd name="T13" fmla="*/ 34 h 112"/>
                  <a:gd name="T14" fmla="*/ 100 w 123"/>
                  <a:gd name="T15" fmla="*/ 25 h 112"/>
                  <a:gd name="T16" fmla="*/ 105 w 123"/>
                  <a:gd name="T17" fmla="*/ 17 h 112"/>
                  <a:gd name="T18" fmla="*/ 115 w 123"/>
                  <a:gd name="T19" fmla="*/ 15 h 112"/>
                  <a:gd name="T20" fmla="*/ 119 w 123"/>
                  <a:gd name="T21" fmla="*/ 14 h 112"/>
                  <a:gd name="T22" fmla="*/ 121 w 123"/>
                  <a:gd name="T23" fmla="*/ 8 h 112"/>
                  <a:gd name="T24" fmla="*/ 122 w 123"/>
                  <a:gd name="T25" fmla="*/ 7 h 112"/>
                  <a:gd name="T26" fmla="*/ 118 w 123"/>
                  <a:gd name="T27" fmla="*/ 7 h 112"/>
                  <a:gd name="T28" fmla="*/ 113 w 123"/>
                  <a:gd name="T29" fmla="*/ 5 h 112"/>
                  <a:gd name="T30" fmla="*/ 107 w 123"/>
                  <a:gd name="T31" fmla="*/ 4 h 112"/>
                  <a:gd name="T32" fmla="*/ 106 w 123"/>
                  <a:gd name="T33" fmla="*/ 3 h 112"/>
                  <a:gd name="T34" fmla="*/ 102 w 123"/>
                  <a:gd name="T35" fmla="*/ 4 h 112"/>
                  <a:gd name="T36" fmla="*/ 101 w 123"/>
                  <a:gd name="T37" fmla="*/ 4 h 112"/>
                  <a:gd name="T38" fmla="*/ 99 w 123"/>
                  <a:gd name="T39" fmla="*/ 2 h 112"/>
                  <a:gd name="T40" fmla="*/ 98 w 123"/>
                  <a:gd name="T41" fmla="*/ 9 h 112"/>
                  <a:gd name="T42" fmla="*/ 96 w 123"/>
                  <a:gd name="T43" fmla="*/ 8 h 112"/>
                  <a:gd name="T44" fmla="*/ 93 w 123"/>
                  <a:gd name="T45" fmla="*/ 7 h 112"/>
                  <a:gd name="T46" fmla="*/ 91 w 123"/>
                  <a:gd name="T47" fmla="*/ 7 h 112"/>
                  <a:gd name="T48" fmla="*/ 89 w 123"/>
                  <a:gd name="T49" fmla="*/ 10 h 112"/>
                  <a:gd name="T50" fmla="*/ 87 w 123"/>
                  <a:gd name="T51" fmla="*/ 10 h 112"/>
                  <a:gd name="T52" fmla="*/ 89 w 123"/>
                  <a:gd name="T53" fmla="*/ 18 h 112"/>
                  <a:gd name="T54" fmla="*/ 85 w 123"/>
                  <a:gd name="T55" fmla="*/ 12 h 112"/>
                  <a:gd name="T56" fmla="*/ 78 w 123"/>
                  <a:gd name="T57" fmla="*/ 16 h 112"/>
                  <a:gd name="T58" fmla="*/ 75 w 123"/>
                  <a:gd name="T59" fmla="*/ 18 h 112"/>
                  <a:gd name="T60" fmla="*/ 75 w 123"/>
                  <a:gd name="T61" fmla="*/ 24 h 112"/>
                  <a:gd name="T62" fmla="*/ 67 w 123"/>
                  <a:gd name="T63" fmla="*/ 25 h 112"/>
                  <a:gd name="T64" fmla="*/ 65 w 123"/>
                  <a:gd name="T65" fmla="*/ 29 h 112"/>
                  <a:gd name="T66" fmla="*/ 64 w 123"/>
                  <a:gd name="T67" fmla="*/ 29 h 112"/>
                  <a:gd name="T68" fmla="*/ 64 w 123"/>
                  <a:gd name="T69" fmla="*/ 32 h 112"/>
                  <a:gd name="T70" fmla="*/ 60 w 123"/>
                  <a:gd name="T71" fmla="*/ 30 h 112"/>
                  <a:gd name="T72" fmla="*/ 59 w 123"/>
                  <a:gd name="T73" fmla="*/ 34 h 112"/>
                  <a:gd name="T74" fmla="*/ 55 w 123"/>
                  <a:gd name="T75" fmla="*/ 39 h 112"/>
                  <a:gd name="T76" fmla="*/ 50 w 123"/>
                  <a:gd name="T77" fmla="*/ 39 h 112"/>
                  <a:gd name="T78" fmla="*/ 47 w 123"/>
                  <a:gd name="T79" fmla="*/ 43 h 112"/>
                  <a:gd name="T80" fmla="*/ 45 w 123"/>
                  <a:gd name="T81" fmla="*/ 45 h 112"/>
                  <a:gd name="T82" fmla="*/ 44 w 123"/>
                  <a:gd name="T83" fmla="*/ 45 h 112"/>
                  <a:gd name="T84" fmla="*/ 42 w 123"/>
                  <a:gd name="T85" fmla="*/ 48 h 112"/>
                  <a:gd name="T86" fmla="*/ 39 w 123"/>
                  <a:gd name="T87" fmla="*/ 54 h 112"/>
                  <a:gd name="T88" fmla="*/ 38 w 123"/>
                  <a:gd name="T89" fmla="*/ 56 h 112"/>
                  <a:gd name="T90" fmla="*/ 38 w 123"/>
                  <a:gd name="T91" fmla="*/ 63 h 112"/>
                  <a:gd name="T92" fmla="*/ 34 w 123"/>
                  <a:gd name="T93" fmla="*/ 65 h 112"/>
                  <a:gd name="T94" fmla="*/ 30 w 123"/>
                  <a:gd name="T95" fmla="*/ 69 h 112"/>
                  <a:gd name="T96" fmla="*/ 27 w 123"/>
                  <a:gd name="T97" fmla="*/ 71 h 112"/>
                  <a:gd name="T98" fmla="*/ 19 w 123"/>
                  <a:gd name="T99" fmla="*/ 78 h 112"/>
                  <a:gd name="T100" fmla="*/ 17 w 123"/>
                  <a:gd name="T101" fmla="*/ 80 h 112"/>
                  <a:gd name="T102" fmla="*/ 13 w 123"/>
                  <a:gd name="T103" fmla="*/ 88 h 112"/>
                  <a:gd name="T104" fmla="*/ 12 w 123"/>
                  <a:gd name="T105" fmla="*/ 9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3" h="112">
                    <a:moveTo>
                      <a:pt x="9" y="112"/>
                    </a:moveTo>
                    <a:cubicBezTo>
                      <a:pt x="9" y="108"/>
                      <a:pt x="13" y="106"/>
                      <a:pt x="17" y="105"/>
                    </a:cubicBezTo>
                    <a:cubicBezTo>
                      <a:pt x="17" y="104"/>
                      <a:pt x="17" y="102"/>
                      <a:pt x="18" y="102"/>
                    </a:cubicBezTo>
                    <a:cubicBezTo>
                      <a:pt x="20" y="98"/>
                      <a:pt x="27" y="98"/>
                      <a:pt x="28" y="93"/>
                    </a:cubicBezTo>
                    <a:cubicBezTo>
                      <a:pt x="27" y="93"/>
                      <a:pt x="27" y="92"/>
                      <a:pt x="26" y="91"/>
                    </a:cubicBezTo>
                    <a:cubicBezTo>
                      <a:pt x="27" y="92"/>
                      <a:pt x="27" y="92"/>
                      <a:pt x="27" y="92"/>
                    </a:cubicBezTo>
                    <a:cubicBezTo>
                      <a:pt x="26" y="91"/>
                      <a:pt x="26" y="91"/>
                      <a:pt x="26" y="91"/>
                    </a:cubicBezTo>
                    <a:cubicBezTo>
                      <a:pt x="26" y="90"/>
                      <a:pt x="28" y="92"/>
                      <a:pt x="28" y="92"/>
                    </a:cubicBezTo>
                    <a:cubicBezTo>
                      <a:pt x="29" y="91"/>
                      <a:pt x="29" y="89"/>
                      <a:pt x="31" y="88"/>
                    </a:cubicBezTo>
                    <a:cubicBezTo>
                      <a:pt x="29" y="86"/>
                      <a:pt x="31" y="87"/>
                      <a:pt x="29" y="85"/>
                    </a:cubicBezTo>
                    <a:cubicBezTo>
                      <a:pt x="30" y="86"/>
                      <a:pt x="30" y="86"/>
                      <a:pt x="30" y="86"/>
                    </a:cubicBezTo>
                    <a:cubicBezTo>
                      <a:pt x="30" y="84"/>
                      <a:pt x="30" y="84"/>
                      <a:pt x="33" y="85"/>
                    </a:cubicBezTo>
                    <a:cubicBezTo>
                      <a:pt x="38" y="83"/>
                      <a:pt x="40" y="79"/>
                      <a:pt x="43" y="76"/>
                    </a:cubicBezTo>
                    <a:cubicBezTo>
                      <a:pt x="46" y="72"/>
                      <a:pt x="48" y="68"/>
                      <a:pt x="52" y="64"/>
                    </a:cubicBezTo>
                    <a:cubicBezTo>
                      <a:pt x="50" y="61"/>
                      <a:pt x="52" y="61"/>
                      <a:pt x="50" y="59"/>
                    </a:cubicBezTo>
                    <a:cubicBezTo>
                      <a:pt x="51" y="59"/>
                      <a:pt x="51" y="59"/>
                      <a:pt x="51" y="59"/>
                    </a:cubicBezTo>
                    <a:cubicBezTo>
                      <a:pt x="51" y="58"/>
                      <a:pt x="52" y="59"/>
                      <a:pt x="54" y="59"/>
                    </a:cubicBezTo>
                    <a:cubicBezTo>
                      <a:pt x="53" y="58"/>
                      <a:pt x="54" y="59"/>
                      <a:pt x="52" y="57"/>
                    </a:cubicBezTo>
                    <a:cubicBezTo>
                      <a:pt x="51" y="56"/>
                      <a:pt x="55" y="59"/>
                      <a:pt x="54" y="58"/>
                    </a:cubicBezTo>
                    <a:cubicBezTo>
                      <a:pt x="55" y="59"/>
                      <a:pt x="53" y="57"/>
                      <a:pt x="54" y="58"/>
                    </a:cubicBezTo>
                    <a:cubicBezTo>
                      <a:pt x="53" y="55"/>
                      <a:pt x="55" y="59"/>
                      <a:pt x="57" y="59"/>
                    </a:cubicBezTo>
                    <a:cubicBezTo>
                      <a:pt x="58" y="57"/>
                      <a:pt x="58" y="54"/>
                      <a:pt x="61" y="54"/>
                    </a:cubicBezTo>
                    <a:cubicBezTo>
                      <a:pt x="61" y="54"/>
                      <a:pt x="60" y="52"/>
                      <a:pt x="60" y="52"/>
                    </a:cubicBezTo>
                    <a:cubicBezTo>
                      <a:pt x="62" y="55"/>
                      <a:pt x="60" y="51"/>
                      <a:pt x="61" y="52"/>
                    </a:cubicBezTo>
                    <a:cubicBezTo>
                      <a:pt x="62" y="53"/>
                      <a:pt x="62" y="53"/>
                      <a:pt x="62" y="53"/>
                    </a:cubicBezTo>
                    <a:cubicBezTo>
                      <a:pt x="63" y="54"/>
                      <a:pt x="63" y="51"/>
                      <a:pt x="64" y="52"/>
                    </a:cubicBezTo>
                    <a:cubicBezTo>
                      <a:pt x="64" y="50"/>
                      <a:pt x="67" y="52"/>
                      <a:pt x="66" y="50"/>
                    </a:cubicBezTo>
                    <a:cubicBezTo>
                      <a:pt x="67" y="52"/>
                      <a:pt x="67" y="51"/>
                      <a:pt x="68" y="51"/>
                    </a:cubicBezTo>
                    <a:cubicBezTo>
                      <a:pt x="66" y="48"/>
                      <a:pt x="70" y="51"/>
                      <a:pt x="69" y="49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71" y="48"/>
                      <a:pt x="73" y="47"/>
                      <a:pt x="74" y="44"/>
                    </a:cubicBezTo>
                    <a:cubicBezTo>
                      <a:pt x="75" y="43"/>
                      <a:pt x="78" y="45"/>
                      <a:pt x="79" y="42"/>
                    </a:cubicBezTo>
                    <a:cubicBezTo>
                      <a:pt x="78" y="41"/>
                      <a:pt x="78" y="41"/>
                      <a:pt x="78" y="41"/>
                    </a:cubicBezTo>
                    <a:cubicBezTo>
                      <a:pt x="78" y="41"/>
                      <a:pt x="79" y="42"/>
                      <a:pt x="79" y="42"/>
                    </a:cubicBezTo>
                    <a:cubicBezTo>
                      <a:pt x="79" y="40"/>
                      <a:pt x="81" y="41"/>
                      <a:pt x="81" y="41"/>
                    </a:cubicBezTo>
                    <a:cubicBezTo>
                      <a:pt x="81" y="40"/>
                      <a:pt x="81" y="40"/>
                      <a:pt x="81" y="39"/>
                    </a:cubicBezTo>
                    <a:cubicBezTo>
                      <a:pt x="83" y="41"/>
                      <a:pt x="82" y="37"/>
                      <a:pt x="84" y="38"/>
                    </a:cubicBezTo>
                    <a:cubicBezTo>
                      <a:pt x="82" y="36"/>
                      <a:pt x="84" y="37"/>
                      <a:pt x="84" y="36"/>
                    </a:cubicBezTo>
                    <a:cubicBezTo>
                      <a:pt x="84" y="36"/>
                      <a:pt x="84" y="36"/>
                      <a:pt x="85" y="37"/>
                    </a:cubicBezTo>
                    <a:cubicBezTo>
                      <a:pt x="85" y="36"/>
                      <a:pt x="85" y="36"/>
                      <a:pt x="87" y="36"/>
                    </a:cubicBezTo>
                    <a:cubicBezTo>
                      <a:pt x="87" y="36"/>
                      <a:pt x="86" y="34"/>
                      <a:pt x="87" y="34"/>
                    </a:cubicBezTo>
                    <a:cubicBezTo>
                      <a:pt x="88" y="36"/>
                      <a:pt x="88" y="34"/>
                      <a:pt x="89" y="34"/>
                    </a:cubicBezTo>
                    <a:cubicBezTo>
                      <a:pt x="87" y="32"/>
                      <a:pt x="87" y="31"/>
                      <a:pt x="88" y="31"/>
                    </a:cubicBezTo>
                    <a:cubicBezTo>
                      <a:pt x="89" y="34"/>
                      <a:pt x="89" y="34"/>
                      <a:pt x="89" y="34"/>
                    </a:cubicBezTo>
                    <a:cubicBezTo>
                      <a:pt x="90" y="31"/>
                      <a:pt x="93" y="33"/>
                      <a:pt x="93" y="29"/>
                    </a:cubicBezTo>
                    <a:cubicBezTo>
                      <a:pt x="94" y="30"/>
                      <a:pt x="94" y="30"/>
                      <a:pt x="94" y="30"/>
                    </a:cubicBezTo>
                    <a:cubicBezTo>
                      <a:pt x="95" y="28"/>
                      <a:pt x="98" y="29"/>
                      <a:pt x="98" y="25"/>
                    </a:cubicBezTo>
                    <a:cubicBezTo>
                      <a:pt x="99" y="25"/>
                      <a:pt x="100" y="26"/>
                      <a:pt x="100" y="25"/>
                    </a:cubicBezTo>
                    <a:cubicBezTo>
                      <a:pt x="100" y="24"/>
                      <a:pt x="101" y="24"/>
                      <a:pt x="100" y="22"/>
                    </a:cubicBezTo>
                    <a:cubicBezTo>
                      <a:pt x="100" y="21"/>
                      <a:pt x="101" y="22"/>
                      <a:pt x="101" y="23"/>
                    </a:cubicBezTo>
                    <a:cubicBezTo>
                      <a:pt x="102" y="23"/>
                      <a:pt x="104" y="25"/>
                      <a:pt x="103" y="22"/>
                    </a:cubicBezTo>
                    <a:cubicBezTo>
                      <a:pt x="104" y="23"/>
                      <a:pt x="104" y="23"/>
                      <a:pt x="104" y="23"/>
                    </a:cubicBezTo>
                    <a:cubicBezTo>
                      <a:pt x="104" y="22"/>
                      <a:pt x="104" y="20"/>
                      <a:pt x="106" y="21"/>
                    </a:cubicBezTo>
                    <a:cubicBezTo>
                      <a:pt x="105" y="19"/>
                      <a:pt x="106" y="19"/>
                      <a:pt x="105" y="17"/>
                    </a:cubicBezTo>
                    <a:cubicBezTo>
                      <a:pt x="105" y="17"/>
                      <a:pt x="106" y="19"/>
                      <a:pt x="106" y="18"/>
                    </a:cubicBezTo>
                    <a:cubicBezTo>
                      <a:pt x="106" y="20"/>
                      <a:pt x="106" y="20"/>
                      <a:pt x="106" y="20"/>
                    </a:cubicBezTo>
                    <a:cubicBezTo>
                      <a:pt x="108" y="20"/>
                      <a:pt x="109" y="18"/>
                      <a:pt x="110" y="16"/>
                    </a:cubicBezTo>
                    <a:cubicBezTo>
                      <a:pt x="112" y="19"/>
                      <a:pt x="112" y="16"/>
                      <a:pt x="113" y="17"/>
                    </a:cubicBezTo>
                    <a:cubicBezTo>
                      <a:pt x="113" y="15"/>
                      <a:pt x="115" y="17"/>
                      <a:pt x="114" y="14"/>
                    </a:cubicBezTo>
                    <a:cubicBezTo>
                      <a:pt x="115" y="15"/>
                      <a:pt x="115" y="15"/>
                      <a:pt x="115" y="15"/>
                    </a:cubicBezTo>
                    <a:cubicBezTo>
                      <a:pt x="115" y="15"/>
                      <a:pt x="116" y="15"/>
                      <a:pt x="117" y="15"/>
                    </a:cubicBezTo>
                    <a:cubicBezTo>
                      <a:pt x="118" y="16"/>
                      <a:pt x="118" y="14"/>
                      <a:pt x="118" y="13"/>
                    </a:cubicBezTo>
                    <a:cubicBezTo>
                      <a:pt x="118" y="14"/>
                      <a:pt x="118" y="14"/>
                      <a:pt x="118" y="14"/>
                    </a:cubicBezTo>
                    <a:cubicBezTo>
                      <a:pt x="118" y="13"/>
                      <a:pt x="118" y="11"/>
                      <a:pt x="118" y="9"/>
                    </a:cubicBezTo>
                    <a:cubicBezTo>
                      <a:pt x="119" y="10"/>
                      <a:pt x="118" y="9"/>
                      <a:pt x="119" y="10"/>
                    </a:cubicBezTo>
                    <a:cubicBezTo>
                      <a:pt x="119" y="11"/>
                      <a:pt x="119" y="13"/>
                      <a:pt x="119" y="14"/>
                    </a:cubicBezTo>
                    <a:cubicBezTo>
                      <a:pt x="120" y="15"/>
                      <a:pt x="119" y="11"/>
                      <a:pt x="120" y="13"/>
                    </a:cubicBezTo>
                    <a:cubicBezTo>
                      <a:pt x="121" y="14"/>
                      <a:pt x="121" y="13"/>
                      <a:pt x="121" y="11"/>
                    </a:cubicBezTo>
                    <a:cubicBezTo>
                      <a:pt x="121" y="12"/>
                      <a:pt x="121" y="12"/>
                      <a:pt x="121" y="13"/>
                    </a:cubicBezTo>
                    <a:cubicBezTo>
                      <a:pt x="122" y="13"/>
                      <a:pt x="122" y="13"/>
                      <a:pt x="122" y="12"/>
                    </a:cubicBezTo>
                    <a:cubicBezTo>
                      <a:pt x="122" y="12"/>
                      <a:pt x="122" y="12"/>
                      <a:pt x="122" y="12"/>
                    </a:cubicBezTo>
                    <a:cubicBezTo>
                      <a:pt x="122" y="10"/>
                      <a:pt x="122" y="10"/>
                      <a:pt x="121" y="8"/>
                    </a:cubicBezTo>
                    <a:cubicBezTo>
                      <a:pt x="121" y="9"/>
                      <a:pt x="121" y="9"/>
                      <a:pt x="121" y="9"/>
                    </a:cubicBezTo>
                    <a:cubicBezTo>
                      <a:pt x="121" y="7"/>
                      <a:pt x="121" y="7"/>
                      <a:pt x="122" y="8"/>
                    </a:cubicBezTo>
                    <a:cubicBezTo>
                      <a:pt x="122" y="10"/>
                      <a:pt x="122" y="11"/>
                      <a:pt x="122" y="11"/>
                    </a:cubicBezTo>
                    <a:cubicBezTo>
                      <a:pt x="123" y="7"/>
                      <a:pt x="123" y="7"/>
                      <a:pt x="123" y="7"/>
                    </a:cubicBezTo>
                    <a:cubicBezTo>
                      <a:pt x="123" y="9"/>
                      <a:pt x="122" y="8"/>
                      <a:pt x="122" y="6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22" y="6"/>
                      <a:pt x="122" y="6"/>
                      <a:pt x="122" y="6"/>
                    </a:cubicBezTo>
                    <a:cubicBezTo>
                      <a:pt x="121" y="7"/>
                      <a:pt x="120" y="5"/>
                      <a:pt x="120" y="7"/>
                    </a:cubicBezTo>
                    <a:cubicBezTo>
                      <a:pt x="120" y="8"/>
                      <a:pt x="120" y="8"/>
                      <a:pt x="120" y="8"/>
                    </a:cubicBezTo>
                    <a:cubicBezTo>
                      <a:pt x="120" y="8"/>
                      <a:pt x="120" y="11"/>
                      <a:pt x="119" y="9"/>
                    </a:cubicBezTo>
                    <a:cubicBezTo>
                      <a:pt x="119" y="7"/>
                      <a:pt x="119" y="7"/>
                      <a:pt x="119" y="7"/>
                    </a:cubicBezTo>
                    <a:cubicBezTo>
                      <a:pt x="119" y="7"/>
                      <a:pt x="119" y="8"/>
                      <a:pt x="118" y="7"/>
                    </a:cubicBezTo>
                    <a:cubicBezTo>
                      <a:pt x="118" y="5"/>
                      <a:pt x="118" y="5"/>
                      <a:pt x="118" y="5"/>
                    </a:cubicBezTo>
                    <a:cubicBezTo>
                      <a:pt x="119" y="8"/>
                      <a:pt x="117" y="6"/>
                      <a:pt x="117" y="7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6" y="6"/>
                      <a:pt x="117" y="8"/>
                      <a:pt x="117" y="8"/>
                    </a:cubicBezTo>
                    <a:cubicBezTo>
                      <a:pt x="117" y="8"/>
                      <a:pt x="116" y="5"/>
                      <a:pt x="115" y="4"/>
                    </a:cubicBezTo>
                    <a:cubicBezTo>
                      <a:pt x="115" y="5"/>
                      <a:pt x="114" y="7"/>
                      <a:pt x="113" y="5"/>
                    </a:cubicBezTo>
                    <a:cubicBezTo>
                      <a:pt x="112" y="6"/>
                      <a:pt x="112" y="7"/>
                      <a:pt x="112" y="8"/>
                    </a:cubicBezTo>
                    <a:cubicBezTo>
                      <a:pt x="111" y="8"/>
                      <a:pt x="111" y="6"/>
                      <a:pt x="111" y="7"/>
                    </a:cubicBezTo>
                    <a:cubicBezTo>
                      <a:pt x="111" y="6"/>
                      <a:pt x="110" y="5"/>
                      <a:pt x="110" y="4"/>
                    </a:cubicBezTo>
                    <a:cubicBezTo>
                      <a:pt x="110" y="5"/>
                      <a:pt x="109" y="4"/>
                      <a:pt x="110" y="7"/>
                    </a:cubicBezTo>
                    <a:cubicBezTo>
                      <a:pt x="109" y="6"/>
                      <a:pt x="108" y="6"/>
                      <a:pt x="107" y="7"/>
                    </a:cubicBezTo>
                    <a:cubicBezTo>
                      <a:pt x="108" y="7"/>
                      <a:pt x="107" y="5"/>
                      <a:pt x="107" y="4"/>
                    </a:cubicBezTo>
                    <a:cubicBezTo>
                      <a:pt x="107" y="6"/>
                      <a:pt x="106" y="7"/>
                      <a:pt x="106" y="7"/>
                    </a:cubicBezTo>
                    <a:cubicBezTo>
                      <a:pt x="106" y="9"/>
                      <a:pt x="106" y="9"/>
                      <a:pt x="107" y="10"/>
                    </a:cubicBezTo>
                    <a:cubicBezTo>
                      <a:pt x="107" y="10"/>
                      <a:pt x="107" y="11"/>
                      <a:pt x="107" y="11"/>
                    </a:cubicBezTo>
                    <a:cubicBezTo>
                      <a:pt x="106" y="9"/>
                      <a:pt x="105" y="7"/>
                      <a:pt x="104" y="7"/>
                    </a:cubicBezTo>
                    <a:cubicBezTo>
                      <a:pt x="104" y="4"/>
                      <a:pt x="106" y="7"/>
                      <a:pt x="104" y="4"/>
                    </a:cubicBezTo>
                    <a:cubicBezTo>
                      <a:pt x="104" y="2"/>
                      <a:pt x="105" y="2"/>
                      <a:pt x="106" y="3"/>
                    </a:cubicBezTo>
                    <a:cubicBezTo>
                      <a:pt x="105" y="1"/>
                      <a:pt x="105" y="3"/>
                      <a:pt x="104" y="1"/>
                    </a:cubicBezTo>
                    <a:cubicBezTo>
                      <a:pt x="104" y="1"/>
                      <a:pt x="104" y="2"/>
                      <a:pt x="103" y="3"/>
                    </a:cubicBezTo>
                    <a:cubicBezTo>
                      <a:pt x="104" y="4"/>
                      <a:pt x="104" y="4"/>
                      <a:pt x="104" y="5"/>
                    </a:cubicBezTo>
                    <a:cubicBezTo>
                      <a:pt x="105" y="8"/>
                      <a:pt x="103" y="4"/>
                      <a:pt x="103" y="4"/>
                    </a:cubicBezTo>
                    <a:cubicBezTo>
                      <a:pt x="103" y="3"/>
                      <a:pt x="103" y="3"/>
                      <a:pt x="103" y="3"/>
                    </a:cubicBezTo>
                    <a:cubicBezTo>
                      <a:pt x="102" y="2"/>
                      <a:pt x="102" y="4"/>
                      <a:pt x="102" y="4"/>
                    </a:cubicBezTo>
                    <a:cubicBezTo>
                      <a:pt x="100" y="1"/>
                      <a:pt x="102" y="3"/>
                      <a:pt x="102" y="1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100" y="0"/>
                      <a:pt x="101" y="2"/>
                      <a:pt x="100" y="2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3"/>
                      <a:pt x="101" y="4"/>
                      <a:pt x="101" y="4"/>
                    </a:cubicBezTo>
                    <a:cubicBezTo>
                      <a:pt x="102" y="7"/>
                      <a:pt x="101" y="4"/>
                      <a:pt x="101" y="5"/>
                    </a:cubicBezTo>
                    <a:cubicBezTo>
                      <a:pt x="101" y="7"/>
                      <a:pt x="101" y="5"/>
                      <a:pt x="102" y="7"/>
                    </a:cubicBezTo>
                    <a:cubicBezTo>
                      <a:pt x="102" y="8"/>
                      <a:pt x="102" y="8"/>
                      <a:pt x="102" y="9"/>
                    </a:cubicBezTo>
                    <a:cubicBezTo>
                      <a:pt x="101" y="9"/>
                      <a:pt x="101" y="7"/>
                      <a:pt x="100" y="6"/>
                    </a:cubicBezTo>
                    <a:cubicBezTo>
                      <a:pt x="100" y="6"/>
                      <a:pt x="100" y="5"/>
                      <a:pt x="101" y="6"/>
                    </a:cubicBezTo>
                    <a:cubicBezTo>
                      <a:pt x="101" y="4"/>
                      <a:pt x="99" y="3"/>
                      <a:pt x="99" y="2"/>
                    </a:cubicBezTo>
                    <a:cubicBezTo>
                      <a:pt x="98" y="1"/>
                      <a:pt x="99" y="4"/>
                      <a:pt x="99" y="4"/>
                    </a:cubicBezTo>
                    <a:cubicBezTo>
                      <a:pt x="99" y="3"/>
                      <a:pt x="99" y="5"/>
                      <a:pt x="100" y="6"/>
                    </a:cubicBezTo>
                    <a:cubicBezTo>
                      <a:pt x="101" y="11"/>
                      <a:pt x="98" y="3"/>
                      <a:pt x="97" y="4"/>
                    </a:cubicBezTo>
                    <a:cubicBezTo>
                      <a:pt x="99" y="7"/>
                      <a:pt x="98" y="8"/>
                      <a:pt x="100" y="11"/>
                    </a:cubicBezTo>
                    <a:cubicBezTo>
                      <a:pt x="100" y="12"/>
                      <a:pt x="100" y="13"/>
                      <a:pt x="100" y="12"/>
                    </a:cubicBezTo>
                    <a:cubicBezTo>
                      <a:pt x="99" y="10"/>
                      <a:pt x="99" y="11"/>
                      <a:pt x="98" y="9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98" y="7"/>
                      <a:pt x="98" y="7"/>
                      <a:pt x="98" y="7"/>
                    </a:cubicBezTo>
                    <a:cubicBezTo>
                      <a:pt x="97" y="5"/>
                      <a:pt x="95" y="4"/>
                      <a:pt x="95" y="4"/>
                    </a:cubicBezTo>
                    <a:cubicBezTo>
                      <a:pt x="95" y="5"/>
                      <a:pt x="96" y="5"/>
                      <a:pt x="96" y="6"/>
                    </a:cubicBezTo>
                    <a:cubicBezTo>
                      <a:pt x="95" y="5"/>
                      <a:pt x="95" y="4"/>
                      <a:pt x="94" y="4"/>
                    </a:cubicBezTo>
                    <a:cubicBezTo>
                      <a:pt x="95" y="5"/>
                      <a:pt x="96" y="7"/>
                      <a:pt x="96" y="8"/>
                    </a:cubicBezTo>
                    <a:cubicBezTo>
                      <a:pt x="95" y="8"/>
                      <a:pt x="94" y="6"/>
                      <a:pt x="94" y="6"/>
                    </a:cubicBezTo>
                    <a:cubicBezTo>
                      <a:pt x="94" y="4"/>
                      <a:pt x="94" y="4"/>
                      <a:pt x="94" y="4"/>
                    </a:cubicBezTo>
                    <a:cubicBezTo>
                      <a:pt x="94" y="6"/>
                      <a:pt x="93" y="3"/>
                      <a:pt x="93" y="4"/>
                    </a:cubicBezTo>
                    <a:cubicBezTo>
                      <a:pt x="93" y="5"/>
                      <a:pt x="94" y="7"/>
                      <a:pt x="94" y="8"/>
                    </a:cubicBezTo>
                    <a:cubicBezTo>
                      <a:pt x="94" y="9"/>
                      <a:pt x="94" y="8"/>
                      <a:pt x="94" y="8"/>
                    </a:cubicBezTo>
                    <a:cubicBezTo>
                      <a:pt x="93" y="7"/>
                      <a:pt x="93" y="7"/>
                      <a:pt x="93" y="7"/>
                    </a:cubicBezTo>
                    <a:cubicBezTo>
                      <a:pt x="93" y="7"/>
                      <a:pt x="92" y="4"/>
                      <a:pt x="92" y="5"/>
                    </a:cubicBezTo>
                    <a:cubicBezTo>
                      <a:pt x="92" y="6"/>
                      <a:pt x="92" y="6"/>
                      <a:pt x="92" y="6"/>
                    </a:cubicBezTo>
                    <a:cubicBezTo>
                      <a:pt x="92" y="6"/>
                      <a:pt x="92" y="6"/>
                      <a:pt x="91" y="5"/>
                    </a:cubicBezTo>
                    <a:cubicBezTo>
                      <a:pt x="92" y="6"/>
                      <a:pt x="91" y="6"/>
                      <a:pt x="92" y="6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6"/>
                      <a:pt x="92" y="9"/>
                      <a:pt x="91" y="7"/>
                    </a:cubicBezTo>
                    <a:cubicBezTo>
                      <a:pt x="92" y="9"/>
                      <a:pt x="91" y="7"/>
                      <a:pt x="92" y="8"/>
                    </a:cubicBezTo>
                    <a:cubicBezTo>
                      <a:pt x="93" y="9"/>
                      <a:pt x="92" y="9"/>
                      <a:pt x="92" y="10"/>
                    </a:cubicBezTo>
                    <a:cubicBezTo>
                      <a:pt x="91" y="7"/>
                      <a:pt x="91" y="10"/>
                      <a:pt x="91" y="10"/>
                    </a:cubicBezTo>
                    <a:cubicBezTo>
                      <a:pt x="91" y="9"/>
                      <a:pt x="90" y="9"/>
                      <a:pt x="90" y="8"/>
                    </a:cubicBezTo>
                    <a:cubicBezTo>
                      <a:pt x="91" y="10"/>
                      <a:pt x="91" y="10"/>
                      <a:pt x="91" y="10"/>
                    </a:cubicBezTo>
                    <a:cubicBezTo>
                      <a:pt x="89" y="7"/>
                      <a:pt x="90" y="11"/>
                      <a:pt x="89" y="10"/>
                    </a:cubicBezTo>
                    <a:cubicBezTo>
                      <a:pt x="89" y="9"/>
                      <a:pt x="88" y="8"/>
                      <a:pt x="88" y="7"/>
                    </a:cubicBezTo>
                    <a:cubicBezTo>
                      <a:pt x="90" y="10"/>
                      <a:pt x="89" y="11"/>
                      <a:pt x="90" y="12"/>
                    </a:cubicBezTo>
                    <a:cubicBezTo>
                      <a:pt x="89" y="12"/>
                      <a:pt x="88" y="9"/>
                      <a:pt x="87" y="8"/>
                    </a:cubicBezTo>
                    <a:cubicBezTo>
                      <a:pt x="88" y="10"/>
                      <a:pt x="86" y="7"/>
                      <a:pt x="87" y="9"/>
                    </a:cubicBezTo>
                    <a:cubicBezTo>
                      <a:pt x="88" y="10"/>
                      <a:pt x="88" y="11"/>
                      <a:pt x="88" y="12"/>
                    </a:cubicBezTo>
                    <a:cubicBezTo>
                      <a:pt x="88" y="12"/>
                      <a:pt x="88" y="11"/>
                      <a:pt x="87" y="10"/>
                    </a:cubicBezTo>
                    <a:cubicBezTo>
                      <a:pt x="87" y="10"/>
                      <a:pt x="88" y="12"/>
                      <a:pt x="88" y="13"/>
                    </a:cubicBezTo>
                    <a:cubicBezTo>
                      <a:pt x="88" y="13"/>
                      <a:pt x="89" y="15"/>
                      <a:pt x="88" y="14"/>
                    </a:cubicBezTo>
                    <a:cubicBezTo>
                      <a:pt x="87" y="12"/>
                      <a:pt x="88" y="13"/>
                      <a:pt x="87" y="12"/>
                    </a:cubicBezTo>
                    <a:cubicBezTo>
                      <a:pt x="86" y="12"/>
                      <a:pt x="89" y="16"/>
                      <a:pt x="88" y="16"/>
                    </a:cubicBezTo>
                    <a:cubicBezTo>
                      <a:pt x="89" y="17"/>
                      <a:pt x="90" y="20"/>
                      <a:pt x="90" y="21"/>
                    </a:cubicBezTo>
                    <a:cubicBezTo>
                      <a:pt x="89" y="21"/>
                      <a:pt x="90" y="20"/>
                      <a:pt x="89" y="18"/>
                    </a:cubicBezTo>
                    <a:cubicBezTo>
                      <a:pt x="89" y="18"/>
                      <a:pt x="89" y="18"/>
                      <a:pt x="89" y="18"/>
                    </a:cubicBezTo>
                    <a:cubicBezTo>
                      <a:pt x="87" y="16"/>
                      <a:pt x="87" y="14"/>
                      <a:pt x="86" y="12"/>
                    </a:cubicBezTo>
                    <a:cubicBezTo>
                      <a:pt x="86" y="13"/>
                      <a:pt x="86" y="13"/>
                      <a:pt x="86" y="13"/>
                    </a:cubicBezTo>
                    <a:cubicBezTo>
                      <a:pt x="85" y="12"/>
                      <a:pt x="85" y="11"/>
                      <a:pt x="84" y="10"/>
                    </a:cubicBezTo>
                    <a:cubicBezTo>
                      <a:pt x="85" y="12"/>
                      <a:pt x="84" y="11"/>
                      <a:pt x="84" y="11"/>
                    </a:cubicBezTo>
                    <a:cubicBezTo>
                      <a:pt x="85" y="13"/>
                      <a:pt x="84" y="11"/>
                      <a:pt x="85" y="12"/>
                    </a:cubicBezTo>
                    <a:cubicBezTo>
                      <a:pt x="84" y="13"/>
                      <a:pt x="86" y="15"/>
                      <a:pt x="85" y="15"/>
                    </a:cubicBezTo>
                    <a:cubicBezTo>
                      <a:pt x="83" y="12"/>
                      <a:pt x="83" y="12"/>
                      <a:pt x="83" y="12"/>
                    </a:cubicBezTo>
                    <a:cubicBezTo>
                      <a:pt x="82" y="11"/>
                      <a:pt x="84" y="14"/>
                      <a:pt x="83" y="13"/>
                    </a:cubicBezTo>
                    <a:cubicBezTo>
                      <a:pt x="83" y="12"/>
                      <a:pt x="83" y="12"/>
                      <a:pt x="83" y="12"/>
                    </a:cubicBezTo>
                    <a:cubicBezTo>
                      <a:pt x="81" y="13"/>
                      <a:pt x="80" y="14"/>
                      <a:pt x="81" y="18"/>
                    </a:cubicBezTo>
                    <a:cubicBezTo>
                      <a:pt x="80" y="17"/>
                      <a:pt x="79" y="17"/>
                      <a:pt x="78" y="16"/>
                    </a:cubicBezTo>
                    <a:cubicBezTo>
                      <a:pt x="78" y="17"/>
                      <a:pt x="79" y="18"/>
                      <a:pt x="79" y="18"/>
                    </a:cubicBezTo>
                    <a:cubicBezTo>
                      <a:pt x="77" y="17"/>
                      <a:pt x="77" y="17"/>
                      <a:pt x="77" y="17"/>
                    </a:cubicBezTo>
                    <a:cubicBezTo>
                      <a:pt x="76" y="16"/>
                      <a:pt x="77" y="18"/>
                      <a:pt x="77" y="19"/>
                    </a:cubicBezTo>
                    <a:cubicBezTo>
                      <a:pt x="76" y="18"/>
                      <a:pt x="76" y="18"/>
                      <a:pt x="76" y="18"/>
                    </a:cubicBezTo>
                    <a:cubicBezTo>
                      <a:pt x="75" y="17"/>
                      <a:pt x="76" y="19"/>
                      <a:pt x="76" y="19"/>
                    </a:cubicBezTo>
                    <a:cubicBezTo>
                      <a:pt x="75" y="18"/>
                      <a:pt x="75" y="18"/>
                      <a:pt x="75" y="18"/>
                    </a:cubicBezTo>
                    <a:cubicBezTo>
                      <a:pt x="76" y="20"/>
                      <a:pt x="76" y="20"/>
                      <a:pt x="76" y="20"/>
                    </a:cubicBezTo>
                    <a:cubicBezTo>
                      <a:pt x="76" y="20"/>
                      <a:pt x="76" y="20"/>
                      <a:pt x="74" y="19"/>
                    </a:cubicBezTo>
                    <a:cubicBezTo>
                      <a:pt x="75" y="19"/>
                      <a:pt x="75" y="19"/>
                      <a:pt x="75" y="20"/>
                    </a:cubicBezTo>
                    <a:cubicBezTo>
                      <a:pt x="74" y="19"/>
                      <a:pt x="73" y="20"/>
                      <a:pt x="73" y="21"/>
                    </a:cubicBezTo>
                    <a:cubicBezTo>
                      <a:pt x="74" y="21"/>
                      <a:pt x="74" y="21"/>
                      <a:pt x="75" y="23"/>
                    </a:cubicBezTo>
                    <a:cubicBezTo>
                      <a:pt x="76" y="25"/>
                      <a:pt x="74" y="22"/>
                      <a:pt x="75" y="24"/>
                    </a:cubicBezTo>
                    <a:cubicBezTo>
                      <a:pt x="74" y="23"/>
                      <a:pt x="74" y="22"/>
                      <a:pt x="73" y="22"/>
                    </a:cubicBezTo>
                    <a:cubicBezTo>
                      <a:pt x="71" y="20"/>
                      <a:pt x="71" y="22"/>
                      <a:pt x="70" y="23"/>
                    </a:cubicBezTo>
                    <a:cubicBezTo>
                      <a:pt x="70" y="24"/>
                      <a:pt x="70" y="24"/>
                      <a:pt x="70" y="24"/>
                    </a:cubicBezTo>
                    <a:cubicBezTo>
                      <a:pt x="68" y="22"/>
                      <a:pt x="69" y="25"/>
                      <a:pt x="68" y="24"/>
                    </a:cubicBezTo>
                    <a:cubicBezTo>
                      <a:pt x="68" y="25"/>
                      <a:pt x="70" y="28"/>
                      <a:pt x="69" y="28"/>
                    </a:cubicBezTo>
                    <a:cubicBezTo>
                      <a:pt x="70" y="30"/>
                      <a:pt x="68" y="26"/>
                      <a:pt x="67" y="25"/>
                    </a:cubicBezTo>
                    <a:cubicBezTo>
                      <a:pt x="67" y="26"/>
                      <a:pt x="67" y="26"/>
                      <a:pt x="67" y="26"/>
                    </a:cubicBezTo>
                    <a:cubicBezTo>
                      <a:pt x="66" y="26"/>
                      <a:pt x="66" y="26"/>
                      <a:pt x="66" y="26"/>
                    </a:cubicBezTo>
                    <a:cubicBezTo>
                      <a:pt x="67" y="27"/>
                      <a:pt x="67" y="28"/>
                      <a:pt x="66" y="27"/>
                    </a:cubicBezTo>
                    <a:cubicBezTo>
                      <a:pt x="66" y="27"/>
                      <a:pt x="66" y="27"/>
                      <a:pt x="66" y="27"/>
                    </a:cubicBezTo>
                    <a:cubicBezTo>
                      <a:pt x="66" y="27"/>
                      <a:pt x="65" y="26"/>
                      <a:pt x="64" y="27"/>
                    </a:cubicBezTo>
                    <a:cubicBezTo>
                      <a:pt x="65" y="28"/>
                      <a:pt x="64" y="28"/>
                      <a:pt x="65" y="29"/>
                    </a:cubicBezTo>
                    <a:cubicBezTo>
                      <a:pt x="65" y="28"/>
                      <a:pt x="65" y="28"/>
                      <a:pt x="65" y="28"/>
                    </a:cubicBezTo>
                    <a:cubicBezTo>
                      <a:pt x="65" y="30"/>
                      <a:pt x="65" y="30"/>
                      <a:pt x="65" y="30"/>
                    </a:cubicBezTo>
                    <a:cubicBezTo>
                      <a:pt x="65" y="29"/>
                      <a:pt x="65" y="29"/>
                      <a:pt x="65" y="29"/>
                    </a:cubicBezTo>
                    <a:cubicBezTo>
                      <a:pt x="64" y="28"/>
                      <a:pt x="64" y="28"/>
                      <a:pt x="64" y="28"/>
                    </a:cubicBezTo>
                    <a:cubicBezTo>
                      <a:pt x="63" y="27"/>
                      <a:pt x="64" y="29"/>
                      <a:pt x="65" y="30"/>
                    </a:cubicBezTo>
                    <a:cubicBezTo>
                      <a:pt x="65" y="31"/>
                      <a:pt x="64" y="30"/>
                      <a:pt x="64" y="29"/>
                    </a:cubicBezTo>
                    <a:cubicBezTo>
                      <a:pt x="63" y="29"/>
                      <a:pt x="64" y="30"/>
                      <a:pt x="64" y="29"/>
                    </a:cubicBezTo>
                    <a:cubicBezTo>
                      <a:pt x="63" y="28"/>
                      <a:pt x="63" y="29"/>
                      <a:pt x="63" y="28"/>
                    </a:cubicBezTo>
                    <a:cubicBezTo>
                      <a:pt x="63" y="28"/>
                      <a:pt x="64" y="30"/>
                      <a:pt x="63" y="30"/>
                    </a:cubicBezTo>
                    <a:cubicBezTo>
                      <a:pt x="63" y="30"/>
                      <a:pt x="63" y="31"/>
                      <a:pt x="62" y="29"/>
                    </a:cubicBezTo>
                    <a:cubicBezTo>
                      <a:pt x="62" y="30"/>
                      <a:pt x="62" y="30"/>
                      <a:pt x="62" y="31"/>
                    </a:cubicBezTo>
                    <a:cubicBezTo>
                      <a:pt x="63" y="31"/>
                      <a:pt x="63" y="31"/>
                      <a:pt x="64" y="32"/>
                    </a:cubicBezTo>
                    <a:cubicBezTo>
                      <a:pt x="64" y="32"/>
                      <a:pt x="64" y="33"/>
                      <a:pt x="63" y="3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3" y="32"/>
                      <a:pt x="64" y="33"/>
                    </a:cubicBezTo>
                    <a:cubicBezTo>
                      <a:pt x="62" y="32"/>
                      <a:pt x="62" y="32"/>
                      <a:pt x="62" y="32"/>
                    </a:cubicBezTo>
                    <a:cubicBezTo>
                      <a:pt x="63" y="33"/>
                      <a:pt x="62" y="33"/>
                      <a:pt x="62" y="33"/>
                    </a:cubicBezTo>
                    <a:cubicBezTo>
                      <a:pt x="61" y="32"/>
                      <a:pt x="60" y="30"/>
                      <a:pt x="60" y="30"/>
                    </a:cubicBezTo>
                    <a:cubicBezTo>
                      <a:pt x="60" y="32"/>
                      <a:pt x="60" y="32"/>
                      <a:pt x="60" y="32"/>
                    </a:cubicBezTo>
                    <a:cubicBezTo>
                      <a:pt x="60" y="32"/>
                      <a:pt x="60" y="32"/>
                      <a:pt x="59" y="31"/>
                    </a:cubicBezTo>
                    <a:cubicBezTo>
                      <a:pt x="58" y="31"/>
                      <a:pt x="61" y="36"/>
                      <a:pt x="60" y="35"/>
                    </a:cubicBezTo>
                    <a:cubicBezTo>
                      <a:pt x="59" y="33"/>
                      <a:pt x="59" y="33"/>
                      <a:pt x="58" y="33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59" y="35"/>
                      <a:pt x="58" y="33"/>
                      <a:pt x="59" y="34"/>
                    </a:cubicBezTo>
                    <a:cubicBezTo>
                      <a:pt x="60" y="34"/>
                      <a:pt x="59" y="34"/>
                      <a:pt x="59" y="35"/>
                    </a:cubicBezTo>
                    <a:cubicBezTo>
                      <a:pt x="56" y="32"/>
                      <a:pt x="57" y="35"/>
                      <a:pt x="55" y="34"/>
                    </a:cubicBezTo>
                    <a:cubicBezTo>
                      <a:pt x="56" y="36"/>
                      <a:pt x="55" y="35"/>
                      <a:pt x="55" y="36"/>
                    </a:cubicBezTo>
                    <a:cubicBezTo>
                      <a:pt x="54" y="34"/>
                      <a:pt x="55" y="37"/>
                      <a:pt x="54" y="36"/>
                    </a:cubicBezTo>
                    <a:cubicBezTo>
                      <a:pt x="55" y="38"/>
                      <a:pt x="55" y="38"/>
                      <a:pt x="55" y="38"/>
                    </a:cubicBezTo>
                    <a:cubicBezTo>
                      <a:pt x="54" y="37"/>
                      <a:pt x="57" y="41"/>
                      <a:pt x="55" y="39"/>
                    </a:cubicBezTo>
                    <a:cubicBezTo>
                      <a:pt x="54" y="39"/>
                      <a:pt x="54" y="38"/>
                      <a:pt x="53" y="37"/>
                    </a:cubicBezTo>
                    <a:cubicBezTo>
                      <a:pt x="51" y="35"/>
                      <a:pt x="54" y="40"/>
                      <a:pt x="52" y="38"/>
                    </a:cubicBezTo>
                    <a:cubicBezTo>
                      <a:pt x="52" y="38"/>
                      <a:pt x="53" y="40"/>
                      <a:pt x="54" y="41"/>
                    </a:cubicBezTo>
                    <a:cubicBezTo>
                      <a:pt x="53" y="40"/>
                      <a:pt x="51" y="39"/>
                      <a:pt x="51" y="39"/>
                    </a:cubicBezTo>
                    <a:cubicBezTo>
                      <a:pt x="51" y="40"/>
                      <a:pt x="51" y="40"/>
                      <a:pt x="51" y="40"/>
                    </a:cubicBezTo>
                    <a:cubicBezTo>
                      <a:pt x="50" y="39"/>
                      <a:pt x="50" y="39"/>
                      <a:pt x="50" y="39"/>
                    </a:cubicBezTo>
                    <a:cubicBezTo>
                      <a:pt x="49" y="39"/>
                      <a:pt x="50" y="40"/>
                      <a:pt x="50" y="41"/>
                    </a:cubicBezTo>
                    <a:cubicBezTo>
                      <a:pt x="49" y="39"/>
                      <a:pt x="48" y="41"/>
                      <a:pt x="47" y="40"/>
                    </a:cubicBezTo>
                    <a:cubicBezTo>
                      <a:pt x="49" y="42"/>
                      <a:pt x="46" y="40"/>
                      <a:pt x="48" y="43"/>
                    </a:cubicBezTo>
                    <a:cubicBezTo>
                      <a:pt x="47" y="42"/>
                      <a:pt x="47" y="42"/>
                      <a:pt x="47" y="42"/>
                    </a:cubicBezTo>
                    <a:cubicBezTo>
                      <a:pt x="48" y="43"/>
                      <a:pt x="49" y="44"/>
                      <a:pt x="49" y="45"/>
                    </a:cubicBezTo>
                    <a:cubicBezTo>
                      <a:pt x="47" y="43"/>
                      <a:pt x="47" y="43"/>
                      <a:pt x="47" y="43"/>
                    </a:cubicBezTo>
                    <a:cubicBezTo>
                      <a:pt x="46" y="41"/>
                      <a:pt x="47" y="43"/>
                      <a:pt x="46" y="42"/>
                    </a:cubicBezTo>
                    <a:cubicBezTo>
                      <a:pt x="47" y="43"/>
                      <a:pt x="45" y="42"/>
                      <a:pt x="46" y="44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5"/>
                      <a:pt x="47" y="45"/>
                      <a:pt x="47" y="46"/>
                    </a:cubicBezTo>
                    <a:cubicBezTo>
                      <a:pt x="47" y="46"/>
                      <a:pt x="45" y="44"/>
                      <a:pt x="45" y="44"/>
                    </a:cubicBezTo>
                    <a:cubicBezTo>
                      <a:pt x="45" y="44"/>
                      <a:pt x="45" y="44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4" y="45"/>
                      <a:pt x="44" y="45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3" y="44"/>
                      <a:pt x="43" y="44"/>
                      <a:pt x="43" y="44"/>
                    </a:cubicBezTo>
                    <a:cubicBezTo>
                      <a:pt x="43" y="44"/>
                      <a:pt x="43" y="45"/>
                      <a:pt x="44" y="46"/>
                    </a:cubicBezTo>
                    <a:cubicBezTo>
                      <a:pt x="42" y="46"/>
                      <a:pt x="42" y="48"/>
                      <a:pt x="42" y="49"/>
                    </a:cubicBezTo>
                    <a:cubicBezTo>
                      <a:pt x="42" y="49"/>
                      <a:pt x="41" y="48"/>
                      <a:pt x="42" y="48"/>
                    </a:cubicBezTo>
                    <a:cubicBezTo>
                      <a:pt x="42" y="49"/>
                      <a:pt x="42" y="50"/>
                      <a:pt x="42" y="49"/>
                    </a:cubicBezTo>
                    <a:cubicBezTo>
                      <a:pt x="42" y="50"/>
                      <a:pt x="41" y="48"/>
                      <a:pt x="40" y="49"/>
                    </a:cubicBezTo>
                    <a:cubicBezTo>
                      <a:pt x="40" y="48"/>
                      <a:pt x="41" y="50"/>
                      <a:pt x="41" y="50"/>
                    </a:cubicBezTo>
                    <a:cubicBezTo>
                      <a:pt x="39" y="48"/>
                      <a:pt x="41" y="52"/>
                      <a:pt x="39" y="51"/>
                    </a:cubicBezTo>
                    <a:cubicBezTo>
                      <a:pt x="40" y="52"/>
                      <a:pt x="39" y="51"/>
                      <a:pt x="39" y="50"/>
                    </a:cubicBezTo>
                    <a:cubicBezTo>
                      <a:pt x="39" y="51"/>
                      <a:pt x="38" y="52"/>
                      <a:pt x="39" y="54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53"/>
                      <a:pt x="38" y="53"/>
                      <a:pt x="38" y="54"/>
                    </a:cubicBezTo>
                    <a:cubicBezTo>
                      <a:pt x="39" y="55"/>
                      <a:pt x="40" y="56"/>
                      <a:pt x="39" y="56"/>
                    </a:cubicBezTo>
                    <a:cubicBezTo>
                      <a:pt x="39" y="56"/>
                      <a:pt x="39" y="56"/>
                      <a:pt x="39" y="56"/>
                    </a:cubicBezTo>
                    <a:cubicBezTo>
                      <a:pt x="39" y="56"/>
                      <a:pt x="39" y="57"/>
                      <a:pt x="39" y="57"/>
                    </a:cubicBezTo>
                    <a:cubicBezTo>
                      <a:pt x="38" y="57"/>
                      <a:pt x="39" y="57"/>
                      <a:pt x="38" y="56"/>
                    </a:cubicBezTo>
                    <a:cubicBezTo>
                      <a:pt x="36" y="54"/>
                      <a:pt x="36" y="56"/>
                      <a:pt x="36" y="56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8"/>
                      <a:pt x="36" y="56"/>
                      <a:pt x="36" y="56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8" y="60"/>
                      <a:pt x="37" y="59"/>
                      <a:pt x="36" y="58"/>
                    </a:cubicBezTo>
                    <a:cubicBezTo>
                      <a:pt x="36" y="59"/>
                      <a:pt x="37" y="61"/>
                      <a:pt x="38" y="63"/>
                    </a:cubicBezTo>
                    <a:cubicBezTo>
                      <a:pt x="38" y="63"/>
                      <a:pt x="38" y="64"/>
                      <a:pt x="38" y="64"/>
                    </a:cubicBezTo>
                    <a:cubicBezTo>
                      <a:pt x="37" y="63"/>
                      <a:pt x="38" y="64"/>
                      <a:pt x="37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2"/>
                      <a:pt x="34" y="61"/>
                      <a:pt x="34" y="60"/>
                    </a:cubicBezTo>
                    <a:cubicBezTo>
                      <a:pt x="34" y="61"/>
                      <a:pt x="33" y="61"/>
                      <a:pt x="32" y="61"/>
                    </a:cubicBezTo>
                    <a:cubicBezTo>
                      <a:pt x="34" y="63"/>
                      <a:pt x="32" y="63"/>
                      <a:pt x="34" y="65"/>
                    </a:cubicBezTo>
                    <a:cubicBezTo>
                      <a:pt x="34" y="65"/>
                      <a:pt x="32" y="63"/>
                      <a:pt x="32" y="63"/>
                    </a:cubicBezTo>
                    <a:cubicBezTo>
                      <a:pt x="32" y="64"/>
                      <a:pt x="31" y="64"/>
                      <a:pt x="31" y="65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30" y="66"/>
                      <a:pt x="29" y="66"/>
                      <a:pt x="30" y="68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28" y="67"/>
                      <a:pt x="32" y="69"/>
                      <a:pt x="30" y="69"/>
                    </a:cubicBezTo>
                    <a:cubicBezTo>
                      <a:pt x="29" y="68"/>
                      <a:pt x="29" y="68"/>
                      <a:pt x="29" y="68"/>
                    </a:cubicBezTo>
                    <a:cubicBezTo>
                      <a:pt x="30" y="69"/>
                      <a:pt x="28" y="68"/>
                      <a:pt x="29" y="70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28" y="69"/>
                      <a:pt x="28" y="69"/>
                      <a:pt x="28" y="71"/>
                    </a:cubicBezTo>
                    <a:cubicBezTo>
                      <a:pt x="27" y="69"/>
                      <a:pt x="27" y="69"/>
                      <a:pt x="27" y="69"/>
                    </a:cubicBezTo>
                    <a:cubicBezTo>
                      <a:pt x="26" y="69"/>
                      <a:pt x="28" y="71"/>
                      <a:pt x="27" y="71"/>
                    </a:cubicBezTo>
                    <a:cubicBezTo>
                      <a:pt x="27" y="71"/>
                      <a:pt x="26" y="71"/>
                      <a:pt x="26" y="70"/>
                    </a:cubicBezTo>
                    <a:cubicBezTo>
                      <a:pt x="27" y="71"/>
                      <a:pt x="26" y="72"/>
                      <a:pt x="27" y="72"/>
                    </a:cubicBezTo>
                    <a:cubicBezTo>
                      <a:pt x="25" y="71"/>
                      <a:pt x="25" y="71"/>
                      <a:pt x="25" y="71"/>
                    </a:cubicBezTo>
                    <a:cubicBezTo>
                      <a:pt x="23" y="73"/>
                      <a:pt x="21" y="75"/>
                      <a:pt x="21" y="78"/>
                    </a:cubicBezTo>
                    <a:cubicBezTo>
                      <a:pt x="19" y="77"/>
                      <a:pt x="20" y="77"/>
                      <a:pt x="19" y="76"/>
                    </a:cubicBezTo>
                    <a:cubicBezTo>
                      <a:pt x="20" y="77"/>
                      <a:pt x="19" y="77"/>
                      <a:pt x="19" y="78"/>
                    </a:cubicBezTo>
                    <a:cubicBezTo>
                      <a:pt x="19" y="77"/>
                      <a:pt x="19" y="77"/>
                      <a:pt x="19" y="77"/>
                    </a:cubicBezTo>
                    <a:cubicBezTo>
                      <a:pt x="19" y="78"/>
                      <a:pt x="18" y="77"/>
                      <a:pt x="18" y="78"/>
                    </a:cubicBezTo>
                    <a:cubicBezTo>
                      <a:pt x="18" y="78"/>
                      <a:pt x="18" y="78"/>
                      <a:pt x="18" y="78"/>
                    </a:cubicBezTo>
                    <a:cubicBezTo>
                      <a:pt x="19" y="80"/>
                      <a:pt x="16" y="77"/>
                      <a:pt x="18" y="79"/>
                    </a:cubicBezTo>
                    <a:cubicBezTo>
                      <a:pt x="16" y="78"/>
                      <a:pt x="16" y="78"/>
                      <a:pt x="16" y="78"/>
                    </a:cubicBezTo>
                    <a:cubicBezTo>
                      <a:pt x="18" y="80"/>
                      <a:pt x="15" y="78"/>
                      <a:pt x="17" y="80"/>
                    </a:cubicBezTo>
                    <a:cubicBezTo>
                      <a:pt x="16" y="80"/>
                      <a:pt x="16" y="80"/>
                      <a:pt x="16" y="80"/>
                    </a:cubicBezTo>
                    <a:cubicBezTo>
                      <a:pt x="15" y="79"/>
                      <a:pt x="18" y="82"/>
                      <a:pt x="16" y="81"/>
                    </a:cubicBezTo>
                    <a:cubicBezTo>
                      <a:pt x="16" y="82"/>
                      <a:pt x="16" y="83"/>
                      <a:pt x="17" y="84"/>
                    </a:cubicBezTo>
                    <a:cubicBezTo>
                      <a:pt x="15" y="82"/>
                      <a:pt x="15" y="82"/>
                      <a:pt x="15" y="82"/>
                    </a:cubicBezTo>
                    <a:cubicBezTo>
                      <a:pt x="15" y="85"/>
                      <a:pt x="13" y="86"/>
                      <a:pt x="14" y="89"/>
                    </a:cubicBezTo>
                    <a:cubicBezTo>
                      <a:pt x="13" y="88"/>
                      <a:pt x="13" y="88"/>
                      <a:pt x="13" y="88"/>
                    </a:cubicBezTo>
                    <a:cubicBezTo>
                      <a:pt x="14" y="90"/>
                      <a:pt x="10" y="89"/>
                      <a:pt x="13" y="92"/>
                    </a:cubicBezTo>
                    <a:cubicBezTo>
                      <a:pt x="14" y="93"/>
                      <a:pt x="14" y="93"/>
                      <a:pt x="14" y="93"/>
                    </a:cubicBezTo>
                    <a:cubicBezTo>
                      <a:pt x="12" y="92"/>
                      <a:pt x="12" y="92"/>
                      <a:pt x="12" y="92"/>
                    </a:cubicBezTo>
                    <a:cubicBezTo>
                      <a:pt x="13" y="93"/>
                      <a:pt x="11" y="93"/>
                      <a:pt x="13" y="94"/>
                    </a:cubicBezTo>
                    <a:cubicBezTo>
                      <a:pt x="12" y="94"/>
                      <a:pt x="12" y="93"/>
                      <a:pt x="12" y="93"/>
                    </a:cubicBezTo>
                    <a:cubicBezTo>
                      <a:pt x="11" y="93"/>
                      <a:pt x="13" y="95"/>
                      <a:pt x="12" y="95"/>
                    </a:cubicBezTo>
                    <a:cubicBezTo>
                      <a:pt x="11" y="95"/>
                      <a:pt x="11" y="95"/>
                      <a:pt x="11" y="95"/>
                    </a:cubicBezTo>
                    <a:cubicBezTo>
                      <a:pt x="8" y="95"/>
                      <a:pt x="4" y="96"/>
                      <a:pt x="6" y="100"/>
                    </a:cubicBezTo>
                    <a:cubicBezTo>
                      <a:pt x="6" y="101"/>
                      <a:pt x="4" y="99"/>
                      <a:pt x="4" y="99"/>
                    </a:cubicBezTo>
                    <a:cubicBezTo>
                      <a:pt x="6" y="103"/>
                      <a:pt x="0" y="102"/>
                      <a:pt x="3" y="107"/>
                    </a:cubicBezTo>
                    <a:cubicBezTo>
                      <a:pt x="4" y="109"/>
                      <a:pt x="9" y="112"/>
                      <a:pt x="9" y="1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93" name="Freeform 163"/>
              <p:cNvSpPr>
                <a:spLocks/>
              </p:cNvSpPr>
              <p:nvPr/>
            </p:nvSpPr>
            <p:spPr bwMode="auto">
              <a:xfrm>
                <a:off x="7195" y="2086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94" name="Freeform 164"/>
              <p:cNvSpPr>
                <a:spLocks/>
              </p:cNvSpPr>
              <p:nvPr/>
            </p:nvSpPr>
            <p:spPr bwMode="auto">
              <a:xfrm>
                <a:off x="6540" y="1413"/>
                <a:ext cx="3" cy="0"/>
              </a:xfrm>
              <a:custGeom>
                <a:avLst/>
                <a:gdLst>
                  <a:gd name="T0" fmla="*/ 3 w 3"/>
                  <a:gd name="T1" fmla="*/ 3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95" name="Freeform 165"/>
              <p:cNvSpPr>
                <a:spLocks/>
              </p:cNvSpPr>
              <p:nvPr/>
            </p:nvSpPr>
            <p:spPr bwMode="auto">
              <a:xfrm>
                <a:off x="5656" y="2392"/>
                <a:ext cx="2" cy="5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0 h 5"/>
                  <a:gd name="T4" fmla="*/ 2 w 2"/>
                  <a:gd name="T5" fmla="*/ 5 h 5"/>
                  <a:gd name="T6" fmla="*/ 0 w 2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lnTo>
                      <a:pt x="0" y="0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96" name="Freeform 166"/>
              <p:cNvSpPr>
                <a:spLocks/>
              </p:cNvSpPr>
              <p:nvPr/>
            </p:nvSpPr>
            <p:spPr bwMode="auto">
              <a:xfrm>
                <a:off x="5660" y="2376"/>
                <a:ext cx="3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97" name="Freeform 167"/>
              <p:cNvSpPr>
                <a:spLocks/>
              </p:cNvSpPr>
              <p:nvPr/>
            </p:nvSpPr>
            <p:spPr bwMode="auto">
              <a:xfrm>
                <a:off x="6123" y="1660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98" name="Freeform 168"/>
              <p:cNvSpPr>
                <a:spLocks/>
              </p:cNvSpPr>
              <p:nvPr/>
            </p:nvSpPr>
            <p:spPr bwMode="auto">
              <a:xfrm>
                <a:off x="5694" y="241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99" name="Freeform 169"/>
              <p:cNvSpPr>
                <a:spLocks/>
              </p:cNvSpPr>
              <p:nvPr/>
            </p:nvSpPr>
            <p:spPr bwMode="auto">
              <a:xfrm>
                <a:off x="5663" y="2376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00" name="Freeform 170"/>
              <p:cNvSpPr>
                <a:spLocks/>
              </p:cNvSpPr>
              <p:nvPr/>
            </p:nvSpPr>
            <p:spPr bwMode="auto">
              <a:xfrm>
                <a:off x="5663" y="23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01" name="Freeform 171"/>
              <p:cNvSpPr>
                <a:spLocks/>
              </p:cNvSpPr>
              <p:nvPr/>
            </p:nvSpPr>
            <p:spPr bwMode="auto">
              <a:xfrm>
                <a:off x="5663" y="2385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02" name="Freeform 172"/>
              <p:cNvSpPr>
                <a:spLocks/>
              </p:cNvSpPr>
              <p:nvPr/>
            </p:nvSpPr>
            <p:spPr bwMode="auto">
              <a:xfrm>
                <a:off x="5748" y="2352"/>
                <a:ext cx="2" cy="9"/>
              </a:xfrm>
              <a:custGeom>
                <a:avLst/>
                <a:gdLst>
                  <a:gd name="T0" fmla="*/ 1 w 1"/>
                  <a:gd name="T1" fmla="*/ 2 h 4"/>
                  <a:gd name="T2" fmla="*/ 1 w 1"/>
                  <a:gd name="T3" fmla="*/ 0 h 4"/>
                  <a:gd name="T4" fmla="*/ 1 w 1"/>
                  <a:gd name="T5" fmla="*/ 4 h 4"/>
                  <a:gd name="T6" fmla="*/ 1 w 1"/>
                  <a:gd name="T7" fmla="*/ 4 h 4"/>
                  <a:gd name="T8" fmla="*/ 1 w 1"/>
                  <a:gd name="T9" fmla="*/ 3 h 4"/>
                  <a:gd name="T10" fmla="*/ 1 w 1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4">
                    <a:moveTo>
                      <a:pt x="1" y="2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0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3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03" name="Freeform 173"/>
              <p:cNvSpPr>
                <a:spLocks/>
              </p:cNvSpPr>
              <p:nvPr/>
            </p:nvSpPr>
            <p:spPr bwMode="auto">
              <a:xfrm>
                <a:off x="5750" y="2357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04" name="Freeform 174"/>
              <p:cNvSpPr>
                <a:spLocks/>
              </p:cNvSpPr>
              <p:nvPr/>
            </p:nvSpPr>
            <p:spPr bwMode="auto">
              <a:xfrm>
                <a:off x="5750" y="2359"/>
                <a:ext cx="0" cy="5"/>
              </a:xfrm>
              <a:custGeom>
                <a:avLst/>
                <a:gdLst>
                  <a:gd name="T0" fmla="*/ 2 h 2"/>
                  <a:gd name="T1" fmla="*/ 1 h 2"/>
                  <a:gd name="T2" fmla="*/ 1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05" name="Freeform 175"/>
              <p:cNvSpPr>
                <a:spLocks/>
              </p:cNvSpPr>
              <p:nvPr/>
            </p:nvSpPr>
            <p:spPr bwMode="auto">
              <a:xfrm>
                <a:off x="5736" y="2345"/>
                <a:ext cx="0" cy="7"/>
              </a:xfrm>
              <a:custGeom>
                <a:avLst/>
                <a:gdLst>
                  <a:gd name="T0" fmla="*/ 2 h 3"/>
                  <a:gd name="T1" fmla="*/ 2 h 3"/>
                  <a:gd name="T2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0"/>
                      <a:pt x="0" y="2"/>
                      <a:pt x="0" y="2"/>
                    </a:cubicBezTo>
                    <a:cubicBezTo>
                      <a:pt x="0" y="3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06" name="Freeform 176"/>
              <p:cNvSpPr>
                <a:spLocks/>
              </p:cNvSpPr>
              <p:nvPr/>
            </p:nvSpPr>
            <p:spPr bwMode="auto">
              <a:xfrm>
                <a:off x="5753" y="239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07" name="Freeform 177"/>
              <p:cNvSpPr>
                <a:spLocks/>
              </p:cNvSpPr>
              <p:nvPr/>
            </p:nvSpPr>
            <p:spPr bwMode="auto">
              <a:xfrm>
                <a:off x="6047" y="225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08" name="Freeform 178"/>
              <p:cNvSpPr>
                <a:spLocks/>
              </p:cNvSpPr>
              <p:nvPr/>
            </p:nvSpPr>
            <p:spPr bwMode="auto">
              <a:xfrm>
                <a:off x="5743" y="2347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09" name="Freeform 179"/>
              <p:cNvSpPr>
                <a:spLocks/>
              </p:cNvSpPr>
              <p:nvPr/>
            </p:nvSpPr>
            <p:spPr bwMode="auto">
              <a:xfrm>
                <a:off x="5755" y="2387"/>
                <a:ext cx="3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2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10" name="Freeform 180"/>
              <p:cNvSpPr>
                <a:spLocks/>
              </p:cNvSpPr>
              <p:nvPr/>
            </p:nvSpPr>
            <p:spPr bwMode="auto">
              <a:xfrm>
                <a:off x="5874" y="2798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11" name="Freeform 181"/>
              <p:cNvSpPr>
                <a:spLocks/>
              </p:cNvSpPr>
              <p:nvPr/>
            </p:nvSpPr>
            <p:spPr bwMode="auto">
              <a:xfrm>
                <a:off x="5905" y="2769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12" name="Freeform 182"/>
              <p:cNvSpPr>
                <a:spLocks/>
              </p:cNvSpPr>
              <p:nvPr/>
            </p:nvSpPr>
            <p:spPr bwMode="auto">
              <a:xfrm>
                <a:off x="5755" y="2385"/>
                <a:ext cx="3" cy="7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13" name="Freeform 183"/>
              <p:cNvSpPr>
                <a:spLocks/>
              </p:cNvSpPr>
              <p:nvPr/>
            </p:nvSpPr>
            <p:spPr bwMode="auto">
              <a:xfrm>
                <a:off x="5817" y="2783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14" name="Freeform 184"/>
              <p:cNvSpPr>
                <a:spLocks/>
              </p:cNvSpPr>
              <p:nvPr/>
            </p:nvSpPr>
            <p:spPr bwMode="auto">
              <a:xfrm>
                <a:off x="5822" y="27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15" name="Freeform 185"/>
              <p:cNvSpPr>
                <a:spLocks/>
              </p:cNvSpPr>
              <p:nvPr/>
            </p:nvSpPr>
            <p:spPr bwMode="auto">
              <a:xfrm>
                <a:off x="5824" y="2793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16" name="Freeform 186"/>
              <p:cNvSpPr>
                <a:spLocks/>
              </p:cNvSpPr>
              <p:nvPr/>
            </p:nvSpPr>
            <p:spPr bwMode="auto">
              <a:xfrm>
                <a:off x="5822" y="279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17" name="Freeform 187"/>
              <p:cNvSpPr>
                <a:spLocks/>
              </p:cNvSpPr>
              <p:nvPr/>
            </p:nvSpPr>
            <p:spPr bwMode="auto">
              <a:xfrm>
                <a:off x="7325" y="203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18" name="Freeform 188"/>
              <p:cNvSpPr>
                <a:spLocks/>
              </p:cNvSpPr>
              <p:nvPr/>
            </p:nvSpPr>
            <p:spPr bwMode="auto">
              <a:xfrm>
                <a:off x="5715" y="2406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19" name="Freeform 189"/>
              <p:cNvSpPr>
                <a:spLocks/>
              </p:cNvSpPr>
              <p:nvPr/>
            </p:nvSpPr>
            <p:spPr bwMode="auto">
              <a:xfrm>
                <a:off x="5672" y="23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20" name="Freeform 190"/>
              <p:cNvSpPr>
                <a:spLocks/>
              </p:cNvSpPr>
              <p:nvPr/>
            </p:nvSpPr>
            <p:spPr bwMode="auto">
              <a:xfrm>
                <a:off x="5746" y="2357"/>
                <a:ext cx="2" cy="4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1" y="1"/>
                      <a:pt x="0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21" name="Freeform 191"/>
              <p:cNvSpPr>
                <a:spLocks/>
              </p:cNvSpPr>
              <p:nvPr/>
            </p:nvSpPr>
            <p:spPr bwMode="auto">
              <a:xfrm>
                <a:off x="7192" y="2091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22" name="Freeform 192"/>
              <p:cNvSpPr>
                <a:spLocks/>
              </p:cNvSpPr>
              <p:nvPr/>
            </p:nvSpPr>
            <p:spPr bwMode="auto">
              <a:xfrm>
                <a:off x="5611" y="2345"/>
                <a:ext cx="147" cy="102"/>
              </a:xfrm>
              <a:custGeom>
                <a:avLst/>
                <a:gdLst>
                  <a:gd name="T0" fmla="*/ 46 w 62"/>
                  <a:gd name="T1" fmla="*/ 23 h 43"/>
                  <a:gd name="T2" fmla="*/ 51 w 62"/>
                  <a:gd name="T3" fmla="*/ 20 h 43"/>
                  <a:gd name="T4" fmla="*/ 54 w 62"/>
                  <a:gd name="T5" fmla="*/ 19 h 43"/>
                  <a:gd name="T6" fmla="*/ 58 w 62"/>
                  <a:gd name="T7" fmla="*/ 21 h 43"/>
                  <a:gd name="T8" fmla="*/ 60 w 62"/>
                  <a:gd name="T9" fmla="*/ 20 h 43"/>
                  <a:gd name="T10" fmla="*/ 61 w 62"/>
                  <a:gd name="T11" fmla="*/ 16 h 43"/>
                  <a:gd name="T12" fmla="*/ 62 w 62"/>
                  <a:gd name="T13" fmla="*/ 13 h 43"/>
                  <a:gd name="T14" fmla="*/ 62 w 62"/>
                  <a:gd name="T15" fmla="*/ 11 h 43"/>
                  <a:gd name="T16" fmla="*/ 58 w 62"/>
                  <a:gd name="T17" fmla="*/ 12 h 43"/>
                  <a:gd name="T18" fmla="*/ 56 w 62"/>
                  <a:gd name="T19" fmla="*/ 9 h 43"/>
                  <a:gd name="T20" fmla="*/ 57 w 62"/>
                  <a:gd name="T21" fmla="*/ 2 h 43"/>
                  <a:gd name="T22" fmla="*/ 56 w 62"/>
                  <a:gd name="T23" fmla="*/ 2 h 43"/>
                  <a:gd name="T24" fmla="*/ 55 w 62"/>
                  <a:gd name="T25" fmla="*/ 5 h 43"/>
                  <a:gd name="T26" fmla="*/ 54 w 62"/>
                  <a:gd name="T27" fmla="*/ 3 h 43"/>
                  <a:gd name="T28" fmla="*/ 53 w 62"/>
                  <a:gd name="T29" fmla="*/ 8 h 43"/>
                  <a:gd name="T30" fmla="*/ 51 w 62"/>
                  <a:gd name="T31" fmla="*/ 3 h 43"/>
                  <a:gd name="T32" fmla="*/ 51 w 62"/>
                  <a:gd name="T33" fmla="*/ 1 h 43"/>
                  <a:gd name="T34" fmla="*/ 50 w 62"/>
                  <a:gd name="T35" fmla="*/ 4 h 43"/>
                  <a:gd name="T36" fmla="*/ 49 w 62"/>
                  <a:gd name="T37" fmla="*/ 2 h 43"/>
                  <a:gd name="T38" fmla="*/ 48 w 62"/>
                  <a:gd name="T39" fmla="*/ 7 h 43"/>
                  <a:gd name="T40" fmla="*/ 47 w 62"/>
                  <a:gd name="T41" fmla="*/ 12 h 43"/>
                  <a:gd name="T42" fmla="*/ 46 w 62"/>
                  <a:gd name="T43" fmla="*/ 7 h 43"/>
                  <a:gd name="T44" fmla="*/ 43 w 62"/>
                  <a:gd name="T45" fmla="*/ 7 h 43"/>
                  <a:gd name="T46" fmla="*/ 42 w 62"/>
                  <a:gd name="T47" fmla="*/ 7 h 43"/>
                  <a:gd name="T48" fmla="*/ 40 w 62"/>
                  <a:gd name="T49" fmla="*/ 8 h 43"/>
                  <a:gd name="T50" fmla="*/ 37 w 62"/>
                  <a:gd name="T51" fmla="*/ 9 h 43"/>
                  <a:gd name="T52" fmla="*/ 36 w 62"/>
                  <a:gd name="T53" fmla="*/ 10 h 43"/>
                  <a:gd name="T54" fmla="*/ 36 w 62"/>
                  <a:gd name="T55" fmla="*/ 10 h 43"/>
                  <a:gd name="T56" fmla="*/ 35 w 62"/>
                  <a:gd name="T57" fmla="*/ 12 h 43"/>
                  <a:gd name="T58" fmla="*/ 34 w 62"/>
                  <a:gd name="T59" fmla="*/ 10 h 43"/>
                  <a:gd name="T60" fmla="*/ 33 w 62"/>
                  <a:gd name="T61" fmla="*/ 12 h 43"/>
                  <a:gd name="T62" fmla="*/ 30 w 62"/>
                  <a:gd name="T63" fmla="*/ 11 h 43"/>
                  <a:gd name="T64" fmla="*/ 28 w 62"/>
                  <a:gd name="T65" fmla="*/ 12 h 43"/>
                  <a:gd name="T66" fmla="*/ 26 w 62"/>
                  <a:gd name="T67" fmla="*/ 12 h 43"/>
                  <a:gd name="T68" fmla="*/ 26 w 62"/>
                  <a:gd name="T69" fmla="*/ 14 h 43"/>
                  <a:gd name="T70" fmla="*/ 25 w 62"/>
                  <a:gd name="T71" fmla="*/ 13 h 43"/>
                  <a:gd name="T72" fmla="*/ 24 w 62"/>
                  <a:gd name="T73" fmla="*/ 15 h 43"/>
                  <a:gd name="T74" fmla="*/ 22 w 62"/>
                  <a:gd name="T75" fmla="*/ 16 h 43"/>
                  <a:gd name="T76" fmla="*/ 21 w 62"/>
                  <a:gd name="T77" fmla="*/ 17 h 43"/>
                  <a:gd name="T78" fmla="*/ 22 w 62"/>
                  <a:gd name="T79" fmla="*/ 25 h 43"/>
                  <a:gd name="T80" fmla="*/ 19 w 62"/>
                  <a:gd name="T81" fmla="*/ 21 h 43"/>
                  <a:gd name="T82" fmla="*/ 17 w 62"/>
                  <a:gd name="T83" fmla="*/ 23 h 43"/>
                  <a:gd name="T84" fmla="*/ 16 w 62"/>
                  <a:gd name="T85" fmla="*/ 23 h 43"/>
                  <a:gd name="T86" fmla="*/ 11 w 62"/>
                  <a:gd name="T87" fmla="*/ 24 h 43"/>
                  <a:gd name="T88" fmla="*/ 10 w 62"/>
                  <a:gd name="T89" fmla="*/ 24 h 43"/>
                  <a:gd name="T90" fmla="*/ 8 w 62"/>
                  <a:gd name="T91" fmla="*/ 31 h 43"/>
                  <a:gd name="T92" fmla="*/ 7 w 62"/>
                  <a:gd name="T93" fmla="*/ 32 h 43"/>
                  <a:gd name="T94" fmla="*/ 12 w 62"/>
                  <a:gd name="T95" fmla="*/ 41 h 43"/>
                  <a:gd name="T96" fmla="*/ 18 w 62"/>
                  <a:gd name="T97" fmla="*/ 38 h 43"/>
                  <a:gd name="T98" fmla="*/ 28 w 62"/>
                  <a:gd name="T99" fmla="*/ 27 h 43"/>
                  <a:gd name="T100" fmla="*/ 31 w 62"/>
                  <a:gd name="T101" fmla="*/ 31 h 43"/>
                  <a:gd name="T102" fmla="*/ 36 w 62"/>
                  <a:gd name="T103" fmla="*/ 29 h 43"/>
                  <a:gd name="T104" fmla="*/ 41 w 62"/>
                  <a:gd name="T105" fmla="*/ 2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2" h="43">
                    <a:moveTo>
                      <a:pt x="44" y="25"/>
                    </a:moveTo>
                    <a:cubicBezTo>
                      <a:pt x="44" y="25"/>
                      <a:pt x="44" y="26"/>
                      <a:pt x="44" y="26"/>
                    </a:cubicBezTo>
                    <a:cubicBezTo>
                      <a:pt x="44" y="26"/>
                      <a:pt x="44" y="26"/>
                      <a:pt x="45" y="27"/>
                    </a:cubicBezTo>
                    <a:cubicBezTo>
                      <a:pt x="45" y="26"/>
                      <a:pt x="45" y="25"/>
                      <a:pt x="45" y="25"/>
                    </a:cubicBezTo>
                    <a:cubicBezTo>
                      <a:pt x="46" y="27"/>
                      <a:pt x="46" y="25"/>
                      <a:pt x="46" y="26"/>
                    </a:cubicBezTo>
                    <a:cubicBezTo>
                      <a:pt x="46" y="24"/>
                      <a:pt x="46" y="22"/>
                      <a:pt x="46" y="23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7" y="24"/>
                      <a:pt x="48" y="27"/>
                      <a:pt x="48" y="23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9" y="23"/>
                      <a:pt x="50" y="25"/>
                      <a:pt x="50" y="22"/>
                    </a:cubicBezTo>
                    <a:cubicBezTo>
                      <a:pt x="50" y="23"/>
                      <a:pt x="51" y="23"/>
                      <a:pt x="51" y="23"/>
                    </a:cubicBezTo>
                    <a:cubicBezTo>
                      <a:pt x="51" y="22"/>
                      <a:pt x="51" y="22"/>
                      <a:pt x="51" y="20"/>
                    </a:cubicBezTo>
                    <a:cubicBezTo>
                      <a:pt x="51" y="20"/>
                      <a:pt x="52" y="21"/>
                      <a:pt x="52" y="21"/>
                    </a:cubicBezTo>
                    <a:cubicBezTo>
                      <a:pt x="52" y="22"/>
                      <a:pt x="52" y="24"/>
                      <a:pt x="52" y="22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3" y="22"/>
                      <a:pt x="53" y="20"/>
                      <a:pt x="53" y="21"/>
                    </a:cubicBezTo>
                    <a:cubicBezTo>
                      <a:pt x="54" y="20"/>
                      <a:pt x="54" y="20"/>
                      <a:pt x="54" y="18"/>
                    </a:cubicBezTo>
                    <a:cubicBezTo>
                      <a:pt x="54" y="18"/>
                      <a:pt x="54" y="20"/>
                      <a:pt x="54" y="19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4" y="21"/>
                      <a:pt x="55" y="20"/>
                      <a:pt x="56" y="19"/>
                    </a:cubicBezTo>
                    <a:cubicBezTo>
                      <a:pt x="56" y="22"/>
                      <a:pt x="56" y="19"/>
                      <a:pt x="57" y="21"/>
                    </a:cubicBezTo>
                    <a:cubicBezTo>
                      <a:pt x="57" y="19"/>
                      <a:pt x="57" y="21"/>
                      <a:pt x="58" y="18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8" y="20"/>
                      <a:pt x="58" y="20"/>
                      <a:pt x="58" y="21"/>
                    </a:cubicBezTo>
                    <a:cubicBezTo>
                      <a:pt x="58" y="21"/>
                      <a:pt x="59" y="19"/>
                      <a:pt x="59" y="18"/>
                    </a:cubicBezTo>
                    <a:cubicBezTo>
                      <a:pt x="59" y="20"/>
                      <a:pt x="59" y="20"/>
                      <a:pt x="59" y="20"/>
                    </a:cubicBezTo>
                    <a:cubicBezTo>
                      <a:pt x="59" y="19"/>
                      <a:pt x="60" y="17"/>
                      <a:pt x="60" y="15"/>
                    </a:cubicBezTo>
                    <a:cubicBezTo>
                      <a:pt x="60" y="16"/>
                      <a:pt x="60" y="15"/>
                      <a:pt x="60" y="16"/>
                    </a:cubicBezTo>
                    <a:cubicBezTo>
                      <a:pt x="60" y="17"/>
                      <a:pt x="59" y="19"/>
                      <a:pt x="59" y="20"/>
                    </a:cubicBezTo>
                    <a:cubicBezTo>
                      <a:pt x="59" y="21"/>
                      <a:pt x="60" y="18"/>
                      <a:pt x="60" y="20"/>
                    </a:cubicBezTo>
                    <a:cubicBezTo>
                      <a:pt x="60" y="20"/>
                      <a:pt x="60" y="20"/>
                      <a:pt x="60" y="18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20"/>
                      <a:pt x="60" y="20"/>
                      <a:pt x="60" y="19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61" y="17"/>
                      <a:pt x="61" y="17"/>
                      <a:pt x="62" y="15"/>
                    </a:cubicBezTo>
                    <a:cubicBezTo>
                      <a:pt x="61" y="16"/>
                      <a:pt x="61" y="16"/>
                      <a:pt x="61" y="16"/>
                    </a:cubicBezTo>
                    <a:cubicBezTo>
                      <a:pt x="62" y="15"/>
                      <a:pt x="62" y="14"/>
                      <a:pt x="62" y="16"/>
                    </a:cubicBezTo>
                    <a:cubicBezTo>
                      <a:pt x="61" y="17"/>
                      <a:pt x="61" y="18"/>
                      <a:pt x="61" y="19"/>
                    </a:cubicBezTo>
                    <a:cubicBezTo>
                      <a:pt x="62" y="15"/>
                      <a:pt x="62" y="15"/>
                      <a:pt x="62" y="15"/>
                    </a:cubicBezTo>
                    <a:cubicBezTo>
                      <a:pt x="62" y="16"/>
                      <a:pt x="62" y="16"/>
                      <a:pt x="62" y="14"/>
                    </a:cubicBezTo>
                    <a:cubicBezTo>
                      <a:pt x="62" y="15"/>
                      <a:pt x="62" y="15"/>
                      <a:pt x="62" y="15"/>
                    </a:cubicBezTo>
                    <a:cubicBezTo>
                      <a:pt x="62" y="13"/>
                      <a:pt x="62" y="13"/>
                      <a:pt x="62" y="13"/>
                    </a:cubicBezTo>
                    <a:cubicBezTo>
                      <a:pt x="62" y="14"/>
                      <a:pt x="62" y="12"/>
                      <a:pt x="61" y="14"/>
                    </a:cubicBezTo>
                    <a:cubicBezTo>
                      <a:pt x="61" y="15"/>
                      <a:pt x="61" y="15"/>
                      <a:pt x="61" y="15"/>
                    </a:cubicBezTo>
                    <a:cubicBezTo>
                      <a:pt x="61" y="15"/>
                      <a:pt x="60" y="17"/>
                      <a:pt x="61" y="15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61" y="13"/>
                      <a:pt x="61" y="14"/>
                      <a:pt x="61" y="14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61" y="15"/>
                      <a:pt x="61" y="12"/>
                      <a:pt x="60" y="13"/>
                    </a:cubicBezTo>
                    <a:cubicBezTo>
                      <a:pt x="61" y="12"/>
                      <a:pt x="61" y="12"/>
                      <a:pt x="61" y="12"/>
                    </a:cubicBezTo>
                    <a:cubicBezTo>
                      <a:pt x="61" y="11"/>
                      <a:pt x="60" y="14"/>
                      <a:pt x="60" y="14"/>
                    </a:cubicBezTo>
                    <a:cubicBezTo>
                      <a:pt x="60" y="13"/>
                      <a:pt x="61" y="11"/>
                      <a:pt x="61" y="10"/>
                    </a:cubicBezTo>
                    <a:cubicBezTo>
                      <a:pt x="60" y="10"/>
                      <a:pt x="59" y="12"/>
                      <a:pt x="59" y="10"/>
                    </a:cubicBezTo>
                    <a:cubicBezTo>
                      <a:pt x="59" y="10"/>
                      <a:pt x="59" y="11"/>
                      <a:pt x="58" y="12"/>
                    </a:cubicBezTo>
                    <a:cubicBezTo>
                      <a:pt x="58" y="12"/>
                      <a:pt x="59" y="9"/>
                      <a:pt x="58" y="11"/>
                    </a:cubicBezTo>
                    <a:cubicBezTo>
                      <a:pt x="58" y="10"/>
                      <a:pt x="58" y="9"/>
                      <a:pt x="59" y="8"/>
                    </a:cubicBezTo>
                    <a:cubicBezTo>
                      <a:pt x="58" y="9"/>
                      <a:pt x="58" y="8"/>
                      <a:pt x="58" y="10"/>
                    </a:cubicBezTo>
                    <a:cubicBezTo>
                      <a:pt x="58" y="9"/>
                      <a:pt x="57" y="9"/>
                      <a:pt x="57" y="9"/>
                    </a:cubicBezTo>
                    <a:cubicBezTo>
                      <a:pt x="57" y="9"/>
                      <a:pt x="57" y="8"/>
                      <a:pt x="57" y="7"/>
                    </a:cubicBezTo>
                    <a:cubicBezTo>
                      <a:pt x="57" y="8"/>
                      <a:pt x="56" y="9"/>
                      <a:pt x="56" y="9"/>
                    </a:cubicBezTo>
                    <a:cubicBezTo>
                      <a:pt x="56" y="11"/>
                      <a:pt x="56" y="11"/>
                      <a:pt x="56" y="12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6" y="11"/>
                      <a:pt x="56" y="9"/>
                      <a:pt x="56" y="9"/>
                    </a:cubicBezTo>
                    <a:cubicBezTo>
                      <a:pt x="56" y="6"/>
                      <a:pt x="56" y="9"/>
                      <a:pt x="56" y="6"/>
                    </a:cubicBezTo>
                    <a:cubicBezTo>
                      <a:pt x="56" y="4"/>
                      <a:pt x="57" y="4"/>
                      <a:pt x="57" y="5"/>
                    </a:cubicBezTo>
                    <a:cubicBezTo>
                      <a:pt x="58" y="3"/>
                      <a:pt x="57" y="5"/>
                      <a:pt x="57" y="2"/>
                    </a:cubicBezTo>
                    <a:cubicBezTo>
                      <a:pt x="57" y="3"/>
                      <a:pt x="57" y="4"/>
                      <a:pt x="56" y="4"/>
                    </a:cubicBezTo>
                    <a:cubicBezTo>
                      <a:pt x="56" y="5"/>
                      <a:pt x="56" y="6"/>
                      <a:pt x="56" y="7"/>
                    </a:cubicBezTo>
                    <a:cubicBezTo>
                      <a:pt x="56" y="9"/>
                      <a:pt x="56" y="5"/>
                      <a:pt x="56" y="5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6" y="3"/>
                      <a:pt x="55" y="5"/>
                      <a:pt x="55" y="5"/>
                    </a:cubicBezTo>
                    <a:cubicBezTo>
                      <a:pt x="55" y="1"/>
                      <a:pt x="56" y="4"/>
                      <a:pt x="56" y="2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5" y="0"/>
                      <a:pt x="56" y="3"/>
                      <a:pt x="55" y="2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5" y="3"/>
                      <a:pt x="55" y="4"/>
                      <a:pt x="55" y="4"/>
                    </a:cubicBezTo>
                    <a:cubicBezTo>
                      <a:pt x="55" y="7"/>
                      <a:pt x="55" y="5"/>
                      <a:pt x="55" y="5"/>
                    </a:cubicBezTo>
                    <a:cubicBezTo>
                      <a:pt x="54" y="7"/>
                      <a:pt x="55" y="5"/>
                      <a:pt x="55" y="7"/>
                    </a:cubicBezTo>
                    <a:cubicBezTo>
                      <a:pt x="55" y="8"/>
                      <a:pt x="54" y="9"/>
                      <a:pt x="54" y="9"/>
                    </a:cubicBezTo>
                    <a:cubicBezTo>
                      <a:pt x="54" y="9"/>
                      <a:pt x="54" y="7"/>
                      <a:pt x="54" y="6"/>
                    </a:cubicBezTo>
                    <a:cubicBezTo>
                      <a:pt x="54" y="5"/>
                      <a:pt x="54" y="5"/>
                      <a:pt x="54" y="6"/>
                    </a:cubicBezTo>
                    <a:cubicBezTo>
                      <a:pt x="55" y="4"/>
                      <a:pt x="54" y="3"/>
                      <a:pt x="55" y="1"/>
                    </a:cubicBezTo>
                    <a:cubicBezTo>
                      <a:pt x="54" y="0"/>
                      <a:pt x="54" y="2"/>
                      <a:pt x="54" y="3"/>
                    </a:cubicBezTo>
                    <a:cubicBezTo>
                      <a:pt x="54" y="3"/>
                      <a:pt x="54" y="5"/>
                      <a:pt x="54" y="5"/>
                    </a:cubicBezTo>
                    <a:cubicBezTo>
                      <a:pt x="54" y="10"/>
                      <a:pt x="54" y="2"/>
                      <a:pt x="53" y="3"/>
                    </a:cubicBezTo>
                    <a:cubicBezTo>
                      <a:pt x="53" y="6"/>
                      <a:pt x="53" y="7"/>
                      <a:pt x="53" y="10"/>
                    </a:cubicBezTo>
                    <a:cubicBezTo>
                      <a:pt x="53" y="11"/>
                      <a:pt x="53" y="12"/>
                      <a:pt x="53" y="11"/>
                    </a:cubicBezTo>
                    <a:cubicBezTo>
                      <a:pt x="53" y="9"/>
                      <a:pt x="53" y="10"/>
                      <a:pt x="53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3" y="4"/>
                      <a:pt x="52" y="2"/>
                      <a:pt x="52" y="1"/>
                    </a:cubicBezTo>
                    <a:cubicBezTo>
                      <a:pt x="52" y="2"/>
                      <a:pt x="52" y="3"/>
                      <a:pt x="52" y="4"/>
                    </a:cubicBezTo>
                    <a:cubicBezTo>
                      <a:pt x="52" y="3"/>
                      <a:pt x="52" y="2"/>
                      <a:pt x="52" y="2"/>
                    </a:cubicBezTo>
                    <a:cubicBezTo>
                      <a:pt x="52" y="3"/>
                      <a:pt x="52" y="5"/>
                      <a:pt x="52" y="5"/>
                    </a:cubicBezTo>
                    <a:cubicBezTo>
                      <a:pt x="52" y="5"/>
                      <a:pt x="51" y="3"/>
                      <a:pt x="51" y="3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2" y="3"/>
                      <a:pt x="52" y="0"/>
                      <a:pt x="51" y="1"/>
                    </a:cubicBezTo>
                    <a:cubicBezTo>
                      <a:pt x="51" y="2"/>
                      <a:pt x="51" y="4"/>
                      <a:pt x="51" y="5"/>
                    </a:cubicBezTo>
                    <a:cubicBezTo>
                      <a:pt x="51" y="6"/>
                      <a:pt x="51" y="4"/>
                      <a:pt x="51" y="5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51" y="4"/>
                      <a:pt x="51" y="0"/>
                      <a:pt x="51" y="1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51" y="2"/>
                      <a:pt x="51" y="2"/>
                      <a:pt x="51" y="1"/>
                    </a:cubicBezTo>
                    <a:cubicBezTo>
                      <a:pt x="51" y="2"/>
                      <a:pt x="50" y="2"/>
                      <a:pt x="50" y="2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0" y="2"/>
                      <a:pt x="50" y="4"/>
                      <a:pt x="50" y="2"/>
                    </a:cubicBezTo>
                    <a:cubicBezTo>
                      <a:pt x="50" y="5"/>
                      <a:pt x="50" y="2"/>
                      <a:pt x="50" y="4"/>
                    </a:cubicBezTo>
                    <a:cubicBezTo>
                      <a:pt x="51" y="5"/>
                      <a:pt x="50" y="5"/>
                      <a:pt x="50" y="6"/>
                    </a:cubicBezTo>
                    <a:cubicBezTo>
                      <a:pt x="50" y="3"/>
                      <a:pt x="50" y="5"/>
                      <a:pt x="50" y="5"/>
                    </a:cubicBezTo>
                    <a:cubicBezTo>
                      <a:pt x="50" y="4"/>
                      <a:pt x="49" y="4"/>
                      <a:pt x="49" y="3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49" y="2"/>
                      <a:pt x="49" y="6"/>
                      <a:pt x="49" y="5"/>
                    </a:cubicBezTo>
                    <a:cubicBezTo>
                      <a:pt x="49" y="4"/>
                      <a:pt x="49" y="2"/>
                      <a:pt x="49" y="2"/>
                    </a:cubicBezTo>
                    <a:cubicBezTo>
                      <a:pt x="49" y="4"/>
                      <a:pt x="49" y="5"/>
                      <a:pt x="49" y="7"/>
                    </a:cubicBezTo>
                    <a:cubicBezTo>
                      <a:pt x="48" y="6"/>
                      <a:pt x="49" y="4"/>
                      <a:pt x="48" y="2"/>
                    </a:cubicBezTo>
                    <a:cubicBezTo>
                      <a:pt x="48" y="4"/>
                      <a:pt x="48" y="0"/>
                      <a:pt x="48" y="3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8" y="5"/>
                      <a:pt x="48" y="4"/>
                    </a:cubicBezTo>
                    <a:cubicBezTo>
                      <a:pt x="48" y="4"/>
                      <a:pt x="48" y="6"/>
                      <a:pt x="48" y="7"/>
                    </a:cubicBezTo>
                    <a:cubicBezTo>
                      <a:pt x="48" y="6"/>
                      <a:pt x="48" y="9"/>
                      <a:pt x="47" y="7"/>
                    </a:cubicBezTo>
                    <a:cubicBezTo>
                      <a:pt x="47" y="6"/>
                      <a:pt x="48" y="7"/>
                      <a:pt x="48" y="5"/>
                    </a:cubicBezTo>
                    <a:cubicBezTo>
                      <a:pt x="47" y="5"/>
                      <a:pt x="48" y="9"/>
                      <a:pt x="47" y="10"/>
                    </a:cubicBezTo>
                    <a:cubicBezTo>
                      <a:pt x="48" y="11"/>
                      <a:pt x="48" y="14"/>
                      <a:pt x="48" y="15"/>
                    </a:cubicBezTo>
                    <a:cubicBezTo>
                      <a:pt x="47" y="14"/>
                      <a:pt x="48" y="14"/>
                      <a:pt x="47" y="12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7" y="9"/>
                      <a:pt x="47" y="7"/>
                      <a:pt x="47" y="5"/>
                    </a:cubicBezTo>
                    <a:cubicBezTo>
                      <a:pt x="47" y="6"/>
                      <a:pt x="47" y="6"/>
                      <a:pt x="47" y="6"/>
                    </a:cubicBezTo>
                    <a:cubicBezTo>
                      <a:pt x="47" y="3"/>
                      <a:pt x="47" y="3"/>
                      <a:pt x="47" y="3"/>
                    </a:cubicBezTo>
                    <a:cubicBezTo>
                      <a:pt x="47" y="5"/>
                      <a:pt x="46" y="3"/>
                      <a:pt x="46" y="4"/>
                    </a:cubicBezTo>
                    <a:cubicBezTo>
                      <a:pt x="46" y="6"/>
                      <a:pt x="46" y="3"/>
                      <a:pt x="46" y="5"/>
                    </a:cubicBezTo>
                    <a:cubicBezTo>
                      <a:pt x="46" y="5"/>
                      <a:pt x="47" y="8"/>
                      <a:pt x="46" y="7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6" y="3"/>
                      <a:pt x="46" y="6"/>
                      <a:pt x="46" y="5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5" y="4"/>
                      <a:pt x="44" y="4"/>
                      <a:pt x="44" y="8"/>
                    </a:cubicBezTo>
                    <a:cubicBezTo>
                      <a:pt x="44" y="6"/>
                      <a:pt x="43" y="6"/>
                      <a:pt x="43" y="5"/>
                    </a:cubicBezTo>
                    <a:cubicBezTo>
                      <a:pt x="43" y="6"/>
                      <a:pt x="43" y="7"/>
                      <a:pt x="43" y="7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2" y="4"/>
                      <a:pt x="42" y="6"/>
                      <a:pt x="42" y="7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4"/>
                      <a:pt x="42" y="7"/>
                      <a:pt x="42" y="7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2" y="8"/>
                      <a:pt x="42" y="8"/>
                      <a:pt x="41" y="6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6"/>
                      <a:pt x="41" y="6"/>
                      <a:pt x="40" y="7"/>
                    </a:cubicBezTo>
                    <a:cubicBezTo>
                      <a:pt x="41" y="7"/>
                      <a:pt x="41" y="8"/>
                      <a:pt x="41" y="9"/>
                    </a:cubicBezTo>
                    <a:cubicBezTo>
                      <a:pt x="41" y="12"/>
                      <a:pt x="41" y="9"/>
                      <a:pt x="41" y="10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5"/>
                      <a:pt x="39" y="7"/>
                      <a:pt x="39" y="7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38" y="6"/>
                      <a:pt x="38" y="8"/>
                      <a:pt x="38" y="8"/>
                    </a:cubicBezTo>
                    <a:cubicBezTo>
                      <a:pt x="38" y="9"/>
                      <a:pt x="38" y="11"/>
                      <a:pt x="38" y="11"/>
                    </a:cubicBezTo>
                    <a:cubicBezTo>
                      <a:pt x="38" y="13"/>
                      <a:pt x="38" y="9"/>
                      <a:pt x="37" y="8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9"/>
                      <a:pt x="37" y="10"/>
                      <a:pt x="37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6" y="9"/>
                      <a:pt x="36" y="8"/>
                      <a:pt x="36" y="8"/>
                    </a:cubicBezTo>
                    <a:cubicBezTo>
                      <a:pt x="36" y="10"/>
                      <a:pt x="36" y="9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5" y="8"/>
                      <a:pt x="36" y="10"/>
                      <a:pt x="36" y="11"/>
                    </a:cubicBezTo>
                    <a:cubicBezTo>
                      <a:pt x="36" y="12"/>
                      <a:pt x="36" y="11"/>
                      <a:pt x="35" y="10"/>
                    </a:cubicBezTo>
                    <a:cubicBezTo>
                      <a:pt x="35" y="9"/>
                      <a:pt x="36" y="10"/>
                      <a:pt x="36" y="10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5" y="10"/>
                    </a:cubicBezTo>
                    <a:cubicBezTo>
                      <a:pt x="35" y="10"/>
                      <a:pt x="35" y="10"/>
                      <a:pt x="35" y="9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11"/>
                      <a:pt x="35" y="11"/>
                      <a:pt x="35" y="12"/>
                    </a:cubicBezTo>
                    <a:cubicBezTo>
                      <a:pt x="35" y="12"/>
                      <a:pt x="35" y="13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4" y="11"/>
                      <a:pt x="34" y="9"/>
                      <a:pt x="33" y="9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11"/>
                      <a:pt x="33" y="10"/>
                      <a:pt x="33" y="9"/>
                    </a:cubicBezTo>
                    <a:cubicBezTo>
                      <a:pt x="33" y="8"/>
                      <a:pt x="34" y="14"/>
                      <a:pt x="33" y="13"/>
                    </a:cubicBezTo>
                    <a:cubicBezTo>
                      <a:pt x="33" y="11"/>
                      <a:pt x="33" y="10"/>
                      <a:pt x="32" y="10"/>
                    </a:cubicBezTo>
                    <a:cubicBezTo>
                      <a:pt x="33" y="10"/>
                      <a:pt x="33" y="11"/>
                      <a:pt x="33" y="11"/>
                    </a:cubicBezTo>
                    <a:cubicBezTo>
                      <a:pt x="33" y="12"/>
                      <a:pt x="32" y="10"/>
                      <a:pt x="33" y="11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32" y="8"/>
                      <a:pt x="32" y="11"/>
                      <a:pt x="31" y="9"/>
                    </a:cubicBezTo>
                    <a:cubicBezTo>
                      <a:pt x="31" y="12"/>
                      <a:pt x="31" y="10"/>
                      <a:pt x="31" y="11"/>
                    </a:cubicBezTo>
                    <a:cubicBezTo>
                      <a:pt x="30" y="9"/>
                      <a:pt x="31" y="12"/>
                      <a:pt x="30" y="10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0" y="11"/>
                      <a:pt x="32" y="16"/>
                      <a:pt x="31" y="13"/>
                    </a:cubicBezTo>
                    <a:cubicBezTo>
                      <a:pt x="30" y="13"/>
                      <a:pt x="30" y="12"/>
                      <a:pt x="30" y="11"/>
                    </a:cubicBezTo>
                    <a:cubicBezTo>
                      <a:pt x="29" y="9"/>
                      <a:pt x="30" y="14"/>
                      <a:pt x="29" y="11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3"/>
                      <a:pt x="29" y="12"/>
                      <a:pt x="29" y="11"/>
                    </a:cubicBezTo>
                    <a:cubicBezTo>
                      <a:pt x="29" y="12"/>
                      <a:pt x="29" y="13"/>
                      <a:pt x="29" y="12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0"/>
                      <a:pt x="28" y="11"/>
                      <a:pt x="28" y="12"/>
                    </a:cubicBezTo>
                    <a:cubicBezTo>
                      <a:pt x="28" y="11"/>
                      <a:pt x="28" y="12"/>
                      <a:pt x="27" y="11"/>
                    </a:cubicBezTo>
                    <a:cubicBezTo>
                      <a:pt x="28" y="13"/>
                      <a:pt x="26" y="10"/>
                      <a:pt x="27" y="13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7" y="13"/>
                      <a:pt x="28" y="15"/>
                      <a:pt x="28" y="15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6" y="11"/>
                      <a:pt x="27" y="13"/>
                      <a:pt x="26" y="12"/>
                    </a:cubicBezTo>
                    <a:cubicBezTo>
                      <a:pt x="27" y="13"/>
                      <a:pt x="26" y="12"/>
                      <a:pt x="26" y="13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6" y="15"/>
                      <a:pt x="26" y="13"/>
                      <a:pt x="26" y="13"/>
                    </a:cubicBezTo>
                    <a:cubicBezTo>
                      <a:pt x="25" y="12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4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4"/>
                    </a:cubicBezTo>
                    <a:cubicBezTo>
                      <a:pt x="26" y="13"/>
                      <a:pt x="26" y="13"/>
                      <a:pt x="25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4" y="11"/>
                      <a:pt x="25" y="13"/>
                      <a:pt x="25" y="13"/>
                    </a:cubicBezTo>
                    <a:cubicBezTo>
                      <a:pt x="24" y="12"/>
                      <a:pt x="24" y="14"/>
                      <a:pt x="24" y="15"/>
                    </a:cubicBezTo>
                    <a:cubicBezTo>
                      <a:pt x="24" y="15"/>
                      <a:pt x="24" y="14"/>
                      <a:pt x="24" y="14"/>
                    </a:cubicBezTo>
                    <a:cubicBezTo>
                      <a:pt x="24" y="15"/>
                      <a:pt x="24" y="16"/>
                      <a:pt x="24" y="15"/>
                    </a:cubicBezTo>
                    <a:cubicBezTo>
                      <a:pt x="24" y="16"/>
                      <a:pt x="23" y="14"/>
                      <a:pt x="23" y="14"/>
                    </a:cubicBezTo>
                    <a:cubicBezTo>
                      <a:pt x="23" y="14"/>
                      <a:pt x="24" y="15"/>
                      <a:pt x="24" y="15"/>
                    </a:cubicBezTo>
                    <a:cubicBezTo>
                      <a:pt x="23" y="13"/>
                      <a:pt x="23" y="17"/>
                      <a:pt x="23" y="15"/>
                    </a:cubicBezTo>
                    <a:cubicBezTo>
                      <a:pt x="23" y="15"/>
                      <a:pt x="22" y="14"/>
                      <a:pt x="22" y="14"/>
                    </a:cubicBezTo>
                    <a:cubicBezTo>
                      <a:pt x="22" y="15"/>
                      <a:pt x="22" y="16"/>
                      <a:pt x="23" y="17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7"/>
                    </a:cubicBezTo>
                    <a:cubicBezTo>
                      <a:pt x="23" y="18"/>
                      <a:pt x="23" y="20"/>
                      <a:pt x="23" y="19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19"/>
                      <a:pt x="22" y="20"/>
                      <a:pt x="22" y="19"/>
                    </a:cubicBezTo>
                    <a:cubicBezTo>
                      <a:pt x="21" y="16"/>
                      <a:pt x="21" y="17"/>
                      <a:pt x="21" y="17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7"/>
                      <a:pt x="21" y="17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1" y="20"/>
                      <a:pt x="21" y="19"/>
                    </a:cubicBezTo>
                    <a:cubicBezTo>
                      <a:pt x="21" y="20"/>
                      <a:pt x="22" y="22"/>
                      <a:pt x="22" y="24"/>
                    </a:cubicBezTo>
                    <a:cubicBezTo>
                      <a:pt x="22" y="24"/>
                      <a:pt x="22" y="25"/>
                      <a:pt x="22" y="25"/>
                    </a:cubicBezTo>
                    <a:cubicBezTo>
                      <a:pt x="21" y="24"/>
                      <a:pt x="22" y="25"/>
                      <a:pt x="22" y="24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2"/>
                      <a:pt x="20" y="20"/>
                      <a:pt x="20" y="19"/>
                    </a:cubicBezTo>
                    <a:cubicBezTo>
                      <a:pt x="20" y="20"/>
                      <a:pt x="19" y="19"/>
                      <a:pt x="19" y="19"/>
                    </a:cubicBezTo>
                    <a:cubicBezTo>
                      <a:pt x="20" y="22"/>
                      <a:pt x="19" y="21"/>
                      <a:pt x="20" y="23"/>
                    </a:cubicBezTo>
                    <a:cubicBezTo>
                      <a:pt x="20" y="24"/>
                      <a:pt x="19" y="21"/>
                      <a:pt x="19" y="21"/>
                    </a:cubicBezTo>
                    <a:cubicBezTo>
                      <a:pt x="19" y="22"/>
                      <a:pt x="18" y="21"/>
                      <a:pt x="18" y="22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2"/>
                      <a:pt x="17" y="21"/>
                      <a:pt x="18" y="24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2"/>
                      <a:pt x="19" y="25"/>
                      <a:pt x="18" y="24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4"/>
                      <a:pt x="16" y="22"/>
                      <a:pt x="17" y="24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6" y="23"/>
                      <a:pt x="17" y="25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2"/>
                      <a:pt x="17" y="25"/>
                      <a:pt x="16" y="24"/>
                    </a:cubicBezTo>
                    <a:cubicBezTo>
                      <a:pt x="16" y="24"/>
                      <a:pt x="16" y="23"/>
                      <a:pt x="16" y="23"/>
                    </a:cubicBezTo>
                    <a:cubicBezTo>
                      <a:pt x="16" y="24"/>
                      <a:pt x="16" y="24"/>
                      <a:pt x="16" y="25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4" y="23"/>
                      <a:pt x="13" y="23"/>
                      <a:pt x="13" y="26"/>
                    </a:cubicBezTo>
                    <a:cubicBezTo>
                      <a:pt x="11" y="24"/>
                      <a:pt x="12" y="24"/>
                      <a:pt x="11" y="23"/>
                    </a:cubicBezTo>
                    <a:cubicBezTo>
                      <a:pt x="12" y="25"/>
                      <a:pt x="11" y="24"/>
                      <a:pt x="11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5"/>
                      <a:pt x="11" y="23"/>
                      <a:pt x="11" y="24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2" y="26"/>
                      <a:pt x="10" y="22"/>
                      <a:pt x="11" y="25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6"/>
                      <a:pt x="9" y="23"/>
                      <a:pt x="10" y="25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9" y="24"/>
                      <a:pt x="11" y="27"/>
                      <a:pt x="10" y="25"/>
                    </a:cubicBezTo>
                    <a:cubicBezTo>
                      <a:pt x="10" y="26"/>
                      <a:pt x="10" y="26"/>
                      <a:pt x="11" y="28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7"/>
                      <a:pt x="8" y="27"/>
                      <a:pt x="9" y="30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9" y="31"/>
                      <a:pt x="6" y="27"/>
                      <a:pt x="8" y="31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2"/>
                      <a:pt x="7" y="31"/>
                      <a:pt x="8" y="32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1"/>
                      <a:pt x="8" y="33"/>
                      <a:pt x="8" y="33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5" y="30"/>
                      <a:pt x="2" y="29"/>
                      <a:pt x="4" y="33"/>
                    </a:cubicBezTo>
                    <a:cubicBezTo>
                      <a:pt x="4" y="33"/>
                      <a:pt x="3" y="31"/>
                      <a:pt x="3" y="31"/>
                    </a:cubicBezTo>
                    <a:cubicBezTo>
                      <a:pt x="4" y="34"/>
                      <a:pt x="0" y="30"/>
                      <a:pt x="2" y="35"/>
                    </a:cubicBezTo>
                    <a:cubicBezTo>
                      <a:pt x="3" y="36"/>
                      <a:pt x="6" y="41"/>
                      <a:pt x="6" y="41"/>
                    </a:cubicBezTo>
                    <a:cubicBezTo>
                      <a:pt x="6" y="39"/>
                      <a:pt x="9" y="40"/>
                      <a:pt x="11" y="42"/>
                    </a:cubicBezTo>
                    <a:cubicBezTo>
                      <a:pt x="11" y="41"/>
                      <a:pt x="11" y="40"/>
                      <a:pt x="12" y="41"/>
                    </a:cubicBezTo>
                    <a:cubicBezTo>
                      <a:pt x="13" y="40"/>
                      <a:pt x="17" y="43"/>
                      <a:pt x="17" y="40"/>
                    </a:cubicBezTo>
                    <a:cubicBezTo>
                      <a:pt x="17" y="40"/>
                      <a:pt x="16" y="39"/>
                      <a:pt x="16" y="38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6" y="37"/>
                      <a:pt x="17" y="39"/>
                      <a:pt x="17" y="39"/>
                    </a:cubicBezTo>
                    <a:cubicBezTo>
                      <a:pt x="17" y="39"/>
                      <a:pt x="18" y="38"/>
                      <a:pt x="18" y="38"/>
                    </a:cubicBezTo>
                    <a:cubicBezTo>
                      <a:pt x="18" y="36"/>
                      <a:pt x="19" y="38"/>
                      <a:pt x="18" y="36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8" y="36"/>
                      <a:pt x="18" y="35"/>
                      <a:pt x="20" y="38"/>
                    </a:cubicBezTo>
                    <a:cubicBezTo>
                      <a:pt x="22" y="39"/>
                      <a:pt x="23" y="37"/>
                      <a:pt x="25" y="37"/>
                    </a:cubicBezTo>
                    <a:cubicBezTo>
                      <a:pt x="26" y="35"/>
                      <a:pt x="27" y="33"/>
                      <a:pt x="29" y="32"/>
                    </a:cubicBezTo>
                    <a:cubicBezTo>
                      <a:pt x="28" y="28"/>
                      <a:pt x="29" y="30"/>
                      <a:pt x="28" y="27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28" y="26"/>
                      <a:pt x="29" y="28"/>
                      <a:pt x="30" y="29"/>
                    </a:cubicBezTo>
                    <a:cubicBezTo>
                      <a:pt x="29" y="28"/>
                      <a:pt x="30" y="29"/>
                      <a:pt x="29" y="27"/>
                    </a:cubicBezTo>
                    <a:cubicBezTo>
                      <a:pt x="29" y="25"/>
                      <a:pt x="30" y="30"/>
                      <a:pt x="30" y="29"/>
                    </a:cubicBezTo>
                    <a:cubicBezTo>
                      <a:pt x="30" y="29"/>
                      <a:pt x="30" y="27"/>
                      <a:pt x="30" y="28"/>
                    </a:cubicBezTo>
                    <a:cubicBezTo>
                      <a:pt x="30" y="26"/>
                      <a:pt x="30" y="29"/>
                      <a:pt x="31" y="31"/>
                    </a:cubicBezTo>
                    <a:cubicBezTo>
                      <a:pt x="32" y="30"/>
                      <a:pt x="32" y="28"/>
                      <a:pt x="33" y="29"/>
                    </a:cubicBezTo>
                    <a:cubicBezTo>
                      <a:pt x="33" y="29"/>
                      <a:pt x="33" y="27"/>
                      <a:pt x="33" y="27"/>
                    </a:cubicBezTo>
                    <a:cubicBezTo>
                      <a:pt x="34" y="30"/>
                      <a:pt x="33" y="26"/>
                      <a:pt x="33" y="27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34" y="30"/>
                      <a:pt x="34" y="28"/>
                      <a:pt x="35" y="29"/>
                    </a:cubicBezTo>
                    <a:cubicBezTo>
                      <a:pt x="35" y="28"/>
                      <a:pt x="36" y="30"/>
                      <a:pt x="36" y="29"/>
                    </a:cubicBezTo>
                    <a:cubicBezTo>
                      <a:pt x="36" y="30"/>
                      <a:pt x="36" y="29"/>
                      <a:pt x="36" y="30"/>
                    </a:cubicBezTo>
                    <a:cubicBezTo>
                      <a:pt x="36" y="26"/>
                      <a:pt x="37" y="31"/>
                      <a:pt x="37" y="2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8" y="29"/>
                      <a:pt x="39" y="29"/>
                      <a:pt x="40" y="27"/>
                    </a:cubicBezTo>
                    <a:cubicBezTo>
                      <a:pt x="40" y="27"/>
                      <a:pt x="41" y="30"/>
                      <a:pt x="41" y="28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1" y="27"/>
                      <a:pt x="41" y="28"/>
                      <a:pt x="42" y="28"/>
                    </a:cubicBezTo>
                    <a:cubicBezTo>
                      <a:pt x="42" y="27"/>
                      <a:pt x="42" y="28"/>
                      <a:pt x="43" y="28"/>
                    </a:cubicBezTo>
                    <a:cubicBezTo>
                      <a:pt x="43" y="28"/>
                      <a:pt x="43" y="27"/>
                      <a:pt x="42" y="27"/>
                    </a:cubicBezTo>
                    <a:cubicBezTo>
                      <a:pt x="43" y="29"/>
                      <a:pt x="43" y="26"/>
                      <a:pt x="44" y="27"/>
                    </a:cubicBezTo>
                    <a:cubicBezTo>
                      <a:pt x="43" y="24"/>
                      <a:pt x="44" y="26"/>
                      <a:pt x="44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23" name="Freeform 193"/>
              <p:cNvSpPr>
                <a:spLocks/>
              </p:cNvSpPr>
              <p:nvPr/>
            </p:nvSpPr>
            <p:spPr bwMode="auto">
              <a:xfrm>
                <a:off x="5734" y="2350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24" name="Freeform 194"/>
              <p:cNvSpPr>
                <a:spLocks/>
              </p:cNvSpPr>
              <p:nvPr/>
            </p:nvSpPr>
            <p:spPr bwMode="auto">
              <a:xfrm>
                <a:off x="5682" y="2369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25" name="Freeform 195"/>
              <p:cNvSpPr>
                <a:spLocks/>
              </p:cNvSpPr>
              <p:nvPr/>
            </p:nvSpPr>
            <p:spPr bwMode="auto">
              <a:xfrm>
                <a:off x="5814" y="2006"/>
                <a:ext cx="3" cy="5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0"/>
                      <a:pt x="0" y="2"/>
                      <a:pt x="0" y="1"/>
                    </a:cubicBezTo>
                    <a:cubicBezTo>
                      <a:pt x="0" y="2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26" name="Freeform 196"/>
              <p:cNvSpPr>
                <a:spLocks/>
              </p:cNvSpPr>
              <p:nvPr/>
            </p:nvSpPr>
            <p:spPr bwMode="auto">
              <a:xfrm>
                <a:off x="5753" y="1987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27" name="Freeform 197"/>
              <p:cNvSpPr>
                <a:spLocks/>
              </p:cNvSpPr>
              <p:nvPr/>
            </p:nvSpPr>
            <p:spPr bwMode="auto">
              <a:xfrm>
                <a:off x="5902" y="2696"/>
                <a:ext cx="3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0"/>
                      <a:pt x="1" y="2"/>
                      <a:pt x="0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28" name="Freeform 198"/>
              <p:cNvSpPr>
                <a:spLocks/>
              </p:cNvSpPr>
              <p:nvPr/>
            </p:nvSpPr>
            <p:spPr bwMode="auto">
              <a:xfrm>
                <a:off x="5727" y="19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29" name="Freeform 199"/>
              <p:cNvSpPr>
                <a:spLocks/>
              </p:cNvSpPr>
              <p:nvPr/>
            </p:nvSpPr>
            <p:spPr bwMode="auto">
              <a:xfrm>
                <a:off x="5729" y="1975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0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30" name="Freeform 200"/>
              <p:cNvSpPr>
                <a:spLocks/>
              </p:cNvSpPr>
              <p:nvPr/>
            </p:nvSpPr>
            <p:spPr bwMode="auto">
              <a:xfrm>
                <a:off x="5724" y="1985"/>
                <a:ext cx="3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31" name="Freeform 201"/>
              <p:cNvSpPr>
                <a:spLocks/>
              </p:cNvSpPr>
              <p:nvPr/>
            </p:nvSpPr>
            <p:spPr bwMode="auto">
              <a:xfrm>
                <a:off x="5912" y="2691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32" name="Freeform 202"/>
              <p:cNvSpPr>
                <a:spLocks/>
              </p:cNvSpPr>
              <p:nvPr/>
            </p:nvSpPr>
            <p:spPr bwMode="auto">
              <a:xfrm>
                <a:off x="5712" y="1982"/>
                <a:ext cx="3" cy="5"/>
              </a:xfrm>
              <a:custGeom>
                <a:avLst/>
                <a:gdLst>
                  <a:gd name="T0" fmla="*/ 3 w 3"/>
                  <a:gd name="T1" fmla="*/ 0 h 5"/>
                  <a:gd name="T2" fmla="*/ 3 w 3"/>
                  <a:gd name="T3" fmla="*/ 0 h 5"/>
                  <a:gd name="T4" fmla="*/ 0 w 3"/>
                  <a:gd name="T5" fmla="*/ 5 h 5"/>
                  <a:gd name="T6" fmla="*/ 3 w 3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3" y="0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33" name="Freeform 203"/>
              <p:cNvSpPr>
                <a:spLocks/>
              </p:cNvSpPr>
              <p:nvPr/>
            </p:nvSpPr>
            <p:spPr bwMode="auto">
              <a:xfrm>
                <a:off x="6118" y="1672"/>
                <a:ext cx="10" cy="2"/>
              </a:xfrm>
              <a:custGeom>
                <a:avLst/>
                <a:gdLst>
                  <a:gd name="T0" fmla="*/ 0 w 4"/>
                  <a:gd name="T1" fmla="*/ 1 h 1"/>
                  <a:gd name="T2" fmla="*/ 0 w 4"/>
                  <a:gd name="T3" fmla="*/ 1 h 1"/>
                  <a:gd name="T4" fmla="*/ 1 w 4"/>
                  <a:gd name="T5" fmla="*/ 1 h 1"/>
                  <a:gd name="T6" fmla="*/ 2 w 4"/>
                  <a:gd name="T7" fmla="*/ 0 h 1"/>
                  <a:gd name="T8" fmla="*/ 4 w 4"/>
                  <a:gd name="T9" fmla="*/ 0 h 1"/>
                  <a:gd name="T10" fmla="*/ 0 w 4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3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34" name="Freeform 204"/>
              <p:cNvSpPr>
                <a:spLocks/>
              </p:cNvSpPr>
              <p:nvPr/>
            </p:nvSpPr>
            <p:spPr bwMode="auto">
              <a:xfrm>
                <a:off x="6120" y="1674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</p:grpSp>
        <p:grpSp>
          <p:nvGrpSpPr>
            <p:cNvPr id="4" name="Group 406"/>
            <p:cNvGrpSpPr>
              <a:grpSpLocks/>
            </p:cNvGrpSpPr>
            <p:nvPr/>
          </p:nvGrpSpPr>
          <p:grpSpPr bwMode="auto">
            <a:xfrm>
              <a:off x="8959850" y="2649538"/>
              <a:ext cx="2593975" cy="2765425"/>
              <a:chOff x="5644" y="1669"/>
              <a:chExt cx="1634" cy="1742"/>
            </a:xfrm>
          </p:grpSpPr>
          <p:sp>
            <p:nvSpPr>
              <p:cNvPr id="111" name="Freeform 206"/>
              <p:cNvSpPr>
                <a:spLocks/>
              </p:cNvSpPr>
              <p:nvPr/>
            </p:nvSpPr>
            <p:spPr bwMode="auto">
              <a:xfrm>
                <a:off x="6116" y="1676"/>
                <a:ext cx="4" cy="0"/>
              </a:xfrm>
              <a:custGeom>
                <a:avLst/>
                <a:gdLst>
                  <a:gd name="T0" fmla="*/ 1 w 2"/>
                  <a:gd name="T1" fmla="*/ 2 w 2"/>
                  <a:gd name="T2" fmla="*/ 1 w 2"/>
                  <a:gd name="T3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12" name="Freeform 207"/>
              <p:cNvSpPr>
                <a:spLocks/>
              </p:cNvSpPr>
              <p:nvPr/>
            </p:nvSpPr>
            <p:spPr bwMode="auto">
              <a:xfrm>
                <a:off x="6092" y="1703"/>
                <a:ext cx="5" cy="2"/>
              </a:xfrm>
              <a:custGeom>
                <a:avLst/>
                <a:gdLst>
                  <a:gd name="T0" fmla="*/ 1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0"/>
                      <a:pt x="1" y="1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13" name="Freeform 208"/>
              <p:cNvSpPr>
                <a:spLocks/>
              </p:cNvSpPr>
              <p:nvPr/>
            </p:nvSpPr>
            <p:spPr bwMode="auto">
              <a:xfrm>
                <a:off x="6092" y="1700"/>
                <a:ext cx="7" cy="3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1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14" name="Freeform 209"/>
              <p:cNvSpPr>
                <a:spLocks/>
              </p:cNvSpPr>
              <p:nvPr/>
            </p:nvSpPr>
            <p:spPr bwMode="auto">
              <a:xfrm>
                <a:off x="6118" y="1669"/>
                <a:ext cx="5" cy="3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0"/>
                      <a:pt x="1" y="0"/>
                      <a:pt x="0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15" name="Freeform 210"/>
              <p:cNvSpPr>
                <a:spLocks/>
              </p:cNvSpPr>
              <p:nvPr/>
            </p:nvSpPr>
            <p:spPr bwMode="auto">
              <a:xfrm>
                <a:off x="5644" y="1958"/>
                <a:ext cx="180" cy="98"/>
              </a:xfrm>
              <a:custGeom>
                <a:avLst/>
                <a:gdLst>
                  <a:gd name="T0" fmla="*/ 12 w 76"/>
                  <a:gd name="T1" fmla="*/ 18 h 41"/>
                  <a:gd name="T2" fmla="*/ 22 w 76"/>
                  <a:gd name="T3" fmla="*/ 26 h 41"/>
                  <a:gd name="T4" fmla="*/ 33 w 76"/>
                  <a:gd name="T5" fmla="*/ 25 h 41"/>
                  <a:gd name="T6" fmla="*/ 37 w 76"/>
                  <a:gd name="T7" fmla="*/ 28 h 41"/>
                  <a:gd name="T8" fmla="*/ 43 w 76"/>
                  <a:gd name="T9" fmla="*/ 32 h 41"/>
                  <a:gd name="T10" fmla="*/ 48 w 76"/>
                  <a:gd name="T11" fmla="*/ 35 h 41"/>
                  <a:gd name="T12" fmla="*/ 53 w 76"/>
                  <a:gd name="T13" fmla="*/ 33 h 41"/>
                  <a:gd name="T14" fmla="*/ 60 w 76"/>
                  <a:gd name="T15" fmla="*/ 35 h 41"/>
                  <a:gd name="T16" fmla="*/ 63 w 76"/>
                  <a:gd name="T17" fmla="*/ 36 h 41"/>
                  <a:gd name="T18" fmla="*/ 67 w 76"/>
                  <a:gd name="T19" fmla="*/ 40 h 41"/>
                  <a:gd name="T20" fmla="*/ 69 w 76"/>
                  <a:gd name="T21" fmla="*/ 40 h 41"/>
                  <a:gd name="T22" fmla="*/ 72 w 76"/>
                  <a:gd name="T23" fmla="*/ 38 h 41"/>
                  <a:gd name="T24" fmla="*/ 74 w 76"/>
                  <a:gd name="T25" fmla="*/ 36 h 41"/>
                  <a:gd name="T26" fmla="*/ 75 w 76"/>
                  <a:gd name="T27" fmla="*/ 34 h 41"/>
                  <a:gd name="T28" fmla="*/ 71 w 76"/>
                  <a:gd name="T29" fmla="*/ 33 h 41"/>
                  <a:gd name="T30" fmla="*/ 72 w 76"/>
                  <a:gd name="T31" fmla="*/ 31 h 41"/>
                  <a:gd name="T32" fmla="*/ 71 w 76"/>
                  <a:gd name="T33" fmla="*/ 29 h 41"/>
                  <a:gd name="T34" fmla="*/ 73 w 76"/>
                  <a:gd name="T35" fmla="*/ 25 h 41"/>
                  <a:gd name="T36" fmla="*/ 75 w 76"/>
                  <a:gd name="T37" fmla="*/ 22 h 41"/>
                  <a:gd name="T38" fmla="*/ 71 w 76"/>
                  <a:gd name="T39" fmla="*/ 25 h 41"/>
                  <a:gd name="T40" fmla="*/ 67 w 76"/>
                  <a:gd name="T41" fmla="*/ 28 h 41"/>
                  <a:gd name="T42" fmla="*/ 70 w 76"/>
                  <a:gd name="T43" fmla="*/ 22 h 41"/>
                  <a:gd name="T44" fmla="*/ 69 w 76"/>
                  <a:gd name="T45" fmla="*/ 23 h 41"/>
                  <a:gd name="T46" fmla="*/ 70 w 76"/>
                  <a:gd name="T47" fmla="*/ 20 h 41"/>
                  <a:gd name="T48" fmla="*/ 68 w 76"/>
                  <a:gd name="T49" fmla="*/ 20 h 41"/>
                  <a:gd name="T50" fmla="*/ 67 w 76"/>
                  <a:gd name="T51" fmla="*/ 19 h 41"/>
                  <a:gd name="T52" fmla="*/ 62 w 76"/>
                  <a:gd name="T53" fmla="*/ 24 h 41"/>
                  <a:gd name="T54" fmla="*/ 66 w 76"/>
                  <a:gd name="T55" fmla="*/ 18 h 41"/>
                  <a:gd name="T56" fmla="*/ 65 w 76"/>
                  <a:gd name="T57" fmla="*/ 18 h 41"/>
                  <a:gd name="T58" fmla="*/ 60 w 76"/>
                  <a:gd name="T59" fmla="*/ 17 h 41"/>
                  <a:gd name="T60" fmla="*/ 58 w 76"/>
                  <a:gd name="T61" fmla="*/ 17 h 41"/>
                  <a:gd name="T62" fmla="*/ 55 w 76"/>
                  <a:gd name="T63" fmla="*/ 15 h 41"/>
                  <a:gd name="T64" fmla="*/ 53 w 76"/>
                  <a:gd name="T65" fmla="*/ 16 h 41"/>
                  <a:gd name="T66" fmla="*/ 53 w 76"/>
                  <a:gd name="T67" fmla="*/ 15 h 41"/>
                  <a:gd name="T68" fmla="*/ 52 w 76"/>
                  <a:gd name="T69" fmla="*/ 14 h 41"/>
                  <a:gd name="T70" fmla="*/ 50 w 76"/>
                  <a:gd name="T71" fmla="*/ 16 h 41"/>
                  <a:gd name="T72" fmla="*/ 49 w 76"/>
                  <a:gd name="T73" fmla="*/ 13 h 41"/>
                  <a:gd name="T74" fmla="*/ 47 w 76"/>
                  <a:gd name="T75" fmla="*/ 12 h 41"/>
                  <a:gd name="T76" fmla="*/ 45 w 76"/>
                  <a:gd name="T77" fmla="*/ 12 h 41"/>
                  <a:gd name="T78" fmla="*/ 43 w 76"/>
                  <a:gd name="T79" fmla="*/ 11 h 41"/>
                  <a:gd name="T80" fmla="*/ 40 w 76"/>
                  <a:gd name="T81" fmla="*/ 13 h 41"/>
                  <a:gd name="T82" fmla="*/ 40 w 76"/>
                  <a:gd name="T83" fmla="*/ 11 h 41"/>
                  <a:gd name="T84" fmla="*/ 40 w 76"/>
                  <a:gd name="T85" fmla="*/ 11 h 41"/>
                  <a:gd name="T86" fmla="*/ 37 w 76"/>
                  <a:gd name="T87" fmla="*/ 10 h 41"/>
                  <a:gd name="T88" fmla="*/ 34 w 76"/>
                  <a:gd name="T89" fmla="*/ 13 h 41"/>
                  <a:gd name="T90" fmla="*/ 31 w 76"/>
                  <a:gd name="T91" fmla="*/ 14 h 41"/>
                  <a:gd name="T92" fmla="*/ 31 w 76"/>
                  <a:gd name="T93" fmla="*/ 10 h 41"/>
                  <a:gd name="T94" fmla="*/ 26 w 76"/>
                  <a:gd name="T95" fmla="*/ 12 h 41"/>
                  <a:gd name="T96" fmla="*/ 24 w 76"/>
                  <a:gd name="T97" fmla="*/ 12 h 41"/>
                  <a:gd name="T98" fmla="*/ 20 w 76"/>
                  <a:gd name="T99" fmla="*/ 9 h 41"/>
                  <a:gd name="T100" fmla="*/ 20 w 76"/>
                  <a:gd name="T101" fmla="*/ 7 h 41"/>
                  <a:gd name="T102" fmla="*/ 18 w 76"/>
                  <a:gd name="T103" fmla="*/ 6 h 41"/>
                  <a:gd name="T104" fmla="*/ 11 w 76"/>
                  <a:gd name="T105" fmla="*/ 8 h 41"/>
                  <a:gd name="T106" fmla="*/ 4 w 76"/>
                  <a:gd name="T107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6" h="41">
                    <a:moveTo>
                      <a:pt x="3" y="15"/>
                    </a:moveTo>
                    <a:cubicBezTo>
                      <a:pt x="4" y="15"/>
                      <a:pt x="5" y="15"/>
                      <a:pt x="5" y="16"/>
                    </a:cubicBezTo>
                    <a:cubicBezTo>
                      <a:pt x="7" y="16"/>
                      <a:pt x="8" y="22"/>
                      <a:pt x="11" y="21"/>
                    </a:cubicBezTo>
                    <a:cubicBezTo>
                      <a:pt x="11" y="20"/>
                      <a:pt x="11" y="19"/>
                      <a:pt x="12" y="19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3" y="18"/>
                      <a:pt x="12" y="20"/>
                      <a:pt x="11" y="20"/>
                    </a:cubicBezTo>
                    <a:cubicBezTo>
                      <a:pt x="12" y="21"/>
                      <a:pt x="13" y="20"/>
                      <a:pt x="14" y="21"/>
                    </a:cubicBezTo>
                    <a:cubicBezTo>
                      <a:pt x="15" y="19"/>
                      <a:pt x="15" y="21"/>
                      <a:pt x="15" y="19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6" y="19"/>
                      <a:pt x="16" y="19"/>
                      <a:pt x="16" y="22"/>
                    </a:cubicBezTo>
                    <a:cubicBezTo>
                      <a:pt x="17" y="25"/>
                      <a:pt x="20" y="24"/>
                      <a:pt x="22" y="26"/>
                    </a:cubicBezTo>
                    <a:cubicBezTo>
                      <a:pt x="24" y="27"/>
                      <a:pt x="27" y="26"/>
                      <a:pt x="30" y="26"/>
                    </a:cubicBezTo>
                    <a:cubicBezTo>
                      <a:pt x="31" y="23"/>
                      <a:pt x="31" y="25"/>
                      <a:pt x="33" y="22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3" y="22"/>
                      <a:pt x="33" y="24"/>
                      <a:pt x="33" y="25"/>
                    </a:cubicBezTo>
                    <a:cubicBezTo>
                      <a:pt x="33" y="24"/>
                      <a:pt x="33" y="25"/>
                      <a:pt x="34" y="23"/>
                    </a:cubicBezTo>
                    <a:cubicBezTo>
                      <a:pt x="34" y="22"/>
                      <a:pt x="33" y="26"/>
                      <a:pt x="33" y="25"/>
                    </a:cubicBezTo>
                    <a:cubicBezTo>
                      <a:pt x="33" y="26"/>
                      <a:pt x="34" y="24"/>
                      <a:pt x="34" y="24"/>
                    </a:cubicBezTo>
                    <a:cubicBezTo>
                      <a:pt x="35" y="23"/>
                      <a:pt x="33" y="25"/>
                      <a:pt x="33" y="28"/>
                    </a:cubicBezTo>
                    <a:cubicBezTo>
                      <a:pt x="34" y="27"/>
                      <a:pt x="36" y="26"/>
                      <a:pt x="37" y="27"/>
                    </a:cubicBezTo>
                    <a:cubicBezTo>
                      <a:pt x="36" y="28"/>
                      <a:pt x="37" y="26"/>
                      <a:pt x="37" y="26"/>
                    </a:cubicBezTo>
                    <a:cubicBezTo>
                      <a:pt x="36" y="29"/>
                      <a:pt x="38" y="25"/>
                      <a:pt x="37" y="27"/>
                    </a:cubicBezTo>
                    <a:cubicBezTo>
                      <a:pt x="37" y="27"/>
                      <a:pt x="37" y="27"/>
                      <a:pt x="37" y="28"/>
                    </a:cubicBezTo>
                    <a:cubicBezTo>
                      <a:pt x="37" y="29"/>
                      <a:pt x="38" y="27"/>
                      <a:pt x="38" y="29"/>
                    </a:cubicBezTo>
                    <a:cubicBezTo>
                      <a:pt x="39" y="28"/>
                      <a:pt x="38" y="31"/>
                      <a:pt x="39" y="29"/>
                    </a:cubicBezTo>
                    <a:cubicBezTo>
                      <a:pt x="38" y="31"/>
                      <a:pt x="39" y="30"/>
                      <a:pt x="38" y="31"/>
                    </a:cubicBezTo>
                    <a:cubicBezTo>
                      <a:pt x="40" y="28"/>
                      <a:pt x="38" y="33"/>
                      <a:pt x="40" y="30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1" y="31"/>
                      <a:pt x="41" y="33"/>
                      <a:pt x="43" y="32"/>
                    </a:cubicBezTo>
                    <a:cubicBezTo>
                      <a:pt x="44" y="31"/>
                      <a:pt x="43" y="35"/>
                      <a:pt x="44" y="34"/>
                    </a:cubicBezTo>
                    <a:cubicBezTo>
                      <a:pt x="45" y="32"/>
                      <a:pt x="45" y="32"/>
                      <a:pt x="45" y="32"/>
                    </a:cubicBezTo>
                    <a:cubicBezTo>
                      <a:pt x="45" y="32"/>
                      <a:pt x="45" y="33"/>
                      <a:pt x="45" y="34"/>
                    </a:cubicBezTo>
                    <a:cubicBezTo>
                      <a:pt x="46" y="33"/>
                      <a:pt x="45" y="34"/>
                      <a:pt x="46" y="35"/>
                    </a:cubicBezTo>
                    <a:cubicBezTo>
                      <a:pt x="46" y="34"/>
                      <a:pt x="46" y="34"/>
                      <a:pt x="47" y="33"/>
                    </a:cubicBezTo>
                    <a:cubicBezTo>
                      <a:pt x="46" y="36"/>
                      <a:pt x="48" y="33"/>
                      <a:pt x="48" y="35"/>
                    </a:cubicBezTo>
                    <a:cubicBezTo>
                      <a:pt x="49" y="32"/>
                      <a:pt x="49" y="33"/>
                      <a:pt x="49" y="33"/>
                    </a:cubicBezTo>
                    <a:cubicBezTo>
                      <a:pt x="49" y="33"/>
                      <a:pt x="49" y="34"/>
                      <a:pt x="48" y="34"/>
                    </a:cubicBezTo>
                    <a:cubicBezTo>
                      <a:pt x="49" y="34"/>
                      <a:pt x="49" y="34"/>
                      <a:pt x="49" y="35"/>
                    </a:cubicBezTo>
                    <a:cubicBezTo>
                      <a:pt x="50" y="35"/>
                      <a:pt x="51" y="33"/>
                      <a:pt x="50" y="34"/>
                    </a:cubicBezTo>
                    <a:cubicBezTo>
                      <a:pt x="49" y="36"/>
                      <a:pt x="51" y="34"/>
                      <a:pt x="51" y="35"/>
                    </a:cubicBezTo>
                    <a:cubicBezTo>
                      <a:pt x="52" y="33"/>
                      <a:pt x="53" y="32"/>
                      <a:pt x="53" y="33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3" y="34"/>
                      <a:pt x="52" y="37"/>
                      <a:pt x="55" y="35"/>
                    </a:cubicBezTo>
                    <a:cubicBezTo>
                      <a:pt x="54" y="36"/>
                      <a:pt x="54" y="36"/>
                      <a:pt x="54" y="36"/>
                    </a:cubicBezTo>
                    <a:cubicBezTo>
                      <a:pt x="56" y="35"/>
                      <a:pt x="55" y="38"/>
                      <a:pt x="58" y="35"/>
                    </a:cubicBezTo>
                    <a:cubicBezTo>
                      <a:pt x="57" y="36"/>
                      <a:pt x="57" y="37"/>
                      <a:pt x="57" y="37"/>
                    </a:cubicBezTo>
                    <a:cubicBezTo>
                      <a:pt x="58" y="36"/>
                      <a:pt x="58" y="36"/>
                      <a:pt x="60" y="35"/>
                    </a:cubicBezTo>
                    <a:cubicBezTo>
                      <a:pt x="60" y="35"/>
                      <a:pt x="59" y="36"/>
                      <a:pt x="59" y="36"/>
                    </a:cubicBezTo>
                    <a:cubicBezTo>
                      <a:pt x="59" y="37"/>
                      <a:pt x="58" y="39"/>
                      <a:pt x="60" y="37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60" y="37"/>
                      <a:pt x="62" y="36"/>
                      <a:pt x="61" y="38"/>
                    </a:cubicBezTo>
                    <a:cubicBezTo>
                      <a:pt x="62" y="37"/>
                      <a:pt x="62" y="36"/>
                      <a:pt x="63" y="35"/>
                    </a:cubicBezTo>
                    <a:cubicBezTo>
                      <a:pt x="64" y="35"/>
                      <a:pt x="62" y="37"/>
                      <a:pt x="63" y="36"/>
                    </a:cubicBezTo>
                    <a:cubicBezTo>
                      <a:pt x="62" y="37"/>
                      <a:pt x="62" y="37"/>
                      <a:pt x="62" y="37"/>
                    </a:cubicBezTo>
                    <a:cubicBezTo>
                      <a:pt x="62" y="38"/>
                      <a:pt x="63" y="38"/>
                      <a:pt x="64" y="38"/>
                    </a:cubicBezTo>
                    <a:cubicBezTo>
                      <a:pt x="63" y="40"/>
                      <a:pt x="65" y="38"/>
                      <a:pt x="65" y="39"/>
                    </a:cubicBezTo>
                    <a:cubicBezTo>
                      <a:pt x="66" y="38"/>
                      <a:pt x="65" y="40"/>
                      <a:pt x="67" y="38"/>
                    </a:cubicBezTo>
                    <a:cubicBezTo>
                      <a:pt x="66" y="39"/>
                      <a:pt x="66" y="39"/>
                      <a:pt x="66" y="39"/>
                    </a:cubicBezTo>
                    <a:cubicBezTo>
                      <a:pt x="66" y="39"/>
                      <a:pt x="67" y="40"/>
                      <a:pt x="67" y="40"/>
                    </a:cubicBezTo>
                    <a:cubicBezTo>
                      <a:pt x="67" y="41"/>
                      <a:pt x="68" y="39"/>
                      <a:pt x="69" y="39"/>
                    </a:cubicBezTo>
                    <a:cubicBezTo>
                      <a:pt x="68" y="40"/>
                      <a:pt x="68" y="40"/>
                      <a:pt x="68" y="40"/>
                    </a:cubicBezTo>
                    <a:cubicBezTo>
                      <a:pt x="68" y="39"/>
                      <a:pt x="70" y="38"/>
                      <a:pt x="71" y="37"/>
                    </a:cubicBezTo>
                    <a:cubicBezTo>
                      <a:pt x="71" y="38"/>
                      <a:pt x="71" y="37"/>
                      <a:pt x="71" y="38"/>
                    </a:cubicBezTo>
                    <a:cubicBezTo>
                      <a:pt x="70" y="38"/>
                      <a:pt x="69" y="39"/>
                      <a:pt x="68" y="41"/>
                    </a:cubicBezTo>
                    <a:cubicBezTo>
                      <a:pt x="67" y="41"/>
                      <a:pt x="70" y="39"/>
                      <a:pt x="69" y="40"/>
                    </a:cubicBezTo>
                    <a:cubicBezTo>
                      <a:pt x="69" y="41"/>
                      <a:pt x="69" y="41"/>
                      <a:pt x="70" y="39"/>
                    </a:cubicBezTo>
                    <a:cubicBezTo>
                      <a:pt x="69" y="41"/>
                      <a:pt x="69" y="41"/>
                      <a:pt x="69" y="41"/>
                    </a:cubicBezTo>
                    <a:cubicBezTo>
                      <a:pt x="69" y="41"/>
                      <a:pt x="69" y="41"/>
                      <a:pt x="70" y="40"/>
                    </a:cubicBezTo>
                    <a:cubicBezTo>
                      <a:pt x="70" y="41"/>
                      <a:pt x="70" y="40"/>
                      <a:pt x="70" y="40"/>
                    </a:cubicBezTo>
                    <a:cubicBezTo>
                      <a:pt x="71" y="39"/>
                      <a:pt x="71" y="39"/>
                      <a:pt x="73" y="38"/>
                    </a:cubicBezTo>
                    <a:cubicBezTo>
                      <a:pt x="72" y="38"/>
                      <a:pt x="72" y="38"/>
                      <a:pt x="72" y="38"/>
                    </a:cubicBezTo>
                    <a:cubicBezTo>
                      <a:pt x="73" y="37"/>
                      <a:pt x="74" y="37"/>
                      <a:pt x="73" y="38"/>
                    </a:cubicBezTo>
                    <a:cubicBezTo>
                      <a:pt x="72" y="39"/>
                      <a:pt x="71" y="40"/>
                      <a:pt x="70" y="40"/>
                    </a:cubicBezTo>
                    <a:cubicBezTo>
                      <a:pt x="74" y="38"/>
                      <a:pt x="74" y="38"/>
                      <a:pt x="74" y="38"/>
                    </a:cubicBezTo>
                    <a:cubicBezTo>
                      <a:pt x="73" y="39"/>
                      <a:pt x="73" y="38"/>
                      <a:pt x="74" y="37"/>
                    </a:cubicBezTo>
                    <a:cubicBezTo>
                      <a:pt x="73" y="38"/>
                      <a:pt x="73" y="38"/>
                      <a:pt x="73" y="38"/>
                    </a:cubicBezTo>
                    <a:cubicBezTo>
                      <a:pt x="74" y="36"/>
                      <a:pt x="74" y="36"/>
                      <a:pt x="74" y="36"/>
                    </a:cubicBezTo>
                    <a:cubicBezTo>
                      <a:pt x="74" y="37"/>
                      <a:pt x="75" y="35"/>
                      <a:pt x="73" y="36"/>
                    </a:cubicBezTo>
                    <a:cubicBezTo>
                      <a:pt x="72" y="37"/>
                      <a:pt x="72" y="37"/>
                      <a:pt x="72" y="37"/>
                    </a:cubicBezTo>
                    <a:cubicBezTo>
                      <a:pt x="72" y="37"/>
                      <a:pt x="71" y="39"/>
                      <a:pt x="72" y="37"/>
                    </a:cubicBezTo>
                    <a:cubicBezTo>
                      <a:pt x="73" y="36"/>
                      <a:pt x="73" y="36"/>
                      <a:pt x="73" y="36"/>
                    </a:cubicBezTo>
                    <a:cubicBezTo>
                      <a:pt x="73" y="36"/>
                      <a:pt x="73" y="36"/>
                      <a:pt x="73" y="36"/>
                    </a:cubicBezTo>
                    <a:cubicBezTo>
                      <a:pt x="75" y="34"/>
                      <a:pt x="75" y="34"/>
                      <a:pt x="75" y="34"/>
                    </a:cubicBezTo>
                    <a:cubicBezTo>
                      <a:pt x="72" y="37"/>
                      <a:pt x="73" y="35"/>
                      <a:pt x="73" y="35"/>
                    </a:cubicBezTo>
                    <a:cubicBezTo>
                      <a:pt x="73" y="35"/>
                      <a:pt x="73" y="35"/>
                      <a:pt x="73" y="35"/>
                    </a:cubicBezTo>
                    <a:cubicBezTo>
                      <a:pt x="74" y="34"/>
                      <a:pt x="72" y="36"/>
                      <a:pt x="72" y="36"/>
                    </a:cubicBezTo>
                    <a:cubicBezTo>
                      <a:pt x="72" y="35"/>
                      <a:pt x="74" y="33"/>
                      <a:pt x="75" y="33"/>
                    </a:cubicBezTo>
                    <a:cubicBezTo>
                      <a:pt x="74" y="32"/>
                      <a:pt x="72" y="33"/>
                      <a:pt x="73" y="32"/>
                    </a:cubicBezTo>
                    <a:cubicBezTo>
                      <a:pt x="73" y="32"/>
                      <a:pt x="72" y="32"/>
                      <a:pt x="71" y="33"/>
                    </a:cubicBezTo>
                    <a:cubicBezTo>
                      <a:pt x="71" y="33"/>
                      <a:pt x="73" y="31"/>
                      <a:pt x="72" y="32"/>
                    </a:cubicBezTo>
                    <a:cubicBezTo>
                      <a:pt x="73" y="30"/>
                      <a:pt x="74" y="29"/>
                      <a:pt x="75" y="28"/>
                    </a:cubicBezTo>
                    <a:cubicBezTo>
                      <a:pt x="75" y="28"/>
                      <a:pt x="76" y="27"/>
                      <a:pt x="75" y="27"/>
                    </a:cubicBezTo>
                    <a:cubicBezTo>
                      <a:pt x="76" y="27"/>
                      <a:pt x="76" y="26"/>
                      <a:pt x="76" y="26"/>
                    </a:cubicBezTo>
                    <a:cubicBezTo>
                      <a:pt x="75" y="27"/>
                      <a:pt x="74" y="28"/>
                      <a:pt x="74" y="29"/>
                    </a:cubicBezTo>
                    <a:cubicBezTo>
                      <a:pt x="73" y="31"/>
                      <a:pt x="74" y="29"/>
                      <a:pt x="72" y="31"/>
                    </a:cubicBezTo>
                    <a:cubicBezTo>
                      <a:pt x="72" y="30"/>
                      <a:pt x="72" y="30"/>
                      <a:pt x="71" y="30"/>
                    </a:cubicBezTo>
                    <a:cubicBezTo>
                      <a:pt x="71" y="30"/>
                      <a:pt x="72" y="29"/>
                      <a:pt x="73" y="28"/>
                    </a:cubicBezTo>
                    <a:cubicBezTo>
                      <a:pt x="72" y="29"/>
                      <a:pt x="71" y="30"/>
                      <a:pt x="71" y="29"/>
                    </a:cubicBezTo>
                    <a:cubicBezTo>
                      <a:pt x="70" y="31"/>
                      <a:pt x="70" y="31"/>
                      <a:pt x="69" y="32"/>
                    </a:cubicBezTo>
                    <a:cubicBezTo>
                      <a:pt x="68" y="32"/>
                      <a:pt x="68" y="33"/>
                      <a:pt x="68" y="33"/>
                    </a:cubicBezTo>
                    <a:cubicBezTo>
                      <a:pt x="69" y="31"/>
                      <a:pt x="71" y="29"/>
                      <a:pt x="71" y="29"/>
                    </a:cubicBezTo>
                    <a:cubicBezTo>
                      <a:pt x="72" y="27"/>
                      <a:pt x="71" y="29"/>
                      <a:pt x="72" y="27"/>
                    </a:cubicBezTo>
                    <a:cubicBezTo>
                      <a:pt x="74" y="25"/>
                      <a:pt x="75" y="26"/>
                      <a:pt x="74" y="27"/>
                    </a:cubicBezTo>
                    <a:cubicBezTo>
                      <a:pt x="76" y="25"/>
                      <a:pt x="74" y="26"/>
                      <a:pt x="75" y="25"/>
                    </a:cubicBezTo>
                    <a:cubicBezTo>
                      <a:pt x="75" y="25"/>
                      <a:pt x="74" y="25"/>
                      <a:pt x="73" y="26"/>
                    </a:cubicBezTo>
                    <a:cubicBezTo>
                      <a:pt x="73" y="26"/>
                      <a:pt x="73" y="27"/>
                      <a:pt x="72" y="27"/>
                    </a:cubicBezTo>
                    <a:cubicBezTo>
                      <a:pt x="70" y="29"/>
                      <a:pt x="73" y="26"/>
                      <a:pt x="73" y="25"/>
                    </a:cubicBezTo>
                    <a:cubicBezTo>
                      <a:pt x="73" y="25"/>
                      <a:pt x="73" y="25"/>
                      <a:pt x="73" y="25"/>
                    </a:cubicBezTo>
                    <a:cubicBezTo>
                      <a:pt x="74" y="24"/>
                      <a:pt x="72" y="26"/>
                      <a:pt x="72" y="25"/>
                    </a:cubicBezTo>
                    <a:cubicBezTo>
                      <a:pt x="74" y="23"/>
                      <a:pt x="73" y="25"/>
                      <a:pt x="74" y="24"/>
                    </a:cubicBezTo>
                    <a:cubicBezTo>
                      <a:pt x="76" y="22"/>
                      <a:pt x="76" y="22"/>
                      <a:pt x="76" y="22"/>
                    </a:cubicBezTo>
                    <a:cubicBezTo>
                      <a:pt x="75" y="21"/>
                      <a:pt x="74" y="24"/>
                      <a:pt x="74" y="23"/>
                    </a:cubicBezTo>
                    <a:cubicBezTo>
                      <a:pt x="75" y="22"/>
                      <a:pt x="75" y="22"/>
                      <a:pt x="75" y="22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73" y="23"/>
                      <a:pt x="72" y="25"/>
                      <a:pt x="73" y="25"/>
                    </a:cubicBezTo>
                    <a:cubicBezTo>
                      <a:pt x="70" y="27"/>
                      <a:pt x="72" y="25"/>
                      <a:pt x="71" y="25"/>
                    </a:cubicBezTo>
                    <a:cubicBezTo>
                      <a:pt x="70" y="27"/>
                      <a:pt x="72" y="25"/>
                      <a:pt x="71" y="27"/>
                    </a:cubicBezTo>
                    <a:cubicBezTo>
                      <a:pt x="70" y="28"/>
                      <a:pt x="69" y="28"/>
                      <a:pt x="69" y="28"/>
                    </a:cubicBezTo>
                    <a:cubicBezTo>
                      <a:pt x="69" y="28"/>
                      <a:pt x="70" y="26"/>
                      <a:pt x="71" y="25"/>
                    </a:cubicBezTo>
                    <a:cubicBezTo>
                      <a:pt x="71" y="25"/>
                      <a:pt x="71" y="25"/>
                      <a:pt x="71" y="26"/>
                    </a:cubicBezTo>
                    <a:cubicBezTo>
                      <a:pt x="72" y="25"/>
                      <a:pt x="73" y="23"/>
                      <a:pt x="74" y="22"/>
                    </a:cubicBezTo>
                    <a:cubicBezTo>
                      <a:pt x="74" y="21"/>
                      <a:pt x="72" y="24"/>
                      <a:pt x="72" y="23"/>
                    </a:cubicBezTo>
                    <a:cubicBezTo>
                      <a:pt x="73" y="23"/>
                      <a:pt x="71" y="24"/>
                      <a:pt x="71" y="25"/>
                    </a:cubicBezTo>
                    <a:cubicBezTo>
                      <a:pt x="68" y="29"/>
                      <a:pt x="73" y="22"/>
                      <a:pt x="72" y="22"/>
                    </a:cubicBezTo>
                    <a:cubicBezTo>
                      <a:pt x="70" y="25"/>
                      <a:pt x="69" y="25"/>
                      <a:pt x="67" y="28"/>
                    </a:cubicBezTo>
                    <a:cubicBezTo>
                      <a:pt x="67" y="29"/>
                      <a:pt x="66" y="29"/>
                      <a:pt x="66" y="29"/>
                    </a:cubicBezTo>
                    <a:cubicBezTo>
                      <a:pt x="68" y="27"/>
                      <a:pt x="67" y="27"/>
                      <a:pt x="69" y="26"/>
                    </a:cubicBezTo>
                    <a:cubicBezTo>
                      <a:pt x="68" y="26"/>
                      <a:pt x="68" y="26"/>
                      <a:pt x="68" y="26"/>
                    </a:cubicBezTo>
                    <a:cubicBezTo>
                      <a:pt x="70" y="24"/>
                      <a:pt x="70" y="24"/>
                      <a:pt x="70" y="24"/>
                    </a:cubicBezTo>
                    <a:cubicBezTo>
                      <a:pt x="71" y="23"/>
                      <a:pt x="71" y="21"/>
                      <a:pt x="72" y="21"/>
                    </a:cubicBezTo>
                    <a:cubicBezTo>
                      <a:pt x="71" y="21"/>
                      <a:pt x="71" y="22"/>
                      <a:pt x="70" y="22"/>
                    </a:cubicBezTo>
                    <a:cubicBezTo>
                      <a:pt x="71" y="22"/>
                      <a:pt x="71" y="21"/>
                      <a:pt x="71" y="21"/>
                    </a:cubicBezTo>
                    <a:cubicBezTo>
                      <a:pt x="71" y="22"/>
                      <a:pt x="69" y="23"/>
                      <a:pt x="69" y="23"/>
                    </a:cubicBezTo>
                    <a:cubicBezTo>
                      <a:pt x="69" y="23"/>
                      <a:pt x="70" y="22"/>
                      <a:pt x="70" y="21"/>
                    </a:cubicBezTo>
                    <a:cubicBezTo>
                      <a:pt x="71" y="20"/>
                      <a:pt x="71" y="20"/>
                      <a:pt x="71" y="20"/>
                    </a:cubicBezTo>
                    <a:cubicBezTo>
                      <a:pt x="70" y="21"/>
                      <a:pt x="72" y="19"/>
                      <a:pt x="71" y="20"/>
                    </a:cubicBezTo>
                    <a:cubicBezTo>
                      <a:pt x="69" y="23"/>
                      <a:pt x="69" y="23"/>
                      <a:pt x="69" y="23"/>
                    </a:cubicBezTo>
                    <a:cubicBezTo>
                      <a:pt x="68" y="23"/>
                      <a:pt x="69" y="22"/>
                      <a:pt x="69" y="22"/>
                    </a:cubicBezTo>
                    <a:cubicBezTo>
                      <a:pt x="70" y="21"/>
                      <a:pt x="70" y="21"/>
                      <a:pt x="70" y="21"/>
                    </a:cubicBezTo>
                    <a:cubicBezTo>
                      <a:pt x="69" y="22"/>
                      <a:pt x="71" y="19"/>
                      <a:pt x="71" y="19"/>
                    </a:cubicBezTo>
                    <a:cubicBezTo>
                      <a:pt x="70" y="21"/>
                      <a:pt x="70" y="21"/>
                      <a:pt x="70" y="21"/>
                    </a:cubicBezTo>
                    <a:cubicBezTo>
                      <a:pt x="71" y="19"/>
                      <a:pt x="71" y="19"/>
                      <a:pt x="71" y="19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0" y="20"/>
                      <a:pt x="68" y="22"/>
                      <a:pt x="69" y="20"/>
                    </a:cubicBezTo>
                    <a:cubicBezTo>
                      <a:pt x="68" y="22"/>
                      <a:pt x="69" y="20"/>
                      <a:pt x="69" y="21"/>
                    </a:cubicBezTo>
                    <a:cubicBezTo>
                      <a:pt x="68" y="23"/>
                      <a:pt x="68" y="22"/>
                      <a:pt x="67" y="22"/>
                    </a:cubicBezTo>
                    <a:cubicBezTo>
                      <a:pt x="69" y="20"/>
                      <a:pt x="67" y="22"/>
                      <a:pt x="67" y="22"/>
                    </a:cubicBezTo>
                    <a:cubicBezTo>
                      <a:pt x="68" y="20"/>
                      <a:pt x="68" y="20"/>
                      <a:pt x="68" y="20"/>
                    </a:cubicBezTo>
                    <a:cubicBezTo>
                      <a:pt x="67" y="22"/>
                      <a:pt x="67" y="22"/>
                      <a:pt x="67" y="22"/>
                    </a:cubicBezTo>
                    <a:cubicBezTo>
                      <a:pt x="69" y="19"/>
                      <a:pt x="66" y="22"/>
                      <a:pt x="67" y="21"/>
                    </a:cubicBezTo>
                    <a:cubicBezTo>
                      <a:pt x="67" y="20"/>
                      <a:pt x="68" y="19"/>
                      <a:pt x="68" y="18"/>
                    </a:cubicBezTo>
                    <a:cubicBezTo>
                      <a:pt x="67" y="21"/>
                      <a:pt x="66" y="21"/>
                      <a:pt x="65" y="23"/>
                    </a:cubicBezTo>
                    <a:cubicBezTo>
                      <a:pt x="66" y="22"/>
                      <a:pt x="67" y="20"/>
                      <a:pt x="68" y="18"/>
                    </a:cubicBezTo>
                    <a:cubicBezTo>
                      <a:pt x="67" y="20"/>
                      <a:pt x="69" y="17"/>
                      <a:pt x="67" y="19"/>
                    </a:cubicBezTo>
                    <a:cubicBezTo>
                      <a:pt x="67" y="20"/>
                      <a:pt x="66" y="20"/>
                      <a:pt x="65" y="21"/>
                    </a:cubicBezTo>
                    <a:cubicBezTo>
                      <a:pt x="65" y="21"/>
                      <a:pt x="66" y="20"/>
                      <a:pt x="66" y="19"/>
                    </a:cubicBezTo>
                    <a:cubicBezTo>
                      <a:pt x="66" y="20"/>
                      <a:pt x="65" y="21"/>
                      <a:pt x="65" y="22"/>
                    </a:cubicBezTo>
                    <a:cubicBezTo>
                      <a:pt x="65" y="21"/>
                      <a:pt x="63" y="23"/>
                      <a:pt x="64" y="22"/>
                    </a:cubicBezTo>
                    <a:cubicBezTo>
                      <a:pt x="65" y="21"/>
                      <a:pt x="65" y="22"/>
                      <a:pt x="65" y="20"/>
                    </a:cubicBezTo>
                    <a:cubicBezTo>
                      <a:pt x="65" y="20"/>
                      <a:pt x="63" y="24"/>
                      <a:pt x="62" y="24"/>
                    </a:cubicBezTo>
                    <a:cubicBezTo>
                      <a:pt x="62" y="25"/>
                      <a:pt x="60" y="27"/>
                      <a:pt x="60" y="28"/>
                    </a:cubicBezTo>
                    <a:cubicBezTo>
                      <a:pt x="60" y="27"/>
                      <a:pt x="60" y="27"/>
                      <a:pt x="61" y="25"/>
                    </a:cubicBezTo>
                    <a:cubicBezTo>
                      <a:pt x="61" y="26"/>
                      <a:pt x="61" y="26"/>
                      <a:pt x="61" y="26"/>
                    </a:cubicBezTo>
                    <a:cubicBezTo>
                      <a:pt x="62" y="23"/>
                      <a:pt x="64" y="22"/>
                      <a:pt x="65" y="20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66" y="18"/>
                      <a:pt x="66" y="18"/>
                      <a:pt x="66" y="18"/>
                    </a:cubicBezTo>
                    <a:cubicBezTo>
                      <a:pt x="65" y="19"/>
                      <a:pt x="65" y="18"/>
                      <a:pt x="65" y="18"/>
                    </a:cubicBezTo>
                    <a:cubicBezTo>
                      <a:pt x="64" y="20"/>
                      <a:pt x="65" y="18"/>
                      <a:pt x="65" y="19"/>
                    </a:cubicBezTo>
                    <a:cubicBezTo>
                      <a:pt x="64" y="19"/>
                      <a:pt x="63" y="22"/>
                      <a:pt x="63" y="21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5" y="17"/>
                      <a:pt x="64" y="20"/>
                      <a:pt x="64" y="19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4" y="17"/>
                      <a:pt x="63" y="17"/>
                      <a:pt x="60" y="20"/>
                    </a:cubicBezTo>
                    <a:cubicBezTo>
                      <a:pt x="61" y="19"/>
                      <a:pt x="61" y="18"/>
                      <a:pt x="61" y="17"/>
                    </a:cubicBezTo>
                    <a:cubicBezTo>
                      <a:pt x="61" y="18"/>
                      <a:pt x="60" y="19"/>
                      <a:pt x="60" y="19"/>
                    </a:cubicBezTo>
                    <a:cubicBezTo>
                      <a:pt x="61" y="17"/>
                      <a:pt x="61" y="17"/>
                      <a:pt x="61" y="17"/>
                    </a:cubicBezTo>
                    <a:cubicBezTo>
                      <a:pt x="61" y="16"/>
                      <a:pt x="60" y="17"/>
                      <a:pt x="59" y="18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61" y="16"/>
                      <a:pt x="59" y="18"/>
                      <a:pt x="59" y="18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8" y="19"/>
                      <a:pt x="58" y="18"/>
                      <a:pt x="60" y="16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9" y="16"/>
                      <a:pt x="59" y="16"/>
                      <a:pt x="58" y="17"/>
                    </a:cubicBezTo>
                    <a:cubicBezTo>
                      <a:pt x="58" y="17"/>
                      <a:pt x="58" y="18"/>
                      <a:pt x="57" y="19"/>
                    </a:cubicBezTo>
                    <a:cubicBezTo>
                      <a:pt x="56" y="21"/>
                      <a:pt x="57" y="19"/>
                      <a:pt x="56" y="20"/>
                    </a:cubicBezTo>
                    <a:cubicBezTo>
                      <a:pt x="57" y="18"/>
                      <a:pt x="57" y="18"/>
                      <a:pt x="57" y="18"/>
                    </a:cubicBezTo>
                    <a:cubicBezTo>
                      <a:pt x="59" y="15"/>
                      <a:pt x="57" y="17"/>
                      <a:pt x="56" y="16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7" y="15"/>
                      <a:pt x="55" y="17"/>
                      <a:pt x="55" y="15"/>
                    </a:cubicBezTo>
                    <a:cubicBezTo>
                      <a:pt x="55" y="16"/>
                      <a:pt x="53" y="19"/>
                      <a:pt x="53" y="19"/>
                    </a:cubicBezTo>
                    <a:cubicBezTo>
                      <a:pt x="52" y="20"/>
                      <a:pt x="54" y="16"/>
                      <a:pt x="55" y="15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3" y="16"/>
                      <a:pt x="53" y="17"/>
                      <a:pt x="53" y="16"/>
                    </a:cubicBezTo>
                    <a:cubicBezTo>
                      <a:pt x="53" y="16"/>
                      <a:pt x="53" y="16"/>
                      <a:pt x="53" y="16"/>
                    </a:cubicBezTo>
                    <a:cubicBezTo>
                      <a:pt x="53" y="16"/>
                      <a:pt x="54" y="14"/>
                      <a:pt x="53" y="15"/>
                    </a:cubicBezTo>
                    <a:cubicBezTo>
                      <a:pt x="52" y="16"/>
                      <a:pt x="53" y="15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1" y="17"/>
                      <a:pt x="51" y="17"/>
                      <a:pt x="51" y="17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3" y="14"/>
                      <a:pt x="52" y="16"/>
                      <a:pt x="51" y="17"/>
                    </a:cubicBezTo>
                    <a:cubicBezTo>
                      <a:pt x="51" y="18"/>
                      <a:pt x="51" y="16"/>
                      <a:pt x="51" y="16"/>
                    </a:cubicBezTo>
                    <a:cubicBezTo>
                      <a:pt x="52" y="15"/>
                      <a:pt x="51" y="16"/>
                      <a:pt x="52" y="16"/>
                    </a:cubicBezTo>
                    <a:cubicBezTo>
                      <a:pt x="52" y="15"/>
                      <a:pt x="52" y="15"/>
                      <a:pt x="52" y="14"/>
                    </a:cubicBezTo>
                    <a:cubicBezTo>
                      <a:pt x="52" y="14"/>
                      <a:pt x="51" y="16"/>
                      <a:pt x="51" y="16"/>
                    </a:cubicBezTo>
                    <a:cubicBezTo>
                      <a:pt x="51" y="15"/>
                      <a:pt x="51" y="16"/>
                      <a:pt x="52" y="14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51" y="16"/>
                      <a:pt x="51" y="16"/>
                      <a:pt x="50" y="17"/>
                    </a:cubicBezTo>
                    <a:cubicBezTo>
                      <a:pt x="50" y="17"/>
                      <a:pt x="49" y="18"/>
                      <a:pt x="50" y="17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50" y="17"/>
                      <a:pt x="50" y="16"/>
                      <a:pt x="49" y="1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50" y="15"/>
                      <a:pt x="51" y="14"/>
                      <a:pt x="51" y="13"/>
                    </a:cubicBezTo>
                    <a:cubicBezTo>
                      <a:pt x="50" y="15"/>
                      <a:pt x="50" y="15"/>
                      <a:pt x="50" y="15"/>
                    </a:cubicBezTo>
                    <a:cubicBezTo>
                      <a:pt x="49" y="15"/>
                      <a:pt x="50" y="14"/>
                      <a:pt x="50" y="14"/>
                    </a:cubicBezTo>
                    <a:cubicBezTo>
                      <a:pt x="50" y="12"/>
                      <a:pt x="47" y="18"/>
                      <a:pt x="48" y="16"/>
                    </a:cubicBezTo>
                    <a:cubicBezTo>
                      <a:pt x="49" y="14"/>
                      <a:pt x="49" y="14"/>
                      <a:pt x="49" y="13"/>
                    </a:cubicBezTo>
                    <a:cubicBezTo>
                      <a:pt x="49" y="14"/>
                      <a:pt x="48" y="14"/>
                      <a:pt x="48" y="14"/>
                    </a:cubicBezTo>
                    <a:cubicBezTo>
                      <a:pt x="48" y="15"/>
                      <a:pt x="49" y="13"/>
                      <a:pt x="49" y="14"/>
                    </a:cubicBezTo>
                    <a:cubicBezTo>
                      <a:pt x="48" y="16"/>
                      <a:pt x="48" y="15"/>
                      <a:pt x="48" y="15"/>
                    </a:cubicBezTo>
                    <a:cubicBezTo>
                      <a:pt x="50" y="11"/>
                      <a:pt x="47" y="14"/>
                      <a:pt x="48" y="12"/>
                    </a:cubicBezTo>
                    <a:cubicBezTo>
                      <a:pt x="47" y="14"/>
                      <a:pt x="47" y="12"/>
                      <a:pt x="47" y="13"/>
                    </a:cubicBezTo>
                    <a:cubicBezTo>
                      <a:pt x="48" y="11"/>
                      <a:pt x="46" y="13"/>
                      <a:pt x="47" y="12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3"/>
                      <a:pt x="44" y="18"/>
                      <a:pt x="45" y="15"/>
                    </a:cubicBezTo>
                    <a:cubicBezTo>
                      <a:pt x="45" y="14"/>
                      <a:pt x="46" y="13"/>
                      <a:pt x="46" y="13"/>
                    </a:cubicBezTo>
                    <a:cubicBezTo>
                      <a:pt x="47" y="10"/>
                      <a:pt x="44" y="14"/>
                      <a:pt x="46" y="12"/>
                    </a:cubicBezTo>
                    <a:cubicBezTo>
                      <a:pt x="45" y="12"/>
                      <a:pt x="44" y="14"/>
                      <a:pt x="44" y="15"/>
                    </a:cubicBezTo>
                    <a:cubicBezTo>
                      <a:pt x="44" y="14"/>
                      <a:pt x="44" y="12"/>
                      <a:pt x="45" y="12"/>
                    </a:cubicBezTo>
                    <a:cubicBezTo>
                      <a:pt x="44" y="12"/>
                      <a:pt x="44" y="13"/>
                      <a:pt x="44" y="12"/>
                    </a:cubicBezTo>
                    <a:cubicBezTo>
                      <a:pt x="44" y="11"/>
                      <a:pt x="45" y="11"/>
                      <a:pt x="45" y="11"/>
                    </a:cubicBezTo>
                    <a:cubicBezTo>
                      <a:pt x="45" y="10"/>
                      <a:pt x="44" y="11"/>
                      <a:pt x="44" y="12"/>
                    </a:cubicBezTo>
                    <a:cubicBezTo>
                      <a:pt x="44" y="10"/>
                      <a:pt x="43" y="11"/>
                      <a:pt x="44" y="10"/>
                    </a:cubicBezTo>
                    <a:cubicBezTo>
                      <a:pt x="42" y="12"/>
                      <a:pt x="44" y="9"/>
                      <a:pt x="42" y="12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2" y="12"/>
                      <a:pt x="41" y="13"/>
                      <a:pt x="41" y="13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3" y="9"/>
                      <a:pt x="42" y="11"/>
                      <a:pt x="42" y="10"/>
                    </a:cubicBezTo>
                    <a:cubicBezTo>
                      <a:pt x="42" y="11"/>
                      <a:pt x="42" y="10"/>
                      <a:pt x="42" y="11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0" y="13"/>
                      <a:pt x="41" y="11"/>
                      <a:pt x="41" y="11"/>
                    </a:cubicBezTo>
                    <a:cubicBezTo>
                      <a:pt x="41" y="10"/>
                      <a:pt x="41" y="10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1"/>
                      <a:pt x="40" y="11"/>
                      <a:pt x="40" y="11"/>
                    </a:cubicBezTo>
                    <a:cubicBezTo>
                      <a:pt x="40" y="11"/>
                      <a:pt x="40" y="11"/>
                      <a:pt x="40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1" y="8"/>
                      <a:pt x="40" y="10"/>
                      <a:pt x="40" y="11"/>
                    </a:cubicBezTo>
                    <a:cubicBezTo>
                      <a:pt x="40" y="9"/>
                      <a:pt x="39" y="10"/>
                      <a:pt x="38" y="11"/>
                    </a:cubicBezTo>
                    <a:cubicBezTo>
                      <a:pt x="38" y="11"/>
                      <a:pt x="39" y="10"/>
                      <a:pt x="39" y="10"/>
                    </a:cubicBezTo>
                    <a:cubicBezTo>
                      <a:pt x="38" y="10"/>
                      <a:pt x="38" y="12"/>
                      <a:pt x="38" y="11"/>
                    </a:cubicBezTo>
                    <a:cubicBezTo>
                      <a:pt x="38" y="11"/>
                      <a:pt x="38" y="10"/>
                      <a:pt x="38" y="9"/>
                    </a:cubicBezTo>
                    <a:cubicBezTo>
                      <a:pt x="38" y="9"/>
                      <a:pt x="38" y="11"/>
                      <a:pt x="38" y="11"/>
                    </a:cubicBezTo>
                    <a:cubicBezTo>
                      <a:pt x="38" y="8"/>
                      <a:pt x="36" y="12"/>
                      <a:pt x="37" y="10"/>
                    </a:cubicBezTo>
                    <a:cubicBezTo>
                      <a:pt x="36" y="10"/>
                      <a:pt x="37" y="9"/>
                      <a:pt x="37" y="9"/>
                    </a:cubicBezTo>
                    <a:cubicBezTo>
                      <a:pt x="37" y="9"/>
                      <a:pt x="36" y="10"/>
                      <a:pt x="35" y="11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5" y="10"/>
                      <a:pt x="35" y="11"/>
                    </a:cubicBezTo>
                    <a:cubicBezTo>
                      <a:pt x="34" y="12"/>
                      <a:pt x="34" y="13"/>
                      <a:pt x="34" y="13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3" y="12"/>
                      <a:pt x="33" y="13"/>
                      <a:pt x="33" y="13"/>
                    </a:cubicBezTo>
                    <a:cubicBezTo>
                      <a:pt x="33" y="12"/>
                      <a:pt x="33" y="13"/>
                      <a:pt x="34" y="12"/>
                    </a:cubicBezTo>
                    <a:cubicBezTo>
                      <a:pt x="35" y="10"/>
                      <a:pt x="34" y="10"/>
                      <a:pt x="34" y="10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2"/>
                      <a:pt x="34" y="10"/>
                      <a:pt x="33" y="10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4"/>
                      <a:pt x="32" y="12"/>
                      <a:pt x="32" y="11"/>
                    </a:cubicBezTo>
                    <a:cubicBezTo>
                      <a:pt x="32" y="12"/>
                      <a:pt x="30" y="14"/>
                      <a:pt x="29" y="15"/>
                    </a:cubicBezTo>
                    <a:cubicBezTo>
                      <a:pt x="30" y="15"/>
                      <a:pt x="29" y="16"/>
                      <a:pt x="29" y="16"/>
                    </a:cubicBezTo>
                    <a:cubicBezTo>
                      <a:pt x="29" y="15"/>
                      <a:pt x="29" y="16"/>
                      <a:pt x="29" y="15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3"/>
                      <a:pt x="31" y="11"/>
                      <a:pt x="31" y="10"/>
                    </a:cubicBezTo>
                    <a:cubicBezTo>
                      <a:pt x="31" y="11"/>
                      <a:pt x="31" y="10"/>
                      <a:pt x="30" y="10"/>
                    </a:cubicBezTo>
                    <a:cubicBezTo>
                      <a:pt x="29" y="12"/>
                      <a:pt x="29" y="11"/>
                      <a:pt x="28" y="13"/>
                    </a:cubicBezTo>
                    <a:cubicBezTo>
                      <a:pt x="28" y="13"/>
                      <a:pt x="29" y="11"/>
                      <a:pt x="29" y="11"/>
                    </a:cubicBezTo>
                    <a:cubicBezTo>
                      <a:pt x="28" y="11"/>
                      <a:pt x="28" y="10"/>
                      <a:pt x="28" y="11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11"/>
                      <a:pt x="27" y="10"/>
                      <a:pt x="26" y="12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0"/>
                      <a:pt x="25" y="14"/>
                      <a:pt x="26" y="12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2"/>
                      <a:pt x="26" y="10"/>
                      <a:pt x="25" y="11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1"/>
                      <a:pt x="25" y="10"/>
                      <a:pt x="24" y="12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6" y="9"/>
                      <a:pt x="24" y="12"/>
                      <a:pt x="24" y="11"/>
                    </a:cubicBezTo>
                    <a:cubicBezTo>
                      <a:pt x="24" y="11"/>
                      <a:pt x="25" y="10"/>
                      <a:pt x="25" y="10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3" y="8"/>
                      <a:pt x="22" y="8"/>
                      <a:pt x="20" y="9"/>
                    </a:cubicBezTo>
                    <a:cubicBezTo>
                      <a:pt x="21" y="7"/>
                      <a:pt x="21" y="8"/>
                      <a:pt x="22" y="6"/>
                    </a:cubicBezTo>
                    <a:cubicBezTo>
                      <a:pt x="21" y="8"/>
                      <a:pt x="21" y="7"/>
                      <a:pt x="21" y="7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0" y="7"/>
                      <a:pt x="21" y="6"/>
                      <a:pt x="20" y="6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19" y="8"/>
                      <a:pt x="21" y="4"/>
                      <a:pt x="20" y="7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9" y="7"/>
                      <a:pt x="20" y="4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20" y="5"/>
                      <a:pt x="18" y="8"/>
                      <a:pt x="18" y="6"/>
                    </a:cubicBezTo>
                    <a:cubicBezTo>
                      <a:pt x="18" y="6"/>
                      <a:pt x="18" y="7"/>
                      <a:pt x="17" y="8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7" y="7"/>
                      <a:pt x="16" y="6"/>
                      <a:pt x="14" y="8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3" y="8"/>
                      <a:pt x="15" y="4"/>
                      <a:pt x="12" y="8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8"/>
                      <a:pt x="12" y="7"/>
                      <a:pt x="11" y="8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7"/>
                      <a:pt x="10" y="9"/>
                      <a:pt x="10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4"/>
                      <a:pt x="11" y="1"/>
                      <a:pt x="8" y="5"/>
                    </a:cubicBezTo>
                    <a:cubicBezTo>
                      <a:pt x="7" y="5"/>
                      <a:pt x="9" y="2"/>
                      <a:pt x="9" y="3"/>
                    </a:cubicBezTo>
                    <a:cubicBezTo>
                      <a:pt x="6" y="5"/>
                      <a:pt x="8" y="0"/>
                      <a:pt x="4" y="4"/>
                    </a:cubicBezTo>
                    <a:cubicBezTo>
                      <a:pt x="3" y="5"/>
                      <a:pt x="0" y="10"/>
                      <a:pt x="0" y="10"/>
                    </a:cubicBezTo>
                    <a:cubicBezTo>
                      <a:pt x="3" y="9"/>
                      <a:pt x="3" y="12"/>
                      <a:pt x="3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16" name="Freeform 211"/>
              <p:cNvSpPr>
                <a:spLocks/>
              </p:cNvSpPr>
              <p:nvPr/>
            </p:nvSpPr>
            <p:spPr bwMode="auto">
              <a:xfrm>
                <a:off x="5817" y="2022"/>
                <a:ext cx="5" cy="3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1" y="0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17" name="Freeform 212"/>
              <p:cNvSpPr>
                <a:spLocks/>
              </p:cNvSpPr>
              <p:nvPr/>
            </p:nvSpPr>
            <p:spPr bwMode="auto">
              <a:xfrm>
                <a:off x="5817" y="2015"/>
                <a:ext cx="2" cy="5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0" y="1"/>
                      <a:pt x="1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18" name="Freeform 213"/>
              <p:cNvSpPr>
                <a:spLocks/>
              </p:cNvSpPr>
              <p:nvPr/>
            </p:nvSpPr>
            <p:spPr bwMode="auto">
              <a:xfrm>
                <a:off x="5810" y="2008"/>
                <a:ext cx="2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19" name="Freeform 214"/>
              <p:cNvSpPr>
                <a:spLocks/>
              </p:cNvSpPr>
              <p:nvPr/>
            </p:nvSpPr>
            <p:spPr bwMode="auto">
              <a:xfrm>
                <a:off x="5810" y="2051"/>
                <a:ext cx="4" cy="7"/>
              </a:xfrm>
              <a:custGeom>
                <a:avLst/>
                <a:gdLst>
                  <a:gd name="T0" fmla="*/ 0 w 2"/>
                  <a:gd name="T1" fmla="*/ 3 h 3"/>
                  <a:gd name="T2" fmla="*/ 2 w 2"/>
                  <a:gd name="T3" fmla="*/ 0 h 3"/>
                  <a:gd name="T4" fmla="*/ 0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20" name="Freeform 215"/>
              <p:cNvSpPr>
                <a:spLocks/>
              </p:cNvSpPr>
              <p:nvPr/>
            </p:nvSpPr>
            <p:spPr bwMode="auto">
              <a:xfrm>
                <a:off x="5819" y="2025"/>
                <a:ext cx="3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0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21" name="Freeform 216"/>
              <p:cNvSpPr>
                <a:spLocks/>
              </p:cNvSpPr>
              <p:nvPr/>
            </p:nvSpPr>
            <p:spPr bwMode="auto">
              <a:xfrm>
                <a:off x="5810" y="2053"/>
                <a:ext cx="4" cy="5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2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0"/>
                      <a:pt x="1" y="2"/>
                      <a:pt x="1" y="2"/>
                    </a:cubicBezTo>
                    <a:cubicBezTo>
                      <a:pt x="0" y="2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22" name="Freeform 217"/>
              <p:cNvSpPr>
                <a:spLocks/>
              </p:cNvSpPr>
              <p:nvPr/>
            </p:nvSpPr>
            <p:spPr bwMode="auto">
              <a:xfrm>
                <a:off x="7237" y="202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23" name="Freeform 218"/>
              <p:cNvSpPr>
                <a:spLocks/>
              </p:cNvSpPr>
              <p:nvPr/>
            </p:nvSpPr>
            <p:spPr bwMode="auto">
              <a:xfrm>
                <a:off x="5758" y="2039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24" name="Freeform 219"/>
              <p:cNvSpPr>
                <a:spLocks/>
              </p:cNvSpPr>
              <p:nvPr/>
            </p:nvSpPr>
            <p:spPr bwMode="auto">
              <a:xfrm>
                <a:off x="5731" y="1977"/>
                <a:ext cx="3" cy="3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25" name="Freeform 220"/>
              <p:cNvSpPr>
                <a:spLocks/>
              </p:cNvSpPr>
              <p:nvPr/>
            </p:nvSpPr>
            <p:spPr bwMode="auto">
              <a:xfrm>
                <a:off x="5822" y="2025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26" name="Freeform 221"/>
              <p:cNvSpPr>
                <a:spLocks/>
              </p:cNvSpPr>
              <p:nvPr/>
            </p:nvSpPr>
            <p:spPr bwMode="auto">
              <a:xfrm>
                <a:off x="5731" y="2027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27" name="Freeform 222"/>
              <p:cNvSpPr>
                <a:spLocks/>
              </p:cNvSpPr>
              <p:nvPr/>
            </p:nvSpPr>
            <p:spPr bwMode="auto">
              <a:xfrm>
                <a:off x="7278" y="2008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28" name="Freeform 223"/>
              <p:cNvSpPr>
                <a:spLocks/>
              </p:cNvSpPr>
              <p:nvPr/>
            </p:nvSpPr>
            <p:spPr bwMode="auto">
              <a:xfrm>
                <a:off x="5741" y="19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29" name="Freeform 224"/>
              <p:cNvSpPr>
                <a:spLocks/>
              </p:cNvSpPr>
              <p:nvPr/>
            </p:nvSpPr>
            <p:spPr bwMode="auto">
              <a:xfrm>
                <a:off x="5822" y="2013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30" name="Freeform 225"/>
              <p:cNvSpPr>
                <a:spLocks/>
              </p:cNvSpPr>
              <p:nvPr/>
            </p:nvSpPr>
            <p:spPr bwMode="auto">
              <a:xfrm>
                <a:off x="6348" y="3295"/>
                <a:ext cx="7" cy="10"/>
              </a:xfrm>
              <a:custGeom>
                <a:avLst/>
                <a:gdLst>
                  <a:gd name="T0" fmla="*/ 3 w 3"/>
                  <a:gd name="T1" fmla="*/ 0 h 4"/>
                  <a:gd name="T2" fmla="*/ 1 w 3"/>
                  <a:gd name="T3" fmla="*/ 1 h 4"/>
                  <a:gd name="T4" fmla="*/ 1 w 3"/>
                  <a:gd name="T5" fmla="*/ 3 h 4"/>
                  <a:gd name="T6" fmla="*/ 0 w 3"/>
                  <a:gd name="T7" fmla="*/ 4 h 4"/>
                  <a:gd name="T8" fmla="*/ 2 w 3"/>
                  <a:gd name="T9" fmla="*/ 1 h 4"/>
                  <a:gd name="T10" fmla="*/ 3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0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ubicBezTo>
                      <a:pt x="1" y="4"/>
                      <a:pt x="2" y="2"/>
                      <a:pt x="2" y="1"/>
                    </a:cubicBezTo>
                    <a:cubicBezTo>
                      <a:pt x="3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31" name="Freeform 226"/>
              <p:cNvSpPr>
                <a:spLocks/>
              </p:cNvSpPr>
              <p:nvPr/>
            </p:nvSpPr>
            <p:spPr bwMode="auto">
              <a:xfrm>
                <a:off x="6623" y="330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32" name="Freeform 227"/>
              <p:cNvSpPr>
                <a:spLocks/>
              </p:cNvSpPr>
              <p:nvPr/>
            </p:nvSpPr>
            <p:spPr bwMode="auto">
              <a:xfrm>
                <a:off x="6348" y="329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57" name="Rectangle 228"/>
              <p:cNvSpPr>
                <a:spLocks noChangeArrowheads="1"/>
              </p:cNvSpPr>
              <p:nvPr/>
            </p:nvSpPr>
            <p:spPr bwMode="auto">
              <a:xfrm>
                <a:off x="6355" y="3305"/>
                <a:ext cx="5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58" name="Freeform 229"/>
              <p:cNvSpPr>
                <a:spLocks/>
              </p:cNvSpPr>
              <p:nvPr/>
            </p:nvSpPr>
            <p:spPr bwMode="auto">
              <a:xfrm>
                <a:off x="6350" y="3170"/>
                <a:ext cx="3" cy="11"/>
              </a:xfrm>
              <a:custGeom>
                <a:avLst/>
                <a:gdLst>
                  <a:gd name="T0" fmla="*/ 0 w 1"/>
                  <a:gd name="T1" fmla="*/ 2 h 5"/>
                  <a:gd name="T2" fmla="*/ 1 w 1"/>
                  <a:gd name="T3" fmla="*/ 3 h 5"/>
                  <a:gd name="T4" fmla="*/ 0 w 1"/>
                  <a:gd name="T5" fmla="*/ 5 h 5"/>
                  <a:gd name="T6" fmla="*/ 1 w 1"/>
                  <a:gd name="T7" fmla="*/ 1 h 5"/>
                  <a:gd name="T8" fmla="*/ 1 w 1"/>
                  <a:gd name="T9" fmla="*/ 0 h 5"/>
                  <a:gd name="T10" fmla="*/ 0 w 1"/>
                  <a:gd name="T1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5">
                    <a:moveTo>
                      <a:pt x="0" y="2"/>
                    </a:moveTo>
                    <a:cubicBezTo>
                      <a:pt x="0" y="2"/>
                      <a:pt x="0" y="4"/>
                      <a:pt x="1" y="3"/>
                    </a:cubicBezTo>
                    <a:cubicBezTo>
                      <a:pt x="1" y="3"/>
                      <a:pt x="0" y="4"/>
                      <a:pt x="0" y="5"/>
                    </a:cubicBezTo>
                    <a:cubicBezTo>
                      <a:pt x="1" y="4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59" name="Freeform 230"/>
              <p:cNvSpPr>
                <a:spLocks/>
              </p:cNvSpPr>
              <p:nvPr/>
            </p:nvSpPr>
            <p:spPr bwMode="auto">
              <a:xfrm>
                <a:off x="6350" y="3293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60" name="Freeform 231"/>
              <p:cNvSpPr>
                <a:spLocks/>
              </p:cNvSpPr>
              <p:nvPr/>
            </p:nvSpPr>
            <p:spPr bwMode="auto">
              <a:xfrm>
                <a:off x="6348" y="3167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2 h 2"/>
                  <a:gd name="T4" fmla="*/ 1 w 1"/>
                  <a:gd name="T5" fmla="*/ 1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61" name="Freeform 232"/>
              <p:cNvSpPr>
                <a:spLocks/>
              </p:cNvSpPr>
              <p:nvPr/>
            </p:nvSpPr>
            <p:spPr bwMode="auto">
              <a:xfrm>
                <a:off x="6381" y="3331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1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2" y="0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62" name="Freeform 233"/>
              <p:cNvSpPr>
                <a:spLocks/>
              </p:cNvSpPr>
              <p:nvPr/>
            </p:nvSpPr>
            <p:spPr bwMode="auto">
              <a:xfrm>
                <a:off x="6519" y="3381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63" name="Freeform 234"/>
              <p:cNvSpPr>
                <a:spLocks/>
              </p:cNvSpPr>
              <p:nvPr/>
            </p:nvSpPr>
            <p:spPr bwMode="auto">
              <a:xfrm>
                <a:off x="6192" y="19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64" name="Freeform 235"/>
              <p:cNvSpPr>
                <a:spLocks/>
              </p:cNvSpPr>
              <p:nvPr/>
            </p:nvSpPr>
            <p:spPr bwMode="auto">
              <a:xfrm>
                <a:off x="6348" y="3174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65" name="Freeform 236"/>
              <p:cNvSpPr>
                <a:spLocks/>
              </p:cNvSpPr>
              <p:nvPr/>
            </p:nvSpPr>
            <p:spPr bwMode="auto">
              <a:xfrm>
                <a:off x="6192" y="19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66" name="Freeform 237"/>
              <p:cNvSpPr>
                <a:spLocks/>
              </p:cNvSpPr>
              <p:nvPr/>
            </p:nvSpPr>
            <p:spPr bwMode="auto">
              <a:xfrm>
                <a:off x="6362" y="3319"/>
                <a:ext cx="3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67" name="Oval 238"/>
              <p:cNvSpPr>
                <a:spLocks noChangeArrowheads="1"/>
              </p:cNvSpPr>
              <p:nvPr/>
            </p:nvSpPr>
            <p:spPr bwMode="auto">
              <a:xfrm>
                <a:off x="6192" y="1973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68" name="Freeform 239"/>
              <p:cNvSpPr>
                <a:spLocks/>
              </p:cNvSpPr>
              <p:nvPr/>
            </p:nvSpPr>
            <p:spPr bwMode="auto">
              <a:xfrm>
                <a:off x="6550" y="3165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69" name="Freeform 240"/>
              <p:cNvSpPr>
                <a:spLocks/>
              </p:cNvSpPr>
              <p:nvPr/>
            </p:nvSpPr>
            <p:spPr bwMode="auto">
              <a:xfrm>
                <a:off x="6609" y="31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70" name="Freeform 241"/>
              <p:cNvSpPr>
                <a:spLocks/>
              </p:cNvSpPr>
              <p:nvPr/>
            </p:nvSpPr>
            <p:spPr bwMode="auto">
              <a:xfrm>
                <a:off x="6585" y="315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71" name="Freeform 242"/>
              <p:cNvSpPr>
                <a:spLocks/>
              </p:cNvSpPr>
              <p:nvPr/>
            </p:nvSpPr>
            <p:spPr bwMode="auto">
              <a:xfrm>
                <a:off x="6329" y="3020"/>
                <a:ext cx="446" cy="178"/>
              </a:xfrm>
              <a:custGeom>
                <a:avLst/>
                <a:gdLst>
                  <a:gd name="T0" fmla="*/ 11 w 188"/>
                  <a:gd name="T1" fmla="*/ 59 h 75"/>
                  <a:gd name="T2" fmla="*/ 17 w 188"/>
                  <a:gd name="T3" fmla="*/ 64 h 75"/>
                  <a:gd name="T4" fmla="*/ 14 w 188"/>
                  <a:gd name="T5" fmla="*/ 70 h 75"/>
                  <a:gd name="T6" fmla="*/ 17 w 188"/>
                  <a:gd name="T7" fmla="*/ 71 h 75"/>
                  <a:gd name="T8" fmla="*/ 21 w 188"/>
                  <a:gd name="T9" fmla="*/ 69 h 75"/>
                  <a:gd name="T10" fmla="*/ 22 w 188"/>
                  <a:gd name="T11" fmla="*/ 71 h 75"/>
                  <a:gd name="T12" fmla="*/ 27 w 188"/>
                  <a:gd name="T13" fmla="*/ 67 h 75"/>
                  <a:gd name="T14" fmla="*/ 30 w 188"/>
                  <a:gd name="T15" fmla="*/ 72 h 75"/>
                  <a:gd name="T16" fmla="*/ 31 w 188"/>
                  <a:gd name="T17" fmla="*/ 74 h 75"/>
                  <a:gd name="T18" fmla="*/ 33 w 188"/>
                  <a:gd name="T19" fmla="*/ 72 h 75"/>
                  <a:gd name="T20" fmla="*/ 37 w 188"/>
                  <a:gd name="T21" fmla="*/ 74 h 75"/>
                  <a:gd name="T22" fmla="*/ 40 w 188"/>
                  <a:gd name="T23" fmla="*/ 69 h 75"/>
                  <a:gd name="T24" fmla="*/ 43 w 188"/>
                  <a:gd name="T25" fmla="*/ 64 h 75"/>
                  <a:gd name="T26" fmla="*/ 45 w 188"/>
                  <a:gd name="T27" fmla="*/ 69 h 75"/>
                  <a:gd name="T28" fmla="*/ 54 w 188"/>
                  <a:gd name="T29" fmla="*/ 69 h 75"/>
                  <a:gd name="T30" fmla="*/ 58 w 188"/>
                  <a:gd name="T31" fmla="*/ 69 h 75"/>
                  <a:gd name="T32" fmla="*/ 62 w 188"/>
                  <a:gd name="T33" fmla="*/ 68 h 75"/>
                  <a:gd name="T34" fmla="*/ 73 w 188"/>
                  <a:gd name="T35" fmla="*/ 66 h 75"/>
                  <a:gd name="T36" fmla="*/ 76 w 188"/>
                  <a:gd name="T37" fmla="*/ 65 h 75"/>
                  <a:gd name="T38" fmla="*/ 77 w 188"/>
                  <a:gd name="T39" fmla="*/ 64 h 75"/>
                  <a:gd name="T40" fmla="*/ 80 w 188"/>
                  <a:gd name="T41" fmla="*/ 62 h 75"/>
                  <a:gd name="T42" fmla="*/ 83 w 188"/>
                  <a:gd name="T43" fmla="*/ 63 h 75"/>
                  <a:gd name="T44" fmla="*/ 86 w 188"/>
                  <a:gd name="T45" fmla="*/ 61 h 75"/>
                  <a:gd name="T46" fmla="*/ 94 w 188"/>
                  <a:gd name="T47" fmla="*/ 61 h 75"/>
                  <a:gd name="T48" fmla="*/ 100 w 188"/>
                  <a:gd name="T49" fmla="*/ 59 h 75"/>
                  <a:gd name="T50" fmla="*/ 105 w 188"/>
                  <a:gd name="T51" fmla="*/ 59 h 75"/>
                  <a:gd name="T52" fmla="*/ 108 w 188"/>
                  <a:gd name="T53" fmla="*/ 57 h 75"/>
                  <a:gd name="T54" fmla="*/ 109 w 188"/>
                  <a:gd name="T55" fmla="*/ 57 h 75"/>
                  <a:gd name="T56" fmla="*/ 114 w 188"/>
                  <a:gd name="T57" fmla="*/ 54 h 75"/>
                  <a:gd name="T58" fmla="*/ 120 w 188"/>
                  <a:gd name="T59" fmla="*/ 53 h 75"/>
                  <a:gd name="T60" fmla="*/ 124 w 188"/>
                  <a:gd name="T61" fmla="*/ 50 h 75"/>
                  <a:gd name="T62" fmla="*/ 127 w 188"/>
                  <a:gd name="T63" fmla="*/ 41 h 75"/>
                  <a:gd name="T64" fmla="*/ 133 w 188"/>
                  <a:gd name="T65" fmla="*/ 44 h 75"/>
                  <a:gd name="T66" fmla="*/ 139 w 188"/>
                  <a:gd name="T67" fmla="*/ 41 h 75"/>
                  <a:gd name="T68" fmla="*/ 144 w 188"/>
                  <a:gd name="T69" fmla="*/ 39 h 75"/>
                  <a:gd name="T70" fmla="*/ 156 w 188"/>
                  <a:gd name="T71" fmla="*/ 34 h 75"/>
                  <a:gd name="T72" fmla="*/ 160 w 188"/>
                  <a:gd name="T73" fmla="*/ 33 h 75"/>
                  <a:gd name="T74" fmla="*/ 170 w 188"/>
                  <a:gd name="T75" fmla="*/ 21 h 75"/>
                  <a:gd name="T76" fmla="*/ 173 w 188"/>
                  <a:gd name="T77" fmla="*/ 18 h 75"/>
                  <a:gd name="T78" fmla="*/ 169 w 188"/>
                  <a:gd name="T79" fmla="*/ 9 h 75"/>
                  <a:gd name="T80" fmla="*/ 149 w 188"/>
                  <a:gd name="T81" fmla="*/ 20 h 75"/>
                  <a:gd name="T82" fmla="*/ 110 w 188"/>
                  <a:gd name="T83" fmla="*/ 42 h 75"/>
                  <a:gd name="T84" fmla="*/ 103 w 188"/>
                  <a:gd name="T85" fmla="*/ 39 h 75"/>
                  <a:gd name="T86" fmla="*/ 88 w 188"/>
                  <a:gd name="T87" fmla="*/ 44 h 75"/>
                  <a:gd name="T88" fmla="*/ 69 w 188"/>
                  <a:gd name="T89" fmla="*/ 48 h 75"/>
                  <a:gd name="T90" fmla="*/ 59 w 188"/>
                  <a:gd name="T91" fmla="*/ 49 h 75"/>
                  <a:gd name="T92" fmla="*/ 44 w 188"/>
                  <a:gd name="T93" fmla="*/ 52 h 75"/>
                  <a:gd name="T94" fmla="*/ 29 w 188"/>
                  <a:gd name="T95" fmla="*/ 53 h 75"/>
                  <a:gd name="T96" fmla="*/ 19 w 188"/>
                  <a:gd name="T97" fmla="*/ 53 h 75"/>
                  <a:gd name="T98" fmla="*/ 10 w 188"/>
                  <a:gd name="T99" fmla="*/ 49 h 75"/>
                  <a:gd name="T100" fmla="*/ 7 w 188"/>
                  <a:gd name="T101" fmla="*/ 47 h 75"/>
                  <a:gd name="T102" fmla="*/ 5 w 188"/>
                  <a:gd name="T103" fmla="*/ 47 h 75"/>
                  <a:gd name="T104" fmla="*/ 3 w 188"/>
                  <a:gd name="T105" fmla="*/ 5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88" h="75">
                    <a:moveTo>
                      <a:pt x="5" y="55"/>
                    </a:moveTo>
                    <a:cubicBezTo>
                      <a:pt x="5" y="55"/>
                      <a:pt x="5" y="55"/>
                      <a:pt x="5" y="55"/>
                    </a:cubicBezTo>
                    <a:cubicBezTo>
                      <a:pt x="5" y="57"/>
                      <a:pt x="5" y="54"/>
                      <a:pt x="6" y="54"/>
                    </a:cubicBezTo>
                    <a:cubicBezTo>
                      <a:pt x="6" y="55"/>
                      <a:pt x="4" y="57"/>
                      <a:pt x="4" y="58"/>
                    </a:cubicBezTo>
                    <a:cubicBezTo>
                      <a:pt x="5" y="58"/>
                      <a:pt x="7" y="58"/>
                      <a:pt x="7" y="60"/>
                    </a:cubicBezTo>
                    <a:cubicBezTo>
                      <a:pt x="8" y="60"/>
                      <a:pt x="10" y="59"/>
                      <a:pt x="11" y="59"/>
                    </a:cubicBezTo>
                    <a:cubicBezTo>
                      <a:pt x="12" y="59"/>
                      <a:pt x="10" y="61"/>
                      <a:pt x="11" y="60"/>
                    </a:cubicBezTo>
                    <a:cubicBezTo>
                      <a:pt x="11" y="61"/>
                      <a:pt x="10" y="62"/>
                      <a:pt x="10" y="63"/>
                    </a:cubicBezTo>
                    <a:cubicBezTo>
                      <a:pt x="10" y="62"/>
                      <a:pt x="11" y="64"/>
                      <a:pt x="12" y="61"/>
                    </a:cubicBezTo>
                    <a:cubicBezTo>
                      <a:pt x="12" y="62"/>
                      <a:pt x="14" y="63"/>
                      <a:pt x="15" y="63"/>
                    </a:cubicBezTo>
                    <a:cubicBezTo>
                      <a:pt x="14" y="63"/>
                      <a:pt x="14" y="64"/>
                      <a:pt x="14" y="65"/>
                    </a:cubicBezTo>
                    <a:cubicBezTo>
                      <a:pt x="15" y="64"/>
                      <a:pt x="16" y="63"/>
                      <a:pt x="17" y="64"/>
                    </a:cubicBezTo>
                    <a:cubicBezTo>
                      <a:pt x="17" y="62"/>
                      <a:pt x="17" y="62"/>
                      <a:pt x="18" y="60"/>
                    </a:cubicBezTo>
                    <a:cubicBezTo>
                      <a:pt x="18" y="60"/>
                      <a:pt x="18" y="59"/>
                      <a:pt x="18" y="60"/>
                    </a:cubicBezTo>
                    <a:cubicBezTo>
                      <a:pt x="18" y="61"/>
                      <a:pt x="17" y="64"/>
                      <a:pt x="18" y="64"/>
                    </a:cubicBezTo>
                    <a:cubicBezTo>
                      <a:pt x="17" y="67"/>
                      <a:pt x="17" y="64"/>
                      <a:pt x="16" y="67"/>
                    </a:cubicBezTo>
                    <a:cubicBezTo>
                      <a:pt x="15" y="69"/>
                      <a:pt x="14" y="68"/>
                      <a:pt x="14" y="67"/>
                    </a:cubicBezTo>
                    <a:cubicBezTo>
                      <a:pt x="12" y="69"/>
                      <a:pt x="14" y="67"/>
                      <a:pt x="14" y="70"/>
                    </a:cubicBezTo>
                    <a:cubicBezTo>
                      <a:pt x="14" y="70"/>
                      <a:pt x="15" y="68"/>
                      <a:pt x="16" y="68"/>
                    </a:cubicBezTo>
                    <a:cubicBezTo>
                      <a:pt x="17" y="67"/>
                      <a:pt x="16" y="67"/>
                      <a:pt x="17" y="66"/>
                    </a:cubicBezTo>
                    <a:cubicBezTo>
                      <a:pt x="19" y="64"/>
                      <a:pt x="18" y="68"/>
                      <a:pt x="18" y="68"/>
                    </a:cubicBezTo>
                    <a:cubicBezTo>
                      <a:pt x="17" y="69"/>
                      <a:pt x="17" y="69"/>
                      <a:pt x="17" y="69"/>
                    </a:cubicBezTo>
                    <a:cubicBezTo>
                      <a:pt x="18" y="70"/>
                      <a:pt x="18" y="68"/>
                      <a:pt x="19" y="69"/>
                    </a:cubicBezTo>
                    <a:cubicBezTo>
                      <a:pt x="19" y="72"/>
                      <a:pt x="18" y="69"/>
                      <a:pt x="17" y="71"/>
                    </a:cubicBezTo>
                    <a:cubicBezTo>
                      <a:pt x="17" y="73"/>
                      <a:pt x="17" y="73"/>
                      <a:pt x="17" y="73"/>
                    </a:cubicBezTo>
                    <a:cubicBezTo>
                      <a:pt x="18" y="74"/>
                      <a:pt x="18" y="70"/>
                      <a:pt x="19" y="72"/>
                    </a:cubicBezTo>
                    <a:cubicBezTo>
                      <a:pt x="19" y="73"/>
                      <a:pt x="19" y="73"/>
                      <a:pt x="19" y="73"/>
                    </a:cubicBezTo>
                    <a:cubicBezTo>
                      <a:pt x="20" y="72"/>
                      <a:pt x="20" y="72"/>
                      <a:pt x="20" y="72"/>
                    </a:cubicBezTo>
                    <a:cubicBezTo>
                      <a:pt x="20" y="71"/>
                      <a:pt x="20" y="69"/>
                      <a:pt x="19" y="69"/>
                    </a:cubicBezTo>
                    <a:cubicBezTo>
                      <a:pt x="20" y="66"/>
                      <a:pt x="20" y="69"/>
                      <a:pt x="21" y="69"/>
                    </a:cubicBezTo>
                    <a:cubicBezTo>
                      <a:pt x="22" y="67"/>
                      <a:pt x="21" y="69"/>
                      <a:pt x="21" y="67"/>
                    </a:cubicBezTo>
                    <a:cubicBezTo>
                      <a:pt x="21" y="65"/>
                      <a:pt x="22" y="65"/>
                      <a:pt x="22" y="65"/>
                    </a:cubicBezTo>
                    <a:cubicBezTo>
                      <a:pt x="23" y="65"/>
                      <a:pt x="22" y="67"/>
                      <a:pt x="22" y="68"/>
                    </a:cubicBezTo>
                    <a:cubicBezTo>
                      <a:pt x="22" y="69"/>
                      <a:pt x="22" y="69"/>
                      <a:pt x="22" y="68"/>
                    </a:cubicBezTo>
                    <a:cubicBezTo>
                      <a:pt x="21" y="69"/>
                      <a:pt x="22" y="71"/>
                      <a:pt x="21" y="73"/>
                    </a:cubicBezTo>
                    <a:cubicBezTo>
                      <a:pt x="21" y="74"/>
                      <a:pt x="22" y="72"/>
                      <a:pt x="22" y="71"/>
                    </a:cubicBezTo>
                    <a:cubicBezTo>
                      <a:pt x="22" y="71"/>
                      <a:pt x="23" y="69"/>
                      <a:pt x="22" y="69"/>
                    </a:cubicBezTo>
                    <a:cubicBezTo>
                      <a:pt x="25" y="64"/>
                      <a:pt x="23" y="72"/>
                      <a:pt x="24" y="72"/>
                    </a:cubicBezTo>
                    <a:cubicBezTo>
                      <a:pt x="24" y="69"/>
                      <a:pt x="26" y="68"/>
                      <a:pt x="26" y="64"/>
                    </a:cubicBezTo>
                    <a:cubicBezTo>
                      <a:pt x="26" y="64"/>
                      <a:pt x="27" y="63"/>
                      <a:pt x="27" y="63"/>
                    </a:cubicBezTo>
                    <a:cubicBezTo>
                      <a:pt x="26" y="65"/>
                      <a:pt x="27" y="65"/>
                      <a:pt x="26" y="67"/>
                    </a:cubicBezTo>
                    <a:cubicBezTo>
                      <a:pt x="27" y="67"/>
                      <a:pt x="27" y="67"/>
                      <a:pt x="27" y="67"/>
                    </a:cubicBezTo>
                    <a:cubicBezTo>
                      <a:pt x="26" y="69"/>
                      <a:pt x="26" y="69"/>
                      <a:pt x="26" y="69"/>
                    </a:cubicBezTo>
                    <a:cubicBezTo>
                      <a:pt x="26" y="71"/>
                      <a:pt x="27" y="72"/>
                      <a:pt x="27" y="73"/>
                    </a:cubicBezTo>
                    <a:cubicBezTo>
                      <a:pt x="28" y="73"/>
                      <a:pt x="27" y="71"/>
                      <a:pt x="28" y="71"/>
                    </a:cubicBezTo>
                    <a:cubicBezTo>
                      <a:pt x="27" y="72"/>
                      <a:pt x="28" y="73"/>
                      <a:pt x="28" y="73"/>
                    </a:cubicBezTo>
                    <a:cubicBezTo>
                      <a:pt x="27" y="72"/>
                      <a:pt x="28" y="70"/>
                      <a:pt x="29" y="70"/>
                    </a:cubicBezTo>
                    <a:cubicBezTo>
                      <a:pt x="29" y="70"/>
                      <a:pt x="30" y="72"/>
                      <a:pt x="30" y="72"/>
                    </a:cubicBezTo>
                    <a:cubicBezTo>
                      <a:pt x="29" y="74"/>
                      <a:pt x="29" y="74"/>
                      <a:pt x="29" y="74"/>
                    </a:cubicBezTo>
                    <a:cubicBezTo>
                      <a:pt x="29" y="72"/>
                      <a:pt x="29" y="75"/>
                      <a:pt x="29" y="74"/>
                    </a:cubicBezTo>
                    <a:cubicBezTo>
                      <a:pt x="30" y="73"/>
                      <a:pt x="30" y="71"/>
                      <a:pt x="30" y="70"/>
                    </a:cubicBezTo>
                    <a:cubicBezTo>
                      <a:pt x="31" y="69"/>
                      <a:pt x="31" y="71"/>
                      <a:pt x="31" y="70"/>
                    </a:cubicBezTo>
                    <a:cubicBezTo>
                      <a:pt x="30" y="72"/>
                      <a:pt x="30" y="72"/>
                      <a:pt x="30" y="72"/>
                    </a:cubicBezTo>
                    <a:cubicBezTo>
                      <a:pt x="31" y="71"/>
                      <a:pt x="30" y="75"/>
                      <a:pt x="31" y="74"/>
                    </a:cubicBezTo>
                    <a:cubicBezTo>
                      <a:pt x="32" y="73"/>
                      <a:pt x="32" y="73"/>
                      <a:pt x="32" y="73"/>
                    </a:cubicBezTo>
                    <a:cubicBezTo>
                      <a:pt x="32" y="74"/>
                      <a:pt x="32" y="74"/>
                      <a:pt x="32" y="74"/>
                    </a:cubicBezTo>
                    <a:cubicBezTo>
                      <a:pt x="32" y="73"/>
                      <a:pt x="32" y="73"/>
                      <a:pt x="33" y="73"/>
                    </a:cubicBezTo>
                    <a:cubicBezTo>
                      <a:pt x="33" y="74"/>
                      <a:pt x="33" y="74"/>
                      <a:pt x="33" y="74"/>
                    </a:cubicBezTo>
                    <a:cubicBezTo>
                      <a:pt x="33" y="73"/>
                      <a:pt x="34" y="71"/>
                      <a:pt x="34" y="73"/>
                    </a:cubicBezTo>
                    <a:cubicBezTo>
                      <a:pt x="34" y="70"/>
                      <a:pt x="33" y="73"/>
                      <a:pt x="33" y="72"/>
                    </a:cubicBezTo>
                    <a:cubicBezTo>
                      <a:pt x="33" y="70"/>
                      <a:pt x="34" y="70"/>
                      <a:pt x="34" y="70"/>
                    </a:cubicBezTo>
                    <a:cubicBezTo>
                      <a:pt x="34" y="72"/>
                      <a:pt x="35" y="70"/>
                      <a:pt x="35" y="70"/>
                    </a:cubicBezTo>
                    <a:cubicBezTo>
                      <a:pt x="35" y="71"/>
                      <a:pt x="35" y="72"/>
                      <a:pt x="36" y="72"/>
                    </a:cubicBezTo>
                    <a:cubicBezTo>
                      <a:pt x="36" y="70"/>
                      <a:pt x="36" y="70"/>
                      <a:pt x="36" y="70"/>
                    </a:cubicBezTo>
                    <a:cubicBezTo>
                      <a:pt x="36" y="74"/>
                      <a:pt x="37" y="70"/>
                      <a:pt x="37" y="71"/>
                    </a:cubicBezTo>
                    <a:cubicBezTo>
                      <a:pt x="37" y="72"/>
                      <a:pt x="37" y="73"/>
                      <a:pt x="37" y="74"/>
                    </a:cubicBezTo>
                    <a:cubicBezTo>
                      <a:pt x="37" y="71"/>
                      <a:pt x="38" y="70"/>
                      <a:pt x="38" y="69"/>
                    </a:cubicBezTo>
                    <a:cubicBezTo>
                      <a:pt x="39" y="70"/>
                      <a:pt x="38" y="72"/>
                      <a:pt x="38" y="74"/>
                    </a:cubicBezTo>
                    <a:cubicBezTo>
                      <a:pt x="38" y="72"/>
                      <a:pt x="39" y="75"/>
                      <a:pt x="39" y="73"/>
                    </a:cubicBezTo>
                    <a:cubicBezTo>
                      <a:pt x="39" y="72"/>
                      <a:pt x="39" y="71"/>
                      <a:pt x="39" y="70"/>
                    </a:cubicBezTo>
                    <a:cubicBezTo>
                      <a:pt x="40" y="70"/>
                      <a:pt x="39" y="71"/>
                      <a:pt x="40" y="72"/>
                    </a:cubicBezTo>
                    <a:cubicBezTo>
                      <a:pt x="40" y="72"/>
                      <a:pt x="41" y="69"/>
                      <a:pt x="40" y="69"/>
                    </a:cubicBezTo>
                    <a:cubicBezTo>
                      <a:pt x="41" y="69"/>
                      <a:pt x="41" y="67"/>
                      <a:pt x="42" y="68"/>
                    </a:cubicBezTo>
                    <a:cubicBezTo>
                      <a:pt x="42" y="70"/>
                      <a:pt x="41" y="69"/>
                      <a:pt x="41" y="70"/>
                    </a:cubicBezTo>
                    <a:cubicBezTo>
                      <a:pt x="42" y="70"/>
                      <a:pt x="41" y="66"/>
                      <a:pt x="42" y="66"/>
                    </a:cubicBezTo>
                    <a:cubicBezTo>
                      <a:pt x="42" y="65"/>
                      <a:pt x="42" y="62"/>
                      <a:pt x="43" y="61"/>
                    </a:cubicBezTo>
                    <a:cubicBezTo>
                      <a:pt x="44" y="62"/>
                      <a:pt x="42" y="62"/>
                      <a:pt x="43" y="64"/>
                    </a:cubicBezTo>
                    <a:cubicBezTo>
                      <a:pt x="43" y="64"/>
                      <a:pt x="43" y="64"/>
                      <a:pt x="43" y="64"/>
                    </a:cubicBezTo>
                    <a:cubicBezTo>
                      <a:pt x="44" y="67"/>
                      <a:pt x="42" y="68"/>
                      <a:pt x="43" y="71"/>
                    </a:cubicBezTo>
                    <a:cubicBezTo>
                      <a:pt x="43" y="70"/>
                      <a:pt x="43" y="70"/>
                      <a:pt x="43" y="70"/>
                    </a:cubicBezTo>
                    <a:cubicBezTo>
                      <a:pt x="43" y="73"/>
                      <a:pt x="43" y="73"/>
                      <a:pt x="43" y="73"/>
                    </a:cubicBezTo>
                    <a:cubicBezTo>
                      <a:pt x="43" y="71"/>
                      <a:pt x="44" y="72"/>
                      <a:pt x="44" y="72"/>
                    </a:cubicBezTo>
                    <a:cubicBezTo>
                      <a:pt x="44" y="70"/>
                      <a:pt x="44" y="72"/>
                      <a:pt x="44" y="71"/>
                    </a:cubicBezTo>
                    <a:cubicBezTo>
                      <a:pt x="44" y="71"/>
                      <a:pt x="45" y="68"/>
                      <a:pt x="45" y="69"/>
                    </a:cubicBezTo>
                    <a:cubicBezTo>
                      <a:pt x="45" y="70"/>
                      <a:pt x="46" y="71"/>
                      <a:pt x="45" y="72"/>
                    </a:cubicBezTo>
                    <a:cubicBezTo>
                      <a:pt x="46" y="73"/>
                      <a:pt x="45" y="70"/>
                      <a:pt x="46" y="71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8" y="72"/>
                      <a:pt x="50" y="72"/>
                      <a:pt x="52" y="68"/>
                    </a:cubicBezTo>
                    <a:cubicBezTo>
                      <a:pt x="52" y="70"/>
                      <a:pt x="53" y="70"/>
                      <a:pt x="54" y="71"/>
                    </a:cubicBezTo>
                    <a:cubicBezTo>
                      <a:pt x="53" y="70"/>
                      <a:pt x="54" y="69"/>
                      <a:pt x="54" y="69"/>
                    </a:cubicBezTo>
                    <a:cubicBezTo>
                      <a:pt x="55" y="71"/>
                      <a:pt x="55" y="71"/>
                      <a:pt x="55" y="71"/>
                    </a:cubicBezTo>
                    <a:cubicBezTo>
                      <a:pt x="56" y="72"/>
                      <a:pt x="56" y="70"/>
                      <a:pt x="57" y="69"/>
                    </a:cubicBezTo>
                    <a:cubicBezTo>
                      <a:pt x="57" y="70"/>
                      <a:pt x="57" y="70"/>
                      <a:pt x="57" y="70"/>
                    </a:cubicBezTo>
                    <a:cubicBezTo>
                      <a:pt x="58" y="71"/>
                      <a:pt x="57" y="69"/>
                      <a:pt x="58" y="69"/>
                    </a:cubicBezTo>
                    <a:cubicBezTo>
                      <a:pt x="58" y="70"/>
                      <a:pt x="58" y="70"/>
                      <a:pt x="58" y="70"/>
                    </a:cubicBezTo>
                    <a:cubicBezTo>
                      <a:pt x="58" y="69"/>
                      <a:pt x="58" y="69"/>
                      <a:pt x="58" y="69"/>
                    </a:cubicBezTo>
                    <a:cubicBezTo>
                      <a:pt x="59" y="68"/>
                      <a:pt x="59" y="68"/>
                      <a:pt x="59" y="70"/>
                    </a:cubicBezTo>
                    <a:cubicBezTo>
                      <a:pt x="60" y="70"/>
                      <a:pt x="60" y="69"/>
                      <a:pt x="59" y="69"/>
                    </a:cubicBezTo>
                    <a:cubicBezTo>
                      <a:pt x="60" y="70"/>
                      <a:pt x="61" y="70"/>
                      <a:pt x="62" y="69"/>
                    </a:cubicBezTo>
                    <a:cubicBezTo>
                      <a:pt x="62" y="68"/>
                      <a:pt x="62" y="68"/>
                      <a:pt x="62" y="66"/>
                    </a:cubicBezTo>
                    <a:cubicBezTo>
                      <a:pt x="61" y="64"/>
                      <a:pt x="62" y="67"/>
                      <a:pt x="62" y="65"/>
                    </a:cubicBezTo>
                    <a:cubicBezTo>
                      <a:pt x="62" y="66"/>
                      <a:pt x="63" y="67"/>
                      <a:pt x="62" y="68"/>
                    </a:cubicBezTo>
                    <a:cubicBezTo>
                      <a:pt x="64" y="71"/>
                      <a:pt x="65" y="68"/>
                      <a:pt x="67" y="68"/>
                    </a:cubicBezTo>
                    <a:cubicBezTo>
                      <a:pt x="67" y="67"/>
                      <a:pt x="67" y="67"/>
                      <a:pt x="67" y="67"/>
                    </a:cubicBezTo>
                    <a:cubicBezTo>
                      <a:pt x="68" y="69"/>
                      <a:pt x="69" y="67"/>
                      <a:pt x="70" y="67"/>
                    </a:cubicBezTo>
                    <a:cubicBezTo>
                      <a:pt x="70" y="66"/>
                      <a:pt x="70" y="64"/>
                      <a:pt x="71" y="64"/>
                    </a:cubicBezTo>
                    <a:cubicBezTo>
                      <a:pt x="71" y="61"/>
                      <a:pt x="71" y="66"/>
                      <a:pt x="72" y="67"/>
                    </a:cubicBezTo>
                    <a:cubicBezTo>
                      <a:pt x="72" y="66"/>
                      <a:pt x="73" y="66"/>
                      <a:pt x="73" y="66"/>
                    </a:cubicBezTo>
                    <a:cubicBezTo>
                      <a:pt x="73" y="66"/>
                      <a:pt x="73" y="66"/>
                      <a:pt x="73" y="66"/>
                    </a:cubicBezTo>
                    <a:cubicBezTo>
                      <a:pt x="73" y="65"/>
                      <a:pt x="73" y="65"/>
                      <a:pt x="74" y="65"/>
                    </a:cubicBezTo>
                    <a:cubicBezTo>
                      <a:pt x="74" y="66"/>
                      <a:pt x="74" y="66"/>
                      <a:pt x="74" y="66"/>
                    </a:cubicBezTo>
                    <a:cubicBezTo>
                      <a:pt x="74" y="66"/>
                      <a:pt x="75" y="67"/>
                      <a:pt x="75" y="67"/>
                    </a:cubicBezTo>
                    <a:cubicBezTo>
                      <a:pt x="75" y="65"/>
                      <a:pt x="76" y="66"/>
                      <a:pt x="76" y="64"/>
                    </a:cubicBezTo>
                    <a:cubicBezTo>
                      <a:pt x="76" y="65"/>
                      <a:pt x="76" y="65"/>
                      <a:pt x="76" y="65"/>
                    </a:cubicBezTo>
                    <a:cubicBezTo>
                      <a:pt x="76" y="63"/>
                      <a:pt x="76" y="63"/>
                      <a:pt x="76" y="63"/>
                    </a:cubicBezTo>
                    <a:cubicBezTo>
                      <a:pt x="77" y="64"/>
                      <a:pt x="77" y="64"/>
                      <a:pt x="77" y="64"/>
                    </a:cubicBezTo>
                    <a:cubicBezTo>
                      <a:pt x="77" y="66"/>
                      <a:pt x="77" y="66"/>
                      <a:pt x="77" y="66"/>
                    </a:cubicBezTo>
                    <a:cubicBezTo>
                      <a:pt x="78" y="67"/>
                      <a:pt x="77" y="64"/>
                      <a:pt x="77" y="63"/>
                    </a:cubicBezTo>
                    <a:cubicBezTo>
                      <a:pt x="77" y="62"/>
                      <a:pt x="78" y="64"/>
                      <a:pt x="78" y="64"/>
                    </a:cubicBezTo>
                    <a:cubicBezTo>
                      <a:pt x="78" y="65"/>
                      <a:pt x="78" y="64"/>
                      <a:pt x="77" y="64"/>
                    </a:cubicBezTo>
                    <a:cubicBezTo>
                      <a:pt x="77" y="66"/>
                      <a:pt x="78" y="65"/>
                      <a:pt x="78" y="66"/>
                    </a:cubicBezTo>
                    <a:cubicBezTo>
                      <a:pt x="78" y="66"/>
                      <a:pt x="78" y="64"/>
                      <a:pt x="78" y="64"/>
                    </a:cubicBezTo>
                    <a:cubicBezTo>
                      <a:pt x="79" y="64"/>
                      <a:pt x="79" y="64"/>
                      <a:pt x="80" y="65"/>
                    </a:cubicBezTo>
                    <a:cubicBezTo>
                      <a:pt x="80" y="64"/>
                      <a:pt x="80" y="65"/>
                      <a:pt x="80" y="64"/>
                    </a:cubicBezTo>
                    <a:cubicBezTo>
                      <a:pt x="80" y="64"/>
                      <a:pt x="79" y="63"/>
                      <a:pt x="79" y="62"/>
                    </a:cubicBezTo>
                    <a:cubicBezTo>
                      <a:pt x="79" y="62"/>
                      <a:pt x="80" y="61"/>
                      <a:pt x="80" y="62"/>
                    </a:cubicBezTo>
                    <a:cubicBezTo>
                      <a:pt x="80" y="63"/>
                      <a:pt x="80" y="63"/>
                      <a:pt x="80" y="63"/>
                    </a:cubicBezTo>
                    <a:cubicBezTo>
                      <a:pt x="80" y="62"/>
                      <a:pt x="81" y="62"/>
                      <a:pt x="80" y="61"/>
                    </a:cubicBezTo>
                    <a:cubicBezTo>
                      <a:pt x="81" y="63"/>
                      <a:pt x="81" y="63"/>
                      <a:pt x="81" y="63"/>
                    </a:cubicBezTo>
                    <a:cubicBezTo>
                      <a:pt x="81" y="62"/>
                      <a:pt x="81" y="62"/>
                      <a:pt x="82" y="61"/>
                    </a:cubicBezTo>
                    <a:cubicBezTo>
                      <a:pt x="82" y="63"/>
                      <a:pt x="82" y="65"/>
                      <a:pt x="83" y="65"/>
                    </a:cubicBezTo>
                    <a:cubicBezTo>
                      <a:pt x="83" y="63"/>
                      <a:pt x="83" y="63"/>
                      <a:pt x="83" y="63"/>
                    </a:cubicBezTo>
                    <a:cubicBezTo>
                      <a:pt x="84" y="63"/>
                      <a:pt x="84" y="64"/>
                      <a:pt x="84" y="65"/>
                    </a:cubicBezTo>
                    <a:cubicBezTo>
                      <a:pt x="85" y="65"/>
                      <a:pt x="84" y="60"/>
                      <a:pt x="85" y="61"/>
                    </a:cubicBezTo>
                    <a:cubicBezTo>
                      <a:pt x="85" y="63"/>
                      <a:pt x="86" y="63"/>
                      <a:pt x="86" y="64"/>
                    </a:cubicBezTo>
                    <a:cubicBezTo>
                      <a:pt x="86" y="63"/>
                      <a:pt x="86" y="63"/>
                      <a:pt x="86" y="62"/>
                    </a:cubicBezTo>
                    <a:cubicBezTo>
                      <a:pt x="86" y="62"/>
                      <a:pt x="86" y="64"/>
                      <a:pt x="86" y="63"/>
                    </a:cubicBezTo>
                    <a:cubicBezTo>
                      <a:pt x="85" y="61"/>
                      <a:pt x="86" y="62"/>
                      <a:pt x="86" y="61"/>
                    </a:cubicBezTo>
                    <a:cubicBezTo>
                      <a:pt x="88" y="65"/>
                      <a:pt x="89" y="62"/>
                      <a:pt x="91" y="64"/>
                    </a:cubicBezTo>
                    <a:cubicBezTo>
                      <a:pt x="90" y="61"/>
                      <a:pt x="91" y="63"/>
                      <a:pt x="91" y="62"/>
                    </a:cubicBezTo>
                    <a:cubicBezTo>
                      <a:pt x="92" y="64"/>
                      <a:pt x="92" y="61"/>
                      <a:pt x="93" y="63"/>
                    </a:cubicBezTo>
                    <a:cubicBezTo>
                      <a:pt x="92" y="60"/>
                      <a:pt x="92" y="60"/>
                      <a:pt x="92" y="60"/>
                    </a:cubicBezTo>
                    <a:cubicBezTo>
                      <a:pt x="93" y="61"/>
                      <a:pt x="92" y="56"/>
                      <a:pt x="94" y="59"/>
                    </a:cubicBezTo>
                    <a:cubicBezTo>
                      <a:pt x="94" y="60"/>
                      <a:pt x="94" y="61"/>
                      <a:pt x="94" y="61"/>
                    </a:cubicBezTo>
                    <a:cubicBezTo>
                      <a:pt x="95" y="64"/>
                      <a:pt x="95" y="59"/>
                      <a:pt x="96" y="62"/>
                    </a:cubicBezTo>
                    <a:cubicBezTo>
                      <a:pt x="96" y="61"/>
                      <a:pt x="95" y="59"/>
                      <a:pt x="96" y="58"/>
                    </a:cubicBezTo>
                    <a:cubicBezTo>
                      <a:pt x="96" y="59"/>
                      <a:pt x="98" y="60"/>
                      <a:pt x="98" y="60"/>
                    </a:cubicBezTo>
                    <a:cubicBezTo>
                      <a:pt x="98" y="60"/>
                      <a:pt x="98" y="59"/>
                      <a:pt x="98" y="60"/>
                    </a:cubicBezTo>
                    <a:cubicBezTo>
                      <a:pt x="99" y="61"/>
                      <a:pt x="98" y="61"/>
                      <a:pt x="98" y="61"/>
                    </a:cubicBezTo>
                    <a:cubicBezTo>
                      <a:pt x="99" y="62"/>
                      <a:pt x="99" y="60"/>
                      <a:pt x="100" y="59"/>
                    </a:cubicBezTo>
                    <a:cubicBezTo>
                      <a:pt x="101" y="61"/>
                      <a:pt x="101" y="60"/>
                      <a:pt x="102" y="61"/>
                    </a:cubicBezTo>
                    <a:cubicBezTo>
                      <a:pt x="102" y="58"/>
                      <a:pt x="104" y="61"/>
                      <a:pt x="103" y="58"/>
                    </a:cubicBezTo>
                    <a:cubicBezTo>
                      <a:pt x="103" y="59"/>
                      <a:pt x="103" y="59"/>
                      <a:pt x="103" y="59"/>
                    </a:cubicBezTo>
                    <a:cubicBezTo>
                      <a:pt x="104" y="58"/>
                      <a:pt x="103" y="56"/>
                      <a:pt x="104" y="56"/>
                    </a:cubicBezTo>
                    <a:cubicBezTo>
                      <a:pt x="104" y="58"/>
                      <a:pt x="104" y="58"/>
                      <a:pt x="104" y="58"/>
                    </a:cubicBezTo>
                    <a:cubicBezTo>
                      <a:pt x="105" y="61"/>
                      <a:pt x="105" y="58"/>
                      <a:pt x="105" y="59"/>
                    </a:cubicBezTo>
                    <a:cubicBezTo>
                      <a:pt x="105" y="58"/>
                      <a:pt x="106" y="59"/>
                      <a:pt x="106" y="58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7" y="55"/>
                      <a:pt x="107" y="58"/>
                      <a:pt x="107" y="58"/>
                    </a:cubicBezTo>
                    <a:cubicBezTo>
                      <a:pt x="107" y="59"/>
                      <a:pt x="108" y="58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9" y="57"/>
                    </a:cubicBezTo>
                    <a:cubicBezTo>
                      <a:pt x="109" y="57"/>
                      <a:pt x="109" y="57"/>
                      <a:pt x="109" y="57"/>
                    </a:cubicBezTo>
                    <a:cubicBezTo>
                      <a:pt x="109" y="57"/>
                      <a:pt x="109" y="57"/>
                      <a:pt x="109" y="58"/>
                    </a:cubicBezTo>
                    <a:cubicBezTo>
                      <a:pt x="109" y="59"/>
                      <a:pt x="109" y="59"/>
                      <a:pt x="109" y="59"/>
                    </a:cubicBezTo>
                    <a:cubicBezTo>
                      <a:pt x="110" y="59"/>
                      <a:pt x="110" y="57"/>
                      <a:pt x="110" y="57"/>
                    </a:cubicBezTo>
                    <a:cubicBezTo>
                      <a:pt x="111" y="58"/>
                      <a:pt x="113" y="56"/>
                      <a:pt x="113" y="55"/>
                    </a:cubicBezTo>
                    <a:cubicBezTo>
                      <a:pt x="113" y="55"/>
                      <a:pt x="113" y="56"/>
                      <a:pt x="113" y="55"/>
                    </a:cubicBezTo>
                    <a:cubicBezTo>
                      <a:pt x="114" y="55"/>
                      <a:pt x="114" y="53"/>
                      <a:pt x="114" y="54"/>
                    </a:cubicBezTo>
                    <a:cubicBezTo>
                      <a:pt x="114" y="54"/>
                      <a:pt x="115" y="55"/>
                      <a:pt x="115" y="55"/>
                    </a:cubicBezTo>
                    <a:cubicBezTo>
                      <a:pt x="115" y="56"/>
                      <a:pt x="115" y="54"/>
                      <a:pt x="115" y="54"/>
                    </a:cubicBezTo>
                    <a:cubicBezTo>
                      <a:pt x="116" y="56"/>
                      <a:pt x="116" y="52"/>
                      <a:pt x="118" y="53"/>
                    </a:cubicBezTo>
                    <a:cubicBezTo>
                      <a:pt x="118" y="53"/>
                      <a:pt x="118" y="54"/>
                      <a:pt x="118" y="55"/>
                    </a:cubicBezTo>
                    <a:cubicBezTo>
                      <a:pt x="119" y="54"/>
                      <a:pt x="119" y="53"/>
                      <a:pt x="120" y="51"/>
                    </a:cubicBezTo>
                    <a:cubicBezTo>
                      <a:pt x="120" y="53"/>
                      <a:pt x="120" y="53"/>
                      <a:pt x="120" y="53"/>
                    </a:cubicBezTo>
                    <a:cubicBezTo>
                      <a:pt x="120" y="52"/>
                      <a:pt x="121" y="52"/>
                      <a:pt x="121" y="51"/>
                    </a:cubicBezTo>
                    <a:cubicBezTo>
                      <a:pt x="120" y="50"/>
                      <a:pt x="120" y="48"/>
                      <a:pt x="121" y="49"/>
                    </a:cubicBezTo>
                    <a:cubicBezTo>
                      <a:pt x="121" y="49"/>
                      <a:pt x="121" y="49"/>
                      <a:pt x="121" y="49"/>
                    </a:cubicBezTo>
                    <a:cubicBezTo>
                      <a:pt x="122" y="48"/>
                      <a:pt x="122" y="48"/>
                      <a:pt x="122" y="48"/>
                    </a:cubicBezTo>
                    <a:cubicBezTo>
                      <a:pt x="122" y="48"/>
                      <a:pt x="122" y="48"/>
                      <a:pt x="122" y="49"/>
                    </a:cubicBezTo>
                    <a:cubicBezTo>
                      <a:pt x="123" y="51"/>
                      <a:pt x="124" y="50"/>
                      <a:pt x="124" y="50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4" y="48"/>
                      <a:pt x="125" y="50"/>
                      <a:pt x="125" y="50"/>
                    </a:cubicBezTo>
                    <a:cubicBezTo>
                      <a:pt x="125" y="45"/>
                      <a:pt x="125" y="45"/>
                      <a:pt x="125" y="45"/>
                    </a:cubicBezTo>
                    <a:cubicBezTo>
                      <a:pt x="125" y="45"/>
                      <a:pt x="126" y="47"/>
                      <a:pt x="126" y="48"/>
                    </a:cubicBezTo>
                    <a:cubicBezTo>
                      <a:pt x="127" y="47"/>
                      <a:pt x="126" y="44"/>
                      <a:pt x="126" y="42"/>
                    </a:cubicBezTo>
                    <a:cubicBezTo>
                      <a:pt x="127" y="43"/>
                      <a:pt x="127" y="41"/>
                      <a:pt x="127" y="41"/>
                    </a:cubicBezTo>
                    <a:cubicBezTo>
                      <a:pt x="128" y="42"/>
                      <a:pt x="127" y="41"/>
                      <a:pt x="127" y="42"/>
                    </a:cubicBezTo>
                    <a:cubicBezTo>
                      <a:pt x="128" y="43"/>
                      <a:pt x="128" y="43"/>
                      <a:pt x="128" y="43"/>
                    </a:cubicBezTo>
                    <a:cubicBezTo>
                      <a:pt x="128" y="44"/>
                      <a:pt x="129" y="46"/>
                      <a:pt x="129" y="47"/>
                    </a:cubicBezTo>
                    <a:cubicBezTo>
                      <a:pt x="129" y="46"/>
                      <a:pt x="131" y="46"/>
                      <a:pt x="132" y="46"/>
                    </a:cubicBezTo>
                    <a:cubicBezTo>
                      <a:pt x="130" y="44"/>
                      <a:pt x="132" y="45"/>
                      <a:pt x="132" y="42"/>
                    </a:cubicBezTo>
                    <a:cubicBezTo>
                      <a:pt x="132" y="41"/>
                      <a:pt x="133" y="44"/>
                      <a:pt x="133" y="44"/>
                    </a:cubicBezTo>
                    <a:cubicBezTo>
                      <a:pt x="134" y="43"/>
                      <a:pt x="135" y="44"/>
                      <a:pt x="136" y="43"/>
                    </a:cubicBezTo>
                    <a:cubicBezTo>
                      <a:pt x="136" y="43"/>
                      <a:pt x="136" y="43"/>
                      <a:pt x="136" y="43"/>
                    </a:cubicBezTo>
                    <a:cubicBezTo>
                      <a:pt x="136" y="42"/>
                      <a:pt x="138" y="43"/>
                      <a:pt x="138" y="40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139" y="42"/>
                      <a:pt x="137" y="39"/>
                      <a:pt x="139" y="40"/>
                    </a:cubicBezTo>
                    <a:cubicBezTo>
                      <a:pt x="139" y="41"/>
                      <a:pt x="139" y="41"/>
                      <a:pt x="139" y="41"/>
                    </a:cubicBezTo>
                    <a:cubicBezTo>
                      <a:pt x="139" y="40"/>
                      <a:pt x="140" y="42"/>
                      <a:pt x="140" y="39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41" y="40"/>
                      <a:pt x="142" y="40"/>
                      <a:pt x="142" y="38"/>
                    </a:cubicBezTo>
                    <a:cubicBezTo>
                      <a:pt x="142" y="40"/>
                      <a:pt x="142" y="40"/>
                      <a:pt x="142" y="40"/>
                    </a:cubicBezTo>
                    <a:cubicBezTo>
                      <a:pt x="143" y="41"/>
                      <a:pt x="142" y="38"/>
                      <a:pt x="143" y="38"/>
                    </a:cubicBezTo>
                    <a:cubicBezTo>
                      <a:pt x="143" y="38"/>
                      <a:pt x="144" y="39"/>
                      <a:pt x="144" y="39"/>
                    </a:cubicBezTo>
                    <a:cubicBezTo>
                      <a:pt x="143" y="38"/>
                      <a:pt x="144" y="38"/>
                      <a:pt x="144" y="37"/>
                    </a:cubicBezTo>
                    <a:cubicBezTo>
                      <a:pt x="146" y="39"/>
                      <a:pt x="146" y="39"/>
                      <a:pt x="146" y="39"/>
                    </a:cubicBezTo>
                    <a:cubicBezTo>
                      <a:pt x="149" y="37"/>
                      <a:pt x="152" y="36"/>
                      <a:pt x="154" y="33"/>
                    </a:cubicBezTo>
                    <a:cubicBezTo>
                      <a:pt x="156" y="35"/>
                      <a:pt x="154" y="35"/>
                      <a:pt x="155" y="36"/>
                    </a:cubicBezTo>
                    <a:cubicBezTo>
                      <a:pt x="154" y="34"/>
                      <a:pt x="155" y="35"/>
                      <a:pt x="156" y="34"/>
                    </a:cubicBezTo>
                    <a:cubicBezTo>
                      <a:pt x="156" y="34"/>
                      <a:pt x="156" y="34"/>
                      <a:pt x="156" y="34"/>
                    </a:cubicBezTo>
                    <a:cubicBezTo>
                      <a:pt x="156" y="34"/>
                      <a:pt x="157" y="35"/>
                      <a:pt x="157" y="34"/>
                    </a:cubicBezTo>
                    <a:cubicBezTo>
                      <a:pt x="157" y="34"/>
                      <a:pt x="157" y="34"/>
                      <a:pt x="157" y="34"/>
                    </a:cubicBezTo>
                    <a:cubicBezTo>
                      <a:pt x="157" y="32"/>
                      <a:pt x="159" y="36"/>
                      <a:pt x="158" y="33"/>
                    </a:cubicBezTo>
                    <a:cubicBezTo>
                      <a:pt x="159" y="34"/>
                      <a:pt x="159" y="34"/>
                      <a:pt x="159" y="34"/>
                    </a:cubicBezTo>
                    <a:cubicBezTo>
                      <a:pt x="158" y="32"/>
                      <a:pt x="160" y="35"/>
                      <a:pt x="160" y="33"/>
                    </a:cubicBezTo>
                    <a:cubicBezTo>
                      <a:pt x="160" y="33"/>
                      <a:pt x="160" y="33"/>
                      <a:pt x="160" y="33"/>
                    </a:cubicBezTo>
                    <a:cubicBezTo>
                      <a:pt x="161" y="34"/>
                      <a:pt x="160" y="30"/>
                      <a:pt x="161" y="32"/>
                    </a:cubicBezTo>
                    <a:cubicBezTo>
                      <a:pt x="162" y="31"/>
                      <a:pt x="162" y="30"/>
                      <a:pt x="161" y="28"/>
                    </a:cubicBezTo>
                    <a:cubicBezTo>
                      <a:pt x="162" y="30"/>
                      <a:pt x="162" y="30"/>
                      <a:pt x="162" y="30"/>
                    </a:cubicBezTo>
                    <a:cubicBezTo>
                      <a:pt x="164" y="28"/>
                      <a:pt x="167" y="27"/>
                      <a:pt x="167" y="24"/>
                    </a:cubicBezTo>
                    <a:cubicBezTo>
                      <a:pt x="168" y="25"/>
                      <a:pt x="168" y="25"/>
                      <a:pt x="168" y="25"/>
                    </a:cubicBezTo>
                    <a:cubicBezTo>
                      <a:pt x="167" y="22"/>
                      <a:pt x="171" y="25"/>
                      <a:pt x="170" y="21"/>
                    </a:cubicBezTo>
                    <a:cubicBezTo>
                      <a:pt x="169" y="19"/>
                      <a:pt x="169" y="19"/>
                      <a:pt x="169" y="19"/>
                    </a:cubicBezTo>
                    <a:cubicBezTo>
                      <a:pt x="171" y="21"/>
                      <a:pt x="171" y="21"/>
                      <a:pt x="171" y="21"/>
                    </a:cubicBezTo>
                    <a:cubicBezTo>
                      <a:pt x="170" y="20"/>
                      <a:pt x="172" y="20"/>
                      <a:pt x="171" y="19"/>
                    </a:cubicBezTo>
                    <a:cubicBezTo>
                      <a:pt x="171" y="19"/>
                      <a:pt x="171" y="19"/>
                      <a:pt x="172" y="20"/>
                    </a:cubicBezTo>
                    <a:cubicBezTo>
                      <a:pt x="172" y="20"/>
                      <a:pt x="171" y="17"/>
                      <a:pt x="172" y="17"/>
                    </a:cubicBezTo>
                    <a:cubicBezTo>
                      <a:pt x="173" y="18"/>
                      <a:pt x="173" y="18"/>
                      <a:pt x="173" y="18"/>
                    </a:cubicBezTo>
                    <a:cubicBezTo>
                      <a:pt x="177" y="19"/>
                      <a:pt x="182" y="18"/>
                      <a:pt x="181" y="13"/>
                    </a:cubicBezTo>
                    <a:cubicBezTo>
                      <a:pt x="181" y="12"/>
                      <a:pt x="183" y="14"/>
                      <a:pt x="183" y="14"/>
                    </a:cubicBezTo>
                    <a:cubicBezTo>
                      <a:pt x="182" y="10"/>
                      <a:pt x="188" y="11"/>
                      <a:pt x="186" y="6"/>
                    </a:cubicBezTo>
                    <a:cubicBezTo>
                      <a:pt x="186" y="4"/>
                      <a:pt x="182" y="0"/>
                      <a:pt x="182" y="0"/>
                    </a:cubicBezTo>
                    <a:cubicBezTo>
                      <a:pt x="180" y="4"/>
                      <a:pt x="176" y="5"/>
                      <a:pt x="171" y="6"/>
                    </a:cubicBezTo>
                    <a:cubicBezTo>
                      <a:pt x="171" y="7"/>
                      <a:pt x="170" y="9"/>
                      <a:pt x="169" y="9"/>
                    </a:cubicBezTo>
                    <a:cubicBezTo>
                      <a:pt x="165" y="12"/>
                      <a:pt x="158" y="11"/>
                      <a:pt x="154" y="16"/>
                    </a:cubicBezTo>
                    <a:cubicBezTo>
                      <a:pt x="155" y="16"/>
                      <a:pt x="155" y="18"/>
                      <a:pt x="155" y="18"/>
                    </a:cubicBezTo>
                    <a:cubicBezTo>
                      <a:pt x="155" y="18"/>
                      <a:pt x="155" y="18"/>
                      <a:pt x="155" y="18"/>
                    </a:cubicBezTo>
                    <a:cubicBezTo>
                      <a:pt x="155" y="19"/>
                      <a:pt x="155" y="19"/>
                      <a:pt x="155" y="19"/>
                    </a:cubicBezTo>
                    <a:cubicBezTo>
                      <a:pt x="155" y="19"/>
                      <a:pt x="154" y="18"/>
                      <a:pt x="154" y="17"/>
                    </a:cubicBezTo>
                    <a:cubicBezTo>
                      <a:pt x="153" y="19"/>
                      <a:pt x="151" y="20"/>
                      <a:pt x="149" y="20"/>
                    </a:cubicBezTo>
                    <a:cubicBezTo>
                      <a:pt x="150" y="22"/>
                      <a:pt x="148" y="21"/>
                      <a:pt x="149" y="23"/>
                    </a:cubicBezTo>
                    <a:cubicBezTo>
                      <a:pt x="148" y="22"/>
                      <a:pt x="148" y="22"/>
                      <a:pt x="148" y="22"/>
                    </a:cubicBezTo>
                    <a:cubicBezTo>
                      <a:pt x="147" y="24"/>
                      <a:pt x="147" y="24"/>
                      <a:pt x="145" y="22"/>
                    </a:cubicBezTo>
                    <a:cubicBezTo>
                      <a:pt x="139" y="23"/>
                      <a:pt x="134" y="27"/>
                      <a:pt x="128" y="28"/>
                    </a:cubicBezTo>
                    <a:cubicBezTo>
                      <a:pt x="123" y="30"/>
                      <a:pt x="118" y="35"/>
                      <a:pt x="112" y="37"/>
                    </a:cubicBezTo>
                    <a:cubicBezTo>
                      <a:pt x="112" y="40"/>
                      <a:pt x="110" y="39"/>
                      <a:pt x="110" y="42"/>
                    </a:cubicBezTo>
                    <a:cubicBezTo>
                      <a:pt x="110" y="41"/>
                      <a:pt x="110" y="41"/>
                      <a:pt x="110" y="41"/>
                    </a:cubicBezTo>
                    <a:cubicBezTo>
                      <a:pt x="109" y="43"/>
                      <a:pt x="109" y="41"/>
                      <a:pt x="107" y="40"/>
                    </a:cubicBezTo>
                    <a:cubicBezTo>
                      <a:pt x="107" y="42"/>
                      <a:pt x="107" y="41"/>
                      <a:pt x="107" y="43"/>
                    </a:cubicBezTo>
                    <a:cubicBezTo>
                      <a:pt x="107" y="45"/>
                      <a:pt x="106" y="40"/>
                      <a:pt x="106" y="41"/>
                    </a:cubicBezTo>
                    <a:cubicBezTo>
                      <a:pt x="105" y="41"/>
                      <a:pt x="106" y="42"/>
                      <a:pt x="106" y="42"/>
                    </a:cubicBezTo>
                    <a:cubicBezTo>
                      <a:pt x="105" y="45"/>
                      <a:pt x="106" y="41"/>
                      <a:pt x="103" y="39"/>
                    </a:cubicBezTo>
                    <a:cubicBezTo>
                      <a:pt x="101" y="41"/>
                      <a:pt x="98" y="44"/>
                      <a:pt x="95" y="43"/>
                    </a:cubicBezTo>
                    <a:cubicBezTo>
                      <a:pt x="95" y="43"/>
                      <a:pt x="96" y="44"/>
                      <a:pt x="96" y="44"/>
                    </a:cubicBezTo>
                    <a:cubicBezTo>
                      <a:pt x="95" y="41"/>
                      <a:pt x="95" y="46"/>
                      <a:pt x="94" y="44"/>
                    </a:cubicBezTo>
                    <a:cubicBezTo>
                      <a:pt x="94" y="44"/>
                      <a:pt x="94" y="43"/>
                      <a:pt x="94" y="43"/>
                    </a:cubicBezTo>
                    <a:cubicBezTo>
                      <a:pt x="93" y="42"/>
                      <a:pt x="92" y="44"/>
                      <a:pt x="91" y="43"/>
                    </a:cubicBezTo>
                    <a:cubicBezTo>
                      <a:pt x="90" y="45"/>
                      <a:pt x="88" y="42"/>
                      <a:pt x="88" y="44"/>
                    </a:cubicBezTo>
                    <a:cubicBezTo>
                      <a:pt x="88" y="43"/>
                      <a:pt x="87" y="43"/>
                      <a:pt x="87" y="43"/>
                    </a:cubicBezTo>
                    <a:cubicBezTo>
                      <a:pt x="87" y="47"/>
                      <a:pt x="84" y="42"/>
                      <a:pt x="84" y="44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1" y="45"/>
                      <a:pt x="77" y="45"/>
                      <a:pt x="75" y="47"/>
                    </a:cubicBezTo>
                    <a:cubicBezTo>
                      <a:pt x="73" y="47"/>
                      <a:pt x="70" y="44"/>
                      <a:pt x="69" y="46"/>
                    </a:cubicBezTo>
                    <a:cubicBezTo>
                      <a:pt x="69" y="48"/>
                      <a:pt x="69" y="48"/>
                      <a:pt x="69" y="48"/>
                    </a:cubicBezTo>
                    <a:cubicBezTo>
                      <a:pt x="68" y="48"/>
                      <a:pt x="69" y="47"/>
                      <a:pt x="68" y="46"/>
                    </a:cubicBezTo>
                    <a:cubicBezTo>
                      <a:pt x="68" y="48"/>
                      <a:pt x="66" y="47"/>
                      <a:pt x="65" y="47"/>
                    </a:cubicBezTo>
                    <a:cubicBezTo>
                      <a:pt x="65" y="47"/>
                      <a:pt x="65" y="48"/>
                      <a:pt x="65" y="49"/>
                    </a:cubicBezTo>
                    <a:cubicBezTo>
                      <a:pt x="63" y="46"/>
                      <a:pt x="62" y="50"/>
                      <a:pt x="60" y="48"/>
                    </a:cubicBezTo>
                    <a:cubicBezTo>
                      <a:pt x="61" y="51"/>
                      <a:pt x="60" y="50"/>
                      <a:pt x="59" y="51"/>
                    </a:cubicBezTo>
                    <a:cubicBezTo>
                      <a:pt x="59" y="51"/>
                      <a:pt x="59" y="50"/>
                      <a:pt x="59" y="49"/>
                    </a:cubicBezTo>
                    <a:cubicBezTo>
                      <a:pt x="58" y="50"/>
                      <a:pt x="57" y="50"/>
                      <a:pt x="56" y="49"/>
                    </a:cubicBezTo>
                    <a:cubicBezTo>
                      <a:pt x="56" y="49"/>
                      <a:pt x="56" y="51"/>
                      <a:pt x="55" y="51"/>
                    </a:cubicBezTo>
                    <a:cubicBezTo>
                      <a:pt x="54" y="49"/>
                      <a:pt x="54" y="51"/>
                      <a:pt x="53" y="50"/>
                    </a:cubicBezTo>
                    <a:cubicBezTo>
                      <a:pt x="54" y="52"/>
                      <a:pt x="52" y="54"/>
                      <a:pt x="52" y="53"/>
                    </a:cubicBezTo>
                    <a:cubicBezTo>
                      <a:pt x="52" y="50"/>
                      <a:pt x="52" y="50"/>
                      <a:pt x="52" y="50"/>
                    </a:cubicBezTo>
                    <a:cubicBezTo>
                      <a:pt x="50" y="52"/>
                      <a:pt x="47" y="49"/>
                      <a:pt x="44" y="52"/>
                    </a:cubicBezTo>
                    <a:cubicBezTo>
                      <a:pt x="44" y="51"/>
                      <a:pt x="44" y="51"/>
                      <a:pt x="44" y="51"/>
                    </a:cubicBezTo>
                    <a:cubicBezTo>
                      <a:pt x="42" y="53"/>
                      <a:pt x="39" y="51"/>
                      <a:pt x="37" y="54"/>
                    </a:cubicBezTo>
                    <a:cubicBezTo>
                      <a:pt x="36" y="53"/>
                      <a:pt x="35" y="52"/>
                      <a:pt x="35" y="52"/>
                    </a:cubicBezTo>
                    <a:cubicBezTo>
                      <a:pt x="34" y="53"/>
                      <a:pt x="33" y="53"/>
                      <a:pt x="32" y="55"/>
                    </a:cubicBezTo>
                    <a:cubicBezTo>
                      <a:pt x="32" y="56"/>
                      <a:pt x="32" y="54"/>
                      <a:pt x="32" y="54"/>
                    </a:cubicBezTo>
                    <a:cubicBezTo>
                      <a:pt x="31" y="53"/>
                      <a:pt x="30" y="51"/>
                      <a:pt x="29" y="53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8" y="53"/>
                      <a:pt x="27" y="55"/>
                      <a:pt x="26" y="53"/>
                    </a:cubicBezTo>
                    <a:cubicBezTo>
                      <a:pt x="25" y="54"/>
                      <a:pt x="24" y="55"/>
                      <a:pt x="25" y="56"/>
                    </a:cubicBezTo>
                    <a:cubicBezTo>
                      <a:pt x="24" y="56"/>
                      <a:pt x="25" y="54"/>
                      <a:pt x="24" y="55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23" y="52"/>
                      <a:pt x="21" y="53"/>
                      <a:pt x="19" y="53"/>
                    </a:cubicBezTo>
                    <a:cubicBezTo>
                      <a:pt x="19" y="51"/>
                      <a:pt x="17" y="53"/>
                      <a:pt x="16" y="51"/>
                    </a:cubicBezTo>
                    <a:cubicBezTo>
                      <a:pt x="15" y="52"/>
                      <a:pt x="15" y="50"/>
                      <a:pt x="13" y="53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3" y="51"/>
                      <a:pt x="12" y="51"/>
                      <a:pt x="11" y="49"/>
                    </a:cubicBezTo>
                    <a:cubicBezTo>
                      <a:pt x="11" y="49"/>
                      <a:pt x="10" y="50"/>
                      <a:pt x="9" y="51"/>
                    </a:cubicBezTo>
                    <a:cubicBezTo>
                      <a:pt x="10" y="49"/>
                      <a:pt x="10" y="49"/>
                      <a:pt x="10" y="49"/>
                    </a:cubicBezTo>
                    <a:cubicBezTo>
                      <a:pt x="9" y="50"/>
                      <a:pt x="7" y="51"/>
                      <a:pt x="6" y="52"/>
                    </a:cubicBezTo>
                    <a:cubicBezTo>
                      <a:pt x="6" y="51"/>
                      <a:pt x="6" y="52"/>
                      <a:pt x="6" y="51"/>
                    </a:cubicBezTo>
                    <a:cubicBezTo>
                      <a:pt x="7" y="51"/>
                      <a:pt x="8" y="50"/>
                      <a:pt x="9" y="48"/>
                    </a:cubicBezTo>
                    <a:cubicBezTo>
                      <a:pt x="9" y="48"/>
                      <a:pt x="6" y="50"/>
                      <a:pt x="7" y="48"/>
                    </a:cubicBezTo>
                    <a:cubicBezTo>
                      <a:pt x="7" y="47"/>
                      <a:pt x="7" y="47"/>
                      <a:pt x="5" y="49"/>
                    </a:cubicBezTo>
                    <a:cubicBezTo>
                      <a:pt x="6" y="48"/>
                      <a:pt x="6" y="48"/>
                      <a:pt x="7" y="47"/>
                    </a:cubicBezTo>
                    <a:cubicBezTo>
                      <a:pt x="6" y="47"/>
                      <a:pt x="6" y="47"/>
                      <a:pt x="5" y="47"/>
                    </a:cubicBezTo>
                    <a:cubicBezTo>
                      <a:pt x="6" y="47"/>
                      <a:pt x="5" y="47"/>
                      <a:pt x="5" y="48"/>
                    </a:cubicBezTo>
                    <a:cubicBezTo>
                      <a:pt x="4" y="48"/>
                      <a:pt x="4" y="48"/>
                      <a:pt x="2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2" y="50"/>
                      <a:pt x="1" y="50"/>
                      <a:pt x="2" y="49"/>
                    </a:cubicBezTo>
                    <a:cubicBezTo>
                      <a:pt x="3" y="48"/>
                      <a:pt x="4" y="48"/>
                      <a:pt x="5" y="47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2" y="48"/>
                      <a:pt x="2" y="49"/>
                      <a:pt x="1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1" y="51"/>
                      <a:pt x="1" y="52"/>
                      <a:pt x="2" y="52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4" y="51"/>
                      <a:pt x="5" y="50"/>
                      <a:pt x="5" y="52"/>
                    </a:cubicBezTo>
                    <a:cubicBezTo>
                      <a:pt x="4" y="52"/>
                      <a:pt x="4" y="53"/>
                      <a:pt x="3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5" y="52"/>
                      <a:pt x="4" y="55"/>
                      <a:pt x="5" y="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72" name="Freeform 243"/>
              <p:cNvSpPr>
                <a:spLocks/>
              </p:cNvSpPr>
              <p:nvPr/>
            </p:nvSpPr>
            <p:spPr bwMode="auto">
              <a:xfrm>
                <a:off x="6642" y="3122"/>
                <a:ext cx="3" cy="5"/>
              </a:xfrm>
              <a:custGeom>
                <a:avLst/>
                <a:gdLst>
                  <a:gd name="T0" fmla="*/ 3 w 3"/>
                  <a:gd name="T1" fmla="*/ 5 h 5"/>
                  <a:gd name="T2" fmla="*/ 3 w 3"/>
                  <a:gd name="T3" fmla="*/ 5 h 5"/>
                  <a:gd name="T4" fmla="*/ 0 w 3"/>
                  <a:gd name="T5" fmla="*/ 0 h 5"/>
                  <a:gd name="T6" fmla="*/ 3 w 3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lnTo>
                      <a:pt x="3" y="5"/>
                    </a:lnTo>
                    <a:lnTo>
                      <a:pt x="0" y="0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73" name="Freeform 244"/>
              <p:cNvSpPr>
                <a:spLocks/>
              </p:cNvSpPr>
              <p:nvPr/>
            </p:nvSpPr>
            <p:spPr bwMode="auto">
              <a:xfrm>
                <a:off x="6614" y="3139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74" name="Freeform 245"/>
              <p:cNvSpPr>
                <a:spLocks/>
              </p:cNvSpPr>
              <p:nvPr/>
            </p:nvSpPr>
            <p:spPr bwMode="auto">
              <a:xfrm>
                <a:off x="6616" y="314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75" name="Freeform 246"/>
              <p:cNvSpPr>
                <a:spLocks/>
              </p:cNvSpPr>
              <p:nvPr/>
            </p:nvSpPr>
            <p:spPr bwMode="auto">
              <a:xfrm>
                <a:off x="6355" y="3174"/>
                <a:ext cx="5" cy="3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76" name="Freeform 247"/>
              <p:cNvSpPr>
                <a:spLocks/>
              </p:cNvSpPr>
              <p:nvPr/>
            </p:nvSpPr>
            <p:spPr bwMode="auto">
              <a:xfrm>
                <a:off x="6614" y="3148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0"/>
                      <a:pt x="0" y="2"/>
                      <a:pt x="1" y="2"/>
                    </a:cubicBezTo>
                    <a:cubicBezTo>
                      <a:pt x="1" y="2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77" name="Freeform 248"/>
              <p:cNvSpPr>
                <a:spLocks/>
              </p:cNvSpPr>
              <p:nvPr/>
            </p:nvSpPr>
            <p:spPr bwMode="auto">
              <a:xfrm>
                <a:off x="6365" y="3186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78" name="Freeform 249"/>
              <p:cNvSpPr>
                <a:spLocks/>
              </p:cNvSpPr>
              <p:nvPr/>
            </p:nvSpPr>
            <p:spPr bwMode="auto">
              <a:xfrm>
                <a:off x="6386" y="3191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1" y="0"/>
                      <a:pt x="1" y="1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79" name="Freeform 250"/>
              <p:cNvSpPr>
                <a:spLocks/>
              </p:cNvSpPr>
              <p:nvPr/>
            </p:nvSpPr>
            <p:spPr bwMode="auto">
              <a:xfrm>
                <a:off x="6367" y="3181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0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80" name="Freeform 251"/>
              <p:cNvSpPr>
                <a:spLocks/>
              </p:cNvSpPr>
              <p:nvPr/>
            </p:nvSpPr>
            <p:spPr bwMode="auto">
              <a:xfrm>
                <a:off x="6516" y="3378"/>
                <a:ext cx="5" cy="10"/>
              </a:xfrm>
              <a:custGeom>
                <a:avLst/>
                <a:gdLst>
                  <a:gd name="T0" fmla="*/ 2 w 2"/>
                  <a:gd name="T1" fmla="*/ 0 h 4"/>
                  <a:gd name="T2" fmla="*/ 1 w 2"/>
                  <a:gd name="T3" fmla="*/ 1 h 4"/>
                  <a:gd name="T4" fmla="*/ 1 w 2"/>
                  <a:gd name="T5" fmla="*/ 2 h 4"/>
                  <a:gd name="T6" fmla="*/ 0 w 2"/>
                  <a:gd name="T7" fmla="*/ 4 h 4"/>
                  <a:gd name="T8" fmla="*/ 2 w 2"/>
                  <a:gd name="T9" fmla="*/ 1 h 4"/>
                  <a:gd name="T10" fmla="*/ 2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0" y="3"/>
                      <a:pt x="1" y="2"/>
                    </a:cubicBezTo>
                    <a:cubicBezTo>
                      <a:pt x="1" y="3"/>
                      <a:pt x="0" y="3"/>
                      <a:pt x="0" y="4"/>
                    </a:cubicBezTo>
                    <a:cubicBezTo>
                      <a:pt x="1" y="3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81" name="Freeform 252"/>
              <p:cNvSpPr>
                <a:spLocks/>
              </p:cNvSpPr>
              <p:nvPr/>
            </p:nvSpPr>
            <p:spPr bwMode="auto">
              <a:xfrm>
                <a:off x="6398" y="3191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82" name="Freeform 253"/>
              <p:cNvSpPr>
                <a:spLocks/>
              </p:cNvSpPr>
              <p:nvPr/>
            </p:nvSpPr>
            <p:spPr bwMode="auto">
              <a:xfrm>
                <a:off x="6583" y="33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83" name="Freeform 254"/>
              <p:cNvSpPr>
                <a:spLocks noEditPoints="1"/>
              </p:cNvSpPr>
              <p:nvPr/>
            </p:nvSpPr>
            <p:spPr bwMode="auto">
              <a:xfrm>
                <a:off x="6519" y="3305"/>
                <a:ext cx="171" cy="106"/>
              </a:xfrm>
              <a:custGeom>
                <a:avLst/>
                <a:gdLst>
                  <a:gd name="T0" fmla="*/ 54 w 72"/>
                  <a:gd name="T1" fmla="*/ 4 h 45"/>
                  <a:gd name="T2" fmla="*/ 55 w 72"/>
                  <a:gd name="T3" fmla="*/ 8 h 45"/>
                  <a:gd name="T4" fmla="*/ 44 w 72"/>
                  <a:gd name="T5" fmla="*/ 20 h 45"/>
                  <a:gd name="T6" fmla="*/ 38 w 72"/>
                  <a:gd name="T7" fmla="*/ 21 h 45"/>
                  <a:gd name="T8" fmla="*/ 35 w 72"/>
                  <a:gd name="T9" fmla="*/ 21 h 45"/>
                  <a:gd name="T10" fmla="*/ 30 w 72"/>
                  <a:gd name="T11" fmla="*/ 22 h 45"/>
                  <a:gd name="T12" fmla="*/ 27 w 72"/>
                  <a:gd name="T13" fmla="*/ 22 h 45"/>
                  <a:gd name="T14" fmla="*/ 21 w 72"/>
                  <a:gd name="T15" fmla="*/ 23 h 45"/>
                  <a:gd name="T16" fmla="*/ 16 w 72"/>
                  <a:gd name="T17" fmla="*/ 23 h 45"/>
                  <a:gd name="T18" fmla="*/ 11 w 72"/>
                  <a:gd name="T19" fmla="*/ 23 h 45"/>
                  <a:gd name="T20" fmla="*/ 9 w 72"/>
                  <a:gd name="T21" fmla="*/ 21 h 45"/>
                  <a:gd name="T22" fmla="*/ 8 w 72"/>
                  <a:gd name="T23" fmla="*/ 20 h 45"/>
                  <a:gd name="T24" fmla="*/ 7 w 72"/>
                  <a:gd name="T25" fmla="*/ 20 h 45"/>
                  <a:gd name="T26" fmla="*/ 4 w 72"/>
                  <a:gd name="T27" fmla="*/ 22 h 45"/>
                  <a:gd name="T28" fmla="*/ 2 w 72"/>
                  <a:gd name="T29" fmla="*/ 25 h 45"/>
                  <a:gd name="T30" fmla="*/ 2 w 72"/>
                  <a:gd name="T31" fmla="*/ 31 h 45"/>
                  <a:gd name="T32" fmla="*/ 8 w 72"/>
                  <a:gd name="T33" fmla="*/ 29 h 45"/>
                  <a:gd name="T34" fmla="*/ 4 w 72"/>
                  <a:gd name="T35" fmla="*/ 34 h 45"/>
                  <a:gd name="T36" fmla="*/ 3 w 72"/>
                  <a:gd name="T37" fmla="*/ 39 h 45"/>
                  <a:gd name="T38" fmla="*/ 8 w 72"/>
                  <a:gd name="T39" fmla="*/ 33 h 45"/>
                  <a:gd name="T40" fmla="*/ 6 w 72"/>
                  <a:gd name="T41" fmla="*/ 39 h 45"/>
                  <a:gd name="T42" fmla="*/ 7 w 72"/>
                  <a:gd name="T43" fmla="*/ 41 h 45"/>
                  <a:gd name="T44" fmla="*/ 8 w 72"/>
                  <a:gd name="T45" fmla="*/ 42 h 45"/>
                  <a:gd name="T46" fmla="*/ 9 w 72"/>
                  <a:gd name="T47" fmla="*/ 43 h 45"/>
                  <a:gd name="T48" fmla="*/ 12 w 72"/>
                  <a:gd name="T49" fmla="*/ 40 h 45"/>
                  <a:gd name="T50" fmla="*/ 13 w 72"/>
                  <a:gd name="T51" fmla="*/ 44 h 45"/>
                  <a:gd name="T52" fmla="*/ 15 w 72"/>
                  <a:gd name="T53" fmla="*/ 40 h 45"/>
                  <a:gd name="T54" fmla="*/ 16 w 72"/>
                  <a:gd name="T55" fmla="*/ 40 h 45"/>
                  <a:gd name="T56" fmla="*/ 17 w 72"/>
                  <a:gd name="T57" fmla="*/ 42 h 45"/>
                  <a:gd name="T58" fmla="*/ 23 w 72"/>
                  <a:gd name="T59" fmla="*/ 41 h 45"/>
                  <a:gd name="T60" fmla="*/ 24 w 72"/>
                  <a:gd name="T61" fmla="*/ 41 h 45"/>
                  <a:gd name="T62" fmla="*/ 28 w 72"/>
                  <a:gd name="T63" fmla="*/ 41 h 45"/>
                  <a:gd name="T64" fmla="*/ 31 w 72"/>
                  <a:gd name="T65" fmla="*/ 40 h 45"/>
                  <a:gd name="T66" fmla="*/ 33 w 72"/>
                  <a:gd name="T67" fmla="*/ 39 h 45"/>
                  <a:gd name="T68" fmla="*/ 34 w 72"/>
                  <a:gd name="T69" fmla="*/ 40 h 45"/>
                  <a:gd name="T70" fmla="*/ 34 w 72"/>
                  <a:gd name="T71" fmla="*/ 37 h 45"/>
                  <a:gd name="T72" fmla="*/ 37 w 72"/>
                  <a:gd name="T73" fmla="*/ 38 h 45"/>
                  <a:gd name="T74" fmla="*/ 41 w 72"/>
                  <a:gd name="T75" fmla="*/ 39 h 45"/>
                  <a:gd name="T76" fmla="*/ 43 w 72"/>
                  <a:gd name="T77" fmla="*/ 35 h 45"/>
                  <a:gd name="T78" fmla="*/ 46 w 72"/>
                  <a:gd name="T79" fmla="*/ 35 h 45"/>
                  <a:gd name="T80" fmla="*/ 47 w 72"/>
                  <a:gd name="T81" fmla="*/ 34 h 45"/>
                  <a:gd name="T82" fmla="*/ 49 w 72"/>
                  <a:gd name="T83" fmla="*/ 34 h 45"/>
                  <a:gd name="T84" fmla="*/ 50 w 72"/>
                  <a:gd name="T85" fmla="*/ 36 h 45"/>
                  <a:gd name="T86" fmla="*/ 51 w 72"/>
                  <a:gd name="T87" fmla="*/ 32 h 45"/>
                  <a:gd name="T88" fmla="*/ 52 w 72"/>
                  <a:gd name="T89" fmla="*/ 27 h 45"/>
                  <a:gd name="T90" fmla="*/ 54 w 72"/>
                  <a:gd name="T91" fmla="*/ 28 h 45"/>
                  <a:gd name="T92" fmla="*/ 54 w 72"/>
                  <a:gd name="T93" fmla="*/ 23 h 45"/>
                  <a:gd name="T94" fmla="*/ 58 w 72"/>
                  <a:gd name="T95" fmla="*/ 23 h 45"/>
                  <a:gd name="T96" fmla="*/ 59 w 72"/>
                  <a:gd name="T97" fmla="*/ 21 h 45"/>
                  <a:gd name="T98" fmla="*/ 61 w 72"/>
                  <a:gd name="T99" fmla="*/ 20 h 45"/>
                  <a:gd name="T100" fmla="*/ 65 w 72"/>
                  <a:gd name="T101" fmla="*/ 17 h 45"/>
                  <a:gd name="T102" fmla="*/ 65 w 72"/>
                  <a:gd name="T103" fmla="*/ 13 h 45"/>
                  <a:gd name="T104" fmla="*/ 67 w 72"/>
                  <a:gd name="T105" fmla="*/ 8 h 45"/>
                  <a:gd name="T106" fmla="*/ 61 w 72"/>
                  <a:gd name="T107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2" h="45">
                    <a:moveTo>
                      <a:pt x="68" y="4"/>
                    </a:moveTo>
                    <a:cubicBezTo>
                      <a:pt x="67" y="4"/>
                      <a:pt x="70" y="3"/>
                      <a:pt x="70" y="3"/>
                    </a:cubicBezTo>
                    <a:cubicBezTo>
                      <a:pt x="66" y="4"/>
                      <a:pt x="69" y="0"/>
                      <a:pt x="65" y="3"/>
                    </a:cubicBezTo>
                    <a:cubicBezTo>
                      <a:pt x="64" y="3"/>
                      <a:pt x="63" y="5"/>
                      <a:pt x="63" y="6"/>
                    </a:cubicBezTo>
                    <a:cubicBezTo>
                      <a:pt x="62" y="6"/>
                      <a:pt x="61" y="6"/>
                      <a:pt x="61" y="6"/>
                    </a:cubicBezTo>
                    <a:cubicBezTo>
                      <a:pt x="59" y="4"/>
                      <a:pt x="51" y="2"/>
                      <a:pt x="54" y="4"/>
                    </a:cubicBezTo>
                    <a:cubicBezTo>
                      <a:pt x="55" y="4"/>
                      <a:pt x="56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7" y="6"/>
                      <a:pt x="57" y="6"/>
                      <a:pt x="57" y="6"/>
                    </a:cubicBezTo>
                    <a:cubicBezTo>
                      <a:pt x="57" y="6"/>
                      <a:pt x="55" y="5"/>
                      <a:pt x="55" y="4"/>
                    </a:cubicBezTo>
                    <a:cubicBezTo>
                      <a:pt x="55" y="5"/>
                      <a:pt x="55" y="6"/>
                      <a:pt x="54" y="6"/>
                    </a:cubicBezTo>
                    <a:cubicBezTo>
                      <a:pt x="55" y="7"/>
                      <a:pt x="54" y="6"/>
                      <a:pt x="55" y="8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5" y="8"/>
                      <a:pt x="55" y="8"/>
                      <a:pt x="53" y="7"/>
                    </a:cubicBezTo>
                    <a:cubicBezTo>
                      <a:pt x="50" y="7"/>
                      <a:pt x="49" y="9"/>
                      <a:pt x="47" y="10"/>
                    </a:cubicBezTo>
                    <a:cubicBezTo>
                      <a:pt x="46" y="12"/>
                      <a:pt x="45" y="14"/>
                      <a:pt x="43" y="16"/>
                    </a:cubicBezTo>
                    <a:cubicBezTo>
                      <a:pt x="44" y="19"/>
                      <a:pt x="43" y="18"/>
                      <a:pt x="44" y="21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44" y="22"/>
                      <a:pt x="43" y="20"/>
                      <a:pt x="42" y="19"/>
                    </a:cubicBezTo>
                    <a:cubicBezTo>
                      <a:pt x="43" y="21"/>
                      <a:pt x="42" y="20"/>
                      <a:pt x="43" y="22"/>
                    </a:cubicBezTo>
                    <a:cubicBezTo>
                      <a:pt x="44" y="23"/>
                      <a:pt x="41" y="19"/>
                      <a:pt x="42" y="20"/>
                    </a:cubicBezTo>
                    <a:cubicBezTo>
                      <a:pt x="41" y="20"/>
                      <a:pt x="42" y="21"/>
                      <a:pt x="42" y="21"/>
                    </a:cubicBezTo>
                    <a:cubicBezTo>
                      <a:pt x="42" y="23"/>
                      <a:pt x="41" y="20"/>
                      <a:pt x="40" y="18"/>
                    </a:cubicBezTo>
                    <a:cubicBezTo>
                      <a:pt x="39" y="19"/>
                      <a:pt x="39" y="22"/>
                      <a:pt x="38" y="21"/>
                    </a:cubicBezTo>
                    <a:cubicBezTo>
                      <a:pt x="38" y="21"/>
                      <a:pt x="38" y="22"/>
                      <a:pt x="38" y="22"/>
                    </a:cubicBezTo>
                    <a:cubicBezTo>
                      <a:pt x="37" y="19"/>
                      <a:pt x="38" y="23"/>
                      <a:pt x="38" y="22"/>
                    </a:cubicBezTo>
                    <a:cubicBezTo>
                      <a:pt x="37" y="21"/>
                      <a:pt x="37" y="21"/>
                      <a:pt x="37" y="21"/>
                    </a:cubicBezTo>
                    <a:cubicBezTo>
                      <a:pt x="36" y="20"/>
                      <a:pt x="37" y="22"/>
                      <a:pt x="36" y="21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36" y="23"/>
                      <a:pt x="35" y="20"/>
                      <a:pt x="35" y="21"/>
                    </a:cubicBezTo>
                    <a:cubicBezTo>
                      <a:pt x="35" y="20"/>
                      <a:pt x="35" y="21"/>
                      <a:pt x="35" y="20"/>
                    </a:cubicBezTo>
                    <a:cubicBezTo>
                      <a:pt x="36" y="24"/>
                      <a:pt x="34" y="19"/>
                      <a:pt x="34" y="21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4" y="21"/>
                      <a:pt x="34" y="20"/>
                      <a:pt x="32" y="22"/>
                    </a:cubicBezTo>
                    <a:cubicBezTo>
                      <a:pt x="32" y="22"/>
                      <a:pt x="31" y="19"/>
                      <a:pt x="30" y="21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2"/>
                      <a:pt x="30" y="21"/>
                      <a:pt x="30" y="21"/>
                    </a:cubicBezTo>
                    <a:cubicBezTo>
                      <a:pt x="30" y="22"/>
                      <a:pt x="30" y="20"/>
                      <a:pt x="29" y="20"/>
                    </a:cubicBezTo>
                    <a:cubicBezTo>
                      <a:pt x="29" y="21"/>
                      <a:pt x="29" y="21"/>
                      <a:pt x="29" y="22"/>
                    </a:cubicBezTo>
                    <a:cubicBezTo>
                      <a:pt x="29" y="20"/>
                      <a:pt x="28" y="23"/>
                      <a:pt x="27" y="21"/>
                    </a:cubicBezTo>
                    <a:cubicBezTo>
                      <a:pt x="27" y="25"/>
                      <a:pt x="27" y="23"/>
                      <a:pt x="27" y="24"/>
                    </a:cubicBezTo>
                    <a:cubicBezTo>
                      <a:pt x="27" y="24"/>
                      <a:pt x="27" y="23"/>
                      <a:pt x="27" y="22"/>
                    </a:cubicBezTo>
                    <a:cubicBezTo>
                      <a:pt x="26" y="22"/>
                      <a:pt x="26" y="22"/>
                      <a:pt x="26" y="21"/>
                    </a:cubicBezTo>
                    <a:cubicBezTo>
                      <a:pt x="26" y="22"/>
                      <a:pt x="25" y="24"/>
                      <a:pt x="25" y="23"/>
                    </a:cubicBezTo>
                    <a:cubicBezTo>
                      <a:pt x="25" y="21"/>
                      <a:pt x="25" y="23"/>
                      <a:pt x="25" y="22"/>
                    </a:cubicBezTo>
                    <a:cubicBezTo>
                      <a:pt x="24" y="24"/>
                      <a:pt x="24" y="25"/>
                      <a:pt x="24" y="25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3"/>
                      <a:pt x="23" y="20"/>
                      <a:pt x="21" y="23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0" y="23"/>
                      <a:pt x="20" y="21"/>
                      <a:pt x="18" y="24"/>
                    </a:cubicBezTo>
                    <a:cubicBezTo>
                      <a:pt x="18" y="23"/>
                      <a:pt x="18" y="22"/>
                      <a:pt x="18" y="22"/>
                    </a:cubicBezTo>
                    <a:cubicBezTo>
                      <a:pt x="17" y="24"/>
                      <a:pt x="17" y="23"/>
                      <a:pt x="16" y="25"/>
                    </a:cubicBezTo>
                    <a:cubicBezTo>
                      <a:pt x="16" y="25"/>
                      <a:pt x="16" y="24"/>
                      <a:pt x="16" y="24"/>
                    </a:cubicBezTo>
                    <a:cubicBezTo>
                      <a:pt x="16" y="23"/>
                      <a:pt x="17" y="21"/>
                      <a:pt x="16" y="23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5" y="23"/>
                      <a:pt x="14" y="24"/>
                      <a:pt x="15" y="23"/>
                    </a:cubicBezTo>
                    <a:cubicBezTo>
                      <a:pt x="14" y="24"/>
                      <a:pt x="13" y="24"/>
                      <a:pt x="13" y="26"/>
                    </a:cubicBezTo>
                    <a:cubicBezTo>
                      <a:pt x="12" y="26"/>
                      <a:pt x="14" y="23"/>
                      <a:pt x="13" y="25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22"/>
                      <a:pt x="12" y="23"/>
                      <a:pt x="11" y="23"/>
                    </a:cubicBezTo>
                    <a:cubicBezTo>
                      <a:pt x="12" y="21"/>
                      <a:pt x="10" y="23"/>
                      <a:pt x="11" y="22"/>
                    </a:cubicBezTo>
                    <a:cubicBezTo>
                      <a:pt x="10" y="23"/>
                      <a:pt x="11" y="21"/>
                      <a:pt x="9" y="23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2"/>
                      <a:pt x="10" y="21"/>
                      <a:pt x="10" y="21"/>
                    </a:cubicBezTo>
                    <a:cubicBezTo>
                      <a:pt x="10" y="20"/>
                      <a:pt x="8" y="21"/>
                      <a:pt x="8" y="22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8" y="21"/>
                      <a:pt x="6" y="22"/>
                      <a:pt x="5" y="23"/>
                    </a:cubicBezTo>
                    <a:cubicBezTo>
                      <a:pt x="6" y="22"/>
                      <a:pt x="5" y="23"/>
                      <a:pt x="5" y="22"/>
                    </a:cubicBezTo>
                    <a:cubicBezTo>
                      <a:pt x="6" y="22"/>
                      <a:pt x="8" y="21"/>
                      <a:pt x="9" y="20"/>
                    </a:cubicBezTo>
                    <a:cubicBezTo>
                      <a:pt x="10" y="20"/>
                      <a:pt x="6" y="21"/>
                      <a:pt x="8" y="20"/>
                    </a:cubicBezTo>
                    <a:cubicBezTo>
                      <a:pt x="9" y="20"/>
                      <a:pt x="8" y="20"/>
                      <a:pt x="6" y="21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8" y="20"/>
                      <a:pt x="7" y="20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5" y="21"/>
                      <a:pt x="5" y="20"/>
                      <a:pt x="3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3" y="22"/>
                      <a:pt x="2" y="22"/>
                      <a:pt x="3" y="21"/>
                    </a:cubicBezTo>
                    <a:cubicBezTo>
                      <a:pt x="5" y="20"/>
                      <a:pt x="6" y="20"/>
                      <a:pt x="7" y="2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4" y="20"/>
                      <a:pt x="3" y="21"/>
                      <a:pt x="2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2" y="22"/>
                      <a:pt x="1" y="23"/>
                      <a:pt x="2" y="23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6" y="21"/>
                      <a:pt x="4" y="22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4" y="23"/>
                      <a:pt x="2" y="25"/>
                      <a:pt x="3" y="24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6"/>
                      <a:pt x="4" y="24"/>
                      <a:pt x="4" y="24"/>
                    </a:cubicBezTo>
                    <a:cubicBezTo>
                      <a:pt x="4" y="24"/>
                      <a:pt x="1" y="26"/>
                      <a:pt x="1" y="27"/>
                    </a:cubicBezTo>
                    <a:cubicBezTo>
                      <a:pt x="1" y="27"/>
                      <a:pt x="3" y="26"/>
                      <a:pt x="2" y="28"/>
                    </a:cubicBezTo>
                    <a:cubicBezTo>
                      <a:pt x="2" y="28"/>
                      <a:pt x="4" y="28"/>
                      <a:pt x="5" y="27"/>
                    </a:cubicBezTo>
                    <a:cubicBezTo>
                      <a:pt x="5" y="28"/>
                      <a:pt x="3" y="29"/>
                      <a:pt x="4" y="29"/>
                    </a:cubicBezTo>
                    <a:cubicBezTo>
                      <a:pt x="3" y="29"/>
                      <a:pt x="2" y="30"/>
                      <a:pt x="2" y="31"/>
                    </a:cubicBezTo>
                    <a:cubicBezTo>
                      <a:pt x="3" y="30"/>
                      <a:pt x="2" y="32"/>
                      <a:pt x="4" y="30"/>
                    </a:cubicBezTo>
                    <a:cubicBezTo>
                      <a:pt x="4" y="30"/>
                      <a:pt x="4" y="31"/>
                      <a:pt x="5" y="31"/>
                    </a:cubicBezTo>
                    <a:cubicBezTo>
                      <a:pt x="4" y="31"/>
                      <a:pt x="3" y="33"/>
                      <a:pt x="3" y="33"/>
                    </a:cubicBezTo>
                    <a:cubicBezTo>
                      <a:pt x="4" y="32"/>
                      <a:pt x="5" y="32"/>
                      <a:pt x="5" y="32"/>
                    </a:cubicBezTo>
                    <a:cubicBezTo>
                      <a:pt x="6" y="31"/>
                      <a:pt x="6" y="31"/>
                      <a:pt x="7" y="29"/>
                    </a:cubicBezTo>
                    <a:cubicBezTo>
                      <a:pt x="7" y="29"/>
                      <a:pt x="8" y="28"/>
                      <a:pt x="8" y="29"/>
                    </a:cubicBezTo>
                    <a:cubicBezTo>
                      <a:pt x="7" y="30"/>
                      <a:pt x="5" y="32"/>
                      <a:pt x="6" y="33"/>
                    </a:cubicBezTo>
                    <a:cubicBezTo>
                      <a:pt x="4" y="35"/>
                      <a:pt x="5" y="32"/>
                      <a:pt x="4" y="34"/>
                    </a:cubicBezTo>
                    <a:cubicBezTo>
                      <a:pt x="2" y="36"/>
                      <a:pt x="2" y="36"/>
                      <a:pt x="2" y="35"/>
                    </a:cubicBezTo>
                    <a:cubicBezTo>
                      <a:pt x="0" y="36"/>
                      <a:pt x="2" y="35"/>
                      <a:pt x="1" y="37"/>
                    </a:cubicBezTo>
                    <a:cubicBezTo>
                      <a:pt x="1" y="37"/>
                      <a:pt x="2" y="36"/>
                      <a:pt x="3" y="36"/>
                    </a:cubicBezTo>
                    <a:cubicBezTo>
                      <a:pt x="4" y="35"/>
                      <a:pt x="4" y="35"/>
                      <a:pt x="4" y="34"/>
                    </a:cubicBezTo>
                    <a:cubicBezTo>
                      <a:pt x="6" y="32"/>
                      <a:pt x="4" y="36"/>
                      <a:pt x="4" y="36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3" y="37"/>
                      <a:pt x="4" y="36"/>
                      <a:pt x="4" y="36"/>
                    </a:cubicBezTo>
                    <a:cubicBezTo>
                      <a:pt x="3" y="39"/>
                      <a:pt x="4" y="36"/>
                      <a:pt x="3" y="38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2" y="41"/>
                      <a:pt x="3" y="38"/>
                      <a:pt x="3" y="39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4" y="38"/>
                      <a:pt x="5" y="37"/>
                      <a:pt x="4" y="37"/>
                    </a:cubicBezTo>
                    <a:cubicBezTo>
                      <a:pt x="6" y="34"/>
                      <a:pt x="5" y="37"/>
                      <a:pt x="6" y="36"/>
                    </a:cubicBezTo>
                    <a:cubicBezTo>
                      <a:pt x="7" y="35"/>
                      <a:pt x="5" y="36"/>
                      <a:pt x="6" y="35"/>
                    </a:cubicBezTo>
                    <a:cubicBezTo>
                      <a:pt x="7" y="33"/>
                      <a:pt x="7" y="34"/>
                      <a:pt x="8" y="33"/>
                    </a:cubicBezTo>
                    <a:cubicBezTo>
                      <a:pt x="8" y="34"/>
                      <a:pt x="7" y="35"/>
                      <a:pt x="6" y="36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5" y="37"/>
                      <a:pt x="5" y="39"/>
                      <a:pt x="4" y="40"/>
                    </a:cubicBezTo>
                    <a:cubicBezTo>
                      <a:pt x="4" y="41"/>
                      <a:pt x="5" y="38"/>
                      <a:pt x="5" y="39"/>
                    </a:cubicBezTo>
                    <a:cubicBezTo>
                      <a:pt x="5" y="39"/>
                      <a:pt x="6" y="37"/>
                      <a:pt x="6" y="37"/>
                    </a:cubicBezTo>
                    <a:cubicBezTo>
                      <a:pt x="9" y="33"/>
                      <a:pt x="5" y="40"/>
                      <a:pt x="6" y="39"/>
                    </a:cubicBezTo>
                    <a:cubicBezTo>
                      <a:pt x="7" y="37"/>
                      <a:pt x="9" y="36"/>
                      <a:pt x="10" y="33"/>
                    </a:cubicBezTo>
                    <a:cubicBezTo>
                      <a:pt x="10" y="32"/>
                      <a:pt x="11" y="32"/>
                      <a:pt x="11" y="32"/>
                    </a:cubicBezTo>
                    <a:cubicBezTo>
                      <a:pt x="10" y="34"/>
                      <a:pt x="10" y="34"/>
                      <a:pt x="9" y="35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7" y="39"/>
                      <a:pt x="7" y="40"/>
                      <a:pt x="7" y="41"/>
                    </a:cubicBezTo>
                    <a:cubicBezTo>
                      <a:pt x="8" y="41"/>
                      <a:pt x="8" y="40"/>
                      <a:pt x="8" y="39"/>
                    </a:cubicBezTo>
                    <a:cubicBezTo>
                      <a:pt x="8" y="40"/>
                      <a:pt x="7" y="41"/>
                      <a:pt x="8" y="41"/>
                    </a:cubicBezTo>
                    <a:cubicBezTo>
                      <a:pt x="8" y="40"/>
                      <a:pt x="9" y="38"/>
                      <a:pt x="9" y="38"/>
                    </a:cubicBezTo>
                    <a:cubicBezTo>
                      <a:pt x="10" y="38"/>
                      <a:pt x="9" y="40"/>
                      <a:pt x="9" y="41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9" y="41"/>
                      <a:pt x="8" y="43"/>
                      <a:pt x="8" y="42"/>
                    </a:cubicBezTo>
                    <a:cubicBezTo>
                      <a:pt x="9" y="41"/>
                      <a:pt x="9" y="40"/>
                      <a:pt x="10" y="38"/>
                    </a:cubicBezTo>
                    <a:cubicBezTo>
                      <a:pt x="11" y="38"/>
                      <a:pt x="10" y="40"/>
                      <a:pt x="10" y="39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10" y="40"/>
                      <a:pt x="8" y="43"/>
                      <a:pt x="9" y="43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0" y="42"/>
                      <a:pt x="11" y="40"/>
                      <a:pt x="11" y="42"/>
                    </a:cubicBezTo>
                    <a:cubicBezTo>
                      <a:pt x="12" y="40"/>
                      <a:pt x="11" y="42"/>
                      <a:pt x="11" y="41"/>
                    </a:cubicBezTo>
                    <a:cubicBezTo>
                      <a:pt x="11" y="39"/>
                      <a:pt x="12" y="39"/>
                      <a:pt x="12" y="39"/>
                    </a:cubicBezTo>
                    <a:cubicBezTo>
                      <a:pt x="11" y="42"/>
                      <a:pt x="12" y="39"/>
                      <a:pt x="12" y="40"/>
                    </a:cubicBezTo>
                    <a:cubicBezTo>
                      <a:pt x="12" y="41"/>
                      <a:pt x="12" y="41"/>
                      <a:pt x="12" y="42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2" y="43"/>
                      <a:pt x="13" y="39"/>
                      <a:pt x="13" y="41"/>
                    </a:cubicBezTo>
                    <a:cubicBezTo>
                      <a:pt x="13" y="42"/>
                      <a:pt x="12" y="43"/>
                      <a:pt x="12" y="43"/>
                    </a:cubicBezTo>
                    <a:cubicBezTo>
                      <a:pt x="13" y="41"/>
                      <a:pt x="14" y="40"/>
                      <a:pt x="14" y="39"/>
                    </a:cubicBezTo>
                    <a:cubicBezTo>
                      <a:pt x="14" y="40"/>
                      <a:pt x="13" y="42"/>
                      <a:pt x="13" y="44"/>
                    </a:cubicBezTo>
                    <a:cubicBezTo>
                      <a:pt x="14" y="42"/>
                      <a:pt x="13" y="45"/>
                      <a:pt x="14" y="43"/>
                    </a:cubicBezTo>
                    <a:cubicBezTo>
                      <a:pt x="14" y="42"/>
                      <a:pt x="14" y="41"/>
                      <a:pt x="15" y="40"/>
                    </a:cubicBezTo>
                    <a:cubicBezTo>
                      <a:pt x="15" y="40"/>
                      <a:pt x="14" y="41"/>
                      <a:pt x="14" y="42"/>
                    </a:cubicBezTo>
                    <a:cubicBezTo>
                      <a:pt x="14" y="42"/>
                      <a:pt x="15" y="40"/>
                      <a:pt x="15" y="39"/>
                    </a:cubicBezTo>
                    <a:cubicBezTo>
                      <a:pt x="15" y="39"/>
                      <a:pt x="16" y="37"/>
                      <a:pt x="16" y="39"/>
                    </a:cubicBezTo>
                    <a:cubicBezTo>
                      <a:pt x="16" y="40"/>
                      <a:pt x="15" y="39"/>
                      <a:pt x="15" y="40"/>
                    </a:cubicBezTo>
                    <a:cubicBezTo>
                      <a:pt x="16" y="41"/>
                      <a:pt x="17" y="37"/>
                      <a:pt x="17" y="36"/>
                    </a:cubicBezTo>
                    <a:cubicBezTo>
                      <a:pt x="17" y="35"/>
                      <a:pt x="18" y="32"/>
                      <a:pt x="19" y="31"/>
                    </a:cubicBezTo>
                    <a:cubicBezTo>
                      <a:pt x="19" y="32"/>
                      <a:pt x="18" y="32"/>
                      <a:pt x="18" y="34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8" y="37"/>
                      <a:pt x="16" y="39"/>
                      <a:pt x="16" y="41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6" y="41"/>
                      <a:pt x="16" y="43"/>
                      <a:pt x="16" y="42"/>
                    </a:cubicBezTo>
                    <a:cubicBezTo>
                      <a:pt x="17" y="41"/>
                      <a:pt x="16" y="43"/>
                      <a:pt x="16" y="41"/>
                    </a:cubicBezTo>
                    <a:cubicBezTo>
                      <a:pt x="17" y="41"/>
                      <a:pt x="18" y="38"/>
                      <a:pt x="18" y="39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7" y="43"/>
                      <a:pt x="17" y="41"/>
                      <a:pt x="17" y="42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8" y="43"/>
                      <a:pt x="19" y="43"/>
                      <a:pt x="21" y="39"/>
                    </a:cubicBezTo>
                    <a:cubicBezTo>
                      <a:pt x="21" y="41"/>
                      <a:pt x="21" y="41"/>
                      <a:pt x="21" y="42"/>
                    </a:cubicBezTo>
                    <a:cubicBezTo>
                      <a:pt x="21" y="42"/>
                      <a:pt x="22" y="41"/>
                      <a:pt x="22" y="41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2" y="44"/>
                      <a:pt x="23" y="42"/>
                      <a:pt x="23" y="41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3" y="44"/>
                      <a:pt x="23" y="41"/>
                      <a:pt x="23" y="41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0"/>
                      <a:pt x="24" y="41"/>
                      <a:pt x="24" y="43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3"/>
                      <a:pt x="25" y="43"/>
                      <a:pt x="26" y="42"/>
                    </a:cubicBezTo>
                    <a:cubicBezTo>
                      <a:pt x="25" y="42"/>
                      <a:pt x="25" y="41"/>
                      <a:pt x="26" y="39"/>
                    </a:cubicBezTo>
                    <a:cubicBezTo>
                      <a:pt x="26" y="37"/>
                      <a:pt x="26" y="40"/>
                      <a:pt x="26" y="39"/>
                    </a:cubicBezTo>
                    <a:cubicBezTo>
                      <a:pt x="26" y="41"/>
                      <a:pt x="26" y="41"/>
                      <a:pt x="26" y="41"/>
                    </a:cubicBezTo>
                    <a:cubicBezTo>
                      <a:pt x="26" y="44"/>
                      <a:pt x="27" y="42"/>
                      <a:pt x="28" y="42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8" y="43"/>
                      <a:pt x="29" y="41"/>
                      <a:pt x="30" y="42"/>
                    </a:cubicBezTo>
                    <a:cubicBezTo>
                      <a:pt x="30" y="41"/>
                      <a:pt x="30" y="38"/>
                      <a:pt x="30" y="38"/>
                    </a:cubicBezTo>
                    <a:cubicBezTo>
                      <a:pt x="30" y="36"/>
                      <a:pt x="30" y="41"/>
                      <a:pt x="30" y="42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40"/>
                      <a:pt x="31" y="39"/>
                      <a:pt x="31" y="40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2" y="41"/>
                      <a:pt x="32" y="42"/>
                      <a:pt x="32" y="42"/>
                    </a:cubicBezTo>
                    <a:cubicBezTo>
                      <a:pt x="32" y="40"/>
                      <a:pt x="33" y="41"/>
                      <a:pt x="33" y="39"/>
                    </a:cubicBezTo>
                    <a:cubicBezTo>
                      <a:pt x="33" y="40"/>
                      <a:pt x="33" y="40"/>
                      <a:pt x="33" y="4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33" y="42"/>
                      <a:pt x="33" y="40"/>
                      <a:pt x="33" y="39"/>
                    </a:cubicBezTo>
                    <a:cubicBezTo>
                      <a:pt x="33" y="38"/>
                      <a:pt x="33" y="39"/>
                      <a:pt x="33" y="40"/>
                    </a:cubicBezTo>
                    <a:cubicBezTo>
                      <a:pt x="33" y="41"/>
                      <a:pt x="33" y="40"/>
                      <a:pt x="33" y="40"/>
                    </a:cubicBezTo>
                    <a:cubicBezTo>
                      <a:pt x="33" y="41"/>
                      <a:pt x="33" y="40"/>
                      <a:pt x="33" y="41"/>
                    </a:cubicBezTo>
                    <a:cubicBezTo>
                      <a:pt x="33" y="41"/>
                      <a:pt x="33" y="39"/>
                      <a:pt x="34" y="40"/>
                    </a:cubicBezTo>
                    <a:cubicBezTo>
                      <a:pt x="34" y="40"/>
                      <a:pt x="34" y="40"/>
                      <a:pt x="34" y="41"/>
                    </a:cubicBezTo>
                    <a:cubicBezTo>
                      <a:pt x="34" y="40"/>
                      <a:pt x="34" y="40"/>
                      <a:pt x="35" y="40"/>
                    </a:cubicBezTo>
                    <a:cubicBezTo>
                      <a:pt x="34" y="39"/>
                      <a:pt x="34" y="39"/>
                      <a:pt x="34" y="38"/>
                    </a:cubicBezTo>
                    <a:cubicBezTo>
                      <a:pt x="34" y="38"/>
                      <a:pt x="34" y="37"/>
                      <a:pt x="34" y="38"/>
                    </a:cubicBezTo>
                    <a:cubicBezTo>
                      <a:pt x="34" y="38"/>
                      <a:pt x="34" y="38"/>
                      <a:pt x="34" y="38"/>
                    </a:cubicBezTo>
                    <a:cubicBezTo>
                      <a:pt x="34" y="38"/>
                      <a:pt x="35" y="39"/>
                      <a:pt x="34" y="37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35" y="39"/>
                      <a:pt x="35" y="41"/>
                      <a:pt x="36" y="42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36" y="40"/>
                      <a:pt x="37" y="40"/>
                      <a:pt x="37" y="41"/>
                    </a:cubicBezTo>
                    <a:cubicBezTo>
                      <a:pt x="38" y="42"/>
                      <a:pt x="37" y="36"/>
                      <a:pt x="37" y="38"/>
                    </a:cubicBezTo>
                    <a:cubicBezTo>
                      <a:pt x="38" y="40"/>
                      <a:pt x="38" y="40"/>
                      <a:pt x="38" y="40"/>
                    </a:cubicBezTo>
                    <a:cubicBezTo>
                      <a:pt x="38" y="40"/>
                      <a:pt x="38" y="39"/>
                      <a:pt x="38" y="39"/>
                    </a:cubicBezTo>
                    <a:cubicBezTo>
                      <a:pt x="38" y="38"/>
                      <a:pt x="38" y="41"/>
                      <a:pt x="38" y="39"/>
                    </a:cubicBezTo>
                    <a:cubicBezTo>
                      <a:pt x="38" y="38"/>
                      <a:pt x="38" y="38"/>
                      <a:pt x="38" y="38"/>
                    </a:cubicBezTo>
                    <a:cubicBezTo>
                      <a:pt x="39" y="42"/>
                      <a:pt x="40" y="38"/>
                      <a:pt x="41" y="40"/>
                    </a:cubicBezTo>
                    <a:cubicBezTo>
                      <a:pt x="40" y="38"/>
                      <a:pt x="41" y="39"/>
                      <a:pt x="41" y="39"/>
                    </a:cubicBezTo>
                    <a:cubicBezTo>
                      <a:pt x="42" y="41"/>
                      <a:pt x="41" y="38"/>
                      <a:pt x="42" y="39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2" y="38"/>
                      <a:pt x="40" y="33"/>
                      <a:pt x="42" y="36"/>
                    </a:cubicBezTo>
                    <a:cubicBezTo>
                      <a:pt x="42" y="37"/>
                      <a:pt x="42" y="38"/>
                      <a:pt x="42" y="38"/>
                    </a:cubicBezTo>
                    <a:cubicBezTo>
                      <a:pt x="44" y="41"/>
                      <a:pt x="42" y="36"/>
                      <a:pt x="44" y="38"/>
                    </a:cubicBezTo>
                    <a:cubicBezTo>
                      <a:pt x="43" y="37"/>
                      <a:pt x="43" y="36"/>
                      <a:pt x="43" y="35"/>
                    </a:cubicBezTo>
                    <a:cubicBezTo>
                      <a:pt x="43" y="36"/>
                      <a:pt x="44" y="37"/>
                      <a:pt x="44" y="37"/>
                    </a:cubicBezTo>
                    <a:cubicBezTo>
                      <a:pt x="44" y="37"/>
                      <a:pt x="44" y="36"/>
                      <a:pt x="44" y="37"/>
                    </a:cubicBezTo>
                    <a:cubicBezTo>
                      <a:pt x="45" y="37"/>
                      <a:pt x="45" y="38"/>
                      <a:pt x="45" y="38"/>
                    </a:cubicBezTo>
                    <a:cubicBezTo>
                      <a:pt x="45" y="38"/>
                      <a:pt x="45" y="37"/>
                      <a:pt x="45" y="36"/>
                    </a:cubicBezTo>
                    <a:cubicBezTo>
                      <a:pt x="46" y="38"/>
                      <a:pt x="46" y="37"/>
                      <a:pt x="47" y="38"/>
                    </a:cubicBezTo>
                    <a:cubicBezTo>
                      <a:pt x="46" y="35"/>
                      <a:pt x="48" y="38"/>
                      <a:pt x="46" y="35"/>
                    </a:cubicBezTo>
                    <a:cubicBezTo>
                      <a:pt x="47" y="36"/>
                      <a:pt x="47" y="36"/>
                      <a:pt x="47" y="36"/>
                    </a:cubicBezTo>
                    <a:cubicBezTo>
                      <a:pt x="46" y="35"/>
                      <a:pt x="46" y="34"/>
                      <a:pt x="46" y="33"/>
                    </a:cubicBezTo>
                    <a:cubicBezTo>
                      <a:pt x="47" y="35"/>
                      <a:pt x="47" y="35"/>
                      <a:pt x="47" y="35"/>
                    </a:cubicBezTo>
                    <a:cubicBezTo>
                      <a:pt x="48" y="37"/>
                      <a:pt x="47" y="35"/>
                      <a:pt x="48" y="37"/>
                    </a:cubicBezTo>
                    <a:cubicBezTo>
                      <a:pt x="47" y="35"/>
                      <a:pt x="48" y="36"/>
                      <a:pt x="47" y="35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7" y="34"/>
                      <a:pt x="47" y="33"/>
                      <a:pt x="47" y="33"/>
                    </a:cubicBezTo>
                    <a:cubicBezTo>
                      <a:pt x="47" y="33"/>
                      <a:pt x="48" y="35"/>
                      <a:pt x="48" y="35"/>
                    </a:cubicBezTo>
                    <a:cubicBezTo>
                      <a:pt x="49" y="36"/>
                      <a:pt x="49" y="35"/>
                      <a:pt x="48" y="35"/>
                    </a:cubicBezTo>
                    <a:cubicBezTo>
                      <a:pt x="48" y="35"/>
                      <a:pt x="48" y="35"/>
                      <a:pt x="48" y="34"/>
                    </a:cubicBezTo>
                    <a:cubicBezTo>
                      <a:pt x="48" y="34"/>
                      <a:pt x="48" y="35"/>
                      <a:pt x="48" y="35"/>
                    </a:cubicBezTo>
                    <a:cubicBezTo>
                      <a:pt x="48" y="34"/>
                      <a:pt x="48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5"/>
                      <a:pt x="49" y="34"/>
                    </a:cubicBezTo>
                    <a:cubicBezTo>
                      <a:pt x="50" y="35"/>
                      <a:pt x="50" y="33"/>
                      <a:pt x="50" y="32"/>
                    </a:cubicBezTo>
                    <a:cubicBezTo>
                      <a:pt x="50" y="33"/>
                      <a:pt x="51" y="34"/>
                      <a:pt x="50" y="33"/>
                    </a:cubicBezTo>
                    <a:cubicBezTo>
                      <a:pt x="50" y="33"/>
                      <a:pt x="50" y="31"/>
                      <a:pt x="50" y="32"/>
                    </a:cubicBezTo>
                    <a:cubicBezTo>
                      <a:pt x="50" y="32"/>
                      <a:pt x="51" y="33"/>
                      <a:pt x="51" y="33"/>
                    </a:cubicBezTo>
                    <a:cubicBezTo>
                      <a:pt x="52" y="33"/>
                      <a:pt x="51" y="32"/>
                      <a:pt x="51" y="32"/>
                    </a:cubicBezTo>
                    <a:cubicBezTo>
                      <a:pt x="52" y="34"/>
                      <a:pt x="51" y="30"/>
                      <a:pt x="52" y="31"/>
                    </a:cubicBezTo>
                    <a:cubicBezTo>
                      <a:pt x="52" y="31"/>
                      <a:pt x="53" y="32"/>
                      <a:pt x="53" y="33"/>
                    </a:cubicBezTo>
                    <a:cubicBezTo>
                      <a:pt x="53" y="32"/>
                      <a:pt x="53" y="31"/>
                      <a:pt x="52" y="29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0"/>
                      <a:pt x="53" y="29"/>
                    </a:cubicBezTo>
                    <a:cubicBezTo>
                      <a:pt x="52" y="28"/>
                      <a:pt x="51" y="27"/>
                      <a:pt x="52" y="27"/>
                    </a:cubicBezTo>
                    <a:cubicBezTo>
                      <a:pt x="52" y="27"/>
                      <a:pt x="52" y="27"/>
                      <a:pt x="52" y="27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52" y="27"/>
                      <a:pt x="52" y="27"/>
                      <a:pt x="53" y="28"/>
                    </a:cubicBezTo>
                    <a:cubicBezTo>
                      <a:pt x="54" y="30"/>
                      <a:pt x="54" y="29"/>
                      <a:pt x="54" y="29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27"/>
                      <a:pt x="54" y="29"/>
                      <a:pt x="54" y="28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2" y="24"/>
                      <a:pt x="54" y="26"/>
                      <a:pt x="54" y="27"/>
                    </a:cubicBezTo>
                    <a:cubicBezTo>
                      <a:pt x="54" y="26"/>
                      <a:pt x="53" y="24"/>
                      <a:pt x="52" y="22"/>
                    </a:cubicBezTo>
                    <a:cubicBezTo>
                      <a:pt x="52" y="22"/>
                      <a:pt x="52" y="21"/>
                      <a:pt x="52" y="21"/>
                    </a:cubicBezTo>
                    <a:cubicBezTo>
                      <a:pt x="53" y="22"/>
                      <a:pt x="52" y="21"/>
                      <a:pt x="53" y="22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4" y="23"/>
                      <a:pt x="55" y="25"/>
                      <a:pt x="55" y="26"/>
                    </a:cubicBezTo>
                    <a:cubicBezTo>
                      <a:pt x="55" y="25"/>
                      <a:pt x="56" y="26"/>
                      <a:pt x="57" y="26"/>
                    </a:cubicBezTo>
                    <a:cubicBezTo>
                      <a:pt x="55" y="23"/>
                      <a:pt x="56" y="24"/>
                      <a:pt x="55" y="22"/>
                    </a:cubicBezTo>
                    <a:cubicBezTo>
                      <a:pt x="55" y="22"/>
                      <a:pt x="56" y="24"/>
                      <a:pt x="57" y="24"/>
                    </a:cubicBezTo>
                    <a:cubicBezTo>
                      <a:pt x="56" y="23"/>
                      <a:pt x="57" y="23"/>
                      <a:pt x="57" y="23"/>
                    </a:cubicBezTo>
                    <a:cubicBezTo>
                      <a:pt x="58" y="23"/>
                      <a:pt x="58" y="23"/>
                      <a:pt x="58" y="23"/>
                    </a:cubicBezTo>
                    <a:cubicBezTo>
                      <a:pt x="57" y="23"/>
                      <a:pt x="58" y="23"/>
                      <a:pt x="57" y="21"/>
                    </a:cubicBezTo>
                    <a:cubicBezTo>
                      <a:pt x="58" y="22"/>
                      <a:pt x="58" y="22"/>
                      <a:pt x="58" y="22"/>
                    </a:cubicBezTo>
                    <a:cubicBezTo>
                      <a:pt x="59" y="22"/>
                      <a:pt x="56" y="19"/>
                      <a:pt x="57" y="20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7" y="20"/>
                      <a:pt x="59" y="22"/>
                      <a:pt x="58" y="20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9" y="21"/>
                      <a:pt x="59" y="21"/>
                      <a:pt x="58" y="19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0" y="22"/>
                      <a:pt x="58" y="19"/>
                      <a:pt x="59" y="19"/>
                    </a:cubicBezTo>
                    <a:cubicBezTo>
                      <a:pt x="59" y="19"/>
                      <a:pt x="60" y="20"/>
                      <a:pt x="60" y="20"/>
                    </a:cubicBezTo>
                    <a:cubicBezTo>
                      <a:pt x="59" y="19"/>
                      <a:pt x="60" y="19"/>
                      <a:pt x="60" y="19"/>
                    </a:cubicBezTo>
                    <a:cubicBezTo>
                      <a:pt x="61" y="20"/>
                      <a:pt x="61" y="20"/>
                      <a:pt x="61" y="20"/>
                    </a:cubicBezTo>
                    <a:cubicBezTo>
                      <a:pt x="62" y="19"/>
                      <a:pt x="64" y="18"/>
                      <a:pt x="63" y="16"/>
                    </a:cubicBezTo>
                    <a:cubicBezTo>
                      <a:pt x="65" y="17"/>
                      <a:pt x="64" y="17"/>
                      <a:pt x="65" y="18"/>
                    </a:cubicBezTo>
                    <a:cubicBezTo>
                      <a:pt x="64" y="17"/>
                      <a:pt x="65" y="18"/>
                      <a:pt x="65" y="17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5" y="17"/>
                      <a:pt x="66" y="18"/>
                      <a:pt x="66" y="17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4" y="15"/>
                      <a:pt x="68" y="18"/>
                      <a:pt x="66" y="16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65" y="15"/>
                      <a:pt x="68" y="17"/>
                      <a:pt x="66" y="16"/>
                    </a:cubicBezTo>
                    <a:cubicBezTo>
                      <a:pt x="67" y="16"/>
                      <a:pt x="67" y="16"/>
                      <a:pt x="67" y="16"/>
                    </a:cubicBezTo>
                    <a:cubicBezTo>
                      <a:pt x="68" y="17"/>
                      <a:pt x="65" y="14"/>
                      <a:pt x="67" y="15"/>
                    </a:cubicBezTo>
                    <a:cubicBezTo>
                      <a:pt x="67" y="15"/>
                      <a:pt x="66" y="14"/>
                      <a:pt x="65" y="13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67" y="13"/>
                      <a:pt x="68" y="12"/>
                      <a:pt x="66" y="10"/>
                    </a:cubicBezTo>
                    <a:cubicBezTo>
                      <a:pt x="67" y="10"/>
                      <a:pt x="67" y="10"/>
                      <a:pt x="67" y="10"/>
                    </a:cubicBezTo>
                    <a:cubicBezTo>
                      <a:pt x="65" y="9"/>
                      <a:pt x="70" y="11"/>
                      <a:pt x="66" y="8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6" y="8"/>
                      <a:pt x="67" y="8"/>
                      <a:pt x="66" y="7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7" y="8"/>
                      <a:pt x="65" y="6"/>
                      <a:pt x="65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9" y="7"/>
                      <a:pt x="72" y="3"/>
                      <a:pt x="68" y="4"/>
                    </a:cubicBezTo>
                    <a:close/>
                    <a:moveTo>
                      <a:pt x="61" y="9"/>
                    </a:moveTo>
                    <a:cubicBezTo>
                      <a:pt x="60" y="9"/>
                      <a:pt x="61" y="7"/>
                      <a:pt x="62" y="6"/>
                    </a:cubicBezTo>
                    <a:cubicBezTo>
                      <a:pt x="62" y="8"/>
                      <a:pt x="61" y="9"/>
                      <a:pt x="61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84" name="Freeform 255"/>
              <p:cNvSpPr>
                <a:spLocks/>
              </p:cNvSpPr>
              <p:nvPr/>
            </p:nvSpPr>
            <p:spPr bwMode="auto">
              <a:xfrm>
                <a:off x="6649" y="3359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0 w 5"/>
                  <a:gd name="T3" fmla="*/ 0 h 5"/>
                  <a:gd name="T4" fmla="*/ 3 w 5"/>
                  <a:gd name="T5" fmla="*/ 5 h 5"/>
                  <a:gd name="T6" fmla="*/ 5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0" y="0"/>
                    </a:lnTo>
                    <a:lnTo>
                      <a:pt x="3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85" name="Freeform 256"/>
              <p:cNvSpPr>
                <a:spLocks/>
              </p:cNvSpPr>
              <p:nvPr/>
            </p:nvSpPr>
            <p:spPr bwMode="auto">
              <a:xfrm>
                <a:off x="6538" y="340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86" name="Freeform 257"/>
              <p:cNvSpPr>
                <a:spLocks/>
              </p:cNvSpPr>
              <p:nvPr/>
            </p:nvSpPr>
            <p:spPr bwMode="auto">
              <a:xfrm>
                <a:off x="6633" y="338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87" name="Oval 258"/>
              <p:cNvSpPr>
                <a:spLocks noChangeArrowheads="1"/>
              </p:cNvSpPr>
              <p:nvPr/>
            </p:nvSpPr>
            <p:spPr bwMode="auto">
              <a:xfrm>
                <a:off x="6184" y="1975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88" name="Freeform 259"/>
              <p:cNvSpPr>
                <a:spLocks/>
              </p:cNvSpPr>
              <p:nvPr/>
            </p:nvSpPr>
            <p:spPr bwMode="auto">
              <a:xfrm>
                <a:off x="6187" y="1975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89" name="Freeform 260"/>
              <p:cNvSpPr>
                <a:spLocks/>
              </p:cNvSpPr>
              <p:nvPr/>
            </p:nvSpPr>
            <p:spPr bwMode="auto">
              <a:xfrm>
                <a:off x="6545" y="312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90" name="Freeform 261"/>
              <p:cNvSpPr>
                <a:spLocks/>
              </p:cNvSpPr>
              <p:nvPr/>
            </p:nvSpPr>
            <p:spPr bwMode="auto">
              <a:xfrm>
                <a:off x="6552" y="3331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91" name="Freeform 262"/>
              <p:cNvSpPr>
                <a:spLocks/>
              </p:cNvSpPr>
              <p:nvPr/>
            </p:nvSpPr>
            <p:spPr bwMode="auto">
              <a:xfrm>
                <a:off x="6621" y="3319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92" name="Freeform 263"/>
              <p:cNvSpPr>
                <a:spLocks/>
              </p:cNvSpPr>
              <p:nvPr/>
            </p:nvSpPr>
            <p:spPr bwMode="auto">
              <a:xfrm>
                <a:off x="6524" y="3390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1" y="0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93" name="Rectangle 264"/>
              <p:cNvSpPr>
                <a:spLocks noChangeArrowheads="1"/>
              </p:cNvSpPr>
              <p:nvPr/>
            </p:nvSpPr>
            <p:spPr bwMode="auto">
              <a:xfrm>
                <a:off x="6652" y="3293"/>
                <a:ext cx="1" cy="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94" name="Freeform 265"/>
              <p:cNvSpPr>
                <a:spLocks/>
              </p:cNvSpPr>
              <p:nvPr/>
            </p:nvSpPr>
            <p:spPr bwMode="auto">
              <a:xfrm>
                <a:off x="6528" y="3350"/>
                <a:ext cx="7" cy="2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95" name="Freeform 266"/>
              <p:cNvSpPr>
                <a:spLocks/>
              </p:cNvSpPr>
              <p:nvPr/>
            </p:nvSpPr>
            <p:spPr bwMode="auto">
              <a:xfrm>
                <a:off x="6531" y="3350"/>
                <a:ext cx="4" cy="0"/>
              </a:xfrm>
              <a:custGeom>
                <a:avLst/>
                <a:gdLst>
                  <a:gd name="T0" fmla="*/ 1 w 2"/>
                  <a:gd name="T1" fmla="*/ 2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96" name="Freeform 267"/>
              <p:cNvSpPr>
                <a:spLocks/>
              </p:cNvSpPr>
              <p:nvPr/>
            </p:nvSpPr>
            <p:spPr bwMode="auto">
              <a:xfrm>
                <a:off x="6521" y="3383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97" name="Freeform 268"/>
              <p:cNvSpPr>
                <a:spLocks/>
              </p:cNvSpPr>
              <p:nvPr/>
            </p:nvSpPr>
            <p:spPr bwMode="auto">
              <a:xfrm>
                <a:off x="6521" y="3395"/>
                <a:ext cx="3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98" name="Freeform 269"/>
              <p:cNvSpPr>
                <a:spLocks/>
              </p:cNvSpPr>
              <p:nvPr/>
            </p:nvSpPr>
            <p:spPr bwMode="auto">
              <a:xfrm>
                <a:off x="6618" y="3395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99" name="Freeform 270"/>
              <p:cNvSpPr>
                <a:spLocks/>
              </p:cNvSpPr>
              <p:nvPr/>
            </p:nvSpPr>
            <p:spPr bwMode="auto">
              <a:xfrm>
                <a:off x="6189" y="19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00" name="Freeform 271"/>
              <p:cNvSpPr>
                <a:spLocks/>
              </p:cNvSpPr>
              <p:nvPr/>
            </p:nvSpPr>
            <p:spPr bwMode="auto">
              <a:xfrm>
                <a:off x="6531" y="3400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1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1" y="0"/>
                      <a:pt x="1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01" name="Freeform 272"/>
              <p:cNvSpPr>
                <a:spLocks/>
              </p:cNvSpPr>
              <p:nvPr/>
            </p:nvSpPr>
            <p:spPr bwMode="auto">
              <a:xfrm>
                <a:off x="6894" y="2707"/>
                <a:ext cx="4" cy="3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0" y="1"/>
                      <a:pt x="1" y="1"/>
                      <a:pt x="2" y="1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02" name="Freeform 273"/>
              <p:cNvSpPr>
                <a:spLocks/>
              </p:cNvSpPr>
              <p:nvPr/>
            </p:nvSpPr>
            <p:spPr bwMode="auto">
              <a:xfrm>
                <a:off x="6519" y="3378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0 h 1"/>
                  <a:gd name="T4" fmla="*/ 1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2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03" name="Freeform 274"/>
              <p:cNvSpPr>
                <a:spLocks/>
              </p:cNvSpPr>
              <p:nvPr/>
            </p:nvSpPr>
            <p:spPr bwMode="auto">
              <a:xfrm>
                <a:off x="6645" y="33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04" name="Freeform 275"/>
              <p:cNvSpPr>
                <a:spLocks/>
              </p:cNvSpPr>
              <p:nvPr/>
            </p:nvSpPr>
            <p:spPr bwMode="auto">
              <a:xfrm>
                <a:off x="6187" y="19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05" name="Freeform 276"/>
              <p:cNvSpPr>
                <a:spLocks/>
              </p:cNvSpPr>
              <p:nvPr/>
            </p:nvSpPr>
            <p:spPr bwMode="auto">
              <a:xfrm>
                <a:off x="6642" y="3371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06" name="Freeform 277"/>
              <p:cNvSpPr>
                <a:spLocks/>
              </p:cNvSpPr>
              <p:nvPr/>
            </p:nvSpPr>
            <p:spPr bwMode="auto">
              <a:xfrm>
                <a:off x="6645" y="33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07" name="Freeform 278"/>
              <p:cNvSpPr>
                <a:spLocks/>
              </p:cNvSpPr>
              <p:nvPr/>
            </p:nvSpPr>
            <p:spPr bwMode="auto">
              <a:xfrm>
                <a:off x="6187" y="197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08" name="Freeform 279"/>
              <p:cNvSpPr>
                <a:spLocks/>
              </p:cNvSpPr>
              <p:nvPr/>
            </p:nvSpPr>
            <p:spPr bwMode="auto">
              <a:xfrm>
                <a:off x="6187" y="197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0 w 1"/>
                  <a:gd name="T5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09" name="Freeform 280"/>
              <p:cNvSpPr>
                <a:spLocks/>
              </p:cNvSpPr>
              <p:nvPr/>
            </p:nvSpPr>
            <p:spPr bwMode="auto">
              <a:xfrm>
                <a:off x="6647" y="3381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10" name="Freeform 281"/>
              <p:cNvSpPr>
                <a:spLocks/>
              </p:cNvSpPr>
              <p:nvPr/>
            </p:nvSpPr>
            <p:spPr bwMode="auto">
              <a:xfrm>
                <a:off x="6192" y="19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11" name="Freeform 282"/>
              <p:cNvSpPr>
                <a:spLocks/>
              </p:cNvSpPr>
              <p:nvPr/>
            </p:nvSpPr>
            <p:spPr bwMode="auto">
              <a:xfrm>
                <a:off x="6557" y="2025"/>
                <a:ext cx="5" cy="9"/>
              </a:xfrm>
              <a:custGeom>
                <a:avLst/>
                <a:gdLst>
                  <a:gd name="T0" fmla="*/ 2 w 2"/>
                  <a:gd name="T1" fmla="*/ 1 h 4"/>
                  <a:gd name="T2" fmla="*/ 1 w 2"/>
                  <a:gd name="T3" fmla="*/ 4 h 4"/>
                  <a:gd name="T4" fmla="*/ 2 w 2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1"/>
                    </a:moveTo>
                    <a:cubicBezTo>
                      <a:pt x="2" y="1"/>
                      <a:pt x="0" y="1"/>
                      <a:pt x="1" y="4"/>
                    </a:cubicBezTo>
                    <a:cubicBezTo>
                      <a:pt x="1" y="0"/>
                      <a:pt x="2" y="4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12" name="Freeform 283"/>
              <p:cNvSpPr>
                <a:spLocks/>
              </p:cNvSpPr>
              <p:nvPr/>
            </p:nvSpPr>
            <p:spPr bwMode="auto">
              <a:xfrm>
                <a:off x="6286" y="1700"/>
                <a:ext cx="5" cy="5"/>
              </a:xfrm>
              <a:custGeom>
                <a:avLst/>
                <a:gdLst>
                  <a:gd name="T0" fmla="*/ 0 w 5"/>
                  <a:gd name="T1" fmla="*/ 5 h 5"/>
                  <a:gd name="T2" fmla="*/ 5 w 5"/>
                  <a:gd name="T3" fmla="*/ 0 h 5"/>
                  <a:gd name="T4" fmla="*/ 0 w 5"/>
                  <a:gd name="T5" fmla="*/ 3 h 5"/>
                  <a:gd name="T6" fmla="*/ 0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lnTo>
                      <a:pt x="5" y="0"/>
                    </a:lnTo>
                    <a:lnTo>
                      <a:pt x="0" y="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13" name="Freeform 284"/>
              <p:cNvSpPr>
                <a:spLocks/>
              </p:cNvSpPr>
              <p:nvPr/>
            </p:nvSpPr>
            <p:spPr bwMode="auto">
              <a:xfrm>
                <a:off x="6732" y="1705"/>
                <a:ext cx="10" cy="5"/>
              </a:xfrm>
              <a:custGeom>
                <a:avLst/>
                <a:gdLst>
                  <a:gd name="T0" fmla="*/ 2 w 4"/>
                  <a:gd name="T1" fmla="*/ 2 h 2"/>
                  <a:gd name="T2" fmla="*/ 1 w 4"/>
                  <a:gd name="T3" fmla="*/ 0 h 2"/>
                  <a:gd name="T4" fmla="*/ 2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cubicBezTo>
                      <a:pt x="2" y="2"/>
                      <a:pt x="3" y="1"/>
                      <a:pt x="1" y="0"/>
                    </a:cubicBezTo>
                    <a:cubicBezTo>
                      <a:pt x="4" y="2"/>
                      <a:pt x="0" y="1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14" name="Freeform 285"/>
              <p:cNvSpPr>
                <a:spLocks/>
              </p:cNvSpPr>
              <p:nvPr/>
            </p:nvSpPr>
            <p:spPr bwMode="auto">
              <a:xfrm>
                <a:off x="6161" y="2072"/>
                <a:ext cx="2" cy="24"/>
              </a:xfrm>
              <a:custGeom>
                <a:avLst/>
                <a:gdLst>
                  <a:gd name="T0" fmla="*/ 0 w 1"/>
                  <a:gd name="T1" fmla="*/ 0 h 10"/>
                  <a:gd name="T2" fmla="*/ 1 w 1"/>
                  <a:gd name="T3" fmla="*/ 10 h 10"/>
                  <a:gd name="T4" fmla="*/ 0 w 1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0">
                    <a:moveTo>
                      <a:pt x="0" y="0"/>
                    </a:moveTo>
                    <a:cubicBezTo>
                      <a:pt x="0" y="4"/>
                      <a:pt x="0" y="10"/>
                      <a:pt x="1" y="1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15" name="Freeform 286"/>
              <p:cNvSpPr>
                <a:spLocks noEditPoints="1"/>
              </p:cNvSpPr>
              <p:nvPr/>
            </p:nvSpPr>
            <p:spPr bwMode="auto">
              <a:xfrm>
                <a:off x="6144" y="1918"/>
                <a:ext cx="85" cy="102"/>
              </a:xfrm>
              <a:custGeom>
                <a:avLst/>
                <a:gdLst>
                  <a:gd name="T0" fmla="*/ 32 w 36"/>
                  <a:gd name="T1" fmla="*/ 19 h 43"/>
                  <a:gd name="T2" fmla="*/ 27 w 36"/>
                  <a:gd name="T3" fmla="*/ 2 h 43"/>
                  <a:gd name="T4" fmla="*/ 8 w 36"/>
                  <a:gd name="T5" fmla="*/ 14 h 43"/>
                  <a:gd name="T6" fmla="*/ 16 w 36"/>
                  <a:gd name="T7" fmla="*/ 25 h 43"/>
                  <a:gd name="T8" fmla="*/ 16 w 36"/>
                  <a:gd name="T9" fmla="*/ 24 h 43"/>
                  <a:gd name="T10" fmla="*/ 17 w 36"/>
                  <a:gd name="T11" fmla="*/ 24 h 43"/>
                  <a:gd name="T12" fmla="*/ 17 w 36"/>
                  <a:gd name="T13" fmla="*/ 23 h 43"/>
                  <a:gd name="T14" fmla="*/ 17 w 36"/>
                  <a:gd name="T15" fmla="*/ 24 h 43"/>
                  <a:gd name="T16" fmla="*/ 19 w 36"/>
                  <a:gd name="T17" fmla="*/ 23 h 43"/>
                  <a:gd name="T18" fmla="*/ 18 w 36"/>
                  <a:gd name="T19" fmla="*/ 24 h 43"/>
                  <a:gd name="T20" fmla="*/ 17 w 36"/>
                  <a:gd name="T21" fmla="*/ 24 h 43"/>
                  <a:gd name="T22" fmla="*/ 19 w 36"/>
                  <a:gd name="T23" fmla="*/ 23 h 43"/>
                  <a:gd name="T24" fmla="*/ 20 w 36"/>
                  <a:gd name="T25" fmla="*/ 23 h 43"/>
                  <a:gd name="T26" fmla="*/ 21 w 36"/>
                  <a:gd name="T27" fmla="*/ 24 h 43"/>
                  <a:gd name="T28" fmla="*/ 21 w 36"/>
                  <a:gd name="T29" fmla="*/ 23 h 43"/>
                  <a:gd name="T30" fmla="*/ 21 w 36"/>
                  <a:gd name="T31" fmla="*/ 23 h 43"/>
                  <a:gd name="T32" fmla="*/ 21 w 36"/>
                  <a:gd name="T33" fmla="*/ 23 h 43"/>
                  <a:gd name="T34" fmla="*/ 21 w 36"/>
                  <a:gd name="T35" fmla="*/ 24 h 43"/>
                  <a:gd name="T36" fmla="*/ 22 w 36"/>
                  <a:gd name="T37" fmla="*/ 24 h 43"/>
                  <a:gd name="T38" fmla="*/ 22 w 36"/>
                  <a:gd name="T39" fmla="*/ 24 h 43"/>
                  <a:gd name="T40" fmla="*/ 22 w 36"/>
                  <a:gd name="T41" fmla="*/ 19 h 43"/>
                  <a:gd name="T42" fmla="*/ 22 w 36"/>
                  <a:gd name="T43" fmla="*/ 19 h 43"/>
                  <a:gd name="T44" fmla="*/ 23 w 36"/>
                  <a:gd name="T45" fmla="*/ 23 h 43"/>
                  <a:gd name="T46" fmla="*/ 27 w 36"/>
                  <a:gd name="T47" fmla="*/ 24 h 43"/>
                  <a:gd name="T48" fmla="*/ 25 w 36"/>
                  <a:gd name="T49" fmla="*/ 24 h 43"/>
                  <a:gd name="T50" fmla="*/ 25 w 36"/>
                  <a:gd name="T51" fmla="*/ 24 h 43"/>
                  <a:gd name="T52" fmla="*/ 26 w 36"/>
                  <a:gd name="T53" fmla="*/ 23 h 43"/>
                  <a:gd name="T54" fmla="*/ 25 w 36"/>
                  <a:gd name="T55" fmla="*/ 24 h 43"/>
                  <a:gd name="T56" fmla="*/ 24 w 36"/>
                  <a:gd name="T57" fmla="*/ 24 h 43"/>
                  <a:gd name="T58" fmla="*/ 24 w 36"/>
                  <a:gd name="T59" fmla="*/ 22 h 43"/>
                  <a:gd name="T60" fmla="*/ 24 w 36"/>
                  <a:gd name="T61" fmla="*/ 24 h 43"/>
                  <a:gd name="T62" fmla="*/ 23 w 36"/>
                  <a:gd name="T63" fmla="*/ 24 h 43"/>
                  <a:gd name="T64" fmla="*/ 23 w 36"/>
                  <a:gd name="T65" fmla="*/ 24 h 43"/>
                  <a:gd name="T66" fmla="*/ 24 w 36"/>
                  <a:gd name="T67" fmla="*/ 24 h 43"/>
                  <a:gd name="T68" fmla="*/ 24 w 36"/>
                  <a:gd name="T69" fmla="*/ 24 h 43"/>
                  <a:gd name="T70" fmla="*/ 25 w 36"/>
                  <a:gd name="T71" fmla="*/ 24 h 43"/>
                  <a:gd name="T72" fmla="*/ 29 w 36"/>
                  <a:gd name="T73" fmla="*/ 24 h 43"/>
                  <a:gd name="T74" fmla="*/ 26 w 36"/>
                  <a:gd name="T75" fmla="*/ 24 h 43"/>
                  <a:gd name="T76" fmla="*/ 24 w 36"/>
                  <a:gd name="T77" fmla="*/ 22 h 43"/>
                  <a:gd name="T78" fmla="*/ 23 w 36"/>
                  <a:gd name="T79" fmla="*/ 21 h 43"/>
                  <a:gd name="T80" fmla="*/ 24 w 36"/>
                  <a:gd name="T81" fmla="*/ 21 h 43"/>
                  <a:gd name="T82" fmla="*/ 24 w 36"/>
                  <a:gd name="T83" fmla="*/ 21 h 43"/>
                  <a:gd name="T84" fmla="*/ 23 w 36"/>
                  <a:gd name="T85" fmla="*/ 20 h 43"/>
                  <a:gd name="T86" fmla="*/ 22 w 36"/>
                  <a:gd name="T87" fmla="*/ 19 h 43"/>
                  <a:gd name="T88" fmla="*/ 22 w 36"/>
                  <a:gd name="T89" fmla="*/ 20 h 43"/>
                  <a:gd name="T90" fmla="*/ 21 w 36"/>
                  <a:gd name="T91" fmla="*/ 19 h 43"/>
                  <a:gd name="T92" fmla="*/ 22 w 36"/>
                  <a:gd name="T93" fmla="*/ 21 h 43"/>
                  <a:gd name="T94" fmla="*/ 20 w 36"/>
                  <a:gd name="T95" fmla="*/ 21 h 43"/>
                  <a:gd name="T96" fmla="*/ 17 w 36"/>
                  <a:gd name="T97" fmla="*/ 20 h 43"/>
                  <a:gd name="T98" fmla="*/ 20 w 36"/>
                  <a:gd name="T99" fmla="*/ 19 h 43"/>
                  <a:gd name="T100" fmla="*/ 18 w 36"/>
                  <a:gd name="T101" fmla="*/ 18 h 43"/>
                  <a:gd name="T102" fmla="*/ 19 w 36"/>
                  <a:gd name="T103" fmla="*/ 18 h 43"/>
                  <a:gd name="T104" fmla="*/ 20 w 36"/>
                  <a:gd name="T105" fmla="*/ 18 h 43"/>
                  <a:gd name="T106" fmla="*/ 21 w 36"/>
                  <a:gd name="T107" fmla="*/ 19 h 43"/>
                  <a:gd name="T108" fmla="*/ 20 w 36"/>
                  <a:gd name="T109" fmla="*/ 18 h 43"/>
                  <a:gd name="T110" fmla="*/ 18 w 36"/>
                  <a:gd name="T111" fmla="*/ 18 h 43"/>
                  <a:gd name="T112" fmla="*/ 18 w 36"/>
                  <a:gd name="T113" fmla="*/ 18 h 43"/>
                  <a:gd name="T114" fmla="*/ 15 w 36"/>
                  <a:gd name="T115" fmla="*/ 18 h 43"/>
                  <a:gd name="T116" fmla="*/ 18 w 36"/>
                  <a:gd name="T117" fmla="*/ 18 h 43"/>
                  <a:gd name="T118" fmla="*/ 18 w 36"/>
                  <a:gd name="T119" fmla="*/ 18 h 43"/>
                  <a:gd name="T120" fmla="*/ 17 w 36"/>
                  <a:gd name="T121" fmla="*/ 19 h 43"/>
                  <a:gd name="T122" fmla="*/ 16 w 36"/>
                  <a:gd name="T123" fmla="*/ 25 h 43"/>
                  <a:gd name="T124" fmla="*/ 14 w 36"/>
                  <a:gd name="T125" fmla="*/ 2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6" h="43">
                    <a:moveTo>
                      <a:pt x="5" y="16"/>
                    </a:moveTo>
                    <a:cubicBezTo>
                      <a:pt x="6" y="19"/>
                      <a:pt x="3" y="20"/>
                      <a:pt x="0" y="23"/>
                    </a:cubicBezTo>
                    <a:cubicBezTo>
                      <a:pt x="0" y="23"/>
                      <a:pt x="1" y="25"/>
                      <a:pt x="1" y="28"/>
                    </a:cubicBezTo>
                    <a:cubicBezTo>
                      <a:pt x="5" y="39"/>
                      <a:pt x="13" y="43"/>
                      <a:pt x="19" y="41"/>
                    </a:cubicBezTo>
                    <a:cubicBezTo>
                      <a:pt x="18" y="40"/>
                      <a:pt x="18" y="39"/>
                      <a:pt x="19" y="39"/>
                    </a:cubicBezTo>
                    <a:cubicBezTo>
                      <a:pt x="19" y="39"/>
                      <a:pt x="19" y="39"/>
                      <a:pt x="19" y="39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9"/>
                      <a:pt x="19" y="40"/>
                    </a:cubicBezTo>
                    <a:cubicBezTo>
                      <a:pt x="20" y="39"/>
                      <a:pt x="21" y="39"/>
                      <a:pt x="23" y="39"/>
                    </a:cubicBezTo>
                    <a:cubicBezTo>
                      <a:pt x="22" y="36"/>
                      <a:pt x="23" y="38"/>
                      <a:pt x="23" y="36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3" y="36"/>
                      <a:pt x="23" y="36"/>
                      <a:pt x="25" y="38"/>
                    </a:cubicBezTo>
                    <a:cubicBezTo>
                      <a:pt x="29" y="38"/>
                      <a:pt x="31" y="35"/>
                      <a:pt x="33" y="33"/>
                    </a:cubicBezTo>
                    <a:cubicBezTo>
                      <a:pt x="36" y="30"/>
                      <a:pt x="36" y="26"/>
                      <a:pt x="36" y="21"/>
                    </a:cubicBezTo>
                    <a:cubicBezTo>
                      <a:pt x="33" y="20"/>
                      <a:pt x="35" y="19"/>
                      <a:pt x="32" y="19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1" y="18"/>
                      <a:pt x="33" y="18"/>
                      <a:pt x="34" y="17"/>
                    </a:cubicBezTo>
                    <a:cubicBezTo>
                      <a:pt x="33" y="17"/>
                      <a:pt x="34" y="17"/>
                      <a:pt x="32" y="17"/>
                    </a:cubicBezTo>
                    <a:cubicBezTo>
                      <a:pt x="30" y="17"/>
                      <a:pt x="35" y="17"/>
                      <a:pt x="34" y="16"/>
                    </a:cubicBezTo>
                    <a:cubicBezTo>
                      <a:pt x="34" y="16"/>
                      <a:pt x="33" y="17"/>
                      <a:pt x="33" y="16"/>
                    </a:cubicBezTo>
                    <a:cubicBezTo>
                      <a:pt x="31" y="16"/>
                      <a:pt x="34" y="17"/>
                      <a:pt x="36" y="15"/>
                    </a:cubicBezTo>
                    <a:cubicBezTo>
                      <a:pt x="35" y="13"/>
                      <a:pt x="32" y="12"/>
                      <a:pt x="33" y="10"/>
                    </a:cubicBezTo>
                    <a:cubicBezTo>
                      <a:pt x="33" y="11"/>
                      <a:pt x="32" y="11"/>
                      <a:pt x="32" y="11"/>
                    </a:cubicBezTo>
                    <a:cubicBezTo>
                      <a:pt x="35" y="9"/>
                      <a:pt x="31" y="11"/>
                      <a:pt x="32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4" y="9"/>
                      <a:pt x="32" y="9"/>
                      <a:pt x="32" y="7"/>
                    </a:cubicBezTo>
                    <a:cubicBezTo>
                      <a:pt x="30" y="7"/>
                      <a:pt x="32" y="5"/>
                      <a:pt x="30" y="5"/>
                    </a:cubicBezTo>
                    <a:cubicBezTo>
                      <a:pt x="31" y="5"/>
                      <a:pt x="30" y="4"/>
                      <a:pt x="30" y="4"/>
                    </a:cubicBezTo>
                    <a:cubicBezTo>
                      <a:pt x="27" y="6"/>
                      <a:pt x="29" y="1"/>
                      <a:pt x="27" y="3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5" y="1"/>
                      <a:pt x="21" y="0"/>
                      <a:pt x="18" y="3"/>
                    </a:cubicBezTo>
                    <a:cubicBezTo>
                      <a:pt x="16" y="3"/>
                      <a:pt x="12" y="1"/>
                      <a:pt x="13" y="3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4"/>
                      <a:pt x="12" y="3"/>
                    </a:cubicBezTo>
                    <a:cubicBezTo>
                      <a:pt x="13" y="5"/>
                      <a:pt x="11" y="4"/>
                      <a:pt x="11" y="4"/>
                    </a:cubicBezTo>
                    <a:cubicBezTo>
                      <a:pt x="11" y="5"/>
                      <a:pt x="11" y="5"/>
                      <a:pt x="11" y="6"/>
                    </a:cubicBezTo>
                    <a:cubicBezTo>
                      <a:pt x="9" y="4"/>
                      <a:pt x="11" y="8"/>
                      <a:pt x="9" y="7"/>
                    </a:cubicBezTo>
                    <a:cubicBezTo>
                      <a:pt x="12" y="9"/>
                      <a:pt x="10" y="8"/>
                      <a:pt x="10" y="9"/>
                    </a:cubicBezTo>
                    <a:cubicBezTo>
                      <a:pt x="10" y="9"/>
                      <a:pt x="10" y="9"/>
                      <a:pt x="9" y="8"/>
                    </a:cubicBezTo>
                    <a:cubicBezTo>
                      <a:pt x="9" y="9"/>
                      <a:pt x="9" y="9"/>
                      <a:pt x="8" y="9"/>
                    </a:cubicBezTo>
                    <a:cubicBezTo>
                      <a:pt x="8" y="9"/>
                      <a:pt x="10" y="10"/>
                      <a:pt x="9" y="10"/>
                    </a:cubicBezTo>
                    <a:cubicBezTo>
                      <a:pt x="7" y="9"/>
                      <a:pt x="9" y="11"/>
                      <a:pt x="8" y="10"/>
                    </a:cubicBezTo>
                    <a:cubicBezTo>
                      <a:pt x="10" y="11"/>
                      <a:pt x="11" y="13"/>
                      <a:pt x="10" y="12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9" y="12"/>
                      <a:pt x="5" y="12"/>
                      <a:pt x="8" y="1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8" y="15"/>
                      <a:pt x="6" y="15"/>
                      <a:pt x="8" y="17"/>
                    </a:cubicBezTo>
                    <a:cubicBezTo>
                      <a:pt x="8" y="17"/>
                      <a:pt x="7" y="17"/>
                      <a:pt x="7" y="17"/>
                    </a:cubicBezTo>
                    <a:cubicBezTo>
                      <a:pt x="6" y="17"/>
                      <a:pt x="5" y="16"/>
                      <a:pt x="5" y="16"/>
                    </a:cubicBezTo>
                    <a:close/>
                    <a:moveTo>
                      <a:pt x="16" y="26"/>
                    </a:move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7"/>
                      <a:pt x="16" y="27"/>
                      <a:pt x="16" y="26"/>
                    </a:cubicBezTo>
                    <a:close/>
                    <a:moveTo>
                      <a:pt x="17" y="24"/>
                    </a:moveTo>
                    <a:cubicBezTo>
                      <a:pt x="17" y="25"/>
                      <a:pt x="16" y="25"/>
                      <a:pt x="17" y="27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4"/>
                      <a:pt x="16" y="24"/>
                      <a:pt x="17" y="24"/>
                    </a:cubicBezTo>
                    <a:cubicBezTo>
                      <a:pt x="17" y="25"/>
                      <a:pt x="17" y="25"/>
                      <a:pt x="17" y="24"/>
                    </a:cubicBezTo>
                    <a:close/>
                    <a:moveTo>
                      <a:pt x="16" y="25"/>
                    </a:move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5"/>
                      <a:pt x="17" y="23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6" y="25"/>
                      <a:pt x="17" y="24"/>
                      <a:pt x="16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6" y="24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3"/>
                    </a:move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3"/>
                    </a:move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8" y="25"/>
                      <a:pt x="17" y="24"/>
                      <a:pt x="17" y="24"/>
                    </a:cubicBezTo>
                    <a:close/>
                    <a:moveTo>
                      <a:pt x="18" y="24"/>
                    </a:move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lose/>
                    <a:moveTo>
                      <a:pt x="20" y="23"/>
                    </a:move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19" y="23"/>
                      <a:pt x="19" y="23"/>
                    </a:cubicBezTo>
                    <a:cubicBezTo>
                      <a:pt x="19" y="23"/>
                      <a:pt x="18" y="23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9" y="23"/>
                      <a:pt x="19" y="23"/>
                      <a:pt x="18" y="24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19" y="23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8" y="25"/>
                      <a:pt x="19" y="26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3"/>
                      <a:pt x="17" y="23"/>
                    </a:cubicBezTo>
                    <a:cubicBezTo>
                      <a:pt x="17" y="23"/>
                      <a:pt x="18" y="23"/>
                      <a:pt x="18" y="23"/>
                    </a:cubicBezTo>
                    <a:cubicBezTo>
                      <a:pt x="18" y="23"/>
                      <a:pt x="18" y="23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2"/>
                      <a:pt x="17" y="22"/>
                      <a:pt x="17" y="22"/>
                    </a:cubicBezTo>
                    <a:cubicBezTo>
                      <a:pt x="18" y="22"/>
                      <a:pt x="18" y="23"/>
                      <a:pt x="18" y="23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2"/>
                      <a:pt x="19" y="23"/>
                      <a:pt x="19" y="23"/>
                    </a:cubicBezTo>
                    <a:cubicBezTo>
                      <a:pt x="19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1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0" y="24"/>
                    </a:move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lose/>
                    <a:moveTo>
                      <a:pt x="20" y="24"/>
                    </a:moveTo>
                    <a:cubicBezTo>
                      <a:pt x="20" y="24"/>
                      <a:pt x="20" y="24"/>
                      <a:pt x="20" y="24"/>
                    </a:cubicBezTo>
                    <a:cubicBezTo>
                      <a:pt x="21" y="24"/>
                      <a:pt x="21" y="24"/>
                      <a:pt x="21" y="25"/>
                    </a:cubicBezTo>
                    <a:lnTo>
                      <a:pt x="20" y="24"/>
                    </a:ln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2" y="25"/>
                    </a:cubicBezTo>
                    <a:lnTo>
                      <a:pt x="21" y="24"/>
                    </a:lnTo>
                    <a:close/>
                    <a:moveTo>
                      <a:pt x="22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lose/>
                    <a:moveTo>
                      <a:pt x="22" y="23"/>
                    </a:move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lnTo>
                      <a:pt x="22" y="23"/>
                    </a:lnTo>
                    <a:close/>
                    <a:moveTo>
                      <a:pt x="22" y="23"/>
                    </a:move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lose/>
                    <a:moveTo>
                      <a:pt x="22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lose/>
                    <a:moveTo>
                      <a:pt x="22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lose/>
                    <a:moveTo>
                      <a:pt x="22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3" y="24"/>
                      <a:pt x="22" y="24"/>
                    </a:cubicBezTo>
                    <a:close/>
                    <a:moveTo>
                      <a:pt x="22" y="22"/>
                    </a:moveTo>
                    <a:cubicBezTo>
                      <a:pt x="22" y="22"/>
                      <a:pt x="22" y="22"/>
                      <a:pt x="22" y="22"/>
                    </a:cubicBezTo>
                    <a:cubicBezTo>
                      <a:pt x="23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2" y="22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2" y="20"/>
                      <a:pt x="22" y="20"/>
                    </a:cubicBezTo>
                    <a:cubicBezTo>
                      <a:pt x="22" y="20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2" y="19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  <a:moveTo>
                      <a:pt x="23" y="23"/>
                    </a:moveTo>
                    <a:cubicBezTo>
                      <a:pt x="23" y="23"/>
                      <a:pt x="23" y="22"/>
                      <a:pt x="22" y="22"/>
                    </a:cubicBezTo>
                    <a:cubicBezTo>
                      <a:pt x="22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3"/>
                    </a:cubicBezTo>
                    <a:cubicBezTo>
                      <a:pt x="23" y="23"/>
                      <a:pt x="23" y="23"/>
                      <a:pt x="23" y="23"/>
                    </a:cubicBezTo>
                    <a:close/>
                    <a:moveTo>
                      <a:pt x="23" y="22"/>
                    </a:move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3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3"/>
                      <a:pt x="23" y="22"/>
                      <a:pt x="23" y="22"/>
                    </a:cubicBezTo>
                    <a:close/>
                    <a:moveTo>
                      <a:pt x="27" y="24"/>
                    </a:moveTo>
                    <a:cubicBezTo>
                      <a:pt x="26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lose/>
                    <a:moveTo>
                      <a:pt x="27" y="24"/>
                    </a:move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lose/>
                    <a:moveTo>
                      <a:pt x="27" y="24"/>
                    </a:move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7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5" y="24"/>
                    </a:cubicBezTo>
                    <a:cubicBezTo>
                      <a:pt x="26" y="24"/>
                      <a:pt x="25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4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5" y="24"/>
                      <a:pt x="25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3"/>
                    </a:move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lose/>
                    <a:moveTo>
                      <a:pt x="26" y="23"/>
                    </a:move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6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lose/>
                    <a:moveTo>
                      <a:pt x="25" y="23"/>
                    </a:move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6" y="23"/>
                    </a:cubicBezTo>
                    <a:cubicBezTo>
                      <a:pt x="25" y="23"/>
                      <a:pt x="25" y="23"/>
                      <a:pt x="25" y="23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2"/>
                      <a:pt x="23" y="22"/>
                      <a:pt x="23" y="22"/>
                    </a:cubicBezTo>
                    <a:lnTo>
                      <a:pt x="24" y="22"/>
                    </a:ln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4" y="22"/>
                      <a:pt x="24" y="22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3" y="22"/>
                    </a:moveTo>
                    <a:cubicBezTo>
                      <a:pt x="23" y="22"/>
                      <a:pt x="23" y="23"/>
                      <a:pt x="23" y="23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3" y="24"/>
                    </a:move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3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3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5" y="24"/>
                      <a:pt x="25" y="24"/>
                      <a:pt x="26" y="24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5"/>
                      <a:pt x="27" y="25"/>
                      <a:pt x="27" y="25"/>
                    </a:cubicBezTo>
                    <a:cubicBezTo>
                      <a:pt x="26" y="24"/>
                      <a:pt x="25" y="24"/>
                      <a:pt x="24" y="24"/>
                    </a:cubicBezTo>
                    <a:close/>
                    <a:moveTo>
                      <a:pt x="27" y="25"/>
                    </a:move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5"/>
                      <a:pt x="27" y="25"/>
                      <a:pt x="27" y="25"/>
                    </a:cubicBezTo>
                    <a:close/>
                    <a:moveTo>
                      <a:pt x="27" y="24"/>
                    </a:move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8" y="24"/>
                      <a:pt x="28" y="24"/>
                      <a:pt x="27" y="24"/>
                    </a:cubicBezTo>
                    <a:close/>
                    <a:moveTo>
                      <a:pt x="29" y="24"/>
                    </a:moveTo>
                    <a:cubicBezTo>
                      <a:pt x="29" y="24"/>
                      <a:pt x="26" y="24"/>
                      <a:pt x="27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6" y="24"/>
                    </a:cubicBezTo>
                    <a:lnTo>
                      <a:pt x="29" y="24"/>
                    </a:lnTo>
                    <a:close/>
                    <a:moveTo>
                      <a:pt x="27" y="24"/>
                    </a:moveTo>
                    <a:cubicBezTo>
                      <a:pt x="27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7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2"/>
                    </a:moveTo>
                    <a:cubicBezTo>
                      <a:pt x="26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6" y="22"/>
                      <a:pt x="26" y="22"/>
                    </a:cubicBezTo>
                    <a:close/>
                    <a:moveTo>
                      <a:pt x="25" y="22"/>
                    </a:move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2"/>
                      <a:pt x="25" y="22"/>
                    </a:cubicBezTo>
                    <a:cubicBezTo>
                      <a:pt x="25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5" y="22"/>
                    </a:cubicBezTo>
                    <a:cubicBezTo>
                      <a:pt x="24" y="22"/>
                      <a:pt x="24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2" y="21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4" y="21"/>
                    </a:cubicBezTo>
                    <a:cubicBezTo>
                      <a:pt x="24" y="22"/>
                      <a:pt x="24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lose/>
                    <a:moveTo>
                      <a:pt x="23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3" y="21"/>
                      <a:pt x="23" y="21"/>
                      <a:pt x="23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5" y="21"/>
                    </a:cubicBezTo>
                    <a:cubicBezTo>
                      <a:pt x="25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5" y="21"/>
                      <a:pt x="25" y="21"/>
                      <a:pt x="25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19"/>
                      <a:pt x="23" y="19"/>
                      <a:pt x="23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2" y="19"/>
                      <a:pt x="22" y="18"/>
                      <a:pt x="22" y="18"/>
                    </a:cubicBezTo>
                    <a:cubicBezTo>
                      <a:pt x="21" y="17"/>
                      <a:pt x="22" y="18"/>
                      <a:pt x="23" y="20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19"/>
                    </a:cubicBezTo>
                    <a:close/>
                    <a:moveTo>
                      <a:pt x="22" y="21"/>
                    </a:move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2" y="21"/>
                    </a:cubicBezTo>
                    <a:close/>
                    <a:moveTo>
                      <a:pt x="22" y="21"/>
                    </a:move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1"/>
                      <a:pt x="21" y="21"/>
                      <a:pt x="21" y="21"/>
                    </a:cubicBezTo>
                    <a:cubicBezTo>
                      <a:pt x="21" y="21"/>
                      <a:pt x="22" y="21"/>
                      <a:pt x="22" y="21"/>
                    </a:cubicBezTo>
                    <a:close/>
                    <a:moveTo>
                      <a:pt x="20" y="21"/>
                    </a:moveTo>
                    <a:cubicBezTo>
                      <a:pt x="20" y="21"/>
                      <a:pt x="20" y="22"/>
                      <a:pt x="20" y="22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8" y="21"/>
                      <a:pt x="18" y="20"/>
                      <a:pt x="17" y="21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7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19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7" y="20"/>
                      <a:pt x="17" y="20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7" y="19"/>
                      <a:pt x="17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20" y="18"/>
                    </a:cubicBezTo>
                    <a:cubicBezTo>
                      <a:pt x="19" y="19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20" y="18"/>
                      <a:pt x="19" y="21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20" y="20"/>
                    </a:cubicBezTo>
                    <a:cubicBezTo>
                      <a:pt x="20" y="20"/>
                      <a:pt x="20" y="19"/>
                      <a:pt x="20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1"/>
                      <a:pt x="20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0" y="21"/>
                    </a:cubicBezTo>
                    <a:close/>
                    <a:moveTo>
                      <a:pt x="18" y="18"/>
                    </a:moveTo>
                    <a:cubicBezTo>
                      <a:pt x="19" y="18"/>
                      <a:pt x="19" y="18"/>
                      <a:pt x="18" y="18"/>
                    </a:cubicBezTo>
                    <a:cubicBezTo>
                      <a:pt x="19" y="18"/>
                      <a:pt x="19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8" y="18"/>
                      <a:pt x="18" y="18"/>
                    </a:cubicBezTo>
                    <a:cubicBezTo>
                      <a:pt x="18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20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20" y="18"/>
                      <a:pt x="19" y="18"/>
                    </a:cubicBezTo>
                    <a:close/>
                    <a:moveTo>
                      <a:pt x="20" y="18"/>
                    </a:moveTo>
                    <a:cubicBezTo>
                      <a:pt x="20" y="18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lose/>
                    <a:moveTo>
                      <a:pt x="20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8"/>
                    </a:cubicBezTo>
                    <a:cubicBezTo>
                      <a:pt x="20" y="19"/>
                      <a:pt x="20" y="19"/>
                      <a:pt x="21" y="19"/>
                    </a:cubicBezTo>
                    <a:close/>
                    <a:moveTo>
                      <a:pt x="20" y="18"/>
                    </a:moveTo>
                    <a:cubicBezTo>
                      <a:pt x="20" y="19"/>
                      <a:pt x="20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8"/>
                      <a:pt x="20" y="18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0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1" y="19"/>
                    </a:cubicBezTo>
                    <a:lnTo>
                      <a:pt x="20" y="18"/>
                    </a:lnTo>
                    <a:close/>
                    <a:moveTo>
                      <a:pt x="19" y="18"/>
                    </a:moveTo>
                    <a:cubicBezTo>
                      <a:pt x="20" y="17"/>
                      <a:pt x="20" y="17"/>
                      <a:pt x="20" y="17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8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6" y="19"/>
                      <a:pt x="18" y="18"/>
                      <a:pt x="16" y="18"/>
                    </a:cubicBezTo>
                    <a:cubicBezTo>
                      <a:pt x="18" y="18"/>
                      <a:pt x="16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6" y="18"/>
                      <a:pt x="17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7" y="18"/>
                      <a:pt x="18" y="18"/>
                      <a:pt x="17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7" y="18"/>
                      <a:pt x="18" y="18"/>
                    </a:cubicBezTo>
                    <a:cubicBezTo>
                      <a:pt x="17" y="18"/>
                      <a:pt x="17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7" y="18"/>
                      <a:pt x="17" y="18"/>
                      <a:pt x="17" y="19"/>
                    </a:cubicBezTo>
                    <a:cubicBezTo>
                      <a:pt x="16" y="19"/>
                      <a:pt x="17" y="18"/>
                      <a:pt x="18" y="18"/>
                    </a:cubicBezTo>
                    <a:cubicBezTo>
                      <a:pt x="16" y="19"/>
                      <a:pt x="17" y="18"/>
                      <a:pt x="16" y="19"/>
                    </a:cubicBezTo>
                    <a:cubicBezTo>
                      <a:pt x="16" y="19"/>
                      <a:pt x="17" y="19"/>
                      <a:pt x="17" y="19"/>
                    </a:cubicBezTo>
                    <a:cubicBezTo>
                      <a:pt x="17" y="19"/>
                      <a:pt x="19" y="18"/>
                      <a:pt x="17" y="19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9" y="18"/>
                    </a:cubicBezTo>
                    <a:cubicBezTo>
                      <a:pt x="18" y="18"/>
                      <a:pt x="18" y="19"/>
                      <a:pt x="18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6" y="19"/>
                      <a:pt x="16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9"/>
                      <a:pt x="15" y="18"/>
                      <a:pt x="15" y="18"/>
                    </a:cubicBezTo>
                    <a:cubicBezTo>
                      <a:pt x="16" y="18"/>
                      <a:pt x="16" y="18"/>
                      <a:pt x="16" y="19"/>
                    </a:cubicBezTo>
                    <a:cubicBezTo>
                      <a:pt x="18" y="18"/>
                      <a:pt x="15" y="19"/>
                      <a:pt x="18" y="18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6" y="24"/>
                      <a:pt x="16" y="24"/>
                    </a:cubicBezTo>
                    <a:cubicBezTo>
                      <a:pt x="16" y="24"/>
                      <a:pt x="15" y="24"/>
                      <a:pt x="15" y="23"/>
                    </a:cubicBezTo>
                    <a:cubicBezTo>
                      <a:pt x="16" y="23"/>
                      <a:pt x="16" y="24"/>
                      <a:pt x="17" y="24"/>
                    </a:cubicBezTo>
                    <a:close/>
                    <a:moveTo>
                      <a:pt x="15" y="26"/>
                    </a:moveTo>
                    <a:cubicBezTo>
                      <a:pt x="15" y="26"/>
                      <a:pt x="15" y="26"/>
                      <a:pt x="15" y="26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5" y="26"/>
                      <a:pt x="15" y="26"/>
                      <a:pt x="15" y="27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lose/>
                    <a:moveTo>
                      <a:pt x="15" y="26"/>
                    </a:moveTo>
                    <a:cubicBezTo>
                      <a:pt x="14" y="27"/>
                      <a:pt x="15" y="26"/>
                      <a:pt x="14" y="27"/>
                    </a:cubicBezTo>
                    <a:cubicBezTo>
                      <a:pt x="14" y="27"/>
                      <a:pt x="14" y="27"/>
                      <a:pt x="14" y="26"/>
                    </a:cubicBezTo>
                    <a:cubicBezTo>
                      <a:pt x="14" y="26"/>
                      <a:pt x="15" y="26"/>
                      <a:pt x="15" y="26"/>
                    </a:cubicBezTo>
                    <a:close/>
                    <a:moveTo>
                      <a:pt x="15" y="29"/>
                    </a:moveTo>
                    <a:cubicBezTo>
                      <a:pt x="14" y="30"/>
                      <a:pt x="14" y="30"/>
                      <a:pt x="14" y="29"/>
                    </a:cubicBezTo>
                    <a:cubicBezTo>
                      <a:pt x="14" y="29"/>
                      <a:pt x="14" y="29"/>
                      <a:pt x="15" y="29"/>
                    </a:cubicBezTo>
                    <a:close/>
                    <a:moveTo>
                      <a:pt x="13" y="28"/>
                    </a:moveTo>
                    <a:cubicBezTo>
                      <a:pt x="13" y="28"/>
                      <a:pt x="13" y="27"/>
                      <a:pt x="13" y="27"/>
                    </a:cubicBezTo>
                    <a:cubicBezTo>
                      <a:pt x="13" y="27"/>
                      <a:pt x="13" y="28"/>
                      <a:pt x="13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8"/>
                      <a:pt x="12" y="28"/>
                      <a:pt x="12" y="29"/>
                    </a:cubicBezTo>
                    <a:lnTo>
                      <a:pt x="13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16" name="Freeform 287"/>
              <p:cNvSpPr>
                <a:spLocks/>
              </p:cNvSpPr>
              <p:nvPr/>
            </p:nvSpPr>
            <p:spPr bwMode="auto">
              <a:xfrm>
                <a:off x="6199" y="2068"/>
                <a:ext cx="4" cy="7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2 h 3"/>
                  <a:gd name="T4" fmla="*/ 1 w 2"/>
                  <a:gd name="T5" fmla="*/ 3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17" name="Freeform 288"/>
              <p:cNvSpPr>
                <a:spLocks/>
              </p:cNvSpPr>
              <p:nvPr/>
            </p:nvSpPr>
            <p:spPr bwMode="auto">
              <a:xfrm>
                <a:off x="6763" y="1710"/>
                <a:ext cx="5" cy="4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2"/>
                      <a:pt x="1" y="2"/>
                      <a:pt x="2" y="2"/>
                    </a:cubicBezTo>
                    <a:cubicBezTo>
                      <a:pt x="0" y="0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18" name="Freeform 289"/>
              <p:cNvSpPr>
                <a:spLocks/>
              </p:cNvSpPr>
              <p:nvPr/>
            </p:nvSpPr>
            <p:spPr bwMode="auto">
              <a:xfrm>
                <a:off x="6182" y="19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19" name="Freeform 290"/>
              <p:cNvSpPr>
                <a:spLocks/>
              </p:cNvSpPr>
              <p:nvPr/>
            </p:nvSpPr>
            <p:spPr bwMode="auto">
              <a:xfrm>
                <a:off x="6917" y="1868"/>
                <a:ext cx="5" cy="5"/>
              </a:xfrm>
              <a:custGeom>
                <a:avLst/>
                <a:gdLst>
                  <a:gd name="T0" fmla="*/ 0 w 5"/>
                  <a:gd name="T1" fmla="*/ 3 h 5"/>
                  <a:gd name="T2" fmla="*/ 3 w 5"/>
                  <a:gd name="T3" fmla="*/ 5 h 5"/>
                  <a:gd name="T4" fmla="*/ 5 w 5"/>
                  <a:gd name="T5" fmla="*/ 0 h 5"/>
                  <a:gd name="T6" fmla="*/ 0 w 5"/>
                  <a:gd name="T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3"/>
                    </a:moveTo>
                    <a:lnTo>
                      <a:pt x="3" y="5"/>
                    </a:lnTo>
                    <a:lnTo>
                      <a:pt x="5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20" name="Freeform 291"/>
              <p:cNvSpPr>
                <a:spLocks/>
              </p:cNvSpPr>
              <p:nvPr/>
            </p:nvSpPr>
            <p:spPr bwMode="auto">
              <a:xfrm>
                <a:off x="6614" y="265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21" name="Freeform 292"/>
              <p:cNvSpPr>
                <a:spLocks/>
              </p:cNvSpPr>
              <p:nvPr/>
            </p:nvSpPr>
            <p:spPr bwMode="auto">
              <a:xfrm>
                <a:off x="6614" y="2670"/>
                <a:ext cx="4" cy="4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0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2"/>
                      <a:pt x="0" y="0"/>
                      <a:pt x="1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22" name="Freeform 293"/>
              <p:cNvSpPr>
                <a:spLocks/>
              </p:cNvSpPr>
              <p:nvPr/>
            </p:nvSpPr>
            <p:spPr bwMode="auto">
              <a:xfrm>
                <a:off x="6706" y="2454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23" name="Freeform 294"/>
              <p:cNvSpPr>
                <a:spLocks/>
              </p:cNvSpPr>
              <p:nvPr/>
            </p:nvSpPr>
            <p:spPr bwMode="auto">
              <a:xfrm>
                <a:off x="6818" y="2395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0"/>
                      <a:pt x="1" y="2"/>
                      <a:pt x="1" y="1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24" name="Freeform 295"/>
              <p:cNvSpPr>
                <a:spLocks/>
              </p:cNvSpPr>
              <p:nvPr/>
            </p:nvSpPr>
            <p:spPr bwMode="auto">
              <a:xfrm>
                <a:off x="6820" y="2326"/>
                <a:ext cx="5" cy="2"/>
              </a:xfrm>
              <a:custGeom>
                <a:avLst/>
                <a:gdLst>
                  <a:gd name="T0" fmla="*/ 5 w 5"/>
                  <a:gd name="T1" fmla="*/ 2 h 2"/>
                  <a:gd name="T2" fmla="*/ 5 w 5"/>
                  <a:gd name="T3" fmla="*/ 0 h 2"/>
                  <a:gd name="T4" fmla="*/ 0 w 5"/>
                  <a:gd name="T5" fmla="*/ 2 h 2"/>
                  <a:gd name="T6" fmla="*/ 5 w 5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5" y="2"/>
                    </a:moveTo>
                    <a:lnTo>
                      <a:pt x="5" y="0"/>
                    </a:lnTo>
                    <a:lnTo>
                      <a:pt x="0" y="2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25" name="Freeform 296"/>
              <p:cNvSpPr>
                <a:spLocks/>
              </p:cNvSpPr>
              <p:nvPr/>
            </p:nvSpPr>
            <p:spPr bwMode="auto">
              <a:xfrm>
                <a:off x="6196" y="1968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26" name="Oval 297"/>
              <p:cNvSpPr>
                <a:spLocks noChangeArrowheads="1"/>
              </p:cNvSpPr>
              <p:nvPr/>
            </p:nvSpPr>
            <p:spPr bwMode="auto">
              <a:xfrm>
                <a:off x="6187" y="1966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27" name="Oval 298"/>
              <p:cNvSpPr>
                <a:spLocks noChangeArrowheads="1"/>
              </p:cNvSpPr>
              <p:nvPr/>
            </p:nvSpPr>
            <p:spPr bwMode="auto">
              <a:xfrm>
                <a:off x="6189" y="1966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28" name="Freeform 299"/>
              <p:cNvSpPr>
                <a:spLocks/>
              </p:cNvSpPr>
              <p:nvPr/>
            </p:nvSpPr>
            <p:spPr bwMode="auto">
              <a:xfrm>
                <a:off x="6187" y="1966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0 w 1"/>
                  <a:gd name="T5" fmla="*/ 1 w 1"/>
                  <a:gd name="T6" fmla="*/ 1 w 1"/>
                  <a:gd name="T7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29" name="Oval 300"/>
              <p:cNvSpPr>
                <a:spLocks noChangeArrowheads="1"/>
              </p:cNvSpPr>
              <p:nvPr/>
            </p:nvSpPr>
            <p:spPr bwMode="auto">
              <a:xfrm>
                <a:off x="6192" y="1968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30" name="Freeform 301"/>
              <p:cNvSpPr>
                <a:spLocks/>
              </p:cNvSpPr>
              <p:nvPr/>
            </p:nvSpPr>
            <p:spPr bwMode="auto">
              <a:xfrm>
                <a:off x="6192" y="1966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1 h 1"/>
                  <a:gd name="T4" fmla="*/ 0 h 1"/>
                  <a:gd name="T5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31" name="Freeform 302"/>
              <p:cNvSpPr>
                <a:spLocks/>
              </p:cNvSpPr>
              <p:nvPr/>
            </p:nvSpPr>
            <p:spPr bwMode="auto">
              <a:xfrm>
                <a:off x="6192" y="1966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32" name="Oval 303"/>
              <p:cNvSpPr>
                <a:spLocks noChangeArrowheads="1"/>
              </p:cNvSpPr>
              <p:nvPr/>
            </p:nvSpPr>
            <p:spPr bwMode="auto">
              <a:xfrm>
                <a:off x="6182" y="1963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33" name="Freeform 304"/>
              <p:cNvSpPr>
                <a:spLocks/>
              </p:cNvSpPr>
              <p:nvPr/>
            </p:nvSpPr>
            <p:spPr bwMode="auto">
              <a:xfrm>
                <a:off x="6187" y="1963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34" name="Freeform 305"/>
              <p:cNvSpPr>
                <a:spLocks/>
              </p:cNvSpPr>
              <p:nvPr/>
            </p:nvSpPr>
            <p:spPr bwMode="auto">
              <a:xfrm>
                <a:off x="6187" y="196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35" name="Oval 306"/>
              <p:cNvSpPr>
                <a:spLocks noChangeArrowheads="1"/>
              </p:cNvSpPr>
              <p:nvPr/>
            </p:nvSpPr>
            <p:spPr bwMode="auto">
              <a:xfrm>
                <a:off x="6203" y="1970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36" name="Freeform 307"/>
              <p:cNvSpPr>
                <a:spLocks/>
              </p:cNvSpPr>
              <p:nvPr/>
            </p:nvSpPr>
            <p:spPr bwMode="auto">
              <a:xfrm>
                <a:off x="6611" y="2705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37" name="Freeform 308"/>
              <p:cNvSpPr>
                <a:spLocks/>
              </p:cNvSpPr>
              <p:nvPr/>
            </p:nvSpPr>
            <p:spPr bwMode="auto">
              <a:xfrm>
                <a:off x="6184" y="1961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38" name="Freeform 309"/>
              <p:cNvSpPr>
                <a:spLocks/>
              </p:cNvSpPr>
              <p:nvPr/>
            </p:nvSpPr>
            <p:spPr bwMode="auto">
              <a:xfrm>
                <a:off x="6187" y="1963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39" name="Freeform 310"/>
              <p:cNvSpPr>
                <a:spLocks/>
              </p:cNvSpPr>
              <p:nvPr/>
            </p:nvSpPr>
            <p:spPr bwMode="auto">
              <a:xfrm>
                <a:off x="6599" y="2719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40" name="Freeform 311"/>
              <p:cNvSpPr>
                <a:spLocks/>
              </p:cNvSpPr>
              <p:nvPr/>
            </p:nvSpPr>
            <p:spPr bwMode="auto">
              <a:xfrm>
                <a:off x="6441" y="2470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41" name="Freeform 312"/>
              <p:cNvSpPr>
                <a:spLocks/>
              </p:cNvSpPr>
              <p:nvPr/>
            </p:nvSpPr>
            <p:spPr bwMode="auto">
              <a:xfrm>
                <a:off x="6424" y="2470"/>
                <a:ext cx="9" cy="3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0 h 1"/>
                  <a:gd name="T4" fmla="*/ 4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2" y="0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42" name="Freeform 313"/>
              <p:cNvSpPr>
                <a:spLocks/>
              </p:cNvSpPr>
              <p:nvPr/>
            </p:nvSpPr>
            <p:spPr bwMode="auto">
              <a:xfrm>
                <a:off x="6452" y="2478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43" name="Freeform 314"/>
              <p:cNvSpPr>
                <a:spLocks/>
              </p:cNvSpPr>
              <p:nvPr/>
            </p:nvSpPr>
            <p:spPr bwMode="auto">
              <a:xfrm>
                <a:off x="6450" y="2470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1" y="2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44" name="Freeform 315"/>
              <p:cNvSpPr>
                <a:spLocks/>
              </p:cNvSpPr>
              <p:nvPr/>
            </p:nvSpPr>
            <p:spPr bwMode="auto">
              <a:xfrm>
                <a:off x="6450" y="2537"/>
                <a:ext cx="10" cy="2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4 w 4"/>
                  <a:gd name="T5" fmla="*/ 0 h 1"/>
                  <a:gd name="T6" fmla="*/ 3 w 4"/>
                  <a:gd name="T7" fmla="*/ 0 h 1"/>
                  <a:gd name="T8" fmla="*/ 2 w 4"/>
                  <a:gd name="T9" fmla="*/ 0 h 1"/>
                  <a:gd name="T10" fmla="*/ 0 w 4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1" y="1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2" y="0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45" name="Freeform 316"/>
              <p:cNvSpPr>
                <a:spLocks/>
              </p:cNvSpPr>
              <p:nvPr/>
            </p:nvSpPr>
            <p:spPr bwMode="auto">
              <a:xfrm>
                <a:off x="6455" y="2539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46" name="Freeform 317"/>
              <p:cNvSpPr>
                <a:spLocks/>
              </p:cNvSpPr>
              <p:nvPr/>
            </p:nvSpPr>
            <p:spPr bwMode="auto">
              <a:xfrm>
                <a:off x="6457" y="2537"/>
                <a:ext cx="5" cy="0"/>
              </a:xfrm>
              <a:custGeom>
                <a:avLst/>
                <a:gdLst>
                  <a:gd name="T0" fmla="*/ 1 w 2"/>
                  <a:gd name="T1" fmla="*/ 0 w 2"/>
                  <a:gd name="T2" fmla="*/ 1 w 2"/>
                  <a:gd name="T3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47" name="Freeform 318"/>
              <p:cNvSpPr>
                <a:spLocks/>
              </p:cNvSpPr>
              <p:nvPr/>
            </p:nvSpPr>
            <p:spPr bwMode="auto">
              <a:xfrm>
                <a:off x="6443" y="2470"/>
                <a:ext cx="2" cy="5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0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48" name="Freeform 319"/>
              <p:cNvSpPr>
                <a:spLocks/>
              </p:cNvSpPr>
              <p:nvPr/>
            </p:nvSpPr>
            <p:spPr bwMode="auto">
              <a:xfrm>
                <a:off x="6334" y="3127"/>
                <a:ext cx="7" cy="5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1"/>
                      <a:pt x="2" y="1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49" name="Freeform 320"/>
              <p:cNvSpPr>
                <a:spLocks/>
              </p:cNvSpPr>
              <p:nvPr/>
            </p:nvSpPr>
            <p:spPr bwMode="auto">
              <a:xfrm>
                <a:off x="6336" y="3125"/>
                <a:ext cx="3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2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50" name="Freeform 321"/>
              <p:cNvSpPr>
                <a:spLocks/>
              </p:cNvSpPr>
              <p:nvPr/>
            </p:nvSpPr>
            <p:spPr bwMode="auto">
              <a:xfrm>
                <a:off x="6521" y="3089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51" name="Freeform 322"/>
              <p:cNvSpPr>
                <a:spLocks/>
              </p:cNvSpPr>
              <p:nvPr/>
            </p:nvSpPr>
            <p:spPr bwMode="auto">
              <a:xfrm>
                <a:off x="6645" y="3053"/>
                <a:ext cx="2" cy="5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5 h 5"/>
                  <a:gd name="T4" fmla="*/ 0 w 2"/>
                  <a:gd name="T5" fmla="*/ 0 h 5"/>
                  <a:gd name="T6" fmla="*/ 2 w 2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lnTo>
                      <a:pt x="2" y="5"/>
                    </a:lnTo>
                    <a:lnTo>
                      <a:pt x="0" y="0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52" name="Freeform 323"/>
              <p:cNvSpPr>
                <a:spLocks/>
              </p:cNvSpPr>
              <p:nvPr/>
            </p:nvSpPr>
            <p:spPr bwMode="auto">
              <a:xfrm>
                <a:off x="6604" y="3080"/>
                <a:ext cx="3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1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0"/>
                      <a:pt x="0" y="2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53" name="Freeform 324"/>
              <p:cNvSpPr>
                <a:spLocks/>
              </p:cNvSpPr>
              <p:nvPr/>
            </p:nvSpPr>
            <p:spPr bwMode="auto">
              <a:xfrm>
                <a:off x="6602" y="2731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54" name="Freeform 325"/>
              <p:cNvSpPr>
                <a:spLocks/>
              </p:cNvSpPr>
              <p:nvPr/>
            </p:nvSpPr>
            <p:spPr bwMode="auto">
              <a:xfrm>
                <a:off x="6469" y="313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55" name="Freeform 326"/>
              <p:cNvSpPr>
                <a:spLocks/>
              </p:cNvSpPr>
              <p:nvPr/>
            </p:nvSpPr>
            <p:spPr bwMode="auto">
              <a:xfrm>
                <a:off x="6265" y="2238"/>
                <a:ext cx="10" cy="19"/>
              </a:xfrm>
              <a:custGeom>
                <a:avLst/>
                <a:gdLst>
                  <a:gd name="T0" fmla="*/ 4 w 4"/>
                  <a:gd name="T1" fmla="*/ 0 h 8"/>
                  <a:gd name="T2" fmla="*/ 0 w 4"/>
                  <a:gd name="T3" fmla="*/ 6 h 8"/>
                  <a:gd name="T4" fmla="*/ 4 w 4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cubicBezTo>
                      <a:pt x="2" y="1"/>
                      <a:pt x="1" y="5"/>
                      <a:pt x="0" y="6"/>
                    </a:cubicBezTo>
                    <a:cubicBezTo>
                      <a:pt x="1" y="8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56" name="Freeform 327"/>
              <p:cNvSpPr>
                <a:spLocks/>
              </p:cNvSpPr>
              <p:nvPr/>
            </p:nvSpPr>
            <p:spPr bwMode="auto">
              <a:xfrm>
                <a:off x="6455" y="2537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57" name="Freeform 328"/>
              <p:cNvSpPr>
                <a:spLocks/>
              </p:cNvSpPr>
              <p:nvPr/>
            </p:nvSpPr>
            <p:spPr bwMode="auto">
              <a:xfrm>
                <a:off x="6597" y="2734"/>
                <a:ext cx="5" cy="2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0 h 1"/>
                  <a:gd name="T4" fmla="*/ 1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58" name="Freeform 329"/>
              <p:cNvSpPr>
                <a:spLocks/>
              </p:cNvSpPr>
              <p:nvPr/>
            </p:nvSpPr>
            <p:spPr bwMode="auto">
              <a:xfrm>
                <a:off x="6607" y="2703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59" name="Freeform 330"/>
              <p:cNvSpPr>
                <a:spLocks/>
              </p:cNvSpPr>
              <p:nvPr/>
            </p:nvSpPr>
            <p:spPr bwMode="auto">
              <a:xfrm>
                <a:off x="6597" y="2726"/>
                <a:ext cx="12" cy="5"/>
              </a:xfrm>
              <a:custGeom>
                <a:avLst/>
                <a:gdLst>
                  <a:gd name="T0" fmla="*/ 5 w 5"/>
                  <a:gd name="T1" fmla="*/ 1 h 2"/>
                  <a:gd name="T2" fmla="*/ 1 w 5"/>
                  <a:gd name="T3" fmla="*/ 2 h 2"/>
                  <a:gd name="T4" fmla="*/ 0 w 5"/>
                  <a:gd name="T5" fmla="*/ 2 h 2"/>
                  <a:gd name="T6" fmla="*/ 2 w 5"/>
                  <a:gd name="T7" fmla="*/ 2 h 2"/>
                  <a:gd name="T8" fmla="*/ 3 w 5"/>
                  <a:gd name="T9" fmla="*/ 1 h 2"/>
                  <a:gd name="T10" fmla="*/ 5 w 5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5" y="1"/>
                    </a:moveTo>
                    <a:cubicBezTo>
                      <a:pt x="4" y="0"/>
                      <a:pt x="2" y="1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4" y="2"/>
                      <a:pt x="3" y="1"/>
                    </a:cubicBezTo>
                    <a:cubicBezTo>
                      <a:pt x="4" y="1"/>
                      <a:pt x="5" y="1"/>
                      <a:pt x="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60" name="Freeform 331"/>
              <p:cNvSpPr>
                <a:spLocks/>
              </p:cNvSpPr>
              <p:nvPr/>
            </p:nvSpPr>
            <p:spPr bwMode="auto">
              <a:xfrm>
                <a:off x="6452" y="2700"/>
                <a:ext cx="5" cy="0"/>
              </a:xfrm>
              <a:custGeom>
                <a:avLst/>
                <a:gdLst>
                  <a:gd name="T0" fmla="*/ 0 w 2"/>
                  <a:gd name="T1" fmla="*/ 1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61" name="Freeform 332"/>
              <p:cNvSpPr>
                <a:spLocks/>
              </p:cNvSpPr>
              <p:nvPr/>
            </p:nvSpPr>
            <p:spPr bwMode="auto">
              <a:xfrm>
                <a:off x="6445" y="2556"/>
                <a:ext cx="5" cy="0"/>
              </a:xfrm>
              <a:custGeom>
                <a:avLst/>
                <a:gdLst>
                  <a:gd name="T0" fmla="*/ 1 w 2"/>
                  <a:gd name="T1" fmla="*/ 1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2" y="0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62" name="Freeform 333"/>
              <p:cNvSpPr>
                <a:spLocks/>
              </p:cNvSpPr>
              <p:nvPr/>
            </p:nvSpPr>
            <p:spPr bwMode="auto">
              <a:xfrm>
                <a:off x="6448" y="2546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63" name="Freeform 334"/>
              <p:cNvSpPr>
                <a:spLocks/>
              </p:cNvSpPr>
              <p:nvPr/>
            </p:nvSpPr>
            <p:spPr bwMode="auto">
              <a:xfrm>
                <a:off x="6469" y="2719"/>
                <a:ext cx="5" cy="3"/>
              </a:xfrm>
              <a:custGeom>
                <a:avLst/>
                <a:gdLst>
                  <a:gd name="T0" fmla="*/ 0 w 5"/>
                  <a:gd name="T1" fmla="*/ 3 h 3"/>
                  <a:gd name="T2" fmla="*/ 0 w 5"/>
                  <a:gd name="T3" fmla="*/ 3 h 3"/>
                  <a:gd name="T4" fmla="*/ 5 w 5"/>
                  <a:gd name="T5" fmla="*/ 0 h 3"/>
                  <a:gd name="T6" fmla="*/ 0 w 5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lnTo>
                      <a:pt x="0" y="3"/>
                    </a:lnTo>
                    <a:lnTo>
                      <a:pt x="5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64" name="Freeform 335"/>
              <p:cNvSpPr>
                <a:spLocks/>
              </p:cNvSpPr>
              <p:nvPr/>
            </p:nvSpPr>
            <p:spPr bwMode="auto">
              <a:xfrm>
                <a:off x="6452" y="2546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65" name="Rectangle 336"/>
              <p:cNvSpPr>
                <a:spLocks noChangeArrowheads="1"/>
              </p:cNvSpPr>
              <p:nvPr/>
            </p:nvSpPr>
            <p:spPr bwMode="auto">
              <a:xfrm>
                <a:off x="6452" y="2655"/>
                <a:ext cx="3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66" name="Freeform 337"/>
              <p:cNvSpPr>
                <a:spLocks/>
              </p:cNvSpPr>
              <p:nvPr/>
            </p:nvSpPr>
            <p:spPr bwMode="auto">
              <a:xfrm>
                <a:off x="6448" y="2560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2" y="0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67" name="Freeform 338"/>
              <p:cNvSpPr>
                <a:spLocks/>
              </p:cNvSpPr>
              <p:nvPr/>
            </p:nvSpPr>
            <p:spPr bwMode="auto">
              <a:xfrm>
                <a:off x="6192" y="197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68" name="Freeform 339"/>
              <p:cNvSpPr>
                <a:spLocks/>
              </p:cNvSpPr>
              <p:nvPr/>
            </p:nvSpPr>
            <p:spPr bwMode="auto">
              <a:xfrm>
                <a:off x="6531" y="24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69" name="Freeform 340"/>
              <p:cNvSpPr>
                <a:spLocks/>
              </p:cNvSpPr>
              <p:nvPr/>
            </p:nvSpPr>
            <p:spPr bwMode="auto">
              <a:xfrm>
                <a:off x="6388" y="3264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70" name="Freeform 341"/>
              <p:cNvSpPr>
                <a:spLocks/>
              </p:cNvSpPr>
              <p:nvPr/>
            </p:nvSpPr>
            <p:spPr bwMode="auto">
              <a:xfrm>
                <a:off x="6353" y="3094"/>
                <a:ext cx="446" cy="187"/>
              </a:xfrm>
              <a:custGeom>
                <a:avLst/>
                <a:gdLst>
                  <a:gd name="T0" fmla="*/ 154 w 188"/>
                  <a:gd name="T1" fmla="*/ 20 h 79"/>
                  <a:gd name="T2" fmla="*/ 145 w 188"/>
                  <a:gd name="T3" fmla="*/ 25 h 79"/>
                  <a:gd name="T4" fmla="*/ 108 w 188"/>
                  <a:gd name="T5" fmla="*/ 47 h 79"/>
                  <a:gd name="T6" fmla="*/ 94 w 188"/>
                  <a:gd name="T7" fmla="*/ 49 h 79"/>
                  <a:gd name="T8" fmla="*/ 84 w 188"/>
                  <a:gd name="T9" fmla="*/ 48 h 79"/>
                  <a:gd name="T10" fmla="*/ 64 w 188"/>
                  <a:gd name="T11" fmla="*/ 52 h 79"/>
                  <a:gd name="T12" fmla="*/ 52 w 188"/>
                  <a:gd name="T13" fmla="*/ 54 h 79"/>
                  <a:gd name="T14" fmla="*/ 33 w 188"/>
                  <a:gd name="T15" fmla="*/ 56 h 79"/>
                  <a:gd name="T16" fmla="*/ 23 w 188"/>
                  <a:gd name="T17" fmla="*/ 60 h 79"/>
                  <a:gd name="T18" fmla="*/ 12 w 188"/>
                  <a:gd name="T19" fmla="*/ 55 h 79"/>
                  <a:gd name="T20" fmla="*/ 5 w 188"/>
                  <a:gd name="T21" fmla="*/ 55 h 79"/>
                  <a:gd name="T22" fmla="*/ 5 w 188"/>
                  <a:gd name="T23" fmla="*/ 53 h 79"/>
                  <a:gd name="T24" fmla="*/ 4 w 188"/>
                  <a:gd name="T25" fmla="*/ 51 h 79"/>
                  <a:gd name="T26" fmla="*/ 3 w 188"/>
                  <a:gd name="T27" fmla="*/ 53 h 79"/>
                  <a:gd name="T28" fmla="*/ 3 w 188"/>
                  <a:gd name="T29" fmla="*/ 56 h 79"/>
                  <a:gd name="T30" fmla="*/ 0 w 188"/>
                  <a:gd name="T31" fmla="*/ 58 h 79"/>
                  <a:gd name="T32" fmla="*/ 2 w 188"/>
                  <a:gd name="T33" fmla="*/ 61 h 79"/>
                  <a:gd name="T34" fmla="*/ 13 w 188"/>
                  <a:gd name="T35" fmla="*/ 66 h 79"/>
                  <a:gd name="T36" fmla="*/ 15 w 188"/>
                  <a:gd name="T37" fmla="*/ 70 h 79"/>
                  <a:gd name="T38" fmla="*/ 16 w 188"/>
                  <a:gd name="T39" fmla="*/ 72 h 79"/>
                  <a:gd name="T40" fmla="*/ 18 w 188"/>
                  <a:gd name="T41" fmla="*/ 76 h 79"/>
                  <a:gd name="T42" fmla="*/ 21 w 188"/>
                  <a:gd name="T43" fmla="*/ 71 h 79"/>
                  <a:gd name="T44" fmla="*/ 26 w 188"/>
                  <a:gd name="T45" fmla="*/ 67 h 79"/>
                  <a:gd name="T46" fmla="*/ 27 w 188"/>
                  <a:gd name="T47" fmla="*/ 76 h 79"/>
                  <a:gd name="T48" fmla="*/ 30 w 188"/>
                  <a:gd name="T49" fmla="*/ 74 h 79"/>
                  <a:gd name="T50" fmla="*/ 31 w 188"/>
                  <a:gd name="T51" fmla="*/ 78 h 79"/>
                  <a:gd name="T52" fmla="*/ 35 w 188"/>
                  <a:gd name="T53" fmla="*/ 74 h 79"/>
                  <a:gd name="T54" fmla="*/ 38 w 188"/>
                  <a:gd name="T55" fmla="*/ 73 h 79"/>
                  <a:gd name="T56" fmla="*/ 42 w 188"/>
                  <a:gd name="T57" fmla="*/ 64 h 79"/>
                  <a:gd name="T58" fmla="*/ 43 w 188"/>
                  <a:gd name="T59" fmla="*/ 76 h 79"/>
                  <a:gd name="T60" fmla="*/ 51 w 188"/>
                  <a:gd name="T61" fmla="*/ 72 h 79"/>
                  <a:gd name="T62" fmla="*/ 57 w 188"/>
                  <a:gd name="T63" fmla="*/ 72 h 79"/>
                  <a:gd name="T64" fmla="*/ 61 w 188"/>
                  <a:gd name="T65" fmla="*/ 70 h 79"/>
                  <a:gd name="T66" fmla="*/ 70 w 188"/>
                  <a:gd name="T67" fmla="*/ 68 h 79"/>
                  <a:gd name="T68" fmla="*/ 75 w 188"/>
                  <a:gd name="T69" fmla="*/ 71 h 79"/>
                  <a:gd name="T70" fmla="*/ 77 w 188"/>
                  <a:gd name="T71" fmla="*/ 68 h 79"/>
                  <a:gd name="T72" fmla="*/ 80 w 188"/>
                  <a:gd name="T73" fmla="*/ 68 h 79"/>
                  <a:gd name="T74" fmla="*/ 81 w 188"/>
                  <a:gd name="T75" fmla="*/ 66 h 79"/>
                  <a:gd name="T76" fmla="*/ 86 w 188"/>
                  <a:gd name="T77" fmla="*/ 67 h 79"/>
                  <a:gd name="T78" fmla="*/ 92 w 188"/>
                  <a:gd name="T79" fmla="*/ 65 h 79"/>
                  <a:gd name="T80" fmla="*/ 98 w 188"/>
                  <a:gd name="T81" fmla="*/ 64 h 79"/>
                  <a:gd name="T82" fmla="*/ 104 w 188"/>
                  <a:gd name="T83" fmla="*/ 60 h 79"/>
                  <a:gd name="T84" fmla="*/ 107 w 188"/>
                  <a:gd name="T85" fmla="*/ 62 h 79"/>
                  <a:gd name="T86" fmla="*/ 108 w 188"/>
                  <a:gd name="T87" fmla="*/ 62 h 79"/>
                  <a:gd name="T88" fmla="*/ 114 w 188"/>
                  <a:gd name="T89" fmla="*/ 59 h 79"/>
                  <a:gd name="T90" fmla="*/ 119 w 188"/>
                  <a:gd name="T91" fmla="*/ 59 h 79"/>
                  <a:gd name="T92" fmla="*/ 122 w 188"/>
                  <a:gd name="T93" fmla="*/ 52 h 79"/>
                  <a:gd name="T94" fmla="*/ 126 w 188"/>
                  <a:gd name="T95" fmla="*/ 52 h 79"/>
                  <a:gd name="T96" fmla="*/ 132 w 188"/>
                  <a:gd name="T97" fmla="*/ 50 h 79"/>
                  <a:gd name="T98" fmla="*/ 139 w 188"/>
                  <a:gd name="T99" fmla="*/ 45 h 79"/>
                  <a:gd name="T100" fmla="*/ 143 w 188"/>
                  <a:gd name="T101" fmla="*/ 43 h 79"/>
                  <a:gd name="T102" fmla="*/ 156 w 188"/>
                  <a:gd name="T103" fmla="*/ 39 h 79"/>
                  <a:gd name="T104" fmla="*/ 160 w 188"/>
                  <a:gd name="T105" fmla="*/ 37 h 79"/>
                  <a:gd name="T106" fmla="*/ 167 w 188"/>
                  <a:gd name="T107" fmla="*/ 26 h 79"/>
                  <a:gd name="T108" fmla="*/ 172 w 188"/>
                  <a:gd name="T109" fmla="*/ 21 h 79"/>
                  <a:gd name="T110" fmla="*/ 180 w 188"/>
                  <a:gd name="T111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8" h="79">
                    <a:moveTo>
                      <a:pt x="180" y="0"/>
                    </a:moveTo>
                    <a:cubicBezTo>
                      <a:pt x="179" y="5"/>
                      <a:pt x="175" y="6"/>
                      <a:pt x="171" y="7"/>
                    </a:cubicBezTo>
                    <a:cubicBezTo>
                      <a:pt x="170" y="8"/>
                      <a:pt x="169" y="10"/>
                      <a:pt x="168" y="10"/>
                    </a:cubicBezTo>
                    <a:cubicBezTo>
                      <a:pt x="164" y="15"/>
                      <a:pt x="157" y="14"/>
                      <a:pt x="154" y="19"/>
                    </a:cubicBezTo>
                    <a:cubicBezTo>
                      <a:pt x="155" y="19"/>
                      <a:pt x="155" y="20"/>
                      <a:pt x="155" y="21"/>
                    </a:cubicBezTo>
                    <a:cubicBezTo>
                      <a:pt x="154" y="20"/>
                      <a:pt x="154" y="20"/>
                      <a:pt x="154" y="20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4" y="20"/>
                      <a:pt x="154" y="20"/>
                    </a:cubicBezTo>
                    <a:cubicBezTo>
                      <a:pt x="152" y="21"/>
                      <a:pt x="151" y="23"/>
                      <a:pt x="149" y="23"/>
                    </a:cubicBezTo>
                    <a:cubicBezTo>
                      <a:pt x="149" y="25"/>
                      <a:pt x="148" y="24"/>
                      <a:pt x="149" y="26"/>
                    </a:cubicBezTo>
                    <a:cubicBezTo>
                      <a:pt x="148" y="25"/>
                      <a:pt x="148" y="25"/>
                      <a:pt x="148" y="25"/>
                    </a:cubicBezTo>
                    <a:cubicBezTo>
                      <a:pt x="147" y="27"/>
                      <a:pt x="147" y="27"/>
                      <a:pt x="145" y="25"/>
                    </a:cubicBezTo>
                    <a:cubicBezTo>
                      <a:pt x="139" y="27"/>
                      <a:pt x="134" y="30"/>
                      <a:pt x="128" y="32"/>
                    </a:cubicBezTo>
                    <a:cubicBezTo>
                      <a:pt x="123" y="34"/>
                      <a:pt x="118" y="39"/>
                      <a:pt x="112" y="41"/>
                    </a:cubicBezTo>
                    <a:cubicBezTo>
                      <a:pt x="112" y="45"/>
                      <a:pt x="111" y="43"/>
                      <a:pt x="110" y="47"/>
                    </a:cubicBezTo>
                    <a:cubicBezTo>
                      <a:pt x="110" y="46"/>
                      <a:pt x="110" y="46"/>
                      <a:pt x="110" y="46"/>
                    </a:cubicBezTo>
                    <a:cubicBezTo>
                      <a:pt x="110" y="47"/>
                      <a:pt x="109" y="46"/>
                      <a:pt x="107" y="45"/>
                    </a:cubicBezTo>
                    <a:cubicBezTo>
                      <a:pt x="108" y="46"/>
                      <a:pt x="107" y="45"/>
                      <a:pt x="108" y="47"/>
                    </a:cubicBezTo>
                    <a:cubicBezTo>
                      <a:pt x="108" y="49"/>
                      <a:pt x="106" y="45"/>
                      <a:pt x="106" y="46"/>
                    </a:cubicBezTo>
                    <a:cubicBezTo>
                      <a:pt x="105" y="45"/>
                      <a:pt x="106" y="47"/>
                      <a:pt x="106" y="46"/>
                    </a:cubicBezTo>
                    <a:cubicBezTo>
                      <a:pt x="105" y="49"/>
                      <a:pt x="106" y="45"/>
                      <a:pt x="103" y="44"/>
                    </a:cubicBezTo>
                    <a:cubicBezTo>
                      <a:pt x="101" y="45"/>
                      <a:pt x="98" y="48"/>
                      <a:pt x="95" y="47"/>
                    </a:cubicBezTo>
                    <a:cubicBezTo>
                      <a:pt x="95" y="47"/>
                      <a:pt x="96" y="49"/>
                      <a:pt x="96" y="49"/>
                    </a:cubicBezTo>
                    <a:cubicBezTo>
                      <a:pt x="95" y="46"/>
                      <a:pt x="95" y="50"/>
                      <a:pt x="94" y="49"/>
                    </a:cubicBezTo>
                    <a:cubicBezTo>
                      <a:pt x="94" y="48"/>
                      <a:pt x="94" y="48"/>
                      <a:pt x="94" y="48"/>
                    </a:cubicBezTo>
                    <a:cubicBezTo>
                      <a:pt x="93" y="47"/>
                      <a:pt x="92" y="49"/>
                      <a:pt x="91" y="48"/>
                    </a:cubicBezTo>
                    <a:cubicBezTo>
                      <a:pt x="90" y="49"/>
                      <a:pt x="88" y="47"/>
                      <a:pt x="88" y="49"/>
                    </a:cubicBezTo>
                    <a:cubicBezTo>
                      <a:pt x="88" y="47"/>
                      <a:pt x="87" y="48"/>
                      <a:pt x="87" y="47"/>
                    </a:cubicBezTo>
                    <a:cubicBezTo>
                      <a:pt x="87" y="51"/>
                      <a:pt x="84" y="46"/>
                      <a:pt x="84" y="49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1" y="49"/>
                      <a:pt x="77" y="49"/>
                      <a:pt x="74" y="51"/>
                    </a:cubicBezTo>
                    <a:cubicBezTo>
                      <a:pt x="73" y="52"/>
                      <a:pt x="70" y="48"/>
                      <a:pt x="69" y="50"/>
                    </a:cubicBezTo>
                    <a:cubicBezTo>
                      <a:pt x="68" y="52"/>
                      <a:pt x="68" y="52"/>
                      <a:pt x="68" y="52"/>
                    </a:cubicBezTo>
                    <a:cubicBezTo>
                      <a:pt x="68" y="52"/>
                      <a:pt x="68" y="51"/>
                      <a:pt x="68" y="51"/>
                    </a:cubicBezTo>
                    <a:cubicBezTo>
                      <a:pt x="67" y="52"/>
                      <a:pt x="66" y="51"/>
                      <a:pt x="65" y="51"/>
                    </a:cubicBezTo>
                    <a:cubicBezTo>
                      <a:pt x="65" y="51"/>
                      <a:pt x="64" y="52"/>
                      <a:pt x="64" y="52"/>
                    </a:cubicBezTo>
                    <a:cubicBezTo>
                      <a:pt x="63" y="50"/>
                      <a:pt x="61" y="54"/>
                      <a:pt x="60" y="52"/>
                    </a:cubicBezTo>
                    <a:cubicBezTo>
                      <a:pt x="61" y="55"/>
                      <a:pt x="59" y="54"/>
                      <a:pt x="59" y="55"/>
                    </a:cubicBezTo>
                    <a:cubicBezTo>
                      <a:pt x="58" y="55"/>
                      <a:pt x="58" y="54"/>
                      <a:pt x="58" y="53"/>
                    </a:cubicBezTo>
                    <a:cubicBezTo>
                      <a:pt x="57" y="53"/>
                      <a:pt x="57" y="54"/>
                      <a:pt x="56" y="53"/>
                    </a:cubicBezTo>
                    <a:cubicBezTo>
                      <a:pt x="55" y="53"/>
                      <a:pt x="55" y="55"/>
                      <a:pt x="54" y="55"/>
                    </a:cubicBezTo>
                    <a:cubicBezTo>
                      <a:pt x="54" y="52"/>
                      <a:pt x="53" y="54"/>
                      <a:pt x="52" y="54"/>
                    </a:cubicBezTo>
                    <a:cubicBezTo>
                      <a:pt x="52" y="56"/>
                      <a:pt x="52" y="57"/>
                      <a:pt x="51" y="56"/>
                    </a:cubicBezTo>
                    <a:cubicBezTo>
                      <a:pt x="51" y="54"/>
                      <a:pt x="51" y="54"/>
                      <a:pt x="51" y="54"/>
                    </a:cubicBezTo>
                    <a:cubicBezTo>
                      <a:pt x="49" y="56"/>
                      <a:pt x="46" y="53"/>
                      <a:pt x="43" y="56"/>
                    </a:cubicBezTo>
                    <a:cubicBezTo>
                      <a:pt x="43" y="54"/>
                      <a:pt x="43" y="54"/>
                      <a:pt x="43" y="54"/>
                    </a:cubicBezTo>
                    <a:cubicBezTo>
                      <a:pt x="41" y="56"/>
                      <a:pt x="38" y="54"/>
                      <a:pt x="36" y="57"/>
                    </a:cubicBezTo>
                    <a:cubicBezTo>
                      <a:pt x="35" y="56"/>
                      <a:pt x="34" y="56"/>
                      <a:pt x="33" y="56"/>
                    </a:cubicBezTo>
                    <a:cubicBezTo>
                      <a:pt x="32" y="57"/>
                      <a:pt x="32" y="57"/>
                      <a:pt x="31" y="59"/>
                    </a:cubicBezTo>
                    <a:cubicBezTo>
                      <a:pt x="31" y="59"/>
                      <a:pt x="31" y="58"/>
                      <a:pt x="31" y="57"/>
                    </a:cubicBezTo>
                    <a:cubicBezTo>
                      <a:pt x="30" y="57"/>
                      <a:pt x="29" y="54"/>
                      <a:pt x="28" y="57"/>
                    </a:cubicBezTo>
                    <a:cubicBezTo>
                      <a:pt x="28" y="55"/>
                      <a:pt x="28" y="55"/>
                      <a:pt x="28" y="55"/>
                    </a:cubicBezTo>
                    <a:cubicBezTo>
                      <a:pt x="27" y="57"/>
                      <a:pt x="25" y="58"/>
                      <a:pt x="25" y="57"/>
                    </a:cubicBezTo>
                    <a:cubicBezTo>
                      <a:pt x="24" y="58"/>
                      <a:pt x="23" y="58"/>
                      <a:pt x="23" y="60"/>
                    </a:cubicBezTo>
                    <a:cubicBezTo>
                      <a:pt x="23" y="60"/>
                      <a:pt x="23" y="57"/>
                      <a:pt x="23" y="59"/>
                    </a:cubicBezTo>
                    <a:cubicBezTo>
                      <a:pt x="23" y="57"/>
                      <a:pt x="23" y="57"/>
                      <a:pt x="23" y="57"/>
                    </a:cubicBezTo>
                    <a:cubicBezTo>
                      <a:pt x="21" y="56"/>
                      <a:pt x="19" y="56"/>
                      <a:pt x="17" y="57"/>
                    </a:cubicBezTo>
                    <a:cubicBezTo>
                      <a:pt x="17" y="55"/>
                      <a:pt x="15" y="57"/>
                      <a:pt x="14" y="55"/>
                    </a:cubicBezTo>
                    <a:cubicBezTo>
                      <a:pt x="13" y="56"/>
                      <a:pt x="13" y="54"/>
                      <a:pt x="11" y="56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1" y="54"/>
                      <a:pt x="10" y="54"/>
                      <a:pt x="9" y="53"/>
                    </a:cubicBezTo>
                    <a:cubicBezTo>
                      <a:pt x="9" y="52"/>
                      <a:pt x="8" y="54"/>
                      <a:pt x="7" y="54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8" y="53"/>
                      <a:pt x="7" y="54"/>
                      <a:pt x="6" y="55"/>
                    </a:cubicBezTo>
                    <a:cubicBezTo>
                      <a:pt x="6" y="54"/>
                      <a:pt x="6" y="54"/>
                      <a:pt x="6" y="54"/>
                    </a:cubicBezTo>
                    <a:cubicBezTo>
                      <a:pt x="5" y="55"/>
                      <a:pt x="5" y="55"/>
                      <a:pt x="5" y="55"/>
                    </a:cubicBezTo>
                    <a:cubicBezTo>
                      <a:pt x="5" y="55"/>
                      <a:pt x="5" y="56"/>
                      <a:pt x="5" y="56"/>
                    </a:cubicBezTo>
                    <a:cubicBezTo>
                      <a:pt x="5" y="55"/>
                      <a:pt x="4" y="56"/>
                      <a:pt x="4" y="54"/>
                    </a:cubicBezTo>
                    <a:cubicBezTo>
                      <a:pt x="5" y="54"/>
                      <a:pt x="7" y="53"/>
                      <a:pt x="8" y="52"/>
                    </a:cubicBezTo>
                    <a:cubicBezTo>
                      <a:pt x="8" y="51"/>
                      <a:pt x="5" y="53"/>
                      <a:pt x="6" y="52"/>
                    </a:cubicBezTo>
                    <a:cubicBezTo>
                      <a:pt x="6" y="51"/>
                      <a:pt x="6" y="51"/>
                      <a:pt x="5" y="51"/>
                    </a:cubicBezTo>
                    <a:cubicBezTo>
                      <a:pt x="5" y="52"/>
                      <a:pt x="5" y="52"/>
                      <a:pt x="5" y="53"/>
                    </a:cubicBezTo>
                    <a:cubicBezTo>
                      <a:pt x="5" y="53"/>
                      <a:pt x="5" y="52"/>
                      <a:pt x="5" y="52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52"/>
                      <a:pt x="4" y="52"/>
                      <a:pt x="5" y="52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3" y="51"/>
                      <a:pt x="3" y="51"/>
                      <a:pt x="2" y="50"/>
                    </a:cubicBezTo>
                    <a:cubicBezTo>
                      <a:pt x="1" y="52"/>
                      <a:pt x="4" y="46"/>
                      <a:pt x="0" y="55"/>
                    </a:cubicBezTo>
                    <a:cubicBezTo>
                      <a:pt x="1" y="55"/>
                      <a:pt x="1" y="55"/>
                      <a:pt x="1" y="55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2" y="54"/>
                      <a:pt x="3" y="54"/>
                      <a:pt x="3" y="54"/>
                    </a:cubicBezTo>
                    <a:cubicBezTo>
                      <a:pt x="3" y="54"/>
                      <a:pt x="3" y="53"/>
                      <a:pt x="3" y="53"/>
                    </a:cubicBezTo>
                    <a:cubicBezTo>
                      <a:pt x="3" y="53"/>
                      <a:pt x="3" y="54"/>
                      <a:pt x="3" y="53"/>
                    </a:cubicBezTo>
                    <a:cubicBezTo>
                      <a:pt x="3" y="52"/>
                      <a:pt x="4" y="51"/>
                      <a:pt x="4" y="53"/>
                    </a:cubicBezTo>
                    <a:cubicBezTo>
                      <a:pt x="4" y="54"/>
                      <a:pt x="4" y="54"/>
                      <a:pt x="4" y="55"/>
                    </a:cubicBezTo>
                    <a:cubicBezTo>
                      <a:pt x="4" y="55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5"/>
                      <a:pt x="3" y="55"/>
                    </a:cubicBezTo>
                    <a:cubicBezTo>
                      <a:pt x="2" y="55"/>
                      <a:pt x="2" y="56"/>
                      <a:pt x="1" y="56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2" y="57"/>
                      <a:pt x="2" y="57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60"/>
                      <a:pt x="4" y="57"/>
                      <a:pt x="4" y="58"/>
                    </a:cubicBezTo>
                    <a:cubicBezTo>
                      <a:pt x="4" y="58"/>
                      <a:pt x="2" y="60"/>
                      <a:pt x="2" y="61"/>
                    </a:cubicBezTo>
                    <a:cubicBezTo>
                      <a:pt x="3" y="62"/>
                      <a:pt x="6" y="61"/>
                      <a:pt x="6" y="63"/>
                    </a:cubicBezTo>
                    <a:cubicBezTo>
                      <a:pt x="7" y="63"/>
                      <a:pt x="8" y="63"/>
                      <a:pt x="9" y="62"/>
                    </a:cubicBezTo>
                    <a:cubicBezTo>
                      <a:pt x="10" y="62"/>
                      <a:pt x="8" y="65"/>
                      <a:pt x="9" y="64"/>
                    </a:cubicBezTo>
                    <a:cubicBezTo>
                      <a:pt x="9" y="65"/>
                      <a:pt x="9" y="66"/>
                      <a:pt x="8" y="66"/>
                    </a:cubicBezTo>
                    <a:cubicBezTo>
                      <a:pt x="9" y="66"/>
                      <a:pt x="10" y="67"/>
                      <a:pt x="10" y="65"/>
                    </a:cubicBezTo>
                    <a:cubicBezTo>
                      <a:pt x="11" y="66"/>
                      <a:pt x="12" y="67"/>
                      <a:pt x="13" y="66"/>
                    </a:cubicBezTo>
                    <a:cubicBezTo>
                      <a:pt x="13" y="66"/>
                      <a:pt x="12" y="68"/>
                      <a:pt x="12" y="69"/>
                    </a:cubicBezTo>
                    <a:cubicBezTo>
                      <a:pt x="13" y="67"/>
                      <a:pt x="15" y="67"/>
                      <a:pt x="15" y="67"/>
                    </a:cubicBezTo>
                    <a:cubicBezTo>
                      <a:pt x="16" y="66"/>
                      <a:pt x="16" y="66"/>
                      <a:pt x="16" y="64"/>
                    </a:cubicBezTo>
                    <a:cubicBezTo>
                      <a:pt x="16" y="64"/>
                      <a:pt x="17" y="63"/>
                      <a:pt x="17" y="63"/>
                    </a:cubicBezTo>
                    <a:cubicBezTo>
                      <a:pt x="17" y="65"/>
                      <a:pt x="16" y="68"/>
                      <a:pt x="17" y="68"/>
                    </a:cubicBezTo>
                    <a:cubicBezTo>
                      <a:pt x="16" y="71"/>
                      <a:pt x="15" y="67"/>
                      <a:pt x="15" y="70"/>
                    </a:cubicBezTo>
                    <a:cubicBezTo>
                      <a:pt x="14" y="72"/>
                      <a:pt x="12" y="72"/>
                      <a:pt x="12" y="70"/>
                    </a:cubicBezTo>
                    <a:cubicBezTo>
                      <a:pt x="11" y="73"/>
                      <a:pt x="13" y="71"/>
                      <a:pt x="12" y="73"/>
                    </a:cubicBezTo>
                    <a:cubicBezTo>
                      <a:pt x="13" y="73"/>
                      <a:pt x="14" y="72"/>
                      <a:pt x="15" y="72"/>
                    </a:cubicBezTo>
                    <a:cubicBezTo>
                      <a:pt x="15" y="71"/>
                      <a:pt x="15" y="70"/>
                      <a:pt x="16" y="70"/>
                    </a:cubicBezTo>
                    <a:cubicBezTo>
                      <a:pt x="17" y="67"/>
                      <a:pt x="16" y="72"/>
                      <a:pt x="17" y="72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3"/>
                      <a:pt x="17" y="72"/>
                      <a:pt x="18" y="72"/>
                    </a:cubicBezTo>
                    <a:cubicBezTo>
                      <a:pt x="17" y="75"/>
                      <a:pt x="17" y="72"/>
                      <a:pt x="16" y="74"/>
                    </a:cubicBezTo>
                    <a:cubicBezTo>
                      <a:pt x="16" y="76"/>
                      <a:pt x="16" y="76"/>
                      <a:pt x="16" y="76"/>
                    </a:cubicBezTo>
                    <a:cubicBezTo>
                      <a:pt x="17" y="77"/>
                      <a:pt x="17" y="74"/>
                      <a:pt x="18" y="75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18" y="74"/>
                      <a:pt x="19" y="73"/>
                      <a:pt x="18" y="73"/>
                    </a:cubicBezTo>
                    <a:cubicBezTo>
                      <a:pt x="19" y="70"/>
                      <a:pt x="19" y="72"/>
                      <a:pt x="20" y="72"/>
                    </a:cubicBezTo>
                    <a:cubicBezTo>
                      <a:pt x="20" y="70"/>
                      <a:pt x="19" y="72"/>
                      <a:pt x="20" y="70"/>
                    </a:cubicBezTo>
                    <a:cubicBezTo>
                      <a:pt x="20" y="69"/>
                      <a:pt x="20" y="69"/>
                      <a:pt x="21" y="69"/>
                    </a:cubicBezTo>
                    <a:cubicBezTo>
                      <a:pt x="22" y="69"/>
                      <a:pt x="21" y="71"/>
                      <a:pt x="21" y="72"/>
                    </a:cubicBezTo>
                    <a:cubicBezTo>
                      <a:pt x="21" y="72"/>
                      <a:pt x="20" y="72"/>
                      <a:pt x="21" y="71"/>
                    </a:cubicBezTo>
                    <a:cubicBezTo>
                      <a:pt x="19" y="73"/>
                      <a:pt x="20" y="75"/>
                      <a:pt x="19" y="76"/>
                    </a:cubicBezTo>
                    <a:cubicBezTo>
                      <a:pt x="20" y="77"/>
                      <a:pt x="20" y="75"/>
                      <a:pt x="21" y="75"/>
                    </a:cubicBezTo>
                    <a:cubicBezTo>
                      <a:pt x="21" y="74"/>
                      <a:pt x="21" y="73"/>
                      <a:pt x="21" y="72"/>
                    </a:cubicBezTo>
                    <a:cubicBezTo>
                      <a:pt x="23" y="68"/>
                      <a:pt x="21" y="76"/>
                      <a:pt x="23" y="75"/>
                    </a:cubicBezTo>
                    <a:cubicBezTo>
                      <a:pt x="23" y="72"/>
                      <a:pt x="25" y="71"/>
                      <a:pt x="25" y="68"/>
                    </a:cubicBezTo>
                    <a:cubicBezTo>
                      <a:pt x="25" y="67"/>
                      <a:pt x="25" y="66"/>
                      <a:pt x="26" y="67"/>
                    </a:cubicBezTo>
                    <a:cubicBezTo>
                      <a:pt x="25" y="69"/>
                      <a:pt x="26" y="68"/>
                      <a:pt x="25" y="70"/>
                    </a:cubicBezTo>
                    <a:cubicBezTo>
                      <a:pt x="25" y="70"/>
                      <a:pt x="25" y="70"/>
                      <a:pt x="25" y="70"/>
                    </a:cubicBezTo>
                    <a:cubicBezTo>
                      <a:pt x="24" y="73"/>
                      <a:pt x="24" y="73"/>
                      <a:pt x="24" y="73"/>
                    </a:cubicBezTo>
                    <a:cubicBezTo>
                      <a:pt x="25" y="74"/>
                      <a:pt x="25" y="76"/>
                      <a:pt x="26" y="77"/>
                    </a:cubicBezTo>
                    <a:cubicBezTo>
                      <a:pt x="26" y="76"/>
                      <a:pt x="26" y="75"/>
                      <a:pt x="26" y="74"/>
                    </a:cubicBezTo>
                    <a:cubicBezTo>
                      <a:pt x="26" y="75"/>
                      <a:pt x="26" y="76"/>
                      <a:pt x="27" y="76"/>
                    </a:cubicBezTo>
                    <a:cubicBezTo>
                      <a:pt x="26" y="76"/>
                      <a:pt x="27" y="74"/>
                      <a:pt x="27" y="73"/>
                    </a:cubicBezTo>
                    <a:cubicBezTo>
                      <a:pt x="28" y="73"/>
                      <a:pt x="28" y="75"/>
                      <a:pt x="28" y="76"/>
                    </a:cubicBezTo>
                    <a:cubicBezTo>
                      <a:pt x="27" y="77"/>
                      <a:pt x="27" y="77"/>
                      <a:pt x="27" y="77"/>
                    </a:cubicBezTo>
                    <a:cubicBezTo>
                      <a:pt x="28" y="76"/>
                      <a:pt x="28" y="78"/>
                      <a:pt x="28" y="78"/>
                    </a:cubicBezTo>
                    <a:cubicBezTo>
                      <a:pt x="28" y="76"/>
                      <a:pt x="29" y="75"/>
                      <a:pt x="29" y="73"/>
                    </a:cubicBezTo>
                    <a:cubicBezTo>
                      <a:pt x="30" y="73"/>
                      <a:pt x="30" y="74"/>
                      <a:pt x="30" y="74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30" y="75"/>
                      <a:pt x="29" y="78"/>
                      <a:pt x="30" y="78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30" y="78"/>
                      <a:pt x="30" y="78"/>
                      <a:pt x="30" y="78"/>
                    </a:cubicBezTo>
                    <a:cubicBezTo>
                      <a:pt x="31" y="77"/>
                      <a:pt x="31" y="77"/>
                      <a:pt x="31" y="76"/>
                    </a:cubicBezTo>
                    <a:cubicBezTo>
                      <a:pt x="31" y="78"/>
                      <a:pt x="31" y="78"/>
                      <a:pt x="31" y="78"/>
                    </a:cubicBezTo>
                    <a:cubicBezTo>
                      <a:pt x="32" y="77"/>
                      <a:pt x="32" y="75"/>
                      <a:pt x="33" y="77"/>
                    </a:cubicBezTo>
                    <a:cubicBezTo>
                      <a:pt x="32" y="74"/>
                      <a:pt x="32" y="77"/>
                      <a:pt x="32" y="75"/>
                    </a:cubicBezTo>
                    <a:cubicBezTo>
                      <a:pt x="31" y="73"/>
                      <a:pt x="32" y="74"/>
                      <a:pt x="33" y="73"/>
                    </a:cubicBezTo>
                    <a:cubicBezTo>
                      <a:pt x="32" y="76"/>
                      <a:pt x="33" y="74"/>
                      <a:pt x="34" y="74"/>
                    </a:cubicBezTo>
                    <a:cubicBezTo>
                      <a:pt x="34" y="75"/>
                      <a:pt x="34" y="75"/>
                      <a:pt x="34" y="76"/>
                    </a:cubicBezTo>
                    <a:cubicBezTo>
                      <a:pt x="35" y="74"/>
                      <a:pt x="35" y="74"/>
                      <a:pt x="35" y="74"/>
                    </a:cubicBezTo>
                    <a:cubicBezTo>
                      <a:pt x="35" y="78"/>
                      <a:pt x="36" y="73"/>
                      <a:pt x="36" y="74"/>
                    </a:cubicBezTo>
                    <a:cubicBezTo>
                      <a:pt x="36" y="75"/>
                      <a:pt x="36" y="77"/>
                      <a:pt x="36" y="77"/>
                    </a:cubicBezTo>
                    <a:cubicBezTo>
                      <a:pt x="36" y="75"/>
                      <a:pt x="37" y="74"/>
                      <a:pt x="37" y="72"/>
                    </a:cubicBezTo>
                    <a:cubicBezTo>
                      <a:pt x="38" y="73"/>
                      <a:pt x="36" y="76"/>
                      <a:pt x="37" y="78"/>
                    </a:cubicBezTo>
                    <a:cubicBezTo>
                      <a:pt x="37" y="75"/>
                      <a:pt x="38" y="79"/>
                      <a:pt x="38" y="76"/>
                    </a:cubicBezTo>
                    <a:cubicBezTo>
                      <a:pt x="37" y="75"/>
                      <a:pt x="38" y="75"/>
                      <a:pt x="38" y="73"/>
                    </a:cubicBezTo>
                    <a:cubicBezTo>
                      <a:pt x="39" y="74"/>
                      <a:pt x="38" y="75"/>
                      <a:pt x="39" y="75"/>
                    </a:cubicBezTo>
                    <a:cubicBezTo>
                      <a:pt x="39" y="75"/>
                      <a:pt x="39" y="73"/>
                      <a:pt x="39" y="72"/>
                    </a:cubicBezTo>
                    <a:cubicBezTo>
                      <a:pt x="39" y="73"/>
                      <a:pt x="40" y="70"/>
                      <a:pt x="40" y="72"/>
                    </a:cubicBezTo>
                    <a:cubicBezTo>
                      <a:pt x="41" y="74"/>
                      <a:pt x="39" y="73"/>
                      <a:pt x="40" y="74"/>
                    </a:cubicBezTo>
                    <a:cubicBezTo>
                      <a:pt x="41" y="74"/>
                      <a:pt x="40" y="70"/>
                      <a:pt x="41" y="69"/>
                    </a:cubicBezTo>
                    <a:cubicBezTo>
                      <a:pt x="41" y="68"/>
                      <a:pt x="41" y="65"/>
                      <a:pt x="42" y="64"/>
                    </a:cubicBezTo>
                    <a:cubicBezTo>
                      <a:pt x="43" y="65"/>
                      <a:pt x="41" y="65"/>
                      <a:pt x="42" y="68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43" y="70"/>
                      <a:pt x="41" y="72"/>
                      <a:pt x="41" y="74"/>
                    </a:cubicBezTo>
                    <a:cubicBezTo>
                      <a:pt x="42" y="73"/>
                      <a:pt x="42" y="73"/>
                      <a:pt x="42" y="73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2" y="75"/>
                      <a:pt x="43" y="76"/>
                      <a:pt x="43" y="76"/>
                    </a:cubicBezTo>
                    <a:cubicBezTo>
                      <a:pt x="43" y="74"/>
                      <a:pt x="43" y="76"/>
                      <a:pt x="43" y="75"/>
                    </a:cubicBezTo>
                    <a:cubicBezTo>
                      <a:pt x="43" y="74"/>
                      <a:pt x="43" y="71"/>
                      <a:pt x="44" y="73"/>
                    </a:cubicBezTo>
                    <a:cubicBezTo>
                      <a:pt x="44" y="74"/>
                      <a:pt x="44" y="75"/>
                      <a:pt x="44" y="76"/>
                    </a:cubicBezTo>
                    <a:cubicBezTo>
                      <a:pt x="45" y="77"/>
                      <a:pt x="44" y="74"/>
                      <a:pt x="45" y="75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7" y="76"/>
                      <a:pt x="50" y="76"/>
                      <a:pt x="51" y="72"/>
                    </a:cubicBezTo>
                    <a:cubicBezTo>
                      <a:pt x="52" y="73"/>
                      <a:pt x="52" y="73"/>
                      <a:pt x="53" y="74"/>
                    </a:cubicBezTo>
                    <a:cubicBezTo>
                      <a:pt x="53" y="74"/>
                      <a:pt x="53" y="73"/>
                      <a:pt x="53" y="72"/>
                    </a:cubicBezTo>
                    <a:cubicBezTo>
                      <a:pt x="54" y="74"/>
                      <a:pt x="54" y="74"/>
                      <a:pt x="54" y="74"/>
                    </a:cubicBezTo>
                    <a:cubicBezTo>
                      <a:pt x="55" y="76"/>
                      <a:pt x="55" y="74"/>
                      <a:pt x="56" y="72"/>
                    </a:cubicBezTo>
                    <a:cubicBezTo>
                      <a:pt x="56" y="74"/>
                      <a:pt x="56" y="74"/>
                      <a:pt x="56" y="74"/>
                    </a:cubicBezTo>
                    <a:cubicBezTo>
                      <a:pt x="57" y="75"/>
                      <a:pt x="56" y="73"/>
                      <a:pt x="57" y="72"/>
                    </a:cubicBezTo>
                    <a:cubicBezTo>
                      <a:pt x="57" y="74"/>
                      <a:pt x="57" y="74"/>
                      <a:pt x="57" y="74"/>
                    </a:cubicBezTo>
                    <a:cubicBezTo>
                      <a:pt x="57" y="72"/>
                      <a:pt x="57" y="72"/>
                      <a:pt x="57" y="72"/>
                    </a:cubicBezTo>
                    <a:cubicBezTo>
                      <a:pt x="58" y="72"/>
                      <a:pt x="58" y="72"/>
                      <a:pt x="58" y="74"/>
                    </a:cubicBezTo>
                    <a:cubicBezTo>
                      <a:pt x="59" y="74"/>
                      <a:pt x="59" y="73"/>
                      <a:pt x="58" y="73"/>
                    </a:cubicBezTo>
                    <a:cubicBezTo>
                      <a:pt x="59" y="74"/>
                      <a:pt x="60" y="74"/>
                      <a:pt x="61" y="73"/>
                    </a:cubicBezTo>
                    <a:cubicBezTo>
                      <a:pt x="61" y="72"/>
                      <a:pt x="61" y="72"/>
                      <a:pt x="61" y="70"/>
                    </a:cubicBezTo>
                    <a:cubicBezTo>
                      <a:pt x="61" y="68"/>
                      <a:pt x="61" y="71"/>
                      <a:pt x="61" y="69"/>
                    </a:cubicBezTo>
                    <a:cubicBezTo>
                      <a:pt x="61" y="70"/>
                      <a:pt x="62" y="71"/>
                      <a:pt x="61" y="72"/>
                    </a:cubicBezTo>
                    <a:cubicBezTo>
                      <a:pt x="63" y="75"/>
                      <a:pt x="64" y="72"/>
                      <a:pt x="66" y="72"/>
                    </a:cubicBezTo>
                    <a:cubicBezTo>
                      <a:pt x="66" y="71"/>
                      <a:pt x="66" y="71"/>
                      <a:pt x="66" y="71"/>
                    </a:cubicBezTo>
                    <a:cubicBezTo>
                      <a:pt x="68" y="73"/>
                      <a:pt x="68" y="71"/>
                      <a:pt x="70" y="72"/>
                    </a:cubicBezTo>
                    <a:cubicBezTo>
                      <a:pt x="69" y="71"/>
                      <a:pt x="69" y="68"/>
                      <a:pt x="70" y="68"/>
                    </a:cubicBezTo>
                    <a:cubicBezTo>
                      <a:pt x="70" y="66"/>
                      <a:pt x="70" y="70"/>
                      <a:pt x="71" y="71"/>
                    </a:cubicBezTo>
                    <a:cubicBezTo>
                      <a:pt x="71" y="71"/>
                      <a:pt x="72" y="70"/>
                      <a:pt x="72" y="70"/>
                    </a:cubicBezTo>
                    <a:cubicBezTo>
                      <a:pt x="72" y="71"/>
                      <a:pt x="72" y="71"/>
                      <a:pt x="72" y="71"/>
                    </a:cubicBezTo>
                    <a:cubicBezTo>
                      <a:pt x="72" y="70"/>
                      <a:pt x="73" y="69"/>
                      <a:pt x="73" y="70"/>
                    </a:cubicBezTo>
                    <a:cubicBezTo>
                      <a:pt x="73" y="70"/>
                      <a:pt x="73" y="70"/>
                      <a:pt x="73" y="70"/>
                    </a:cubicBezTo>
                    <a:cubicBezTo>
                      <a:pt x="74" y="70"/>
                      <a:pt x="74" y="71"/>
                      <a:pt x="75" y="71"/>
                    </a:cubicBezTo>
                    <a:cubicBezTo>
                      <a:pt x="75" y="69"/>
                      <a:pt x="76" y="70"/>
                      <a:pt x="76" y="69"/>
                    </a:cubicBezTo>
                    <a:cubicBezTo>
                      <a:pt x="76" y="69"/>
                      <a:pt x="76" y="69"/>
                      <a:pt x="76" y="69"/>
                    </a:cubicBezTo>
                    <a:cubicBezTo>
                      <a:pt x="76" y="68"/>
                      <a:pt x="76" y="68"/>
                      <a:pt x="76" y="68"/>
                    </a:cubicBezTo>
                    <a:cubicBezTo>
                      <a:pt x="76" y="68"/>
                      <a:pt x="76" y="68"/>
                      <a:pt x="76" y="68"/>
                    </a:cubicBezTo>
                    <a:cubicBezTo>
                      <a:pt x="76" y="70"/>
                      <a:pt x="76" y="70"/>
                      <a:pt x="76" y="70"/>
                    </a:cubicBezTo>
                    <a:cubicBezTo>
                      <a:pt x="77" y="71"/>
                      <a:pt x="76" y="69"/>
                      <a:pt x="77" y="68"/>
                    </a:cubicBezTo>
                    <a:cubicBezTo>
                      <a:pt x="77" y="67"/>
                      <a:pt x="77" y="68"/>
                      <a:pt x="77" y="69"/>
                    </a:cubicBezTo>
                    <a:cubicBezTo>
                      <a:pt x="77" y="70"/>
                      <a:pt x="77" y="68"/>
                      <a:pt x="77" y="69"/>
                    </a:cubicBezTo>
                    <a:cubicBezTo>
                      <a:pt x="77" y="70"/>
                      <a:pt x="77" y="69"/>
                      <a:pt x="77" y="70"/>
                    </a:cubicBezTo>
                    <a:cubicBezTo>
                      <a:pt x="78" y="70"/>
                      <a:pt x="77" y="68"/>
                      <a:pt x="78" y="69"/>
                    </a:cubicBezTo>
                    <a:cubicBezTo>
                      <a:pt x="78" y="69"/>
                      <a:pt x="79" y="68"/>
                      <a:pt x="79" y="70"/>
                    </a:cubicBezTo>
                    <a:cubicBezTo>
                      <a:pt x="79" y="69"/>
                      <a:pt x="80" y="69"/>
                      <a:pt x="80" y="68"/>
                    </a:cubicBezTo>
                    <a:cubicBezTo>
                      <a:pt x="79" y="68"/>
                      <a:pt x="79" y="68"/>
                      <a:pt x="79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79" y="67"/>
                      <a:pt x="79" y="67"/>
                      <a:pt x="79" y="67"/>
                    </a:cubicBezTo>
                    <a:cubicBezTo>
                      <a:pt x="79" y="66"/>
                      <a:pt x="80" y="67"/>
                      <a:pt x="80" y="65"/>
                    </a:cubicBezTo>
                    <a:cubicBezTo>
                      <a:pt x="80" y="67"/>
                      <a:pt x="80" y="67"/>
                      <a:pt x="80" y="67"/>
                    </a:cubicBezTo>
                    <a:cubicBezTo>
                      <a:pt x="80" y="66"/>
                      <a:pt x="81" y="66"/>
                      <a:pt x="81" y="66"/>
                    </a:cubicBezTo>
                    <a:cubicBezTo>
                      <a:pt x="82" y="67"/>
                      <a:pt x="82" y="69"/>
                      <a:pt x="82" y="70"/>
                    </a:cubicBezTo>
                    <a:cubicBezTo>
                      <a:pt x="83" y="68"/>
                      <a:pt x="83" y="68"/>
                      <a:pt x="83" y="68"/>
                    </a:cubicBezTo>
                    <a:cubicBezTo>
                      <a:pt x="83" y="68"/>
                      <a:pt x="83" y="68"/>
                      <a:pt x="83" y="69"/>
                    </a:cubicBezTo>
                    <a:cubicBezTo>
                      <a:pt x="85" y="70"/>
                      <a:pt x="84" y="64"/>
                      <a:pt x="85" y="65"/>
                    </a:cubicBezTo>
                    <a:cubicBezTo>
                      <a:pt x="85" y="67"/>
                      <a:pt x="85" y="68"/>
                      <a:pt x="86" y="68"/>
                    </a:cubicBezTo>
                    <a:cubicBezTo>
                      <a:pt x="86" y="68"/>
                      <a:pt x="86" y="67"/>
                      <a:pt x="86" y="67"/>
                    </a:cubicBezTo>
                    <a:cubicBezTo>
                      <a:pt x="86" y="66"/>
                      <a:pt x="86" y="68"/>
                      <a:pt x="85" y="67"/>
                    </a:cubicBezTo>
                    <a:cubicBezTo>
                      <a:pt x="85" y="66"/>
                      <a:pt x="86" y="66"/>
                      <a:pt x="86" y="66"/>
                    </a:cubicBezTo>
                    <a:cubicBezTo>
                      <a:pt x="87" y="70"/>
                      <a:pt x="89" y="66"/>
                      <a:pt x="91" y="68"/>
                    </a:cubicBezTo>
                    <a:cubicBezTo>
                      <a:pt x="90" y="66"/>
                      <a:pt x="91" y="67"/>
                      <a:pt x="91" y="66"/>
                    </a:cubicBezTo>
                    <a:cubicBezTo>
                      <a:pt x="92" y="69"/>
                      <a:pt x="92" y="66"/>
                      <a:pt x="93" y="67"/>
                    </a:cubicBezTo>
                    <a:cubicBezTo>
                      <a:pt x="92" y="65"/>
                      <a:pt x="92" y="65"/>
                      <a:pt x="92" y="65"/>
                    </a:cubicBezTo>
                    <a:cubicBezTo>
                      <a:pt x="93" y="66"/>
                      <a:pt x="92" y="61"/>
                      <a:pt x="94" y="63"/>
                    </a:cubicBezTo>
                    <a:cubicBezTo>
                      <a:pt x="94" y="64"/>
                      <a:pt x="94" y="65"/>
                      <a:pt x="94" y="66"/>
                    </a:cubicBezTo>
                    <a:cubicBezTo>
                      <a:pt x="95" y="68"/>
                      <a:pt x="95" y="63"/>
                      <a:pt x="96" y="66"/>
                    </a:cubicBezTo>
                    <a:cubicBezTo>
                      <a:pt x="96" y="65"/>
                      <a:pt x="95" y="63"/>
                      <a:pt x="96" y="62"/>
                    </a:cubicBezTo>
                    <a:cubicBezTo>
                      <a:pt x="96" y="63"/>
                      <a:pt x="98" y="64"/>
                      <a:pt x="98" y="65"/>
                    </a:cubicBezTo>
                    <a:cubicBezTo>
                      <a:pt x="98" y="64"/>
                      <a:pt x="98" y="64"/>
                      <a:pt x="98" y="64"/>
                    </a:cubicBezTo>
                    <a:cubicBezTo>
                      <a:pt x="99" y="65"/>
                      <a:pt x="98" y="65"/>
                      <a:pt x="98" y="65"/>
                    </a:cubicBezTo>
                    <a:cubicBezTo>
                      <a:pt x="99" y="66"/>
                      <a:pt x="99" y="65"/>
                      <a:pt x="100" y="64"/>
                    </a:cubicBezTo>
                    <a:cubicBezTo>
                      <a:pt x="101" y="65"/>
                      <a:pt x="101" y="64"/>
                      <a:pt x="102" y="65"/>
                    </a:cubicBezTo>
                    <a:cubicBezTo>
                      <a:pt x="102" y="63"/>
                      <a:pt x="104" y="66"/>
                      <a:pt x="103" y="63"/>
                    </a:cubicBezTo>
                    <a:cubicBezTo>
                      <a:pt x="104" y="64"/>
                      <a:pt x="104" y="64"/>
                      <a:pt x="104" y="64"/>
                    </a:cubicBezTo>
                    <a:cubicBezTo>
                      <a:pt x="104" y="63"/>
                      <a:pt x="103" y="61"/>
                      <a:pt x="104" y="60"/>
                    </a:cubicBezTo>
                    <a:cubicBezTo>
                      <a:pt x="104" y="62"/>
                      <a:pt x="104" y="62"/>
                      <a:pt x="104" y="62"/>
                    </a:cubicBezTo>
                    <a:cubicBezTo>
                      <a:pt x="105" y="65"/>
                      <a:pt x="105" y="63"/>
                      <a:pt x="106" y="64"/>
                    </a:cubicBezTo>
                    <a:cubicBezTo>
                      <a:pt x="105" y="62"/>
                      <a:pt x="106" y="64"/>
                      <a:pt x="106" y="62"/>
                    </a:cubicBezTo>
                    <a:cubicBezTo>
                      <a:pt x="106" y="62"/>
                      <a:pt x="106" y="62"/>
                      <a:pt x="106" y="62"/>
                    </a:cubicBezTo>
                    <a:cubicBezTo>
                      <a:pt x="106" y="61"/>
                      <a:pt x="106" y="61"/>
                      <a:pt x="106" y="60"/>
                    </a:cubicBezTo>
                    <a:cubicBezTo>
                      <a:pt x="107" y="60"/>
                      <a:pt x="107" y="62"/>
                      <a:pt x="107" y="62"/>
                    </a:cubicBezTo>
                    <a:cubicBezTo>
                      <a:pt x="108" y="63"/>
                      <a:pt x="108" y="62"/>
                      <a:pt x="108" y="62"/>
                    </a:cubicBezTo>
                    <a:cubicBezTo>
                      <a:pt x="108" y="62"/>
                      <a:pt x="108" y="62"/>
                      <a:pt x="108" y="61"/>
                    </a:cubicBezTo>
                    <a:cubicBezTo>
                      <a:pt x="108" y="62"/>
                      <a:pt x="108" y="62"/>
                      <a:pt x="108" y="62"/>
                    </a:cubicBezTo>
                    <a:cubicBezTo>
                      <a:pt x="108" y="62"/>
                      <a:pt x="108" y="61"/>
                      <a:pt x="109" y="61"/>
                    </a:cubicBezTo>
                    <a:cubicBezTo>
                      <a:pt x="109" y="61"/>
                      <a:pt x="109" y="61"/>
                      <a:pt x="109" y="61"/>
                    </a:cubicBezTo>
                    <a:cubicBezTo>
                      <a:pt x="108" y="62"/>
                      <a:pt x="108" y="62"/>
                      <a:pt x="108" y="62"/>
                    </a:cubicBezTo>
                    <a:cubicBezTo>
                      <a:pt x="108" y="62"/>
                      <a:pt x="109" y="62"/>
                      <a:pt x="109" y="62"/>
                    </a:cubicBezTo>
                    <a:cubicBezTo>
                      <a:pt x="109" y="62"/>
                      <a:pt x="109" y="62"/>
                      <a:pt x="109" y="62"/>
                    </a:cubicBezTo>
                    <a:cubicBezTo>
                      <a:pt x="109" y="62"/>
                      <a:pt x="109" y="62"/>
                      <a:pt x="109" y="62"/>
                    </a:cubicBezTo>
                    <a:cubicBezTo>
                      <a:pt x="110" y="64"/>
                      <a:pt x="110" y="64"/>
                      <a:pt x="110" y="64"/>
                    </a:cubicBezTo>
                    <a:cubicBezTo>
                      <a:pt x="110" y="64"/>
                      <a:pt x="110" y="62"/>
                      <a:pt x="110" y="61"/>
                    </a:cubicBezTo>
                    <a:cubicBezTo>
                      <a:pt x="112" y="62"/>
                      <a:pt x="113" y="60"/>
                      <a:pt x="114" y="59"/>
                    </a:cubicBezTo>
                    <a:cubicBezTo>
                      <a:pt x="113" y="59"/>
                      <a:pt x="114" y="60"/>
                      <a:pt x="114" y="60"/>
                    </a:cubicBezTo>
                    <a:cubicBezTo>
                      <a:pt x="114" y="59"/>
                      <a:pt x="114" y="58"/>
                      <a:pt x="114" y="59"/>
                    </a:cubicBezTo>
                    <a:cubicBezTo>
                      <a:pt x="114" y="58"/>
                      <a:pt x="115" y="60"/>
                      <a:pt x="116" y="60"/>
                    </a:cubicBezTo>
                    <a:cubicBezTo>
                      <a:pt x="116" y="60"/>
                      <a:pt x="115" y="58"/>
                      <a:pt x="115" y="58"/>
                    </a:cubicBezTo>
                    <a:cubicBezTo>
                      <a:pt x="117" y="60"/>
                      <a:pt x="117" y="56"/>
                      <a:pt x="118" y="57"/>
                    </a:cubicBezTo>
                    <a:cubicBezTo>
                      <a:pt x="118" y="58"/>
                      <a:pt x="118" y="58"/>
                      <a:pt x="119" y="59"/>
                    </a:cubicBezTo>
                    <a:cubicBezTo>
                      <a:pt x="119" y="58"/>
                      <a:pt x="120" y="57"/>
                      <a:pt x="120" y="55"/>
                    </a:cubicBezTo>
                    <a:cubicBezTo>
                      <a:pt x="120" y="57"/>
                      <a:pt x="120" y="57"/>
                      <a:pt x="120" y="57"/>
                    </a:cubicBezTo>
                    <a:cubicBezTo>
                      <a:pt x="121" y="57"/>
                      <a:pt x="121" y="56"/>
                      <a:pt x="121" y="55"/>
                    </a:cubicBezTo>
                    <a:cubicBezTo>
                      <a:pt x="120" y="54"/>
                      <a:pt x="121" y="52"/>
                      <a:pt x="121" y="53"/>
                    </a:cubicBezTo>
                    <a:cubicBezTo>
                      <a:pt x="121" y="53"/>
                      <a:pt x="121" y="53"/>
                      <a:pt x="121" y="53"/>
                    </a:cubicBezTo>
                    <a:cubicBezTo>
                      <a:pt x="122" y="52"/>
                      <a:pt x="122" y="52"/>
                      <a:pt x="122" y="52"/>
                    </a:cubicBezTo>
                    <a:cubicBezTo>
                      <a:pt x="123" y="52"/>
                      <a:pt x="122" y="52"/>
                      <a:pt x="122" y="53"/>
                    </a:cubicBezTo>
                    <a:cubicBezTo>
                      <a:pt x="123" y="55"/>
                      <a:pt x="124" y="54"/>
                      <a:pt x="125" y="54"/>
                    </a:cubicBezTo>
                    <a:cubicBezTo>
                      <a:pt x="124" y="53"/>
                      <a:pt x="124" y="53"/>
                      <a:pt x="124" y="53"/>
                    </a:cubicBezTo>
                    <a:cubicBezTo>
                      <a:pt x="125" y="52"/>
                      <a:pt x="125" y="54"/>
                      <a:pt x="125" y="54"/>
                    </a:cubicBezTo>
                    <a:cubicBezTo>
                      <a:pt x="125" y="49"/>
                      <a:pt x="125" y="49"/>
                      <a:pt x="125" y="49"/>
                    </a:cubicBezTo>
                    <a:cubicBezTo>
                      <a:pt x="125" y="49"/>
                      <a:pt x="126" y="51"/>
                      <a:pt x="126" y="52"/>
                    </a:cubicBezTo>
                    <a:cubicBezTo>
                      <a:pt x="127" y="51"/>
                      <a:pt x="126" y="48"/>
                      <a:pt x="126" y="46"/>
                    </a:cubicBezTo>
                    <a:cubicBezTo>
                      <a:pt x="127" y="47"/>
                      <a:pt x="127" y="45"/>
                      <a:pt x="128" y="45"/>
                    </a:cubicBezTo>
                    <a:cubicBezTo>
                      <a:pt x="128" y="46"/>
                      <a:pt x="127" y="45"/>
                      <a:pt x="128" y="46"/>
                    </a:cubicBezTo>
                    <a:cubicBezTo>
                      <a:pt x="129" y="47"/>
                      <a:pt x="129" y="47"/>
                      <a:pt x="129" y="47"/>
                    </a:cubicBezTo>
                    <a:cubicBezTo>
                      <a:pt x="128" y="48"/>
                      <a:pt x="130" y="50"/>
                      <a:pt x="130" y="51"/>
                    </a:cubicBezTo>
                    <a:cubicBezTo>
                      <a:pt x="130" y="50"/>
                      <a:pt x="132" y="50"/>
                      <a:pt x="132" y="50"/>
                    </a:cubicBezTo>
                    <a:cubicBezTo>
                      <a:pt x="131" y="48"/>
                      <a:pt x="133" y="49"/>
                      <a:pt x="132" y="46"/>
                    </a:cubicBezTo>
                    <a:cubicBezTo>
                      <a:pt x="133" y="45"/>
                      <a:pt x="133" y="48"/>
                      <a:pt x="134" y="48"/>
                    </a:cubicBezTo>
                    <a:cubicBezTo>
                      <a:pt x="134" y="47"/>
                      <a:pt x="135" y="47"/>
                      <a:pt x="136" y="47"/>
                    </a:cubicBezTo>
                    <a:cubicBezTo>
                      <a:pt x="136" y="47"/>
                      <a:pt x="136" y="47"/>
                      <a:pt x="136" y="47"/>
                    </a:cubicBezTo>
                    <a:cubicBezTo>
                      <a:pt x="137" y="46"/>
                      <a:pt x="138" y="46"/>
                      <a:pt x="138" y="44"/>
                    </a:cubicBezTo>
                    <a:cubicBezTo>
                      <a:pt x="139" y="45"/>
                      <a:pt x="139" y="45"/>
                      <a:pt x="139" y="45"/>
                    </a:cubicBezTo>
                    <a:cubicBezTo>
                      <a:pt x="140" y="46"/>
                      <a:pt x="137" y="42"/>
                      <a:pt x="139" y="43"/>
                    </a:cubicBezTo>
                    <a:cubicBezTo>
                      <a:pt x="139" y="44"/>
                      <a:pt x="139" y="44"/>
                      <a:pt x="139" y="44"/>
                    </a:cubicBezTo>
                    <a:cubicBezTo>
                      <a:pt x="139" y="43"/>
                      <a:pt x="141" y="45"/>
                      <a:pt x="141" y="43"/>
                    </a:cubicBezTo>
                    <a:cubicBezTo>
                      <a:pt x="141" y="44"/>
                      <a:pt x="141" y="44"/>
                      <a:pt x="141" y="44"/>
                    </a:cubicBezTo>
                    <a:cubicBezTo>
                      <a:pt x="141" y="43"/>
                      <a:pt x="142" y="43"/>
                      <a:pt x="142" y="41"/>
                    </a:cubicBezTo>
                    <a:cubicBezTo>
                      <a:pt x="143" y="43"/>
                      <a:pt x="143" y="43"/>
                      <a:pt x="143" y="43"/>
                    </a:cubicBezTo>
                    <a:cubicBezTo>
                      <a:pt x="144" y="44"/>
                      <a:pt x="142" y="41"/>
                      <a:pt x="143" y="42"/>
                    </a:cubicBezTo>
                    <a:cubicBezTo>
                      <a:pt x="143" y="42"/>
                      <a:pt x="144" y="42"/>
                      <a:pt x="144" y="43"/>
                    </a:cubicBezTo>
                    <a:cubicBezTo>
                      <a:pt x="144" y="41"/>
                      <a:pt x="145" y="41"/>
                      <a:pt x="145" y="40"/>
                    </a:cubicBezTo>
                    <a:cubicBezTo>
                      <a:pt x="146" y="42"/>
                      <a:pt x="146" y="42"/>
                      <a:pt x="146" y="42"/>
                    </a:cubicBezTo>
                    <a:cubicBezTo>
                      <a:pt x="149" y="41"/>
                      <a:pt x="153" y="39"/>
                      <a:pt x="154" y="36"/>
                    </a:cubicBezTo>
                    <a:cubicBezTo>
                      <a:pt x="156" y="38"/>
                      <a:pt x="154" y="37"/>
                      <a:pt x="156" y="39"/>
                    </a:cubicBezTo>
                    <a:cubicBezTo>
                      <a:pt x="154" y="37"/>
                      <a:pt x="156" y="38"/>
                      <a:pt x="156" y="37"/>
                    </a:cubicBezTo>
                    <a:cubicBezTo>
                      <a:pt x="156" y="37"/>
                      <a:pt x="156" y="37"/>
                      <a:pt x="156" y="37"/>
                    </a:cubicBezTo>
                    <a:cubicBezTo>
                      <a:pt x="157" y="36"/>
                      <a:pt x="158" y="38"/>
                      <a:pt x="158" y="37"/>
                    </a:cubicBezTo>
                    <a:cubicBezTo>
                      <a:pt x="157" y="36"/>
                      <a:pt x="157" y="36"/>
                      <a:pt x="157" y="36"/>
                    </a:cubicBezTo>
                    <a:cubicBezTo>
                      <a:pt x="157" y="35"/>
                      <a:pt x="160" y="38"/>
                      <a:pt x="158" y="36"/>
                    </a:cubicBezTo>
                    <a:cubicBezTo>
                      <a:pt x="160" y="37"/>
                      <a:pt x="160" y="37"/>
                      <a:pt x="160" y="37"/>
                    </a:cubicBezTo>
                    <a:cubicBezTo>
                      <a:pt x="159" y="34"/>
                      <a:pt x="161" y="37"/>
                      <a:pt x="160" y="35"/>
                    </a:cubicBezTo>
                    <a:cubicBezTo>
                      <a:pt x="160" y="35"/>
                      <a:pt x="160" y="35"/>
                      <a:pt x="160" y="35"/>
                    </a:cubicBezTo>
                    <a:cubicBezTo>
                      <a:pt x="162" y="36"/>
                      <a:pt x="160" y="32"/>
                      <a:pt x="162" y="34"/>
                    </a:cubicBezTo>
                    <a:cubicBezTo>
                      <a:pt x="162" y="33"/>
                      <a:pt x="162" y="32"/>
                      <a:pt x="161" y="30"/>
                    </a:cubicBezTo>
                    <a:cubicBezTo>
                      <a:pt x="163" y="33"/>
                      <a:pt x="163" y="33"/>
                      <a:pt x="163" y="33"/>
                    </a:cubicBezTo>
                    <a:cubicBezTo>
                      <a:pt x="164" y="30"/>
                      <a:pt x="167" y="29"/>
                      <a:pt x="167" y="26"/>
                    </a:cubicBezTo>
                    <a:cubicBezTo>
                      <a:pt x="168" y="27"/>
                      <a:pt x="168" y="27"/>
                      <a:pt x="168" y="27"/>
                    </a:cubicBezTo>
                    <a:cubicBezTo>
                      <a:pt x="168" y="24"/>
                      <a:pt x="172" y="27"/>
                      <a:pt x="170" y="23"/>
                    </a:cubicBezTo>
                    <a:cubicBezTo>
                      <a:pt x="169" y="21"/>
                      <a:pt x="169" y="21"/>
                      <a:pt x="169" y="21"/>
                    </a:cubicBezTo>
                    <a:cubicBezTo>
                      <a:pt x="171" y="23"/>
                      <a:pt x="171" y="23"/>
                      <a:pt x="171" y="23"/>
                    </a:cubicBezTo>
                    <a:cubicBezTo>
                      <a:pt x="170" y="22"/>
                      <a:pt x="172" y="22"/>
                      <a:pt x="171" y="20"/>
                    </a:cubicBezTo>
                    <a:cubicBezTo>
                      <a:pt x="171" y="21"/>
                      <a:pt x="171" y="21"/>
                      <a:pt x="172" y="21"/>
                    </a:cubicBezTo>
                    <a:cubicBezTo>
                      <a:pt x="172" y="21"/>
                      <a:pt x="171" y="19"/>
                      <a:pt x="172" y="19"/>
                    </a:cubicBezTo>
                    <a:cubicBezTo>
                      <a:pt x="172" y="20"/>
                      <a:pt x="172" y="20"/>
                      <a:pt x="172" y="20"/>
                    </a:cubicBezTo>
                    <a:cubicBezTo>
                      <a:pt x="177" y="20"/>
                      <a:pt x="182" y="19"/>
                      <a:pt x="180" y="14"/>
                    </a:cubicBezTo>
                    <a:cubicBezTo>
                      <a:pt x="180" y="13"/>
                      <a:pt x="182" y="15"/>
                      <a:pt x="182" y="15"/>
                    </a:cubicBezTo>
                    <a:cubicBezTo>
                      <a:pt x="181" y="11"/>
                      <a:pt x="188" y="11"/>
                      <a:pt x="185" y="6"/>
                    </a:cubicBezTo>
                    <a:cubicBezTo>
                      <a:pt x="185" y="4"/>
                      <a:pt x="180" y="0"/>
                      <a:pt x="1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71" name="Freeform 342"/>
              <p:cNvSpPr>
                <a:spLocks/>
              </p:cNvSpPr>
              <p:nvPr/>
            </p:nvSpPr>
            <p:spPr bwMode="auto">
              <a:xfrm>
                <a:off x="6365" y="3215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72" name="Freeform 343"/>
              <p:cNvSpPr>
                <a:spLocks/>
              </p:cNvSpPr>
              <p:nvPr/>
            </p:nvSpPr>
            <p:spPr bwMode="auto">
              <a:xfrm>
                <a:off x="6889" y="2757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1" y="0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73" name="Freeform 344"/>
              <p:cNvSpPr>
                <a:spLocks/>
              </p:cNvSpPr>
              <p:nvPr/>
            </p:nvSpPr>
            <p:spPr bwMode="auto">
              <a:xfrm>
                <a:off x="6360" y="322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74" name="Freeform 345"/>
              <p:cNvSpPr>
                <a:spLocks/>
              </p:cNvSpPr>
              <p:nvPr/>
            </p:nvSpPr>
            <p:spPr bwMode="auto">
              <a:xfrm>
                <a:off x="6609" y="324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75" name="Freeform 346"/>
              <p:cNvSpPr>
                <a:spLocks/>
              </p:cNvSpPr>
              <p:nvPr/>
            </p:nvSpPr>
            <p:spPr bwMode="auto">
              <a:xfrm>
                <a:off x="6531" y="24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76" name="Freeform 347"/>
              <p:cNvSpPr>
                <a:spLocks/>
              </p:cNvSpPr>
              <p:nvPr/>
            </p:nvSpPr>
            <p:spPr bwMode="auto">
              <a:xfrm>
                <a:off x="6960" y="2793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0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77" name="Freeform 348"/>
              <p:cNvSpPr>
                <a:spLocks/>
              </p:cNvSpPr>
              <p:nvPr/>
            </p:nvSpPr>
            <p:spPr bwMode="auto">
              <a:xfrm>
                <a:off x="6524" y="2463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3 h 3"/>
                  <a:gd name="T4" fmla="*/ 0 w 2"/>
                  <a:gd name="T5" fmla="*/ 0 h 3"/>
                  <a:gd name="T6" fmla="*/ 2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78" name="Freeform 349"/>
              <p:cNvSpPr>
                <a:spLocks/>
              </p:cNvSpPr>
              <p:nvPr/>
            </p:nvSpPr>
            <p:spPr bwMode="auto">
              <a:xfrm>
                <a:off x="6569" y="3205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79" name="Freeform 350"/>
              <p:cNvSpPr>
                <a:spLocks/>
              </p:cNvSpPr>
              <p:nvPr/>
            </p:nvSpPr>
            <p:spPr bwMode="auto">
              <a:xfrm>
                <a:off x="6512" y="2485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0 h 4"/>
                  <a:gd name="T4" fmla="*/ 0 w 2"/>
                  <a:gd name="T5" fmla="*/ 4 h 4"/>
                  <a:gd name="T6" fmla="*/ 2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80" name="Freeform 351"/>
              <p:cNvSpPr>
                <a:spLocks/>
              </p:cNvSpPr>
              <p:nvPr/>
            </p:nvSpPr>
            <p:spPr bwMode="auto">
              <a:xfrm>
                <a:off x="6460" y="2473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2"/>
                      <a:pt x="0" y="0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81" name="Freeform 352"/>
              <p:cNvSpPr>
                <a:spLocks/>
              </p:cNvSpPr>
              <p:nvPr/>
            </p:nvSpPr>
            <p:spPr bwMode="auto">
              <a:xfrm>
                <a:off x="6462" y="2470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82" name="Freeform 353"/>
              <p:cNvSpPr>
                <a:spLocks/>
              </p:cNvSpPr>
              <p:nvPr/>
            </p:nvSpPr>
            <p:spPr bwMode="auto">
              <a:xfrm>
                <a:off x="6524" y="2475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83" name="Freeform 354"/>
              <p:cNvSpPr>
                <a:spLocks/>
              </p:cNvSpPr>
              <p:nvPr/>
            </p:nvSpPr>
            <p:spPr bwMode="auto">
              <a:xfrm>
                <a:off x="6386" y="3269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84" name="Freeform 355"/>
              <p:cNvSpPr>
                <a:spLocks/>
              </p:cNvSpPr>
              <p:nvPr/>
            </p:nvSpPr>
            <p:spPr bwMode="auto">
              <a:xfrm>
                <a:off x="6407" y="3272"/>
                <a:ext cx="3" cy="7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1 h 3"/>
                  <a:gd name="T4" fmla="*/ 1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3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85" name="Freeform 356"/>
              <p:cNvSpPr>
                <a:spLocks/>
              </p:cNvSpPr>
              <p:nvPr/>
            </p:nvSpPr>
            <p:spPr bwMode="auto">
              <a:xfrm>
                <a:off x="6374" y="3257"/>
                <a:ext cx="7" cy="3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1"/>
                      <a:pt x="3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86" name="Freeform 357"/>
              <p:cNvSpPr>
                <a:spLocks/>
              </p:cNvSpPr>
              <p:nvPr/>
            </p:nvSpPr>
            <p:spPr bwMode="auto">
              <a:xfrm>
                <a:off x="6417" y="327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87" name="Freeform 358"/>
              <p:cNvSpPr>
                <a:spLocks/>
              </p:cNvSpPr>
              <p:nvPr/>
            </p:nvSpPr>
            <p:spPr bwMode="auto">
              <a:xfrm>
                <a:off x="6054" y="22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88" name="Freeform 359"/>
              <p:cNvSpPr>
                <a:spLocks/>
              </p:cNvSpPr>
              <p:nvPr/>
            </p:nvSpPr>
            <p:spPr bwMode="auto">
              <a:xfrm>
                <a:off x="6369" y="3250"/>
                <a:ext cx="3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89" name="Freeform 360"/>
              <p:cNvSpPr>
                <a:spLocks/>
              </p:cNvSpPr>
              <p:nvPr/>
            </p:nvSpPr>
            <p:spPr bwMode="auto">
              <a:xfrm>
                <a:off x="6573" y="3250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90" name="Freeform 361"/>
              <p:cNvSpPr>
                <a:spLocks/>
              </p:cNvSpPr>
              <p:nvPr/>
            </p:nvSpPr>
            <p:spPr bwMode="auto">
              <a:xfrm>
                <a:off x="6640" y="3222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91" name="Freeform 362"/>
              <p:cNvSpPr>
                <a:spLocks/>
              </p:cNvSpPr>
              <p:nvPr/>
            </p:nvSpPr>
            <p:spPr bwMode="auto">
              <a:xfrm>
                <a:off x="6640" y="322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92" name="Freeform 363"/>
              <p:cNvSpPr>
                <a:spLocks/>
              </p:cNvSpPr>
              <p:nvPr/>
            </p:nvSpPr>
            <p:spPr bwMode="auto">
              <a:xfrm>
                <a:off x="6633" y="3234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93" name="Freeform 364"/>
              <p:cNvSpPr>
                <a:spLocks/>
              </p:cNvSpPr>
              <p:nvPr/>
            </p:nvSpPr>
            <p:spPr bwMode="auto">
              <a:xfrm>
                <a:off x="6365" y="3314"/>
                <a:ext cx="4" cy="5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2" y="1"/>
                      <a:pt x="1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94" name="Freeform 365"/>
              <p:cNvSpPr>
                <a:spLocks/>
              </p:cNvSpPr>
              <p:nvPr/>
            </p:nvSpPr>
            <p:spPr bwMode="auto">
              <a:xfrm>
                <a:off x="6640" y="3231"/>
                <a:ext cx="0" cy="5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95" name="Freeform 366"/>
              <p:cNvSpPr>
                <a:spLocks/>
              </p:cNvSpPr>
              <p:nvPr/>
            </p:nvSpPr>
            <p:spPr bwMode="auto">
              <a:xfrm>
                <a:off x="6490" y="3219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96" name="Freeform 367"/>
              <p:cNvSpPr>
                <a:spLocks/>
              </p:cNvSpPr>
              <p:nvPr/>
            </p:nvSpPr>
            <p:spPr bwMode="auto">
              <a:xfrm>
                <a:off x="6666" y="3205"/>
                <a:ext cx="2" cy="5"/>
              </a:xfrm>
              <a:custGeom>
                <a:avLst/>
                <a:gdLst>
                  <a:gd name="T0" fmla="*/ 0 w 2"/>
                  <a:gd name="T1" fmla="*/ 0 h 5"/>
                  <a:gd name="T2" fmla="*/ 2 w 2"/>
                  <a:gd name="T3" fmla="*/ 5 h 5"/>
                  <a:gd name="T4" fmla="*/ 2 w 2"/>
                  <a:gd name="T5" fmla="*/ 5 h 5"/>
                  <a:gd name="T6" fmla="*/ 0 w 2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lnTo>
                      <a:pt x="2" y="5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97" name="Rectangle 368"/>
              <p:cNvSpPr>
                <a:spLocks noChangeArrowheads="1"/>
              </p:cNvSpPr>
              <p:nvPr/>
            </p:nvSpPr>
            <p:spPr bwMode="auto">
              <a:xfrm>
                <a:off x="6943" y="2776"/>
                <a:ext cx="1" cy="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98" name="Oval 369"/>
              <p:cNvSpPr>
                <a:spLocks noChangeArrowheads="1"/>
              </p:cNvSpPr>
              <p:nvPr/>
            </p:nvSpPr>
            <p:spPr bwMode="auto">
              <a:xfrm>
                <a:off x="6047" y="2255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99" name="Freeform 370"/>
              <p:cNvSpPr>
                <a:spLocks/>
              </p:cNvSpPr>
              <p:nvPr/>
            </p:nvSpPr>
            <p:spPr bwMode="auto">
              <a:xfrm>
                <a:off x="6882" y="2750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00" name="Freeform 371"/>
              <p:cNvSpPr>
                <a:spLocks/>
              </p:cNvSpPr>
              <p:nvPr/>
            </p:nvSpPr>
            <p:spPr bwMode="auto">
              <a:xfrm>
                <a:off x="6894" y="2757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01" name="Freeform 372"/>
              <p:cNvSpPr>
                <a:spLocks/>
              </p:cNvSpPr>
              <p:nvPr/>
            </p:nvSpPr>
            <p:spPr bwMode="auto">
              <a:xfrm>
                <a:off x="6047" y="22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02" name="Freeform 373"/>
              <p:cNvSpPr>
                <a:spLocks/>
              </p:cNvSpPr>
              <p:nvPr/>
            </p:nvSpPr>
            <p:spPr bwMode="auto">
              <a:xfrm>
                <a:off x="6879" y="2710"/>
                <a:ext cx="162" cy="130"/>
              </a:xfrm>
              <a:custGeom>
                <a:avLst/>
                <a:gdLst>
                  <a:gd name="T0" fmla="*/ 63 w 68"/>
                  <a:gd name="T1" fmla="*/ 35 h 55"/>
                  <a:gd name="T2" fmla="*/ 47 w 68"/>
                  <a:gd name="T3" fmla="*/ 21 h 55"/>
                  <a:gd name="T4" fmla="*/ 43 w 68"/>
                  <a:gd name="T5" fmla="*/ 21 h 55"/>
                  <a:gd name="T6" fmla="*/ 40 w 68"/>
                  <a:gd name="T7" fmla="*/ 15 h 55"/>
                  <a:gd name="T8" fmla="*/ 35 w 68"/>
                  <a:gd name="T9" fmla="*/ 11 h 55"/>
                  <a:gd name="T10" fmla="*/ 29 w 68"/>
                  <a:gd name="T11" fmla="*/ 6 h 55"/>
                  <a:gd name="T12" fmla="*/ 24 w 68"/>
                  <a:gd name="T13" fmla="*/ 7 h 55"/>
                  <a:gd name="T14" fmla="*/ 16 w 68"/>
                  <a:gd name="T15" fmla="*/ 6 h 55"/>
                  <a:gd name="T16" fmla="*/ 13 w 68"/>
                  <a:gd name="T17" fmla="*/ 5 h 55"/>
                  <a:gd name="T18" fmla="*/ 10 w 68"/>
                  <a:gd name="T19" fmla="*/ 1 h 55"/>
                  <a:gd name="T20" fmla="*/ 9 w 68"/>
                  <a:gd name="T21" fmla="*/ 1 h 55"/>
                  <a:gd name="T22" fmla="*/ 5 w 68"/>
                  <a:gd name="T23" fmla="*/ 2 h 55"/>
                  <a:gd name="T24" fmla="*/ 2 w 68"/>
                  <a:gd name="T25" fmla="*/ 3 h 55"/>
                  <a:gd name="T26" fmla="*/ 2 w 68"/>
                  <a:gd name="T27" fmla="*/ 6 h 55"/>
                  <a:gd name="T28" fmla="*/ 5 w 68"/>
                  <a:gd name="T29" fmla="*/ 8 h 55"/>
                  <a:gd name="T30" fmla="*/ 4 w 68"/>
                  <a:gd name="T31" fmla="*/ 10 h 55"/>
                  <a:gd name="T32" fmla="*/ 6 w 68"/>
                  <a:gd name="T33" fmla="*/ 13 h 55"/>
                  <a:gd name="T34" fmla="*/ 4 w 68"/>
                  <a:gd name="T35" fmla="*/ 16 h 55"/>
                  <a:gd name="T36" fmla="*/ 2 w 68"/>
                  <a:gd name="T37" fmla="*/ 19 h 55"/>
                  <a:gd name="T38" fmla="*/ 6 w 68"/>
                  <a:gd name="T39" fmla="*/ 16 h 55"/>
                  <a:gd name="T40" fmla="*/ 9 w 68"/>
                  <a:gd name="T41" fmla="*/ 13 h 55"/>
                  <a:gd name="T42" fmla="*/ 7 w 68"/>
                  <a:gd name="T43" fmla="*/ 19 h 55"/>
                  <a:gd name="T44" fmla="*/ 8 w 68"/>
                  <a:gd name="T45" fmla="*/ 18 h 55"/>
                  <a:gd name="T46" fmla="*/ 8 w 68"/>
                  <a:gd name="T47" fmla="*/ 21 h 55"/>
                  <a:gd name="T48" fmla="*/ 9 w 68"/>
                  <a:gd name="T49" fmla="*/ 21 h 55"/>
                  <a:gd name="T50" fmla="*/ 10 w 68"/>
                  <a:gd name="T51" fmla="*/ 22 h 55"/>
                  <a:gd name="T52" fmla="*/ 15 w 68"/>
                  <a:gd name="T53" fmla="*/ 17 h 55"/>
                  <a:gd name="T54" fmla="*/ 11 w 68"/>
                  <a:gd name="T55" fmla="*/ 23 h 55"/>
                  <a:gd name="T56" fmla="*/ 13 w 68"/>
                  <a:gd name="T57" fmla="*/ 23 h 55"/>
                  <a:gd name="T58" fmla="*/ 16 w 68"/>
                  <a:gd name="T59" fmla="*/ 23 h 55"/>
                  <a:gd name="T60" fmla="*/ 18 w 68"/>
                  <a:gd name="T61" fmla="*/ 24 h 55"/>
                  <a:gd name="T62" fmla="*/ 18 w 68"/>
                  <a:gd name="T63" fmla="*/ 24 h 55"/>
                  <a:gd name="T64" fmla="*/ 21 w 68"/>
                  <a:gd name="T65" fmla="*/ 24 h 55"/>
                  <a:gd name="T66" fmla="*/ 23 w 68"/>
                  <a:gd name="T67" fmla="*/ 23 h 55"/>
                  <a:gd name="T68" fmla="*/ 22 w 68"/>
                  <a:gd name="T69" fmla="*/ 26 h 55"/>
                  <a:gd name="T70" fmla="*/ 25 w 68"/>
                  <a:gd name="T71" fmla="*/ 24 h 55"/>
                  <a:gd name="T72" fmla="*/ 24 w 68"/>
                  <a:gd name="T73" fmla="*/ 27 h 55"/>
                  <a:gd name="T74" fmla="*/ 26 w 68"/>
                  <a:gd name="T75" fmla="*/ 29 h 55"/>
                  <a:gd name="T76" fmla="*/ 28 w 68"/>
                  <a:gd name="T77" fmla="*/ 30 h 55"/>
                  <a:gd name="T78" fmla="*/ 29 w 68"/>
                  <a:gd name="T79" fmla="*/ 32 h 55"/>
                  <a:gd name="T80" fmla="*/ 31 w 68"/>
                  <a:gd name="T81" fmla="*/ 31 h 55"/>
                  <a:gd name="T82" fmla="*/ 32 w 68"/>
                  <a:gd name="T83" fmla="*/ 32 h 55"/>
                  <a:gd name="T84" fmla="*/ 31 w 68"/>
                  <a:gd name="T85" fmla="*/ 33 h 55"/>
                  <a:gd name="T86" fmla="*/ 34 w 68"/>
                  <a:gd name="T87" fmla="*/ 34 h 55"/>
                  <a:gd name="T88" fmla="*/ 37 w 68"/>
                  <a:gd name="T89" fmla="*/ 34 h 55"/>
                  <a:gd name="T90" fmla="*/ 39 w 68"/>
                  <a:gd name="T91" fmla="*/ 34 h 55"/>
                  <a:gd name="T92" fmla="*/ 44 w 68"/>
                  <a:gd name="T93" fmla="*/ 32 h 55"/>
                  <a:gd name="T94" fmla="*/ 43 w 68"/>
                  <a:gd name="T95" fmla="*/ 36 h 55"/>
                  <a:gd name="T96" fmla="*/ 46 w 68"/>
                  <a:gd name="T97" fmla="*/ 36 h 55"/>
                  <a:gd name="T98" fmla="*/ 47 w 68"/>
                  <a:gd name="T99" fmla="*/ 38 h 55"/>
                  <a:gd name="T100" fmla="*/ 48 w 68"/>
                  <a:gd name="T101" fmla="*/ 43 h 55"/>
                  <a:gd name="T102" fmla="*/ 50 w 68"/>
                  <a:gd name="T103" fmla="*/ 44 h 55"/>
                  <a:gd name="T104" fmla="*/ 58 w 68"/>
                  <a:gd name="T105" fmla="*/ 45 h 55"/>
                  <a:gd name="T106" fmla="*/ 58 w 68"/>
                  <a:gd name="T107" fmla="*/ 5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8" h="55">
                    <a:moveTo>
                      <a:pt x="66" y="42"/>
                    </a:moveTo>
                    <a:cubicBezTo>
                      <a:pt x="65" y="40"/>
                      <a:pt x="67" y="35"/>
                      <a:pt x="64" y="34"/>
                    </a:cubicBezTo>
                    <a:cubicBezTo>
                      <a:pt x="63" y="35"/>
                      <a:pt x="62" y="35"/>
                      <a:pt x="62" y="36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61" y="36"/>
                      <a:pt x="61" y="36"/>
                      <a:pt x="61" y="36"/>
                    </a:cubicBezTo>
                    <a:cubicBezTo>
                      <a:pt x="61" y="36"/>
                      <a:pt x="62" y="35"/>
                      <a:pt x="63" y="35"/>
                    </a:cubicBezTo>
                    <a:cubicBezTo>
                      <a:pt x="62" y="34"/>
                      <a:pt x="61" y="34"/>
                      <a:pt x="61" y="33"/>
                    </a:cubicBezTo>
                    <a:cubicBezTo>
                      <a:pt x="59" y="34"/>
                      <a:pt x="60" y="32"/>
                      <a:pt x="58" y="34"/>
                    </a:cubicBezTo>
                    <a:cubicBezTo>
                      <a:pt x="59" y="33"/>
                      <a:pt x="59" y="33"/>
                      <a:pt x="59" y="33"/>
                    </a:cubicBezTo>
                    <a:cubicBezTo>
                      <a:pt x="58" y="33"/>
                      <a:pt x="58" y="33"/>
                      <a:pt x="59" y="31"/>
                    </a:cubicBezTo>
                    <a:cubicBezTo>
                      <a:pt x="59" y="28"/>
                      <a:pt x="56" y="27"/>
                      <a:pt x="55" y="24"/>
                    </a:cubicBezTo>
                    <a:cubicBezTo>
                      <a:pt x="53" y="22"/>
                      <a:pt x="50" y="22"/>
                      <a:pt x="47" y="21"/>
                    </a:cubicBezTo>
                    <a:cubicBezTo>
                      <a:pt x="45" y="23"/>
                      <a:pt x="45" y="22"/>
                      <a:pt x="43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2" y="23"/>
                      <a:pt x="43" y="22"/>
                      <a:pt x="44" y="21"/>
                    </a:cubicBezTo>
                    <a:cubicBezTo>
                      <a:pt x="43" y="22"/>
                      <a:pt x="44" y="21"/>
                      <a:pt x="42" y="22"/>
                    </a:cubicBezTo>
                    <a:cubicBezTo>
                      <a:pt x="41" y="24"/>
                      <a:pt x="44" y="20"/>
                      <a:pt x="43" y="21"/>
                    </a:cubicBezTo>
                    <a:cubicBezTo>
                      <a:pt x="44" y="20"/>
                      <a:pt x="42" y="22"/>
                      <a:pt x="43" y="21"/>
                    </a:cubicBezTo>
                    <a:cubicBezTo>
                      <a:pt x="41" y="22"/>
                      <a:pt x="44" y="20"/>
                      <a:pt x="44" y="18"/>
                    </a:cubicBezTo>
                    <a:cubicBezTo>
                      <a:pt x="43" y="18"/>
                      <a:pt x="41" y="19"/>
                      <a:pt x="41" y="17"/>
                    </a:cubicBezTo>
                    <a:cubicBezTo>
                      <a:pt x="41" y="17"/>
                      <a:pt x="40" y="18"/>
                      <a:pt x="40" y="18"/>
                    </a:cubicBezTo>
                    <a:cubicBezTo>
                      <a:pt x="42" y="16"/>
                      <a:pt x="39" y="19"/>
                      <a:pt x="40" y="17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1" y="15"/>
                      <a:pt x="39" y="17"/>
                      <a:pt x="40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38" y="16"/>
                      <a:pt x="40" y="13"/>
                      <a:pt x="39" y="15"/>
                    </a:cubicBezTo>
                    <a:cubicBezTo>
                      <a:pt x="40" y="14"/>
                      <a:pt x="39" y="14"/>
                      <a:pt x="40" y="13"/>
                    </a:cubicBezTo>
                    <a:cubicBezTo>
                      <a:pt x="37" y="16"/>
                      <a:pt x="40" y="12"/>
                      <a:pt x="38" y="13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7" y="12"/>
                      <a:pt x="37" y="11"/>
                      <a:pt x="35" y="11"/>
                    </a:cubicBezTo>
                    <a:cubicBezTo>
                      <a:pt x="34" y="11"/>
                      <a:pt x="36" y="8"/>
                      <a:pt x="34" y="9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2" y="10"/>
                      <a:pt x="33" y="9"/>
                      <a:pt x="34" y="9"/>
                    </a:cubicBezTo>
                    <a:cubicBezTo>
                      <a:pt x="32" y="10"/>
                      <a:pt x="33" y="8"/>
                      <a:pt x="33" y="7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7"/>
                      <a:pt x="29" y="7"/>
                      <a:pt x="29" y="6"/>
                    </a:cubicBezTo>
                    <a:cubicBezTo>
                      <a:pt x="28" y="9"/>
                      <a:pt x="28" y="7"/>
                      <a:pt x="28" y="8"/>
                    </a:cubicBezTo>
                    <a:cubicBezTo>
                      <a:pt x="28" y="8"/>
                      <a:pt x="28" y="7"/>
                      <a:pt x="28" y="6"/>
                    </a:cubicBezTo>
                    <a:cubicBezTo>
                      <a:pt x="28" y="6"/>
                      <a:pt x="28" y="6"/>
                      <a:pt x="28" y="5"/>
                    </a:cubicBezTo>
                    <a:cubicBezTo>
                      <a:pt x="27" y="6"/>
                      <a:pt x="26" y="7"/>
                      <a:pt x="26" y="7"/>
                    </a:cubicBezTo>
                    <a:cubicBezTo>
                      <a:pt x="27" y="4"/>
                      <a:pt x="26" y="6"/>
                      <a:pt x="26" y="5"/>
                    </a:cubicBezTo>
                    <a:cubicBezTo>
                      <a:pt x="25" y="7"/>
                      <a:pt x="24" y="8"/>
                      <a:pt x="24" y="7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4" y="6"/>
                      <a:pt x="24" y="3"/>
                      <a:pt x="22" y="5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1" y="5"/>
                      <a:pt x="21" y="3"/>
                      <a:pt x="19" y="5"/>
                    </a:cubicBezTo>
                    <a:cubicBezTo>
                      <a:pt x="19" y="4"/>
                      <a:pt x="19" y="4"/>
                      <a:pt x="19" y="3"/>
                    </a:cubicBezTo>
                    <a:cubicBezTo>
                      <a:pt x="18" y="4"/>
                      <a:pt x="18" y="4"/>
                      <a:pt x="16" y="6"/>
                    </a:cubicBezTo>
                    <a:cubicBezTo>
                      <a:pt x="16" y="6"/>
                      <a:pt x="17" y="5"/>
                      <a:pt x="17" y="4"/>
                    </a:cubicBezTo>
                    <a:cubicBezTo>
                      <a:pt x="17" y="4"/>
                      <a:pt x="18" y="2"/>
                      <a:pt x="16" y="4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4"/>
                      <a:pt x="14" y="5"/>
                      <a:pt x="15" y="3"/>
                    </a:cubicBezTo>
                    <a:cubicBezTo>
                      <a:pt x="14" y="4"/>
                      <a:pt x="14" y="5"/>
                      <a:pt x="13" y="6"/>
                    </a:cubicBezTo>
                    <a:cubicBezTo>
                      <a:pt x="13" y="6"/>
                      <a:pt x="14" y="4"/>
                      <a:pt x="13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3"/>
                      <a:pt x="13" y="3"/>
                      <a:pt x="12" y="4"/>
                    </a:cubicBezTo>
                    <a:cubicBezTo>
                      <a:pt x="13" y="2"/>
                      <a:pt x="11" y="3"/>
                      <a:pt x="12" y="2"/>
                    </a:cubicBezTo>
                    <a:cubicBezTo>
                      <a:pt x="11" y="3"/>
                      <a:pt x="12" y="1"/>
                      <a:pt x="9" y="3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1"/>
                    </a:cubicBezTo>
                    <a:cubicBezTo>
                      <a:pt x="11" y="1"/>
                      <a:pt x="9" y="2"/>
                      <a:pt x="8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2"/>
                      <a:pt x="7" y="3"/>
                      <a:pt x="6" y="4"/>
                    </a:cubicBezTo>
                    <a:cubicBezTo>
                      <a:pt x="6" y="3"/>
                      <a:pt x="5" y="4"/>
                      <a:pt x="6" y="3"/>
                    </a:cubicBezTo>
                    <a:cubicBezTo>
                      <a:pt x="7" y="3"/>
                      <a:pt x="8" y="2"/>
                      <a:pt x="10" y="1"/>
                    </a:cubicBezTo>
                    <a:cubicBezTo>
                      <a:pt x="10" y="0"/>
                      <a:pt x="7" y="2"/>
                      <a:pt x="9" y="1"/>
                    </a:cubicBezTo>
                    <a:cubicBezTo>
                      <a:pt x="9" y="0"/>
                      <a:pt x="9" y="1"/>
                      <a:pt x="7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6" y="2"/>
                      <a:pt x="6" y="1"/>
                      <a:pt x="4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3"/>
                      <a:pt x="3" y="3"/>
                      <a:pt x="4" y="2"/>
                    </a:cubicBezTo>
                    <a:cubicBezTo>
                      <a:pt x="6" y="1"/>
                      <a:pt x="7" y="1"/>
                      <a:pt x="7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4" y="2"/>
                      <a:pt x="3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2" y="4"/>
                      <a:pt x="3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7" y="2"/>
                      <a:pt x="5" y="3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4" y="4"/>
                      <a:pt x="4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5" y="4"/>
                      <a:pt x="3" y="6"/>
                      <a:pt x="4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7"/>
                      <a:pt x="4" y="5"/>
                      <a:pt x="5" y="5"/>
                    </a:cubicBezTo>
                    <a:cubicBezTo>
                      <a:pt x="4" y="5"/>
                      <a:pt x="2" y="7"/>
                      <a:pt x="2" y="8"/>
                    </a:cubicBezTo>
                    <a:cubicBezTo>
                      <a:pt x="2" y="8"/>
                      <a:pt x="4" y="7"/>
                      <a:pt x="3" y="9"/>
                    </a:cubicBezTo>
                    <a:cubicBezTo>
                      <a:pt x="3" y="9"/>
                      <a:pt x="4" y="9"/>
                      <a:pt x="5" y="8"/>
                    </a:cubicBezTo>
                    <a:cubicBezTo>
                      <a:pt x="5" y="8"/>
                      <a:pt x="3" y="10"/>
                      <a:pt x="4" y="9"/>
                    </a:cubicBezTo>
                    <a:cubicBezTo>
                      <a:pt x="3" y="10"/>
                      <a:pt x="2" y="12"/>
                      <a:pt x="1" y="13"/>
                    </a:cubicBezTo>
                    <a:cubicBezTo>
                      <a:pt x="1" y="13"/>
                      <a:pt x="0" y="14"/>
                      <a:pt x="1" y="14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1" y="14"/>
                      <a:pt x="2" y="13"/>
                      <a:pt x="2" y="12"/>
                    </a:cubicBezTo>
                    <a:cubicBezTo>
                      <a:pt x="3" y="10"/>
                      <a:pt x="3" y="12"/>
                      <a:pt x="4" y="10"/>
                    </a:cubicBezTo>
                    <a:cubicBezTo>
                      <a:pt x="4" y="11"/>
                      <a:pt x="5" y="11"/>
                      <a:pt x="5" y="11"/>
                    </a:cubicBezTo>
                    <a:cubicBezTo>
                      <a:pt x="5" y="11"/>
                      <a:pt x="4" y="12"/>
                      <a:pt x="3" y="13"/>
                    </a:cubicBezTo>
                    <a:cubicBezTo>
                      <a:pt x="5" y="12"/>
                      <a:pt x="6" y="11"/>
                      <a:pt x="6" y="12"/>
                    </a:cubicBezTo>
                    <a:cubicBezTo>
                      <a:pt x="7" y="11"/>
                      <a:pt x="7" y="11"/>
                      <a:pt x="8" y="9"/>
                    </a:cubicBezTo>
                    <a:cubicBezTo>
                      <a:pt x="8" y="9"/>
                      <a:pt x="8" y="8"/>
                      <a:pt x="8" y="9"/>
                    </a:cubicBezTo>
                    <a:cubicBezTo>
                      <a:pt x="7" y="10"/>
                      <a:pt x="6" y="12"/>
                      <a:pt x="6" y="13"/>
                    </a:cubicBezTo>
                    <a:cubicBezTo>
                      <a:pt x="4" y="15"/>
                      <a:pt x="6" y="12"/>
                      <a:pt x="4" y="14"/>
                    </a:cubicBezTo>
                    <a:cubicBezTo>
                      <a:pt x="2" y="16"/>
                      <a:pt x="2" y="15"/>
                      <a:pt x="3" y="14"/>
                    </a:cubicBezTo>
                    <a:cubicBezTo>
                      <a:pt x="1" y="16"/>
                      <a:pt x="3" y="15"/>
                      <a:pt x="1" y="16"/>
                    </a:cubicBezTo>
                    <a:cubicBezTo>
                      <a:pt x="1" y="17"/>
                      <a:pt x="2" y="16"/>
                      <a:pt x="3" y="16"/>
                    </a:cubicBezTo>
                    <a:cubicBezTo>
                      <a:pt x="4" y="15"/>
                      <a:pt x="4" y="15"/>
                      <a:pt x="4" y="14"/>
                    </a:cubicBezTo>
                    <a:cubicBezTo>
                      <a:pt x="6" y="12"/>
                      <a:pt x="4" y="16"/>
                      <a:pt x="4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7"/>
                      <a:pt x="4" y="16"/>
                      <a:pt x="4" y="16"/>
                    </a:cubicBezTo>
                    <a:cubicBezTo>
                      <a:pt x="2" y="19"/>
                      <a:pt x="4" y="16"/>
                      <a:pt x="2" y="18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3" y="18"/>
                      <a:pt x="3" y="18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8"/>
                      <a:pt x="4" y="17"/>
                      <a:pt x="4" y="17"/>
                    </a:cubicBezTo>
                    <a:cubicBezTo>
                      <a:pt x="6" y="14"/>
                      <a:pt x="4" y="16"/>
                      <a:pt x="5" y="16"/>
                    </a:cubicBezTo>
                    <a:cubicBezTo>
                      <a:pt x="6" y="15"/>
                      <a:pt x="5" y="16"/>
                      <a:pt x="6" y="15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8" y="14"/>
                      <a:pt x="6" y="15"/>
                      <a:pt x="6" y="16"/>
                    </a:cubicBezTo>
                    <a:cubicBezTo>
                      <a:pt x="6" y="16"/>
                      <a:pt x="5" y="16"/>
                      <a:pt x="6" y="15"/>
                    </a:cubicBezTo>
                    <a:cubicBezTo>
                      <a:pt x="5" y="17"/>
                      <a:pt x="4" y="19"/>
                      <a:pt x="3" y="19"/>
                    </a:cubicBezTo>
                    <a:cubicBezTo>
                      <a:pt x="3" y="21"/>
                      <a:pt x="4" y="18"/>
                      <a:pt x="5" y="18"/>
                    </a:cubicBezTo>
                    <a:cubicBezTo>
                      <a:pt x="4" y="19"/>
                      <a:pt x="5" y="17"/>
                      <a:pt x="6" y="16"/>
                    </a:cubicBezTo>
                    <a:cubicBezTo>
                      <a:pt x="9" y="13"/>
                      <a:pt x="4" y="20"/>
                      <a:pt x="5" y="19"/>
                    </a:cubicBezTo>
                    <a:cubicBezTo>
                      <a:pt x="7" y="17"/>
                      <a:pt x="8" y="16"/>
                      <a:pt x="9" y="13"/>
                    </a:cubicBezTo>
                    <a:cubicBezTo>
                      <a:pt x="10" y="13"/>
                      <a:pt x="10" y="12"/>
                      <a:pt x="10" y="12"/>
                    </a:cubicBezTo>
                    <a:cubicBezTo>
                      <a:pt x="9" y="14"/>
                      <a:pt x="9" y="14"/>
                      <a:pt x="8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6" y="19"/>
                      <a:pt x="6" y="20"/>
                      <a:pt x="5" y="21"/>
                    </a:cubicBezTo>
                    <a:cubicBezTo>
                      <a:pt x="6" y="20"/>
                      <a:pt x="6" y="19"/>
                      <a:pt x="7" y="19"/>
                    </a:cubicBezTo>
                    <a:cubicBezTo>
                      <a:pt x="6" y="20"/>
                      <a:pt x="6" y="21"/>
                      <a:pt x="6" y="21"/>
                    </a:cubicBezTo>
                    <a:cubicBezTo>
                      <a:pt x="6" y="20"/>
                      <a:pt x="7" y="18"/>
                      <a:pt x="8" y="18"/>
                    </a:cubicBezTo>
                    <a:cubicBezTo>
                      <a:pt x="8" y="18"/>
                      <a:pt x="7" y="20"/>
                      <a:pt x="7" y="20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7" y="20"/>
                      <a:pt x="5" y="22"/>
                      <a:pt x="6" y="22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9" y="18"/>
                      <a:pt x="8" y="19"/>
                      <a:pt x="8" y="19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8" y="20"/>
                      <a:pt x="6" y="23"/>
                      <a:pt x="7" y="22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1"/>
                      <a:pt x="7" y="22"/>
                      <a:pt x="8" y="21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8" y="22"/>
                      <a:pt x="9" y="20"/>
                      <a:pt x="8" y="22"/>
                    </a:cubicBezTo>
                    <a:cubicBezTo>
                      <a:pt x="9" y="19"/>
                      <a:pt x="8" y="21"/>
                      <a:pt x="8" y="20"/>
                    </a:cubicBezTo>
                    <a:cubicBezTo>
                      <a:pt x="9" y="19"/>
                      <a:pt x="9" y="19"/>
                      <a:pt x="10" y="19"/>
                    </a:cubicBezTo>
                    <a:cubicBezTo>
                      <a:pt x="8" y="21"/>
                      <a:pt x="10" y="19"/>
                      <a:pt x="10" y="19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8" y="23"/>
                      <a:pt x="11" y="19"/>
                      <a:pt x="10" y="20"/>
                    </a:cubicBezTo>
                    <a:cubicBezTo>
                      <a:pt x="10" y="21"/>
                      <a:pt x="9" y="22"/>
                      <a:pt x="9" y="23"/>
                    </a:cubicBezTo>
                    <a:cubicBezTo>
                      <a:pt x="10" y="20"/>
                      <a:pt x="11" y="20"/>
                      <a:pt x="12" y="18"/>
                    </a:cubicBezTo>
                    <a:cubicBezTo>
                      <a:pt x="11" y="19"/>
                      <a:pt x="10" y="21"/>
                      <a:pt x="9" y="23"/>
                    </a:cubicBezTo>
                    <a:cubicBezTo>
                      <a:pt x="10" y="21"/>
                      <a:pt x="9" y="24"/>
                      <a:pt x="10" y="22"/>
                    </a:cubicBezTo>
                    <a:cubicBezTo>
                      <a:pt x="10" y="21"/>
                      <a:pt x="11" y="21"/>
                      <a:pt x="12" y="20"/>
                    </a:cubicBezTo>
                    <a:cubicBezTo>
                      <a:pt x="12" y="20"/>
                      <a:pt x="11" y="21"/>
                      <a:pt x="11" y="21"/>
                    </a:cubicBezTo>
                    <a:cubicBezTo>
                      <a:pt x="11" y="21"/>
                      <a:pt x="12" y="19"/>
                      <a:pt x="12" y="19"/>
                    </a:cubicBezTo>
                    <a:cubicBezTo>
                      <a:pt x="12" y="19"/>
                      <a:pt x="14" y="17"/>
                      <a:pt x="13" y="19"/>
                    </a:cubicBezTo>
                    <a:cubicBezTo>
                      <a:pt x="12" y="20"/>
                      <a:pt x="12" y="19"/>
                      <a:pt x="12" y="20"/>
                    </a:cubicBezTo>
                    <a:cubicBezTo>
                      <a:pt x="12" y="21"/>
                      <a:pt x="14" y="17"/>
                      <a:pt x="15" y="17"/>
                    </a:cubicBezTo>
                    <a:cubicBezTo>
                      <a:pt x="15" y="16"/>
                      <a:pt x="16" y="13"/>
                      <a:pt x="17" y="12"/>
                    </a:cubicBezTo>
                    <a:cubicBezTo>
                      <a:pt x="17" y="13"/>
                      <a:pt x="16" y="13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5" y="18"/>
                      <a:pt x="13" y="19"/>
                      <a:pt x="12" y="21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2" y="21"/>
                      <a:pt x="12" y="23"/>
                      <a:pt x="12" y="22"/>
                    </a:cubicBezTo>
                    <a:cubicBezTo>
                      <a:pt x="13" y="21"/>
                      <a:pt x="12" y="23"/>
                      <a:pt x="12" y="22"/>
                    </a:cubicBezTo>
                    <a:cubicBezTo>
                      <a:pt x="13" y="21"/>
                      <a:pt x="14" y="19"/>
                      <a:pt x="14" y="20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3" y="21"/>
                      <a:pt x="13" y="22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4" y="24"/>
                      <a:pt x="16" y="20"/>
                    </a:cubicBezTo>
                    <a:cubicBezTo>
                      <a:pt x="16" y="22"/>
                      <a:pt x="16" y="22"/>
                      <a:pt x="15" y="23"/>
                    </a:cubicBezTo>
                    <a:cubicBezTo>
                      <a:pt x="16" y="23"/>
                      <a:pt x="16" y="22"/>
                      <a:pt x="16" y="22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5"/>
                      <a:pt x="16" y="23"/>
                      <a:pt x="17" y="22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5"/>
                      <a:pt x="17" y="23"/>
                      <a:pt x="17" y="22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22"/>
                      <a:pt x="18" y="22"/>
                      <a:pt x="17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7" y="24"/>
                      <a:pt x="18" y="24"/>
                      <a:pt x="18" y="24"/>
                    </a:cubicBezTo>
                    <a:cubicBezTo>
                      <a:pt x="18" y="24"/>
                      <a:pt x="18" y="23"/>
                      <a:pt x="18" y="24"/>
                    </a:cubicBezTo>
                    <a:cubicBezTo>
                      <a:pt x="18" y="23"/>
                      <a:pt x="19" y="23"/>
                      <a:pt x="20" y="21"/>
                    </a:cubicBezTo>
                    <a:cubicBezTo>
                      <a:pt x="21" y="19"/>
                      <a:pt x="19" y="22"/>
                      <a:pt x="20" y="21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19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5"/>
                      <a:pt x="20" y="23"/>
                      <a:pt x="20" y="24"/>
                    </a:cubicBezTo>
                    <a:cubicBezTo>
                      <a:pt x="20" y="24"/>
                      <a:pt x="22" y="22"/>
                      <a:pt x="22" y="22"/>
                    </a:cubicBezTo>
                    <a:cubicBezTo>
                      <a:pt x="24" y="20"/>
                      <a:pt x="21" y="24"/>
                      <a:pt x="20" y="25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2" y="24"/>
                      <a:pt x="22" y="23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5"/>
                      <a:pt x="21" y="26"/>
                      <a:pt x="21" y="26"/>
                    </a:cubicBezTo>
                    <a:cubicBezTo>
                      <a:pt x="22" y="24"/>
                      <a:pt x="22" y="25"/>
                      <a:pt x="23" y="24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1" y="26"/>
                      <a:pt x="23" y="24"/>
                      <a:pt x="24" y="24"/>
                    </a:cubicBezTo>
                    <a:cubicBezTo>
                      <a:pt x="24" y="23"/>
                      <a:pt x="23" y="24"/>
                      <a:pt x="23" y="25"/>
                    </a:cubicBezTo>
                    <a:cubicBezTo>
                      <a:pt x="22" y="25"/>
                      <a:pt x="23" y="25"/>
                      <a:pt x="23" y="25"/>
                    </a:cubicBezTo>
                    <a:cubicBezTo>
                      <a:pt x="22" y="26"/>
                      <a:pt x="23" y="25"/>
                      <a:pt x="22" y="26"/>
                    </a:cubicBezTo>
                    <a:cubicBezTo>
                      <a:pt x="22" y="26"/>
                      <a:pt x="23" y="25"/>
                      <a:pt x="23" y="25"/>
                    </a:cubicBezTo>
                    <a:cubicBezTo>
                      <a:pt x="23" y="25"/>
                      <a:pt x="24" y="25"/>
                      <a:pt x="23" y="26"/>
                    </a:cubicBezTo>
                    <a:cubicBezTo>
                      <a:pt x="23" y="26"/>
                      <a:pt x="23" y="26"/>
                      <a:pt x="24" y="25"/>
                    </a:cubicBezTo>
                    <a:cubicBezTo>
                      <a:pt x="24" y="25"/>
                      <a:pt x="24" y="24"/>
                      <a:pt x="25" y="24"/>
                    </a:cubicBezTo>
                    <a:cubicBezTo>
                      <a:pt x="25" y="24"/>
                      <a:pt x="25" y="23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3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5" y="24"/>
                      <a:pt x="25" y="24"/>
                      <a:pt x="26" y="24"/>
                    </a:cubicBezTo>
                    <a:cubicBezTo>
                      <a:pt x="25" y="25"/>
                      <a:pt x="23" y="27"/>
                      <a:pt x="23" y="27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5" y="26"/>
                      <a:pt x="25" y="26"/>
                      <a:pt x="24" y="27"/>
                    </a:cubicBezTo>
                    <a:cubicBezTo>
                      <a:pt x="24" y="28"/>
                      <a:pt x="27" y="24"/>
                      <a:pt x="27" y="25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6"/>
                      <a:pt x="25" y="28"/>
                      <a:pt x="25" y="27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4" y="29"/>
                      <a:pt x="27" y="27"/>
                      <a:pt x="26" y="29"/>
                    </a:cubicBezTo>
                    <a:cubicBezTo>
                      <a:pt x="27" y="27"/>
                      <a:pt x="26" y="29"/>
                      <a:pt x="27" y="28"/>
                    </a:cubicBezTo>
                    <a:cubicBezTo>
                      <a:pt x="25" y="30"/>
                      <a:pt x="27" y="28"/>
                      <a:pt x="26" y="29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7" y="29"/>
                      <a:pt x="31" y="25"/>
                      <a:pt x="29" y="27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6" y="31"/>
                      <a:pt x="29" y="27"/>
                      <a:pt x="28" y="30"/>
                    </a:cubicBezTo>
                    <a:cubicBezTo>
                      <a:pt x="28" y="29"/>
                      <a:pt x="29" y="28"/>
                      <a:pt x="30" y="27"/>
                    </a:cubicBezTo>
                    <a:cubicBezTo>
                      <a:pt x="30" y="28"/>
                      <a:pt x="29" y="29"/>
                      <a:pt x="29" y="30"/>
                    </a:cubicBezTo>
                    <a:cubicBezTo>
                      <a:pt x="29" y="29"/>
                      <a:pt x="30" y="29"/>
                      <a:pt x="29" y="3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8" y="31"/>
                      <a:pt x="29" y="30"/>
                      <a:pt x="30" y="30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1" y="30"/>
                      <a:pt x="29" y="33"/>
                      <a:pt x="31" y="31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31" y="31"/>
                      <a:pt x="32" y="29"/>
                      <a:pt x="32" y="29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29" y="33"/>
                      <a:pt x="31" y="31"/>
                      <a:pt x="30" y="32"/>
                    </a:cubicBezTo>
                    <a:cubicBezTo>
                      <a:pt x="31" y="31"/>
                      <a:pt x="30" y="32"/>
                      <a:pt x="31" y="31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3" y="30"/>
                      <a:pt x="31" y="32"/>
                      <a:pt x="31" y="32"/>
                    </a:cubicBezTo>
                    <a:cubicBezTo>
                      <a:pt x="31" y="33"/>
                      <a:pt x="31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1" y="33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30" y="34"/>
                      <a:pt x="32" y="33"/>
                      <a:pt x="32" y="32"/>
                    </a:cubicBezTo>
                    <a:cubicBezTo>
                      <a:pt x="32" y="34"/>
                      <a:pt x="33" y="33"/>
                      <a:pt x="34" y="33"/>
                    </a:cubicBezTo>
                    <a:cubicBezTo>
                      <a:pt x="34" y="33"/>
                      <a:pt x="33" y="33"/>
                      <a:pt x="33" y="33"/>
                    </a:cubicBezTo>
                    <a:cubicBezTo>
                      <a:pt x="34" y="33"/>
                      <a:pt x="35" y="32"/>
                      <a:pt x="34" y="33"/>
                    </a:cubicBezTo>
                    <a:cubicBezTo>
                      <a:pt x="35" y="32"/>
                      <a:pt x="33" y="34"/>
                      <a:pt x="34" y="34"/>
                    </a:cubicBezTo>
                    <a:cubicBezTo>
                      <a:pt x="33" y="34"/>
                      <a:pt x="35" y="33"/>
                      <a:pt x="34" y="33"/>
                    </a:cubicBezTo>
                    <a:cubicBezTo>
                      <a:pt x="33" y="35"/>
                      <a:pt x="36" y="32"/>
                      <a:pt x="35" y="34"/>
                    </a:cubicBezTo>
                    <a:cubicBezTo>
                      <a:pt x="36" y="33"/>
                      <a:pt x="35" y="34"/>
                      <a:pt x="34" y="35"/>
                    </a:cubicBezTo>
                    <a:cubicBezTo>
                      <a:pt x="35" y="34"/>
                      <a:pt x="36" y="34"/>
                      <a:pt x="37" y="33"/>
                    </a:cubicBezTo>
                    <a:cubicBezTo>
                      <a:pt x="36" y="34"/>
                      <a:pt x="36" y="34"/>
                      <a:pt x="36" y="34"/>
                    </a:cubicBezTo>
                    <a:cubicBezTo>
                      <a:pt x="36" y="34"/>
                      <a:pt x="36" y="34"/>
                      <a:pt x="37" y="34"/>
                    </a:cubicBezTo>
                    <a:cubicBezTo>
                      <a:pt x="38" y="33"/>
                      <a:pt x="39" y="32"/>
                      <a:pt x="39" y="32"/>
                    </a:cubicBezTo>
                    <a:cubicBezTo>
                      <a:pt x="39" y="32"/>
                      <a:pt x="39" y="32"/>
                      <a:pt x="39" y="32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39" y="33"/>
                      <a:pt x="39" y="32"/>
                      <a:pt x="39" y="33"/>
                    </a:cubicBezTo>
                    <a:cubicBezTo>
                      <a:pt x="37" y="35"/>
                      <a:pt x="38" y="34"/>
                      <a:pt x="38" y="35"/>
                    </a:cubicBezTo>
                    <a:cubicBezTo>
                      <a:pt x="39" y="34"/>
                      <a:pt x="39" y="34"/>
                      <a:pt x="39" y="34"/>
                    </a:cubicBezTo>
                    <a:cubicBezTo>
                      <a:pt x="40" y="33"/>
                      <a:pt x="38" y="35"/>
                      <a:pt x="38" y="35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2" y="32"/>
                      <a:pt x="41" y="33"/>
                      <a:pt x="40" y="34"/>
                    </a:cubicBezTo>
                    <a:cubicBezTo>
                      <a:pt x="40" y="34"/>
                      <a:pt x="42" y="32"/>
                      <a:pt x="44" y="31"/>
                    </a:cubicBezTo>
                    <a:cubicBezTo>
                      <a:pt x="44" y="31"/>
                      <a:pt x="45" y="31"/>
                      <a:pt x="45" y="31"/>
                    </a:cubicBezTo>
                    <a:cubicBezTo>
                      <a:pt x="44" y="32"/>
                      <a:pt x="45" y="31"/>
                      <a:pt x="44" y="32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3" y="33"/>
                      <a:pt x="41" y="34"/>
                      <a:pt x="40" y="35"/>
                    </a:cubicBezTo>
                    <a:cubicBezTo>
                      <a:pt x="41" y="35"/>
                      <a:pt x="41" y="36"/>
                      <a:pt x="41" y="36"/>
                    </a:cubicBezTo>
                    <a:cubicBezTo>
                      <a:pt x="43" y="34"/>
                      <a:pt x="42" y="35"/>
                      <a:pt x="44" y="34"/>
                    </a:cubicBezTo>
                    <a:cubicBezTo>
                      <a:pt x="44" y="34"/>
                      <a:pt x="43" y="35"/>
                      <a:pt x="42" y="36"/>
                    </a:cubicBezTo>
                    <a:cubicBezTo>
                      <a:pt x="43" y="35"/>
                      <a:pt x="43" y="36"/>
                      <a:pt x="43" y="36"/>
                    </a:cubicBezTo>
                    <a:cubicBezTo>
                      <a:pt x="43" y="36"/>
                      <a:pt x="43" y="36"/>
                      <a:pt x="43" y="36"/>
                    </a:cubicBezTo>
                    <a:cubicBezTo>
                      <a:pt x="44" y="36"/>
                      <a:pt x="43" y="37"/>
                      <a:pt x="45" y="36"/>
                    </a:cubicBezTo>
                    <a:cubicBezTo>
                      <a:pt x="44" y="37"/>
                      <a:pt x="44" y="37"/>
                      <a:pt x="44" y="37"/>
                    </a:cubicBezTo>
                    <a:cubicBezTo>
                      <a:pt x="44" y="37"/>
                      <a:pt x="47" y="34"/>
                      <a:pt x="46" y="36"/>
                    </a:cubicBezTo>
                    <a:cubicBezTo>
                      <a:pt x="45" y="36"/>
                      <a:pt x="45" y="36"/>
                      <a:pt x="45" y="36"/>
                    </a:cubicBezTo>
                    <a:cubicBezTo>
                      <a:pt x="46" y="36"/>
                      <a:pt x="44" y="38"/>
                      <a:pt x="46" y="36"/>
                    </a:cubicBezTo>
                    <a:cubicBezTo>
                      <a:pt x="45" y="37"/>
                      <a:pt x="45" y="37"/>
                      <a:pt x="45" y="37"/>
                    </a:cubicBezTo>
                    <a:cubicBezTo>
                      <a:pt x="45" y="37"/>
                      <a:pt x="45" y="37"/>
                      <a:pt x="47" y="36"/>
                    </a:cubicBezTo>
                    <a:cubicBezTo>
                      <a:pt x="45" y="38"/>
                      <a:pt x="45" y="38"/>
                      <a:pt x="45" y="38"/>
                    </a:cubicBezTo>
                    <a:cubicBezTo>
                      <a:pt x="45" y="39"/>
                      <a:pt x="47" y="36"/>
                      <a:pt x="47" y="37"/>
                    </a:cubicBezTo>
                    <a:cubicBezTo>
                      <a:pt x="47" y="37"/>
                      <a:pt x="46" y="38"/>
                      <a:pt x="46" y="38"/>
                    </a:cubicBezTo>
                    <a:cubicBezTo>
                      <a:pt x="47" y="37"/>
                      <a:pt x="47" y="38"/>
                      <a:pt x="47" y="38"/>
                    </a:cubicBezTo>
                    <a:cubicBezTo>
                      <a:pt x="46" y="39"/>
                      <a:pt x="46" y="39"/>
                      <a:pt x="46" y="39"/>
                    </a:cubicBezTo>
                    <a:cubicBezTo>
                      <a:pt x="47" y="40"/>
                      <a:pt x="47" y="41"/>
                      <a:pt x="50" y="41"/>
                    </a:cubicBezTo>
                    <a:cubicBezTo>
                      <a:pt x="48" y="42"/>
                      <a:pt x="48" y="41"/>
                      <a:pt x="47" y="43"/>
                    </a:cubicBezTo>
                    <a:cubicBezTo>
                      <a:pt x="49" y="41"/>
                      <a:pt x="48" y="42"/>
                      <a:pt x="49" y="42"/>
                    </a:cubicBezTo>
                    <a:cubicBezTo>
                      <a:pt x="48" y="42"/>
                      <a:pt x="48" y="42"/>
                      <a:pt x="48" y="42"/>
                    </a:cubicBezTo>
                    <a:cubicBezTo>
                      <a:pt x="49" y="42"/>
                      <a:pt x="48" y="43"/>
                      <a:pt x="48" y="43"/>
                    </a:cubicBezTo>
                    <a:cubicBezTo>
                      <a:pt x="49" y="43"/>
                      <a:pt x="49" y="43"/>
                      <a:pt x="49" y="43"/>
                    </a:cubicBezTo>
                    <a:cubicBezTo>
                      <a:pt x="50" y="42"/>
                      <a:pt x="47" y="45"/>
                      <a:pt x="49" y="43"/>
                    </a:cubicBezTo>
                    <a:cubicBezTo>
                      <a:pt x="48" y="44"/>
                      <a:pt x="48" y="44"/>
                      <a:pt x="48" y="44"/>
                    </a:cubicBezTo>
                    <a:cubicBezTo>
                      <a:pt x="50" y="43"/>
                      <a:pt x="47" y="45"/>
                      <a:pt x="49" y="44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48" y="45"/>
                      <a:pt x="51" y="43"/>
                      <a:pt x="50" y="44"/>
                    </a:cubicBezTo>
                    <a:cubicBezTo>
                      <a:pt x="50" y="44"/>
                      <a:pt x="51" y="44"/>
                      <a:pt x="53" y="43"/>
                    </a:cubicBezTo>
                    <a:cubicBezTo>
                      <a:pt x="51" y="44"/>
                      <a:pt x="51" y="44"/>
                      <a:pt x="51" y="44"/>
                    </a:cubicBezTo>
                    <a:cubicBezTo>
                      <a:pt x="52" y="44"/>
                      <a:pt x="52" y="46"/>
                      <a:pt x="55" y="45"/>
                    </a:cubicBezTo>
                    <a:cubicBezTo>
                      <a:pt x="54" y="45"/>
                      <a:pt x="54" y="45"/>
                      <a:pt x="54" y="45"/>
                    </a:cubicBezTo>
                    <a:cubicBezTo>
                      <a:pt x="56" y="44"/>
                      <a:pt x="52" y="48"/>
                      <a:pt x="56" y="45"/>
                    </a:cubicBezTo>
                    <a:cubicBezTo>
                      <a:pt x="58" y="45"/>
                      <a:pt x="58" y="45"/>
                      <a:pt x="58" y="45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57" y="46"/>
                      <a:pt x="56" y="46"/>
                      <a:pt x="58" y="46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56" y="47"/>
                      <a:pt x="59" y="46"/>
                      <a:pt x="58" y="46"/>
                    </a:cubicBezTo>
                    <a:cubicBezTo>
                      <a:pt x="57" y="46"/>
                      <a:pt x="57" y="46"/>
                      <a:pt x="57" y="46"/>
                    </a:cubicBezTo>
                    <a:cubicBezTo>
                      <a:pt x="55" y="49"/>
                      <a:pt x="54" y="52"/>
                      <a:pt x="58" y="51"/>
                    </a:cubicBezTo>
                    <a:cubicBezTo>
                      <a:pt x="59" y="50"/>
                      <a:pt x="56" y="52"/>
                      <a:pt x="56" y="52"/>
                    </a:cubicBezTo>
                    <a:cubicBezTo>
                      <a:pt x="60" y="51"/>
                      <a:pt x="56" y="55"/>
                      <a:pt x="61" y="53"/>
                    </a:cubicBezTo>
                    <a:cubicBezTo>
                      <a:pt x="63" y="53"/>
                      <a:pt x="68" y="50"/>
                      <a:pt x="68" y="50"/>
                    </a:cubicBezTo>
                    <a:cubicBezTo>
                      <a:pt x="65" y="50"/>
                      <a:pt x="66" y="47"/>
                      <a:pt x="68" y="44"/>
                    </a:cubicBezTo>
                    <a:cubicBezTo>
                      <a:pt x="67" y="44"/>
                      <a:pt x="66" y="43"/>
                      <a:pt x="66" y="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03" name="Freeform 374"/>
              <p:cNvSpPr>
                <a:spLocks/>
              </p:cNvSpPr>
              <p:nvPr/>
            </p:nvSpPr>
            <p:spPr bwMode="auto">
              <a:xfrm>
                <a:off x="6047" y="2257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04" name="Freeform 375"/>
              <p:cNvSpPr>
                <a:spLocks/>
              </p:cNvSpPr>
              <p:nvPr/>
            </p:nvSpPr>
            <p:spPr bwMode="auto">
              <a:xfrm>
                <a:off x="6882" y="2736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05" name="Freeform 376"/>
              <p:cNvSpPr>
                <a:spLocks/>
              </p:cNvSpPr>
              <p:nvPr/>
            </p:nvSpPr>
            <p:spPr bwMode="auto">
              <a:xfrm>
                <a:off x="6891" y="2710"/>
                <a:ext cx="7" cy="2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06" name="Freeform 377"/>
              <p:cNvSpPr>
                <a:spLocks/>
              </p:cNvSpPr>
              <p:nvPr/>
            </p:nvSpPr>
            <p:spPr bwMode="auto">
              <a:xfrm>
                <a:off x="6047" y="2252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1 h 1"/>
                  <a:gd name="T4" fmla="*/ 1 h 1"/>
                  <a:gd name="T5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07" name="Freeform 378"/>
              <p:cNvSpPr>
                <a:spLocks/>
              </p:cNvSpPr>
              <p:nvPr/>
            </p:nvSpPr>
            <p:spPr bwMode="auto">
              <a:xfrm>
                <a:off x="6047" y="225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08" name="Freeform 379"/>
              <p:cNvSpPr>
                <a:spLocks/>
              </p:cNvSpPr>
              <p:nvPr/>
            </p:nvSpPr>
            <p:spPr bwMode="auto">
              <a:xfrm>
                <a:off x="6882" y="2741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1" y="1"/>
                      <a:pt x="2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09" name="Freeform 380"/>
              <p:cNvSpPr>
                <a:spLocks/>
              </p:cNvSpPr>
              <p:nvPr/>
            </p:nvSpPr>
            <p:spPr bwMode="auto">
              <a:xfrm>
                <a:off x="6884" y="2745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1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10" name="Oval 381"/>
              <p:cNvSpPr>
                <a:spLocks noChangeArrowheads="1"/>
              </p:cNvSpPr>
              <p:nvPr/>
            </p:nvSpPr>
            <p:spPr bwMode="auto">
              <a:xfrm>
                <a:off x="6531" y="2478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11" name="Freeform 382"/>
              <p:cNvSpPr>
                <a:spLocks/>
              </p:cNvSpPr>
              <p:nvPr/>
            </p:nvSpPr>
            <p:spPr bwMode="auto">
              <a:xfrm>
                <a:off x="6879" y="2741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12" name="Freeform 383"/>
              <p:cNvSpPr>
                <a:spLocks/>
              </p:cNvSpPr>
              <p:nvPr/>
            </p:nvSpPr>
            <p:spPr bwMode="auto">
              <a:xfrm>
                <a:off x="6967" y="2788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13" name="Freeform 384"/>
              <p:cNvSpPr>
                <a:spLocks/>
              </p:cNvSpPr>
              <p:nvPr/>
            </p:nvSpPr>
            <p:spPr bwMode="auto">
              <a:xfrm>
                <a:off x="6960" y="279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14" name="Freeform 385"/>
              <p:cNvSpPr>
                <a:spLocks/>
              </p:cNvSpPr>
              <p:nvPr/>
            </p:nvSpPr>
            <p:spPr bwMode="auto">
              <a:xfrm>
                <a:off x="6967" y="278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15" name="Freeform 386"/>
              <p:cNvSpPr>
                <a:spLocks/>
              </p:cNvSpPr>
              <p:nvPr/>
            </p:nvSpPr>
            <p:spPr bwMode="auto">
              <a:xfrm>
                <a:off x="6979" y="2790"/>
                <a:ext cx="2" cy="5"/>
              </a:xfrm>
              <a:custGeom>
                <a:avLst/>
                <a:gdLst>
                  <a:gd name="T0" fmla="*/ 0 w 2"/>
                  <a:gd name="T1" fmla="*/ 5 h 5"/>
                  <a:gd name="T2" fmla="*/ 0 w 2"/>
                  <a:gd name="T3" fmla="*/ 5 h 5"/>
                  <a:gd name="T4" fmla="*/ 2 w 2"/>
                  <a:gd name="T5" fmla="*/ 0 h 5"/>
                  <a:gd name="T6" fmla="*/ 0 w 2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5"/>
                    </a:moveTo>
                    <a:lnTo>
                      <a:pt x="0" y="5"/>
                    </a:lnTo>
                    <a:lnTo>
                      <a:pt x="2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16" name="Freeform 387"/>
              <p:cNvSpPr>
                <a:spLocks/>
              </p:cNvSpPr>
              <p:nvPr/>
            </p:nvSpPr>
            <p:spPr bwMode="auto">
              <a:xfrm>
                <a:off x="6528" y="2478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17" name="Freeform 388"/>
              <p:cNvSpPr>
                <a:spLocks/>
              </p:cNvSpPr>
              <p:nvPr/>
            </p:nvSpPr>
            <p:spPr bwMode="auto">
              <a:xfrm>
                <a:off x="6526" y="280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18" name="Freeform 389"/>
              <p:cNvSpPr>
                <a:spLocks/>
              </p:cNvSpPr>
              <p:nvPr/>
            </p:nvSpPr>
            <p:spPr bwMode="auto">
              <a:xfrm>
                <a:off x="6955" y="278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19" name="Freeform 390"/>
              <p:cNvSpPr>
                <a:spLocks/>
              </p:cNvSpPr>
              <p:nvPr/>
            </p:nvSpPr>
            <p:spPr bwMode="auto">
              <a:xfrm>
                <a:off x="6047" y="225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20" name="Rectangle 391"/>
              <p:cNvSpPr>
                <a:spLocks noChangeArrowheads="1"/>
              </p:cNvSpPr>
              <p:nvPr/>
            </p:nvSpPr>
            <p:spPr bwMode="auto">
              <a:xfrm>
                <a:off x="6047" y="2259"/>
                <a:ext cx="1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21" name="Freeform 392"/>
              <p:cNvSpPr>
                <a:spLocks/>
              </p:cNvSpPr>
              <p:nvPr/>
            </p:nvSpPr>
            <p:spPr bwMode="auto">
              <a:xfrm>
                <a:off x="6946" y="2724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22" name="Freeform 393"/>
              <p:cNvSpPr>
                <a:spLocks/>
              </p:cNvSpPr>
              <p:nvPr/>
            </p:nvSpPr>
            <p:spPr bwMode="auto">
              <a:xfrm>
                <a:off x="6047" y="22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23" name="Freeform 394"/>
              <p:cNvSpPr>
                <a:spLocks/>
              </p:cNvSpPr>
              <p:nvPr/>
            </p:nvSpPr>
            <p:spPr bwMode="auto">
              <a:xfrm>
                <a:off x="6922" y="276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24" name="Freeform 395"/>
              <p:cNvSpPr>
                <a:spLocks/>
              </p:cNvSpPr>
              <p:nvPr/>
            </p:nvSpPr>
            <p:spPr bwMode="auto">
              <a:xfrm>
                <a:off x="6277" y="2686"/>
                <a:ext cx="21" cy="14"/>
              </a:xfrm>
              <a:custGeom>
                <a:avLst/>
                <a:gdLst>
                  <a:gd name="T0" fmla="*/ 0 w 9"/>
                  <a:gd name="T1" fmla="*/ 0 h 6"/>
                  <a:gd name="T2" fmla="*/ 9 w 9"/>
                  <a:gd name="T3" fmla="*/ 6 h 6"/>
                  <a:gd name="T4" fmla="*/ 0 w 9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cubicBezTo>
                      <a:pt x="9" y="6"/>
                      <a:pt x="9" y="6"/>
                      <a:pt x="9" y="6"/>
                    </a:cubicBezTo>
                    <a:cubicBezTo>
                      <a:pt x="6" y="3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25" name="Freeform 396"/>
              <p:cNvSpPr>
                <a:spLocks/>
              </p:cNvSpPr>
              <p:nvPr/>
            </p:nvSpPr>
            <p:spPr bwMode="auto">
              <a:xfrm>
                <a:off x="6073" y="2527"/>
                <a:ext cx="5" cy="7"/>
              </a:xfrm>
              <a:custGeom>
                <a:avLst/>
                <a:gdLst>
                  <a:gd name="T0" fmla="*/ 1 w 2"/>
                  <a:gd name="T1" fmla="*/ 1 h 3"/>
                  <a:gd name="T2" fmla="*/ 2 w 2"/>
                  <a:gd name="T3" fmla="*/ 3 h 3"/>
                  <a:gd name="T4" fmla="*/ 2 w 2"/>
                  <a:gd name="T5" fmla="*/ 1 h 3"/>
                  <a:gd name="T6" fmla="*/ 1 w 2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2" y="2"/>
                      <a:pt x="2" y="2"/>
                      <a:pt x="2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26" name="Freeform 397"/>
              <p:cNvSpPr>
                <a:spLocks/>
              </p:cNvSpPr>
              <p:nvPr/>
            </p:nvSpPr>
            <p:spPr bwMode="auto">
              <a:xfrm>
                <a:off x="6059" y="2345"/>
                <a:ext cx="7" cy="5"/>
              </a:xfrm>
              <a:custGeom>
                <a:avLst/>
                <a:gdLst>
                  <a:gd name="T0" fmla="*/ 2 w 3"/>
                  <a:gd name="T1" fmla="*/ 1 h 2"/>
                  <a:gd name="T2" fmla="*/ 1 w 3"/>
                  <a:gd name="T3" fmla="*/ 2 h 2"/>
                  <a:gd name="T4" fmla="*/ 2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0" y="0"/>
                      <a:pt x="3" y="1"/>
                      <a:pt x="1" y="2"/>
                    </a:cubicBezTo>
                    <a:cubicBezTo>
                      <a:pt x="2" y="2"/>
                      <a:pt x="2" y="2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27" name="Freeform 398"/>
              <p:cNvSpPr>
                <a:spLocks/>
              </p:cNvSpPr>
              <p:nvPr/>
            </p:nvSpPr>
            <p:spPr bwMode="auto">
              <a:xfrm>
                <a:off x="6116" y="2558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4 w 6"/>
                  <a:gd name="T3" fmla="*/ 3 h 3"/>
                  <a:gd name="T4" fmla="*/ 0 w 6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0" y="2"/>
                      <a:pt x="3" y="3"/>
                      <a:pt x="4" y="3"/>
                    </a:cubicBezTo>
                    <a:cubicBezTo>
                      <a:pt x="6" y="3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28" name="Freeform 399"/>
              <p:cNvSpPr>
                <a:spLocks/>
              </p:cNvSpPr>
              <p:nvPr/>
            </p:nvSpPr>
            <p:spPr bwMode="auto">
              <a:xfrm>
                <a:off x="6040" y="2271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29" name="Freeform 400"/>
              <p:cNvSpPr>
                <a:spLocks/>
              </p:cNvSpPr>
              <p:nvPr/>
            </p:nvSpPr>
            <p:spPr bwMode="auto">
              <a:xfrm>
                <a:off x="6040" y="2286"/>
                <a:ext cx="5" cy="0"/>
              </a:xfrm>
              <a:custGeom>
                <a:avLst/>
                <a:gdLst>
                  <a:gd name="T0" fmla="*/ 0 w 2"/>
                  <a:gd name="T1" fmla="*/ 1 w 2"/>
                  <a:gd name="T2" fmla="*/ 1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30" name="Freeform 401"/>
              <p:cNvSpPr>
                <a:spLocks/>
              </p:cNvSpPr>
              <p:nvPr/>
            </p:nvSpPr>
            <p:spPr bwMode="auto">
              <a:xfrm>
                <a:off x="6052" y="2340"/>
                <a:ext cx="4" cy="10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0 h 4"/>
                  <a:gd name="T4" fmla="*/ 2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2" y="3"/>
                      <a:pt x="1" y="1"/>
                      <a:pt x="1" y="0"/>
                    </a:cubicBezTo>
                    <a:cubicBezTo>
                      <a:pt x="0" y="2"/>
                      <a:pt x="1" y="2"/>
                      <a:pt x="2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31" name="Freeform 402"/>
              <p:cNvSpPr>
                <a:spLocks/>
              </p:cNvSpPr>
              <p:nvPr/>
            </p:nvSpPr>
            <p:spPr bwMode="auto">
              <a:xfrm>
                <a:off x="6040" y="2278"/>
                <a:ext cx="9" cy="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2 h 2"/>
                  <a:gd name="T4" fmla="*/ 2 w 4"/>
                  <a:gd name="T5" fmla="*/ 2 h 2"/>
                  <a:gd name="T6" fmla="*/ 2 w 4"/>
                  <a:gd name="T7" fmla="*/ 1 h 2"/>
                  <a:gd name="T8" fmla="*/ 4 w 4"/>
                  <a:gd name="T9" fmla="*/ 0 h 2"/>
                  <a:gd name="T10" fmla="*/ 0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3" y="1"/>
                      <a:pt x="2" y="1"/>
                    </a:cubicBezTo>
                    <a:cubicBezTo>
                      <a:pt x="3" y="0"/>
                      <a:pt x="4" y="1"/>
                      <a:pt x="4" y="0"/>
                    </a:cubicBezTo>
                    <a:cubicBezTo>
                      <a:pt x="3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32" name="Freeform 403"/>
              <p:cNvSpPr>
                <a:spLocks/>
              </p:cNvSpPr>
              <p:nvPr/>
            </p:nvSpPr>
            <p:spPr bwMode="auto">
              <a:xfrm>
                <a:off x="6045" y="2283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33" name="Freeform 404"/>
              <p:cNvSpPr>
                <a:spLocks/>
              </p:cNvSpPr>
              <p:nvPr/>
            </p:nvSpPr>
            <p:spPr bwMode="auto">
              <a:xfrm>
                <a:off x="6322" y="2731"/>
                <a:ext cx="5" cy="5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2"/>
                      <a:pt x="2" y="1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ubicBezTo>
                      <a:pt x="0" y="0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34" name="Freeform 405"/>
              <p:cNvSpPr>
                <a:spLocks/>
              </p:cNvSpPr>
              <p:nvPr/>
            </p:nvSpPr>
            <p:spPr bwMode="auto">
              <a:xfrm>
                <a:off x="6222" y="2636"/>
                <a:ext cx="7" cy="7"/>
              </a:xfrm>
              <a:custGeom>
                <a:avLst/>
                <a:gdLst>
                  <a:gd name="T0" fmla="*/ 2 w 3"/>
                  <a:gd name="T1" fmla="*/ 3 h 3"/>
                  <a:gd name="T2" fmla="*/ 0 w 3"/>
                  <a:gd name="T3" fmla="*/ 0 h 3"/>
                  <a:gd name="T4" fmla="*/ 2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2"/>
                      <a:pt x="1" y="1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</p:grpSp>
        <p:sp>
          <p:nvSpPr>
            <p:cNvPr id="56" name="Freeform 407"/>
            <p:cNvSpPr>
              <a:spLocks/>
            </p:cNvSpPr>
            <p:nvPr/>
          </p:nvSpPr>
          <p:spPr bwMode="auto">
            <a:xfrm>
              <a:off x="10033000" y="4324350"/>
              <a:ext cx="6350" cy="7938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0 h 2"/>
                <a:gd name="T4" fmla="*/ 2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1"/>
                    <a:pt x="1" y="0"/>
                    <a:pt x="0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57" name="Freeform 408"/>
            <p:cNvSpPr>
              <a:spLocks/>
            </p:cNvSpPr>
            <p:nvPr/>
          </p:nvSpPr>
          <p:spPr bwMode="auto">
            <a:xfrm>
              <a:off x="10013950" y="4297363"/>
              <a:ext cx="19050" cy="26988"/>
            </a:xfrm>
            <a:custGeom>
              <a:avLst/>
              <a:gdLst>
                <a:gd name="T0" fmla="*/ 5 w 5"/>
                <a:gd name="T1" fmla="*/ 7 h 7"/>
                <a:gd name="T2" fmla="*/ 2 w 5"/>
                <a:gd name="T3" fmla="*/ 3 h 7"/>
                <a:gd name="T4" fmla="*/ 2 w 5"/>
                <a:gd name="T5" fmla="*/ 1 h 7"/>
                <a:gd name="T6" fmla="*/ 3 w 5"/>
                <a:gd name="T7" fmla="*/ 7 h 7"/>
                <a:gd name="T8" fmla="*/ 3 w 5"/>
                <a:gd name="T9" fmla="*/ 7 h 7"/>
                <a:gd name="T10" fmla="*/ 5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5" y="7"/>
                  </a:moveTo>
                  <a:cubicBezTo>
                    <a:pt x="4" y="5"/>
                    <a:pt x="4" y="3"/>
                    <a:pt x="2" y="3"/>
                  </a:cubicBezTo>
                  <a:cubicBezTo>
                    <a:pt x="1" y="1"/>
                    <a:pt x="4" y="3"/>
                    <a:pt x="2" y="1"/>
                  </a:cubicBezTo>
                  <a:cubicBezTo>
                    <a:pt x="0" y="0"/>
                    <a:pt x="1" y="4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59" name="Freeform 409"/>
            <p:cNvSpPr>
              <a:spLocks/>
            </p:cNvSpPr>
            <p:nvPr/>
          </p:nvSpPr>
          <p:spPr bwMode="auto">
            <a:xfrm>
              <a:off x="10148888" y="5287963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1 w 1"/>
                <a:gd name="T5" fmla="*/ 1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62" name="Freeform 410"/>
            <p:cNvSpPr>
              <a:spLocks/>
            </p:cNvSpPr>
            <p:nvPr/>
          </p:nvSpPr>
          <p:spPr bwMode="auto">
            <a:xfrm>
              <a:off x="9882188" y="3887788"/>
              <a:ext cx="3175" cy="317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67" name="Freeform 411"/>
            <p:cNvSpPr>
              <a:spLocks/>
            </p:cNvSpPr>
            <p:nvPr/>
          </p:nvSpPr>
          <p:spPr bwMode="auto">
            <a:xfrm>
              <a:off x="10514013" y="5253038"/>
              <a:ext cx="0" cy="4763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70" name="Freeform 412"/>
            <p:cNvSpPr>
              <a:spLocks/>
            </p:cNvSpPr>
            <p:nvPr/>
          </p:nvSpPr>
          <p:spPr bwMode="auto">
            <a:xfrm>
              <a:off x="10280650" y="5222875"/>
              <a:ext cx="0" cy="4763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71" name="Freeform 413"/>
            <p:cNvSpPr>
              <a:spLocks/>
            </p:cNvSpPr>
            <p:nvPr/>
          </p:nvSpPr>
          <p:spPr bwMode="auto">
            <a:xfrm>
              <a:off x="10401300" y="5216525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72" name="Freeform 414"/>
            <p:cNvSpPr>
              <a:spLocks/>
            </p:cNvSpPr>
            <p:nvPr/>
          </p:nvSpPr>
          <p:spPr bwMode="auto">
            <a:xfrm>
              <a:off x="9756775" y="3429000"/>
              <a:ext cx="4762" cy="14288"/>
            </a:xfrm>
            <a:custGeom>
              <a:avLst/>
              <a:gdLst>
                <a:gd name="T0" fmla="*/ 1 w 1"/>
                <a:gd name="T1" fmla="*/ 1 h 4"/>
                <a:gd name="T2" fmla="*/ 0 w 1"/>
                <a:gd name="T3" fmla="*/ 0 h 4"/>
                <a:gd name="T4" fmla="*/ 1 w 1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4">
                  <a:moveTo>
                    <a:pt x="1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3"/>
                    <a:pt x="0" y="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73" name="Freeform 415"/>
            <p:cNvSpPr>
              <a:spLocks/>
            </p:cNvSpPr>
            <p:nvPr/>
          </p:nvSpPr>
          <p:spPr bwMode="auto">
            <a:xfrm>
              <a:off x="10171113" y="5291138"/>
              <a:ext cx="4762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74" name="Freeform 416"/>
            <p:cNvSpPr>
              <a:spLocks/>
            </p:cNvSpPr>
            <p:nvPr/>
          </p:nvSpPr>
          <p:spPr bwMode="auto">
            <a:xfrm>
              <a:off x="10461625" y="52768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75" name="Freeform 417"/>
            <p:cNvSpPr>
              <a:spLocks/>
            </p:cNvSpPr>
            <p:nvPr/>
          </p:nvSpPr>
          <p:spPr bwMode="auto">
            <a:xfrm>
              <a:off x="10502900" y="5268913"/>
              <a:ext cx="0" cy="3175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76" name="Freeform 418"/>
            <p:cNvSpPr>
              <a:spLocks/>
            </p:cNvSpPr>
            <p:nvPr/>
          </p:nvSpPr>
          <p:spPr bwMode="auto">
            <a:xfrm>
              <a:off x="9817100" y="31353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77" name="Freeform 419"/>
            <p:cNvSpPr>
              <a:spLocks/>
            </p:cNvSpPr>
            <p:nvPr/>
          </p:nvSpPr>
          <p:spPr bwMode="auto">
            <a:xfrm>
              <a:off x="10104438" y="5186363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78" name="Freeform 420"/>
            <p:cNvSpPr>
              <a:spLocks/>
            </p:cNvSpPr>
            <p:nvPr/>
          </p:nvSpPr>
          <p:spPr bwMode="auto">
            <a:xfrm>
              <a:off x="9874250" y="3071813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79" name="Freeform 421"/>
            <p:cNvSpPr>
              <a:spLocks/>
            </p:cNvSpPr>
            <p:nvPr/>
          </p:nvSpPr>
          <p:spPr bwMode="auto">
            <a:xfrm>
              <a:off x="9786938" y="30749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80" name="Rectangle 422"/>
            <p:cNvSpPr>
              <a:spLocks noChangeArrowheads="1"/>
            </p:cNvSpPr>
            <p:nvPr/>
          </p:nvSpPr>
          <p:spPr bwMode="auto">
            <a:xfrm>
              <a:off x="9813925" y="3135313"/>
              <a:ext cx="1587" cy="15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81" name="Freeform 423"/>
            <p:cNvSpPr>
              <a:spLocks/>
            </p:cNvSpPr>
            <p:nvPr/>
          </p:nvSpPr>
          <p:spPr bwMode="auto">
            <a:xfrm>
              <a:off x="9813925" y="3135313"/>
              <a:ext cx="0" cy="3175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82" name="Freeform 424"/>
            <p:cNvSpPr>
              <a:spLocks/>
            </p:cNvSpPr>
            <p:nvPr/>
          </p:nvSpPr>
          <p:spPr bwMode="auto">
            <a:xfrm>
              <a:off x="9813925" y="313531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83" name="Freeform 425"/>
            <p:cNvSpPr>
              <a:spLocks/>
            </p:cNvSpPr>
            <p:nvPr/>
          </p:nvSpPr>
          <p:spPr bwMode="auto">
            <a:xfrm>
              <a:off x="9893300" y="4184650"/>
              <a:ext cx="11112" cy="11113"/>
            </a:xfrm>
            <a:custGeom>
              <a:avLst/>
              <a:gdLst>
                <a:gd name="T0" fmla="*/ 1 w 3"/>
                <a:gd name="T1" fmla="*/ 2 h 3"/>
                <a:gd name="T2" fmla="*/ 3 w 3"/>
                <a:gd name="T3" fmla="*/ 2 h 3"/>
                <a:gd name="T4" fmla="*/ 1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2" y="2"/>
                    <a:pt x="3" y="3"/>
                    <a:pt x="3" y="2"/>
                  </a:cubicBezTo>
                  <a:cubicBezTo>
                    <a:pt x="0" y="0"/>
                    <a:pt x="0" y="0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84" name="Freeform 426"/>
            <p:cNvSpPr>
              <a:spLocks/>
            </p:cNvSpPr>
            <p:nvPr/>
          </p:nvSpPr>
          <p:spPr bwMode="auto">
            <a:xfrm>
              <a:off x="10017125" y="4764088"/>
              <a:ext cx="3175" cy="11113"/>
            </a:xfrm>
            <a:custGeom>
              <a:avLst/>
              <a:gdLst>
                <a:gd name="T0" fmla="*/ 1 w 1"/>
                <a:gd name="T1" fmla="*/ 3 h 3"/>
                <a:gd name="T2" fmla="*/ 0 w 1"/>
                <a:gd name="T3" fmla="*/ 0 h 3"/>
                <a:gd name="T4" fmla="*/ 1 w 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cubicBezTo>
                    <a:pt x="1" y="3"/>
                    <a:pt x="1" y="0"/>
                    <a:pt x="0" y="0"/>
                  </a:cubicBezTo>
                  <a:cubicBezTo>
                    <a:pt x="0" y="0"/>
                    <a:pt x="0" y="3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85" name="Freeform 427"/>
            <p:cNvSpPr>
              <a:spLocks/>
            </p:cNvSpPr>
            <p:nvPr/>
          </p:nvSpPr>
          <p:spPr bwMode="auto">
            <a:xfrm>
              <a:off x="10028238" y="4752975"/>
              <a:ext cx="7937" cy="4763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0 h 1"/>
                <a:gd name="T4" fmla="*/ 1 w 2"/>
                <a:gd name="T5" fmla="*/ 1 h 1"/>
                <a:gd name="T6" fmla="*/ 1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2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86" name="Freeform 428"/>
            <p:cNvSpPr>
              <a:spLocks/>
            </p:cNvSpPr>
            <p:nvPr/>
          </p:nvSpPr>
          <p:spPr bwMode="auto">
            <a:xfrm>
              <a:off x="10013950" y="4752975"/>
              <a:ext cx="19050" cy="7938"/>
            </a:xfrm>
            <a:custGeom>
              <a:avLst/>
              <a:gdLst>
                <a:gd name="T0" fmla="*/ 0 w 5"/>
                <a:gd name="T1" fmla="*/ 1 h 2"/>
                <a:gd name="T2" fmla="*/ 4 w 5"/>
                <a:gd name="T3" fmla="*/ 1 h 2"/>
                <a:gd name="T4" fmla="*/ 5 w 5"/>
                <a:gd name="T5" fmla="*/ 2 h 2"/>
                <a:gd name="T6" fmla="*/ 3 w 5"/>
                <a:gd name="T7" fmla="*/ 1 h 2"/>
                <a:gd name="T8" fmla="*/ 2 w 5"/>
                <a:gd name="T9" fmla="*/ 1 h 2"/>
                <a:gd name="T10" fmla="*/ 0 w 5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">
                  <a:moveTo>
                    <a:pt x="0" y="1"/>
                  </a:moveTo>
                  <a:cubicBezTo>
                    <a:pt x="1" y="2"/>
                    <a:pt x="3" y="2"/>
                    <a:pt x="4" y="1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1" y="0"/>
                    <a:pt x="2" y="1"/>
                  </a:cubicBezTo>
                  <a:cubicBezTo>
                    <a:pt x="2" y="1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87" name="Freeform 429"/>
            <p:cNvSpPr>
              <a:spLocks/>
            </p:cNvSpPr>
            <p:nvPr/>
          </p:nvSpPr>
          <p:spPr bwMode="auto">
            <a:xfrm>
              <a:off x="10099675" y="4719638"/>
              <a:ext cx="7937" cy="11113"/>
            </a:xfrm>
            <a:custGeom>
              <a:avLst/>
              <a:gdLst>
                <a:gd name="T0" fmla="*/ 2 w 2"/>
                <a:gd name="T1" fmla="*/ 3 h 3"/>
                <a:gd name="T2" fmla="*/ 0 w 2"/>
                <a:gd name="T3" fmla="*/ 0 h 3"/>
                <a:gd name="T4" fmla="*/ 2 w 2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2"/>
                    <a:pt x="2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88" name="Freeform 430"/>
            <p:cNvSpPr>
              <a:spLocks/>
            </p:cNvSpPr>
            <p:nvPr/>
          </p:nvSpPr>
          <p:spPr bwMode="auto">
            <a:xfrm>
              <a:off x="10110788" y="4745038"/>
              <a:ext cx="7937" cy="30163"/>
            </a:xfrm>
            <a:custGeom>
              <a:avLst/>
              <a:gdLst>
                <a:gd name="T0" fmla="*/ 1 w 2"/>
                <a:gd name="T1" fmla="*/ 7 h 8"/>
                <a:gd name="T2" fmla="*/ 0 w 2"/>
                <a:gd name="T3" fmla="*/ 3 h 8"/>
                <a:gd name="T4" fmla="*/ 1 w 2"/>
                <a:gd name="T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8">
                  <a:moveTo>
                    <a:pt x="1" y="7"/>
                  </a:moveTo>
                  <a:cubicBezTo>
                    <a:pt x="2" y="0"/>
                    <a:pt x="1" y="8"/>
                    <a:pt x="0" y="3"/>
                  </a:cubicBezTo>
                  <a:cubicBezTo>
                    <a:pt x="0" y="5"/>
                    <a:pt x="0" y="6"/>
                    <a:pt x="1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89" name="Freeform 431"/>
            <p:cNvSpPr>
              <a:spLocks/>
            </p:cNvSpPr>
            <p:nvPr/>
          </p:nvSpPr>
          <p:spPr bwMode="auto">
            <a:xfrm>
              <a:off x="10107613" y="4722813"/>
              <a:ext cx="3175" cy="4763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90" name="Freeform 432"/>
            <p:cNvSpPr>
              <a:spLocks/>
            </p:cNvSpPr>
            <p:nvPr/>
          </p:nvSpPr>
          <p:spPr bwMode="auto">
            <a:xfrm>
              <a:off x="10110788" y="4711700"/>
              <a:ext cx="12700" cy="22225"/>
            </a:xfrm>
            <a:custGeom>
              <a:avLst/>
              <a:gdLst>
                <a:gd name="T0" fmla="*/ 0 w 3"/>
                <a:gd name="T1" fmla="*/ 5 h 6"/>
                <a:gd name="T2" fmla="*/ 3 w 3"/>
                <a:gd name="T3" fmla="*/ 3 h 6"/>
                <a:gd name="T4" fmla="*/ 0 w 3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cubicBezTo>
                    <a:pt x="1" y="6"/>
                    <a:pt x="2" y="3"/>
                    <a:pt x="3" y="3"/>
                  </a:cubicBezTo>
                  <a:cubicBezTo>
                    <a:pt x="2" y="0"/>
                    <a:pt x="1" y="4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91" name="Freeform 433"/>
            <p:cNvSpPr>
              <a:spLocks/>
            </p:cNvSpPr>
            <p:nvPr/>
          </p:nvSpPr>
          <p:spPr bwMode="auto">
            <a:xfrm>
              <a:off x="10025063" y="4752975"/>
              <a:ext cx="0" cy="4763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92" name="Freeform 434"/>
            <p:cNvSpPr>
              <a:spLocks noEditPoints="1"/>
            </p:cNvSpPr>
            <p:nvPr/>
          </p:nvSpPr>
          <p:spPr bwMode="auto">
            <a:xfrm>
              <a:off x="10077450" y="5054600"/>
              <a:ext cx="681037" cy="258763"/>
            </a:xfrm>
            <a:custGeom>
              <a:avLst/>
              <a:gdLst>
                <a:gd name="T0" fmla="*/ 150 w 181"/>
                <a:gd name="T1" fmla="*/ 21 h 69"/>
                <a:gd name="T2" fmla="*/ 144 w 181"/>
                <a:gd name="T3" fmla="*/ 25 h 69"/>
                <a:gd name="T4" fmla="*/ 103 w 181"/>
                <a:gd name="T5" fmla="*/ 42 h 69"/>
                <a:gd name="T6" fmla="*/ 91 w 181"/>
                <a:gd name="T7" fmla="*/ 45 h 69"/>
                <a:gd name="T8" fmla="*/ 79 w 181"/>
                <a:gd name="T9" fmla="*/ 44 h 69"/>
                <a:gd name="T10" fmla="*/ 60 w 181"/>
                <a:gd name="T11" fmla="*/ 44 h 69"/>
                <a:gd name="T12" fmla="*/ 50 w 181"/>
                <a:gd name="T13" fmla="*/ 47 h 69"/>
                <a:gd name="T14" fmla="*/ 32 w 181"/>
                <a:gd name="T15" fmla="*/ 47 h 69"/>
                <a:gd name="T16" fmla="*/ 22 w 181"/>
                <a:gd name="T17" fmla="*/ 44 h 69"/>
                <a:gd name="T18" fmla="*/ 10 w 181"/>
                <a:gd name="T19" fmla="*/ 39 h 69"/>
                <a:gd name="T20" fmla="*/ 10 w 181"/>
                <a:gd name="T21" fmla="*/ 37 h 69"/>
                <a:gd name="T22" fmla="*/ 10 w 181"/>
                <a:gd name="T23" fmla="*/ 35 h 69"/>
                <a:gd name="T24" fmla="*/ 10 w 181"/>
                <a:gd name="T25" fmla="*/ 34 h 69"/>
                <a:gd name="T26" fmla="*/ 10 w 181"/>
                <a:gd name="T27" fmla="*/ 30 h 69"/>
                <a:gd name="T28" fmla="*/ 2 w 181"/>
                <a:gd name="T29" fmla="*/ 32 h 69"/>
                <a:gd name="T30" fmla="*/ 6 w 181"/>
                <a:gd name="T31" fmla="*/ 44 h 69"/>
                <a:gd name="T32" fmla="*/ 10 w 181"/>
                <a:gd name="T33" fmla="*/ 51 h 69"/>
                <a:gd name="T34" fmla="*/ 4 w 181"/>
                <a:gd name="T35" fmla="*/ 55 h 69"/>
                <a:gd name="T36" fmla="*/ 8 w 181"/>
                <a:gd name="T37" fmla="*/ 58 h 69"/>
                <a:gd name="T38" fmla="*/ 13 w 181"/>
                <a:gd name="T39" fmla="*/ 57 h 69"/>
                <a:gd name="T40" fmla="*/ 13 w 181"/>
                <a:gd name="T41" fmla="*/ 60 h 69"/>
                <a:gd name="T42" fmla="*/ 19 w 181"/>
                <a:gd name="T43" fmla="*/ 57 h 69"/>
                <a:gd name="T44" fmla="*/ 20 w 181"/>
                <a:gd name="T45" fmla="*/ 63 h 69"/>
                <a:gd name="T46" fmla="*/ 22 w 181"/>
                <a:gd name="T47" fmla="*/ 66 h 69"/>
                <a:gd name="T48" fmla="*/ 24 w 181"/>
                <a:gd name="T49" fmla="*/ 64 h 69"/>
                <a:gd name="T50" fmla="*/ 28 w 181"/>
                <a:gd name="T51" fmla="*/ 64 h 69"/>
                <a:gd name="T52" fmla="*/ 31 w 181"/>
                <a:gd name="T53" fmla="*/ 66 h 69"/>
                <a:gd name="T54" fmla="*/ 36 w 181"/>
                <a:gd name="T55" fmla="*/ 58 h 69"/>
                <a:gd name="T56" fmla="*/ 36 w 181"/>
                <a:gd name="T57" fmla="*/ 65 h 69"/>
                <a:gd name="T58" fmla="*/ 46 w 181"/>
                <a:gd name="T59" fmla="*/ 67 h 69"/>
                <a:gd name="T60" fmla="*/ 50 w 181"/>
                <a:gd name="T61" fmla="*/ 66 h 69"/>
                <a:gd name="T62" fmla="*/ 55 w 181"/>
                <a:gd name="T63" fmla="*/ 62 h 69"/>
                <a:gd name="T64" fmla="*/ 65 w 181"/>
                <a:gd name="T65" fmla="*/ 66 h 69"/>
                <a:gd name="T66" fmla="*/ 69 w 181"/>
                <a:gd name="T67" fmla="*/ 63 h 69"/>
                <a:gd name="T68" fmla="*/ 71 w 181"/>
                <a:gd name="T69" fmla="*/ 63 h 69"/>
                <a:gd name="T70" fmla="*/ 72 w 181"/>
                <a:gd name="T71" fmla="*/ 61 h 69"/>
                <a:gd name="T72" fmla="*/ 76 w 181"/>
                <a:gd name="T73" fmla="*/ 65 h 69"/>
                <a:gd name="T74" fmla="*/ 79 w 181"/>
                <a:gd name="T75" fmla="*/ 63 h 69"/>
                <a:gd name="T76" fmla="*/ 88 w 181"/>
                <a:gd name="T77" fmla="*/ 60 h 69"/>
                <a:gd name="T78" fmla="*/ 92 w 181"/>
                <a:gd name="T79" fmla="*/ 62 h 69"/>
                <a:gd name="T80" fmla="*/ 98 w 181"/>
                <a:gd name="T81" fmla="*/ 60 h 69"/>
                <a:gd name="T82" fmla="*/ 102 w 181"/>
                <a:gd name="T83" fmla="*/ 59 h 69"/>
                <a:gd name="T84" fmla="*/ 103 w 181"/>
                <a:gd name="T85" fmla="*/ 59 h 69"/>
                <a:gd name="T86" fmla="*/ 108 w 181"/>
                <a:gd name="T87" fmla="*/ 58 h 69"/>
                <a:gd name="T88" fmla="*/ 115 w 181"/>
                <a:gd name="T89" fmla="*/ 53 h 69"/>
                <a:gd name="T90" fmla="*/ 117 w 181"/>
                <a:gd name="T91" fmla="*/ 52 h 69"/>
                <a:gd name="T92" fmla="*/ 122 w 181"/>
                <a:gd name="T93" fmla="*/ 45 h 69"/>
                <a:gd name="T94" fmla="*/ 127 w 181"/>
                <a:gd name="T95" fmla="*/ 45 h 69"/>
                <a:gd name="T96" fmla="*/ 134 w 181"/>
                <a:gd name="T97" fmla="*/ 43 h 69"/>
                <a:gd name="T98" fmla="*/ 139 w 181"/>
                <a:gd name="T99" fmla="*/ 41 h 69"/>
                <a:gd name="T100" fmla="*/ 152 w 181"/>
                <a:gd name="T101" fmla="*/ 37 h 69"/>
                <a:gd name="T102" fmla="*/ 156 w 181"/>
                <a:gd name="T103" fmla="*/ 35 h 69"/>
                <a:gd name="T104" fmla="*/ 163 w 181"/>
                <a:gd name="T105" fmla="*/ 27 h 69"/>
                <a:gd name="T106" fmla="*/ 167 w 181"/>
                <a:gd name="T107" fmla="*/ 19 h 69"/>
                <a:gd name="T108" fmla="*/ 10 w 181"/>
                <a:gd name="T109" fmla="*/ 31 h 69"/>
                <a:gd name="T110" fmla="*/ 10 w 181"/>
                <a:gd name="T111" fmla="*/ 35 h 69"/>
                <a:gd name="T112" fmla="*/ 9 w 181"/>
                <a:gd name="T113" fmla="*/ 34 h 69"/>
                <a:gd name="T114" fmla="*/ 7 w 181"/>
                <a:gd name="T115" fmla="*/ 35 h 69"/>
                <a:gd name="T116" fmla="*/ 8 w 181"/>
                <a:gd name="T117" fmla="*/ 36 h 69"/>
                <a:gd name="T118" fmla="*/ 10 w 181"/>
                <a:gd name="T119" fmla="*/ 3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1" h="69">
                  <a:moveTo>
                    <a:pt x="177" y="5"/>
                  </a:moveTo>
                  <a:cubicBezTo>
                    <a:pt x="177" y="2"/>
                    <a:pt x="172" y="0"/>
                    <a:pt x="172" y="0"/>
                  </a:cubicBezTo>
                  <a:cubicBezTo>
                    <a:pt x="172" y="4"/>
                    <a:pt x="169" y="7"/>
                    <a:pt x="164" y="8"/>
                  </a:cubicBezTo>
                  <a:cubicBezTo>
                    <a:pt x="163" y="9"/>
                    <a:pt x="163" y="11"/>
                    <a:pt x="162" y="11"/>
                  </a:cubicBezTo>
                  <a:cubicBezTo>
                    <a:pt x="159" y="15"/>
                    <a:pt x="152" y="15"/>
                    <a:pt x="149" y="19"/>
                  </a:cubicBezTo>
                  <a:cubicBezTo>
                    <a:pt x="150" y="19"/>
                    <a:pt x="150" y="20"/>
                    <a:pt x="150" y="21"/>
                  </a:cubicBezTo>
                  <a:cubicBezTo>
                    <a:pt x="150" y="20"/>
                    <a:pt x="150" y="20"/>
                    <a:pt x="150" y="20"/>
                  </a:cubicBezTo>
                  <a:cubicBezTo>
                    <a:pt x="150" y="22"/>
                    <a:pt x="150" y="22"/>
                    <a:pt x="150" y="22"/>
                  </a:cubicBezTo>
                  <a:cubicBezTo>
                    <a:pt x="150" y="22"/>
                    <a:pt x="149" y="21"/>
                    <a:pt x="149" y="20"/>
                  </a:cubicBezTo>
                  <a:cubicBezTo>
                    <a:pt x="147" y="21"/>
                    <a:pt x="146" y="23"/>
                    <a:pt x="144" y="24"/>
                  </a:cubicBezTo>
                  <a:cubicBezTo>
                    <a:pt x="145" y="26"/>
                    <a:pt x="143" y="24"/>
                    <a:pt x="144" y="26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3" y="27"/>
                    <a:pt x="143" y="27"/>
                    <a:pt x="141" y="25"/>
                  </a:cubicBezTo>
                  <a:cubicBezTo>
                    <a:pt x="135" y="26"/>
                    <a:pt x="130" y="30"/>
                    <a:pt x="125" y="31"/>
                  </a:cubicBezTo>
                  <a:cubicBezTo>
                    <a:pt x="119" y="33"/>
                    <a:pt x="114" y="37"/>
                    <a:pt x="108" y="39"/>
                  </a:cubicBezTo>
                  <a:cubicBezTo>
                    <a:pt x="108" y="42"/>
                    <a:pt x="106" y="41"/>
                    <a:pt x="106" y="44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5" y="45"/>
                    <a:pt x="104" y="43"/>
                    <a:pt x="103" y="42"/>
                  </a:cubicBezTo>
                  <a:cubicBezTo>
                    <a:pt x="103" y="44"/>
                    <a:pt x="102" y="43"/>
                    <a:pt x="103" y="45"/>
                  </a:cubicBezTo>
                  <a:cubicBezTo>
                    <a:pt x="103" y="46"/>
                    <a:pt x="102" y="42"/>
                    <a:pt x="101" y="43"/>
                  </a:cubicBezTo>
                  <a:cubicBezTo>
                    <a:pt x="101" y="42"/>
                    <a:pt x="101" y="44"/>
                    <a:pt x="101" y="44"/>
                  </a:cubicBezTo>
                  <a:cubicBezTo>
                    <a:pt x="100" y="46"/>
                    <a:pt x="101" y="42"/>
                    <a:pt x="99" y="41"/>
                  </a:cubicBezTo>
                  <a:cubicBezTo>
                    <a:pt x="96" y="42"/>
                    <a:pt x="94" y="45"/>
                    <a:pt x="91" y="44"/>
                  </a:cubicBezTo>
                  <a:cubicBezTo>
                    <a:pt x="91" y="44"/>
                    <a:pt x="91" y="45"/>
                    <a:pt x="91" y="45"/>
                  </a:cubicBezTo>
                  <a:cubicBezTo>
                    <a:pt x="90" y="42"/>
                    <a:pt x="90" y="46"/>
                    <a:pt x="90" y="45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88" y="43"/>
                    <a:pt x="88" y="45"/>
                    <a:pt x="86" y="44"/>
                  </a:cubicBezTo>
                  <a:cubicBezTo>
                    <a:pt x="85" y="45"/>
                    <a:pt x="84" y="42"/>
                    <a:pt x="83" y="44"/>
                  </a:cubicBezTo>
                  <a:cubicBezTo>
                    <a:pt x="83" y="43"/>
                    <a:pt x="83" y="43"/>
                    <a:pt x="82" y="43"/>
                  </a:cubicBezTo>
                  <a:cubicBezTo>
                    <a:pt x="82" y="47"/>
                    <a:pt x="80" y="42"/>
                    <a:pt x="79" y="44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6" y="44"/>
                    <a:pt x="73" y="43"/>
                    <a:pt x="70" y="46"/>
                  </a:cubicBezTo>
                  <a:cubicBezTo>
                    <a:pt x="68" y="46"/>
                    <a:pt x="66" y="43"/>
                    <a:pt x="64" y="44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3" y="46"/>
                    <a:pt x="64" y="45"/>
                    <a:pt x="64" y="44"/>
                  </a:cubicBezTo>
                  <a:cubicBezTo>
                    <a:pt x="63" y="46"/>
                    <a:pt x="61" y="44"/>
                    <a:pt x="60" y="44"/>
                  </a:cubicBezTo>
                  <a:cubicBezTo>
                    <a:pt x="60" y="45"/>
                    <a:pt x="60" y="45"/>
                    <a:pt x="60" y="46"/>
                  </a:cubicBezTo>
                  <a:cubicBezTo>
                    <a:pt x="59" y="43"/>
                    <a:pt x="57" y="47"/>
                    <a:pt x="55" y="45"/>
                  </a:cubicBezTo>
                  <a:cubicBezTo>
                    <a:pt x="56" y="48"/>
                    <a:pt x="55" y="47"/>
                    <a:pt x="54" y="48"/>
                  </a:cubicBezTo>
                  <a:cubicBezTo>
                    <a:pt x="54" y="47"/>
                    <a:pt x="54" y="46"/>
                    <a:pt x="54" y="46"/>
                  </a:cubicBezTo>
                  <a:cubicBezTo>
                    <a:pt x="53" y="46"/>
                    <a:pt x="52" y="46"/>
                    <a:pt x="51" y="45"/>
                  </a:cubicBezTo>
                  <a:cubicBezTo>
                    <a:pt x="51" y="46"/>
                    <a:pt x="50" y="48"/>
                    <a:pt x="50" y="47"/>
                  </a:cubicBezTo>
                  <a:cubicBezTo>
                    <a:pt x="49" y="45"/>
                    <a:pt x="48" y="47"/>
                    <a:pt x="48" y="46"/>
                  </a:cubicBezTo>
                  <a:cubicBezTo>
                    <a:pt x="48" y="48"/>
                    <a:pt x="47" y="49"/>
                    <a:pt x="46" y="49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4" y="47"/>
                    <a:pt x="42" y="44"/>
                    <a:pt x="39" y="47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6" y="47"/>
                    <a:pt x="35" y="45"/>
                    <a:pt x="32" y="47"/>
                  </a:cubicBezTo>
                  <a:cubicBezTo>
                    <a:pt x="33" y="46"/>
                    <a:pt x="30" y="45"/>
                    <a:pt x="30" y="45"/>
                  </a:cubicBezTo>
                  <a:cubicBezTo>
                    <a:pt x="29" y="46"/>
                    <a:pt x="28" y="46"/>
                    <a:pt x="27" y="48"/>
                  </a:cubicBezTo>
                  <a:cubicBezTo>
                    <a:pt x="27" y="48"/>
                    <a:pt x="27" y="46"/>
                    <a:pt x="27" y="46"/>
                  </a:cubicBezTo>
                  <a:cubicBezTo>
                    <a:pt x="26" y="45"/>
                    <a:pt x="26" y="43"/>
                    <a:pt x="25" y="45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4" y="44"/>
                    <a:pt x="22" y="46"/>
                    <a:pt x="22" y="44"/>
                  </a:cubicBezTo>
                  <a:cubicBezTo>
                    <a:pt x="21" y="45"/>
                    <a:pt x="20" y="45"/>
                    <a:pt x="20" y="46"/>
                  </a:cubicBezTo>
                  <a:cubicBezTo>
                    <a:pt x="19" y="46"/>
                    <a:pt x="20" y="44"/>
                    <a:pt x="19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19" y="42"/>
                    <a:pt x="17" y="42"/>
                    <a:pt x="15" y="42"/>
                  </a:cubicBezTo>
                  <a:cubicBezTo>
                    <a:pt x="16" y="40"/>
                    <a:pt x="13" y="41"/>
                    <a:pt x="13" y="39"/>
                  </a:cubicBezTo>
                  <a:cubicBezTo>
                    <a:pt x="12" y="40"/>
                    <a:pt x="13" y="38"/>
                    <a:pt x="10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8"/>
                    <a:pt x="11" y="37"/>
                    <a:pt x="12" y="37"/>
                  </a:cubicBezTo>
                  <a:cubicBezTo>
                    <a:pt x="12" y="37"/>
                    <a:pt x="11" y="37"/>
                    <a:pt x="11" y="3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6"/>
                    <a:pt x="11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1" y="36"/>
                    <a:pt x="11" y="36"/>
                  </a:cubicBezTo>
                  <a:cubicBezTo>
                    <a:pt x="11" y="36"/>
                    <a:pt x="11" y="36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9" y="35"/>
                    <a:pt x="12" y="34"/>
                    <a:pt x="10" y="34"/>
                  </a:cubicBezTo>
                  <a:cubicBezTo>
                    <a:pt x="10" y="34"/>
                    <a:pt x="10" y="33"/>
                    <a:pt x="11" y="32"/>
                  </a:cubicBezTo>
                  <a:cubicBezTo>
                    <a:pt x="10" y="34"/>
                    <a:pt x="10" y="32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0"/>
                    <a:pt x="10" y="30"/>
                    <a:pt x="10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10" y="30"/>
                    <a:pt x="10" y="30"/>
                  </a:cubicBezTo>
                  <a:cubicBezTo>
                    <a:pt x="10" y="30"/>
                    <a:pt x="9" y="30"/>
                    <a:pt x="5" y="31"/>
                  </a:cubicBezTo>
                  <a:cubicBezTo>
                    <a:pt x="4" y="32"/>
                    <a:pt x="9" y="31"/>
                    <a:pt x="8" y="32"/>
                  </a:cubicBezTo>
                  <a:cubicBezTo>
                    <a:pt x="5" y="32"/>
                    <a:pt x="9" y="34"/>
                    <a:pt x="6" y="34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3"/>
                    <a:pt x="5" y="33"/>
                    <a:pt x="5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5" y="34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1" y="36"/>
                    <a:pt x="4" y="35"/>
                    <a:pt x="4" y="36"/>
                  </a:cubicBezTo>
                  <a:cubicBezTo>
                    <a:pt x="4" y="36"/>
                    <a:pt x="1" y="36"/>
                    <a:pt x="0" y="37"/>
                  </a:cubicBezTo>
                  <a:cubicBezTo>
                    <a:pt x="1" y="38"/>
                    <a:pt x="3" y="40"/>
                    <a:pt x="2" y="42"/>
                  </a:cubicBezTo>
                  <a:cubicBezTo>
                    <a:pt x="3" y="43"/>
                    <a:pt x="4" y="44"/>
                    <a:pt x="6" y="44"/>
                  </a:cubicBezTo>
                  <a:cubicBezTo>
                    <a:pt x="6" y="44"/>
                    <a:pt x="3" y="45"/>
                    <a:pt x="5" y="45"/>
                  </a:cubicBezTo>
                  <a:cubicBezTo>
                    <a:pt x="4" y="46"/>
                    <a:pt x="3" y="47"/>
                    <a:pt x="3" y="47"/>
                  </a:cubicBezTo>
                  <a:cubicBezTo>
                    <a:pt x="4" y="47"/>
                    <a:pt x="4" y="49"/>
                    <a:pt x="5" y="46"/>
                  </a:cubicBezTo>
                  <a:cubicBezTo>
                    <a:pt x="6" y="48"/>
                    <a:pt x="7" y="49"/>
                    <a:pt x="8" y="49"/>
                  </a:cubicBezTo>
                  <a:cubicBezTo>
                    <a:pt x="8" y="49"/>
                    <a:pt x="6" y="50"/>
                    <a:pt x="6" y="51"/>
                  </a:cubicBezTo>
                  <a:cubicBezTo>
                    <a:pt x="8" y="50"/>
                    <a:pt x="9" y="50"/>
                    <a:pt x="10" y="51"/>
                  </a:cubicBezTo>
                  <a:cubicBezTo>
                    <a:pt x="11" y="50"/>
                    <a:pt x="10" y="50"/>
                    <a:pt x="11" y="48"/>
                  </a:cubicBezTo>
                  <a:cubicBezTo>
                    <a:pt x="12" y="48"/>
                    <a:pt x="12" y="48"/>
                    <a:pt x="13" y="48"/>
                  </a:cubicBezTo>
                  <a:cubicBezTo>
                    <a:pt x="12" y="49"/>
                    <a:pt x="10" y="52"/>
                    <a:pt x="11" y="52"/>
                  </a:cubicBezTo>
                  <a:cubicBezTo>
                    <a:pt x="9" y="55"/>
                    <a:pt x="10" y="51"/>
                    <a:pt x="8" y="54"/>
                  </a:cubicBezTo>
                  <a:cubicBezTo>
                    <a:pt x="7" y="55"/>
                    <a:pt x="5" y="54"/>
                    <a:pt x="6" y="53"/>
                  </a:cubicBezTo>
                  <a:cubicBezTo>
                    <a:pt x="3" y="54"/>
                    <a:pt x="6" y="54"/>
                    <a:pt x="4" y="55"/>
                  </a:cubicBezTo>
                  <a:cubicBezTo>
                    <a:pt x="5" y="56"/>
                    <a:pt x="6" y="55"/>
                    <a:pt x="8" y="55"/>
                  </a:cubicBezTo>
                  <a:cubicBezTo>
                    <a:pt x="8" y="54"/>
                    <a:pt x="8" y="54"/>
                    <a:pt x="9" y="53"/>
                  </a:cubicBezTo>
                  <a:cubicBezTo>
                    <a:pt x="11" y="52"/>
                    <a:pt x="9" y="56"/>
                    <a:pt x="9" y="56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9" y="57"/>
                    <a:pt x="10" y="56"/>
                    <a:pt x="11" y="57"/>
                  </a:cubicBezTo>
                  <a:cubicBezTo>
                    <a:pt x="9" y="60"/>
                    <a:pt x="9" y="56"/>
                    <a:pt x="8" y="58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8" y="61"/>
                    <a:pt x="9" y="58"/>
                    <a:pt x="10" y="59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1" y="59"/>
                    <a:pt x="11" y="57"/>
                    <a:pt x="11" y="57"/>
                  </a:cubicBezTo>
                  <a:cubicBezTo>
                    <a:pt x="13" y="55"/>
                    <a:pt x="11" y="57"/>
                    <a:pt x="13" y="57"/>
                  </a:cubicBezTo>
                  <a:cubicBezTo>
                    <a:pt x="14" y="56"/>
                    <a:pt x="12" y="57"/>
                    <a:pt x="13" y="56"/>
                  </a:cubicBezTo>
                  <a:cubicBezTo>
                    <a:pt x="14" y="54"/>
                    <a:pt x="14" y="54"/>
                    <a:pt x="15" y="54"/>
                  </a:cubicBezTo>
                  <a:cubicBezTo>
                    <a:pt x="15" y="55"/>
                    <a:pt x="14" y="56"/>
                    <a:pt x="14" y="57"/>
                  </a:cubicBezTo>
                  <a:cubicBezTo>
                    <a:pt x="14" y="58"/>
                    <a:pt x="13" y="57"/>
                    <a:pt x="14" y="57"/>
                  </a:cubicBezTo>
                  <a:cubicBezTo>
                    <a:pt x="12" y="58"/>
                    <a:pt x="12" y="60"/>
                    <a:pt x="11" y="61"/>
                  </a:cubicBezTo>
                  <a:cubicBezTo>
                    <a:pt x="11" y="62"/>
                    <a:pt x="12" y="60"/>
                    <a:pt x="13" y="60"/>
                  </a:cubicBezTo>
                  <a:cubicBezTo>
                    <a:pt x="13" y="60"/>
                    <a:pt x="14" y="58"/>
                    <a:pt x="14" y="58"/>
                  </a:cubicBezTo>
                  <a:cubicBezTo>
                    <a:pt x="17" y="54"/>
                    <a:pt x="13" y="61"/>
                    <a:pt x="15" y="61"/>
                  </a:cubicBezTo>
                  <a:cubicBezTo>
                    <a:pt x="16" y="58"/>
                    <a:pt x="18" y="58"/>
                    <a:pt x="19" y="54"/>
                  </a:cubicBezTo>
                  <a:cubicBezTo>
                    <a:pt x="19" y="54"/>
                    <a:pt x="20" y="53"/>
                    <a:pt x="20" y="54"/>
                  </a:cubicBezTo>
                  <a:cubicBezTo>
                    <a:pt x="19" y="56"/>
                    <a:pt x="20" y="56"/>
                    <a:pt x="18" y="57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61"/>
                    <a:pt x="17" y="63"/>
                    <a:pt x="17" y="64"/>
                  </a:cubicBezTo>
                  <a:cubicBezTo>
                    <a:pt x="18" y="63"/>
                    <a:pt x="18" y="62"/>
                    <a:pt x="19" y="62"/>
                  </a:cubicBezTo>
                  <a:cubicBezTo>
                    <a:pt x="18" y="62"/>
                    <a:pt x="18" y="63"/>
                    <a:pt x="19" y="64"/>
                  </a:cubicBezTo>
                  <a:cubicBezTo>
                    <a:pt x="18" y="63"/>
                    <a:pt x="20" y="61"/>
                    <a:pt x="20" y="60"/>
                  </a:cubicBezTo>
                  <a:cubicBezTo>
                    <a:pt x="21" y="61"/>
                    <a:pt x="21" y="63"/>
                    <a:pt x="20" y="63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20" y="63"/>
                    <a:pt x="19" y="65"/>
                    <a:pt x="20" y="65"/>
                  </a:cubicBezTo>
                  <a:cubicBezTo>
                    <a:pt x="20" y="64"/>
                    <a:pt x="21" y="62"/>
                    <a:pt x="22" y="61"/>
                  </a:cubicBezTo>
                  <a:cubicBezTo>
                    <a:pt x="22" y="61"/>
                    <a:pt x="22" y="62"/>
                    <a:pt x="23" y="62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2" y="63"/>
                    <a:pt x="21" y="66"/>
                    <a:pt x="22" y="66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3" y="65"/>
                    <a:pt x="23" y="65"/>
                    <a:pt x="24" y="65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4" y="65"/>
                    <a:pt x="25" y="63"/>
                    <a:pt x="25" y="65"/>
                  </a:cubicBezTo>
                  <a:cubicBezTo>
                    <a:pt x="25" y="63"/>
                    <a:pt x="24" y="65"/>
                    <a:pt x="24" y="64"/>
                  </a:cubicBezTo>
                  <a:cubicBezTo>
                    <a:pt x="24" y="62"/>
                    <a:pt x="25" y="62"/>
                    <a:pt x="25" y="62"/>
                  </a:cubicBezTo>
                  <a:cubicBezTo>
                    <a:pt x="25" y="62"/>
                    <a:pt x="25" y="62"/>
                    <a:pt x="25" y="63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6" y="63"/>
                    <a:pt x="26" y="64"/>
                    <a:pt x="26" y="65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6" y="66"/>
                    <a:pt x="28" y="62"/>
                    <a:pt x="28" y="64"/>
                  </a:cubicBezTo>
                  <a:cubicBezTo>
                    <a:pt x="28" y="65"/>
                    <a:pt x="27" y="66"/>
                    <a:pt x="27" y="67"/>
                  </a:cubicBezTo>
                  <a:cubicBezTo>
                    <a:pt x="28" y="64"/>
                    <a:pt x="29" y="64"/>
                    <a:pt x="30" y="62"/>
                  </a:cubicBezTo>
                  <a:cubicBezTo>
                    <a:pt x="30" y="63"/>
                    <a:pt x="28" y="65"/>
                    <a:pt x="28" y="67"/>
                  </a:cubicBezTo>
                  <a:cubicBezTo>
                    <a:pt x="29" y="65"/>
                    <a:pt x="29" y="69"/>
                    <a:pt x="30" y="66"/>
                  </a:cubicBezTo>
                  <a:cubicBezTo>
                    <a:pt x="30" y="65"/>
                    <a:pt x="31" y="64"/>
                    <a:pt x="31" y="63"/>
                  </a:cubicBezTo>
                  <a:cubicBezTo>
                    <a:pt x="32" y="64"/>
                    <a:pt x="31" y="64"/>
                    <a:pt x="31" y="66"/>
                  </a:cubicBezTo>
                  <a:cubicBezTo>
                    <a:pt x="32" y="65"/>
                    <a:pt x="32" y="63"/>
                    <a:pt x="32" y="62"/>
                  </a:cubicBezTo>
                  <a:cubicBezTo>
                    <a:pt x="32" y="63"/>
                    <a:pt x="33" y="61"/>
                    <a:pt x="34" y="62"/>
                  </a:cubicBezTo>
                  <a:cubicBezTo>
                    <a:pt x="33" y="64"/>
                    <a:pt x="32" y="63"/>
                    <a:pt x="33" y="64"/>
                  </a:cubicBezTo>
                  <a:cubicBezTo>
                    <a:pt x="34" y="65"/>
                    <a:pt x="34" y="60"/>
                    <a:pt x="35" y="60"/>
                  </a:cubicBezTo>
                  <a:cubicBezTo>
                    <a:pt x="35" y="59"/>
                    <a:pt x="36" y="56"/>
                    <a:pt x="36" y="55"/>
                  </a:cubicBezTo>
                  <a:cubicBezTo>
                    <a:pt x="37" y="56"/>
                    <a:pt x="36" y="56"/>
                    <a:pt x="36" y="58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61"/>
                    <a:pt x="34" y="63"/>
                    <a:pt x="34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5" y="65"/>
                    <a:pt x="34" y="66"/>
                    <a:pt x="34" y="67"/>
                  </a:cubicBezTo>
                  <a:cubicBezTo>
                    <a:pt x="35" y="65"/>
                    <a:pt x="36" y="67"/>
                    <a:pt x="36" y="66"/>
                  </a:cubicBezTo>
                  <a:cubicBezTo>
                    <a:pt x="36" y="65"/>
                    <a:pt x="35" y="67"/>
                    <a:pt x="36" y="65"/>
                  </a:cubicBezTo>
                  <a:cubicBezTo>
                    <a:pt x="36" y="65"/>
                    <a:pt x="37" y="62"/>
                    <a:pt x="37" y="63"/>
                  </a:cubicBezTo>
                  <a:cubicBezTo>
                    <a:pt x="37" y="65"/>
                    <a:pt x="37" y="66"/>
                    <a:pt x="37" y="67"/>
                  </a:cubicBezTo>
                  <a:cubicBezTo>
                    <a:pt x="37" y="68"/>
                    <a:pt x="37" y="65"/>
                    <a:pt x="38" y="66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40" y="68"/>
                    <a:pt x="42" y="67"/>
                    <a:pt x="45" y="63"/>
                  </a:cubicBezTo>
                  <a:cubicBezTo>
                    <a:pt x="45" y="65"/>
                    <a:pt x="45" y="65"/>
                    <a:pt x="46" y="67"/>
                  </a:cubicBezTo>
                  <a:cubicBezTo>
                    <a:pt x="46" y="66"/>
                    <a:pt x="46" y="65"/>
                    <a:pt x="47" y="65"/>
                  </a:cubicBezTo>
                  <a:cubicBezTo>
                    <a:pt x="47" y="67"/>
                    <a:pt x="47" y="67"/>
                    <a:pt x="47" y="67"/>
                  </a:cubicBezTo>
                  <a:cubicBezTo>
                    <a:pt x="48" y="68"/>
                    <a:pt x="49" y="66"/>
                    <a:pt x="49" y="65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50" y="68"/>
                    <a:pt x="50" y="65"/>
                    <a:pt x="50" y="65"/>
                  </a:cubicBezTo>
                  <a:cubicBezTo>
                    <a:pt x="50" y="66"/>
                    <a:pt x="50" y="66"/>
                    <a:pt x="50" y="66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1" y="64"/>
                    <a:pt x="52" y="65"/>
                    <a:pt x="52" y="67"/>
                  </a:cubicBezTo>
                  <a:cubicBezTo>
                    <a:pt x="52" y="66"/>
                    <a:pt x="52" y="66"/>
                    <a:pt x="52" y="65"/>
                  </a:cubicBezTo>
                  <a:cubicBezTo>
                    <a:pt x="52" y="67"/>
                    <a:pt x="54" y="67"/>
                    <a:pt x="55" y="66"/>
                  </a:cubicBezTo>
                  <a:cubicBezTo>
                    <a:pt x="54" y="65"/>
                    <a:pt x="54" y="65"/>
                    <a:pt x="54" y="63"/>
                  </a:cubicBezTo>
                  <a:cubicBezTo>
                    <a:pt x="54" y="61"/>
                    <a:pt x="55" y="64"/>
                    <a:pt x="55" y="62"/>
                  </a:cubicBezTo>
                  <a:cubicBezTo>
                    <a:pt x="55" y="63"/>
                    <a:pt x="55" y="64"/>
                    <a:pt x="55" y="65"/>
                  </a:cubicBezTo>
                  <a:cubicBezTo>
                    <a:pt x="56" y="68"/>
                    <a:pt x="58" y="65"/>
                    <a:pt x="59" y="66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1" y="67"/>
                    <a:pt x="62" y="64"/>
                    <a:pt x="63" y="65"/>
                  </a:cubicBezTo>
                  <a:cubicBezTo>
                    <a:pt x="63" y="65"/>
                    <a:pt x="63" y="62"/>
                    <a:pt x="64" y="62"/>
                  </a:cubicBezTo>
                  <a:cubicBezTo>
                    <a:pt x="64" y="60"/>
                    <a:pt x="64" y="64"/>
                    <a:pt x="65" y="66"/>
                  </a:cubicBezTo>
                  <a:cubicBezTo>
                    <a:pt x="65" y="65"/>
                    <a:pt x="65" y="64"/>
                    <a:pt x="66" y="64"/>
                  </a:cubicBezTo>
                  <a:cubicBezTo>
                    <a:pt x="66" y="65"/>
                    <a:pt x="66" y="65"/>
                    <a:pt x="66" y="65"/>
                  </a:cubicBezTo>
                  <a:cubicBezTo>
                    <a:pt x="66" y="64"/>
                    <a:pt x="67" y="63"/>
                    <a:pt x="67" y="64"/>
                  </a:cubicBezTo>
                  <a:cubicBezTo>
                    <a:pt x="67" y="64"/>
                    <a:pt x="67" y="64"/>
                    <a:pt x="67" y="64"/>
                  </a:cubicBezTo>
                  <a:cubicBezTo>
                    <a:pt x="67" y="64"/>
                    <a:pt x="68" y="66"/>
                    <a:pt x="68" y="65"/>
                  </a:cubicBezTo>
                  <a:cubicBezTo>
                    <a:pt x="68" y="64"/>
                    <a:pt x="69" y="65"/>
                    <a:pt x="69" y="63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71" y="66"/>
                    <a:pt x="70" y="63"/>
                    <a:pt x="70" y="62"/>
                  </a:cubicBezTo>
                  <a:cubicBezTo>
                    <a:pt x="71" y="61"/>
                    <a:pt x="71" y="63"/>
                    <a:pt x="71" y="63"/>
                  </a:cubicBezTo>
                  <a:cubicBezTo>
                    <a:pt x="71" y="64"/>
                    <a:pt x="71" y="63"/>
                    <a:pt x="71" y="63"/>
                  </a:cubicBezTo>
                  <a:cubicBezTo>
                    <a:pt x="70" y="65"/>
                    <a:pt x="71" y="64"/>
                    <a:pt x="71" y="65"/>
                  </a:cubicBezTo>
                  <a:cubicBezTo>
                    <a:pt x="71" y="65"/>
                    <a:pt x="71" y="63"/>
                    <a:pt x="72" y="63"/>
                  </a:cubicBezTo>
                  <a:cubicBezTo>
                    <a:pt x="72" y="63"/>
                    <a:pt x="73" y="63"/>
                    <a:pt x="73" y="65"/>
                  </a:cubicBezTo>
                  <a:cubicBezTo>
                    <a:pt x="73" y="64"/>
                    <a:pt x="73" y="64"/>
                    <a:pt x="73" y="63"/>
                  </a:cubicBezTo>
                  <a:cubicBezTo>
                    <a:pt x="73" y="63"/>
                    <a:pt x="73" y="62"/>
                    <a:pt x="72" y="61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1"/>
                    <a:pt x="74" y="62"/>
                    <a:pt x="74" y="60"/>
                  </a:cubicBezTo>
                  <a:cubicBezTo>
                    <a:pt x="74" y="62"/>
                    <a:pt x="74" y="62"/>
                    <a:pt x="74" y="62"/>
                  </a:cubicBezTo>
                  <a:cubicBezTo>
                    <a:pt x="74" y="61"/>
                    <a:pt x="75" y="61"/>
                    <a:pt x="75" y="61"/>
                  </a:cubicBezTo>
                  <a:cubicBezTo>
                    <a:pt x="75" y="62"/>
                    <a:pt x="75" y="64"/>
                    <a:pt x="76" y="65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7" y="63"/>
                    <a:pt x="77" y="63"/>
                    <a:pt x="77" y="64"/>
                  </a:cubicBezTo>
                  <a:cubicBezTo>
                    <a:pt x="78" y="65"/>
                    <a:pt x="78" y="59"/>
                    <a:pt x="79" y="61"/>
                  </a:cubicBezTo>
                  <a:cubicBezTo>
                    <a:pt x="79" y="63"/>
                    <a:pt x="79" y="63"/>
                    <a:pt x="80" y="64"/>
                  </a:cubicBezTo>
                  <a:cubicBezTo>
                    <a:pt x="80" y="63"/>
                    <a:pt x="80" y="63"/>
                    <a:pt x="80" y="62"/>
                  </a:cubicBezTo>
                  <a:cubicBezTo>
                    <a:pt x="80" y="61"/>
                    <a:pt x="80" y="64"/>
                    <a:pt x="79" y="63"/>
                  </a:cubicBezTo>
                  <a:cubicBezTo>
                    <a:pt x="79" y="61"/>
                    <a:pt x="80" y="62"/>
                    <a:pt x="80" y="61"/>
                  </a:cubicBezTo>
                  <a:cubicBezTo>
                    <a:pt x="81" y="66"/>
                    <a:pt x="83" y="62"/>
                    <a:pt x="84" y="64"/>
                  </a:cubicBezTo>
                  <a:cubicBezTo>
                    <a:pt x="84" y="61"/>
                    <a:pt x="85" y="63"/>
                    <a:pt x="85" y="62"/>
                  </a:cubicBezTo>
                  <a:cubicBezTo>
                    <a:pt x="85" y="65"/>
                    <a:pt x="86" y="62"/>
                    <a:pt x="86" y="63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7" y="62"/>
                    <a:pt x="87" y="57"/>
                    <a:pt x="88" y="60"/>
                  </a:cubicBezTo>
                  <a:cubicBezTo>
                    <a:pt x="88" y="60"/>
                    <a:pt x="88" y="61"/>
                    <a:pt x="88" y="62"/>
                  </a:cubicBezTo>
                  <a:cubicBezTo>
                    <a:pt x="89" y="65"/>
                    <a:pt x="89" y="59"/>
                    <a:pt x="90" y="62"/>
                  </a:cubicBezTo>
                  <a:cubicBezTo>
                    <a:pt x="90" y="61"/>
                    <a:pt x="89" y="60"/>
                    <a:pt x="90" y="59"/>
                  </a:cubicBezTo>
                  <a:cubicBezTo>
                    <a:pt x="91" y="60"/>
                    <a:pt x="92" y="61"/>
                    <a:pt x="92" y="62"/>
                  </a:cubicBezTo>
                  <a:cubicBezTo>
                    <a:pt x="92" y="61"/>
                    <a:pt x="92" y="60"/>
                    <a:pt x="92" y="61"/>
                  </a:cubicBezTo>
                  <a:cubicBezTo>
                    <a:pt x="93" y="62"/>
                    <a:pt x="92" y="62"/>
                    <a:pt x="92" y="62"/>
                  </a:cubicBezTo>
                  <a:cubicBezTo>
                    <a:pt x="93" y="63"/>
                    <a:pt x="93" y="61"/>
                    <a:pt x="94" y="60"/>
                  </a:cubicBezTo>
                  <a:cubicBezTo>
                    <a:pt x="94" y="62"/>
                    <a:pt x="95" y="61"/>
                    <a:pt x="96" y="62"/>
                  </a:cubicBezTo>
                  <a:cubicBezTo>
                    <a:pt x="96" y="60"/>
                    <a:pt x="98" y="63"/>
                    <a:pt x="97" y="60"/>
                  </a:cubicBezTo>
                  <a:cubicBezTo>
                    <a:pt x="98" y="61"/>
                    <a:pt x="98" y="61"/>
                    <a:pt x="98" y="61"/>
                  </a:cubicBezTo>
                  <a:cubicBezTo>
                    <a:pt x="98" y="60"/>
                    <a:pt x="98" y="58"/>
                    <a:pt x="98" y="58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99" y="62"/>
                    <a:pt x="99" y="60"/>
                    <a:pt x="100" y="61"/>
                  </a:cubicBezTo>
                  <a:cubicBezTo>
                    <a:pt x="99" y="59"/>
                    <a:pt x="100" y="61"/>
                    <a:pt x="100" y="60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101" y="58"/>
                    <a:pt x="100" y="58"/>
                    <a:pt x="101" y="57"/>
                  </a:cubicBezTo>
                  <a:cubicBezTo>
                    <a:pt x="101" y="57"/>
                    <a:pt x="101" y="60"/>
                    <a:pt x="101" y="59"/>
                  </a:cubicBezTo>
                  <a:cubicBezTo>
                    <a:pt x="102" y="60"/>
                    <a:pt x="102" y="60"/>
                    <a:pt x="102" y="59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2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60"/>
                  </a:cubicBezTo>
                  <a:cubicBezTo>
                    <a:pt x="104" y="61"/>
                    <a:pt x="104" y="61"/>
                    <a:pt x="104" y="61"/>
                  </a:cubicBezTo>
                  <a:cubicBezTo>
                    <a:pt x="104" y="61"/>
                    <a:pt x="104" y="59"/>
                    <a:pt x="104" y="59"/>
                  </a:cubicBezTo>
                  <a:cubicBezTo>
                    <a:pt x="106" y="60"/>
                    <a:pt x="108" y="58"/>
                    <a:pt x="108" y="57"/>
                  </a:cubicBezTo>
                  <a:cubicBezTo>
                    <a:pt x="108" y="57"/>
                    <a:pt x="108" y="58"/>
                    <a:pt x="108" y="58"/>
                  </a:cubicBezTo>
                  <a:cubicBezTo>
                    <a:pt x="108" y="57"/>
                    <a:pt x="108" y="56"/>
                    <a:pt x="109" y="57"/>
                  </a:cubicBezTo>
                  <a:cubicBezTo>
                    <a:pt x="109" y="56"/>
                    <a:pt x="109" y="58"/>
                    <a:pt x="110" y="58"/>
                  </a:cubicBezTo>
                  <a:cubicBezTo>
                    <a:pt x="110" y="58"/>
                    <a:pt x="110" y="56"/>
                    <a:pt x="109" y="56"/>
                  </a:cubicBezTo>
                  <a:cubicBezTo>
                    <a:pt x="111" y="59"/>
                    <a:pt x="111" y="55"/>
                    <a:pt x="113" y="56"/>
                  </a:cubicBezTo>
                  <a:cubicBezTo>
                    <a:pt x="113" y="56"/>
                    <a:pt x="113" y="57"/>
                    <a:pt x="113" y="57"/>
                  </a:cubicBezTo>
                  <a:cubicBezTo>
                    <a:pt x="114" y="56"/>
                    <a:pt x="114" y="55"/>
                    <a:pt x="115" y="53"/>
                  </a:cubicBezTo>
                  <a:cubicBezTo>
                    <a:pt x="115" y="55"/>
                    <a:pt x="115" y="55"/>
                    <a:pt x="115" y="55"/>
                  </a:cubicBezTo>
                  <a:cubicBezTo>
                    <a:pt x="115" y="55"/>
                    <a:pt x="116" y="55"/>
                    <a:pt x="116" y="54"/>
                  </a:cubicBezTo>
                  <a:cubicBezTo>
                    <a:pt x="115" y="52"/>
                    <a:pt x="116" y="51"/>
                    <a:pt x="116" y="51"/>
                  </a:cubicBezTo>
                  <a:cubicBezTo>
                    <a:pt x="116" y="51"/>
                    <a:pt x="116" y="51"/>
                    <a:pt x="116" y="51"/>
                  </a:cubicBezTo>
                  <a:cubicBezTo>
                    <a:pt x="117" y="50"/>
                    <a:pt x="117" y="50"/>
                    <a:pt x="117" y="50"/>
                  </a:cubicBezTo>
                  <a:cubicBezTo>
                    <a:pt x="118" y="51"/>
                    <a:pt x="117" y="51"/>
                    <a:pt x="117" y="52"/>
                  </a:cubicBezTo>
                  <a:cubicBezTo>
                    <a:pt x="118" y="54"/>
                    <a:pt x="119" y="53"/>
                    <a:pt x="119" y="53"/>
                  </a:cubicBezTo>
                  <a:cubicBezTo>
                    <a:pt x="119" y="51"/>
                    <a:pt x="119" y="51"/>
                    <a:pt x="119" y="51"/>
                  </a:cubicBezTo>
                  <a:cubicBezTo>
                    <a:pt x="120" y="51"/>
                    <a:pt x="120" y="53"/>
                    <a:pt x="120" y="53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48"/>
                    <a:pt x="121" y="50"/>
                    <a:pt x="121" y="51"/>
                  </a:cubicBezTo>
                  <a:cubicBezTo>
                    <a:pt x="122" y="50"/>
                    <a:pt x="122" y="47"/>
                    <a:pt x="122" y="45"/>
                  </a:cubicBezTo>
                  <a:cubicBezTo>
                    <a:pt x="122" y="46"/>
                    <a:pt x="123" y="44"/>
                    <a:pt x="123" y="44"/>
                  </a:cubicBezTo>
                  <a:cubicBezTo>
                    <a:pt x="124" y="45"/>
                    <a:pt x="123" y="44"/>
                    <a:pt x="123" y="45"/>
                  </a:cubicBezTo>
                  <a:cubicBezTo>
                    <a:pt x="124" y="47"/>
                    <a:pt x="124" y="47"/>
                    <a:pt x="124" y="47"/>
                  </a:cubicBezTo>
                  <a:cubicBezTo>
                    <a:pt x="123" y="47"/>
                    <a:pt x="125" y="49"/>
                    <a:pt x="125" y="50"/>
                  </a:cubicBezTo>
                  <a:cubicBezTo>
                    <a:pt x="125" y="49"/>
                    <a:pt x="126" y="49"/>
                    <a:pt x="127" y="50"/>
                  </a:cubicBezTo>
                  <a:cubicBezTo>
                    <a:pt x="126" y="47"/>
                    <a:pt x="128" y="48"/>
                    <a:pt x="127" y="45"/>
                  </a:cubicBezTo>
                  <a:cubicBezTo>
                    <a:pt x="128" y="45"/>
                    <a:pt x="128" y="47"/>
                    <a:pt x="129" y="48"/>
                  </a:cubicBezTo>
                  <a:cubicBezTo>
                    <a:pt x="129" y="46"/>
                    <a:pt x="131" y="47"/>
                    <a:pt x="131" y="46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2" y="46"/>
                    <a:pt x="134" y="46"/>
                    <a:pt x="133" y="43"/>
                  </a:cubicBezTo>
                  <a:cubicBezTo>
                    <a:pt x="134" y="45"/>
                    <a:pt x="134" y="45"/>
                    <a:pt x="134" y="45"/>
                  </a:cubicBezTo>
                  <a:cubicBezTo>
                    <a:pt x="135" y="45"/>
                    <a:pt x="133" y="42"/>
                    <a:pt x="134" y="43"/>
                  </a:cubicBezTo>
                  <a:cubicBezTo>
                    <a:pt x="135" y="44"/>
                    <a:pt x="135" y="44"/>
                    <a:pt x="135" y="44"/>
                  </a:cubicBezTo>
                  <a:cubicBezTo>
                    <a:pt x="135" y="43"/>
                    <a:pt x="136" y="45"/>
                    <a:pt x="136" y="43"/>
                  </a:cubicBezTo>
                  <a:cubicBezTo>
                    <a:pt x="136" y="44"/>
                    <a:pt x="136" y="44"/>
                    <a:pt x="136" y="44"/>
                  </a:cubicBezTo>
                  <a:cubicBezTo>
                    <a:pt x="137" y="43"/>
                    <a:pt x="138" y="43"/>
                    <a:pt x="137" y="41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139" y="44"/>
                    <a:pt x="138" y="41"/>
                    <a:pt x="139" y="41"/>
                  </a:cubicBezTo>
                  <a:cubicBezTo>
                    <a:pt x="139" y="42"/>
                    <a:pt x="140" y="42"/>
                    <a:pt x="139" y="42"/>
                  </a:cubicBezTo>
                  <a:cubicBezTo>
                    <a:pt x="139" y="41"/>
                    <a:pt x="140" y="41"/>
                    <a:pt x="140" y="40"/>
                  </a:cubicBezTo>
                  <a:cubicBezTo>
                    <a:pt x="142" y="42"/>
                    <a:pt x="142" y="42"/>
                    <a:pt x="142" y="42"/>
                  </a:cubicBezTo>
                  <a:cubicBezTo>
                    <a:pt x="145" y="41"/>
                    <a:pt x="148" y="39"/>
                    <a:pt x="150" y="36"/>
                  </a:cubicBezTo>
                  <a:cubicBezTo>
                    <a:pt x="152" y="38"/>
                    <a:pt x="150" y="38"/>
                    <a:pt x="151" y="39"/>
                  </a:cubicBezTo>
                  <a:cubicBezTo>
                    <a:pt x="150" y="37"/>
                    <a:pt x="151" y="38"/>
                    <a:pt x="152" y="37"/>
                  </a:cubicBezTo>
                  <a:cubicBezTo>
                    <a:pt x="152" y="37"/>
                    <a:pt x="152" y="37"/>
                    <a:pt x="152" y="37"/>
                  </a:cubicBezTo>
                  <a:cubicBezTo>
                    <a:pt x="152" y="37"/>
                    <a:pt x="153" y="38"/>
                    <a:pt x="153" y="37"/>
                  </a:cubicBezTo>
                  <a:cubicBezTo>
                    <a:pt x="153" y="37"/>
                    <a:pt x="153" y="37"/>
                    <a:pt x="153" y="37"/>
                  </a:cubicBezTo>
                  <a:cubicBezTo>
                    <a:pt x="153" y="35"/>
                    <a:pt x="155" y="38"/>
                    <a:pt x="154" y="36"/>
                  </a:cubicBezTo>
                  <a:cubicBezTo>
                    <a:pt x="155" y="37"/>
                    <a:pt x="155" y="37"/>
                    <a:pt x="155" y="37"/>
                  </a:cubicBezTo>
                  <a:cubicBezTo>
                    <a:pt x="154" y="35"/>
                    <a:pt x="156" y="37"/>
                    <a:pt x="156" y="35"/>
                  </a:cubicBezTo>
                  <a:cubicBezTo>
                    <a:pt x="156" y="36"/>
                    <a:pt x="156" y="36"/>
                    <a:pt x="156" y="36"/>
                  </a:cubicBezTo>
                  <a:cubicBezTo>
                    <a:pt x="157" y="36"/>
                    <a:pt x="156" y="32"/>
                    <a:pt x="157" y="34"/>
                  </a:cubicBezTo>
                  <a:cubicBezTo>
                    <a:pt x="157" y="33"/>
                    <a:pt x="158" y="32"/>
                    <a:pt x="157" y="31"/>
                  </a:cubicBezTo>
                  <a:cubicBezTo>
                    <a:pt x="158" y="33"/>
                    <a:pt x="158" y="33"/>
                    <a:pt x="158" y="33"/>
                  </a:cubicBezTo>
                  <a:cubicBezTo>
                    <a:pt x="160" y="30"/>
                    <a:pt x="163" y="29"/>
                    <a:pt x="162" y="26"/>
                  </a:cubicBezTo>
                  <a:cubicBezTo>
                    <a:pt x="163" y="27"/>
                    <a:pt x="163" y="27"/>
                    <a:pt x="163" y="27"/>
                  </a:cubicBezTo>
                  <a:cubicBezTo>
                    <a:pt x="163" y="24"/>
                    <a:pt x="167" y="27"/>
                    <a:pt x="165" y="23"/>
                  </a:cubicBezTo>
                  <a:cubicBezTo>
                    <a:pt x="164" y="21"/>
                    <a:pt x="164" y="21"/>
                    <a:pt x="164" y="21"/>
                  </a:cubicBezTo>
                  <a:cubicBezTo>
                    <a:pt x="166" y="23"/>
                    <a:pt x="166" y="23"/>
                    <a:pt x="166" y="23"/>
                  </a:cubicBezTo>
                  <a:cubicBezTo>
                    <a:pt x="165" y="21"/>
                    <a:pt x="167" y="21"/>
                    <a:pt x="166" y="20"/>
                  </a:cubicBezTo>
                  <a:cubicBezTo>
                    <a:pt x="166" y="21"/>
                    <a:pt x="166" y="21"/>
                    <a:pt x="167" y="21"/>
                  </a:cubicBezTo>
                  <a:cubicBezTo>
                    <a:pt x="167" y="21"/>
                    <a:pt x="166" y="19"/>
                    <a:pt x="167" y="19"/>
                  </a:cubicBezTo>
                  <a:cubicBezTo>
                    <a:pt x="167" y="20"/>
                    <a:pt x="167" y="20"/>
                    <a:pt x="167" y="20"/>
                  </a:cubicBezTo>
                  <a:cubicBezTo>
                    <a:pt x="171" y="20"/>
                    <a:pt x="176" y="17"/>
                    <a:pt x="174" y="13"/>
                  </a:cubicBezTo>
                  <a:cubicBezTo>
                    <a:pt x="174" y="12"/>
                    <a:pt x="177" y="14"/>
                    <a:pt x="177" y="14"/>
                  </a:cubicBezTo>
                  <a:cubicBezTo>
                    <a:pt x="175" y="10"/>
                    <a:pt x="181" y="9"/>
                    <a:pt x="177" y="5"/>
                  </a:cubicBezTo>
                  <a:close/>
                  <a:moveTo>
                    <a:pt x="10" y="32"/>
                  </a:moveTo>
                  <a:cubicBezTo>
                    <a:pt x="10" y="32"/>
                    <a:pt x="10" y="32"/>
                    <a:pt x="10" y="31"/>
                  </a:cubicBezTo>
                  <a:cubicBezTo>
                    <a:pt x="10" y="32"/>
                    <a:pt x="10" y="32"/>
                    <a:pt x="10" y="32"/>
                  </a:cubicBezTo>
                  <a:close/>
                  <a:moveTo>
                    <a:pt x="6" y="35"/>
                  </a:moveTo>
                  <a:cubicBezTo>
                    <a:pt x="6" y="35"/>
                    <a:pt x="6" y="35"/>
                    <a:pt x="5" y="35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5"/>
                    <a:pt x="6" y="35"/>
                  </a:cubicBezTo>
                  <a:close/>
                  <a:moveTo>
                    <a:pt x="10" y="35"/>
                  </a:move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lose/>
                  <a:moveTo>
                    <a:pt x="9" y="32"/>
                  </a:moveTo>
                  <a:cubicBezTo>
                    <a:pt x="9" y="33"/>
                    <a:pt x="8" y="33"/>
                    <a:pt x="8" y="33"/>
                  </a:cubicBezTo>
                  <a:cubicBezTo>
                    <a:pt x="9" y="31"/>
                    <a:pt x="10" y="31"/>
                    <a:pt x="10" y="32"/>
                  </a:cubicBezTo>
                  <a:cubicBezTo>
                    <a:pt x="9" y="33"/>
                    <a:pt x="9" y="34"/>
                    <a:pt x="9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9" y="34"/>
                    <a:pt x="9" y="32"/>
                  </a:cubicBezTo>
                  <a:close/>
                  <a:moveTo>
                    <a:pt x="7" y="35"/>
                  </a:moveTo>
                  <a:cubicBezTo>
                    <a:pt x="7" y="35"/>
                    <a:pt x="7" y="34"/>
                    <a:pt x="7" y="34"/>
                  </a:cubicBezTo>
                  <a:cubicBezTo>
                    <a:pt x="7" y="34"/>
                    <a:pt x="7" y="34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lose/>
                  <a:moveTo>
                    <a:pt x="7" y="35"/>
                  </a:move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6"/>
                  </a:cubicBezTo>
                  <a:cubicBezTo>
                    <a:pt x="8" y="36"/>
                    <a:pt x="9" y="35"/>
                    <a:pt x="9" y="35"/>
                  </a:cubicBezTo>
                  <a:cubicBezTo>
                    <a:pt x="9" y="35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9" y="36"/>
                    <a:pt x="8" y="36"/>
                    <a:pt x="7" y="35"/>
                  </a:cubicBezTo>
                  <a:close/>
                  <a:moveTo>
                    <a:pt x="9" y="36"/>
                  </a:move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7"/>
                  </a:cubicBezTo>
                  <a:cubicBezTo>
                    <a:pt x="10" y="36"/>
                    <a:pt x="9" y="36"/>
                    <a:pt x="9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93" name="Freeform 435"/>
            <p:cNvSpPr>
              <a:spLocks/>
            </p:cNvSpPr>
            <p:nvPr/>
          </p:nvSpPr>
          <p:spPr bwMode="auto">
            <a:xfrm>
              <a:off x="10025063" y="4881563"/>
              <a:ext cx="7937" cy="3175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1 h 1"/>
                <a:gd name="T4" fmla="*/ 2 w 2"/>
                <a:gd name="T5" fmla="*/ 0 h 1"/>
                <a:gd name="T6" fmla="*/ 1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94" name="Freeform 436"/>
            <p:cNvSpPr>
              <a:spLocks noEditPoints="1"/>
            </p:cNvSpPr>
            <p:nvPr/>
          </p:nvSpPr>
          <p:spPr bwMode="auto">
            <a:xfrm>
              <a:off x="9531350" y="2778125"/>
              <a:ext cx="1528762" cy="2152650"/>
            </a:xfrm>
            <a:custGeom>
              <a:avLst/>
              <a:gdLst>
                <a:gd name="T0" fmla="*/ 172 w 406"/>
                <a:gd name="T1" fmla="*/ 570 h 572"/>
                <a:gd name="T2" fmla="*/ 205 w 406"/>
                <a:gd name="T3" fmla="*/ 568 h 572"/>
                <a:gd name="T4" fmla="*/ 239 w 406"/>
                <a:gd name="T5" fmla="*/ 564 h 572"/>
                <a:gd name="T6" fmla="*/ 281 w 406"/>
                <a:gd name="T7" fmla="*/ 547 h 572"/>
                <a:gd name="T8" fmla="*/ 300 w 406"/>
                <a:gd name="T9" fmla="*/ 522 h 572"/>
                <a:gd name="T10" fmla="*/ 204 w 406"/>
                <a:gd name="T11" fmla="*/ 395 h 572"/>
                <a:gd name="T12" fmla="*/ 207 w 406"/>
                <a:gd name="T13" fmla="*/ 339 h 572"/>
                <a:gd name="T14" fmla="*/ 214 w 406"/>
                <a:gd name="T15" fmla="*/ 279 h 572"/>
                <a:gd name="T16" fmla="*/ 177 w 406"/>
                <a:gd name="T17" fmla="*/ 304 h 572"/>
                <a:gd name="T18" fmla="*/ 184 w 406"/>
                <a:gd name="T19" fmla="*/ 298 h 572"/>
                <a:gd name="T20" fmla="*/ 197 w 406"/>
                <a:gd name="T21" fmla="*/ 321 h 572"/>
                <a:gd name="T22" fmla="*/ 186 w 406"/>
                <a:gd name="T23" fmla="*/ 337 h 572"/>
                <a:gd name="T24" fmla="*/ 190 w 406"/>
                <a:gd name="T25" fmla="*/ 347 h 572"/>
                <a:gd name="T26" fmla="*/ 189 w 406"/>
                <a:gd name="T27" fmla="*/ 365 h 572"/>
                <a:gd name="T28" fmla="*/ 189 w 406"/>
                <a:gd name="T29" fmla="*/ 382 h 572"/>
                <a:gd name="T30" fmla="*/ 194 w 406"/>
                <a:gd name="T31" fmla="*/ 401 h 572"/>
                <a:gd name="T32" fmla="*/ 198 w 406"/>
                <a:gd name="T33" fmla="*/ 426 h 572"/>
                <a:gd name="T34" fmla="*/ 92 w 406"/>
                <a:gd name="T35" fmla="*/ 277 h 572"/>
                <a:gd name="T36" fmla="*/ 68 w 406"/>
                <a:gd name="T37" fmla="*/ 218 h 572"/>
                <a:gd name="T38" fmla="*/ 189 w 406"/>
                <a:gd name="T39" fmla="*/ 198 h 572"/>
                <a:gd name="T40" fmla="*/ 299 w 406"/>
                <a:gd name="T41" fmla="*/ 279 h 572"/>
                <a:gd name="T42" fmla="*/ 240 w 406"/>
                <a:gd name="T43" fmla="*/ 425 h 572"/>
                <a:gd name="T44" fmla="*/ 250 w 406"/>
                <a:gd name="T45" fmla="*/ 401 h 572"/>
                <a:gd name="T46" fmla="*/ 257 w 406"/>
                <a:gd name="T47" fmla="*/ 380 h 572"/>
                <a:gd name="T48" fmla="*/ 262 w 406"/>
                <a:gd name="T49" fmla="*/ 342 h 572"/>
                <a:gd name="T50" fmla="*/ 279 w 406"/>
                <a:gd name="T51" fmla="*/ 305 h 572"/>
                <a:gd name="T52" fmla="*/ 323 w 406"/>
                <a:gd name="T53" fmla="*/ 287 h 572"/>
                <a:gd name="T54" fmla="*/ 345 w 406"/>
                <a:gd name="T55" fmla="*/ 231 h 572"/>
                <a:gd name="T56" fmla="*/ 313 w 406"/>
                <a:gd name="T57" fmla="*/ 163 h 572"/>
                <a:gd name="T58" fmla="*/ 199 w 406"/>
                <a:gd name="T59" fmla="*/ 120 h 572"/>
                <a:gd name="T60" fmla="*/ 99 w 406"/>
                <a:gd name="T61" fmla="*/ 189 h 572"/>
                <a:gd name="T62" fmla="*/ 67 w 406"/>
                <a:gd name="T63" fmla="*/ 156 h 572"/>
                <a:gd name="T64" fmla="*/ 18 w 406"/>
                <a:gd name="T65" fmla="*/ 247 h 572"/>
                <a:gd name="T66" fmla="*/ 17 w 406"/>
                <a:gd name="T67" fmla="*/ 216 h 572"/>
                <a:gd name="T68" fmla="*/ 18 w 406"/>
                <a:gd name="T69" fmla="*/ 212 h 572"/>
                <a:gd name="T70" fmla="*/ 18 w 406"/>
                <a:gd name="T71" fmla="*/ 213 h 572"/>
                <a:gd name="T72" fmla="*/ 20 w 406"/>
                <a:gd name="T73" fmla="*/ 216 h 572"/>
                <a:gd name="T74" fmla="*/ 36 w 406"/>
                <a:gd name="T75" fmla="*/ 256 h 572"/>
                <a:gd name="T76" fmla="*/ 80 w 406"/>
                <a:gd name="T77" fmla="*/ 293 h 572"/>
                <a:gd name="T78" fmla="*/ 143 w 406"/>
                <a:gd name="T79" fmla="*/ 304 h 572"/>
                <a:gd name="T80" fmla="*/ 162 w 406"/>
                <a:gd name="T81" fmla="*/ 375 h 572"/>
                <a:gd name="T82" fmla="*/ 177 w 406"/>
                <a:gd name="T83" fmla="*/ 504 h 572"/>
                <a:gd name="T84" fmla="*/ 192 w 406"/>
                <a:gd name="T85" fmla="*/ 530 h 572"/>
                <a:gd name="T86" fmla="*/ 191 w 406"/>
                <a:gd name="T87" fmla="*/ 504 h 572"/>
                <a:gd name="T88" fmla="*/ 192 w 406"/>
                <a:gd name="T89" fmla="*/ 486 h 572"/>
                <a:gd name="T90" fmla="*/ 194 w 406"/>
                <a:gd name="T91" fmla="*/ 451 h 572"/>
                <a:gd name="T92" fmla="*/ 220 w 406"/>
                <a:gd name="T93" fmla="*/ 447 h 572"/>
                <a:gd name="T94" fmla="*/ 240 w 406"/>
                <a:gd name="T95" fmla="*/ 469 h 572"/>
                <a:gd name="T96" fmla="*/ 247 w 406"/>
                <a:gd name="T97" fmla="*/ 543 h 572"/>
                <a:gd name="T98" fmla="*/ 146 w 406"/>
                <a:gd name="T99" fmla="*/ 545 h 572"/>
                <a:gd name="T100" fmla="*/ 137 w 406"/>
                <a:gd name="T101" fmla="*/ 524 h 572"/>
                <a:gd name="T102" fmla="*/ 130 w 406"/>
                <a:gd name="T103" fmla="*/ 553 h 572"/>
                <a:gd name="T104" fmla="*/ 193 w 406"/>
                <a:gd name="T105" fmla="*/ 309 h 572"/>
                <a:gd name="T106" fmla="*/ 196 w 406"/>
                <a:gd name="T107" fmla="*/ 303 h 572"/>
                <a:gd name="T108" fmla="*/ 209 w 406"/>
                <a:gd name="T109" fmla="*/ 295 h 572"/>
                <a:gd name="T110" fmla="*/ 218 w 406"/>
                <a:gd name="T111" fmla="*/ 301 h 572"/>
                <a:gd name="T112" fmla="*/ 221 w 406"/>
                <a:gd name="T113" fmla="*/ 307 h 572"/>
                <a:gd name="T114" fmla="*/ 211 w 406"/>
                <a:gd name="T115" fmla="*/ 310 h 572"/>
                <a:gd name="T116" fmla="*/ 222 w 406"/>
                <a:gd name="T117" fmla="*/ 307 h 572"/>
                <a:gd name="T118" fmla="*/ 191 w 406"/>
                <a:gd name="T119" fmla="*/ 185 h 572"/>
                <a:gd name="T120" fmla="*/ 63 w 406"/>
                <a:gd name="T121" fmla="*/ 186 h 572"/>
                <a:gd name="T122" fmla="*/ 22 w 406"/>
                <a:gd name="T123" fmla="*/ 214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6" h="572">
                  <a:moveTo>
                    <a:pt x="135" y="564"/>
                  </a:moveTo>
                  <a:cubicBezTo>
                    <a:pt x="136" y="564"/>
                    <a:pt x="137" y="565"/>
                    <a:pt x="137" y="564"/>
                  </a:cubicBezTo>
                  <a:cubicBezTo>
                    <a:pt x="137" y="565"/>
                    <a:pt x="137" y="565"/>
                    <a:pt x="137" y="565"/>
                  </a:cubicBezTo>
                  <a:cubicBezTo>
                    <a:pt x="138" y="565"/>
                    <a:pt x="140" y="563"/>
                    <a:pt x="139" y="566"/>
                  </a:cubicBezTo>
                  <a:cubicBezTo>
                    <a:pt x="140" y="563"/>
                    <a:pt x="139" y="565"/>
                    <a:pt x="138" y="564"/>
                  </a:cubicBezTo>
                  <a:cubicBezTo>
                    <a:pt x="139" y="562"/>
                    <a:pt x="140" y="563"/>
                    <a:pt x="141" y="562"/>
                  </a:cubicBezTo>
                  <a:cubicBezTo>
                    <a:pt x="139" y="565"/>
                    <a:pt x="142" y="563"/>
                    <a:pt x="142" y="564"/>
                  </a:cubicBezTo>
                  <a:cubicBezTo>
                    <a:pt x="142" y="565"/>
                    <a:pt x="142" y="565"/>
                    <a:pt x="142" y="566"/>
                  </a:cubicBezTo>
                  <a:cubicBezTo>
                    <a:pt x="143" y="564"/>
                    <a:pt x="143" y="564"/>
                    <a:pt x="143" y="564"/>
                  </a:cubicBezTo>
                  <a:cubicBezTo>
                    <a:pt x="142" y="568"/>
                    <a:pt x="145" y="564"/>
                    <a:pt x="145" y="566"/>
                  </a:cubicBezTo>
                  <a:cubicBezTo>
                    <a:pt x="144" y="566"/>
                    <a:pt x="144" y="568"/>
                    <a:pt x="144" y="569"/>
                  </a:cubicBezTo>
                  <a:cubicBezTo>
                    <a:pt x="144" y="566"/>
                    <a:pt x="146" y="566"/>
                    <a:pt x="147" y="564"/>
                  </a:cubicBezTo>
                  <a:cubicBezTo>
                    <a:pt x="148" y="565"/>
                    <a:pt x="145" y="567"/>
                    <a:pt x="145" y="569"/>
                  </a:cubicBezTo>
                  <a:cubicBezTo>
                    <a:pt x="146" y="567"/>
                    <a:pt x="146" y="571"/>
                    <a:pt x="147" y="568"/>
                  </a:cubicBezTo>
                  <a:cubicBezTo>
                    <a:pt x="147" y="567"/>
                    <a:pt x="148" y="567"/>
                    <a:pt x="149" y="566"/>
                  </a:cubicBezTo>
                  <a:cubicBezTo>
                    <a:pt x="150" y="566"/>
                    <a:pt x="148" y="567"/>
                    <a:pt x="148" y="568"/>
                  </a:cubicBezTo>
                  <a:cubicBezTo>
                    <a:pt x="149" y="568"/>
                    <a:pt x="150" y="566"/>
                    <a:pt x="150" y="565"/>
                  </a:cubicBezTo>
                  <a:cubicBezTo>
                    <a:pt x="150" y="566"/>
                    <a:pt x="152" y="564"/>
                    <a:pt x="152" y="565"/>
                  </a:cubicBezTo>
                  <a:cubicBezTo>
                    <a:pt x="152" y="567"/>
                    <a:pt x="150" y="566"/>
                    <a:pt x="150" y="567"/>
                  </a:cubicBezTo>
                  <a:cubicBezTo>
                    <a:pt x="152" y="568"/>
                    <a:pt x="152" y="563"/>
                    <a:pt x="154" y="563"/>
                  </a:cubicBezTo>
                  <a:cubicBezTo>
                    <a:pt x="153" y="562"/>
                    <a:pt x="155" y="559"/>
                    <a:pt x="155" y="558"/>
                  </a:cubicBezTo>
                  <a:cubicBezTo>
                    <a:pt x="157" y="560"/>
                    <a:pt x="155" y="559"/>
                    <a:pt x="155" y="561"/>
                  </a:cubicBezTo>
                  <a:cubicBezTo>
                    <a:pt x="155" y="561"/>
                    <a:pt x="155" y="561"/>
                    <a:pt x="155" y="561"/>
                  </a:cubicBezTo>
                  <a:cubicBezTo>
                    <a:pt x="155" y="564"/>
                    <a:pt x="152" y="566"/>
                    <a:pt x="153" y="568"/>
                  </a:cubicBezTo>
                  <a:cubicBezTo>
                    <a:pt x="154" y="567"/>
                    <a:pt x="154" y="567"/>
                    <a:pt x="154" y="567"/>
                  </a:cubicBezTo>
                  <a:cubicBezTo>
                    <a:pt x="153" y="568"/>
                    <a:pt x="153" y="569"/>
                    <a:pt x="153" y="570"/>
                  </a:cubicBezTo>
                  <a:cubicBezTo>
                    <a:pt x="153" y="568"/>
                    <a:pt x="154" y="570"/>
                    <a:pt x="155" y="570"/>
                  </a:cubicBezTo>
                  <a:cubicBezTo>
                    <a:pt x="155" y="568"/>
                    <a:pt x="154" y="570"/>
                    <a:pt x="154" y="569"/>
                  </a:cubicBezTo>
                  <a:cubicBezTo>
                    <a:pt x="155" y="568"/>
                    <a:pt x="156" y="566"/>
                    <a:pt x="157" y="567"/>
                  </a:cubicBezTo>
                  <a:cubicBezTo>
                    <a:pt x="156" y="568"/>
                    <a:pt x="157" y="569"/>
                    <a:pt x="156" y="570"/>
                  </a:cubicBezTo>
                  <a:cubicBezTo>
                    <a:pt x="157" y="571"/>
                    <a:pt x="157" y="568"/>
                    <a:pt x="157" y="569"/>
                  </a:cubicBezTo>
                  <a:cubicBezTo>
                    <a:pt x="157" y="570"/>
                    <a:pt x="157" y="570"/>
                    <a:pt x="157" y="570"/>
                  </a:cubicBezTo>
                  <a:cubicBezTo>
                    <a:pt x="160" y="571"/>
                    <a:pt x="164" y="571"/>
                    <a:pt x="166" y="567"/>
                  </a:cubicBezTo>
                  <a:cubicBezTo>
                    <a:pt x="166" y="569"/>
                    <a:pt x="167" y="569"/>
                    <a:pt x="169" y="570"/>
                  </a:cubicBezTo>
                  <a:cubicBezTo>
                    <a:pt x="168" y="570"/>
                    <a:pt x="169" y="569"/>
                    <a:pt x="169" y="568"/>
                  </a:cubicBezTo>
                  <a:cubicBezTo>
                    <a:pt x="170" y="570"/>
                    <a:pt x="170" y="570"/>
                    <a:pt x="170" y="570"/>
                  </a:cubicBezTo>
                  <a:cubicBezTo>
                    <a:pt x="170" y="572"/>
                    <a:pt x="172" y="570"/>
                    <a:pt x="172" y="569"/>
                  </a:cubicBezTo>
                  <a:cubicBezTo>
                    <a:pt x="172" y="570"/>
                    <a:pt x="172" y="570"/>
                    <a:pt x="172" y="570"/>
                  </a:cubicBezTo>
                  <a:cubicBezTo>
                    <a:pt x="173" y="571"/>
                    <a:pt x="173" y="569"/>
                    <a:pt x="173" y="568"/>
                  </a:cubicBezTo>
                  <a:cubicBezTo>
                    <a:pt x="174" y="570"/>
                    <a:pt x="174" y="570"/>
                    <a:pt x="174" y="570"/>
                  </a:cubicBezTo>
                  <a:cubicBezTo>
                    <a:pt x="174" y="569"/>
                    <a:pt x="174" y="569"/>
                    <a:pt x="174" y="569"/>
                  </a:cubicBezTo>
                  <a:cubicBezTo>
                    <a:pt x="174" y="568"/>
                    <a:pt x="175" y="568"/>
                    <a:pt x="175" y="570"/>
                  </a:cubicBezTo>
                  <a:cubicBezTo>
                    <a:pt x="175" y="570"/>
                    <a:pt x="176" y="569"/>
                    <a:pt x="175" y="569"/>
                  </a:cubicBezTo>
                  <a:cubicBezTo>
                    <a:pt x="176" y="570"/>
                    <a:pt x="178" y="570"/>
                    <a:pt x="179" y="569"/>
                  </a:cubicBezTo>
                  <a:cubicBezTo>
                    <a:pt x="178" y="569"/>
                    <a:pt x="178" y="568"/>
                    <a:pt x="178" y="567"/>
                  </a:cubicBezTo>
                  <a:cubicBezTo>
                    <a:pt x="178" y="564"/>
                    <a:pt x="179" y="567"/>
                    <a:pt x="179" y="566"/>
                  </a:cubicBezTo>
                  <a:cubicBezTo>
                    <a:pt x="179" y="567"/>
                    <a:pt x="180" y="567"/>
                    <a:pt x="179" y="568"/>
                  </a:cubicBezTo>
                  <a:cubicBezTo>
                    <a:pt x="181" y="571"/>
                    <a:pt x="183" y="569"/>
                    <a:pt x="184" y="569"/>
                  </a:cubicBezTo>
                  <a:cubicBezTo>
                    <a:pt x="185" y="568"/>
                    <a:pt x="185" y="568"/>
                    <a:pt x="185" y="568"/>
                  </a:cubicBezTo>
                  <a:cubicBezTo>
                    <a:pt x="186" y="570"/>
                    <a:pt x="188" y="568"/>
                    <a:pt x="189" y="569"/>
                  </a:cubicBezTo>
                  <a:cubicBezTo>
                    <a:pt x="189" y="568"/>
                    <a:pt x="189" y="565"/>
                    <a:pt x="190" y="565"/>
                  </a:cubicBezTo>
                  <a:cubicBezTo>
                    <a:pt x="190" y="563"/>
                    <a:pt x="190" y="567"/>
                    <a:pt x="191" y="569"/>
                  </a:cubicBezTo>
                  <a:cubicBezTo>
                    <a:pt x="191" y="568"/>
                    <a:pt x="192" y="567"/>
                    <a:pt x="192" y="567"/>
                  </a:cubicBezTo>
                  <a:cubicBezTo>
                    <a:pt x="192" y="568"/>
                    <a:pt x="192" y="568"/>
                    <a:pt x="192" y="568"/>
                  </a:cubicBezTo>
                  <a:cubicBezTo>
                    <a:pt x="192" y="567"/>
                    <a:pt x="193" y="566"/>
                    <a:pt x="194" y="567"/>
                  </a:cubicBezTo>
                  <a:cubicBezTo>
                    <a:pt x="194" y="567"/>
                    <a:pt x="194" y="567"/>
                    <a:pt x="194" y="567"/>
                  </a:cubicBezTo>
                  <a:cubicBezTo>
                    <a:pt x="194" y="567"/>
                    <a:pt x="195" y="569"/>
                    <a:pt x="195" y="568"/>
                  </a:cubicBezTo>
                  <a:cubicBezTo>
                    <a:pt x="195" y="567"/>
                    <a:pt x="196" y="568"/>
                    <a:pt x="196" y="566"/>
                  </a:cubicBezTo>
                  <a:cubicBezTo>
                    <a:pt x="197" y="567"/>
                    <a:pt x="197" y="567"/>
                    <a:pt x="197" y="567"/>
                  </a:cubicBezTo>
                  <a:cubicBezTo>
                    <a:pt x="197" y="565"/>
                    <a:pt x="197" y="565"/>
                    <a:pt x="197" y="565"/>
                  </a:cubicBezTo>
                  <a:cubicBezTo>
                    <a:pt x="197" y="566"/>
                    <a:pt x="197" y="566"/>
                    <a:pt x="197" y="566"/>
                  </a:cubicBezTo>
                  <a:cubicBezTo>
                    <a:pt x="197" y="568"/>
                    <a:pt x="197" y="568"/>
                    <a:pt x="197" y="568"/>
                  </a:cubicBezTo>
                  <a:cubicBezTo>
                    <a:pt x="198" y="569"/>
                    <a:pt x="197" y="566"/>
                    <a:pt x="198" y="565"/>
                  </a:cubicBezTo>
                  <a:cubicBezTo>
                    <a:pt x="198" y="564"/>
                    <a:pt x="198" y="566"/>
                    <a:pt x="199" y="566"/>
                  </a:cubicBezTo>
                  <a:cubicBezTo>
                    <a:pt x="198" y="567"/>
                    <a:pt x="198" y="566"/>
                    <a:pt x="198" y="566"/>
                  </a:cubicBezTo>
                  <a:cubicBezTo>
                    <a:pt x="198" y="568"/>
                    <a:pt x="198" y="567"/>
                    <a:pt x="199" y="568"/>
                  </a:cubicBezTo>
                  <a:cubicBezTo>
                    <a:pt x="199" y="568"/>
                    <a:pt x="199" y="566"/>
                    <a:pt x="199" y="566"/>
                  </a:cubicBezTo>
                  <a:cubicBezTo>
                    <a:pt x="200" y="566"/>
                    <a:pt x="201" y="566"/>
                    <a:pt x="200" y="568"/>
                  </a:cubicBezTo>
                  <a:cubicBezTo>
                    <a:pt x="201" y="567"/>
                    <a:pt x="201" y="567"/>
                    <a:pt x="201" y="566"/>
                  </a:cubicBezTo>
                  <a:cubicBezTo>
                    <a:pt x="201" y="566"/>
                    <a:pt x="200" y="565"/>
                    <a:pt x="200" y="564"/>
                  </a:cubicBezTo>
                  <a:cubicBezTo>
                    <a:pt x="201" y="564"/>
                    <a:pt x="201" y="564"/>
                    <a:pt x="201" y="564"/>
                  </a:cubicBezTo>
                  <a:cubicBezTo>
                    <a:pt x="201" y="565"/>
                    <a:pt x="201" y="565"/>
                    <a:pt x="201" y="565"/>
                  </a:cubicBezTo>
                  <a:cubicBezTo>
                    <a:pt x="201" y="564"/>
                    <a:pt x="202" y="565"/>
                    <a:pt x="202" y="563"/>
                  </a:cubicBezTo>
                  <a:cubicBezTo>
                    <a:pt x="202" y="565"/>
                    <a:pt x="202" y="565"/>
                    <a:pt x="202" y="565"/>
                  </a:cubicBezTo>
                  <a:cubicBezTo>
                    <a:pt x="203" y="564"/>
                    <a:pt x="203" y="564"/>
                    <a:pt x="204" y="564"/>
                  </a:cubicBezTo>
                  <a:cubicBezTo>
                    <a:pt x="204" y="566"/>
                    <a:pt x="204" y="568"/>
                    <a:pt x="205" y="568"/>
                  </a:cubicBezTo>
                  <a:cubicBezTo>
                    <a:pt x="205" y="566"/>
                    <a:pt x="205" y="566"/>
                    <a:pt x="205" y="566"/>
                  </a:cubicBezTo>
                  <a:cubicBezTo>
                    <a:pt x="206" y="566"/>
                    <a:pt x="206" y="566"/>
                    <a:pt x="206" y="567"/>
                  </a:cubicBezTo>
                  <a:cubicBezTo>
                    <a:pt x="207" y="568"/>
                    <a:pt x="207" y="562"/>
                    <a:pt x="209" y="564"/>
                  </a:cubicBezTo>
                  <a:cubicBezTo>
                    <a:pt x="208" y="566"/>
                    <a:pt x="209" y="566"/>
                    <a:pt x="209" y="567"/>
                  </a:cubicBezTo>
                  <a:cubicBezTo>
                    <a:pt x="209" y="566"/>
                    <a:pt x="209" y="566"/>
                    <a:pt x="209" y="566"/>
                  </a:cubicBezTo>
                  <a:cubicBezTo>
                    <a:pt x="209" y="565"/>
                    <a:pt x="209" y="567"/>
                    <a:pt x="209" y="566"/>
                  </a:cubicBezTo>
                  <a:cubicBezTo>
                    <a:pt x="208" y="564"/>
                    <a:pt x="209" y="565"/>
                    <a:pt x="209" y="564"/>
                  </a:cubicBezTo>
                  <a:cubicBezTo>
                    <a:pt x="211" y="569"/>
                    <a:pt x="213" y="565"/>
                    <a:pt x="215" y="567"/>
                  </a:cubicBezTo>
                  <a:cubicBezTo>
                    <a:pt x="215" y="565"/>
                    <a:pt x="216" y="567"/>
                    <a:pt x="216" y="566"/>
                  </a:cubicBezTo>
                  <a:cubicBezTo>
                    <a:pt x="216" y="568"/>
                    <a:pt x="217" y="565"/>
                    <a:pt x="217" y="567"/>
                  </a:cubicBezTo>
                  <a:cubicBezTo>
                    <a:pt x="217" y="564"/>
                    <a:pt x="217" y="564"/>
                    <a:pt x="217" y="564"/>
                  </a:cubicBezTo>
                  <a:cubicBezTo>
                    <a:pt x="218" y="566"/>
                    <a:pt x="218" y="560"/>
                    <a:pt x="219" y="563"/>
                  </a:cubicBezTo>
                  <a:cubicBezTo>
                    <a:pt x="220" y="564"/>
                    <a:pt x="219" y="565"/>
                    <a:pt x="219" y="565"/>
                  </a:cubicBezTo>
                  <a:cubicBezTo>
                    <a:pt x="220" y="568"/>
                    <a:pt x="221" y="563"/>
                    <a:pt x="222" y="566"/>
                  </a:cubicBezTo>
                  <a:cubicBezTo>
                    <a:pt x="222" y="565"/>
                    <a:pt x="221" y="563"/>
                    <a:pt x="222" y="562"/>
                  </a:cubicBezTo>
                  <a:cubicBezTo>
                    <a:pt x="223" y="563"/>
                    <a:pt x="224" y="565"/>
                    <a:pt x="224" y="565"/>
                  </a:cubicBezTo>
                  <a:cubicBezTo>
                    <a:pt x="224" y="565"/>
                    <a:pt x="224" y="564"/>
                    <a:pt x="225" y="565"/>
                  </a:cubicBezTo>
                  <a:cubicBezTo>
                    <a:pt x="225" y="565"/>
                    <a:pt x="225" y="565"/>
                    <a:pt x="225" y="566"/>
                  </a:cubicBezTo>
                  <a:cubicBezTo>
                    <a:pt x="226" y="566"/>
                    <a:pt x="226" y="565"/>
                    <a:pt x="227" y="564"/>
                  </a:cubicBezTo>
                  <a:cubicBezTo>
                    <a:pt x="227" y="566"/>
                    <a:pt x="229" y="565"/>
                    <a:pt x="230" y="566"/>
                  </a:cubicBezTo>
                  <a:cubicBezTo>
                    <a:pt x="230" y="563"/>
                    <a:pt x="231" y="567"/>
                    <a:pt x="231" y="564"/>
                  </a:cubicBezTo>
                  <a:cubicBezTo>
                    <a:pt x="231" y="564"/>
                    <a:pt x="231" y="564"/>
                    <a:pt x="231" y="564"/>
                  </a:cubicBezTo>
                  <a:cubicBezTo>
                    <a:pt x="232" y="564"/>
                    <a:pt x="232" y="562"/>
                    <a:pt x="232" y="561"/>
                  </a:cubicBezTo>
                  <a:cubicBezTo>
                    <a:pt x="232" y="563"/>
                    <a:pt x="232" y="563"/>
                    <a:pt x="232" y="563"/>
                  </a:cubicBezTo>
                  <a:cubicBezTo>
                    <a:pt x="232" y="566"/>
                    <a:pt x="234" y="564"/>
                    <a:pt x="234" y="565"/>
                  </a:cubicBezTo>
                  <a:cubicBezTo>
                    <a:pt x="233" y="563"/>
                    <a:pt x="234" y="565"/>
                    <a:pt x="234" y="563"/>
                  </a:cubicBezTo>
                  <a:cubicBezTo>
                    <a:pt x="235" y="563"/>
                    <a:pt x="235" y="563"/>
                    <a:pt x="235" y="563"/>
                  </a:cubicBezTo>
                  <a:cubicBezTo>
                    <a:pt x="235" y="562"/>
                    <a:pt x="235" y="562"/>
                    <a:pt x="236" y="561"/>
                  </a:cubicBezTo>
                  <a:cubicBezTo>
                    <a:pt x="236" y="561"/>
                    <a:pt x="236" y="564"/>
                    <a:pt x="236" y="563"/>
                  </a:cubicBezTo>
                  <a:cubicBezTo>
                    <a:pt x="237" y="564"/>
                    <a:pt x="237" y="564"/>
                    <a:pt x="237" y="563"/>
                  </a:cubicBezTo>
                  <a:cubicBezTo>
                    <a:pt x="237" y="563"/>
                    <a:pt x="237" y="563"/>
                    <a:pt x="237" y="563"/>
                  </a:cubicBezTo>
                  <a:cubicBezTo>
                    <a:pt x="237" y="563"/>
                    <a:pt x="237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4"/>
                    <a:pt x="238" y="563"/>
                    <a:pt x="238" y="563"/>
                  </a:cubicBezTo>
                  <a:cubicBezTo>
                    <a:pt x="238" y="563"/>
                    <a:pt x="239" y="563"/>
                    <a:pt x="239" y="564"/>
                  </a:cubicBezTo>
                  <a:cubicBezTo>
                    <a:pt x="239" y="565"/>
                    <a:pt x="239" y="565"/>
                    <a:pt x="239" y="565"/>
                  </a:cubicBezTo>
                  <a:cubicBezTo>
                    <a:pt x="239" y="565"/>
                    <a:pt x="240" y="563"/>
                    <a:pt x="240" y="563"/>
                  </a:cubicBezTo>
                  <a:cubicBezTo>
                    <a:pt x="242" y="564"/>
                    <a:pt x="244" y="562"/>
                    <a:pt x="245" y="561"/>
                  </a:cubicBezTo>
                  <a:cubicBezTo>
                    <a:pt x="244" y="561"/>
                    <a:pt x="244" y="562"/>
                    <a:pt x="244" y="562"/>
                  </a:cubicBezTo>
                  <a:cubicBezTo>
                    <a:pt x="245" y="561"/>
                    <a:pt x="245" y="560"/>
                    <a:pt x="245" y="561"/>
                  </a:cubicBezTo>
                  <a:cubicBezTo>
                    <a:pt x="246" y="560"/>
                    <a:pt x="246" y="562"/>
                    <a:pt x="247" y="562"/>
                  </a:cubicBezTo>
                  <a:cubicBezTo>
                    <a:pt x="247" y="562"/>
                    <a:pt x="247" y="560"/>
                    <a:pt x="247" y="561"/>
                  </a:cubicBezTo>
                  <a:cubicBezTo>
                    <a:pt x="248" y="563"/>
                    <a:pt x="249" y="559"/>
                    <a:pt x="251" y="560"/>
                  </a:cubicBezTo>
                  <a:cubicBezTo>
                    <a:pt x="251" y="560"/>
                    <a:pt x="251" y="561"/>
                    <a:pt x="251" y="561"/>
                  </a:cubicBezTo>
                  <a:cubicBezTo>
                    <a:pt x="252" y="560"/>
                    <a:pt x="253" y="560"/>
                    <a:pt x="253" y="558"/>
                  </a:cubicBezTo>
                  <a:cubicBezTo>
                    <a:pt x="253" y="559"/>
                    <a:pt x="253" y="559"/>
                    <a:pt x="253" y="559"/>
                  </a:cubicBezTo>
                  <a:cubicBezTo>
                    <a:pt x="254" y="559"/>
                    <a:pt x="255" y="559"/>
                    <a:pt x="255" y="557"/>
                  </a:cubicBezTo>
                  <a:cubicBezTo>
                    <a:pt x="254" y="557"/>
                    <a:pt x="255" y="558"/>
                    <a:pt x="255" y="558"/>
                  </a:cubicBezTo>
                  <a:cubicBezTo>
                    <a:pt x="254" y="557"/>
                    <a:pt x="255" y="555"/>
                    <a:pt x="255" y="555"/>
                  </a:cubicBezTo>
                  <a:cubicBezTo>
                    <a:pt x="255" y="556"/>
                    <a:pt x="255" y="556"/>
                    <a:pt x="255" y="556"/>
                  </a:cubicBezTo>
                  <a:cubicBezTo>
                    <a:pt x="256" y="555"/>
                    <a:pt x="256" y="555"/>
                    <a:pt x="257" y="554"/>
                  </a:cubicBezTo>
                  <a:cubicBezTo>
                    <a:pt x="257" y="555"/>
                    <a:pt x="256" y="555"/>
                    <a:pt x="257" y="556"/>
                  </a:cubicBezTo>
                  <a:cubicBezTo>
                    <a:pt x="257" y="558"/>
                    <a:pt x="259" y="557"/>
                    <a:pt x="259" y="557"/>
                  </a:cubicBezTo>
                  <a:cubicBezTo>
                    <a:pt x="259" y="555"/>
                    <a:pt x="259" y="555"/>
                    <a:pt x="259" y="555"/>
                  </a:cubicBezTo>
                  <a:cubicBezTo>
                    <a:pt x="260" y="555"/>
                    <a:pt x="260" y="557"/>
                    <a:pt x="260" y="557"/>
                  </a:cubicBezTo>
                  <a:cubicBezTo>
                    <a:pt x="261" y="551"/>
                    <a:pt x="261" y="551"/>
                    <a:pt x="261" y="551"/>
                  </a:cubicBezTo>
                  <a:cubicBezTo>
                    <a:pt x="260" y="552"/>
                    <a:pt x="262" y="553"/>
                    <a:pt x="261" y="555"/>
                  </a:cubicBezTo>
                  <a:cubicBezTo>
                    <a:pt x="263" y="554"/>
                    <a:pt x="263" y="551"/>
                    <a:pt x="263" y="549"/>
                  </a:cubicBezTo>
                  <a:cubicBezTo>
                    <a:pt x="263" y="550"/>
                    <a:pt x="264" y="548"/>
                    <a:pt x="265" y="548"/>
                  </a:cubicBezTo>
                  <a:cubicBezTo>
                    <a:pt x="265" y="549"/>
                    <a:pt x="264" y="548"/>
                    <a:pt x="264" y="549"/>
                  </a:cubicBezTo>
                  <a:cubicBezTo>
                    <a:pt x="266" y="550"/>
                    <a:pt x="266" y="550"/>
                    <a:pt x="266" y="550"/>
                  </a:cubicBezTo>
                  <a:cubicBezTo>
                    <a:pt x="265" y="551"/>
                    <a:pt x="266" y="553"/>
                    <a:pt x="266" y="554"/>
                  </a:cubicBezTo>
                  <a:cubicBezTo>
                    <a:pt x="266" y="553"/>
                    <a:pt x="268" y="553"/>
                    <a:pt x="269" y="553"/>
                  </a:cubicBezTo>
                  <a:cubicBezTo>
                    <a:pt x="268" y="551"/>
                    <a:pt x="270" y="552"/>
                    <a:pt x="270" y="549"/>
                  </a:cubicBezTo>
                  <a:cubicBezTo>
                    <a:pt x="271" y="549"/>
                    <a:pt x="271" y="551"/>
                    <a:pt x="271" y="552"/>
                  </a:cubicBezTo>
                  <a:cubicBezTo>
                    <a:pt x="272" y="550"/>
                    <a:pt x="274" y="550"/>
                    <a:pt x="275" y="550"/>
                  </a:cubicBezTo>
                  <a:cubicBezTo>
                    <a:pt x="275" y="550"/>
                    <a:pt x="275" y="550"/>
                    <a:pt x="275" y="550"/>
                  </a:cubicBezTo>
                  <a:cubicBezTo>
                    <a:pt x="275" y="549"/>
                    <a:pt x="277" y="549"/>
                    <a:pt x="277" y="547"/>
                  </a:cubicBezTo>
                  <a:cubicBezTo>
                    <a:pt x="278" y="548"/>
                    <a:pt x="278" y="548"/>
                    <a:pt x="278" y="548"/>
                  </a:cubicBezTo>
                  <a:cubicBezTo>
                    <a:pt x="279" y="549"/>
                    <a:pt x="277" y="545"/>
                    <a:pt x="278" y="546"/>
                  </a:cubicBezTo>
                  <a:cubicBezTo>
                    <a:pt x="279" y="547"/>
                    <a:pt x="279" y="547"/>
                    <a:pt x="279" y="547"/>
                  </a:cubicBezTo>
                  <a:cubicBezTo>
                    <a:pt x="279" y="546"/>
                    <a:pt x="281" y="548"/>
                    <a:pt x="281" y="546"/>
                  </a:cubicBezTo>
                  <a:cubicBezTo>
                    <a:pt x="281" y="547"/>
                    <a:pt x="281" y="547"/>
                    <a:pt x="281" y="547"/>
                  </a:cubicBezTo>
                  <a:cubicBezTo>
                    <a:pt x="281" y="546"/>
                    <a:pt x="282" y="546"/>
                    <a:pt x="282" y="544"/>
                  </a:cubicBezTo>
                  <a:cubicBezTo>
                    <a:pt x="283" y="546"/>
                    <a:pt x="283" y="546"/>
                    <a:pt x="283" y="546"/>
                  </a:cubicBezTo>
                  <a:cubicBezTo>
                    <a:pt x="284" y="547"/>
                    <a:pt x="283" y="544"/>
                    <a:pt x="284" y="544"/>
                  </a:cubicBezTo>
                  <a:cubicBezTo>
                    <a:pt x="284" y="544"/>
                    <a:pt x="285" y="545"/>
                    <a:pt x="285" y="545"/>
                  </a:cubicBezTo>
                  <a:cubicBezTo>
                    <a:pt x="285" y="544"/>
                    <a:pt x="286" y="544"/>
                    <a:pt x="286" y="543"/>
                  </a:cubicBezTo>
                  <a:cubicBezTo>
                    <a:pt x="288" y="545"/>
                    <a:pt x="288" y="545"/>
                    <a:pt x="288" y="545"/>
                  </a:cubicBezTo>
                  <a:cubicBezTo>
                    <a:pt x="291" y="543"/>
                    <a:pt x="295" y="541"/>
                    <a:pt x="298" y="537"/>
                  </a:cubicBezTo>
                  <a:cubicBezTo>
                    <a:pt x="300" y="539"/>
                    <a:pt x="298" y="539"/>
                    <a:pt x="299" y="540"/>
                  </a:cubicBezTo>
                  <a:cubicBezTo>
                    <a:pt x="298" y="538"/>
                    <a:pt x="299" y="539"/>
                    <a:pt x="300" y="538"/>
                  </a:cubicBezTo>
                  <a:cubicBezTo>
                    <a:pt x="300" y="538"/>
                    <a:pt x="300" y="538"/>
                    <a:pt x="300" y="538"/>
                  </a:cubicBezTo>
                  <a:cubicBezTo>
                    <a:pt x="300" y="538"/>
                    <a:pt x="301" y="539"/>
                    <a:pt x="302" y="538"/>
                  </a:cubicBezTo>
                  <a:cubicBezTo>
                    <a:pt x="301" y="537"/>
                    <a:pt x="301" y="537"/>
                    <a:pt x="301" y="537"/>
                  </a:cubicBezTo>
                  <a:cubicBezTo>
                    <a:pt x="301" y="536"/>
                    <a:pt x="304" y="539"/>
                    <a:pt x="303" y="536"/>
                  </a:cubicBezTo>
                  <a:cubicBezTo>
                    <a:pt x="304" y="537"/>
                    <a:pt x="304" y="537"/>
                    <a:pt x="304" y="537"/>
                  </a:cubicBezTo>
                  <a:cubicBezTo>
                    <a:pt x="303" y="535"/>
                    <a:pt x="305" y="538"/>
                    <a:pt x="305" y="535"/>
                  </a:cubicBezTo>
                  <a:cubicBezTo>
                    <a:pt x="305" y="536"/>
                    <a:pt x="305" y="536"/>
                    <a:pt x="305" y="536"/>
                  </a:cubicBezTo>
                  <a:cubicBezTo>
                    <a:pt x="306" y="536"/>
                    <a:pt x="305" y="532"/>
                    <a:pt x="306" y="534"/>
                  </a:cubicBezTo>
                  <a:cubicBezTo>
                    <a:pt x="307" y="533"/>
                    <a:pt x="307" y="532"/>
                    <a:pt x="306" y="530"/>
                  </a:cubicBezTo>
                  <a:cubicBezTo>
                    <a:pt x="308" y="533"/>
                    <a:pt x="308" y="533"/>
                    <a:pt x="308" y="533"/>
                  </a:cubicBezTo>
                  <a:cubicBezTo>
                    <a:pt x="310" y="530"/>
                    <a:pt x="313" y="528"/>
                    <a:pt x="314" y="524"/>
                  </a:cubicBezTo>
                  <a:cubicBezTo>
                    <a:pt x="314" y="525"/>
                    <a:pt x="314" y="525"/>
                    <a:pt x="314" y="525"/>
                  </a:cubicBezTo>
                  <a:cubicBezTo>
                    <a:pt x="314" y="522"/>
                    <a:pt x="319" y="525"/>
                    <a:pt x="317" y="521"/>
                  </a:cubicBezTo>
                  <a:cubicBezTo>
                    <a:pt x="316" y="519"/>
                    <a:pt x="316" y="519"/>
                    <a:pt x="316" y="519"/>
                  </a:cubicBezTo>
                  <a:cubicBezTo>
                    <a:pt x="318" y="520"/>
                    <a:pt x="318" y="520"/>
                    <a:pt x="318" y="520"/>
                  </a:cubicBezTo>
                  <a:cubicBezTo>
                    <a:pt x="317" y="519"/>
                    <a:pt x="319" y="519"/>
                    <a:pt x="318" y="518"/>
                  </a:cubicBezTo>
                  <a:cubicBezTo>
                    <a:pt x="318" y="518"/>
                    <a:pt x="318" y="519"/>
                    <a:pt x="319" y="519"/>
                  </a:cubicBezTo>
                  <a:cubicBezTo>
                    <a:pt x="320" y="519"/>
                    <a:pt x="318" y="516"/>
                    <a:pt x="319" y="516"/>
                  </a:cubicBezTo>
                  <a:cubicBezTo>
                    <a:pt x="320" y="517"/>
                    <a:pt x="320" y="517"/>
                    <a:pt x="320" y="517"/>
                  </a:cubicBezTo>
                  <a:cubicBezTo>
                    <a:pt x="324" y="517"/>
                    <a:pt x="329" y="511"/>
                    <a:pt x="325" y="508"/>
                  </a:cubicBezTo>
                  <a:cubicBezTo>
                    <a:pt x="324" y="507"/>
                    <a:pt x="327" y="507"/>
                    <a:pt x="327" y="507"/>
                  </a:cubicBezTo>
                  <a:cubicBezTo>
                    <a:pt x="323" y="505"/>
                    <a:pt x="324" y="499"/>
                    <a:pt x="317" y="501"/>
                  </a:cubicBezTo>
                  <a:cubicBezTo>
                    <a:pt x="315" y="501"/>
                    <a:pt x="312" y="506"/>
                    <a:pt x="312" y="506"/>
                  </a:cubicBezTo>
                  <a:cubicBezTo>
                    <a:pt x="318" y="506"/>
                    <a:pt x="315" y="512"/>
                    <a:pt x="315" y="509"/>
                  </a:cubicBezTo>
                  <a:cubicBezTo>
                    <a:pt x="313" y="508"/>
                    <a:pt x="315" y="509"/>
                    <a:pt x="313" y="509"/>
                  </a:cubicBezTo>
                  <a:cubicBezTo>
                    <a:pt x="312" y="512"/>
                    <a:pt x="303" y="513"/>
                    <a:pt x="299" y="519"/>
                  </a:cubicBezTo>
                  <a:cubicBezTo>
                    <a:pt x="300" y="519"/>
                    <a:pt x="300" y="520"/>
                    <a:pt x="300" y="521"/>
                  </a:cubicBezTo>
                  <a:cubicBezTo>
                    <a:pt x="299" y="520"/>
                    <a:pt x="299" y="520"/>
                    <a:pt x="299" y="520"/>
                  </a:cubicBezTo>
                  <a:cubicBezTo>
                    <a:pt x="300" y="522"/>
                    <a:pt x="300" y="522"/>
                    <a:pt x="300" y="522"/>
                  </a:cubicBezTo>
                  <a:cubicBezTo>
                    <a:pt x="299" y="522"/>
                    <a:pt x="298" y="521"/>
                    <a:pt x="299" y="520"/>
                  </a:cubicBezTo>
                  <a:cubicBezTo>
                    <a:pt x="296" y="522"/>
                    <a:pt x="294" y="524"/>
                    <a:pt x="292" y="525"/>
                  </a:cubicBezTo>
                  <a:cubicBezTo>
                    <a:pt x="293" y="527"/>
                    <a:pt x="291" y="526"/>
                    <a:pt x="292" y="528"/>
                  </a:cubicBezTo>
                  <a:cubicBezTo>
                    <a:pt x="291" y="527"/>
                    <a:pt x="291" y="527"/>
                    <a:pt x="291" y="527"/>
                  </a:cubicBezTo>
                  <a:cubicBezTo>
                    <a:pt x="290" y="529"/>
                    <a:pt x="290" y="529"/>
                    <a:pt x="287" y="527"/>
                  </a:cubicBezTo>
                  <a:cubicBezTo>
                    <a:pt x="280" y="529"/>
                    <a:pt x="275" y="533"/>
                    <a:pt x="268" y="535"/>
                  </a:cubicBezTo>
                  <a:cubicBezTo>
                    <a:pt x="263" y="536"/>
                    <a:pt x="259" y="538"/>
                    <a:pt x="255" y="540"/>
                  </a:cubicBezTo>
                  <a:cubicBezTo>
                    <a:pt x="255" y="537"/>
                    <a:pt x="256" y="534"/>
                    <a:pt x="257" y="531"/>
                  </a:cubicBezTo>
                  <a:cubicBezTo>
                    <a:pt x="257" y="529"/>
                    <a:pt x="255" y="527"/>
                    <a:pt x="256" y="525"/>
                  </a:cubicBezTo>
                  <a:cubicBezTo>
                    <a:pt x="255" y="519"/>
                    <a:pt x="260" y="512"/>
                    <a:pt x="257" y="505"/>
                  </a:cubicBezTo>
                  <a:cubicBezTo>
                    <a:pt x="257" y="505"/>
                    <a:pt x="256" y="505"/>
                    <a:pt x="255" y="504"/>
                  </a:cubicBezTo>
                  <a:cubicBezTo>
                    <a:pt x="256" y="504"/>
                    <a:pt x="256" y="504"/>
                    <a:pt x="256" y="504"/>
                  </a:cubicBezTo>
                  <a:cubicBezTo>
                    <a:pt x="254" y="504"/>
                    <a:pt x="254" y="504"/>
                    <a:pt x="254" y="504"/>
                  </a:cubicBezTo>
                  <a:cubicBezTo>
                    <a:pt x="254" y="503"/>
                    <a:pt x="256" y="504"/>
                    <a:pt x="256" y="504"/>
                  </a:cubicBezTo>
                  <a:cubicBezTo>
                    <a:pt x="256" y="501"/>
                    <a:pt x="256" y="499"/>
                    <a:pt x="256" y="496"/>
                  </a:cubicBezTo>
                  <a:cubicBezTo>
                    <a:pt x="254" y="496"/>
                    <a:pt x="256" y="494"/>
                    <a:pt x="254" y="494"/>
                  </a:cubicBezTo>
                  <a:cubicBezTo>
                    <a:pt x="255" y="494"/>
                    <a:pt x="255" y="494"/>
                    <a:pt x="255" y="494"/>
                  </a:cubicBezTo>
                  <a:cubicBezTo>
                    <a:pt x="254" y="492"/>
                    <a:pt x="254" y="492"/>
                    <a:pt x="257" y="491"/>
                  </a:cubicBezTo>
                  <a:cubicBezTo>
                    <a:pt x="259" y="481"/>
                    <a:pt x="257" y="475"/>
                    <a:pt x="256" y="465"/>
                  </a:cubicBezTo>
                  <a:cubicBezTo>
                    <a:pt x="254" y="457"/>
                    <a:pt x="250" y="447"/>
                    <a:pt x="242" y="440"/>
                  </a:cubicBezTo>
                  <a:cubicBezTo>
                    <a:pt x="242" y="440"/>
                    <a:pt x="242" y="440"/>
                    <a:pt x="242" y="440"/>
                  </a:cubicBezTo>
                  <a:cubicBezTo>
                    <a:pt x="242" y="440"/>
                    <a:pt x="242" y="440"/>
                    <a:pt x="242" y="440"/>
                  </a:cubicBezTo>
                  <a:cubicBezTo>
                    <a:pt x="241" y="439"/>
                    <a:pt x="241" y="439"/>
                    <a:pt x="240" y="438"/>
                  </a:cubicBezTo>
                  <a:cubicBezTo>
                    <a:pt x="237" y="440"/>
                    <a:pt x="236" y="437"/>
                    <a:pt x="233" y="438"/>
                  </a:cubicBezTo>
                  <a:cubicBezTo>
                    <a:pt x="234" y="437"/>
                    <a:pt x="234" y="437"/>
                    <a:pt x="234" y="437"/>
                  </a:cubicBezTo>
                  <a:cubicBezTo>
                    <a:pt x="232" y="438"/>
                    <a:pt x="232" y="436"/>
                    <a:pt x="232" y="434"/>
                  </a:cubicBezTo>
                  <a:cubicBezTo>
                    <a:pt x="231" y="435"/>
                    <a:pt x="231" y="434"/>
                    <a:pt x="230" y="436"/>
                  </a:cubicBezTo>
                  <a:cubicBezTo>
                    <a:pt x="228" y="437"/>
                    <a:pt x="230" y="433"/>
                    <a:pt x="229" y="433"/>
                  </a:cubicBezTo>
                  <a:cubicBezTo>
                    <a:pt x="229" y="432"/>
                    <a:pt x="228" y="434"/>
                    <a:pt x="228" y="433"/>
                  </a:cubicBezTo>
                  <a:cubicBezTo>
                    <a:pt x="225" y="435"/>
                    <a:pt x="229" y="433"/>
                    <a:pt x="227" y="429"/>
                  </a:cubicBezTo>
                  <a:cubicBezTo>
                    <a:pt x="223" y="428"/>
                    <a:pt x="219" y="429"/>
                    <a:pt x="215" y="428"/>
                  </a:cubicBezTo>
                  <a:cubicBezTo>
                    <a:pt x="214" y="427"/>
                    <a:pt x="214" y="425"/>
                    <a:pt x="214" y="424"/>
                  </a:cubicBezTo>
                  <a:cubicBezTo>
                    <a:pt x="212" y="424"/>
                    <a:pt x="214" y="423"/>
                    <a:pt x="212" y="424"/>
                  </a:cubicBezTo>
                  <a:cubicBezTo>
                    <a:pt x="213" y="424"/>
                    <a:pt x="213" y="424"/>
                    <a:pt x="213" y="424"/>
                  </a:cubicBezTo>
                  <a:cubicBezTo>
                    <a:pt x="212" y="423"/>
                    <a:pt x="211" y="423"/>
                    <a:pt x="214" y="421"/>
                  </a:cubicBezTo>
                  <a:cubicBezTo>
                    <a:pt x="216" y="417"/>
                    <a:pt x="214" y="413"/>
                    <a:pt x="214" y="409"/>
                  </a:cubicBezTo>
                  <a:cubicBezTo>
                    <a:pt x="213" y="405"/>
                    <a:pt x="211" y="401"/>
                    <a:pt x="210" y="397"/>
                  </a:cubicBezTo>
                  <a:cubicBezTo>
                    <a:pt x="206" y="397"/>
                    <a:pt x="207" y="396"/>
                    <a:pt x="204" y="395"/>
                  </a:cubicBezTo>
                  <a:cubicBezTo>
                    <a:pt x="206" y="395"/>
                    <a:pt x="206" y="395"/>
                    <a:pt x="206" y="395"/>
                  </a:cubicBezTo>
                  <a:cubicBezTo>
                    <a:pt x="204" y="395"/>
                    <a:pt x="206" y="394"/>
                    <a:pt x="207" y="394"/>
                  </a:cubicBezTo>
                  <a:cubicBezTo>
                    <a:pt x="206" y="394"/>
                    <a:pt x="207" y="393"/>
                    <a:pt x="205" y="394"/>
                  </a:cubicBezTo>
                  <a:cubicBezTo>
                    <a:pt x="203" y="393"/>
                    <a:pt x="207" y="393"/>
                    <a:pt x="206" y="393"/>
                  </a:cubicBezTo>
                  <a:cubicBezTo>
                    <a:pt x="207" y="392"/>
                    <a:pt x="205" y="393"/>
                    <a:pt x="206" y="393"/>
                  </a:cubicBezTo>
                  <a:cubicBezTo>
                    <a:pt x="203" y="392"/>
                    <a:pt x="207" y="393"/>
                    <a:pt x="209" y="391"/>
                  </a:cubicBezTo>
                  <a:cubicBezTo>
                    <a:pt x="208" y="390"/>
                    <a:pt x="206" y="388"/>
                    <a:pt x="207" y="387"/>
                  </a:cubicBezTo>
                  <a:cubicBezTo>
                    <a:pt x="207" y="387"/>
                    <a:pt x="206" y="387"/>
                    <a:pt x="206" y="387"/>
                  </a:cubicBezTo>
                  <a:cubicBezTo>
                    <a:pt x="209" y="386"/>
                    <a:pt x="205" y="386"/>
                    <a:pt x="206" y="386"/>
                  </a:cubicBezTo>
                  <a:cubicBezTo>
                    <a:pt x="207" y="386"/>
                    <a:pt x="207" y="386"/>
                    <a:pt x="207" y="386"/>
                  </a:cubicBezTo>
                  <a:cubicBezTo>
                    <a:pt x="209" y="385"/>
                    <a:pt x="207" y="385"/>
                    <a:pt x="208" y="384"/>
                  </a:cubicBezTo>
                  <a:cubicBezTo>
                    <a:pt x="207" y="383"/>
                    <a:pt x="210" y="382"/>
                    <a:pt x="208" y="382"/>
                  </a:cubicBezTo>
                  <a:cubicBezTo>
                    <a:pt x="209" y="382"/>
                    <a:pt x="209" y="382"/>
                    <a:pt x="210" y="382"/>
                  </a:cubicBezTo>
                  <a:cubicBezTo>
                    <a:pt x="206" y="381"/>
                    <a:pt x="211" y="380"/>
                    <a:pt x="209" y="379"/>
                  </a:cubicBezTo>
                  <a:cubicBezTo>
                    <a:pt x="209" y="380"/>
                    <a:pt x="209" y="380"/>
                    <a:pt x="209" y="380"/>
                  </a:cubicBezTo>
                  <a:cubicBezTo>
                    <a:pt x="209" y="378"/>
                    <a:pt x="210" y="376"/>
                    <a:pt x="208" y="374"/>
                  </a:cubicBezTo>
                  <a:cubicBezTo>
                    <a:pt x="208" y="372"/>
                    <a:pt x="212" y="371"/>
                    <a:pt x="210" y="370"/>
                  </a:cubicBezTo>
                  <a:cubicBezTo>
                    <a:pt x="208" y="370"/>
                    <a:pt x="208" y="370"/>
                    <a:pt x="208" y="370"/>
                  </a:cubicBezTo>
                  <a:cubicBezTo>
                    <a:pt x="209" y="369"/>
                    <a:pt x="210" y="370"/>
                    <a:pt x="210" y="370"/>
                  </a:cubicBezTo>
                  <a:cubicBezTo>
                    <a:pt x="209" y="369"/>
                    <a:pt x="211" y="368"/>
                    <a:pt x="211" y="367"/>
                  </a:cubicBezTo>
                  <a:cubicBezTo>
                    <a:pt x="210" y="367"/>
                    <a:pt x="210" y="367"/>
                    <a:pt x="209" y="367"/>
                  </a:cubicBezTo>
                  <a:cubicBezTo>
                    <a:pt x="212" y="366"/>
                    <a:pt x="208" y="365"/>
                    <a:pt x="210" y="364"/>
                  </a:cubicBezTo>
                  <a:cubicBezTo>
                    <a:pt x="207" y="364"/>
                    <a:pt x="209" y="363"/>
                    <a:pt x="208" y="363"/>
                  </a:cubicBezTo>
                  <a:cubicBezTo>
                    <a:pt x="208" y="363"/>
                    <a:pt x="209" y="363"/>
                    <a:pt x="209" y="363"/>
                  </a:cubicBezTo>
                  <a:cubicBezTo>
                    <a:pt x="209" y="362"/>
                    <a:pt x="209" y="362"/>
                    <a:pt x="210" y="361"/>
                  </a:cubicBezTo>
                  <a:cubicBezTo>
                    <a:pt x="210" y="361"/>
                    <a:pt x="208" y="360"/>
                    <a:pt x="209" y="360"/>
                  </a:cubicBezTo>
                  <a:cubicBezTo>
                    <a:pt x="211" y="360"/>
                    <a:pt x="209" y="359"/>
                    <a:pt x="210" y="359"/>
                  </a:cubicBezTo>
                  <a:cubicBezTo>
                    <a:pt x="208" y="359"/>
                    <a:pt x="206" y="358"/>
                    <a:pt x="207" y="358"/>
                  </a:cubicBezTo>
                  <a:cubicBezTo>
                    <a:pt x="210" y="358"/>
                    <a:pt x="210" y="358"/>
                    <a:pt x="210" y="358"/>
                  </a:cubicBezTo>
                  <a:cubicBezTo>
                    <a:pt x="208" y="357"/>
                    <a:pt x="212" y="355"/>
                    <a:pt x="208" y="353"/>
                  </a:cubicBezTo>
                  <a:cubicBezTo>
                    <a:pt x="210" y="353"/>
                    <a:pt x="210" y="353"/>
                    <a:pt x="210" y="353"/>
                  </a:cubicBezTo>
                  <a:cubicBezTo>
                    <a:pt x="208" y="351"/>
                    <a:pt x="210" y="349"/>
                    <a:pt x="207" y="347"/>
                  </a:cubicBezTo>
                  <a:cubicBezTo>
                    <a:pt x="208" y="347"/>
                    <a:pt x="209" y="346"/>
                    <a:pt x="209" y="346"/>
                  </a:cubicBezTo>
                  <a:cubicBezTo>
                    <a:pt x="207" y="345"/>
                    <a:pt x="207" y="345"/>
                    <a:pt x="205" y="344"/>
                  </a:cubicBezTo>
                  <a:cubicBezTo>
                    <a:pt x="205" y="344"/>
                    <a:pt x="206" y="344"/>
                    <a:pt x="207" y="344"/>
                  </a:cubicBezTo>
                  <a:cubicBezTo>
                    <a:pt x="207" y="343"/>
                    <a:pt x="210" y="342"/>
                    <a:pt x="207" y="342"/>
                  </a:cubicBezTo>
                  <a:cubicBezTo>
                    <a:pt x="209" y="342"/>
                    <a:pt x="209" y="342"/>
                    <a:pt x="209" y="342"/>
                  </a:cubicBezTo>
                  <a:cubicBezTo>
                    <a:pt x="207" y="341"/>
                    <a:pt x="205" y="340"/>
                    <a:pt x="207" y="339"/>
                  </a:cubicBezTo>
                  <a:cubicBezTo>
                    <a:pt x="206" y="339"/>
                    <a:pt x="205" y="339"/>
                    <a:pt x="204" y="339"/>
                  </a:cubicBezTo>
                  <a:cubicBezTo>
                    <a:pt x="203" y="339"/>
                    <a:pt x="206" y="339"/>
                    <a:pt x="205" y="338"/>
                  </a:cubicBezTo>
                  <a:cubicBezTo>
                    <a:pt x="207" y="339"/>
                    <a:pt x="207" y="339"/>
                    <a:pt x="207" y="339"/>
                  </a:cubicBezTo>
                  <a:cubicBezTo>
                    <a:pt x="207" y="337"/>
                    <a:pt x="206" y="336"/>
                    <a:pt x="205" y="334"/>
                  </a:cubicBezTo>
                  <a:cubicBezTo>
                    <a:pt x="207" y="334"/>
                    <a:pt x="204" y="333"/>
                    <a:pt x="206" y="332"/>
                  </a:cubicBezTo>
                  <a:cubicBezTo>
                    <a:pt x="204" y="331"/>
                    <a:pt x="206" y="330"/>
                    <a:pt x="203" y="330"/>
                  </a:cubicBezTo>
                  <a:cubicBezTo>
                    <a:pt x="204" y="330"/>
                    <a:pt x="204" y="330"/>
                    <a:pt x="204" y="330"/>
                  </a:cubicBezTo>
                  <a:cubicBezTo>
                    <a:pt x="205" y="329"/>
                    <a:pt x="205" y="329"/>
                    <a:pt x="205" y="328"/>
                  </a:cubicBezTo>
                  <a:cubicBezTo>
                    <a:pt x="205" y="327"/>
                    <a:pt x="203" y="327"/>
                    <a:pt x="203" y="327"/>
                  </a:cubicBezTo>
                  <a:cubicBezTo>
                    <a:pt x="204" y="327"/>
                    <a:pt x="204" y="327"/>
                    <a:pt x="204" y="327"/>
                  </a:cubicBezTo>
                  <a:cubicBezTo>
                    <a:pt x="203" y="326"/>
                    <a:pt x="201" y="327"/>
                    <a:pt x="200" y="327"/>
                  </a:cubicBezTo>
                  <a:cubicBezTo>
                    <a:pt x="200" y="326"/>
                    <a:pt x="199" y="326"/>
                    <a:pt x="200" y="326"/>
                  </a:cubicBezTo>
                  <a:cubicBezTo>
                    <a:pt x="201" y="326"/>
                    <a:pt x="203" y="326"/>
                    <a:pt x="205" y="326"/>
                  </a:cubicBezTo>
                  <a:cubicBezTo>
                    <a:pt x="205" y="325"/>
                    <a:pt x="202" y="325"/>
                    <a:pt x="203" y="325"/>
                  </a:cubicBezTo>
                  <a:cubicBezTo>
                    <a:pt x="206" y="325"/>
                    <a:pt x="208" y="326"/>
                    <a:pt x="209" y="326"/>
                  </a:cubicBezTo>
                  <a:cubicBezTo>
                    <a:pt x="214" y="327"/>
                    <a:pt x="220" y="328"/>
                    <a:pt x="231" y="322"/>
                  </a:cubicBezTo>
                  <a:cubicBezTo>
                    <a:pt x="231" y="319"/>
                    <a:pt x="234" y="318"/>
                    <a:pt x="233" y="315"/>
                  </a:cubicBezTo>
                  <a:cubicBezTo>
                    <a:pt x="233" y="316"/>
                    <a:pt x="233" y="316"/>
                    <a:pt x="233" y="316"/>
                  </a:cubicBezTo>
                  <a:cubicBezTo>
                    <a:pt x="233" y="314"/>
                    <a:pt x="234" y="314"/>
                    <a:pt x="236" y="313"/>
                  </a:cubicBezTo>
                  <a:cubicBezTo>
                    <a:pt x="235" y="313"/>
                    <a:pt x="236" y="312"/>
                    <a:pt x="234" y="312"/>
                  </a:cubicBezTo>
                  <a:cubicBezTo>
                    <a:pt x="233" y="311"/>
                    <a:pt x="238" y="312"/>
                    <a:pt x="237" y="310"/>
                  </a:cubicBezTo>
                  <a:cubicBezTo>
                    <a:pt x="238" y="311"/>
                    <a:pt x="236" y="310"/>
                    <a:pt x="236" y="310"/>
                  </a:cubicBezTo>
                  <a:cubicBezTo>
                    <a:pt x="235" y="308"/>
                    <a:pt x="238" y="311"/>
                    <a:pt x="240" y="308"/>
                  </a:cubicBezTo>
                  <a:cubicBezTo>
                    <a:pt x="239" y="305"/>
                    <a:pt x="237" y="302"/>
                    <a:pt x="238" y="299"/>
                  </a:cubicBezTo>
                  <a:cubicBezTo>
                    <a:pt x="238" y="299"/>
                    <a:pt x="236" y="300"/>
                    <a:pt x="236" y="299"/>
                  </a:cubicBezTo>
                  <a:cubicBezTo>
                    <a:pt x="239" y="298"/>
                    <a:pt x="235" y="299"/>
                    <a:pt x="236" y="298"/>
                  </a:cubicBezTo>
                  <a:cubicBezTo>
                    <a:pt x="237" y="298"/>
                    <a:pt x="237" y="298"/>
                    <a:pt x="237" y="298"/>
                  </a:cubicBezTo>
                  <a:cubicBezTo>
                    <a:pt x="238" y="296"/>
                    <a:pt x="236" y="296"/>
                    <a:pt x="236" y="294"/>
                  </a:cubicBezTo>
                  <a:cubicBezTo>
                    <a:pt x="235" y="293"/>
                    <a:pt x="236" y="291"/>
                    <a:pt x="234" y="291"/>
                  </a:cubicBezTo>
                  <a:cubicBezTo>
                    <a:pt x="236" y="290"/>
                    <a:pt x="235" y="290"/>
                    <a:pt x="235" y="289"/>
                  </a:cubicBezTo>
                  <a:cubicBezTo>
                    <a:pt x="232" y="291"/>
                    <a:pt x="235" y="286"/>
                    <a:pt x="232" y="287"/>
                  </a:cubicBezTo>
                  <a:cubicBezTo>
                    <a:pt x="233" y="286"/>
                    <a:pt x="233" y="286"/>
                    <a:pt x="233" y="286"/>
                  </a:cubicBezTo>
                  <a:cubicBezTo>
                    <a:pt x="230" y="284"/>
                    <a:pt x="227" y="281"/>
                    <a:pt x="223" y="281"/>
                  </a:cubicBezTo>
                  <a:cubicBezTo>
                    <a:pt x="221" y="281"/>
                    <a:pt x="220" y="277"/>
                    <a:pt x="218" y="278"/>
                  </a:cubicBezTo>
                  <a:cubicBezTo>
                    <a:pt x="217" y="280"/>
                    <a:pt x="217" y="280"/>
                    <a:pt x="217" y="280"/>
                  </a:cubicBezTo>
                  <a:cubicBezTo>
                    <a:pt x="217" y="280"/>
                    <a:pt x="218" y="279"/>
                    <a:pt x="218" y="278"/>
                  </a:cubicBezTo>
                  <a:cubicBezTo>
                    <a:pt x="216" y="280"/>
                    <a:pt x="216" y="277"/>
                    <a:pt x="214" y="277"/>
                  </a:cubicBezTo>
                  <a:cubicBezTo>
                    <a:pt x="214" y="278"/>
                    <a:pt x="214" y="278"/>
                    <a:pt x="214" y="279"/>
                  </a:cubicBezTo>
                  <a:cubicBezTo>
                    <a:pt x="213" y="276"/>
                    <a:pt x="211" y="280"/>
                    <a:pt x="210" y="277"/>
                  </a:cubicBezTo>
                  <a:cubicBezTo>
                    <a:pt x="210" y="281"/>
                    <a:pt x="209" y="279"/>
                    <a:pt x="209" y="280"/>
                  </a:cubicBezTo>
                  <a:cubicBezTo>
                    <a:pt x="208" y="280"/>
                    <a:pt x="208" y="279"/>
                    <a:pt x="208" y="278"/>
                  </a:cubicBezTo>
                  <a:cubicBezTo>
                    <a:pt x="208" y="279"/>
                    <a:pt x="207" y="279"/>
                    <a:pt x="206" y="278"/>
                  </a:cubicBezTo>
                  <a:cubicBezTo>
                    <a:pt x="206" y="278"/>
                    <a:pt x="206" y="280"/>
                    <a:pt x="205" y="280"/>
                  </a:cubicBezTo>
                  <a:cubicBezTo>
                    <a:pt x="205" y="277"/>
                    <a:pt x="204" y="280"/>
                    <a:pt x="203" y="279"/>
                  </a:cubicBezTo>
                  <a:cubicBezTo>
                    <a:pt x="204" y="281"/>
                    <a:pt x="203" y="283"/>
                    <a:pt x="202" y="282"/>
                  </a:cubicBezTo>
                  <a:cubicBezTo>
                    <a:pt x="202" y="279"/>
                    <a:pt x="202" y="279"/>
                    <a:pt x="202" y="279"/>
                  </a:cubicBezTo>
                  <a:cubicBezTo>
                    <a:pt x="201" y="281"/>
                    <a:pt x="198" y="278"/>
                    <a:pt x="197" y="282"/>
                  </a:cubicBezTo>
                  <a:cubicBezTo>
                    <a:pt x="196" y="280"/>
                    <a:pt x="196" y="280"/>
                    <a:pt x="196" y="280"/>
                  </a:cubicBezTo>
                  <a:cubicBezTo>
                    <a:pt x="195" y="283"/>
                    <a:pt x="192" y="281"/>
                    <a:pt x="191" y="285"/>
                  </a:cubicBezTo>
                  <a:cubicBezTo>
                    <a:pt x="191" y="284"/>
                    <a:pt x="190" y="284"/>
                    <a:pt x="189" y="284"/>
                  </a:cubicBezTo>
                  <a:cubicBezTo>
                    <a:pt x="189" y="286"/>
                    <a:pt x="189" y="285"/>
                    <a:pt x="189" y="288"/>
                  </a:cubicBezTo>
                  <a:cubicBezTo>
                    <a:pt x="189" y="288"/>
                    <a:pt x="188" y="287"/>
                    <a:pt x="188" y="286"/>
                  </a:cubicBezTo>
                  <a:cubicBezTo>
                    <a:pt x="187" y="286"/>
                    <a:pt x="185" y="284"/>
                    <a:pt x="186" y="287"/>
                  </a:cubicBezTo>
                  <a:cubicBezTo>
                    <a:pt x="185" y="286"/>
                    <a:pt x="185" y="286"/>
                    <a:pt x="185" y="286"/>
                  </a:cubicBezTo>
                  <a:cubicBezTo>
                    <a:pt x="185" y="287"/>
                    <a:pt x="185" y="289"/>
                    <a:pt x="183" y="288"/>
                  </a:cubicBezTo>
                  <a:cubicBezTo>
                    <a:pt x="184" y="289"/>
                    <a:pt x="183" y="290"/>
                    <a:pt x="184" y="291"/>
                  </a:cubicBezTo>
                  <a:cubicBezTo>
                    <a:pt x="184" y="292"/>
                    <a:pt x="183" y="289"/>
                    <a:pt x="183" y="291"/>
                  </a:cubicBezTo>
                  <a:cubicBezTo>
                    <a:pt x="183" y="289"/>
                    <a:pt x="183" y="289"/>
                    <a:pt x="183" y="289"/>
                  </a:cubicBezTo>
                  <a:cubicBezTo>
                    <a:pt x="181" y="289"/>
                    <a:pt x="180" y="291"/>
                    <a:pt x="179" y="293"/>
                  </a:cubicBezTo>
                  <a:cubicBezTo>
                    <a:pt x="178" y="291"/>
                    <a:pt x="178" y="294"/>
                    <a:pt x="176" y="293"/>
                  </a:cubicBezTo>
                  <a:cubicBezTo>
                    <a:pt x="177" y="295"/>
                    <a:pt x="175" y="294"/>
                    <a:pt x="176" y="297"/>
                  </a:cubicBezTo>
                  <a:cubicBezTo>
                    <a:pt x="175" y="296"/>
                    <a:pt x="175" y="296"/>
                    <a:pt x="175" y="296"/>
                  </a:cubicBezTo>
                  <a:cubicBezTo>
                    <a:pt x="175" y="296"/>
                    <a:pt x="174" y="297"/>
                    <a:pt x="172" y="297"/>
                  </a:cubicBezTo>
                  <a:cubicBezTo>
                    <a:pt x="172" y="298"/>
                    <a:pt x="173" y="299"/>
                    <a:pt x="174" y="300"/>
                  </a:cubicBezTo>
                  <a:cubicBezTo>
                    <a:pt x="172" y="299"/>
                    <a:pt x="172" y="299"/>
                    <a:pt x="172" y="299"/>
                  </a:cubicBezTo>
                  <a:cubicBezTo>
                    <a:pt x="173" y="300"/>
                    <a:pt x="175" y="301"/>
                    <a:pt x="176" y="302"/>
                  </a:cubicBezTo>
                  <a:cubicBezTo>
                    <a:pt x="175" y="302"/>
                    <a:pt x="176" y="302"/>
                    <a:pt x="175" y="302"/>
                  </a:cubicBezTo>
                  <a:cubicBezTo>
                    <a:pt x="175" y="302"/>
                    <a:pt x="173" y="301"/>
                    <a:pt x="172" y="300"/>
                  </a:cubicBezTo>
                  <a:cubicBezTo>
                    <a:pt x="171" y="301"/>
                    <a:pt x="174" y="303"/>
                    <a:pt x="172" y="303"/>
                  </a:cubicBezTo>
                  <a:cubicBezTo>
                    <a:pt x="172" y="304"/>
                    <a:pt x="172" y="305"/>
                    <a:pt x="174" y="305"/>
                  </a:cubicBezTo>
                  <a:cubicBezTo>
                    <a:pt x="173" y="305"/>
                    <a:pt x="173" y="305"/>
                    <a:pt x="172" y="305"/>
                  </a:cubicBezTo>
                  <a:cubicBezTo>
                    <a:pt x="172" y="306"/>
                    <a:pt x="173" y="306"/>
                    <a:pt x="173" y="306"/>
                  </a:cubicBezTo>
                  <a:cubicBezTo>
                    <a:pt x="173" y="306"/>
                    <a:pt x="174" y="306"/>
                    <a:pt x="174" y="306"/>
                  </a:cubicBezTo>
                  <a:cubicBezTo>
                    <a:pt x="175" y="305"/>
                    <a:pt x="175" y="306"/>
                    <a:pt x="176" y="305"/>
                  </a:cubicBezTo>
                  <a:cubicBezTo>
                    <a:pt x="177" y="305"/>
                    <a:pt x="178" y="306"/>
                    <a:pt x="179" y="306"/>
                  </a:cubicBezTo>
                  <a:cubicBezTo>
                    <a:pt x="178" y="306"/>
                    <a:pt x="177" y="305"/>
                    <a:pt x="177" y="304"/>
                  </a:cubicBezTo>
                  <a:cubicBezTo>
                    <a:pt x="178" y="304"/>
                    <a:pt x="177" y="304"/>
                    <a:pt x="176" y="304"/>
                  </a:cubicBezTo>
                  <a:cubicBezTo>
                    <a:pt x="176" y="304"/>
                    <a:pt x="176" y="304"/>
                    <a:pt x="176" y="304"/>
                  </a:cubicBezTo>
                  <a:cubicBezTo>
                    <a:pt x="176" y="304"/>
                    <a:pt x="175" y="304"/>
                    <a:pt x="174" y="303"/>
                  </a:cubicBezTo>
                  <a:cubicBezTo>
                    <a:pt x="175" y="304"/>
                    <a:pt x="175" y="304"/>
                    <a:pt x="175" y="304"/>
                  </a:cubicBezTo>
                  <a:cubicBezTo>
                    <a:pt x="174" y="303"/>
                    <a:pt x="174" y="303"/>
                    <a:pt x="174" y="303"/>
                  </a:cubicBezTo>
                  <a:cubicBezTo>
                    <a:pt x="175" y="303"/>
                    <a:pt x="176" y="303"/>
                    <a:pt x="176" y="303"/>
                  </a:cubicBezTo>
                  <a:cubicBezTo>
                    <a:pt x="176" y="303"/>
                    <a:pt x="175" y="303"/>
                    <a:pt x="177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8" y="303"/>
                    <a:pt x="178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8" y="302"/>
                    <a:pt x="178" y="302"/>
                    <a:pt x="178" y="302"/>
                  </a:cubicBezTo>
                  <a:cubicBezTo>
                    <a:pt x="178" y="302"/>
                    <a:pt x="179" y="302"/>
                    <a:pt x="179" y="303"/>
                  </a:cubicBezTo>
                  <a:cubicBezTo>
                    <a:pt x="180" y="303"/>
                    <a:pt x="180" y="303"/>
                    <a:pt x="180" y="303"/>
                  </a:cubicBezTo>
                  <a:cubicBezTo>
                    <a:pt x="180" y="303"/>
                    <a:pt x="180" y="303"/>
                    <a:pt x="180" y="303"/>
                  </a:cubicBezTo>
                  <a:cubicBezTo>
                    <a:pt x="180" y="303"/>
                    <a:pt x="180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80" y="303"/>
                    <a:pt x="181" y="304"/>
                    <a:pt x="181" y="304"/>
                  </a:cubicBezTo>
                  <a:cubicBezTo>
                    <a:pt x="181" y="304"/>
                    <a:pt x="180" y="302"/>
                    <a:pt x="182" y="303"/>
                  </a:cubicBezTo>
                  <a:cubicBezTo>
                    <a:pt x="182" y="303"/>
                    <a:pt x="182" y="302"/>
                    <a:pt x="181" y="301"/>
                  </a:cubicBezTo>
                  <a:cubicBezTo>
                    <a:pt x="181" y="300"/>
                    <a:pt x="183" y="303"/>
                    <a:pt x="182" y="302"/>
                  </a:cubicBezTo>
                  <a:cubicBezTo>
                    <a:pt x="183" y="303"/>
                    <a:pt x="185" y="304"/>
                    <a:pt x="186" y="305"/>
                  </a:cubicBezTo>
                  <a:cubicBezTo>
                    <a:pt x="186" y="305"/>
                    <a:pt x="187" y="306"/>
                    <a:pt x="186" y="306"/>
                  </a:cubicBezTo>
                  <a:cubicBezTo>
                    <a:pt x="187" y="306"/>
                    <a:pt x="187" y="307"/>
                    <a:pt x="187" y="307"/>
                  </a:cubicBezTo>
                  <a:cubicBezTo>
                    <a:pt x="187" y="306"/>
                    <a:pt x="185" y="305"/>
                    <a:pt x="185" y="304"/>
                  </a:cubicBezTo>
                  <a:cubicBezTo>
                    <a:pt x="183" y="303"/>
                    <a:pt x="185" y="304"/>
                    <a:pt x="183" y="302"/>
                  </a:cubicBezTo>
                  <a:cubicBezTo>
                    <a:pt x="184" y="302"/>
                    <a:pt x="184" y="302"/>
                    <a:pt x="184" y="301"/>
                  </a:cubicBezTo>
                  <a:cubicBezTo>
                    <a:pt x="184" y="301"/>
                    <a:pt x="185" y="303"/>
                    <a:pt x="186" y="303"/>
                  </a:cubicBezTo>
                  <a:cubicBezTo>
                    <a:pt x="185" y="302"/>
                    <a:pt x="185" y="301"/>
                    <a:pt x="185" y="301"/>
                  </a:cubicBezTo>
                  <a:cubicBezTo>
                    <a:pt x="185" y="300"/>
                    <a:pt x="184" y="300"/>
                    <a:pt x="184" y="298"/>
                  </a:cubicBezTo>
                  <a:cubicBezTo>
                    <a:pt x="183" y="298"/>
                    <a:pt x="183" y="297"/>
                    <a:pt x="183" y="297"/>
                  </a:cubicBezTo>
                  <a:cubicBezTo>
                    <a:pt x="184" y="299"/>
                    <a:pt x="186" y="301"/>
                    <a:pt x="186" y="301"/>
                  </a:cubicBezTo>
                  <a:cubicBezTo>
                    <a:pt x="188" y="304"/>
                    <a:pt x="185" y="301"/>
                    <a:pt x="187" y="303"/>
                  </a:cubicBezTo>
                  <a:cubicBezTo>
                    <a:pt x="188" y="305"/>
                    <a:pt x="187" y="306"/>
                    <a:pt x="187" y="305"/>
                  </a:cubicBezTo>
                  <a:cubicBezTo>
                    <a:pt x="188" y="307"/>
                    <a:pt x="187" y="305"/>
                    <a:pt x="188" y="307"/>
                  </a:cubicBezTo>
                  <a:cubicBezTo>
                    <a:pt x="188" y="307"/>
                    <a:pt x="188" y="305"/>
                    <a:pt x="188" y="305"/>
                  </a:cubicBezTo>
                  <a:cubicBezTo>
                    <a:pt x="187" y="304"/>
                    <a:pt x="187" y="304"/>
                    <a:pt x="187" y="303"/>
                  </a:cubicBezTo>
                  <a:cubicBezTo>
                    <a:pt x="186" y="300"/>
                    <a:pt x="188" y="304"/>
                    <a:pt x="188" y="304"/>
                  </a:cubicBezTo>
                  <a:cubicBezTo>
                    <a:pt x="189" y="305"/>
                    <a:pt x="189" y="305"/>
                    <a:pt x="189" y="305"/>
                  </a:cubicBezTo>
                  <a:cubicBezTo>
                    <a:pt x="189" y="306"/>
                    <a:pt x="188" y="304"/>
                    <a:pt x="189" y="304"/>
                  </a:cubicBezTo>
                  <a:cubicBezTo>
                    <a:pt x="190" y="307"/>
                    <a:pt x="189" y="305"/>
                    <a:pt x="189" y="306"/>
                  </a:cubicBezTo>
                  <a:cubicBezTo>
                    <a:pt x="190" y="308"/>
                    <a:pt x="190" y="308"/>
                    <a:pt x="190" y="308"/>
                  </a:cubicBezTo>
                  <a:cubicBezTo>
                    <a:pt x="190" y="308"/>
                    <a:pt x="189" y="309"/>
                    <a:pt x="188" y="310"/>
                  </a:cubicBezTo>
                  <a:cubicBezTo>
                    <a:pt x="188" y="309"/>
                    <a:pt x="188" y="309"/>
                    <a:pt x="188" y="309"/>
                  </a:cubicBezTo>
                  <a:cubicBezTo>
                    <a:pt x="187" y="311"/>
                    <a:pt x="186" y="306"/>
                    <a:pt x="186" y="311"/>
                  </a:cubicBezTo>
                  <a:cubicBezTo>
                    <a:pt x="186" y="312"/>
                    <a:pt x="186" y="312"/>
                    <a:pt x="186" y="312"/>
                  </a:cubicBezTo>
                  <a:cubicBezTo>
                    <a:pt x="185" y="310"/>
                    <a:pt x="185" y="310"/>
                    <a:pt x="185" y="310"/>
                  </a:cubicBezTo>
                  <a:cubicBezTo>
                    <a:pt x="185" y="311"/>
                    <a:pt x="184" y="310"/>
                    <a:pt x="184" y="312"/>
                  </a:cubicBezTo>
                  <a:cubicBezTo>
                    <a:pt x="184" y="310"/>
                    <a:pt x="184" y="310"/>
                    <a:pt x="184" y="310"/>
                  </a:cubicBezTo>
                  <a:cubicBezTo>
                    <a:pt x="184" y="310"/>
                    <a:pt x="184" y="313"/>
                    <a:pt x="183" y="312"/>
                  </a:cubicBezTo>
                  <a:cubicBezTo>
                    <a:pt x="183" y="311"/>
                    <a:pt x="183" y="311"/>
                    <a:pt x="183" y="311"/>
                  </a:cubicBezTo>
                  <a:cubicBezTo>
                    <a:pt x="183" y="311"/>
                    <a:pt x="183" y="311"/>
                    <a:pt x="183" y="311"/>
                  </a:cubicBezTo>
                  <a:cubicBezTo>
                    <a:pt x="182" y="311"/>
                    <a:pt x="182" y="312"/>
                    <a:pt x="181" y="312"/>
                  </a:cubicBezTo>
                  <a:cubicBezTo>
                    <a:pt x="182" y="311"/>
                    <a:pt x="182" y="311"/>
                    <a:pt x="183" y="310"/>
                  </a:cubicBezTo>
                  <a:cubicBezTo>
                    <a:pt x="181" y="308"/>
                    <a:pt x="177" y="307"/>
                    <a:pt x="178" y="311"/>
                  </a:cubicBezTo>
                  <a:cubicBezTo>
                    <a:pt x="178" y="312"/>
                    <a:pt x="176" y="309"/>
                    <a:pt x="176" y="309"/>
                  </a:cubicBezTo>
                  <a:cubicBezTo>
                    <a:pt x="177" y="312"/>
                    <a:pt x="172" y="313"/>
                    <a:pt x="178" y="313"/>
                  </a:cubicBezTo>
                  <a:cubicBezTo>
                    <a:pt x="178" y="313"/>
                    <a:pt x="179" y="313"/>
                    <a:pt x="179" y="313"/>
                  </a:cubicBezTo>
                  <a:cubicBezTo>
                    <a:pt x="179" y="314"/>
                    <a:pt x="180" y="316"/>
                    <a:pt x="183" y="321"/>
                  </a:cubicBezTo>
                  <a:cubicBezTo>
                    <a:pt x="183" y="321"/>
                    <a:pt x="183" y="321"/>
                    <a:pt x="183" y="321"/>
                  </a:cubicBezTo>
                  <a:cubicBezTo>
                    <a:pt x="185" y="320"/>
                    <a:pt x="189" y="325"/>
                    <a:pt x="192" y="323"/>
                  </a:cubicBezTo>
                  <a:cubicBezTo>
                    <a:pt x="192" y="322"/>
                    <a:pt x="192" y="321"/>
                    <a:pt x="192" y="321"/>
                  </a:cubicBezTo>
                  <a:cubicBezTo>
                    <a:pt x="192" y="322"/>
                    <a:pt x="192" y="322"/>
                    <a:pt x="192" y="322"/>
                  </a:cubicBezTo>
                  <a:cubicBezTo>
                    <a:pt x="193" y="320"/>
                    <a:pt x="193" y="320"/>
                    <a:pt x="193" y="320"/>
                  </a:cubicBezTo>
                  <a:cubicBezTo>
                    <a:pt x="193" y="320"/>
                    <a:pt x="193" y="322"/>
                    <a:pt x="192" y="322"/>
                  </a:cubicBezTo>
                  <a:cubicBezTo>
                    <a:pt x="194" y="322"/>
                    <a:pt x="195" y="322"/>
                    <a:pt x="196" y="322"/>
                  </a:cubicBezTo>
                  <a:cubicBezTo>
                    <a:pt x="197" y="320"/>
                    <a:pt x="197" y="322"/>
                    <a:pt x="197" y="320"/>
                  </a:cubicBezTo>
                  <a:cubicBezTo>
                    <a:pt x="197" y="321"/>
                    <a:pt x="197" y="321"/>
                    <a:pt x="197" y="321"/>
                  </a:cubicBezTo>
                  <a:cubicBezTo>
                    <a:pt x="198" y="320"/>
                    <a:pt x="198" y="320"/>
                    <a:pt x="199" y="322"/>
                  </a:cubicBezTo>
                  <a:cubicBezTo>
                    <a:pt x="199" y="323"/>
                    <a:pt x="199" y="323"/>
                    <a:pt x="199" y="323"/>
                  </a:cubicBezTo>
                  <a:cubicBezTo>
                    <a:pt x="198" y="323"/>
                    <a:pt x="198" y="323"/>
                    <a:pt x="197" y="323"/>
                  </a:cubicBezTo>
                  <a:cubicBezTo>
                    <a:pt x="198" y="323"/>
                    <a:pt x="198" y="323"/>
                    <a:pt x="198" y="323"/>
                  </a:cubicBezTo>
                  <a:cubicBezTo>
                    <a:pt x="197" y="324"/>
                    <a:pt x="197" y="324"/>
                    <a:pt x="197" y="324"/>
                  </a:cubicBezTo>
                  <a:cubicBezTo>
                    <a:pt x="197" y="324"/>
                    <a:pt x="196" y="325"/>
                    <a:pt x="197" y="325"/>
                  </a:cubicBezTo>
                  <a:cubicBezTo>
                    <a:pt x="199" y="325"/>
                    <a:pt x="199" y="325"/>
                    <a:pt x="199" y="325"/>
                  </a:cubicBezTo>
                  <a:cubicBezTo>
                    <a:pt x="199" y="325"/>
                    <a:pt x="201" y="325"/>
                    <a:pt x="199" y="326"/>
                  </a:cubicBezTo>
                  <a:cubicBezTo>
                    <a:pt x="197" y="326"/>
                    <a:pt x="197" y="326"/>
                    <a:pt x="197" y="326"/>
                  </a:cubicBezTo>
                  <a:cubicBezTo>
                    <a:pt x="197" y="326"/>
                    <a:pt x="198" y="326"/>
                    <a:pt x="198" y="326"/>
                  </a:cubicBezTo>
                  <a:cubicBezTo>
                    <a:pt x="195" y="326"/>
                    <a:pt x="195" y="326"/>
                    <a:pt x="195" y="326"/>
                  </a:cubicBezTo>
                  <a:cubicBezTo>
                    <a:pt x="199" y="326"/>
                    <a:pt x="196" y="327"/>
                    <a:pt x="197" y="327"/>
                  </a:cubicBezTo>
                  <a:cubicBezTo>
                    <a:pt x="196" y="327"/>
                    <a:pt x="196" y="327"/>
                    <a:pt x="196" y="327"/>
                  </a:cubicBezTo>
                  <a:cubicBezTo>
                    <a:pt x="195" y="328"/>
                    <a:pt x="198" y="327"/>
                    <a:pt x="198" y="327"/>
                  </a:cubicBezTo>
                  <a:cubicBezTo>
                    <a:pt x="198" y="328"/>
                    <a:pt x="195" y="328"/>
                    <a:pt x="194" y="328"/>
                  </a:cubicBezTo>
                  <a:cubicBezTo>
                    <a:pt x="194" y="329"/>
                    <a:pt x="196" y="329"/>
                    <a:pt x="194" y="330"/>
                  </a:cubicBezTo>
                  <a:cubicBezTo>
                    <a:pt x="195" y="330"/>
                    <a:pt x="196" y="331"/>
                    <a:pt x="197" y="331"/>
                  </a:cubicBezTo>
                  <a:cubicBezTo>
                    <a:pt x="197" y="332"/>
                    <a:pt x="194" y="331"/>
                    <a:pt x="195" y="332"/>
                  </a:cubicBezTo>
                  <a:cubicBezTo>
                    <a:pt x="195" y="332"/>
                    <a:pt x="194" y="332"/>
                    <a:pt x="193" y="332"/>
                  </a:cubicBezTo>
                  <a:cubicBezTo>
                    <a:pt x="194" y="332"/>
                    <a:pt x="193" y="333"/>
                    <a:pt x="195" y="332"/>
                  </a:cubicBezTo>
                  <a:cubicBezTo>
                    <a:pt x="194" y="333"/>
                    <a:pt x="194" y="334"/>
                    <a:pt x="195" y="334"/>
                  </a:cubicBezTo>
                  <a:cubicBezTo>
                    <a:pt x="195" y="334"/>
                    <a:pt x="193" y="334"/>
                    <a:pt x="192" y="334"/>
                  </a:cubicBezTo>
                  <a:cubicBezTo>
                    <a:pt x="194" y="334"/>
                    <a:pt x="195" y="335"/>
                    <a:pt x="194" y="335"/>
                  </a:cubicBezTo>
                  <a:cubicBezTo>
                    <a:pt x="196" y="335"/>
                    <a:pt x="196" y="335"/>
                    <a:pt x="198" y="335"/>
                  </a:cubicBezTo>
                  <a:cubicBezTo>
                    <a:pt x="198" y="335"/>
                    <a:pt x="199" y="335"/>
                    <a:pt x="199" y="335"/>
                  </a:cubicBezTo>
                  <a:cubicBezTo>
                    <a:pt x="197" y="336"/>
                    <a:pt x="194" y="336"/>
                    <a:pt x="194" y="336"/>
                  </a:cubicBezTo>
                  <a:cubicBezTo>
                    <a:pt x="191" y="336"/>
                    <a:pt x="194" y="335"/>
                    <a:pt x="192" y="336"/>
                  </a:cubicBezTo>
                  <a:cubicBezTo>
                    <a:pt x="189" y="335"/>
                    <a:pt x="189" y="335"/>
                    <a:pt x="191" y="334"/>
                  </a:cubicBezTo>
                  <a:cubicBezTo>
                    <a:pt x="188" y="334"/>
                    <a:pt x="190" y="335"/>
                    <a:pt x="188" y="335"/>
                  </a:cubicBezTo>
                  <a:cubicBezTo>
                    <a:pt x="188" y="335"/>
                    <a:pt x="189" y="335"/>
                    <a:pt x="190" y="336"/>
                  </a:cubicBezTo>
                  <a:cubicBezTo>
                    <a:pt x="191" y="336"/>
                    <a:pt x="191" y="336"/>
                    <a:pt x="192" y="336"/>
                  </a:cubicBezTo>
                  <a:cubicBezTo>
                    <a:pt x="195" y="336"/>
                    <a:pt x="190" y="336"/>
                    <a:pt x="190" y="337"/>
                  </a:cubicBezTo>
                  <a:cubicBezTo>
                    <a:pt x="190" y="336"/>
                    <a:pt x="190" y="336"/>
                    <a:pt x="190" y="336"/>
                  </a:cubicBezTo>
                  <a:cubicBezTo>
                    <a:pt x="189" y="337"/>
                    <a:pt x="191" y="337"/>
                    <a:pt x="190" y="337"/>
                  </a:cubicBezTo>
                  <a:cubicBezTo>
                    <a:pt x="187" y="337"/>
                    <a:pt x="190" y="337"/>
                    <a:pt x="188" y="336"/>
                  </a:cubicBezTo>
                  <a:cubicBezTo>
                    <a:pt x="186" y="337"/>
                    <a:pt x="186" y="337"/>
                    <a:pt x="186" y="337"/>
                  </a:cubicBezTo>
                  <a:cubicBezTo>
                    <a:pt x="185" y="337"/>
                    <a:pt x="188" y="337"/>
                    <a:pt x="188" y="337"/>
                  </a:cubicBezTo>
                  <a:cubicBezTo>
                    <a:pt x="186" y="337"/>
                    <a:pt x="186" y="337"/>
                    <a:pt x="186" y="337"/>
                  </a:cubicBezTo>
                  <a:cubicBezTo>
                    <a:pt x="187" y="338"/>
                    <a:pt x="187" y="338"/>
                    <a:pt x="187" y="338"/>
                  </a:cubicBezTo>
                  <a:cubicBezTo>
                    <a:pt x="188" y="338"/>
                    <a:pt x="190" y="338"/>
                    <a:pt x="190" y="337"/>
                  </a:cubicBezTo>
                  <a:cubicBezTo>
                    <a:pt x="193" y="337"/>
                    <a:pt x="190" y="338"/>
                    <a:pt x="191" y="338"/>
                  </a:cubicBezTo>
                  <a:cubicBezTo>
                    <a:pt x="193" y="338"/>
                    <a:pt x="191" y="338"/>
                    <a:pt x="193" y="338"/>
                  </a:cubicBezTo>
                  <a:cubicBezTo>
                    <a:pt x="194" y="338"/>
                    <a:pt x="194" y="338"/>
                    <a:pt x="195" y="338"/>
                  </a:cubicBezTo>
                  <a:cubicBezTo>
                    <a:pt x="195" y="339"/>
                    <a:pt x="193" y="339"/>
                    <a:pt x="191" y="339"/>
                  </a:cubicBezTo>
                  <a:cubicBezTo>
                    <a:pt x="191" y="339"/>
                    <a:pt x="191" y="338"/>
                    <a:pt x="192" y="338"/>
                  </a:cubicBezTo>
                  <a:cubicBezTo>
                    <a:pt x="190" y="338"/>
                    <a:pt x="188" y="339"/>
                    <a:pt x="187" y="338"/>
                  </a:cubicBezTo>
                  <a:cubicBezTo>
                    <a:pt x="186" y="339"/>
                    <a:pt x="188" y="339"/>
                    <a:pt x="189" y="339"/>
                  </a:cubicBezTo>
                  <a:cubicBezTo>
                    <a:pt x="189" y="339"/>
                    <a:pt x="190" y="339"/>
                    <a:pt x="191" y="339"/>
                  </a:cubicBezTo>
                  <a:cubicBezTo>
                    <a:pt x="196" y="340"/>
                    <a:pt x="187" y="339"/>
                    <a:pt x="188" y="340"/>
                  </a:cubicBezTo>
                  <a:cubicBezTo>
                    <a:pt x="191" y="340"/>
                    <a:pt x="193" y="341"/>
                    <a:pt x="196" y="340"/>
                  </a:cubicBezTo>
                  <a:cubicBezTo>
                    <a:pt x="197" y="341"/>
                    <a:pt x="197" y="341"/>
                    <a:pt x="197" y="341"/>
                  </a:cubicBezTo>
                  <a:cubicBezTo>
                    <a:pt x="195" y="341"/>
                    <a:pt x="195" y="341"/>
                    <a:pt x="193" y="341"/>
                  </a:cubicBezTo>
                  <a:cubicBezTo>
                    <a:pt x="193" y="341"/>
                    <a:pt x="193" y="341"/>
                    <a:pt x="193" y="341"/>
                  </a:cubicBezTo>
                  <a:cubicBezTo>
                    <a:pt x="191" y="341"/>
                    <a:pt x="191" y="341"/>
                    <a:pt x="191" y="341"/>
                  </a:cubicBezTo>
                  <a:cubicBezTo>
                    <a:pt x="189" y="341"/>
                    <a:pt x="188" y="341"/>
                    <a:pt x="187" y="341"/>
                  </a:cubicBezTo>
                  <a:cubicBezTo>
                    <a:pt x="188" y="342"/>
                    <a:pt x="189" y="341"/>
                    <a:pt x="189" y="342"/>
                  </a:cubicBezTo>
                  <a:cubicBezTo>
                    <a:pt x="188" y="342"/>
                    <a:pt x="187" y="342"/>
                    <a:pt x="187" y="342"/>
                  </a:cubicBezTo>
                  <a:cubicBezTo>
                    <a:pt x="188" y="342"/>
                    <a:pt x="190" y="342"/>
                    <a:pt x="191" y="342"/>
                  </a:cubicBezTo>
                  <a:cubicBezTo>
                    <a:pt x="191" y="343"/>
                    <a:pt x="189" y="343"/>
                    <a:pt x="188" y="343"/>
                  </a:cubicBezTo>
                  <a:cubicBezTo>
                    <a:pt x="187" y="342"/>
                    <a:pt x="187" y="342"/>
                    <a:pt x="187" y="342"/>
                  </a:cubicBezTo>
                  <a:cubicBezTo>
                    <a:pt x="188" y="343"/>
                    <a:pt x="186" y="342"/>
                    <a:pt x="186" y="343"/>
                  </a:cubicBezTo>
                  <a:cubicBezTo>
                    <a:pt x="188" y="343"/>
                    <a:pt x="189" y="343"/>
                    <a:pt x="191" y="343"/>
                  </a:cubicBezTo>
                  <a:cubicBezTo>
                    <a:pt x="191" y="343"/>
                    <a:pt x="190" y="344"/>
                    <a:pt x="190" y="344"/>
                  </a:cubicBezTo>
                  <a:cubicBezTo>
                    <a:pt x="189" y="343"/>
                    <a:pt x="189" y="343"/>
                    <a:pt x="189" y="343"/>
                  </a:cubicBezTo>
                  <a:cubicBezTo>
                    <a:pt x="189" y="344"/>
                    <a:pt x="186" y="343"/>
                    <a:pt x="186" y="344"/>
                  </a:cubicBezTo>
                  <a:cubicBezTo>
                    <a:pt x="188" y="344"/>
                    <a:pt x="188" y="344"/>
                    <a:pt x="188" y="344"/>
                  </a:cubicBezTo>
                  <a:cubicBezTo>
                    <a:pt x="186" y="344"/>
                    <a:pt x="186" y="344"/>
                    <a:pt x="186" y="344"/>
                  </a:cubicBezTo>
                  <a:cubicBezTo>
                    <a:pt x="188" y="344"/>
                    <a:pt x="187" y="344"/>
                    <a:pt x="188" y="344"/>
                  </a:cubicBezTo>
                  <a:cubicBezTo>
                    <a:pt x="187" y="344"/>
                    <a:pt x="187" y="344"/>
                    <a:pt x="187" y="344"/>
                  </a:cubicBezTo>
                  <a:cubicBezTo>
                    <a:pt x="187" y="345"/>
                    <a:pt x="190" y="345"/>
                    <a:pt x="188" y="345"/>
                  </a:cubicBezTo>
                  <a:cubicBezTo>
                    <a:pt x="190" y="345"/>
                    <a:pt x="188" y="345"/>
                    <a:pt x="189" y="345"/>
                  </a:cubicBezTo>
                  <a:cubicBezTo>
                    <a:pt x="191" y="344"/>
                    <a:pt x="191" y="345"/>
                    <a:pt x="191" y="345"/>
                  </a:cubicBezTo>
                  <a:cubicBezTo>
                    <a:pt x="188" y="345"/>
                    <a:pt x="191" y="346"/>
                    <a:pt x="191" y="346"/>
                  </a:cubicBezTo>
                  <a:cubicBezTo>
                    <a:pt x="190" y="346"/>
                    <a:pt x="189" y="346"/>
                    <a:pt x="188" y="346"/>
                  </a:cubicBezTo>
                  <a:cubicBezTo>
                    <a:pt x="190" y="346"/>
                    <a:pt x="190" y="346"/>
                    <a:pt x="190" y="346"/>
                  </a:cubicBezTo>
                  <a:cubicBezTo>
                    <a:pt x="187" y="346"/>
                    <a:pt x="191" y="347"/>
                    <a:pt x="190" y="347"/>
                  </a:cubicBezTo>
                  <a:cubicBezTo>
                    <a:pt x="189" y="347"/>
                    <a:pt x="187" y="347"/>
                    <a:pt x="187" y="347"/>
                  </a:cubicBezTo>
                  <a:cubicBezTo>
                    <a:pt x="190" y="347"/>
                    <a:pt x="190" y="347"/>
                    <a:pt x="192" y="347"/>
                  </a:cubicBezTo>
                  <a:cubicBezTo>
                    <a:pt x="191" y="348"/>
                    <a:pt x="189" y="347"/>
                    <a:pt x="187" y="347"/>
                  </a:cubicBezTo>
                  <a:cubicBezTo>
                    <a:pt x="189" y="348"/>
                    <a:pt x="185" y="348"/>
                    <a:pt x="188" y="348"/>
                  </a:cubicBezTo>
                  <a:cubicBezTo>
                    <a:pt x="189" y="348"/>
                    <a:pt x="190" y="348"/>
                    <a:pt x="191" y="348"/>
                  </a:cubicBezTo>
                  <a:cubicBezTo>
                    <a:pt x="191" y="349"/>
                    <a:pt x="190" y="348"/>
                    <a:pt x="189" y="348"/>
                  </a:cubicBezTo>
                  <a:cubicBezTo>
                    <a:pt x="189" y="349"/>
                    <a:pt x="191" y="349"/>
                    <a:pt x="192" y="349"/>
                  </a:cubicBezTo>
                  <a:cubicBezTo>
                    <a:pt x="191" y="349"/>
                    <a:pt x="194" y="349"/>
                    <a:pt x="192" y="350"/>
                  </a:cubicBezTo>
                  <a:cubicBezTo>
                    <a:pt x="191" y="350"/>
                    <a:pt x="191" y="349"/>
                    <a:pt x="190" y="349"/>
                  </a:cubicBezTo>
                  <a:cubicBezTo>
                    <a:pt x="190" y="350"/>
                    <a:pt x="194" y="350"/>
                    <a:pt x="195" y="350"/>
                  </a:cubicBezTo>
                  <a:cubicBezTo>
                    <a:pt x="196" y="350"/>
                    <a:pt x="199" y="351"/>
                    <a:pt x="200" y="351"/>
                  </a:cubicBezTo>
                  <a:cubicBezTo>
                    <a:pt x="199" y="352"/>
                    <a:pt x="199" y="351"/>
                    <a:pt x="197" y="351"/>
                  </a:cubicBezTo>
                  <a:cubicBezTo>
                    <a:pt x="197" y="351"/>
                    <a:pt x="197" y="351"/>
                    <a:pt x="197" y="351"/>
                  </a:cubicBezTo>
                  <a:cubicBezTo>
                    <a:pt x="194" y="351"/>
                    <a:pt x="192" y="350"/>
                    <a:pt x="190" y="350"/>
                  </a:cubicBezTo>
                  <a:cubicBezTo>
                    <a:pt x="191" y="350"/>
                    <a:pt x="191" y="350"/>
                    <a:pt x="191" y="350"/>
                  </a:cubicBezTo>
                  <a:cubicBezTo>
                    <a:pt x="188" y="350"/>
                    <a:pt x="188" y="350"/>
                    <a:pt x="188" y="350"/>
                  </a:cubicBezTo>
                  <a:cubicBezTo>
                    <a:pt x="190" y="350"/>
                    <a:pt x="188" y="351"/>
                    <a:pt x="189" y="351"/>
                  </a:cubicBezTo>
                  <a:cubicBezTo>
                    <a:pt x="190" y="351"/>
                    <a:pt x="188" y="351"/>
                    <a:pt x="189" y="351"/>
                  </a:cubicBezTo>
                  <a:cubicBezTo>
                    <a:pt x="190" y="351"/>
                    <a:pt x="193" y="351"/>
                    <a:pt x="192" y="352"/>
                  </a:cubicBezTo>
                  <a:cubicBezTo>
                    <a:pt x="188" y="351"/>
                    <a:pt x="188" y="351"/>
                    <a:pt x="188" y="351"/>
                  </a:cubicBezTo>
                  <a:cubicBezTo>
                    <a:pt x="188" y="352"/>
                    <a:pt x="190" y="352"/>
                    <a:pt x="189" y="352"/>
                  </a:cubicBezTo>
                  <a:cubicBezTo>
                    <a:pt x="188" y="352"/>
                    <a:pt x="188" y="352"/>
                    <a:pt x="188" y="352"/>
                  </a:cubicBezTo>
                  <a:cubicBezTo>
                    <a:pt x="188" y="353"/>
                    <a:pt x="188" y="354"/>
                    <a:pt x="192" y="356"/>
                  </a:cubicBezTo>
                  <a:cubicBezTo>
                    <a:pt x="190" y="356"/>
                    <a:pt x="190" y="356"/>
                    <a:pt x="189" y="357"/>
                  </a:cubicBezTo>
                  <a:cubicBezTo>
                    <a:pt x="189" y="357"/>
                    <a:pt x="191" y="357"/>
                    <a:pt x="191" y="357"/>
                  </a:cubicBezTo>
                  <a:cubicBezTo>
                    <a:pt x="189" y="357"/>
                    <a:pt x="189" y="357"/>
                    <a:pt x="189" y="357"/>
                  </a:cubicBezTo>
                  <a:cubicBezTo>
                    <a:pt x="188" y="357"/>
                    <a:pt x="189" y="358"/>
                    <a:pt x="191" y="359"/>
                  </a:cubicBezTo>
                  <a:cubicBezTo>
                    <a:pt x="189" y="358"/>
                    <a:pt x="189" y="358"/>
                    <a:pt x="189" y="358"/>
                  </a:cubicBezTo>
                  <a:cubicBezTo>
                    <a:pt x="188" y="359"/>
                    <a:pt x="190" y="359"/>
                    <a:pt x="191" y="359"/>
                  </a:cubicBezTo>
                  <a:cubicBezTo>
                    <a:pt x="189" y="359"/>
                    <a:pt x="189" y="359"/>
                    <a:pt x="189" y="359"/>
                  </a:cubicBezTo>
                  <a:cubicBezTo>
                    <a:pt x="191" y="359"/>
                    <a:pt x="191" y="359"/>
                    <a:pt x="191" y="359"/>
                  </a:cubicBezTo>
                  <a:cubicBezTo>
                    <a:pt x="191" y="360"/>
                    <a:pt x="191" y="360"/>
                    <a:pt x="189" y="360"/>
                  </a:cubicBezTo>
                  <a:cubicBezTo>
                    <a:pt x="190" y="360"/>
                    <a:pt x="190" y="360"/>
                    <a:pt x="190" y="360"/>
                  </a:cubicBezTo>
                  <a:cubicBezTo>
                    <a:pt x="189" y="360"/>
                    <a:pt x="189" y="361"/>
                    <a:pt x="189" y="362"/>
                  </a:cubicBezTo>
                  <a:cubicBezTo>
                    <a:pt x="190" y="362"/>
                    <a:pt x="191" y="362"/>
                    <a:pt x="192" y="362"/>
                  </a:cubicBezTo>
                  <a:cubicBezTo>
                    <a:pt x="194" y="362"/>
                    <a:pt x="192" y="362"/>
                    <a:pt x="193" y="362"/>
                  </a:cubicBezTo>
                  <a:cubicBezTo>
                    <a:pt x="191" y="362"/>
                    <a:pt x="191" y="362"/>
                    <a:pt x="191" y="362"/>
                  </a:cubicBezTo>
                  <a:cubicBezTo>
                    <a:pt x="187" y="362"/>
                    <a:pt x="190" y="364"/>
                    <a:pt x="189" y="365"/>
                  </a:cubicBezTo>
                  <a:cubicBezTo>
                    <a:pt x="190" y="365"/>
                    <a:pt x="190" y="365"/>
                    <a:pt x="190" y="365"/>
                  </a:cubicBezTo>
                  <a:cubicBezTo>
                    <a:pt x="188" y="365"/>
                    <a:pt x="190" y="366"/>
                    <a:pt x="189" y="367"/>
                  </a:cubicBezTo>
                  <a:cubicBezTo>
                    <a:pt x="190" y="367"/>
                    <a:pt x="193" y="367"/>
                    <a:pt x="193" y="368"/>
                  </a:cubicBezTo>
                  <a:cubicBezTo>
                    <a:pt x="195" y="368"/>
                    <a:pt x="190" y="368"/>
                    <a:pt x="189" y="368"/>
                  </a:cubicBezTo>
                  <a:cubicBezTo>
                    <a:pt x="190" y="368"/>
                    <a:pt x="190" y="368"/>
                    <a:pt x="190" y="369"/>
                  </a:cubicBezTo>
                  <a:cubicBezTo>
                    <a:pt x="190" y="369"/>
                    <a:pt x="190" y="369"/>
                    <a:pt x="190" y="369"/>
                  </a:cubicBezTo>
                  <a:cubicBezTo>
                    <a:pt x="191" y="369"/>
                    <a:pt x="191" y="369"/>
                    <a:pt x="190" y="369"/>
                  </a:cubicBezTo>
                  <a:cubicBezTo>
                    <a:pt x="190" y="369"/>
                    <a:pt x="190" y="369"/>
                    <a:pt x="190" y="369"/>
                  </a:cubicBezTo>
                  <a:cubicBezTo>
                    <a:pt x="190" y="370"/>
                    <a:pt x="189" y="370"/>
                    <a:pt x="189" y="370"/>
                  </a:cubicBezTo>
                  <a:cubicBezTo>
                    <a:pt x="191" y="370"/>
                    <a:pt x="190" y="371"/>
                    <a:pt x="191" y="371"/>
                  </a:cubicBezTo>
                  <a:cubicBezTo>
                    <a:pt x="190" y="371"/>
                    <a:pt x="190" y="371"/>
                    <a:pt x="190" y="371"/>
                  </a:cubicBezTo>
                  <a:cubicBezTo>
                    <a:pt x="192" y="371"/>
                    <a:pt x="192" y="371"/>
                    <a:pt x="192" y="371"/>
                  </a:cubicBezTo>
                  <a:cubicBezTo>
                    <a:pt x="191" y="371"/>
                    <a:pt x="191" y="371"/>
                    <a:pt x="191" y="371"/>
                  </a:cubicBezTo>
                  <a:cubicBezTo>
                    <a:pt x="189" y="371"/>
                    <a:pt x="189" y="371"/>
                    <a:pt x="189" y="371"/>
                  </a:cubicBezTo>
                  <a:cubicBezTo>
                    <a:pt x="188" y="371"/>
                    <a:pt x="191" y="371"/>
                    <a:pt x="192" y="372"/>
                  </a:cubicBezTo>
                  <a:cubicBezTo>
                    <a:pt x="193" y="372"/>
                    <a:pt x="191" y="372"/>
                    <a:pt x="191" y="372"/>
                  </a:cubicBezTo>
                  <a:cubicBezTo>
                    <a:pt x="190" y="372"/>
                    <a:pt x="191" y="372"/>
                    <a:pt x="191" y="372"/>
                  </a:cubicBezTo>
                  <a:cubicBezTo>
                    <a:pt x="189" y="371"/>
                    <a:pt x="190" y="372"/>
                    <a:pt x="189" y="372"/>
                  </a:cubicBezTo>
                  <a:cubicBezTo>
                    <a:pt x="189" y="372"/>
                    <a:pt x="191" y="372"/>
                    <a:pt x="191" y="372"/>
                  </a:cubicBezTo>
                  <a:cubicBezTo>
                    <a:pt x="190" y="373"/>
                    <a:pt x="191" y="373"/>
                    <a:pt x="189" y="373"/>
                  </a:cubicBezTo>
                  <a:cubicBezTo>
                    <a:pt x="190" y="373"/>
                    <a:pt x="190" y="373"/>
                    <a:pt x="191" y="374"/>
                  </a:cubicBezTo>
                  <a:cubicBezTo>
                    <a:pt x="191" y="373"/>
                    <a:pt x="191" y="373"/>
                    <a:pt x="193" y="373"/>
                  </a:cubicBezTo>
                  <a:cubicBezTo>
                    <a:pt x="193" y="373"/>
                    <a:pt x="193" y="374"/>
                    <a:pt x="192" y="374"/>
                  </a:cubicBezTo>
                  <a:cubicBezTo>
                    <a:pt x="192" y="374"/>
                    <a:pt x="192" y="374"/>
                    <a:pt x="192" y="374"/>
                  </a:cubicBezTo>
                  <a:cubicBezTo>
                    <a:pt x="192" y="374"/>
                    <a:pt x="192" y="374"/>
                    <a:pt x="193" y="374"/>
                  </a:cubicBezTo>
                  <a:cubicBezTo>
                    <a:pt x="191" y="374"/>
                    <a:pt x="191" y="374"/>
                    <a:pt x="191" y="374"/>
                  </a:cubicBezTo>
                  <a:cubicBezTo>
                    <a:pt x="193" y="374"/>
                    <a:pt x="192" y="375"/>
                    <a:pt x="193" y="375"/>
                  </a:cubicBezTo>
                  <a:cubicBezTo>
                    <a:pt x="191" y="375"/>
                    <a:pt x="189" y="375"/>
                    <a:pt x="189" y="375"/>
                  </a:cubicBezTo>
                  <a:cubicBezTo>
                    <a:pt x="190" y="376"/>
                    <a:pt x="190" y="376"/>
                    <a:pt x="190" y="376"/>
                  </a:cubicBezTo>
                  <a:cubicBezTo>
                    <a:pt x="191" y="376"/>
                    <a:pt x="190" y="376"/>
                    <a:pt x="189" y="376"/>
                  </a:cubicBezTo>
                  <a:cubicBezTo>
                    <a:pt x="188" y="376"/>
                    <a:pt x="194" y="377"/>
                    <a:pt x="192" y="377"/>
                  </a:cubicBezTo>
                  <a:cubicBezTo>
                    <a:pt x="190" y="377"/>
                    <a:pt x="190" y="377"/>
                    <a:pt x="189" y="377"/>
                  </a:cubicBezTo>
                  <a:cubicBezTo>
                    <a:pt x="190" y="378"/>
                    <a:pt x="191" y="378"/>
                    <a:pt x="191" y="378"/>
                  </a:cubicBezTo>
                  <a:cubicBezTo>
                    <a:pt x="192" y="378"/>
                    <a:pt x="189" y="377"/>
                    <a:pt x="191" y="377"/>
                  </a:cubicBezTo>
                  <a:cubicBezTo>
                    <a:pt x="192" y="377"/>
                    <a:pt x="191" y="378"/>
                    <a:pt x="192" y="378"/>
                  </a:cubicBezTo>
                  <a:cubicBezTo>
                    <a:pt x="187" y="378"/>
                    <a:pt x="191" y="380"/>
                    <a:pt x="188" y="380"/>
                  </a:cubicBezTo>
                  <a:cubicBezTo>
                    <a:pt x="191" y="380"/>
                    <a:pt x="189" y="381"/>
                    <a:pt x="190" y="381"/>
                  </a:cubicBezTo>
                  <a:cubicBezTo>
                    <a:pt x="187" y="381"/>
                    <a:pt x="190" y="382"/>
                    <a:pt x="189" y="382"/>
                  </a:cubicBezTo>
                  <a:cubicBezTo>
                    <a:pt x="191" y="382"/>
                    <a:pt x="191" y="382"/>
                    <a:pt x="191" y="382"/>
                  </a:cubicBezTo>
                  <a:cubicBezTo>
                    <a:pt x="190" y="382"/>
                    <a:pt x="195" y="383"/>
                    <a:pt x="192" y="383"/>
                  </a:cubicBezTo>
                  <a:cubicBezTo>
                    <a:pt x="191" y="383"/>
                    <a:pt x="190" y="383"/>
                    <a:pt x="190" y="383"/>
                  </a:cubicBezTo>
                  <a:cubicBezTo>
                    <a:pt x="187" y="383"/>
                    <a:pt x="192" y="384"/>
                    <a:pt x="189" y="384"/>
                  </a:cubicBezTo>
                  <a:cubicBezTo>
                    <a:pt x="190" y="384"/>
                    <a:pt x="192" y="384"/>
                    <a:pt x="193" y="385"/>
                  </a:cubicBezTo>
                  <a:cubicBezTo>
                    <a:pt x="192" y="385"/>
                    <a:pt x="190" y="385"/>
                    <a:pt x="190" y="385"/>
                  </a:cubicBezTo>
                  <a:cubicBezTo>
                    <a:pt x="190" y="386"/>
                    <a:pt x="191" y="386"/>
                    <a:pt x="190" y="386"/>
                  </a:cubicBezTo>
                  <a:cubicBezTo>
                    <a:pt x="189" y="386"/>
                    <a:pt x="189" y="386"/>
                    <a:pt x="189" y="386"/>
                  </a:cubicBezTo>
                  <a:cubicBezTo>
                    <a:pt x="188" y="386"/>
                    <a:pt x="189" y="386"/>
                    <a:pt x="190" y="387"/>
                  </a:cubicBezTo>
                  <a:cubicBezTo>
                    <a:pt x="188" y="387"/>
                    <a:pt x="189" y="388"/>
                    <a:pt x="188" y="388"/>
                  </a:cubicBezTo>
                  <a:cubicBezTo>
                    <a:pt x="191" y="389"/>
                    <a:pt x="187" y="389"/>
                    <a:pt x="190" y="389"/>
                  </a:cubicBezTo>
                  <a:cubicBezTo>
                    <a:pt x="189" y="389"/>
                    <a:pt x="189" y="389"/>
                    <a:pt x="189" y="389"/>
                  </a:cubicBezTo>
                  <a:cubicBezTo>
                    <a:pt x="190" y="389"/>
                    <a:pt x="192" y="390"/>
                    <a:pt x="192" y="390"/>
                  </a:cubicBezTo>
                  <a:cubicBezTo>
                    <a:pt x="190" y="390"/>
                    <a:pt x="190" y="390"/>
                    <a:pt x="190" y="390"/>
                  </a:cubicBezTo>
                  <a:cubicBezTo>
                    <a:pt x="188" y="390"/>
                    <a:pt x="190" y="390"/>
                    <a:pt x="189" y="391"/>
                  </a:cubicBezTo>
                  <a:cubicBezTo>
                    <a:pt x="190" y="390"/>
                    <a:pt x="189" y="391"/>
                    <a:pt x="190" y="391"/>
                  </a:cubicBezTo>
                  <a:cubicBezTo>
                    <a:pt x="191" y="391"/>
                    <a:pt x="191" y="391"/>
                    <a:pt x="191" y="391"/>
                  </a:cubicBezTo>
                  <a:cubicBezTo>
                    <a:pt x="192" y="392"/>
                    <a:pt x="192" y="391"/>
                    <a:pt x="192" y="392"/>
                  </a:cubicBezTo>
                  <a:cubicBezTo>
                    <a:pt x="192" y="392"/>
                    <a:pt x="190" y="392"/>
                    <a:pt x="190" y="392"/>
                  </a:cubicBezTo>
                  <a:cubicBezTo>
                    <a:pt x="189" y="392"/>
                    <a:pt x="190" y="392"/>
                    <a:pt x="190" y="393"/>
                  </a:cubicBezTo>
                  <a:cubicBezTo>
                    <a:pt x="190" y="393"/>
                    <a:pt x="190" y="392"/>
                    <a:pt x="191" y="393"/>
                  </a:cubicBezTo>
                  <a:cubicBezTo>
                    <a:pt x="191" y="393"/>
                    <a:pt x="190" y="393"/>
                    <a:pt x="190" y="393"/>
                  </a:cubicBezTo>
                  <a:cubicBezTo>
                    <a:pt x="190" y="393"/>
                    <a:pt x="191" y="393"/>
                    <a:pt x="191" y="393"/>
                  </a:cubicBezTo>
                  <a:cubicBezTo>
                    <a:pt x="191" y="393"/>
                    <a:pt x="191" y="393"/>
                    <a:pt x="191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88" y="393"/>
                    <a:pt x="188" y="393"/>
                    <a:pt x="188" y="393"/>
                  </a:cubicBezTo>
                  <a:cubicBezTo>
                    <a:pt x="188" y="394"/>
                    <a:pt x="190" y="394"/>
                    <a:pt x="191" y="394"/>
                  </a:cubicBezTo>
                  <a:cubicBezTo>
                    <a:pt x="189" y="395"/>
                    <a:pt x="191" y="396"/>
                    <a:pt x="192" y="396"/>
                  </a:cubicBezTo>
                  <a:cubicBezTo>
                    <a:pt x="192" y="396"/>
                    <a:pt x="190" y="396"/>
                    <a:pt x="191" y="396"/>
                  </a:cubicBezTo>
                  <a:cubicBezTo>
                    <a:pt x="191" y="397"/>
                    <a:pt x="193" y="397"/>
                    <a:pt x="192" y="397"/>
                  </a:cubicBezTo>
                  <a:cubicBezTo>
                    <a:pt x="192" y="397"/>
                    <a:pt x="191" y="397"/>
                    <a:pt x="191" y="398"/>
                  </a:cubicBezTo>
                  <a:cubicBezTo>
                    <a:pt x="190" y="398"/>
                    <a:pt x="192" y="397"/>
                    <a:pt x="192" y="397"/>
                  </a:cubicBezTo>
                  <a:cubicBezTo>
                    <a:pt x="190" y="398"/>
                    <a:pt x="194" y="399"/>
                    <a:pt x="192" y="400"/>
                  </a:cubicBezTo>
                  <a:cubicBezTo>
                    <a:pt x="192" y="399"/>
                    <a:pt x="191" y="399"/>
                    <a:pt x="191" y="399"/>
                  </a:cubicBezTo>
                  <a:cubicBezTo>
                    <a:pt x="191" y="400"/>
                    <a:pt x="192" y="400"/>
                    <a:pt x="194" y="401"/>
                  </a:cubicBezTo>
                  <a:cubicBezTo>
                    <a:pt x="192" y="401"/>
                    <a:pt x="192" y="401"/>
                    <a:pt x="192" y="401"/>
                  </a:cubicBezTo>
                  <a:cubicBezTo>
                    <a:pt x="192" y="401"/>
                    <a:pt x="193" y="401"/>
                    <a:pt x="194" y="401"/>
                  </a:cubicBezTo>
                  <a:cubicBezTo>
                    <a:pt x="195" y="401"/>
                    <a:pt x="196" y="401"/>
                    <a:pt x="196" y="402"/>
                  </a:cubicBezTo>
                  <a:cubicBezTo>
                    <a:pt x="196" y="402"/>
                    <a:pt x="196" y="402"/>
                    <a:pt x="196" y="402"/>
                  </a:cubicBezTo>
                  <a:cubicBezTo>
                    <a:pt x="196" y="402"/>
                    <a:pt x="197" y="402"/>
                    <a:pt x="197" y="402"/>
                  </a:cubicBezTo>
                  <a:cubicBezTo>
                    <a:pt x="196" y="403"/>
                    <a:pt x="196" y="402"/>
                    <a:pt x="195" y="402"/>
                  </a:cubicBezTo>
                  <a:cubicBezTo>
                    <a:pt x="193" y="403"/>
                    <a:pt x="194" y="404"/>
                    <a:pt x="194" y="404"/>
                  </a:cubicBezTo>
                  <a:cubicBezTo>
                    <a:pt x="195" y="404"/>
                    <a:pt x="195" y="404"/>
                    <a:pt x="195" y="404"/>
                  </a:cubicBezTo>
                  <a:cubicBezTo>
                    <a:pt x="196" y="404"/>
                    <a:pt x="194" y="404"/>
                    <a:pt x="194" y="404"/>
                  </a:cubicBezTo>
                  <a:cubicBezTo>
                    <a:pt x="199" y="405"/>
                    <a:pt x="199" y="405"/>
                    <a:pt x="199" y="405"/>
                  </a:cubicBezTo>
                  <a:cubicBezTo>
                    <a:pt x="198" y="404"/>
                    <a:pt x="197" y="405"/>
                    <a:pt x="196" y="405"/>
                  </a:cubicBezTo>
                  <a:cubicBezTo>
                    <a:pt x="196" y="405"/>
                    <a:pt x="199" y="406"/>
                    <a:pt x="201" y="406"/>
                  </a:cubicBezTo>
                  <a:cubicBezTo>
                    <a:pt x="200" y="406"/>
                    <a:pt x="201" y="406"/>
                    <a:pt x="201" y="407"/>
                  </a:cubicBezTo>
                  <a:cubicBezTo>
                    <a:pt x="200" y="407"/>
                    <a:pt x="202" y="407"/>
                    <a:pt x="200" y="407"/>
                  </a:cubicBezTo>
                  <a:cubicBezTo>
                    <a:pt x="199" y="407"/>
                    <a:pt x="199" y="407"/>
                    <a:pt x="199" y="407"/>
                  </a:cubicBezTo>
                  <a:cubicBezTo>
                    <a:pt x="199" y="407"/>
                    <a:pt x="197" y="407"/>
                    <a:pt x="196" y="407"/>
                  </a:cubicBezTo>
                  <a:cubicBezTo>
                    <a:pt x="196" y="407"/>
                    <a:pt x="196" y="408"/>
                    <a:pt x="195" y="409"/>
                  </a:cubicBezTo>
                  <a:cubicBezTo>
                    <a:pt x="198" y="408"/>
                    <a:pt x="197" y="410"/>
                    <a:pt x="199" y="409"/>
                  </a:cubicBezTo>
                  <a:cubicBezTo>
                    <a:pt x="200" y="410"/>
                    <a:pt x="197" y="410"/>
                    <a:pt x="197" y="410"/>
                  </a:cubicBezTo>
                  <a:cubicBezTo>
                    <a:pt x="198" y="411"/>
                    <a:pt x="197" y="411"/>
                    <a:pt x="197" y="412"/>
                  </a:cubicBezTo>
                  <a:cubicBezTo>
                    <a:pt x="197" y="412"/>
                    <a:pt x="197" y="412"/>
                    <a:pt x="197" y="412"/>
                  </a:cubicBezTo>
                  <a:cubicBezTo>
                    <a:pt x="198" y="412"/>
                    <a:pt x="197" y="413"/>
                    <a:pt x="199" y="413"/>
                  </a:cubicBezTo>
                  <a:cubicBezTo>
                    <a:pt x="198" y="413"/>
                    <a:pt x="198" y="413"/>
                    <a:pt x="198" y="413"/>
                  </a:cubicBezTo>
                  <a:cubicBezTo>
                    <a:pt x="197" y="414"/>
                    <a:pt x="201" y="413"/>
                    <a:pt x="200" y="414"/>
                  </a:cubicBezTo>
                  <a:cubicBezTo>
                    <a:pt x="199" y="414"/>
                    <a:pt x="199" y="414"/>
                    <a:pt x="199" y="414"/>
                  </a:cubicBezTo>
                  <a:cubicBezTo>
                    <a:pt x="200" y="414"/>
                    <a:pt x="198" y="415"/>
                    <a:pt x="200" y="415"/>
                  </a:cubicBezTo>
                  <a:cubicBezTo>
                    <a:pt x="199" y="415"/>
                    <a:pt x="199" y="415"/>
                    <a:pt x="198" y="415"/>
                  </a:cubicBezTo>
                  <a:cubicBezTo>
                    <a:pt x="199" y="415"/>
                    <a:pt x="199" y="416"/>
                    <a:pt x="200" y="416"/>
                  </a:cubicBezTo>
                  <a:cubicBezTo>
                    <a:pt x="198" y="416"/>
                    <a:pt x="198" y="416"/>
                    <a:pt x="198" y="416"/>
                  </a:cubicBezTo>
                  <a:cubicBezTo>
                    <a:pt x="197" y="417"/>
                    <a:pt x="201" y="416"/>
                    <a:pt x="200" y="417"/>
                  </a:cubicBezTo>
                  <a:cubicBezTo>
                    <a:pt x="200" y="417"/>
                    <a:pt x="199" y="417"/>
                    <a:pt x="199" y="417"/>
                  </a:cubicBezTo>
                  <a:cubicBezTo>
                    <a:pt x="200" y="417"/>
                    <a:pt x="200" y="418"/>
                    <a:pt x="200" y="418"/>
                  </a:cubicBezTo>
                  <a:cubicBezTo>
                    <a:pt x="198" y="419"/>
                    <a:pt x="198" y="419"/>
                    <a:pt x="198" y="419"/>
                  </a:cubicBezTo>
                  <a:cubicBezTo>
                    <a:pt x="198" y="421"/>
                    <a:pt x="198" y="423"/>
                    <a:pt x="201" y="425"/>
                  </a:cubicBezTo>
                  <a:cubicBezTo>
                    <a:pt x="198" y="425"/>
                    <a:pt x="199" y="424"/>
                    <a:pt x="197" y="425"/>
                  </a:cubicBezTo>
                  <a:cubicBezTo>
                    <a:pt x="200" y="425"/>
                    <a:pt x="198" y="425"/>
                    <a:pt x="199" y="426"/>
                  </a:cubicBezTo>
                  <a:cubicBezTo>
                    <a:pt x="198" y="426"/>
                    <a:pt x="198" y="426"/>
                    <a:pt x="198" y="426"/>
                  </a:cubicBezTo>
                  <a:cubicBezTo>
                    <a:pt x="199" y="426"/>
                    <a:pt x="198" y="426"/>
                    <a:pt x="198" y="426"/>
                  </a:cubicBezTo>
                  <a:cubicBezTo>
                    <a:pt x="199" y="426"/>
                    <a:pt x="199" y="426"/>
                    <a:pt x="199" y="426"/>
                  </a:cubicBezTo>
                  <a:cubicBezTo>
                    <a:pt x="199" y="426"/>
                    <a:pt x="199" y="427"/>
                    <a:pt x="199" y="427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198" y="427"/>
                    <a:pt x="197" y="427"/>
                    <a:pt x="199" y="427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197" y="428"/>
                    <a:pt x="197" y="428"/>
                    <a:pt x="197" y="428"/>
                  </a:cubicBezTo>
                  <a:cubicBezTo>
                    <a:pt x="200" y="428"/>
                    <a:pt x="198" y="428"/>
                    <a:pt x="198" y="428"/>
                  </a:cubicBezTo>
                  <a:cubicBezTo>
                    <a:pt x="197" y="429"/>
                    <a:pt x="194" y="427"/>
                    <a:pt x="194" y="429"/>
                  </a:cubicBezTo>
                  <a:cubicBezTo>
                    <a:pt x="194" y="429"/>
                    <a:pt x="194" y="429"/>
                    <a:pt x="194" y="429"/>
                  </a:cubicBezTo>
                  <a:cubicBezTo>
                    <a:pt x="189" y="432"/>
                    <a:pt x="183" y="435"/>
                    <a:pt x="180" y="441"/>
                  </a:cubicBezTo>
                  <a:cubicBezTo>
                    <a:pt x="180" y="442"/>
                    <a:pt x="179" y="443"/>
                    <a:pt x="178" y="444"/>
                  </a:cubicBezTo>
                  <a:cubicBezTo>
                    <a:pt x="178" y="441"/>
                    <a:pt x="178" y="437"/>
                    <a:pt x="180" y="434"/>
                  </a:cubicBezTo>
                  <a:cubicBezTo>
                    <a:pt x="179" y="431"/>
                    <a:pt x="178" y="427"/>
                    <a:pt x="179" y="425"/>
                  </a:cubicBezTo>
                  <a:cubicBezTo>
                    <a:pt x="178" y="412"/>
                    <a:pt x="182" y="402"/>
                    <a:pt x="179" y="389"/>
                  </a:cubicBezTo>
                  <a:cubicBezTo>
                    <a:pt x="179" y="390"/>
                    <a:pt x="178" y="389"/>
                    <a:pt x="177" y="389"/>
                  </a:cubicBezTo>
                  <a:cubicBezTo>
                    <a:pt x="178" y="389"/>
                    <a:pt x="178" y="389"/>
                    <a:pt x="178" y="389"/>
                  </a:cubicBezTo>
                  <a:cubicBezTo>
                    <a:pt x="176" y="388"/>
                    <a:pt x="176" y="388"/>
                    <a:pt x="176" y="388"/>
                  </a:cubicBezTo>
                  <a:cubicBezTo>
                    <a:pt x="176" y="387"/>
                    <a:pt x="178" y="387"/>
                    <a:pt x="178" y="388"/>
                  </a:cubicBezTo>
                  <a:cubicBezTo>
                    <a:pt x="178" y="383"/>
                    <a:pt x="177" y="379"/>
                    <a:pt x="178" y="374"/>
                  </a:cubicBezTo>
                  <a:cubicBezTo>
                    <a:pt x="175" y="374"/>
                    <a:pt x="177" y="371"/>
                    <a:pt x="175" y="371"/>
                  </a:cubicBezTo>
                  <a:cubicBezTo>
                    <a:pt x="176" y="371"/>
                    <a:pt x="176" y="371"/>
                    <a:pt x="176" y="371"/>
                  </a:cubicBezTo>
                  <a:cubicBezTo>
                    <a:pt x="175" y="368"/>
                    <a:pt x="175" y="368"/>
                    <a:pt x="177" y="365"/>
                  </a:cubicBezTo>
                  <a:cubicBezTo>
                    <a:pt x="178" y="353"/>
                    <a:pt x="176" y="340"/>
                    <a:pt x="174" y="326"/>
                  </a:cubicBezTo>
                  <a:cubicBezTo>
                    <a:pt x="170" y="313"/>
                    <a:pt x="162" y="297"/>
                    <a:pt x="148" y="288"/>
                  </a:cubicBezTo>
                  <a:cubicBezTo>
                    <a:pt x="143" y="290"/>
                    <a:pt x="142" y="286"/>
                    <a:pt x="138" y="288"/>
                  </a:cubicBezTo>
                  <a:cubicBezTo>
                    <a:pt x="138" y="287"/>
                    <a:pt x="138" y="287"/>
                    <a:pt x="138" y="287"/>
                  </a:cubicBezTo>
                  <a:cubicBezTo>
                    <a:pt x="136" y="288"/>
                    <a:pt x="136" y="286"/>
                    <a:pt x="133" y="284"/>
                  </a:cubicBezTo>
                  <a:cubicBezTo>
                    <a:pt x="133" y="285"/>
                    <a:pt x="132" y="284"/>
                    <a:pt x="132" y="286"/>
                  </a:cubicBezTo>
                  <a:cubicBezTo>
                    <a:pt x="131" y="287"/>
                    <a:pt x="131" y="282"/>
                    <a:pt x="129" y="283"/>
                  </a:cubicBezTo>
                  <a:cubicBezTo>
                    <a:pt x="129" y="282"/>
                    <a:pt x="129" y="284"/>
                    <a:pt x="129" y="283"/>
                  </a:cubicBezTo>
                  <a:cubicBezTo>
                    <a:pt x="125" y="285"/>
                    <a:pt x="129" y="282"/>
                    <a:pt x="127" y="279"/>
                  </a:cubicBezTo>
                  <a:cubicBezTo>
                    <a:pt x="120" y="278"/>
                    <a:pt x="113" y="280"/>
                    <a:pt x="107" y="278"/>
                  </a:cubicBezTo>
                  <a:cubicBezTo>
                    <a:pt x="108" y="278"/>
                    <a:pt x="108" y="280"/>
                    <a:pt x="107" y="280"/>
                  </a:cubicBezTo>
                  <a:cubicBezTo>
                    <a:pt x="107" y="276"/>
                    <a:pt x="105" y="280"/>
                    <a:pt x="104" y="279"/>
                  </a:cubicBezTo>
                  <a:cubicBezTo>
                    <a:pt x="104" y="278"/>
                    <a:pt x="105" y="278"/>
                    <a:pt x="105" y="278"/>
                  </a:cubicBezTo>
                  <a:cubicBezTo>
                    <a:pt x="103" y="276"/>
                    <a:pt x="101" y="278"/>
                    <a:pt x="98" y="277"/>
                  </a:cubicBezTo>
                  <a:cubicBezTo>
                    <a:pt x="96" y="278"/>
                    <a:pt x="94" y="275"/>
                    <a:pt x="92" y="277"/>
                  </a:cubicBezTo>
                  <a:cubicBezTo>
                    <a:pt x="93" y="275"/>
                    <a:pt x="91" y="276"/>
                    <a:pt x="91" y="275"/>
                  </a:cubicBezTo>
                  <a:cubicBezTo>
                    <a:pt x="89" y="279"/>
                    <a:pt x="88" y="273"/>
                    <a:pt x="85" y="275"/>
                  </a:cubicBezTo>
                  <a:cubicBezTo>
                    <a:pt x="86" y="275"/>
                    <a:pt x="86" y="275"/>
                    <a:pt x="86" y="275"/>
                  </a:cubicBezTo>
                  <a:cubicBezTo>
                    <a:pt x="80" y="274"/>
                    <a:pt x="77" y="272"/>
                    <a:pt x="72" y="271"/>
                  </a:cubicBezTo>
                  <a:cubicBezTo>
                    <a:pt x="69" y="270"/>
                    <a:pt x="69" y="264"/>
                    <a:pt x="66" y="264"/>
                  </a:cubicBezTo>
                  <a:cubicBezTo>
                    <a:pt x="65" y="265"/>
                    <a:pt x="65" y="265"/>
                    <a:pt x="64" y="265"/>
                  </a:cubicBezTo>
                  <a:cubicBezTo>
                    <a:pt x="64" y="264"/>
                    <a:pt x="65" y="264"/>
                    <a:pt x="65" y="264"/>
                  </a:cubicBezTo>
                  <a:cubicBezTo>
                    <a:pt x="63" y="263"/>
                    <a:pt x="63" y="260"/>
                    <a:pt x="62" y="259"/>
                  </a:cubicBezTo>
                  <a:cubicBezTo>
                    <a:pt x="62" y="259"/>
                    <a:pt x="61" y="258"/>
                    <a:pt x="60" y="259"/>
                  </a:cubicBezTo>
                  <a:cubicBezTo>
                    <a:pt x="61" y="256"/>
                    <a:pt x="56" y="255"/>
                    <a:pt x="57" y="252"/>
                  </a:cubicBezTo>
                  <a:cubicBezTo>
                    <a:pt x="54" y="254"/>
                    <a:pt x="54" y="252"/>
                    <a:pt x="53" y="251"/>
                  </a:cubicBezTo>
                  <a:cubicBezTo>
                    <a:pt x="53" y="251"/>
                    <a:pt x="54" y="250"/>
                    <a:pt x="54" y="250"/>
                  </a:cubicBezTo>
                  <a:cubicBezTo>
                    <a:pt x="53" y="249"/>
                    <a:pt x="53" y="248"/>
                    <a:pt x="53" y="245"/>
                  </a:cubicBezTo>
                  <a:cubicBezTo>
                    <a:pt x="52" y="245"/>
                    <a:pt x="50" y="245"/>
                    <a:pt x="50" y="244"/>
                  </a:cubicBezTo>
                  <a:cubicBezTo>
                    <a:pt x="52" y="242"/>
                    <a:pt x="50" y="241"/>
                    <a:pt x="50" y="240"/>
                  </a:cubicBezTo>
                  <a:cubicBezTo>
                    <a:pt x="48" y="241"/>
                    <a:pt x="46" y="240"/>
                    <a:pt x="47" y="239"/>
                  </a:cubicBezTo>
                  <a:cubicBezTo>
                    <a:pt x="49" y="238"/>
                    <a:pt x="49" y="238"/>
                    <a:pt x="49" y="238"/>
                  </a:cubicBezTo>
                  <a:cubicBezTo>
                    <a:pt x="46" y="235"/>
                    <a:pt x="48" y="230"/>
                    <a:pt x="44" y="225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2" y="219"/>
                    <a:pt x="42" y="213"/>
                    <a:pt x="37" y="209"/>
                  </a:cubicBezTo>
                  <a:cubicBezTo>
                    <a:pt x="37" y="208"/>
                    <a:pt x="37" y="207"/>
                    <a:pt x="36" y="205"/>
                  </a:cubicBezTo>
                  <a:cubicBezTo>
                    <a:pt x="37" y="205"/>
                    <a:pt x="39" y="204"/>
                    <a:pt x="40" y="203"/>
                  </a:cubicBezTo>
                  <a:cubicBezTo>
                    <a:pt x="36" y="203"/>
                    <a:pt x="36" y="203"/>
                    <a:pt x="36" y="203"/>
                  </a:cubicBezTo>
                  <a:cubicBezTo>
                    <a:pt x="41" y="201"/>
                    <a:pt x="44" y="197"/>
                    <a:pt x="48" y="196"/>
                  </a:cubicBezTo>
                  <a:cubicBezTo>
                    <a:pt x="47" y="198"/>
                    <a:pt x="49" y="198"/>
                    <a:pt x="49" y="199"/>
                  </a:cubicBezTo>
                  <a:cubicBezTo>
                    <a:pt x="50" y="198"/>
                    <a:pt x="50" y="196"/>
                    <a:pt x="52" y="196"/>
                  </a:cubicBezTo>
                  <a:cubicBezTo>
                    <a:pt x="51" y="199"/>
                    <a:pt x="51" y="199"/>
                    <a:pt x="51" y="199"/>
                  </a:cubicBezTo>
                  <a:cubicBezTo>
                    <a:pt x="52" y="197"/>
                    <a:pt x="56" y="193"/>
                    <a:pt x="59" y="190"/>
                  </a:cubicBezTo>
                  <a:cubicBezTo>
                    <a:pt x="59" y="197"/>
                    <a:pt x="61" y="192"/>
                    <a:pt x="62" y="201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61" y="202"/>
                    <a:pt x="61" y="203"/>
                    <a:pt x="62" y="206"/>
                  </a:cubicBezTo>
                  <a:cubicBezTo>
                    <a:pt x="64" y="206"/>
                    <a:pt x="65" y="204"/>
                    <a:pt x="64" y="199"/>
                  </a:cubicBezTo>
                  <a:cubicBezTo>
                    <a:pt x="68" y="202"/>
                    <a:pt x="65" y="203"/>
                    <a:pt x="68" y="212"/>
                  </a:cubicBezTo>
                  <a:cubicBezTo>
                    <a:pt x="71" y="214"/>
                    <a:pt x="66" y="208"/>
                    <a:pt x="69" y="207"/>
                  </a:cubicBezTo>
                  <a:cubicBezTo>
                    <a:pt x="70" y="206"/>
                    <a:pt x="71" y="211"/>
                    <a:pt x="75" y="215"/>
                  </a:cubicBezTo>
                  <a:cubicBezTo>
                    <a:pt x="82" y="221"/>
                    <a:pt x="78" y="220"/>
                    <a:pt x="81" y="223"/>
                  </a:cubicBezTo>
                  <a:cubicBezTo>
                    <a:pt x="79" y="223"/>
                    <a:pt x="71" y="217"/>
                    <a:pt x="73" y="217"/>
                  </a:cubicBezTo>
                  <a:cubicBezTo>
                    <a:pt x="65" y="209"/>
                    <a:pt x="73" y="224"/>
                    <a:pt x="68" y="218"/>
                  </a:cubicBezTo>
                  <a:cubicBezTo>
                    <a:pt x="75" y="226"/>
                    <a:pt x="76" y="226"/>
                    <a:pt x="82" y="226"/>
                  </a:cubicBezTo>
                  <a:cubicBezTo>
                    <a:pt x="79" y="225"/>
                    <a:pt x="85" y="224"/>
                    <a:pt x="82" y="223"/>
                  </a:cubicBezTo>
                  <a:cubicBezTo>
                    <a:pt x="98" y="219"/>
                    <a:pt x="96" y="225"/>
                    <a:pt x="106" y="216"/>
                  </a:cubicBezTo>
                  <a:cubicBezTo>
                    <a:pt x="103" y="216"/>
                    <a:pt x="111" y="202"/>
                    <a:pt x="104" y="206"/>
                  </a:cubicBezTo>
                  <a:cubicBezTo>
                    <a:pt x="104" y="204"/>
                    <a:pt x="105" y="201"/>
                    <a:pt x="107" y="200"/>
                  </a:cubicBezTo>
                  <a:cubicBezTo>
                    <a:pt x="107" y="203"/>
                    <a:pt x="110" y="197"/>
                    <a:pt x="110" y="201"/>
                  </a:cubicBezTo>
                  <a:cubicBezTo>
                    <a:pt x="111" y="198"/>
                    <a:pt x="111" y="198"/>
                    <a:pt x="111" y="198"/>
                  </a:cubicBezTo>
                  <a:cubicBezTo>
                    <a:pt x="111" y="204"/>
                    <a:pt x="111" y="204"/>
                    <a:pt x="111" y="204"/>
                  </a:cubicBezTo>
                  <a:cubicBezTo>
                    <a:pt x="114" y="201"/>
                    <a:pt x="118" y="196"/>
                    <a:pt x="120" y="194"/>
                  </a:cubicBezTo>
                  <a:cubicBezTo>
                    <a:pt x="121" y="189"/>
                    <a:pt x="117" y="195"/>
                    <a:pt x="119" y="190"/>
                  </a:cubicBezTo>
                  <a:cubicBezTo>
                    <a:pt x="119" y="192"/>
                    <a:pt x="121" y="189"/>
                    <a:pt x="122" y="186"/>
                  </a:cubicBezTo>
                  <a:cubicBezTo>
                    <a:pt x="120" y="191"/>
                    <a:pt x="119" y="186"/>
                    <a:pt x="120" y="182"/>
                  </a:cubicBezTo>
                  <a:cubicBezTo>
                    <a:pt x="120" y="181"/>
                    <a:pt x="121" y="180"/>
                    <a:pt x="121" y="179"/>
                  </a:cubicBezTo>
                  <a:cubicBezTo>
                    <a:pt x="122" y="180"/>
                    <a:pt x="122" y="180"/>
                    <a:pt x="122" y="181"/>
                  </a:cubicBezTo>
                  <a:cubicBezTo>
                    <a:pt x="122" y="182"/>
                    <a:pt x="122" y="182"/>
                    <a:pt x="122" y="183"/>
                  </a:cubicBezTo>
                  <a:cubicBezTo>
                    <a:pt x="123" y="183"/>
                    <a:pt x="123" y="183"/>
                    <a:pt x="123" y="183"/>
                  </a:cubicBezTo>
                  <a:cubicBezTo>
                    <a:pt x="123" y="183"/>
                    <a:pt x="122" y="183"/>
                    <a:pt x="122" y="183"/>
                  </a:cubicBezTo>
                  <a:cubicBezTo>
                    <a:pt x="122" y="188"/>
                    <a:pt x="125" y="188"/>
                    <a:pt x="126" y="189"/>
                  </a:cubicBezTo>
                  <a:cubicBezTo>
                    <a:pt x="126" y="193"/>
                    <a:pt x="126" y="193"/>
                    <a:pt x="126" y="193"/>
                  </a:cubicBezTo>
                  <a:cubicBezTo>
                    <a:pt x="127" y="193"/>
                    <a:pt x="127" y="193"/>
                    <a:pt x="127" y="193"/>
                  </a:cubicBezTo>
                  <a:cubicBezTo>
                    <a:pt x="130" y="197"/>
                    <a:pt x="134" y="202"/>
                    <a:pt x="132" y="203"/>
                  </a:cubicBezTo>
                  <a:cubicBezTo>
                    <a:pt x="134" y="205"/>
                    <a:pt x="136" y="206"/>
                    <a:pt x="135" y="203"/>
                  </a:cubicBezTo>
                  <a:cubicBezTo>
                    <a:pt x="136" y="205"/>
                    <a:pt x="140" y="212"/>
                    <a:pt x="151" y="211"/>
                  </a:cubicBezTo>
                  <a:cubicBezTo>
                    <a:pt x="161" y="208"/>
                    <a:pt x="165" y="201"/>
                    <a:pt x="167" y="197"/>
                  </a:cubicBezTo>
                  <a:cubicBezTo>
                    <a:pt x="164" y="201"/>
                    <a:pt x="163" y="200"/>
                    <a:pt x="162" y="200"/>
                  </a:cubicBezTo>
                  <a:cubicBezTo>
                    <a:pt x="161" y="197"/>
                    <a:pt x="164" y="198"/>
                    <a:pt x="164" y="194"/>
                  </a:cubicBezTo>
                  <a:cubicBezTo>
                    <a:pt x="165" y="195"/>
                    <a:pt x="167" y="192"/>
                    <a:pt x="166" y="196"/>
                  </a:cubicBezTo>
                  <a:cubicBezTo>
                    <a:pt x="170" y="191"/>
                    <a:pt x="171" y="185"/>
                    <a:pt x="173" y="179"/>
                  </a:cubicBezTo>
                  <a:cubicBezTo>
                    <a:pt x="173" y="180"/>
                    <a:pt x="173" y="180"/>
                    <a:pt x="174" y="181"/>
                  </a:cubicBezTo>
                  <a:cubicBezTo>
                    <a:pt x="174" y="181"/>
                    <a:pt x="174" y="181"/>
                    <a:pt x="174" y="182"/>
                  </a:cubicBezTo>
                  <a:cubicBezTo>
                    <a:pt x="174" y="182"/>
                    <a:pt x="174" y="182"/>
                    <a:pt x="174" y="183"/>
                  </a:cubicBezTo>
                  <a:cubicBezTo>
                    <a:pt x="175" y="184"/>
                    <a:pt x="175" y="185"/>
                    <a:pt x="176" y="186"/>
                  </a:cubicBezTo>
                  <a:cubicBezTo>
                    <a:pt x="175" y="185"/>
                    <a:pt x="175" y="185"/>
                    <a:pt x="175" y="184"/>
                  </a:cubicBezTo>
                  <a:cubicBezTo>
                    <a:pt x="175" y="185"/>
                    <a:pt x="175" y="186"/>
                    <a:pt x="176" y="187"/>
                  </a:cubicBezTo>
                  <a:cubicBezTo>
                    <a:pt x="176" y="187"/>
                    <a:pt x="176" y="187"/>
                    <a:pt x="176" y="187"/>
                  </a:cubicBezTo>
                  <a:cubicBezTo>
                    <a:pt x="177" y="189"/>
                    <a:pt x="177" y="190"/>
                    <a:pt x="178" y="191"/>
                  </a:cubicBezTo>
                  <a:cubicBezTo>
                    <a:pt x="176" y="191"/>
                    <a:pt x="176" y="191"/>
                    <a:pt x="176" y="191"/>
                  </a:cubicBezTo>
                  <a:cubicBezTo>
                    <a:pt x="176" y="194"/>
                    <a:pt x="188" y="201"/>
                    <a:pt x="189" y="198"/>
                  </a:cubicBezTo>
                  <a:cubicBezTo>
                    <a:pt x="205" y="196"/>
                    <a:pt x="210" y="186"/>
                    <a:pt x="213" y="179"/>
                  </a:cubicBezTo>
                  <a:cubicBezTo>
                    <a:pt x="214" y="178"/>
                    <a:pt x="214" y="178"/>
                    <a:pt x="214" y="178"/>
                  </a:cubicBezTo>
                  <a:cubicBezTo>
                    <a:pt x="214" y="178"/>
                    <a:pt x="214" y="178"/>
                    <a:pt x="214" y="178"/>
                  </a:cubicBezTo>
                  <a:cubicBezTo>
                    <a:pt x="214" y="178"/>
                    <a:pt x="214" y="177"/>
                    <a:pt x="214" y="177"/>
                  </a:cubicBezTo>
                  <a:cubicBezTo>
                    <a:pt x="214" y="177"/>
                    <a:pt x="215" y="177"/>
                    <a:pt x="215" y="177"/>
                  </a:cubicBezTo>
                  <a:cubicBezTo>
                    <a:pt x="219" y="183"/>
                    <a:pt x="215" y="181"/>
                    <a:pt x="216" y="184"/>
                  </a:cubicBezTo>
                  <a:cubicBezTo>
                    <a:pt x="224" y="191"/>
                    <a:pt x="234" y="187"/>
                    <a:pt x="239" y="182"/>
                  </a:cubicBezTo>
                  <a:cubicBezTo>
                    <a:pt x="239" y="182"/>
                    <a:pt x="240" y="183"/>
                    <a:pt x="239" y="183"/>
                  </a:cubicBezTo>
                  <a:cubicBezTo>
                    <a:pt x="244" y="179"/>
                    <a:pt x="250" y="173"/>
                    <a:pt x="253" y="167"/>
                  </a:cubicBezTo>
                  <a:cubicBezTo>
                    <a:pt x="255" y="173"/>
                    <a:pt x="258" y="178"/>
                    <a:pt x="262" y="183"/>
                  </a:cubicBezTo>
                  <a:cubicBezTo>
                    <a:pt x="272" y="194"/>
                    <a:pt x="282" y="179"/>
                    <a:pt x="282" y="172"/>
                  </a:cubicBezTo>
                  <a:cubicBezTo>
                    <a:pt x="282" y="171"/>
                    <a:pt x="283" y="172"/>
                    <a:pt x="283" y="173"/>
                  </a:cubicBezTo>
                  <a:cubicBezTo>
                    <a:pt x="283" y="162"/>
                    <a:pt x="288" y="150"/>
                    <a:pt x="283" y="141"/>
                  </a:cubicBezTo>
                  <a:cubicBezTo>
                    <a:pt x="281" y="138"/>
                    <a:pt x="281" y="138"/>
                    <a:pt x="281" y="138"/>
                  </a:cubicBezTo>
                  <a:cubicBezTo>
                    <a:pt x="282" y="136"/>
                    <a:pt x="283" y="136"/>
                    <a:pt x="284" y="134"/>
                  </a:cubicBezTo>
                  <a:cubicBezTo>
                    <a:pt x="283" y="132"/>
                    <a:pt x="283" y="124"/>
                    <a:pt x="282" y="122"/>
                  </a:cubicBezTo>
                  <a:cubicBezTo>
                    <a:pt x="283" y="121"/>
                    <a:pt x="283" y="123"/>
                    <a:pt x="283" y="123"/>
                  </a:cubicBezTo>
                  <a:cubicBezTo>
                    <a:pt x="284" y="122"/>
                    <a:pt x="284" y="121"/>
                    <a:pt x="284" y="120"/>
                  </a:cubicBezTo>
                  <a:cubicBezTo>
                    <a:pt x="285" y="120"/>
                    <a:pt x="286" y="120"/>
                    <a:pt x="287" y="120"/>
                  </a:cubicBezTo>
                  <a:cubicBezTo>
                    <a:pt x="293" y="141"/>
                    <a:pt x="294" y="171"/>
                    <a:pt x="312" y="180"/>
                  </a:cubicBezTo>
                  <a:cubicBezTo>
                    <a:pt x="316" y="182"/>
                    <a:pt x="313" y="183"/>
                    <a:pt x="315" y="184"/>
                  </a:cubicBezTo>
                  <a:cubicBezTo>
                    <a:pt x="325" y="187"/>
                    <a:pt x="336" y="188"/>
                    <a:pt x="347" y="188"/>
                  </a:cubicBezTo>
                  <a:cubicBezTo>
                    <a:pt x="346" y="189"/>
                    <a:pt x="345" y="190"/>
                    <a:pt x="344" y="191"/>
                  </a:cubicBezTo>
                  <a:cubicBezTo>
                    <a:pt x="346" y="193"/>
                    <a:pt x="342" y="195"/>
                    <a:pt x="343" y="196"/>
                  </a:cubicBezTo>
                  <a:cubicBezTo>
                    <a:pt x="343" y="196"/>
                    <a:pt x="343" y="196"/>
                    <a:pt x="343" y="195"/>
                  </a:cubicBezTo>
                  <a:cubicBezTo>
                    <a:pt x="340" y="201"/>
                    <a:pt x="343" y="196"/>
                    <a:pt x="338" y="200"/>
                  </a:cubicBezTo>
                  <a:cubicBezTo>
                    <a:pt x="327" y="213"/>
                    <a:pt x="329" y="230"/>
                    <a:pt x="329" y="240"/>
                  </a:cubicBezTo>
                  <a:cubicBezTo>
                    <a:pt x="330" y="251"/>
                    <a:pt x="331" y="257"/>
                    <a:pt x="326" y="263"/>
                  </a:cubicBezTo>
                  <a:cubicBezTo>
                    <a:pt x="327" y="267"/>
                    <a:pt x="324" y="267"/>
                    <a:pt x="325" y="270"/>
                  </a:cubicBezTo>
                  <a:cubicBezTo>
                    <a:pt x="324" y="269"/>
                    <a:pt x="324" y="269"/>
                    <a:pt x="324" y="269"/>
                  </a:cubicBezTo>
                  <a:cubicBezTo>
                    <a:pt x="324" y="271"/>
                    <a:pt x="323" y="270"/>
                    <a:pt x="321" y="270"/>
                  </a:cubicBezTo>
                  <a:cubicBezTo>
                    <a:pt x="321" y="271"/>
                    <a:pt x="320" y="271"/>
                    <a:pt x="321" y="272"/>
                  </a:cubicBezTo>
                  <a:cubicBezTo>
                    <a:pt x="322" y="274"/>
                    <a:pt x="319" y="270"/>
                    <a:pt x="318" y="271"/>
                  </a:cubicBezTo>
                  <a:cubicBezTo>
                    <a:pt x="318" y="271"/>
                    <a:pt x="319" y="272"/>
                    <a:pt x="318" y="272"/>
                  </a:cubicBezTo>
                  <a:cubicBezTo>
                    <a:pt x="317" y="275"/>
                    <a:pt x="318" y="271"/>
                    <a:pt x="315" y="270"/>
                  </a:cubicBezTo>
                  <a:cubicBezTo>
                    <a:pt x="311" y="273"/>
                    <a:pt x="306" y="276"/>
                    <a:pt x="302" y="277"/>
                  </a:cubicBezTo>
                  <a:cubicBezTo>
                    <a:pt x="302" y="277"/>
                    <a:pt x="303" y="278"/>
                    <a:pt x="302" y="278"/>
                  </a:cubicBezTo>
                  <a:cubicBezTo>
                    <a:pt x="301" y="275"/>
                    <a:pt x="301" y="280"/>
                    <a:pt x="299" y="279"/>
                  </a:cubicBezTo>
                  <a:cubicBezTo>
                    <a:pt x="300" y="277"/>
                    <a:pt x="300" y="277"/>
                    <a:pt x="300" y="277"/>
                  </a:cubicBezTo>
                  <a:cubicBezTo>
                    <a:pt x="297" y="277"/>
                    <a:pt x="296" y="279"/>
                    <a:pt x="293" y="279"/>
                  </a:cubicBezTo>
                  <a:cubicBezTo>
                    <a:pt x="292" y="280"/>
                    <a:pt x="288" y="279"/>
                    <a:pt x="287" y="281"/>
                  </a:cubicBezTo>
                  <a:cubicBezTo>
                    <a:pt x="287" y="280"/>
                    <a:pt x="286" y="280"/>
                    <a:pt x="285" y="280"/>
                  </a:cubicBezTo>
                  <a:cubicBezTo>
                    <a:pt x="285" y="284"/>
                    <a:pt x="281" y="280"/>
                    <a:pt x="280" y="284"/>
                  </a:cubicBezTo>
                  <a:cubicBezTo>
                    <a:pt x="280" y="283"/>
                    <a:pt x="280" y="283"/>
                    <a:pt x="280" y="283"/>
                  </a:cubicBezTo>
                  <a:cubicBezTo>
                    <a:pt x="274" y="287"/>
                    <a:pt x="267" y="290"/>
                    <a:pt x="263" y="297"/>
                  </a:cubicBezTo>
                  <a:cubicBezTo>
                    <a:pt x="260" y="300"/>
                    <a:pt x="256" y="300"/>
                    <a:pt x="254" y="305"/>
                  </a:cubicBezTo>
                  <a:cubicBezTo>
                    <a:pt x="254" y="306"/>
                    <a:pt x="255" y="306"/>
                    <a:pt x="255" y="307"/>
                  </a:cubicBezTo>
                  <a:cubicBezTo>
                    <a:pt x="255" y="308"/>
                    <a:pt x="254" y="306"/>
                    <a:pt x="254" y="306"/>
                  </a:cubicBezTo>
                  <a:cubicBezTo>
                    <a:pt x="254" y="309"/>
                    <a:pt x="251" y="310"/>
                    <a:pt x="250" y="312"/>
                  </a:cubicBezTo>
                  <a:cubicBezTo>
                    <a:pt x="250" y="313"/>
                    <a:pt x="250" y="314"/>
                    <a:pt x="251" y="314"/>
                  </a:cubicBezTo>
                  <a:cubicBezTo>
                    <a:pt x="247" y="315"/>
                    <a:pt x="248" y="320"/>
                    <a:pt x="245" y="322"/>
                  </a:cubicBezTo>
                  <a:cubicBezTo>
                    <a:pt x="248" y="322"/>
                    <a:pt x="246" y="324"/>
                    <a:pt x="247" y="325"/>
                  </a:cubicBezTo>
                  <a:cubicBezTo>
                    <a:pt x="246" y="326"/>
                    <a:pt x="245" y="326"/>
                    <a:pt x="245" y="325"/>
                  </a:cubicBezTo>
                  <a:cubicBezTo>
                    <a:pt x="245" y="327"/>
                    <a:pt x="244" y="328"/>
                    <a:pt x="243" y="330"/>
                  </a:cubicBezTo>
                  <a:cubicBezTo>
                    <a:pt x="243" y="332"/>
                    <a:pt x="244" y="333"/>
                    <a:pt x="243" y="334"/>
                  </a:cubicBezTo>
                  <a:cubicBezTo>
                    <a:pt x="241" y="334"/>
                    <a:pt x="242" y="336"/>
                    <a:pt x="241" y="338"/>
                  </a:cubicBezTo>
                  <a:cubicBezTo>
                    <a:pt x="243" y="338"/>
                    <a:pt x="244" y="340"/>
                    <a:pt x="243" y="341"/>
                  </a:cubicBezTo>
                  <a:cubicBezTo>
                    <a:pt x="240" y="340"/>
                    <a:pt x="240" y="340"/>
                    <a:pt x="240" y="340"/>
                  </a:cubicBezTo>
                  <a:cubicBezTo>
                    <a:pt x="241" y="344"/>
                    <a:pt x="237" y="350"/>
                    <a:pt x="240" y="355"/>
                  </a:cubicBezTo>
                  <a:cubicBezTo>
                    <a:pt x="238" y="355"/>
                    <a:pt x="238" y="355"/>
                    <a:pt x="238" y="355"/>
                  </a:cubicBezTo>
                  <a:cubicBezTo>
                    <a:pt x="239" y="360"/>
                    <a:pt x="236" y="365"/>
                    <a:pt x="239" y="370"/>
                  </a:cubicBezTo>
                  <a:cubicBezTo>
                    <a:pt x="238" y="371"/>
                    <a:pt x="237" y="373"/>
                    <a:pt x="237" y="374"/>
                  </a:cubicBezTo>
                  <a:cubicBezTo>
                    <a:pt x="239" y="376"/>
                    <a:pt x="238" y="376"/>
                    <a:pt x="241" y="378"/>
                  </a:cubicBezTo>
                  <a:cubicBezTo>
                    <a:pt x="241" y="378"/>
                    <a:pt x="239" y="379"/>
                    <a:pt x="239" y="379"/>
                  </a:cubicBezTo>
                  <a:cubicBezTo>
                    <a:pt x="238" y="381"/>
                    <a:pt x="236" y="383"/>
                    <a:pt x="238" y="385"/>
                  </a:cubicBezTo>
                  <a:cubicBezTo>
                    <a:pt x="237" y="385"/>
                    <a:pt x="237" y="385"/>
                    <a:pt x="237" y="385"/>
                  </a:cubicBezTo>
                  <a:cubicBezTo>
                    <a:pt x="238" y="387"/>
                    <a:pt x="240" y="389"/>
                    <a:pt x="238" y="391"/>
                  </a:cubicBezTo>
                  <a:cubicBezTo>
                    <a:pt x="239" y="391"/>
                    <a:pt x="239" y="393"/>
                    <a:pt x="241" y="393"/>
                  </a:cubicBezTo>
                  <a:cubicBezTo>
                    <a:pt x="241" y="393"/>
                    <a:pt x="239" y="393"/>
                    <a:pt x="240" y="394"/>
                  </a:cubicBezTo>
                  <a:cubicBezTo>
                    <a:pt x="238" y="393"/>
                    <a:pt x="238" y="393"/>
                    <a:pt x="238" y="393"/>
                  </a:cubicBezTo>
                  <a:cubicBezTo>
                    <a:pt x="237" y="397"/>
                    <a:pt x="238" y="401"/>
                    <a:pt x="239" y="405"/>
                  </a:cubicBezTo>
                  <a:cubicBezTo>
                    <a:pt x="236" y="406"/>
                    <a:pt x="239" y="409"/>
                    <a:pt x="237" y="411"/>
                  </a:cubicBezTo>
                  <a:cubicBezTo>
                    <a:pt x="239" y="412"/>
                    <a:pt x="237" y="415"/>
                    <a:pt x="240" y="416"/>
                  </a:cubicBezTo>
                  <a:cubicBezTo>
                    <a:pt x="238" y="416"/>
                    <a:pt x="238" y="416"/>
                    <a:pt x="238" y="416"/>
                  </a:cubicBezTo>
                  <a:cubicBezTo>
                    <a:pt x="238" y="418"/>
                    <a:pt x="238" y="420"/>
                    <a:pt x="237" y="423"/>
                  </a:cubicBezTo>
                  <a:cubicBezTo>
                    <a:pt x="237" y="424"/>
                    <a:pt x="239" y="424"/>
                    <a:pt x="240" y="425"/>
                  </a:cubicBezTo>
                  <a:cubicBezTo>
                    <a:pt x="238" y="425"/>
                    <a:pt x="238" y="425"/>
                    <a:pt x="238" y="425"/>
                  </a:cubicBezTo>
                  <a:cubicBezTo>
                    <a:pt x="239" y="426"/>
                    <a:pt x="241" y="427"/>
                    <a:pt x="243" y="427"/>
                  </a:cubicBezTo>
                  <a:cubicBezTo>
                    <a:pt x="242" y="428"/>
                    <a:pt x="243" y="428"/>
                    <a:pt x="242" y="429"/>
                  </a:cubicBezTo>
                  <a:cubicBezTo>
                    <a:pt x="241" y="428"/>
                    <a:pt x="239" y="428"/>
                    <a:pt x="237" y="427"/>
                  </a:cubicBezTo>
                  <a:cubicBezTo>
                    <a:pt x="237" y="428"/>
                    <a:pt x="240" y="430"/>
                    <a:pt x="238" y="431"/>
                  </a:cubicBezTo>
                  <a:cubicBezTo>
                    <a:pt x="238" y="432"/>
                    <a:pt x="239" y="433"/>
                    <a:pt x="241" y="433"/>
                  </a:cubicBezTo>
                  <a:cubicBezTo>
                    <a:pt x="240" y="433"/>
                    <a:pt x="239" y="434"/>
                    <a:pt x="239" y="433"/>
                  </a:cubicBezTo>
                  <a:cubicBezTo>
                    <a:pt x="239" y="434"/>
                    <a:pt x="239" y="435"/>
                    <a:pt x="240" y="435"/>
                  </a:cubicBezTo>
                  <a:cubicBezTo>
                    <a:pt x="240" y="435"/>
                    <a:pt x="240" y="435"/>
                    <a:pt x="240" y="435"/>
                  </a:cubicBezTo>
                  <a:cubicBezTo>
                    <a:pt x="241" y="435"/>
                    <a:pt x="241" y="436"/>
                    <a:pt x="243" y="436"/>
                  </a:cubicBezTo>
                  <a:cubicBezTo>
                    <a:pt x="243" y="435"/>
                    <a:pt x="243" y="435"/>
                    <a:pt x="243" y="435"/>
                  </a:cubicBezTo>
                  <a:cubicBezTo>
                    <a:pt x="244" y="435"/>
                    <a:pt x="245" y="436"/>
                    <a:pt x="243" y="437"/>
                  </a:cubicBezTo>
                  <a:cubicBezTo>
                    <a:pt x="242" y="437"/>
                    <a:pt x="241" y="436"/>
                    <a:pt x="240" y="437"/>
                  </a:cubicBezTo>
                  <a:cubicBezTo>
                    <a:pt x="244" y="439"/>
                    <a:pt x="244" y="439"/>
                    <a:pt x="244" y="439"/>
                  </a:cubicBezTo>
                  <a:cubicBezTo>
                    <a:pt x="243" y="439"/>
                    <a:pt x="244" y="438"/>
                    <a:pt x="245" y="438"/>
                  </a:cubicBezTo>
                  <a:cubicBezTo>
                    <a:pt x="244" y="437"/>
                    <a:pt x="244" y="437"/>
                    <a:pt x="244" y="437"/>
                  </a:cubicBezTo>
                  <a:cubicBezTo>
                    <a:pt x="246" y="437"/>
                    <a:pt x="246" y="437"/>
                    <a:pt x="246" y="437"/>
                  </a:cubicBezTo>
                  <a:cubicBezTo>
                    <a:pt x="245" y="435"/>
                    <a:pt x="246" y="434"/>
                    <a:pt x="245" y="432"/>
                  </a:cubicBezTo>
                  <a:cubicBezTo>
                    <a:pt x="244" y="433"/>
                    <a:pt x="244" y="433"/>
                    <a:pt x="244" y="433"/>
                  </a:cubicBezTo>
                  <a:cubicBezTo>
                    <a:pt x="243" y="432"/>
                    <a:pt x="241" y="431"/>
                    <a:pt x="243" y="430"/>
                  </a:cubicBezTo>
                  <a:cubicBezTo>
                    <a:pt x="244" y="430"/>
                    <a:pt x="244" y="430"/>
                    <a:pt x="245" y="430"/>
                  </a:cubicBezTo>
                  <a:cubicBezTo>
                    <a:pt x="245" y="430"/>
                    <a:pt x="244" y="430"/>
                    <a:pt x="244" y="429"/>
                  </a:cubicBezTo>
                  <a:cubicBezTo>
                    <a:pt x="247" y="430"/>
                    <a:pt x="247" y="430"/>
                    <a:pt x="247" y="430"/>
                  </a:cubicBezTo>
                  <a:cubicBezTo>
                    <a:pt x="243" y="429"/>
                    <a:pt x="246" y="427"/>
                    <a:pt x="245" y="427"/>
                  </a:cubicBezTo>
                  <a:cubicBezTo>
                    <a:pt x="246" y="427"/>
                    <a:pt x="246" y="427"/>
                    <a:pt x="246" y="427"/>
                  </a:cubicBezTo>
                  <a:cubicBezTo>
                    <a:pt x="247" y="425"/>
                    <a:pt x="244" y="427"/>
                    <a:pt x="244" y="426"/>
                  </a:cubicBezTo>
                  <a:cubicBezTo>
                    <a:pt x="245" y="425"/>
                    <a:pt x="247" y="426"/>
                    <a:pt x="248" y="425"/>
                  </a:cubicBezTo>
                  <a:cubicBezTo>
                    <a:pt x="248" y="423"/>
                    <a:pt x="246" y="421"/>
                    <a:pt x="248" y="419"/>
                  </a:cubicBezTo>
                  <a:cubicBezTo>
                    <a:pt x="248" y="418"/>
                    <a:pt x="247" y="416"/>
                    <a:pt x="246" y="415"/>
                  </a:cubicBezTo>
                  <a:cubicBezTo>
                    <a:pt x="246" y="414"/>
                    <a:pt x="248" y="415"/>
                    <a:pt x="247" y="414"/>
                  </a:cubicBezTo>
                  <a:cubicBezTo>
                    <a:pt x="248" y="414"/>
                    <a:pt x="249" y="414"/>
                    <a:pt x="250" y="414"/>
                  </a:cubicBezTo>
                  <a:cubicBezTo>
                    <a:pt x="249" y="414"/>
                    <a:pt x="250" y="412"/>
                    <a:pt x="248" y="413"/>
                  </a:cubicBezTo>
                  <a:cubicBezTo>
                    <a:pt x="249" y="411"/>
                    <a:pt x="249" y="409"/>
                    <a:pt x="249" y="407"/>
                  </a:cubicBezTo>
                  <a:cubicBezTo>
                    <a:pt x="249" y="408"/>
                    <a:pt x="250" y="408"/>
                    <a:pt x="251" y="407"/>
                  </a:cubicBezTo>
                  <a:cubicBezTo>
                    <a:pt x="250" y="406"/>
                    <a:pt x="249" y="405"/>
                    <a:pt x="249" y="403"/>
                  </a:cubicBezTo>
                  <a:cubicBezTo>
                    <a:pt x="248" y="403"/>
                    <a:pt x="248" y="404"/>
                    <a:pt x="246" y="403"/>
                  </a:cubicBezTo>
                  <a:cubicBezTo>
                    <a:pt x="246" y="403"/>
                    <a:pt x="245" y="403"/>
                    <a:pt x="245" y="402"/>
                  </a:cubicBezTo>
                  <a:cubicBezTo>
                    <a:pt x="247" y="402"/>
                    <a:pt x="250" y="403"/>
                    <a:pt x="250" y="401"/>
                  </a:cubicBezTo>
                  <a:cubicBezTo>
                    <a:pt x="253" y="402"/>
                    <a:pt x="249" y="404"/>
                    <a:pt x="252" y="403"/>
                  </a:cubicBezTo>
                  <a:cubicBezTo>
                    <a:pt x="254" y="404"/>
                    <a:pt x="254" y="406"/>
                    <a:pt x="253" y="407"/>
                  </a:cubicBezTo>
                  <a:cubicBezTo>
                    <a:pt x="255" y="408"/>
                    <a:pt x="253" y="406"/>
                    <a:pt x="256" y="406"/>
                  </a:cubicBezTo>
                  <a:cubicBezTo>
                    <a:pt x="256" y="405"/>
                    <a:pt x="254" y="405"/>
                    <a:pt x="254" y="403"/>
                  </a:cubicBezTo>
                  <a:cubicBezTo>
                    <a:pt x="253" y="403"/>
                    <a:pt x="253" y="403"/>
                    <a:pt x="252" y="402"/>
                  </a:cubicBezTo>
                  <a:cubicBezTo>
                    <a:pt x="249" y="401"/>
                    <a:pt x="254" y="401"/>
                    <a:pt x="254" y="400"/>
                  </a:cubicBezTo>
                  <a:cubicBezTo>
                    <a:pt x="254" y="401"/>
                    <a:pt x="254" y="401"/>
                    <a:pt x="254" y="401"/>
                  </a:cubicBezTo>
                  <a:cubicBezTo>
                    <a:pt x="255" y="400"/>
                    <a:pt x="254" y="400"/>
                    <a:pt x="254" y="399"/>
                  </a:cubicBezTo>
                  <a:cubicBezTo>
                    <a:pt x="257" y="398"/>
                    <a:pt x="254" y="400"/>
                    <a:pt x="256" y="401"/>
                  </a:cubicBezTo>
                  <a:cubicBezTo>
                    <a:pt x="258" y="400"/>
                    <a:pt x="258" y="400"/>
                    <a:pt x="258" y="400"/>
                  </a:cubicBezTo>
                  <a:cubicBezTo>
                    <a:pt x="259" y="399"/>
                    <a:pt x="256" y="400"/>
                    <a:pt x="257" y="398"/>
                  </a:cubicBezTo>
                  <a:cubicBezTo>
                    <a:pt x="258" y="398"/>
                    <a:pt x="258" y="398"/>
                    <a:pt x="258" y="398"/>
                  </a:cubicBezTo>
                  <a:cubicBezTo>
                    <a:pt x="257" y="397"/>
                    <a:pt x="257" y="397"/>
                    <a:pt x="257" y="397"/>
                  </a:cubicBezTo>
                  <a:cubicBezTo>
                    <a:pt x="256" y="397"/>
                    <a:pt x="254" y="397"/>
                    <a:pt x="254" y="398"/>
                  </a:cubicBezTo>
                  <a:cubicBezTo>
                    <a:pt x="251" y="397"/>
                    <a:pt x="254" y="397"/>
                    <a:pt x="254" y="396"/>
                  </a:cubicBezTo>
                  <a:cubicBezTo>
                    <a:pt x="252" y="395"/>
                    <a:pt x="254" y="396"/>
                    <a:pt x="252" y="396"/>
                  </a:cubicBezTo>
                  <a:cubicBezTo>
                    <a:pt x="250" y="396"/>
                    <a:pt x="250" y="395"/>
                    <a:pt x="250" y="394"/>
                  </a:cubicBezTo>
                  <a:cubicBezTo>
                    <a:pt x="250" y="393"/>
                    <a:pt x="252" y="394"/>
                    <a:pt x="253" y="393"/>
                  </a:cubicBezTo>
                  <a:cubicBezTo>
                    <a:pt x="254" y="394"/>
                    <a:pt x="254" y="395"/>
                    <a:pt x="253" y="394"/>
                  </a:cubicBezTo>
                  <a:cubicBezTo>
                    <a:pt x="254" y="396"/>
                    <a:pt x="256" y="394"/>
                    <a:pt x="258" y="395"/>
                  </a:cubicBezTo>
                  <a:cubicBezTo>
                    <a:pt x="259" y="394"/>
                    <a:pt x="257" y="394"/>
                    <a:pt x="256" y="393"/>
                  </a:cubicBezTo>
                  <a:cubicBezTo>
                    <a:pt x="256" y="394"/>
                    <a:pt x="254" y="393"/>
                    <a:pt x="254" y="393"/>
                  </a:cubicBezTo>
                  <a:cubicBezTo>
                    <a:pt x="249" y="391"/>
                    <a:pt x="257" y="392"/>
                    <a:pt x="257" y="390"/>
                  </a:cubicBezTo>
                  <a:cubicBezTo>
                    <a:pt x="253" y="390"/>
                    <a:pt x="252" y="387"/>
                    <a:pt x="249" y="389"/>
                  </a:cubicBezTo>
                  <a:cubicBezTo>
                    <a:pt x="248" y="388"/>
                    <a:pt x="248" y="387"/>
                    <a:pt x="248" y="387"/>
                  </a:cubicBezTo>
                  <a:cubicBezTo>
                    <a:pt x="250" y="388"/>
                    <a:pt x="250" y="386"/>
                    <a:pt x="252" y="387"/>
                  </a:cubicBezTo>
                  <a:cubicBezTo>
                    <a:pt x="252" y="386"/>
                    <a:pt x="252" y="386"/>
                    <a:pt x="252" y="386"/>
                  </a:cubicBezTo>
                  <a:cubicBezTo>
                    <a:pt x="254" y="388"/>
                    <a:pt x="254" y="388"/>
                    <a:pt x="254" y="388"/>
                  </a:cubicBezTo>
                  <a:cubicBezTo>
                    <a:pt x="256" y="387"/>
                    <a:pt x="257" y="385"/>
                    <a:pt x="258" y="386"/>
                  </a:cubicBezTo>
                  <a:cubicBezTo>
                    <a:pt x="257" y="385"/>
                    <a:pt x="256" y="386"/>
                    <a:pt x="256" y="385"/>
                  </a:cubicBezTo>
                  <a:cubicBezTo>
                    <a:pt x="257" y="385"/>
                    <a:pt x="258" y="385"/>
                    <a:pt x="258" y="384"/>
                  </a:cubicBezTo>
                  <a:cubicBezTo>
                    <a:pt x="257" y="385"/>
                    <a:pt x="255" y="384"/>
                    <a:pt x="254" y="383"/>
                  </a:cubicBezTo>
                  <a:cubicBezTo>
                    <a:pt x="255" y="382"/>
                    <a:pt x="257" y="382"/>
                    <a:pt x="257" y="382"/>
                  </a:cubicBezTo>
                  <a:cubicBezTo>
                    <a:pt x="259" y="383"/>
                    <a:pt x="259" y="383"/>
                    <a:pt x="259" y="383"/>
                  </a:cubicBezTo>
                  <a:cubicBezTo>
                    <a:pt x="257" y="382"/>
                    <a:pt x="260" y="383"/>
                    <a:pt x="259" y="382"/>
                  </a:cubicBezTo>
                  <a:cubicBezTo>
                    <a:pt x="258" y="381"/>
                    <a:pt x="256" y="381"/>
                    <a:pt x="255" y="380"/>
                  </a:cubicBezTo>
                  <a:cubicBezTo>
                    <a:pt x="254" y="380"/>
                    <a:pt x="256" y="379"/>
                    <a:pt x="256" y="379"/>
                  </a:cubicBezTo>
                  <a:cubicBezTo>
                    <a:pt x="257" y="380"/>
                    <a:pt x="257" y="380"/>
                    <a:pt x="257" y="380"/>
                  </a:cubicBezTo>
                  <a:cubicBezTo>
                    <a:pt x="256" y="379"/>
                    <a:pt x="260" y="380"/>
                    <a:pt x="259" y="379"/>
                  </a:cubicBezTo>
                  <a:cubicBezTo>
                    <a:pt x="258" y="378"/>
                    <a:pt x="258" y="378"/>
                    <a:pt x="258" y="378"/>
                  </a:cubicBezTo>
                  <a:cubicBezTo>
                    <a:pt x="258" y="378"/>
                    <a:pt x="259" y="378"/>
                    <a:pt x="259" y="378"/>
                  </a:cubicBezTo>
                  <a:cubicBezTo>
                    <a:pt x="258" y="378"/>
                    <a:pt x="258" y="377"/>
                    <a:pt x="258" y="377"/>
                  </a:cubicBezTo>
                  <a:cubicBezTo>
                    <a:pt x="259" y="377"/>
                    <a:pt x="259" y="377"/>
                    <a:pt x="259" y="377"/>
                  </a:cubicBezTo>
                  <a:cubicBezTo>
                    <a:pt x="258" y="376"/>
                    <a:pt x="256" y="375"/>
                    <a:pt x="258" y="375"/>
                  </a:cubicBezTo>
                  <a:cubicBezTo>
                    <a:pt x="256" y="375"/>
                    <a:pt x="258" y="376"/>
                    <a:pt x="257" y="376"/>
                  </a:cubicBezTo>
                  <a:cubicBezTo>
                    <a:pt x="255" y="377"/>
                    <a:pt x="255" y="375"/>
                    <a:pt x="255" y="375"/>
                  </a:cubicBezTo>
                  <a:cubicBezTo>
                    <a:pt x="258" y="375"/>
                    <a:pt x="255" y="374"/>
                    <a:pt x="255" y="373"/>
                  </a:cubicBezTo>
                  <a:cubicBezTo>
                    <a:pt x="256" y="373"/>
                    <a:pt x="257" y="372"/>
                    <a:pt x="258" y="372"/>
                  </a:cubicBezTo>
                  <a:cubicBezTo>
                    <a:pt x="256" y="372"/>
                    <a:pt x="256" y="372"/>
                    <a:pt x="256" y="372"/>
                  </a:cubicBezTo>
                  <a:cubicBezTo>
                    <a:pt x="259" y="372"/>
                    <a:pt x="255" y="370"/>
                    <a:pt x="256" y="370"/>
                  </a:cubicBezTo>
                  <a:cubicBezTo>
                    <a:pt x="257" y="370"/>
                    <a:pt x="259" y="370"/>
                    <a:pt x="259" y="370"/>
                  </a:cubicBezTo>
                  <a:cubicBezTo>
                    <a:pt x="257" y="370"/>
                    <a:pt x="256" y="368"/>
                    <a:pt x="254" y="368"/>
                  </a:cubicBezTo>
                  <a:cubicBezTo>
                    <a:pt x="255" y="367"/>
                    <a:pt x="258" y="369"/>
                    <a:pt x="260" y="369"/>
                  </a:cubicBezTo>
                  <a:cubicBezTo>
                    <a:pt x="258" y="368"/>
                    <a:pt x="261" y="367"/>
                    <a:pt x="258" y="366"/>
                  </a:cubicBezTo>
                  <a:cubicBezTo>
                    <a:pt x="257" y="367"/>
                    <a:pt x="257" y="366"/>
                    <a:pt x="256" y="366"/>
                  </a:cubicBezTo>
                  <a:cubicBezTo>
                    <a:pt x="256" y="365"/>
                    <a:pt x="257" y="366"/>
                    <a:pt x="258" y="365"/>
                  </a:cubicBezTo>
                  <a:cubicBezTo>
                    <a:pt x="258" y="365"/>
                    <a:pt x="256" y="364"/>
                    <a:pt x="255" y="365"/>
                  </a:cubicBezTo>
                  <a:cubicBezTo>
                    <a:pt x="255" y="364"/>
                    <a:pt x="253" y="363"/>
                    <a:pt x="255" y="362"/>
                  </a:cubicBezTo>
                  <a:cubicBezTo>
                    <a:pt x="256" y="362"/>
                    <a:pt x="255" y="364"/>
                    <a:pt x="257" y="363"/>
                  </a:cubicBezTo>
                  <a:cubicBezTo>
                    <a:pt x="257" y="362"/>
                    <a:pt x="253" y="362"/>
                    <a:pt x="252" y="360"/>
                  </a:cubicBezTo>
                  <a:cubicBezTo>
                    <a:pt x="251" y="361"/>
                    <a:pt x="248" y="360"/>
                    <a:pt x="248" y="359"/>
                  </a:cubicBezTo>
                  <a:cubicBezTo>
                    <a:pt x="249" y="357"/>
                    <a:pt x="248" y="360"/>
                    <a:pt x="251" y="360"/>
                  </a:cubicBezTo>
                  <a:cubicBezTo>
                    <a:pt x="250" y="359"/>
                    <a:pt x="250" y="359"/>
                    <a:pt x="250" y="359"/>
                  </a:cubicBezTo>
                  <a:cubicBezTo>
                    <a:pt x="254" y="358"/>
                    <a:pt x="255" y="362"/>
                    <a:pt x="257" y="361"/>
                  </a:cubicBezTo>
                  <a:cubicBezTo>
                    <a:pt x="257" y="360"/>
                    <a:pt x="257" y="360"/>
                    <a:pt x="257" y="360"/>
                  </a:cubicBezTo>
                  <a:cubicBezTo>
                    <a:pt x="257" y="360"/>
                    <a:pt x="259" y="361"/>
                    <a:pt x="260" y="361"/>
                  </a:cubicBezTo>
                  <a:cubicBezTo>
                    <a:pt x="258" y="360"/>
                    <a:pt x="259" y="359"/>
                    <a:pt x="259" y="359"/>
                  </a:cubicBezTo>
                  <a:cubicBezTo>
                    <a:pt x="257" y="358"/>
                    <a:pt x="259" y="359"/>
                    <a:pt x="258" y="359"/>
                  </a:cubicBezTo>
                  <a:cubicBezTo>
                    <a:pt x="258" y="358"/>
                    <a:pt x="255" y="357"/>
                    <a:pt x="256" y="356"/>
                  </a:cubicBezTo>
                  <a:cubicBezTo>
                    <a:pt x="257" y="357"/>
                    <a:pt x="259" y="356"/>
                    <a:pt x="259" y="357"/>
                  </a:cubicBezTo>
                  <a:cubicBezTo>
                    <a:pt x="260" y="356"/>
                    <a:pt x="257" y="356"/>
                    <a:pt x="259" y="356"/>
                  </a:cubicBezTo>
                  <a:cubicBezTo>
                    <a:pt x="260" y="356"/>
                    <a:pt x="260" y="356"/>
                    <a:pt x="260" y="356"/>
                  </a:cubicBezTo>
                  <a:cubicBezTo>
                    <a:pt x="260" y="353"/>
                    <a:pt x="261" y="349"/>
                    <a:pt x="257" y="345"/>
                  </a:cubicBezTo>
                  <a:cubicBezTo>
                    <a:pt x="259" y="345"/>
                    <a:pt x="260" y="344"/>
                    <a:pt x="261" y="343"/>
                  </a:cubicBezTo>
                  <a:cubicBezTo>
                    <a:pt x="261" y="343"/>
                    <a:pt x="260" y="343"/>
                    <a:pt x="260" y="342"/>
                  </a:cubicBezTo>
                  <a:cubicBezTo>
                    <a:pt x="262" y="342"/>
                    <a:pt x="262" y="342"/>
                    <a:pt x="262" y="342"/>
                  </a:cubicBezTo>
                  <a:cubicBezTo>
                    <a:pt x="263" y="341"/>
                    <a:pt x="262" y="340"/>
                    <a:pt x="261" y="339"/>
                  </a:cubicBezTo>
                  <a:cubicBezTo>
                    <a:pt x="262" y="339"/>
                    <a:pt x="262" y="339"/>
                    <a:pt x="262" y="339"/>
                  </a:cubicBezTo>
                  <a:cubicBezTo>
                    <a:pt x="264" y="338"/>
                    <a:pt x="261" y="338"/>
                    <a:pt x="261" y="337"/>
                  </a:cubicBezTo>
                  <a:cubicBezTo>
                    <a:pt x="263" y="337"/>
                    <a:pt x="263" y="337"/>
                    <a:pt x="263" y="337"/>
                  </a:cubicBezTo>
                  <a:cubicBezTo>
                    <a:pt x="261" y="337"/>
                    <a:pt x="261" y="337"/>
                    <a:pt x="261" y="337"/>
                  </a:cubicBezTo>
                  <a:cubicBezTo>
                    <a:pt x="261" y="336"/>
                    <a:pt x="262" y="335"/>
                    <a:pt x="264" y="336"/>
                  </a:cubicBezTo>
                  <a:cubicBezTo>
                    <a:pt x="263" y="335"/>
                    <a:pt x="263" y="335"/>
                    <a:pt x="262" y="335"/>
                  </a:cubicBezTo>
                  <a:cubicBezTo>
                    <a:pt x="264" y="335"/>
                    <a:pt x="264" y="332"/>
                    <a:pt x="264" y="331"/>
                  </a:cubicBezTo>
                  <a:cubicBezTo>
                    <a:pt x="263" y="331"/>
                    <a:pt x="263" y="331"/>
                    <a:pt x="261" y="330"/>
                  </a:cubicBezTo>
                  <a:cubicBezTo>
                    <a:pt x="259" y="329"/>
                    <a:pt x="262" y="330"/>
                    <a:pt x="261" y="329"/>
                  </a:cubicBezTo>
                  <a:cubicBezTo>
                    <a:pt x="262" y="329"/>
                    <a:pt x="263" y="329"/>
                    <a:pt x="263" y="330"/>
                  </a:cubicBezTo>
                  <a:cubicBezTo>
                    <a:pt x="266" y="329"/>
                    <a:pt x="266" y="326"/>
                    <a:pt x="268" y="325"/>
                  </a:cubicBezTo>
                  <a:cubicBezTo>
                    <a:pt x="267" y="324"/>
                    <a:pt x="267" y="324"/>
                    <a:pt x="267" y="324"/>
                  </a:cubicBezTo>
                  <a:cubicBezTo>
                    <a:pt x="270" y="323"/>
                    <a:pt x="268" y="321"/>
                    <a:pt x="270" y="320"/>
                  </a:cubicBezTo>
                  <a:cubicBezTo>
                    <a:pt x="269" y="320"/>
                    <a:pt x="267" y="318"/>
                    <a:pt x="268" y="317"/>
                  </a:cubicBezTo>
                  <a:cubicBezTo>
                    <a:pt x="266" y="315"/>
                    <a:pt x="270" y="318"/>
                    <a:pt x="271" y="318"/>
                  </a:cubicBezTo>
                  <a:cubicBezTo>
                    <a:pt x="271" y="317"/>
                    <a:pt x="271" y="316"/>
                    <a:pt x="271" y="316"/>
                  </a:cubicBezTo>
                  <a:cubicBezTo>
                    <a:pt x="272" y="316"/>
                    <a:pt x="272" y="316"/>
                    <a:pt x="272" y="316"/>
                  </a:cubicBezTo>
                  <a:cubicBezTo>
                    <a:pt x="271" y="315"/>
                    <a:pt x="271" y="314"/>
                    <a:pt x="272" y="314"/>
                  </a:cubicBezTo>
                  <a:cubicBezTo>
                    <a:pt x="272" y="314"/>
                    <a:pt x="272" y="314"/>
                    <a:pt x="272" y="314"/>
                  </a:cubicBezTo>
                  <a:cubicBezTo>
                    <a:pt x="273" y="314"/>
                    <a:pt x="274" y="314"/>
                    <a:pt x="274" y="313"/>
                  </a:cubicBezTo>
                  <a:cubicBezTo>
                    <a:pt x="274" y="311"/>
                    <a:pt x="275" y="312"/>
                    <a:pt x="274" y="310"/>
                  </a:cubicBezTo>
                  <a:cubicBezTo>
                    <a:pt x="275" y="311"/>
                    <a:pt x="275" y="311"/>
                    <a:pt x="275" y="311"/>
                  </a:cubicBezTo>
                  <a:cubicBezTo>
                    <a:pt x="273" y="310"/>
                    <a:pt x="273" y="310"/>
                    <a:pt x="273" y="310"/>
                  </a:cubicBezTo>
                  <a:cubicBezTo>
                    <a:pt x="275" y="309"/>
                    <a:pt x="275" y="309"/>
                    <a:pt x="275" y="309"/>
                  </a:cubicBezTo>
                  <a:cubicBezTo>
                    <a:pt x="276" y="311"/>
                    <a:pt x="276" y="311"/>
                    <a:pt x="276" y="311"/>
                  </a:cubicBezTo>
                  <a:cubicBezTo>
                    <a:pt x="277" y="311"/>
                    <a:pt x="275" y="310"/>
                    <a:pt x="275" y="309"/>
                  </a:cubicBezTo>
                  <a:cubicBezTo>
                    <a:pt x="274" y="308"/>
                    <a:pt x="275" y="309"/>
                    <a:pt x="276" y="309"/>
                  </a:cubicBezTo>
                  <a:cubicBezTo>
                    <a:pt x="277" y="310"/>
                    <a:pt x="276" y="309"/>
                    <a:pt x="276" y="309"/>
                  </a:cubicBezTo>
                  <a:cubicBezTo>
                    <a:pt x="276" y="310"/>
                    <a:pt x="276" y="309"/>
                    <a:pt x="277" y="310"/>
                  </a:cubicBezTo>
                  <a:cubicBezTo>
                    <a:pt x="277" y="310"/>
                    <a:pt x="276" y="308"/>
                    <a:pt x="276" y="308"/>
                  </a:cubicBezTo>
                  <a:cubicBezTo>
                    <a:pt x="277" y="308"/>
                    <a:pt x="277" y="307"/>
                    <a:pt x="278" y="308"/>
                  </a:cubicBezTo>
                  <a:cubicBezTo>
                    <a:pt x="278" y="307"/>
                    <a:pt x="279" y="307"/>
                    <a:pt x="278" y="306"/>
                  </a:cubicBezTo>
                  <a:cubicBezTo>
                    <a:pt x="278" y="306"/>
                    <a:pt x="277" y="307"/>
                    <a:pt x="276" y="306"/>
                  </a:cubicBezTo>
                  <a:cubicBezTo>
                    <a:pt x="276" y="305"/>
                    <a:pt x="277" y="305"/>
                    <a:pt x="277" y="305"/>
                  </a:cubicBezTo>
                  <a:cubicBezTo>
                    <a:pt x="277" y="306"/>
                    <a:pt x="277" y="306"/>
                    <a:pt x="277" y="306"/>
                  </a:cubicBezTo>
                  <a:cubicBezTo>
                    <a:pt x="277" y="305"/>
                    <a:pt x="278" y="305"/>
                    <a:pt x="277" y="304"/>
                  </a:cubicBezTo>
                  <a:cubicBezTo>
                    <a:pt x="279" y="305"/>
                    <a:pt x="279" y="305"/>
                    <a:pt x="279" y="305"/>
                  </a:cubicBezTo>
                  <a:cubicBezTo>
                    <a:pt x="278" y="304"/>
                    <a:pt x="279" y="303"/>
                    <a:pt x="279" y="303"/>
                  </a:cubicBezTo>
                  <a:cubicBezTo>
                    <a:pt x="280" y="304"/>
                    <a:pt x="281" y="306"/>
                    <a:pt x="282" y="306"/>
                  </a:cubicBezTo>
                  <a:cubicBezTo>
                    <a:pt x="282" y="304"/>
                    <a:pt x="282" y="304"/>
                    <a:pt x="282" y="304"/>
                  </a:cubicBezTo>
                  <a:cubicBezTo>
                    <a:pt x="282" y="303"/>
                    <a:pt x="283" y="304"/>
                    <a:pt x="283" y="304"/>
                  </a:cubicBezTo>
                  <a:cubicBezTo>
                    <a:pt x="285" y="304"/>
                    <a:pt x="282" y="299"/>
                    <a:pt x="284" y="300"/>
                  </a:cubicBezTo>
                  <a:cubicBezTo>
                    <a:pt x="285" y="302"/>
                    <a:pt x="285" y="302"/>
                    <a:pt x="286" y="302"/>
                  </a:cubicBezTo>
                  <a:cubicBezTo>
                    <a:pt x="286" y="301"/>
                    <a:pt x="286" y="301"/>
                    <a:pt x="286" y="301"/>
                  </a:cubicBezTo>
                  <a:cubicBezTo>
                    <a:pt x="285" y="300"/>
                    <a:pt x="286" y="302"/>
                    <a:pt x="285" y="301"/>
                  </a:cubicBezTo>
                  <a:cubicBezTo>
                    <a:pt x="285" y="300"/>
                    <a:pt x="285" y="300"/>
                    <a:pt x="285" y="300"/>
                  </a:cubicBezTo>
                  <a:cubicBezTo>
                    <a:pt x="288" y="303"/>
                    <a:pt x="290" y="299"/>
                    <a:pt x="293" y="300"/>
                  </a:cubicBezTo>
                  <a:cubicBezTo>
                    <a:pt x="292" y="298"/>
                    <a:pt x="294" y="299"/>
                    <a:pt x="294" y="298"/>
                  </a:cubicBezTo>
                  <a:cubicBezTo>
                    <a:pt x="294" y="300"/>
                    <a:pt x="295" y="297"/>
                    <a:pt x="296" y="298"/>
                  </a:cubicBezTo>
                  <a:cubicBezTo>
                    <a:pt x="295" y="296"/>
                    <a:pt x="295" y="296"/>
                    <a:pt x="295" y="296"/>
                  </a:cubicBezTo>
                  <a:cubicBezTo>
                    <a:pt x="296" y="297"/>
                    <a:pt x="295" y="291"/>
                    <a:pt x="297" y="294"/>
                  </a:cubicBezTo>
                  <a:cubicBezTo>
                    <a:pt x="298" y="295"/>
                    <a:pt x="298" y="296"/>
                    <a:pt x="297" y="296"/>
                  </a:cubicBezTo>
                  <a:cubicBezTo>
                    <a:pt x="299" y="299"/>
                    <a:pt x="300" y="293"/>
                    <a:pt x="301" y="296"/>
                  </a:cubicBezTo>
                  <a:cubicBezTo>
                    <a:pt x="301" y="295"/>
                    <a:pt x="300" y="294"/>
                    <a:pt x="301" y="292"/>
                  </a:cubicBezTo>
                  <a:cubicBezTo>
                    <a:pt x="302" y="293"/>
                    <a:pt x="304" y="294"/>
                    <a:pt x="304" y="294"/>
                  </a:cubicBezTo>
                  <a:cubicBezTo>
                    <a:pt x="304" y="294"/>
                    <a:pt x="304" y="293"/>
                    <a:pt x="305" y="294"/>
                  </a:cubicBezTo>
                  <a:cubicBezTo>
                    <a:pt x="305" y="294"/>
                    <a:pt x="305" y="294"/>
                    <a:pt x="305" y="295"/>
                  </a:cubicBezTo>
                  <a:cubicBezTo>
                    <a:pt x="306" y="295"/>
                    <a:pt x="307" y="294"/>
                    <a:pt x="308" y="293"/>
                  </a:cubicBezTo>
                  <a:cubicBezTo>
                    <a:pt x="309" y="294"/>
                    <a:pt x="310" y="293"/>
                    <a:pt x="312" y="293"/>
                  </a:cubicBezTo>
                  <a:cubicBezTo>
                    <a:pt x="312" y="291"/>
                    <a:pt x="315" y="293"/>
                    <a:pt x="314" y="290"/>
                  </a:cubicBezTo>
                  <a:cubicBezTo>
                    <a:pt x="314" y="291"/>
                    <a:pt x="314" y="291"/>
                    <a:pt x="314" y="291"/>
                  </a:cubicBezTo>
                  <a:cubicBezTo>
                    <a:pt x="314" y="290"/>
                    <a:pt x="314" y="288"/>
                    <a:pt x="315" y="288"/>
                  </a:cubicBezTo>
                  <a:cubicBezTo>
                    <a:pt x="315" y="290"/>
                    <a:pt x="315" y="290"/>
                    <a:pt x="315" y="290"/>
                  </a:cubicBezTo>
                  <a:cubicBezTo>
                    <a:pt x="316" y="292"/>
                    <a:pt x="317" y="290"/>
                    <a:pt x="318" y="291"/>
                  </a:cubicBezTo>
                  <a:cubicBezTo>
                    <a:pt x="316" y="289"/>
                    <a:pt x="318" y="291"/>
                    <a:pt x="318" y="289"/>
                  </a:cubicBezTo>
                  <a:cubicBezTo>
                    <a:pt x="318" y="288"/>
                    <a:pt x="318" y="288"/>
                    <a:pt x="318" y="288"/>
                  </a:cubicBezTo>
                  <a:cubicBezTo>
                    <a:pt x="319" y="287"/>
                    <a:pt x="318" y="287"/>
                    <a:pt x="319" y="286"/>
                  </a:cubicBezTo>
                  <a:cubicBezTo>
                    <a:pt x="320" y="286"/>
                    <a:pt x="321" y="288"/>
                    <a:pt x="320" y="288"/>
                  </a:cubicBezTo>
                  <a:cubicBezTo>
                    <a:pt x="321" y="289"/>
                    <a:pt x="322" y="288"/>
                    <a:pt x="322" y="287"/>
                  </a:cubicBezTo>
                  <a:cubicBezTo>
                    <a:pt x="322" y="287"/>
                    <a:pt x="322" y="287"/>
                    <a:pt x="322" y="287"/>
                  </a:cubicBezTo>
                  <a:cubicBezTo>
                    <a:pt x="322" y="287"/>
                    <a:pt x="322" y="287"/>
                    <a:pt x="322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3" y="287"/>
                    <a:pt x="323" y="287"/>
                    <a:pt x="322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4" y="287"/>
                    <a:pt x="324" y="287"/>
                    <a:pt x="324" y="287"/>
                  </a:cubicBezTo>
                  <a:cubicBezTo>
                    <a:pt x="325" y="289"/>
                    <a:pt x="325" y="289"/>
                    <a:pt x="325" y="289"/>
                  </a:cubicBezTo>
                  <a:cubicBezTo>
                    <a:pt x="325" y="289"/>
                    <a:pt x="326" y="286"/>
                    <a:pt x="326" y="286"/>
                  </a:cubicBezTo>
                  <a:cubicBezTo>
                    <a:pt x="328" y="286"/>
                    <a:pt x="331" y="283"/>
                    <a:pt x="332" y="281"/>
                  </a:cubicBezTo>
                  <a:cubicBezTo>
                    <a:pt x="332" y="282"/>
                    <a:pt x="332" y="282"/>
                    <a:pt x="332" y="282"/>
                  </a:cubicBezTo>
                  <a:cubicBezTo>
                    <a:pt x="332" y="281"/>
                    <a:pt x="332" y="279"/>
                    <a:pt x="333" y="280"/>
                  </a:cubicBezTo>
                  <a:cubicBezTo>
                    <a:pt x="333" y="279"/>
                    <a:pt x="334" y="280"/>
                    <a:pt x="335" y="280"/>
                  </a:cubicBezTo>
                  <a:cubicBezTo>
                    <a:pt x="335" y="280"/>
                    <a:pt x="334" y="279"/>
                    <a:pt x="334" y="279"/>
                  </a:cubicBezTo>
                  <a:cubicBezTo>
                    <a:pt x="337" y="279"/>
                    <a:pt x="337" y="275"/>
                    <a:pt x="339" y="274"/>
                  </a:cubicBezTo>
                  <a:cubicBezTo>
                    <a:pt x="339" y="274"/>
                    <a:pt x="340" y="275"/>
                    <a:pt x="340" y="276"/>
                  </a:cubicBezTo>
                  <a:cubicBezTo>
                    <a:pt x="341" y="274"/>
                    <a:pt x="341" y="272"/>
                    <a:pt x="341" y="270"/>
                  </a:cubicBezTo>
                  <a:cubicBezTo>
                    <a:pt x="341" y="270"/>
                    <a:pt x="342" y="270"/>
                    <a:pt x="342" y="271"/>
                  </a:cubicBezTo>
                  <a:cubicBezTo>
                    <a:pt x="342" y="270"/>
                    <a:pt x="343" y="269"/>
                    <a:pt x="342" y="267"/>
                  </a:cubicBezTo>
                  <a:cubicBezTo>
                    <a:pt x="341" y="268"/>
                    <a:pt x="343" y="268"/>
                    <a:pt x="342" y="268"/>
                  </a:cubicBezTo>
                  <a:cubicBezTo>
                    <a:pt x="341" y="268"/>
                    <a:pt x="340" y="266"/>
                    <a:pt x="341" y="266"/>
                  </a:cubicBezTo>
                  <a:cubicBezTo>
                    <a:pt x="341" y="266"/>
                    <a:pt x="341" y="266"/>
                    <a:pt x="341" y="266"/>
                  </a:cubicBezTo>
                  <a:cubicBezTo>
                    <a:pt x="342" y="265"/>
                    <a:pt x="341" y="265"/>
                    <a:pt x="342" y="263"/>
                  </a:cubicBezTo>
                  <a:cubicBezTo>
                    <a:pt x="343" y="263"/>
                    <a:pt x="342" y="264"/>
                    <a:pt x="343" y="264"/>
                  </a:cubicBezTo>
                  <a:cubicBezTo>
                    <a:pt x="345" y="265"/>
                    <a:pt x="345" y="262"/>
                    <a:pt x="346" y="262"/>
                  </a:cubicBezTo>
                  <a:cubicBezTo>
                    <a:pt x="344" y="261"/>
                    <a:pt x="344" y="261"/>
                    <a:pt x="344" y="261"/>
                  </a:cubicBezTo>
                  <a:cubicBezTo>
                    <a:pt x="344" y="260"/>
                    <a:pt x="346" y="261"/>
                    <a:pt x="346" y="260"/>
                  </a:cubicBezTo>
                  <a:cubicBezTo>
                    <a:pt x="342" y="256"/>
                    <a:pt x="342" y="256"/>
                    <a:pt x="342" y="256"/>
                  </a:cubicBezTo>
                  <a:cubicBezTo>
                    <a:pt x="342" y="257"/>
                    <a:pt x="344" y="256"/>
                    <a:pt x="345" y="257"/>
                  </a:cubicBezTo>
                  <a:cubicBezTo>
                    <a:pt x="346" y="255"/>
                    <a:pt x="342" y="254"/>
                    <a:pt x="341" y="253"/>
                  </a:cubicBezTo>
                  <a:cubicBezTo>
                    <a:pt x="342" y="252"/>
                    <a:pt x="341" y="250"/>
                    <a:pt x="341" y="250"/>
                  </a:cubicBezTo>
                  <a:cubicBezTo>
                    <a:pt x="342" y="250"/>
                    <a:pt x="341" y="250"/>
                    <a:pt x="342" y="250"/>
                  </a:cubicBezTo>
                  <a:cubicBezTo>
                    <a:pt x="343" y="250"/>
                    <a:pt x="343" y="250"/>
                    <a:pt x="343" y="250"/>
                  </a:cubicBezTo>
                  <a:cubicBezTo>
                    <a:pt x="343" y="251"/>
                    <a:pt x="346" y="250"/>
                    <a:pt x="347" y="251"/>
                  </a:cubicBezTo>
                  <a:cubicBezTo>
                    <a:pt x="346" y="249"/>
                    <a:pt x="347" y="247"/>
                    <a:pt x="347" y="246"/>
                  </a:cubicBezTo>
                  <a:cubicBezTo>
                    <a:pt x="345" y="247"/>
                    <a:pt x="346" y="244"/>
                    <a:pt x="343" y="244"/>
                  </a:cubicBezTo>
                  <a:cubicBezTo>
                    <a:pt x="343" y="242"/>
                    <a:pt x="346" y="243"/>
                    <a:pt x="346" y="242"/>
                  </a:cubicBezTo>
                  <a:cubicBezTo>
                    <a:pt x="345" y="240"/>
                    <a:pt x="346" y="239"/>
                    <a:pt x="345" y="237"/>
                  </a:cubicBezTo>
                  <a:cubicBezTo>
                    <a:pt x="346" y="237"/>
                    <a:pt x="346" y="237"/>
                    <a:pt x="346" y="237"/>
                  </a:cubicBezTo>
                  <a:cubicBezTo>
                    <a:pt x="345" y="236"/>
                    <a:pt x="346" y="233"/>
                    <a:pt x="344" y="232"/>
                  </a:cubicBezTo>
                  <a:cubicBezTo>
                    <a:pt x="345" y="232"/>
                    <a:pt x="345" y="232"/>
                    <a:pt x="345" y="232"/>
                  </a:cubicBezTo>
                  <a:cubicBezTo>
                    <a:pt x="346" y="231"/>
                    <a:pt x="342" y="232"/>
                    <a:pt x="343" y="230"/>
                  </a:cubicBezTo>
                  <a:cubicBezTo>
                    <a:pt x="345" y="231"/>
                    <a:pt x="345" y="231"/>
                    <a:pt x="345" y="231"/>
                  </a:cubicBezTo>
                  <a:cubicBezTo>
                    <a:pt x="343" y="230"/>
                    <a:pt x="346" y="229"/>
                    <a:pt x="344" y="227"/>
                  </a:cubicBezTo>
                  <a:cubicBezTo>
                    <a:pt x="344" y="227"/>
                    <a:pt x="345" y="227"/>
                    <a:pt x="345" y="228"/>
                  </a:cubicBezTo>
                  <a:cubicBezTo>
                    <a:pt x="344" y="226"/>
                    <a:pt x="345" y="225"/>
                    <a:pt x="343" y="224"/>
                  </a:cubicBezTo>
                  <a:cubicBezTo>
                    <a:pt x="344" y="224"/>
                    <a:pt x="345" y="224"/>
                    <a:pt x="345" y="225"/>
                  </a:cubicBezTo>
                  <a:cubicBezTo>
                    <a:pt x="346" y="224"/>
                    <a:pt x="343" y="223"/>
                    <a:pt x="344" y="222"/>
                  </a:cubicBezTo>
                  <a:cubicBezTo>
                    <a:pt x="344" y="222"/>
                    <a:pt x="345" y="222"/>
                    <a:pt x="346" y="222"/>
                  </a:cubicBezTo>
                  <a:cubicBezTo>
                    <a:pt x="344" y="221"/>
                    <a:pt x="345" y="219"/>
                    <a:pt x="344" y="219"/>
                  </a:cubicBezTo>
                  <a:cubicBezTo>
                    <a:pt x="345" y="219"/>
                    <a:pt x="346" y="218"/>
                    <a:pt x="347" y="218"/>
                  </a:cubicBezTo>
                  <a:cubicBezTo>
                    <a:pt x="348" y="213"/>
                    <a:pt x="351" y="208"/>
                    <a:pt x="353" y="202"/>
                  </a:cubicBezTo>
                  <a:cubicBezTo>
                    <a:pt x="355" y="203"/>
                    <a:pt x="353" y="204"/>
                    <a:pt x="355" y="204"/>
                  </a:cubicBezTo>
                  <a:cubicBezTo>
                    <a:pt x="353" y="203"/>
                    <a:pt x="355" y="203"/>
                    <a:pt x="355" y="202"/>
                  </a:cubicBezTo>
                  <a:cubicBezTo>
                    <a:pt x="356" y="202"/>
                    <a:pt x="356" y="202"/>
                    <a:pt x="356" y="202"/>
                  </a:cubicBezTo>
                  <a:cubicBezTo>
                    <a:pt x="356" y="201"/>
                    <a:pt x="357" y="202"/>
                    <a:pt x="357" y="201"/>
                  </a:cubicBezTo>
                  <a:cubicBezTo>
                    <a:pt x="357" y="200"/>
                    <a:pt x="357" y="200"/>
                    <a:pt x="357" y="200"/>
                  </a:cubicBezTo>
                  <a:cubicBezTo>
                    <a:pt x="356" y="199"/>
                    <a:pt x="360" y="201"/>
                    <a:pt x="358" y="199"/>
                  </a:cubicBezTo>
                  <a:cubicBezTo>
                    <a:pt x="360" y="200"/>
                    <a:pt x="360" y="200"/>
                    <a:pt x="360" y="200"/>
                  </a:cubicBezTo>
                  <a:cubicBezTo>
                    <a:pt x="359" y="197"/>
                    <a:pt x="361" y="199"/>
                    <a:pt x="361" y="197"/>
                  </a:cubicBezTo>
                  <a:cubicBezTo>
                    <a:pt x="361" y="197"/>
                    <a:pt x="361" y="197"/>
                    <a:pt x="361" y="197"/>
                  </a:cubicBezTo>
                  <a:cubicBezTo>
                    <a:pt x="363" y="198"/>
                    <a:pt x="362" y="194"/>
                    <a:pt x="363" y="195"/>
                  </a:cubicBezTo>
                  <a:cubicBezTo>
                    <a:pt x="364" y="194"/>
                    <a:pt x="365" y="193"/>
                    <a:pt x="364" y="191"/>
                  </a:cubicBezTo>
                  <a:cubicBezTo>
                    <a:pt x="365" y="193"/>
                    <a:pt x="365" y="193"/>
                    <a:pt x="365" y="193"/>
                  </a:cubicBezTo>
                  <a:cubicBezTo>
                    <a:pt x="366" y="192"/>
                    <a:pt x="368" y="191"/>
                    <a:pt x="369" y="190"/>
                  </a:cubicBezTo>
                  <a:cubicBezTo>
                    <a:pt x="374" y="190"/>
                    <a:pt x="379" y="190"/>
                    <a:pt x="383" y="191"/>
                  </a:cubicBezTo>
                  <a:cubicBezTo>
                    <a:pt x="386" y="192"/>
                    <a:pt x="388" y="193"/>
                    <a:pt x="390" y="194"/>
                  </a:cubicBezTo>
                  <a:cubicBezTo>
                    <a:pt x="389" y="196"/>
                    <a:pt x="388" y="198"/>
                    <a:pt x="388" y="200"/>
                  </a:cubicBezTo>
                  <a:cubicBezTo>
                    <a:pt x="387" y="201"/>
                    <a:pt x="386" y="199"/>
                    <a:pt x="386" y="199"/>
                  </a:cubicBezTo>
                  <a:cubicBezTo>
                    <a:pt x="384" y="205"/>
                    <a:pt x="377" y="203"/>
                    <a:pt x="373" y="209"/>
                  </a:cubicBezTo>
                  <a:cubicBezTo>
                    <a:pt x="369" y="210"/>
                    <a:pt x="365" y="215"/>
                    <a:pt x="365" y="215"/>
                  </a:cubicBezTo>
                  <a:cubicBezTo>
                    <a:pt x="382" y="216"/>
                    <a:pt x="389" y="211"/>
                    <a:pt x="399" y="205"/>
                  </a:cubicBezTo>
                  <a:cubicBezTo>
                    <a:pt x="401" y="203"/>
                    <a:pt x="402" y="201"/>
                    <a:pt x="403" y="198"/>
                  </a:cubicBezTo>
                  <a:cubicBezTo>
                    <a:pt x="405" y="199"/>
                    <a:pt x="406" y="199"/>
                    <a:pt x="406" y="198"/>
                  </a:cubicBezTo>
                  <a:cubicBezTo>
                    <a:pt x="405" y="197"/>
                    <a:pt x="404" y="197"/>
                    <a:pt x="404" y="196"/>
                  </a:cubicBezTo>
                  <a:cubicBezTo>
                    <a:pt x="404" y="194"/>
                    <a:pt x="405" y="191"/>
                    <a:pt x="406" y="188"/>
                  </a:cubicBezTo>
                  <a:cubicBezTo>
                    <a:pt x="398" y="164"/>
                    <a:pt x="382" y="170"/>
                    <a:pt x="375" y="170"/>
                  </a:cubicBezTo>
                  <a:cubicBezTo>
                    <a:pt x="367" y="172"/>
                    <a:pt x="361" y="175"/>
                    <a:pt x="356" y="179"/>
                  </a:cubicBezTo>
                  <a:cubicBezTo>
                    <a:pt x="356" y="179"/>
                    <a:pt x="356" y="179"/>
                    <a:pt x="357" y="180"/>
                  </a:cubicBezTo>
                  <a:cubicBezTo>
                    <a:pt x="354" y="179"/>
                    <a:pt x="351" y="179"/>
                    <a:pt x="349" y="179"/>
                  </a:cubicBezTo>
                  <a:cubicBezTo>
                    <a:pt x="332" y="177"/>
                    <a:pt x="315" y="175"/>
                    <a:pt x="313" y="163"/>
                  </a:cubicBezTo>
                  <a:cubicBezTo>
                    <a:pt x="308" y="154"/>
                    <a:pt x="303" y="139"/>
                    <a:pt x="301" y="128"/>
                  </a:cubicBezTo>
                  <a:cubicBezTo>
                    <a:pt x="300" y="124"/>
                    <a:pt x="300" y="121"/>
                    <a:pt x="299" y="117"/>
                  </a:cubicBezTo>
                  <a:cubicBezTo>
                    <a:pt x="323" y="112"/>
                    <a:pt x="296" y="118"/>
                    <a:pt x="307" y="115"/>
                  </a:cubicBezTo>
                  <a:cubicBezTo>
                    <a:pt x="307" y="115"/>
                    <a:pt x="307" y="115"/>
                    <a:pt x="307" y="115"/>
                  </a:cubicBezTo>
                  <a:cubicBezTo>
                    <a:pt x="307" y="114"/>
                    <a:pt x="307" y="114"/>
                    <a:pt x="307" y="114"/>
                  </a:cubicBezTo>
                  <a:cubicBezTo>
                    <a:pt x="306" y="113"/>
                    <a:pt x="306" y="113"/>
                    <a:pt x="306" y="113"/>
                  </a:cubicBezTo>
                  <a:cubicBezTo>
                    <a:pt x="306" y="110"/>
                    <a:pt x="306" y="110"/>
                    <a:pt x="306" y="110"/>
                  </a:cubicBezTo>
                  <a:cubicBezTo>
                    <a:pt x="303" y="103"/>
                    <a:pt x="304" y="96"/>
                    <a:pt x="292" y="85"/>
                  </a:cubicBezTo>
                  <a:cubicBezTo>
                    <a:pt x="277" y="75"/>
                    <a:pt x="266" y="83"/>
                    <a:pt x="261" y="92"/>
                  </a:cubicBezTo>
                  <a:cubicBezTo>
                    <a:pt x="260" y="93"/>
                    <a:pt x="259" y="94"/>
                    <a:pt x="258" y="95"/>
                  </a:cubicBezTo>
                  <a:cubicBezTo>
                    <a:pt x="257" y="95"/>
                    <a:pt x="257" y="95"/>
                    <a:pt x="257" y="95"/>
                  </a:cubicBezTo>
                  <a:cubicBezTo>
                    <a:pt x="255" y="97"/>
                    <a:pt x="253" y="98"/>
                    <a:pt x="251" y="102"/>
                  </a:cubicBezTo>
                  <a:cubicBezTo>
                    <a:pt x="251" y="102"/>
                    <a:pt x="251" y="102"/>
                    <a:pt x="251" y="102"/>
                  </a:cubicBezTo>
                  <a:cubicBezTo>
                    <a:pt x="251" y="106"/>
                    <a:pt x="245" y="110"/>
                    <a:pt x="247" y="113"/>
                  </a:cubicBezTo>
                  <a:cubicBezTo>
                    <a:pt x="245" y="115"/>
                    <a:pt x="245" y="115"/>
                    <a:pt x="245" y="115"/>
                  </a:cubicBezTo>
                  <a:cubicBezTo>
                    <a:pt x="246" y="120"/>
                    <a:pt x="243" y="122"/>
                    <a:pt x="245" y="127"/>
                  </a:cubicBezTo>
                  <a:cubicBezTo>
                    <a:pt x="244" y="126"/>
                    <a:pt x="244" y="126"/>
                    <a:pt x="244" y="126"/>
                  </a:cubicBezTo>
                  <a:cubicBezTo>
                    <a:pt x="243" y="133"/>
                    <a:pt x="248" y="140"/>
                    <a:pt x="246" y="142"/>
                  </a:cubicBezTo>
                  <a:cubicBezTo>
                    <a:pt x="246" y="144"/>
                    <a:pt x="246" y="145"/>
                    <a:pt x="247" y="147"/>
                  </a:cubicBezTo>
                  <a:cubicBezTo>
                    <a:pt x="241" y="158"/>
                    <a:pt x="234" y="167"/>
                    <a:pt x="228" y="171"/>
                  </a:cubicBezTo>
                  <a:cubicBezTo>
                    <a:pt x="228" y="169"/>
                    <a:pt x="226" y="166"/>
                    <a:pt x="223" y="162"/>
                  </a:cubicBezTo>
                  <a:cubicBezTo>
                    <a:pt x="223" y="162"/>
                    <a:pt x="223" y="162"/>
                    <a:pt x="224" y="162"/>
                  </a:cubicBezTo>
                  <a:cubicBezTo>
                    <a:pt x="224" y="162"/>
                    <a:pt x="223" y="161"/>
                    <a:pt x="223" y="161"/>
                  </a:cubicBezTo>
                  <a:cubicBezTo>
                    <a:pt x="223" y="161"/>
                    <a:pt x="223" y="161"/>
                    <a:pt x="223" y="160"/>
                  </a:cubicBezTo>
                  <a:cubicBezTo>
                    <a:pt x="228" y="153"/>
                    <a:pt x="228" y="143"/>
                    <a:pt x="231" y="134"/>
                  </a:cubicBezTo>
                  <a:cubicBezTo>
                    <a:pt x="231" y="134"/>
                    <a:pt x="232" y="136"/>
                    <a:pt x="232" y="137"/>
                  </a:cubicBezTo>
                  <a:cubicBezTo>
                    <a:pt x="233" y="129"/>
                    <a:pt x="233" y="121"/>
                    <a:pt x="230" y="115"/>
                  </a:cubicBezTo>
                  <a:cubicBezTo>
                    <a:pt x="231" y="115"/>
                    <a:pt x="231" y="115"/>
                    <a:pt x="232" y="117"/>
                  </a:cubicBezTo>
                  <a:cubicBezTo>
                    <a:pt x="231" y="111"/>
                    <a:pt x="229" y="105"/>
                    <a:pt x="227" y="103"/>
                  </a:cubicBezTo>
                  <a:cubicBezTo>
                    <a:pt x="227" y="107"/>
                    <a:pt x="228" y="103"/>
                    <a:pt x="228" y="106"/>
                  </a:cubicBezTo>
                  <a:cubicBezTo>
                    <a:pt x="228" y="110"/>
                    <a:pt x="225" y="104"/>
                    <a:pt x="223" y="100"/>
                  </a:cubicBezTo>
                  <a:cubicBezTo>
                    <a:pt x="223" y="100"/>
                    <a:pt x="223" y="100"/>
                    <a:pt x="223" y="100"/>
                  </a:cubicBezTo>
                  <a:cubicBezTo>
                    <a:pt x="220" y="96"/>
                    <a:pt x="218" y="95"/>
                    <a:pt x="213" y="96"/>
                  </a:cubicBezTo>
                  <a:cubicBezTo>
                    <a:pt x="209" y="95"/>
                    <a:pt x="216" y="95"/>
                    <a:pt x="214" y="94"/>
                  </a:cubicBezTo>
                  <a:cubicBezTo>
                    <a:pt x="211" y="90"/>
                    <a:pt x="201" y="99"/>
                    <a:pt x="201" y="100"/>
                  </a:cubicBezTo>
                  <a:cubicBezTo>
                    <a:pt x="200" y="102"/>
                    <a:pt x="199" y="104"/>
                    <a:pt x="200" y="104"/>
                  </a:cubicBezTo>
                  <a:cubicBezTo>
                    <a:pt x="198" y="108"/>
                    <a:pt x="198" y="105"/>
                    <a:pt x="197" y="108"/>
                  </a:cubicBezTo>
                  <a:cubicBezTo>
                    <a:pt x="196" y="112"/>
                    <a:pt x="197" y="116"/>
                    <a:pt x="199" y="120"/>
                  </a:cubicBezTo>
                  <a:cubicBezTo>
                    <a:pt x="198" y="119"/>
                    <a:pt x="196" y="123"/>
                    <a:pt x="195" y="120"/>
                  </a:cubicBezTo>
                  <a:cubicBezTo>
                    <a:pt x="196" y="129"/>
                    <a:pt x="200" y="133"/>
                    <a:pt x="202" y="137"/>
                  </a:cubicBezTo>
                  <a:cubicBezTo>
                    <a:pt x="202" y="140"/>
                    <a:pt x="205" y="147"/>
                    <a:pt x="207" y="149"/>
                  </a:cubicBezTo>
                  <a:cubicBezTo>
                    <a:pt x="206" y="151"/>
                    <a:pt x="206" y="147"/>
                    <a:pt x="205" y="147"/>
                  </a:cubicBezTo>
                  <a:cubicBezTo>
                    <a:pt x="205" y="151"/>
                    <a:pt x="205" y="151"/>
                    <a:pt x="205" y="151"/>
                  </a:cubicBezTo>
                  <a:cubicBezTo>
                    <a:pt x="202" y="146"/>
                    <a:pt x="203" y="153"/>
                    <a:pt x="201" y="150"/>
                  </a:cubicBezTo>
                  <a:cubicBezTo>
                    <a:pt x="202" y="153"/>
                    <a:pt x="204" y="158"/>
                    <a:pt x="206" y="163"/>
                  </a:cubicBezTo>
                  <a:cubicBezTo>
                    <a:pt x="203" y="170"/>
                    <a:pt x="201" y="172"/>
                    <a:pt x="194" y="178"/>
                  </a:cubicBezTo>
                  <a:cubicBezTo>
                    <a:pt x="195" y="178"/>
                    <a:pt x="192" y="180"/>
                    <a:pt x="194" y="181"/>
                  </a:cubicBezTo>
                  <a:cubicBezTo>
                    <a:pt x="194" y="183"/>
                    <a:pt x="192" y="183"/>
                    <a:pt x="191" y="183"/>
                  </a:cubicBezTo>
                  <a:cubicBezTo>
                    <a:pt x="192" y="182"/>
                    <a:pt x="193" y="182"/>
                    <a:pt x="192" y="176"/>
                  </a:cubicBezTo>
                  <a:cubicBezTo>
                    <a:pt x="186" y="156"/>
                    <a:pt x="180" y="130"/>
                    <a:pt x="179" y="108"/>
                  </a:cubicBezTo>
                  <a:cubicBezTo>
                    <a:pt x="179" y="110"/>
                    <a:pt x="178" y="110"/>
                    <a:pt x="178" y="108"/>
                  </a:cubicBezTo>
                  <a:cubicBezTo>
                    <a:pt x="181" y="106"/>
                    <a:pt x="176" y="101"/>
                    <a:pt x="177" y="97"/>
                  </a:cubicBezTo>
                  <a:cubicBezTo>
                    <a:pt x="178" y="97"/>
                    <a:pt x="178" y="99"/>
                    <a:pt x="178" y="100"/>
                  </a:cubicBezTo>
                  <a:cubicBezTo>
                    <a:pt x="179" y="89"/>
                    <a:pt x="176" y="81"/>
                    <a:pt x="177" y="71"/>
                  </a:cubicBezTo>
                  <a:cubicBezTo>
                    <a:pt x="175" y="62"/>
                    <a:pt x="178" y="51"/>
                    <a:pt x="176" y="45"/>
                  </a:cubicBezTo>
                  <a:cubicBezTo>
                    <a:pt x="177" y="46"/>
                    <a:pt x="176" y="41"/>
                    <a:pt x="177" y="39"/>
                  </a:cubicBezTo>
                  <a:cubicBezTo>
                    <a:pt x="176" y="36"/>
                    <a:pt x="176" y="34"/>
                    <a:pt x="176" y="31"/>
                  </a:cubicBezTo>
                  <a:cubicBezTo>
                    <a:pt x="176" y="30"/>
                    <a:pt x="176" y="29"/>
                    <a:pt x="176" y="28"/>
                  </a:cubicBezTo>
                  <a:cubicBezTo>
                    <a:pt x="176" y="27"/>
                    <a:pt x="176" y="27"/>
                    <a:pt x="176" y="27"/>
                  </a:cubicBezTo>
                  <a:cubicBezTo>
                    <a:pt x="176" y="23"/>
                    <a:pt x="177" y="18"/>
                    <a:pt x="176" y="14"/>
                  </a:cubicBezTo>
                  <a:cubicBezTo>
                    <a:pt x="176" y="13"/>
                    <a:pt x="175" y="2"/>
                    <a:pt x="174" y="1"/>
                  </a:cubicBezTo>
                  <a:cubicBezTo>
                    <a:pt x="173" y="0"/>
                    <a:pt x="172" y="6"/>
                    <a:pt x="170" y="6"/>
                  </a:cubicBezTo>
                  <a:cubicBezTo>
                    <a:pt x="162" y="5"/>
                    <a:pt x="168" y="10"/>
                    <a:pt x="161" y="11"/>
                  </a:cubicBezTo>
                  <a:cubicBezTo>
                    <a:pt x="157" y="12"/>
                    <a:pt x="156" y="13"/>
                    <a:pt x="154" y="16"/>
                  </a:cubicBezTo>
                  <a:cubicBezTo>
                    <a:pt x="155" y="20"/>
                    <a:pt x="155" y="24"/>
                    <a:pt x="155" y="28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156" y="75"/>
                    <a:pt x="154" y="84"/>
                    <a:pt x="153" y="92"/>
                  </a:cubicBezTo>
                  <a:cubicBezTo>
                    <a:pt x="148" y="91"/>
                    <a:pt x="142" y="91"/>
                    <a:pt x="139" y="94"/>
                  </a:cubicBezTo>
                  <a:cubicBezTo>
                    <a:pt x="137" y="95"/>
                    <a:pt x="135" y="96"/>
                    <a:pt x="134" y="98"/>
                  </a:cubicBezTo>
                  <a:cubicBezTo>
                    <a:pt x="125" y="103"/>
                    <a:pt x="119" y="113"/>
                    <a:pt x="119" y="118"/>
                  </a:cubicBezTo>
                  <a:cubicBezTo>
                    <a:pt x="118" y="121"/>
                    <a:pt x="118" y="124"/>
                    <a:pt x="118" y="127"/>
                  </a:cubicBezTo>
                  <a:cubicBezTo>
                    <a:pt x="115" y="132"/>
                    <a:pt x="113" y="140"/>
                    <a:pt x="112" y="144"/>
                  </a:cubicBezTo>
                  <a:cubicBezTo>
                    <a:pt x="111" y="152"/>
                    <a:pt x="111" y="155"/>
                    <a:pt x="111" y="160"/>
                  </a:cubicBezTo>
                  <a:cubicBezTo>
                    <a:pt x="111" y="163"/>
                    <a:pt x="109" y="164"/>
                    <a:pt x="108" y="165"/>
                  </a:cubicBezTo>
                  <a:cubicBezTo>
                    <a:pt x="105" y="174"/>
                    <a:pt x="100" y="181"/>
                    <a:pt x="100" y="189"/>
                  </a:cubicBezTo>
                  <a:cubicBezTo>
                    <a:pt x="99" y="189"/>
                    <a:pt x="99" y="189"/>
                    <a:pt x="99" y="189"/>
                  </a:cubicBezTo>
                  <a:cubicBezTo>
                    <a:pt x="98" y="195"/>
                    <a:pt x="93" y="208"/>
                    <a:pt x="88" y="208"/>
                  </a:cubicBezTo>
                  <a:cubicBezTo>
                    <a:pt x="88" y="210"/>
                    <a:pt x="83" y="208"/>
                    <a:pt x="85" y="211"/>
                  </a:cubicBezTo>
                  <a:cubicBezTo>
                    <a:pt x="82" y="210"/>
                    <a:pt x="85" y="209"/>
                    <a:pt x="82" y="208"/>
                  </a:cubicBezTo>
                  <a:cubicBezTo>
                    <a:pt x="83" y="209"/>
                    <a:pt x="84" y="208"/>
                    <a:pt x="85" y="208"/>
                  </a:cubicBezTo>
                  <a:cubicBezTo>
                    <a:pt x="78" y="200"/>
                    <a:pt x="79" y="178"/>
                    <a:pt x="79" y="161"/>
                  </a:cubicBezTo>
                  <a:cubicBezTo>
                    <a:pt x="81" y="156"/>
                    <a:pt x="80" y="144"/>
                    <a:pt x="81" y="133"/>
                  </a:cubicBezTo>
                  <a:cubicBezTo>
                    <a:pt x="81" y="131"/>
                    <a:pt x="81" y="131"/>
                    <a:pt x="81" y="131"/>
                  </a:cubicBezTo>
                  <a:cubicBezTo>
                    <a:pt x="82" y="131"/>
                    <a:pt x="82" y="131"/>
                    <a:pt x="83" y="131"/>
                  </a:cubicBezTo>
                  <a:cubicBezTo>
                    <a:pt x="83" y="131"/>
                    <a:pt x="83" y="130"/>
                    <a:pt x="83" y="130"/>
                  </a:cubicBezTo>
                  <a:cubicBezTo>
                    <a:pt x="83" y="129"/>
                    <a:pt x="83" y="129"/>
                    <a:pt x="83" y="129"/>
                  </a:cubicBezTo>
                  <a:cubicBezTo>
                    <a:pt x="83" y="128"/>
                    <a:pt x="83" y="128"/>
                    <a:pt x="83" y="128"/>
                  </a:cubicBezTo>
                  <a:cubicBezTo>
                    <a:pt x="82" y="128"/>
                    <a:pt x="82" y="128"/>
                    <a:pt x="81" y="128"/>
                  </a:cubicBezTo>
                  <a:cubicBezTo>
                    <a:pt x="81" y="127"/>
                    <a:pt x="81" y="127"/>
                    <a:pt x="81" y="127"/>
                  </a:cubicBezTo>
                  <a:cubicBezTo>
                    <a:pt x="82" y="128"/>
                    <a:pt x="82" y="128"/>
                    <a:pt x="83" y="128"/>
                  </a:cubicBezTo>
                  <a:cubicBezTo>
                    <a:pt x="83" y="128"/>
                    <a:pt x="83" y="128"/>
                    <a:pt x="83" y="128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2" y="127"/>
                    <a:pt x="81" y="127"/>
                  </a:cubicBezTo>
                  <a:cubicBezTo>
                    <a:pt x="81" y="126"/>
                    <a:pt x="81" y="126"/>
                    <a:pt x="81" y="126"/>
                  </a:cubicBezTo>
                  <a:cubicBezTo>
                    <a:pt x="62" y="125"/>
                    <a:pt x="75" y="126"/>
                    <a:pt x="71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66" y="126"/>
                    <a:pt x="63" y="126"/>
                    <a:pt x="69" y="126"/>
                  </a:cubicBezTo>
                  <a:cubicBezTo>
                    <a:pt x="69" y="127"/>
                    <a:pt x="69" y="127"/>
                    <a:pt x="69" y="127"/>
                  </a:cubicBezTo>
                  <a:cubicBezTo>
                    <a:pt x="69" y="127"/>
                    <a:pt x="69" y="127"/>
                    <a:pt x="69" y="127"/>
                  </a:cubicBezTo>
                  <a:cubicBezTo>
                    <a:pt x="70" y="127"/>
                    <a:pt x="70" y="127"/>
                    <a:pt x="71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7"/>
                    <a:pt x="70" y="127"/>
                    <a:pt x="69" y="127"/>
                  </a:cubicBezTo>
                  <a:cubicBezTo>
                    <a:pt x="69" y="129"/>
                    <a:pt x="69" y="131"/>
                    <a:pt x="71" y="129"/>
                  </a:cubicBezTo>
                  <a:cubicBezTo>
                    <a:pt x="71" y="129"/>
                    <a:pt x="71" y="129"/>
                    <a:pt x="71" y="130"/>
                  </a:cubicBezTo>
                  <a:cubicBezTo>
                    <a:pt x="71" y="130"/>
                    <a:pt x="71" y="130"/>
                    <a:pt x="71" y="130"/>
                  </a:cubicBezTo>
                  <a:cubicBezTo>
                    <a:pt x="70" y="132"/>
                    <a:pt x="70" y="134"/>
                    <a:pt x="70" y="136"/>
                  </a:cubicBezTo>
                  <a:cubicBezTo>
                    <a:pt x="70" y="138"/>
                    <a:pt x="70" y="139"/>
                    <a:pt x="70" y="140"/>
                  </a:cubicBezTo>
                  <a:cubicBezTo>
                    <a:pt x="70" y="140"/>
                    <a:pt x="70" y="140"/>
                    <a:pt x="70" y="140"/>
                  </a:cubicBezTo>
                  <a:cubicBezTo>
                    <a:pt x="69" y="144"/>
                    <a:pt x="69" y="147"/>
                    <a:pt x="68" y="151"/>
                  </a:cubicBezTo>
                  <a:cubicBezTo>
                    <a:pt x="68" y="151"/>
                    <a:pt x="67" y="151"/>
                    <a:pt x="67" y="152"/>
                  </a:cubicBezTo>
                  <a:cubicBezTo>
                    <a:pt x="67" y="153"/>
                    <a:pt x="67" y="155"/>
                    <a:pt x="67" y="156"/>
                  </a:cubicBezTo>
                  <a:cubicBezTo>
                    <a:pt x="67" y="160"/>
                    <a:pt x="66" y="164"/>
                    <a:pt x="64" y="168"/>
                  </a:cubicBezTo>
                  <a:cubicBezTo>
                    <a:pt x="64" y="168"/>
                    <a:pt x="64" y="169"/>
                    <a:pt x="64" y="169"/>
                  </a:cubicBezTo>
                  <a:cubicBezTo>
                    <a:pt x="63" y="164"/>
                    <a:pt x="64" y="157"/>
                    <a:pt x="65" y="155"/>
                  </a:cubicBezTo>
                  <a:cubicBezTo>
                    <a:pt x="63" y="149"/>
                    <a:pt x="64" y="160"/>
                    <a:pt x="62" y="159"/>
                  </a:cubicBezTo>
                  <a:cubicBezTo>
                    <a:pt x="62" y="163"/>
                    <a:pt x="62" y="166"/>
                    <a:pt x="63" y="171"/>
                  </a:cubicBezTo>
                  <a:cubicBezTo>
                    <a:pt x="62" y="174"/>
                    <a:pt x="63" y="175"/>
                    <a:pt x="61" y="179"/>
                  </a:cubicBezTo>
                  <a:cubicBezTo>
                    <a:pt x="60" y="178"/>
                    <a:pt x="60" y="178"/>
                    <a:pt x="60" y="178"/>
                  </a:cubicBezTo>
                  <a:cubicBezTo>
                    <a:pt x="58" y="183"/>
                    <a:pt x="58" y="185"/>
                    <a:pt x="58" y="188"/>
                  </a:cubicBezTo>
                  <a:cubicBezTo>
                    <a:pt x="54" y="190"/>
                    <a:pt x="55" y="191"/>
                    <a:pt x="51" y="193"/>
                  </a:cubicBezTo>
                  <a:cubicBezTo>
                    <a:pt x="54" y="190"/>
                    <a:pt x="55" y="186"/>
                    <a:pt x="55" y="183"/>
                  </a:cubicBezTo>
                  <a:cubicBezTo>
                    <a:pt x="51" y="187"/>
                    <a:pt x="48" y="194"/>
                    <a:pt x="43" y="194"/>
                  </a:cubicBezTo>
                  <a:cubicBezTo>
                    <a:pt x="38" y="196"/>
                    <a:pt x="35" y="199"/>
                    <a:pt x="35" y="201"/>
                  </a:cubicBezTo>
                  <a:cubicBezTo>
                    <a:pt x="36" y="200"/>
                    <a:pt x="31" y="201"/>
                    <a:pt x="34" y="199"/>
                  </a:cubicBezTo>
                  <a:cubicBezTo>
                    <a:pt x="32" y="200"/>
                    <a:pt x="30" y="201"/>
                    <a:pt x="29" y="201"/>
                  </a:cubicBezTo>
                  <a:cubicBezTo>
                    <a:pt x="29" y="201"/>
                    <a:pt x="29" y="201"/>
                    <a:pt x="29" y="201"/>
                  </a:cubicBezTo>
                  <a:cubicBezTo>
                    <a:pt x="28" y="201"/>
                    <a:pt x="28" y="200"/>
                    <a:pt x="28" y="199"/>
                  </a:cubicBezTo>
                  <a:cubicBezTo>
                    <a:pt x="26" y="197"/>
                    <a:pt x="23" y="193"/>
                    <a:pt x="19" y="196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16" y="196"/>
                    <a:pt x="12" y="198"/>
                    <a:pt x="9" y="198"/>
                  </a:cubicBezTo>
                  <a:cubicBezTo>
                    <a:pt x="9" y="200"/>
                    <a:pt x="8" y="202"/>
                    <a:pt x="10" y="203"/>
                  </a:cubicBezTo>
                  <a:cubicBezTo>
                    <a:pt x="9" y="204"/>
                    <a:pt x="7" y="201"/>
                    <a:pt x="8" y="203"/>
                  </a:cubicBezTo>
                  <a:cubicBezTo>
                    <a:pt x="7" y="201"/>
                    <a:pt x="7" y="201"/>
                    <a:pt x="7" y="201"/>
                  </a:cubicBezTo>
                  <a:cubicBezTo>
                    <a:pt x="1" y="206"/>
                    <a:pt x="3" y="212"/>
                    <a:pt x="3" y="217"/>
                  </a:cubicBezTo>
                  <a:cubicBezTo>
                    <a:pt x="0" y="218"/>
                    <a:pt x="3" y="221"/>
                    <a:pt x="2" y="224"/>
                  </a:cubicBezTo>
                  <a:cubicBezTo>
                    <a:pt x="3" y="226"/>
                    <a:pt x="2" y="229"/>
                    <a:pt x="5" y="229"/>
                  </a:cubicBezTo>
                  <a:cubicBezTo>
                    <a:pt x="4" y="230"/>
                    <a:pt x="4" y="230"/>
                    <a:pt x="4" y="230"/>
                  </a:cubicBezTo>
                  <a:cubicBezTo>
                    <a:pt x="4" y="232"/>
                    <a:pt x="4" y="235"/>
                    <a:pt x="5" y="237"/>
                  </a:cubicBezTo>
                  <a:cubicBezTo>
                    <a:pt x="5" y="239"/>
                    <a:pt x="7" y="238"/>
                    <a:pt x="8" y="239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8" y="241"/>
                    <a:pt x="10" y="240"/>
                    <a:pt x="12" y="240"/>
                  </a:cubicBezTo>
                  <a:cubicBezTo>
                    <a:pt x="12" y="241"/>
                    <a:pt x="12" y="241"/>
                    <a:pt x="12" y="242"/>
                  </a:cubicBezTo>
                  <a:cubicBezTo>
                    <a:pt x="11" y="242"/>
                    <a:pt x="9" y="242"/>
                    <a:pt x="7" y="242"/>
                  </a:cubicBezTo>
                  <a:cubicBezTo>
                    <a:pt x="8" y="244"/>
                    <a:pt x="11" y="244"/>
                    <a:pt x="10" y="246"/>
                  </a:cubicBezTo>
                  <a:cubicBezTo>
                    <a:pt x="11" y="247"/>
                    <a:pt x="12" y="248"/>
                    <a:pt x="14" y="247"/>
                  </a:cubicBezTo>
                  <a:cubicBezTo>
                    <a:pt x="13" y="247"/>
                    <a:pt x="14" y="248"/>
                    <a:pt x="13" y="248"/>
                  </a:cubicBezTo>
                  <a:cubicBezTo>
                    <a:pt x="13" y="249"/>
                    <a:pt x="14" y="249"/>
                    <a:pt x="15" y="249"/>
                  </a:cubicBezTo>
                  <a:cubicBezTo>
                    <a:pt x="15" y="249"/>
                    <a:pt x="15" y="249"/>
                    <a:pt x="15" y="249"/>
                  </a:cubicBezTo>
                  <a:cubicBezTo>
                    <a:pt x="16" y="248"/>
                    <a:pt x="17" y="249"/>
                    <a:pt x="18" y="247"/>
                  </a:cubicBezTo>
                  <a:cubicBezTo>
                    <a:pt x="17" y="247"/>
                    <a:pt x="17" y="247"/>
                    <a:pt x="17" y="246"/>
                  </a:cubicBezTo>
                  <a:cubicBezTo>
                    <a:pt x="18" y="246"/>
                    <a:pt x="19" y="246"/>
                    <a:pt x="19" y="248"/>
                  </a:cubicBezTo>
                  <a:cubicBezTo>
                    <a:pt x="18" y="249"/>
                    <a:pt x="16" y="249"/>
                    <a:pt x="17" y="250"/>
                  </a:cubicBezTo>
                  <a:cubicBezTo>
                    <a:pt x="18" y="250"/>
                    <a:pt x="20" y="249"/>
                    <a:pt x="21" y="248"/>
                  </a:cubicBezTo>
                  <a:cubicBezTo>
                    <a:pt x="20" y="249"/>
                    <a:pt x="19" y="248"/>
                    <a:pt x="20" y="246"/>
                  </a:cubicBezTo>
                  <a:cubicBezTo>
                    <a:pt x="19" y="247"/>
                    <a:pt x="19" y="247"/>
                    <a:pt x="19" y="247"/>
                  </a:cubicBezTo>
                  <a:cubicBezTo>
                    <a:pt x="20" y="246"/>
                    <a:pt x="20" y="246"/>
                    <a:pt x="20" y="246"/>
                  </a:cubicBezTo>
                  <a:cubicBezTo>
                    <a:pt x="18" y="245"/>
                    <a:pt x="19" y="243"/>
                    <a:pt x="17" y="243"/>
                  </a:cubicBezTo>
                  <a:cubicBezTo>
                    <a:pt x="16" y="245"/>
                    <a:pt x="16" y="245"/>
                    <a:pt x="16" y="245"/>
                  </a:cubicBezTo>
                  <a:cubicBezTo>
                    <a:pt x="15" y="244"/>
                    <a:pt x="13" y="244"/>
                    <a:pt x="13" y="243"/>
                  </a:cubicBezTo>
                  <a:cubicBezTo>
                    <a:pt x="14" y="243"/>
                    <a:pt x="15" y="242"/>
                    <a:pt x="15" y="241"/>
                  </a:cubicBezTo>
                  <a:cubicBezTo>
                    <a:pt x="15" y="241"/>
                    <a:pt x="14" y="241"/>
                    <a:pt x="15" y="241"/>
                  </a:cubicBezTo>
                  <a:cubicBezTo>
                    <a:pt x="17" y="240"/>
                    <a:pt x="17" y="240"/>
                    <a:pt x="17" y="240"/>
                  </a:cubicBezTo>
                  <a:cubicBezTo>
                    <a:pt x="14" y="242"/>
                    <a:pt x="15" y="238"/>
                    <a:pt x="14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15" y="236"/>
                    <a:pt x="13" y="239"/>
                    <a:pt x="13" y="238"/>
                  </a:cubicBezTo>
                  <a:cubicBezTo>
                    <a:pt x="13" y="237"/>
                    <a:pt x="15" y="237"/>
                    <a:pt x="16" y="235"/>
                  </a:cubicBezTo>
                  <a:cubicBezTo>
                    <a:pt x="15" y="234"/>
                    <a:pt x="12" y="233"/>
                    <a:pt x="14" y="230"/>
                  </a:cubicBezTo>
                  <a:cubicBezTo>
                    <a:pt x="13" y="229"/>
                    <a:pt x="12" y="228"/>
                    <a:pt x="11" y="227"/>
                  </a:cubicBezTo>
                  <a:cubicBezTo>
                    <a:pt x="10" y="226"/>
                    <a:pt x="13" y="227"/>
                    <a:pt x="12" y="226"/>
                  </a:cubicBezTo>
                  <a:cubicBezTo>
                    <a:pt x="13" y="226"/>
                    <a:pt x="14" y="225"/>
                    <a:pt x="15" y="225"/>
                  </a:cubicBezTo>
                  <a:cubicBezTo>
                    <a:pt x="14" y="225"/>
                    <a:pt x="15" y="223"/>
                    <a:pt x="12" y="224"/>
                  </a:cubicBezTo>
                  <a:cubicBezTo>
                    <a:pt x="13" y="222"/>
                    <a:pt x="13" y="221"/>
                    <a:pt x="13" y="219"/>
                  </a:cubicBezTo>
                  <a:cubicBezTo>
                    <a:pt x="13" y="219"/>
                    <a:pt x="14" y="219"/>
                    <a:pt x="15" y="219"/>
                  </a:cubicBezTo>
                  <a:cubicBezTo>
                    <a:pt x="14" y="218"/>
                    <a:pt x="12" y="217"/>
                    <a:pt x="13" y="216"/>
                  </a:cubicBezTo>
                  <a:cubicBezTo>
                    <a:pt x="12" y="215"/>
                    <a:pt x="12" y="216"/>
                    <a:pt x="10" y="215"/>
                  </a:cubicBezTo>
                  <a:cubicBezTo>
                    <a:pt x="10" y="215"/>
                    <a:pt x="9" y="215"/>
                    <a:pt x="9" y="214"/>
                  </a:cubicBezTo>
                  <a:cubicBezTo>
                    <a:pt x="11" y="214"/>
                    <a:pt x="14" y="215"/>
                    <a:pt x="14" y="214"/>
                  </a:cubicBezTo>
                  <a:cubicBezTo>
                    <a:pt x="17" y="215"/>
                    <a:pt x="13" y="216"/>
                    <a:pt x="16" y="216"/>
                  </a:cubicBezTo>
                  <a:cubicBezTo>
                    <a:pt x="18" y="216"/>
                    <a:pt x="18" y="218"/>
                    <a:pt x="17" y="219"/>
                  </a:cubicBezTo>
                  <a:cubicBezTo>
                    <a:pt x="19" y="220"/>
                    <a:pt x="17" y="218"/>
                    <a:pt x="19" y="218"/>
                  </a:cubicBezTo>
                  <a:cubicBezTo>
                    <a:pt x="19" y="217"/>
                    <a:pt x="18" y="217"/>
                    <a:pt x="18" y="216"/>
                  </a:cubicBezTo>
                  <a:cubicBezTo>
                    <a:pt x="18" y="216"/>
                    <a:pt x="17" y="216"/>
                    <a:pt x="17" y="216"/>
                  </a:cubicBezTo>
                  <a:cubicBezTo>
                    <a:pt x="17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5"/>
                    <a:pt x="17" y="216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7" y="215"/>
                    <a:pt x="17" y="215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6" y="216"/>
                    <a:pt x="16" y="215"/>
                    <a:pt x="16" y="215"/>
                  </a:cubicBezTo>
                  <a:cubicBezTo>
                    <a:pt x="14" y="214"/>
                    <a:pt x="17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7" y="214"/>
                    <a:pt x="17" y="215"/>
                    <a:pt x="17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5"/>
                    <a:pt x="17" y="215"/>
                    <a:pt x="17" y="215"/>
                  </a:cubicBezTo>
                  <a:cubicBezTo>
                    <a:pt x="17" y="215"/>
                    <a:pt x="17" y="215"/>
                    <a:pt x="18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20" y="212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8" y="213"/>
                  </a:cubicBezTo>
                  <a:cubicBezTo>
                    <a:pt x="19" y="213"/>
                    <a:pt x="19" y="213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9" y="213"/>
                    <a:pt x="19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3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6"/>
                    <a:pt x="18" y="216"/>
                    <a:pt x="18" y="216"/>
                  </a:cubicBezTo>
                  <a:cubicBezTo>
                    <a:pt x="18" y="216"/>
                    <a:pt x="18" y="216"/>
                    <a:pt x="18" y="216"/>
                  </a:cubicBezTo>
                  <a:cubicBezTo>
                    <a:pt x="19" y="216"/>
                    <a:pt x="18" y="215"/>
                    <a:pt x="19" y="215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19" y="215"/>
                    <a:pt x="19" y="216"/>
                    <a:pt x="19" y="216"/>
                  </a:cubicBezTo>
                  <a:cubicBezTo>
                    <a:pt x="19" y="216"/>
                    <a:pt x="19" y="216"/>
                    <a:pt x="19" y="215"/>
                  </a:cubicBezTo>
                  <a:cubicBezTo>
                    <a:pt x="19" y="216"/>
                    <a:pt x="19" y="216"/>
                    <a:pt x="19" y="216"/>
                  </a:cubicBezTo>
                  <a:cubicBezTo>
                    <a:pt x="19" y="215"/>
                    <a:pt x="20" y="217"/>
                    <a:pt x="20" y="215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20" y="215"/>
                    <a:pt x="18" y="215"/>
                    <a:pt x="19" y="214"/>
                  </a:cubicBezTo>
                  <a:cubicBezTo>
                    <a:pt x="19" y="214"/>
                    <a:pt x="19" y="214"/>
                    <a:pt x="19" y="214"/>
                  </a:cubicBezTo>
                  <a:cubicBezTo>
                    <a:pt x="19" y="214"/>
                    <a:pt x="19" y="214"/>
                    <a:pt x="19" y="213"/>
                  </a:cubicBezTo>
                  <a:cubicBezTo>
                    <a:pt x="19" y="213"/>
                    <a:pt x="19" y="214"/>
                    <a:pt x="19" y="214"/>
                  </a:cubicBezTo>
                  <a:cubicBezTo>
                    <a:pt x="19" y="214"/>
                    <a:pt x="19" y="214"/>
                    <a:pt x="19" y="214"/>
                  </a:cubicBezTo>
                  <a:cubicBezTo>
                    <a:pt x="19" y="214"/>
                    <a:pt x="20" y="214"/>
                    <a:pt x="20" y="214"/>
                  </a:cubicBezTo>
                  <a:cubicBezTo>
                    <a:pt x="20" y="214"/>
                    <a:pt x="19" y="214"/>
                    <a:pt x="20" y="215"/>
                  </a:cubicBezTo>
                  <a:cubicBezTo>
                    <a:pt x="22" y="215"/>
                    <a:pt x="22" y="215"/>
                    <a:pt x="22" y="215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0" y="216"/>
                    <a:pt x="20" y="216"/>
                    <a:pt x="20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0" y="217"/>
                    <a:pt x="20" y="217"/>
                    <a:pt x="20" y="217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1" y="217"/>
                    <a:pt x="21" y="217"/>
                    <a:pt x="21" y="217"/>
                  </a:cubicBezTo>
                  <a:cubicBezTo>
                    <a:pt x="20" y="218"/>
                    <a:pt x="23" y="217"/>
                    <a:pt x="22" y="218"/>
                  </a:cubicBezTo>
                  <a:cubicBezTo>
                    <a:pt x="21" y="218"/>
                    <a:pt x="20" y="219"/>
                    <a:pt x="20" y="219"/>
                  </a:cubicBezTo>
                  <a:cubicBezTo>
                    <a:pt x="22" y="218"/>
                    <a:pt x="23" y="219"/>
                    <a:pt x="25" y="218"/>
                  </a:cubicBezTo>
                  <a:cubicBezTo>
                    <a:pt x="24" y="219"/>
                    <a:pt x="21" y="219"/>
                    <a:pt x="20" y="220"/>
                  </a:cubicBezTo>
                  <a:cubicBezTo>
                    <a:pt x="22" y="220"/>
                    <a:pt x="19" y="222"/>
                    <a:pt x="22" y="221"/>
                  </a:cubicBezTo>
                  <a:cubicBezTo>
                    <a:pt x="22" y="220"/>
                    <a:pt x="23" y="221"/>
                    <a:pt x="25" y="220"/>
                  </a:cubicBezTo>
                  <a:cubicBezTo>
                    <a:pt x="25" y="222"/>
                    <a:pt x="23" y="221"/>
                    <a:pt x="23" y="222"/>
                  </a:cubicBezTo>
                  <a:cubicBezTo>
                    <a:pt x="23" y="222"/>
                    <a:pt x="25" y="222"/>
                    <a:pt x="26" y="221"/>
                  </a:cubicBezTo>
                  <a:cubicBezTo>
                    <a:pt x="26" y="222"/>
                    <a:pt x="28" y="222"/>
                    <a:pt x="27" y="223"/>
                  </a:cubicBezTo>
                  <a:cubicBezTo>
                    <a:pt x="25" y="224"/>
                    <a:pt x="26" y="222"/>
                    <a:pt x="25" y="223"/>
                  </a:cubicBezTo>
                  <a:cubicBezTo>
                    <a:pt x="25" y="224"/>
                    <a:pt x="29" y="222"/>
                    <a:pt x="30" y="224"/>
                  </a:cubicBezTo>
                  <a:cubicBezTo>
                    <a:pt x="31" y="223"/>
                    <a:pt x="34" y="223"/>
                    <a:pt x="35" y="224"/>
                  </a:cubicBezTo>
                  <a:cubicBezTo>
                    <a:pt x="35" y="226"/>
                    <a:pt x="34" y="223"/>
                    <a:pt x="32" y="224"/>
                  </a:cubicBezTo>
                  <a:cubicBezTo>
                    <a:pt x="32" y="225"/>
                    <a:pt x="32" y="225"/>
                    <a:pt x="32" y="225"/>
                  </a:cubicBezTo>
                  <a:cubicBezTo>
                    <a:pt x="30" y="227"/>
                    <a:pt x="27" y="224"/>
                    <a:pt x="25" y="225"/>
                  </a:cubicBezTo>
                  <a:cubicBezTo>
                    <a:pt x="26" y="226"/>
                    <a:pt x="26" y="226"/>
                    <a:pt x="26" y="226"/>
                  </a:cubicBezTo>
                  <a:cubicBezTo>
                    <a:pt x="25" y="226"/>
                    <a:pt x="24" y="226"/>
                    <a:pt x="23" y="227"/>
                  </a:cubicBezTo>
                  <a:cubicBezTo>
                    <a:pt x="25" y="226"/>
                    <a:pt x="24" y="228"/>
                    <a:pt x="25" y="228"/>
                  </a:cubicBezTo>
                  <a:cubicBezTo>
                    <a:pt x="26" y="228"/>
                    <a:pt x="24" y="228"/>
                    <a:pt x="25" y="228"/>
                  </a:cubicBezTo>
                  <a:cubicBezTo>
                    <a:pt x="26" y="228"/>
                    <a:pt x="29" y="228"/>
                    <a:pt x="28" y="230"/>
                  </a:cubicBezTo>
                  <a:cubicBezTo>
                    <a:pt x="27" y="229"/>
                    <a:pt x="26" y="230"/>
                    <a:pt x="25" y="230"/>
                  </a:cubicBezTo>
                  <a:cubicBezTo>
                    <a:pt x="24" y="231"/>
                    <a:pt x="27" y="230"/>
                    <a:pt x="26" y="231"/>
                  </a:cubicBezTo>
                  <a:cubicBezTo>
                    <a:pt x="25" y="231"/>
                    <a:pt x="25" y="231"/>
                    <a:pt x="25" y="231"/>
                  </a:cubicBezTo>
                  <a:cubicBezTo>
                    <a:pt x="25" y="233"/>
                    <a:pt x="26" y="241"/>
                    <a:pt x="32" y="242"/>
                  </a:cubicBezTo>
                  <a:cubicBezTo>
                    <a:pt x="31" y="243"/>
                    <a:pt x="31" y="245"/>
                    <a:pt x="30" y="247"/>
                  </a:cubicBezTo>
                  <a:cubicBezTo>
                    <a:pt x="31" y="246"/>
                    <a:pt x="32" y="246"/>
                    <a:pt x="33" y="247"/>
                  </a:cubicBezTo>
                  <a:cubicBezTo>
                    <a:pt x="31" y="248"/>
                    <a:pt x="31" y="248"/>
                    <a:pt x="31" y="248"/>
                  </a:cubicBezTo>
                  <a:cubicBezTo>
                    <a:pt x="30" y="250"/>
                    <a:pt x="33" y="251"/>
                    <a:pt x="34" y="251"/>
                  </a:cubicBezTo>
                  <a:cubicBezTo>
                    <a:pt x="33" y="252"/>
                    <a:pt x="33" y="252"/>
                    <a:pt x="33" y="252"/>
                  </a:cubicBezTo>
                  <a:cubicBezTo>
                    <a:pt x="32" y="254"/>
                    <a:pt x="34" y="253"/>
                    <a:pt x="35" y="253"/>
                  </a:cubicBezTo>
                  <a:cubicBezTo>
                    <a:pt x="34" y="254"/>
                    <a:pt x="34" y="254"/>
                    <a:pt x="34" y="254"/>
                  </a:cubicBezTo>
                  <a:cubicBezTo>
                    <a:pt x="35" y="254"/>
                    <a:pt x="35" y="254"/>
                    <a:pt x="35" y="254"/>
                  </a:cubicBezTo>
                  <a:cubicBezTo>
                    <a:pt x="36" y="255"/>
                    <a:pt x="36" y="256"/>
                    <a:pt x="34" y="257"/>
                  </a:cubicBezTo>
                  <a:cubicBezTo>
                    <a:pt x="35" y="257"/>
                    <a:pt x="35" y="257"/>
                    <a:pt x="36" y="256"/>
                  </a:cubicBezTo>
                  <a:cubicBezTo>
                    <a:pt x="35" y="258"/>
                    <a:pt x="36" y="261"/>
                    <a:pt x="38" y="262"/>
                  </a:cubicBezTo>
                  <a:cubicBezTo>
                    <a:pt x="38" y="261"/>
                    <a:pt x="39" y="261"/>
                    <a:pt x="40" y="260"/>
                  </a:cubicBezTo>
                  <a:cubicBezTo>
                    <a:pt x="42" y="259"/>
                    <a:pt x="40" y="260"/>
                    <a:pt x="41" y="260"/>
                  </a:cubicBezTo>
                  <a:cubicBezTo>
                    <a:pt x="41" y="261"/>
                    <a:pt x="40" y="262"/>
                    <a:pt x="39" y="262"/>
                  </a:cubicBezTo>
                  <a:cubicBezTo>
                    <a:pt x="38" y="265"/>
                    <a:pt x="42" y="267"/>
                    <a:pt x="44" y="270"/>
                  </a:cubicBezTo>
                  <a:cubicBezTo>
                    <a:pt x="44" y="270"/>
                    <a:pt x="44" y="270"/>
                    <a:pt x="45" y="270"/>
                  </a:cubicBezTo>
                  <a:cubicBezTo>
                    <a:pt x="44" y="273"/>
                    <a:pt x="48" y="273"/>
                    <a:pt x="48" y="276"/>
                  </a:cubicBezTo>
                  <a:cubicBezTo>
                    <a:pt x="49" y="275"/>
                    <a:pt x="51" y="273"/>
                    <a:pt x="52" y="274"/>
                  </a:cubicBezTo>
                  <a:cubicBezTo>
                    <a:pt x="54" y="274"/>
                    <a:pt x="50" y="276"/>
                    <a:pt x="50" y="279"/>
                  </a:cubicBezTo>
                  <a:cubicBezTo>
                    <a:pt x="51" y="278"/>
                    <a:pt x="52" y="279"/>
                    <a:pt x="53" y="279"/>
                  </a:cubicBezTo>
                  <a:cubicBezTo>
                    <a:pt x="52" y="280"/>
                    <a:pt x="52" y="280"/>
                    <a:pt x="52" y="280"/>
                  </a:cubicBezTo>
                  <a:cubicBezTo>
                    <a:pt x="54" y="279"/>
                    <a:pt x="55" y="280"/>
                    <a:pt x="55" y="281"/>
                  </a:cubicBezTo>
                  <a:cubicBezTo>
                    <a:pt x="55" y="281"/>
                    <a:pt x="55" y="281"/>
                    <a:pt x="55" y="281"/>
                  </a:cubicBezTo>
                  <a:cubicBezTo>
                    <a:pt x="55" y="282"/>
                    <a:pt x="55" y="283"/>
                    <a:pt x="56" y="284"/>
                  </a:cubicBezTo>
                  <a:cubicBezTo>
                    <a:pt x="57" y="282"/>
                    <a:pt x="58" y="284"/>
                    <a:pt x="59" y="283"/>
                  </a:cubicBezTo>
                  <a:cubicBezTo>
                    <a:pt x="59" y="284"/>
                    <a:pt x="59" y="284"/>
                    <a:pt x="59" y="284"/>
                  </a:cubicBezTo>
                  <a:cubicBezTo>
                    <a:pt x="60" y="283"/>
                    <a:pt x="60" y="283"/>
                    <a:pt x="60" y="283"/>
                  </a:cubicBezTo>
                  <a:cubicBezTo>
                    <a:pt x="61" y="285"/>
                    <a:pt x="61" y="285"/>
                    <a:pt x="61" y="285"/>
                  </a:cubicBezTo>
                  <a:cubicBezTo>
                    <a:pt x="59" y="285"/>
                    <a:pt x="59" y="285"/>
                    <a:pt x="59" y="285"/>
                  </a:cubicBezTo>
                  <a:cubicBezTo>
                    <a:pt x="60" y="287"/>
                    <a:pt x="60" y="285"/>
                    <a:pt x="62" y="284"/>
                  </a:cubicBezTo>
                  <a:cubicBezTo>
                    <a:pt x="63" y="284"/>
                    <a:pt x="62" y="285"/>
                    <a:pt x="62" y="286"/>
                  </a:cubicBezTo>
                  <a:cubicBezTo>
                    <a:pt x="62" y="287"/>
                    <a:pt x="62" y="285"/>
                    <a:pt x="61" y="285"/>
                  </a:cubicBezTo>
                  <a:cubicBezTo>
                    <a:pt x="60" y="286"/>
                    <a:pt x="62" y="286"/>
                    <a:pt x="61" y="287"/>
                  </a:cubicBezTo>
                  <a:cubicBezTo>
                    <a:pt x="62" y="287"/>
                    <a:pt x="63" y="286"/>
                    <a:pt x="63" y="286"/>
                  </a:cubicBezTo>
                  <a:cubicBezTo>
                    <a:pt x="64" y="287"/>
                    <a:pt x="65" y="287"/>
                    <a:pt x="65" y="289"/>
                  </a:cubicBezTo>
                  <a:cubicBezTo>
                    <a:pt x="65" y="288"/>
                    <a:pt x="66" y="289"/>
                    <a:pt x="67" y="288"/>
                  </a:cubicBezTo>
                  <a:cubicBezTo>
                    <a:pt x="66" y="288"/>
                    <a:pt x="66" y="287"/>
                    <a:pt x="66" y="286"/>
                  </a:cubicBezTo>
                  <a:cubicBezTo>
                    <a:pt x="67" y="286"/>
                    <a:pt x="68" y="286"/>
                    <a:pt x="68" y="287"/>
                  </a:cubicBezTo>
                  <a:cubicBezTo>
                    <a:pt x="67" y="287"/>
                    <a:pt x="67" y="287"/>
                    <a:pt x="67" y="287"/>
                  </a:cubicBezTo>
                  <a:cubicBezTo>
                    <a:pt x="68" y="287"/>
                    <a:pt x="69" y="288"/>
                    <a:pt x="69" y="286"/>
                  </a:cubicBezTo>
                  <a:cubicBezTo>
                    <a:pt x="69" y="289"/>
                    <a:pt x="69" y="289"/>
                    <a:pt x="69" y="289"/>
                  </a:cubicBezTo>
                  <a:cubicBezTo>
                    <a:pt x="70" y="288"/>
                    <a:pt x="71" y="288"/>
                    <a:pt x="72" y="288"/>
                  </a:cubicBezTo>
                  <a:cubicBezTo>
                    <a:pt x="71" y="290"/>
                    <a:pt x="69" y="291"/>
                    <a:pt x="71" y="292"/>
                  </a:cubicBezTo>
                  <a:cubicBezTo>
                    <a:pt x="73" y="291"/>
                    <a:pt x="73" y="291"/>
                    <a:pt x="73" y="291"/>
                  </a:cubicBezTo>
                  <a:cubicBezTo>
                    <a:pt x="74" y="291"/>
                    <a:pt x="74" y="292"/>
                    <a:pt x="74" y="293"/>
                  </a:cubicBezTo>
                  <a:cubicBezTo>
                    <a:pt x="76" y="294"/>
                    <a:pt x="77" y="289"/>
                    <a:pt x="79" y="291"/>
                  </a:cubicBezTo>
                  <a:cubicBezTo>
                    <a:pt x="78" y="293"/>
                    <a:pt x="78" y="293"/>
                    <a:pt x="79" y="294"/>
                  </a:cubicBezTo>
                  <a:cubicBezTo>
                    <a:pt x="79" y="293"/>
                    <a:pt x="79" y="293"/>
                    <a:pt x="80" y="293"/>
                  </a:cubicBezTo>
                  <a:cubicBezTo>
                    <a:pt x="80" y="292"/>
                    <a:pt x="79" y="294"/>
                    <a:pt x="79" y="293"/>
                  </a:cubicBezTo>
                  <a:cubicBezTo>
                    <a:pt x="79" y="291"/>
                    <a:pt x="80" y="292"/>
                    <a:pt x="80" y="292"/>
                  </a:cubicBezTo>
                  <a:cubicBezTo>
                    <a:pt x="81" y="296"/>
                    <a:pt x="86" y="294"/>
                    <a:pt x="88" y="296"/>
                  </a:cubicBezTo>
                  <a:cubicBezTo>
                    <a:pt x="88" y="294"/>
                    <a:pt x="90" y="295"/>
                    <a:pt x="90" y="295"/>
                  </a:cubicBezTo>
                  <a:cubicBezTo>
                    <a:pt x="90" y="297"/>
                    <a:pt x="92" y="294"/>
                    <a:pt x="93" y="296"/>
                  </a:cubicBezTo>
                  <a:cubicBezTo>
                    <a:pt x="92" y="293"/>
                    <a:pt x="92" y="293"/>
                    <a:pt x="92" y="293"/>
                  </a:cubicBezTo>
                  <a:cubicBezTo>
                    <a:pt x="94" y="295"/>
                    <a:pt x="95" y="290"/>
                    <a:pt x="96" y="293"/>
                  </a:cubicBezTo>
                  <a:cubicBezTo>
                    <a:pt x="97" y="293"/>
                    <a:pt x="96" y="294"/>
                    <a:pt x="95" y="295"/>
                  </a:cubicBezTo>
                  <a:cubicBezTo>
                    <a:pt x="96" y="298"/>
                    <a:pt x="99" y="293"/>
                    <a:pt x="100" y="296"/>
                  </a:cubicBezTo>
                  <a:cubicBezTo>
                    <a:pt x="100" y="295"/>
                    <a:pt x="99" y="293"/>
                    <a:pt x="101" y="292"/>
                  </a:cubicBezTo>
                  <a:cubicBezTo>
                    <a:pt x="101" y="294"/>
                    <a:pt x="103" y="295"/>
                    <a:pt x="103" y="295"/>
                  </a:cubicBezTo>
                  <a:cubicBezTo>
                    <a:pt x="104" y="295"/>
                    <a:pt x="104" y="294"/>
                    <a:pt x="105" y="295"/>
                  </a:cubicBezTo>
                  <a:cubicBezTo>
                    <a:pt x="104" y="296"/>
                    <a:pt x="104" y="296"/>
                    <a:pt x="104" y="296"/>
                  </a:cubicBezTo>
                  <a:cubicBezTo>
                    <a:pt x="105" y="297"/>
                    <a:pt x="106" y="296"/>
                    <a:pt x="107" y="295"/>
                  </a:cubicBezTo>
                  <a:cubicBezTo>
                    <a:pt x="108" y="297"/>
                    <a:pt x="110" y="296"/>
                    <a:pt x="111" y="297"/>
                  </a:cubicBezTo>
                  <a:cubicBezTo>
                    <a:pt x="112" y="295"/>
                    <a:pt x="113" y="299"/>
                    <a:pt x="113" y="295"/>
                  </a:cubicBezTo>
                  <a:cubicBezTo>
                    <a:pt x="114" y="296"/>
                    <a:pt x="114" y="296"/>
                    <a:pt x="114" y="296"/>
                  </a:cubicBezTo>
                  <a:cubicBezTo>
                    <a:pt x="114" y="296"/>
                    <a:pt x="115" y="294"/>
                    <a:pt x="115" y="294"/>
                  </a:cubicBezTo>
                  <a:cubicBezTo>
                    <a:pt x="115" y="296"/>
                    <a:pt x="115" y="296"/>
                    <a:pt x="115" y="296"/>
                  </a:cubicBezTo>
                  <a:cubicBezTo>
                    <a:pt x="114" y="298"/>
                    <a:pt x="117" y="296"/>
                    <a:pt x="117" y="298"/>
                  </a:cubicBezTo>
                  <a:cubicBezTo>
                    <a:pt x="116" y="296"/>
                    <a:pt x="117" y="298"/>
                    <a:pt x="118" y="296"/>
                  </a:cubicBezTo>
                  <a:cubicBezTo>
                    <a:pt x="118" y="296"/>
                    <a:pt x="118" y="296"/>
                    <a:pt x="118" y="296"/>
                  </a:cubicBezTo>
                  <a:cubicBezTo>
                    <a:pt x="120" y="296"/>
                    <a:pt x="119" y="295"/>
                    <a:pt x="120" y="295"/>
                  </a:cubicBezTo>
                  <a:cubicBezTo>
                    <a:pt x="121" y="295"/>
                    <a:pt x="120" y="297"/>
                    <a:pt x="120" y="297"/>
                  </a:cubicBezTo>
                  <a:cubicBezTo>
                    <a:pt x="120" y="298"/>
                    <a:pt x="121" y="298"/>
                    <a:pt x="122" y="297"/>
                  </a:cubicBezTo>
                  <a:cubicBezTo>
                    <a:pt x="122" y="298"/>
                    <a:pt x="122" y="298"/>
                    <a:pt x="123" y="298"/>
                  </a:cubicBezTo>
                  <a:cubicBezTo>
                    <a:pt x="123" y="298"/>
                    <a:pt x="123" y="298"/>
                    <a:pt x="123" y="298"/>
                  </a:cubicBezTo>
                  <a:cubicBezTo>
                    <a:pt x="123" y="298"/>
                    <a:pt x="124" y="298"/>
                    <a:pt x="124" y="299"/>
                  </a:cubicBezTo>
                  <a:cubicBezTo>
                    <a:pt x="123" y="300"/>
                    <a:pt x="123" y="300"/>
                    <a:pt x="123" y="300"/>
                  </a:cubicBezTo>
                  <a:cubicBezTo>
                    <a:pt x="124" y="300"/>
                    <a:pt x="125" y="299"/>
                    <a:pt x="125" y="298"/>
                  </a:cubicBezTo>
                  <a:cubicBezTo>
                    <a:pt x="127" y="300"/>
                    <a:pt x="131" y="300"/>
                    <a:pt x="132" y="300"/>
                  </a:cubicBezTo>
                  <a:cubicBezTo>
                    <a:pt x="131" y="299"/>
                    <a:pt x="131" y="301"/>
                    <a:pt x="131" y="300"/>
                  </a:cubicBezTo>
                  <a:cubicBezTo>
                    <a:pt x="132" y="300"/>
                    <a:pt x="133" y="299"/>
                    <a:pt x="133" y="300"/>
                  </a:cubicBezTo>
                  <a:cubicBezTo>
                    <a:pt x="134" y="300"/>
                    <a:pt x="133" y="301"/>
                    <a:pt x="134" y="302"/>
                  </a:cubicBezTo>
                  <a:cubicBezTo>
                    <a:pt x="133" y="302"/>
                    <a:pt x="135" y="300"/>
                    <a:pt x="134" y="300"/>
                  </a:cubicBezTo>
                  <a:cubicBezTo>
                    <a:pt x="134" y="303"/>
                    <a:pt x="138" y="301"/>
                    <a:pt x="139" y="304"/>
                  </a:cubicBezTo>
                  <a:cubicBezTo>
                    <a:pt x="139" y="303"/>
                    <a:pt x="138" y="304"/>
                    <a:pt x="137" y="305"/>
                  </a:cubicBezTo>
                  <a:cubicBezTo>
                    <a:pt x="139" y="305"/>
                    <a:pt x="141" y="305"/>
                    <a:pt x="143" y="304"/>
                  </a:cubicBezTo>
                  <a:cubicBezTo>
                    <a:pt x="142" y="305"/>
                    <a:pt x="142" y="305"/>
                    <a:pt x="141" y="305"/>
                  </a:cubicBezTo>
                  <a:cubicBezTo>
                    <a:pt x="142" y="306"/>
                    <a:pt x="143" y="307"/>
                    <a:pt x="144" y="306"/>
                  </a:cubicBezTo>
                  <a:cubicBezTo>
                    <a:pt x="145" y="305"/>
                    <a:pt x="144" y="307"/>
                    <a:pt x="144" y="306"/>
                  </a:cubicBezTo>
                  <a:cubicBezTo>
                    <a:pt x="144" y="305"/>
                    <a:pt x="146" y="305"/>
                    <a:pt x="146" y="306"/>
                  </a:cubicBezTo>
                  <a:cubicBezTo>
                    <a:pt x="146" y="306"/>
                    <a:pt x="146" y="306"/>
                    <a:pt x="146" y="306"/>
                  </a:cubicBezTo>
                  <a:cubicBezTo>
                    <a:pt x="147" y="307"/>
                    <a:pt x="147" y="306"/>
                    <a:pt x="148" y="307"/>
                  </a:cubicBezTo>
                  <a:cubicBezTo>
                    <a:pt x="148" y="308"/>
                    <a:pt x="147" y="307"/>
                    <a:pt x="147" y="308"/>
                  </a:cubicBezTo>
                  <a:cubicBezTo>
                    <a:pt x="145" y="310"/>
                    <a:pt x="147" y="311"/>
                    <a:pt x="147" y="311"/>
                  </a:cubicBezTo>
                  <a:cubicBezTo>
                    <a:pt x="149" y="311"/>
                    <a:pt x="149" y="311"/>
                    <a:pt x="149" y="311"/>
                  </a:cubicBezTo>
                  <a:cubicBezTo>
                    <a:pt x="150" y="311"/>
                    <a:pt x="148" y="312"/>
                    <a:pt x="148" y="312"/>
                  </a:cubicBezTo>
                  <a:cubicBezTo>
                    <a:pt x="154" y="312"/>
                    <a:pt x="154" y="312"/>
                    <a:pt x="154" y="312"/>
                  </a:cubicBezTo>
                  <a:cubicBezTo>
                    <a:pt x="153" y="312"/>
                    <a:pt x="152" y="314"/>
                    <a:pt x="151" y="314"/>
                  </a:cubicBezTo>
                  <a:cubicBezTo>
                    <a:pt x="152" y="315"/>
                    <a:pt x="155" y="315"/>
                    <a:pt x="157" y="315"/>
                  </a:cubicBezTo>
                  <a:cubicBezTo>
                    <a:pt x="157" y="316"/>
                    <a:pt x="158" y="317"/>
                    <a:pt x="159" y="318"/>
                  </a:cubicBezTo>
                  <a:cubicBezTo>
                    <a:pt x="158" y="319"/>
                    <a:pt x="159" y="317"/>
                    <a:pt x="158" y="318"/>
                  </a:cubicBezTo>
                  <a:cubicBezTo>
                    <a:pt x="157" y="319"/>
                    <a:pt x="157" y="319"/>
                    <a:pt x="157" y="319"/>
                  </a:cubicBezTo>
                  <a:cubicBezTo>
                    <a:pt x="156" y="318"/>
                    <a:pt x="154" y="320"/>
                    <a:pt x="153" y="320"/>
                  </a:cubicBezTo>
                  <a:cubicBezTo>
                    <a:pt x="155" y="320"/>
                    <a:pt x="154" y="323"/>
                    <a:pt x="154" y="325"/>
                  </a:cubicBezTo>
                  <a:cubicBezTo>
                    <a:pt x="157" y="323"/>
                    <a:pt x="156" y="326"/>
                    <a:pt x="159" y="325"/>
                  </a:cubicBezTo>
                  <a:cubicBezTo>
                    <a:pt x="160" y="327"/>
                    <a:pt x="157" y="327"/>
                    <a:pt x="156" y="328"/>
                  </a:cubicBezTo>
                  <a:cubicBezTo>
                    <a:pt x="158" y="329"/>
                    <a:pt x="158" y="331"/>
                    <a:pt x="158" y="333"/>
                  </a:cubicBezTo>
                  <a:cubicBezTo>
                    <a:pt x="158" y="333"/>
                    <a:pt x="158" y="333"/>
                    <a:pt x="158" y="333"/>
                  </a:cubicBezTo>
                  <a:cubicBezTo>
                    <a:pt x="159" y="334"/>
                    <a:pt x="158" y="337"/>
                    <a:pt x="161" y="338"/>
                  </a:cubicBezTo>
                  <a:cubicBezTo>
                    <a:pt x="160" y="338"/>
                    <a:pt x="160" y="338"/>
                    <a:pt x="159" y="338"/>
                  </a:cubicBezTo>
                  <a:cubicBezTo>
                    <a:pt x="159" y="340"/>
                    <a:pt x="163" y="338"/>
                    <a:pt x="162" y="340"/>
                  </a:cubicBezTo>
                  <a:cubicBezTo>
                    <a:pt x="160" y="339"/>
                    <a:pt x="160" y="339"/>
                    <a:pt x="160" y="339"/>
                  </a:cubicBezTo>
                  <a:cubicBezTo>
                    <a:pt x="162" y="340"/>
                    <a:pt x="160" y="342"/>
                    <a:pt x="162" y="343"/>
                  </a:cubicBezTo>
                  <a:cubicBezTo>
                    <a:pt x="161" y="343"/>
                    <a:pt x="161" y="343"/>
                    <a:pt x="160" y="343"/>
                  </a:cubicBezTo>
                  <a:cubicBezTo>
                    <a:pt x="161" y="344"/>
                    <a:pt x="161" y="345"/>
                    <a:pt x="163" y="346"/>
                  </a:cubicBezTo>
                  <a:cubicBezTo>
                    <a:pt x="162" y="347"/>
                    <a:pt x="161" y="346"/>
                    <a:pt x="160" y="346"/>
                  </a:cubicBezTo>
                  <a:cubicBezTo>
                    <a:pt x="160" y="347"/>
                    <a:pt x="163" y="347"/>
                    <a:pt x="162" y="348"/>
                  </a:cubicBezTo>
                  <a:cubicBezTo>
                    <a:pt x="162" y="349"/>
                    <a:pt x="161" y="349"/>
                    <a:pt x="161" y="349"/>
                  </a:cubicBezTo>
                  <a:cubicBezTo>
                    <a:pt x="162" y="350"/>
                    <a:pt x="162" y="351"/>
                    <a:pt x="163" y="352"/>
                  </a:cubicBezTo>
                  <a:cubicBezTo>
                    <a:pt x="162" y="352"/>
                    <a:pt x="162" y="353"/>
                    <a:pt x="161" y="353"/>
                  </a:cubicBezTo>
                  <a:cubicBezTo>
                    <a:pt x="161" y="360"/>
                    <a:pt x="162" y="366"/>
                    <a:pt x="164" y="372"/>
                  </a:cubicBezTo>
                  <a:cubicBezTo>
                    <a:pt x="161" y="374"/>
                    <a:pt x="162" y="371"/>
                    <a:pt x="161" y="372"/>
                  </a:cubicBezTo>
                  <a:cubicBezTo>
                    <a:pt x="163" y="372"/>
                    <a:pt x="161" y="373"/>
                    <a:pt x="162" y="375"/>
                  </a:cubicBezTo>
                  <a:cubicBezTo>
                    <a:pt x="162" y="375"/>
                    <a:pt x="162" y="375"/>
                    <a:pt x="162" y="375"/>
                  </a:cubicBezTo>
                  <a:cubicBezTo>
                    <a:pt x="162" y="376"/>
                    <a:pt x="161" y="376"/>
                    <a:pt x="162" y="377"/>
                  </a:cubicBezTo>
                  <a:cubicBezTo>
                    <a:pt x="162" y="377"/>
                    <a:pt x="162" y="377"/>
                    <a:pt x="162" y="377"/>
                  </a:cubicBezTo>
                  <a:cubicBezTo>
                    <a:pt x="164" y="378"/>
                    <a:pt x="159" y="379"/>
                    <a:pt x="162" y="379"/>
                  </a:cubicBezTo>
                  <a:cubicBezTo>
                    <a:pt x="161" y="380"/>
                    <a:pt x="161" y="380"/>
                    <a:pt x="161" y="380"/>
                  </a:cubicBezTo>
                  <a:cubicBezTo>
                    <a:pt x="163" y="381"/>
                    <a:pt x="160" y="382"/>
                    <a:pt x="162" y="383"/>
                  </a:cubicBezTo>
                  <a:cubicBezTo>
                    <a:pt x="162" y="383"/>
                    <a:pt x="162" y="383"/>
                    <a:pt x="162" y="383"/>
                  </a:cubicBezTo>
                  <a:cubicBezTo>
                    <a:pt x="161" y="384"/>
                    <a:pt x="165" y="386"/>
                    <a:pt x="163" y="386"/>
                  </a:cubicBezTo>
                  <a:cubicBezTo>
                    <a:pt x="163" y="388"/>
                    <a:pt x="164" y="389"/>
                    <a:pt x="166" y="389"/>
                  </a:cubicBezTo>
                  <a:cubicBezTo>
                    <a:pt x="165" y="390"/>
                    <a:pt x="164" y="389"/>
                    <a:pt x="163" y="389"/>
                  </a:cubicBezTo>
                  <a:cubicBezTo>
                    <a:pt x="164" y="394"/>
                    <a:pt x="164" y="400"/>
                    <a:pt x="167" y="404"/>
                  </a:cubicBezTo>
                  <a:cubicBezTo>
                    <a:pt x="166" y="404"/>
                    <a:pt x="166" y="404"/>
                    <a:pt x="165" y="404"/>
                  </a:cubicBezTo>
                  <a:cubicBezTo>
                    <a:pt x="168" y="406"/>
                    <a:pt x="163" y="409"/>
                    <a:pt x="168" y="411"/>
                  </a:cubicBezTo>
                  <a:cubicBezTo>
                    <a:pt x="170" y="412"/>
                    <a:pt x="170" y="412"/>
                    <a:pt x="170" y="412"/>
                  </a:cubicBezTo>
                  <a:cubicBezTo>
                    <a:pt x="169" y="412"/>
                    <a:pt x="168" y="412"/>
                    <a:pt x="167" y="413"/>
                  </a:cubicBezTo>
                  <a:cubicBezTo>
                    <a:pt x="168" y="413"/>
                    <a:pt x="167" y="415"/>
                    <a:pt x="169" y="416"/>
                  </a:cubicBezTo>
                  <a:cubicBezTo>
                    <a:pt x="168" y="416"/>
                    <a:pt x="168" y="416"/>
                    <a:pt x="168" y="416"/>
                  </a:cubicBezTo>
                  <a:cubicBezTo>
                    <a:pt x="167" y="417"/>
                    <a:pt x="170" y="418"/>
                    <a:pt x="169" y="419"/>
                  </a:cubicBezTo>
                  <a:cubicBezTo>
                    <a:pt x="169" y="419"/>
                    <a:pt x="169" y="419"/>
                    <a:pt x="169" y="419"/>
                  </a:cubicBezTo>
                  <a:cubicBezTo>
                    <a:pt x="166" y="425"/>
                    <a:pt x="163" y="434"/>
                    <a:pt x="168" y="438"/>
                  </a:cubicBezTo>
                  <a:cubicBezTo>
                    <a:pt x="169" y="440"/>
                    <a:pt x="166" y="439"/>
                    <a:pt x="166" y="440"/>
                  </a:cubicBezTo>
                  <a:cubicBezTo>
                    <a:pt x="170" y="444"/>
                    <a:pt x="167" y="452"/>
                    <a:pt x="173" y="453"/>
                  </a:cubicBezTo>
                  <a:cubicBezTo>
                    <a:pt x="173" y="454"/>
                    <a:pt x="173" y="454"/>
                    <a:pt x="173" y="455"/>
                  </a:cubicBezTo>
                  <a:cubicBezTo>
                    <a:pt x="173" y="455"/>
                    <a:pt x="173" y="456"/>
                    <a:pt x="174" y="456"/>
                  </a:cubicBezTo>
                  <a:cubicBezTo>
                    <a:pt x="171" y="457"/>
                    <a:pt x="174" y="460"/>
                    <a:pt x="172" y="462"/>
                  </a:cubicBezTo>
                  <a:cubicBezTo>
                    <a:pt x="175" y="462"/>
                    <a:pt x="174" y="463"/>
                    <a:pt x="174" y="464"/>
                  </a:cubicBezTo>
                  <a:cubicBezTo>
                    <a:pt x="174" y="464"/>
                    <a:pt x="173" y="464"/>
                    <a:pt x="173" y="464"/>
                  </a:cubicBezTo>
                  <a:cubicBezTo>
                    <a:pt x="173" y="466"/>
                    <a:pt x="173" y="466"/>
                    <a:pt x="172" y="468"/>
                  </a:cubicBezTo>
                  <a:cubicBezTo>
                    <a:pt x="172" y="469"/>
                    <a:pt x="174" y="469"/>
                    <a:pt x="173" y="470"/>
                  </a:cubicBezTo>
                  <a:cubicBezTo>
                    <a:pt x="171" y="471"/>
                    <a:pt x="173" y="472"/>
                    <a:pt x="172" y="473"/>
                  </a:cubicBezTo>
                  <a:cubicBezTo>
                    <a:pt x="174" y="473"/>
                    <a:pt x="175" y="474"/>
                    <a:pt x="175" y="475"/>
                  </a:cubicBezTo>
                  <a:cubicBezTo>
                    <a:pt x="172" y="475"/>
                    <a:pt x="172" y="475"/>
                    <a:pt x="172" y="475"/>
                  </a:cubicBezTo>
                  <a:cubicBezTo>
                    <a:pt x="174" y="477"/>
                    <a:pt x="170" y="481"/>
                    <a:pt x="174" y="485"/>
                  </a:cubicBezTo>
                  <a:cubicBezTo>
                    <a:pt x="172" y="485"/>
                    <a:pt x="172" y="485"/>
                    <a:pt x="172" y="485"/>
                  </a:cubicBezTo>
                  <a:cubicBezTo>
                    <a:pt x="174" y="488"/>
                    <a:pt x="173" y="491"/>
                    <a:pt x="176" y="494"/>
                  </a:cubicBezTo>
                  <a:cubicBezTo>
                    <a:pt x="175" y="495"/>
                    <a:pt x="175" y="496"/>
                    <a:pt x="175" y="497"/>
                  </a:cubicBezTo>
                  <a:cubicBezTo>
                    <a:pt x="176" y="498"/>
                    <a:pt x="176" y="499"/>
                    <a:pt x="178" y="499"/>
                  </a:cubicBezTo>
                  <a:cubicBezTo>
                    <a:pt x="178" y="500"/>
                    <a:pt x="177" y="500"/>
                    <a:pt x="177" y="500"/>
                  </a:cubicBezTo>
                  <a:cubicBezTo>
                    <a:pt x="176" y="501"/>
                    <a:pt x="174" y="504"/>
                    <a:pt x="177" y="504"/>
                  </a:cubicBezTo>
                  <a:cubicBezTo>
                    <a:pt x="175" y="505"/>
                    <a:pt x="175" y="505"/>
                    <a:pt x="175" y="505"/>
                  </a:cubicBezTo>
                  <a:cubicBezTo>
                    <a:pt x="177" y="506"/>
                    <a:pt x="179" y="507"/>
                    <a:pt x="177" y="508"/>
                  </a:cubicBezTo>
                  <a:cubicBezTo>
                    <a:pt x="178" y="509"/>
                    <a:pt x="179" y="510"/>
                    <a:pt x="181" y="509"/>
                  </a:cubicBezTo>
                  <a:cubicBezTo>
                    <a:pt x="181" y="510"/>
                    <a:pt x="178" y="510"/>
                    <a:pt x="180" y="510"/>
                  </a:cubicBezTo>
                  <a:cubicBezTo>
                    <a:pt x="178" y="510"/>
                    <a:pt x="178" y="510"/>
                    <a:pt x="178" y="510"/>
                  </a:cubicBezTo>
                  <a:cubicBezTo>
                    <a:pt x="177" y="513"/>
                    <a:pt x="179" y="515"/>
                    <a:pt x="180" y="518"/>
                  </a:cubicBezTo>
                  <a:cubicBezTo>
                    <a:pt x="178" y="519"/>
                    <a:pt x="181" y="520"/>
                    <a:pt x="179" y="522"/>
                  </a:cubicBezTo>
                  <a:cubicBezTo>
                    <a:pt x="181" y="523"/>
                    <a:pt x="179" y="525"/>
                    <a:pt x="182" y="525"/>
                  </a:cubicBezTo>
                  <a:cubicBezTo>
                    <a:pt x="181" y="525"/>
                    <a:pt x="181" y="525"/>
                    <a:pt x="181" y="525"/>
                  </a:cubicBezTo>
                  <a:cubicBezTo>
                    <a:pt x="181" y="526"/>
                    <a:pt x="181" y="528"/>
                    <a:pt x="180" y="530"/>
                  </a:cubicBezTo>
                  <a:cubicBezTo>
                    <a:pt x="180" y="531"/>
                    <a:pt x="182" y="530"/>
                    <a:pt x="183" y="531"/>
                  </a:cubicBezTo>
                  <a:cubicBezTo>
                    <a:pt x="182" y="531"/>
                    <a:pt x="182" y="531"/>
                    <a:pt x="182" y="531"/>
                  </a:cubicBezTo>
                  <a:cubicBezTo>
                    <a:pt x="183" y="532"/>
                    <a:pt x="185" y="532"/>
                    <a:pt x="186" y="532"/>
                  </a:cubicBezTo>
                  <a:cubicBezTo>
                    <a:pt x="185" y="533"/>
                    <a:pt x="186" y="533"/>
                    <a:pt x="185" y="533"/>
                  </a:cubicBezTo>
                  <a:cubicBezTo>
                    <a:pt x="185" y="533"/>
                    <a:pt x="183" y="533"/>
                    <a:pt x="181" y="532"/>
                  </a:cubicBezTo>
                  <a:cubicBezTo>
                    <a:pt x="181" y="534"/>
                    <a:pt x="184" y="534"/>
                    <a:pt x="182" y="535"/>
                  </a:cubicBezTo>
                  <a:cubicBezTo>
                    <a:pt x="182" y="536"/>
                    <a:pt x="182" y="536"/>
                    <a:pt x="184" y="536"/>
                  </a:cubicBezTo>
                  <a:cubicBezTo>
                    <a:pt x="184" y="536"/>
                    <a:pt x="183" y="537"/>
                    <a:pt x="182" y="537"/>
                  </a:cubicBezTo>
                  <a:cubicBezTo>
                    <a:pt x="183" y="537"/>
                    <a:pt x="183" y="538"/>
                    <a:pt x="184" y="538"/>
                  </a:cubicBezTo>
                  <a:cubicBezTo>
                    <a:pt x="184" y="538"/>
                    <a:pt x="184" y="537"/>
                    <a:pt x="184" y="537"/>
                  </a:cubicBezTo>
                  <a:cubicBezTo>
                    <a:pt x="185" y="537"/>
                    <a:pt x="185" y="538"/>
                    <a:pt x="187" y="538"/>
                  </a:cubicBezTo>
                  <a:cubicBezTo>
                    <a:pt x="187" y="537"/>
                    <a:pt x="186" y="537"/>
                    <a:pt x="186" y="537"/>
                  </a:cubicBezTo>
                  <a:cubicBezTo>
                    <a:pt x="188" y="537"/>
                    <a:pt x="188" y="538"/>
                    <a:pt x="187" y="538"/>
                  </a:cubicBezTo>
                  <a:cubicBezTo>
                    <a:pt x="186" y="539"/>
                    <a:pt x="185" y="538"/>
                    <a:pt x="184" y="539"/>
                  </a:cubicBezTo>
                  <a:cubicBezTo>
                    <a:pt x="188" y="540"/>
                    <a:pt x="188" y="540"/>
                    <a:pt x="188" y="540"/>
                  </a:cubicBezTo>
                  <a:cubicBezTo>
                    <a:pt x="186" y="540"/>
                    <a:pt x="187" y="539"/>
                    <a:pt x="189" y="539"/>
                  </a:cubicBezTo>
                  <a:cubicBezTo>
                    <a:pt x="188" y="538"/>
                    <a:pt x="188" y="538"/>
                    <a:pt x="188" y="538"/>
                  </a:cubicBezTo>
                  <a:cubicBezTo>
                    <a:pt x="189" y="538"/>
                    <a:pt x="189" y="538"/>
                    <a:pt x="189" y="538"/>
                  </a:cubicBezTo>
                  <a:cubicBezTo>
                    <a:pt x="189" y="537"/>
                    <a:pt x="190" y="536"/>
                    <a:pt x="189" y="535"/>
                  </a:cubicBezTo>
                  <a:cubicBezTo>
                    <a:pt x="187" y="536"/>
                    <a:pt x="187" y="536"/>
                    <a:pt x="187" y="536"/>
                  </a:cubicBezTo>
                  <a:cubicBezTo>
                    <a:pt x="187" y="535"/>
                    <a:pt x="185" y="535"/>
                    <a:pt x="187" y="534"/>
                  </a:cubicBezTo>
                  <a:cubicBezTo>
                    <a:pt x="187" y="534"/>
                    <a:pt x="188" y="534"/>
                    <a:pt x="189" y="534"/>
                  </a:cubicBezTo>
                  <a:cubicBezTo>
                    <a:pt x="189" y="534"/>
                    <a:pt x="188" y="533"/>
                    <a:pt x="188" y="533"/>
                  </a:cubicBezTo>
                  <a:cubicBezTo>
                    <a:pt x="191" y="533"/>
                    <a:pt x="191" y="533"/>
                    <a:pt x="191" y="533"/>
                  </a:cubicBezTo>
                  <a:cubicBezTo>
                    <a:pt x="187" y="533"/>
                    <a:pt x="189" y="532"/>
                    <a:pt x="189" y="531"/>
                  </a:cubicBezTo>
                  <a:cubicBezTo>
                    <a:pt x="189" y="531"/>
                    <a:pt x="189" y="531"/>
                    <a:pt x="189" y="531"/>
                  </a:cubicBezTo>
                  <a:cubicBezTo>
                    <a:pt x="190" y="530"/>
                    <a:pt x="188" y="532"/>
                    <a:pt x="188" y="531"/>
                  </a:cubicBezTo>
                  <a:cubicBezTo>
                    <a:pt x="188" y="530"/>
                    <a:pt x="191" y="530"/>
                    <a:pt x="192" y="530"/>
                  </a:cubicBezTo>
                  <a:cubicBezTo>
                    <a:pt x="191" y="529"/>
                    <a:pt x="189" y="527"/>
                    <a:pt x="191" y="526"/>
                  </a:cubicBezTo>
                  <a:cubicBezTo>
                    <a:pt x="190" y="525"/>
                    <a:pt x="189" y="524"/>
                    <a:pt x="188" y="524"/>
                  </a:cubicBezTo>
                  <a:cubicBezTo>
                    <a:pt x="188" y="523"/>
                    <a:pt x="191" y="523"/>
                    <a:pt x="190" y="523"/>
                  </a:cubicBezTo>
                  <a:cubicBezTo>
                    <a:pt x="190" y="523"/>
                    <a:pt x="191" y="522"/>
                    <a:pt x="192" y="522"/>
                  </a:cubicBezTo>
                  <a:cubicBezTo>
                    <a:pt x="191" y="522"/>
                    <a:pt x="192" y="521"/>
                    <a:pt x="190" y="522"/>
                  </a:cubicBezTo>
                  <a:cubicBezTo>
                    <a:pt x="190" y="520"/>
                    <a:pt x="191" y="519"/>
                    <a:pt x="190" y="518"/>
                  </a:cubicBezTo>
                  <a:cubicBezTo>
                    <a:pt x="190" y="518"/>
                    <a:pt x="192" y="518"/>
                    <a:pt x="193" y="518"/>
                  </a:cubicBezTo>
                  <a:cubicBezTo>
                    <a:pt x="191" y="517"/>
                    <a:pt x="190" y="516"/>
                    <a:pt x="190" y="515"/>
                  </a:cubicBezTo>
                  <a:cubicBezTo>
                    <a:pt x="189" y="515"/>
                    <a:pt x="189" y="516"/>
                    <a:pt x="187" y="516"/>
                  </a:cubicBezTo>
                  <a:cubicBezTo>
                    <a:pt x="187" y="516"/>
                    <a:pt x="186" y="516"/>
                    <a:pt x="186" y="515"/>
                  </a:cubicBezTo>
                  <a:cubicBezTo>
                    <a:pt x="188" y="515"/>
                    <a:pt x="191" y="515"/>
                    <a:pt x="191" y="514"/>
                  </a:cubicBezTo>
                  <a:cubicBezTo>
                    <a:pt x="193" y="514"/>
                    <a:pt x="190" y="515"/>
                    <a:pt x="193" y="515"/>
                  </a:cubicBezTo>
                  <a:cubicBezTo>
                    <a:pt x="195" y="515"/>
                    <a:pt x="196" y="517"/>
                    <a:pt x="194" y="517"/>
                  </a:cubicBezTo>
                  <a:cubicBezTo>
                    <a:pt x="197" y="518"/>
                    <a:pt x="195" y="516"/>
                    <a:pt x="197" y="516"/>
                  </a:cubicBezTo>
                  <a:cubicBezTo>
                    <a:pt x="197" y="516"/>
                    <a:pt x="195" y="515"/>
                    <a:pt x="195" y="514"/>
                  </a:cubicBezTo>
                  <a:cubicBezTo>
                    <a:pt x="194" y="514"/>
                    <a:pt x="194" y="515"/>
                    <a:pt x="193" y="514"/>
                  </a:cubicBezTo>
                  <a:cubicBezTo>
                    <a:pt x="190" y="514"/>
                    <a:pt x="194" y="513"/>
                    <a:pt x="194" y="513"/>
                  </a:cubicBezTo>
                  <a:cubicBezTo>
                    <a:pt x="195" y="513"/>
                    <a:pt x="195" y="513"/>
                    <a:pt x="195" y="513"/>
                  </a:cubicBezTo>
                  <a:cubicBezTo>
                    <a:pt x="196" y="512"/>
                    <a:pt x="194" y="512"/>
                    <a:pt x="194" y="511"/>
                  </a:cubicBezTo>
                  <a:cubicBezTo>
                    <a:pt x="197" y="511"/>
                    <a:pt x="195" y="513"/>
                    <a:pt x="197" y="513"/>
                  </a:cubicBezTo>
                  <a:cubicBezTo>
                    <a:pt x="199" y="512"/>
                    <a:pt x="199" y="512"/>
                    <a:pt x="199" y="512"/>
                  </a:cubicBezTo>
                  <a:cubicBezTo>
                    <a:pt x="199" y="511"/>
                    <a:pt x="196" y="512"/>
                    <a:pt x="197" y="511"/>
                  </a:cubicBezTo>
                  <a:cubicBezTo>
                    <a:pt x="198" y="511"/>
                    <a:pt x="198" y="511"/>
                    <a:pt x="198" y="511"/>
                  </a:cubicBezTo>
                  <a:cubicBezTo>
                    <a:pt x="197" y="510"/>
                    <a:pt x="197" y="510"/>
                    <a:pt x="197" y="510"/>
                  </a:cubicBezTo>
                  <a:cubicBezTo>
                    <a:pt x="196" y="510"/>
                    <a:pt x="194" y="510"/>
                    <a:pt x="195" y="511"/>
                  </a:cubicBezTo>
                  <a:cubicBezTo>
                    <a:pt x="191" y="511"/>
                    <a:pt x="194" y="511"/>
                    <a:pt x="193" y="510"/>
                  </a:cubicBezTo>
                  <a:cubicBezTo>
                    <a:pt x="192" y="509"/>
                    <a:pt x="194" y="510"/>
                    <a:pt x="192" y="510"/>
                  </a:cubicBezTo>
                  <a:cubicBezTo>
                    <a:pt x="190" y="510"/>
                    <a:pt x="190" y="510"/>
                    <a:pt x="190" y="509"/>
                  </a:cubicBezTo>
                  <a:cubicBezTo>
                    <a:pt x="190" y="508"/>
                    <a:pt x="192" y="509"/>
                    <a:pt x="193" y="508"/>
                  </a:cubicBezTo>
                  <a:cubicBezTo>
                    <a:pt x="193" y="508"/>
                    <a:pt x="193" y="509"/>
                    <a:pt x="192" y="509"/>
                  </a:cubicBezTo>
                  <a:cubicBezTo>
                    <a:pt x="194" y="510"/>
                    <a:pt x="196" y="508"/>
                    <a:pt x="197" y="509"/>
                  </a:cubicBezTo>
                  <a:cubicBezTo>
                    <a:pt x="198" y="508"/>
                    <a:pt x="196" y="508"/>
                    <a:pt x="196" y="508"/>
                  </a:cubicBezTo>
                  <a:cubicBezTo>
                    <a:pt x="195" y="508"/>
                    <a:pt x="194" y="508"/>
                    <a:pt x="193" y="508"/>
                  </a:cubicBezTo>
                  <a:cubicBezTo>
                    <a:pt x="188" y="507"/>
                    <a:pt x="197" y="507"/>
                    <a:pt x="196" y="506"/>
                  </a:cubicBezTo>
                  <a:cubicBezTo>
                    <a:pt x="193" y="506"/>
                    <a:pt x="191" y="504"/>
                    <a:pt x="188" y="506"/>
                  </a:cubicBezTo>
                  <a:cubicBezTo>
                    <a:pt x="187" y="505"/>
                    <a:pt x="187" y="505"/>
                    <a:pt x="187" y="505"/>
                  </a:cubicBezTo>
                  <a:cubicBezTo>
                    <a:pt x="189" y="505"/>
                    <a:pt x="189" y="504"/>
                    <a:pt x="191" y="504"/>
                  </a:cubicBezTo>
                  <a:cubicBezTo>
                    <a:pt x="191" y="504"/>
                    <a:pt x="191" y="504"/>
                    <a:pt x="191" y="504"/>
                  </a:cubicBezTo>
                  <a:cubicBezTo>
                    <a:pt x="193" y="504"/>
                    <a:pt x="193" y="504"/>
                    <a:pt x="193" y="504"/>
                  </a:cubicBezTo>
                  <a:cubicBezTo>
                    <a:pt x="195" y="504"/>
                    <a:pt x="196" y="503"/>
                    <a:pt x="197" y="503"/>
                  </a:cubicBezTo>
                  <a:cubicBezTo>
                    <a:pt x="196" y="502"/>
                    <a:pt x="195" y="503"/>
                    <a:pt x="194" y="502"/>
                  </a:cubicBezTo>
                  <a:cubicBezTo>
                    <a:pt x="195" y="502"/>
                    <a:pt x="195" y="502"/>
                    <a:pt x="196" y="502"/>
                  </a:cubicBezTo>
                  <a:cubicBezTo>
                    <a:pt x="195" y="502"/>
                    <a:pt x="193" y="503"/>
                    <a:pt x="193" y="502"/>
                  </a:cubicBezTo>
                  <a:cubicBezTo>
                    <a:pt x="193" y="501"/>
                    <a:pt x="195" y="500"/>
                    <a:pt x="195" y="501"/>
                  </a:cubicBezTo>
                  <a:cubicBezTo>
                    <a:pt x="197" y="501"/>
                    <a:pt x="197" y="501"/>
                    <a:pt x="197" y="501"/>
                  </a:cubicBezTo>
                  <a:cubicBezTo>
                    <a:pt x="195" y="501"/>
                    <a:pt x="198" y="501"/>
                    <a:pt x="197" y="500"/>
                  </a:cubicBezTo>
                  <a:cubicBezTo>
                    <a:pt x="196" y="500"/>
                    <a:pt x="194" y="500"/>
                    <a:pt x="193" y="500"/>
                  </a:cubicBezTo>
                  <a:cubicBezTo>
                    <a:pt x="192" y="499"/>
                    <a:pt x="194" y="499"/>
                    <a:pt x="193" y="499"/>
                  </a:cubicBezTo>
                  <a:cubicBezTo>
                    <a:pt x="195" y="500"/>
                    <a:pt x="195" y="500"/>
                    <a:pt x="195" y="500"/>
                  </a:cubicBezTo>
                  <a:cubicBezTo>
                    <a:pt x="194" y="499"/>
                    <a:pt x="198" y="499"/>
                    <a:pt x="197" y="498"/>
                  </a:cubicBezTo>
                  <a:cubicBezTo>
                    <a:pt x="195" y="498"/>
                    <a:pt x="195" y="498"/>
                    <a:pt x="195" y="498"/>
                  </a:cubicBezTo>
                  <a:cubicBezTo>
                    <a:pt x="196" y="498"/>
                    <a:pt x="196" y="498"/>
                    <a:pt x="197" y="498"/>
                  </a:cubicBezTo>
                  <a:cubicBezTo>
                    <a:pt x="196" y="498"/>
                    <a:pt x="196" y="497"/>
                    <a:pt x="196" y="497"/>
                  </a:cubicBezTo>
                  <a:cubicBezTo>
                    <a:pt x="197" y="497"/>
                    <a:pt x="197" y="497"/>
                    <a:pt x="197" y="497"/>
                  </a:cubicBezTo>
                  <a:cubicBezTo>
                    <a:pt x="196" y="497"/>
                    <a:pt x="193" y="496"/>
                    <a:pt x="196" y="496"/>
                  </a:cubicBezTo>
                  <a:cubicBezTo>
                    <a:pt x="193" y="496"/>
                    <a:pt x="196" y="496"/>
                    <a:pt x="194" y="497"/>
                  </a:cubicBezTo>
                  <a:cubicBezTo>
                    <a:pt x="192" y="497"/>
                    <a:pt x="193" y="496"/>
                    <a:pt x="192" y="496"/>
                  </a:cubicBezTo>
                  <a:cubicBezTo>
                    <a:pt x="195" y="496"/>
                    <a:pt x="192" y="495"/>
                    <a:pt x="192" y="495"/>
                  </a:cubicBezTo>
                  <a:cubicBezTo>
                    <a:pt x="193" y="494"/>
                    <a:pt x="194" y="494"/>
                    <a:pt x="194" y="494"/>
                  </a:cubicBezTo>
                  <a:cubicBezTo>
                    <a:pt x="193" y="494"/>
                    <a:pt x="193" y="494"/>
                    <a:pt x="193" y="494"/>
                  </a:cubicBezTo>
                  <a:cubicBezTo>
                    <a:pt x="196" y="493"/>
                    <a:pt x="192" y="493"/>
                    <a:pt x="193" y="492"/>
                  </a:cubicBezTo>
                  <a:cubicBezTo>
                    <a:pt x="194" y="492"/>
                    <a:pt x="195" y="492"/>
                    <a:pt x="196" y="492"/>
                  </a:cubicBezTo>
                  <a:cubicBezTo>
                    <a:pt x="193" y="493"/>
                    <a:pt x="193" y="491"/>
                    <a:pt x="191" y="491"/>
                  </a:cubicBezTo>
                  <a:cubicBezTo>
                    <a:pt x="192" y="490"/>
                    <a:pt x="194" y="492"/>
                    <a:pt x="196" y="491"/>
                  </a:cubicBezTo>
                  <a:cubicBezTo>
                    <a:pt x="194" y="491"/>
                    <a:pt x="197" y="490"/>
                    <a:pt x="195" y="490"/>
                  </a:cubicBezTo>
                  <a:cubicBezTo>
                    <a:pt x="194" y="491"/>
                    <a:pt x="193" y="490"/>
                    <a:pt x="192" y="490"/>
                  </a:cubicBezTo>
                  <a:cubicBezTo>
                    <a:pt x="192" y="489"/>
                    <a:pt x="193" y="490"/>
                    <a:pt x="194" y="489"/>
                  </a:cubicBezTo>
                  <a:cubicBezTo>
                    <a:pt x="193" y="489"/>
                    <a:pt x="191" y="488"/>
                    <a:pt x="191" y="489"/>
                  </a:cubicBezTo>
                  <a:cubicBezTo>
                    <a:pt x="191" y="488"/>
                    <a:pt x="189" y="488"/>
                    <a:pt x="190" y="487"/>
                  </a:cubicBezTo>
                  <a:cubicBezTo>
                    <a:pt x="192" y="487"/>
                    <a:pt x="191" y="488"/>
                    <a:pt x="192" y="488"/>
                  </a:cubicBezTo>
                  <a:cubicBezTo>
                    <a:pt x="192" y="487"/>
                    <a:pt x="188" y="488"/>
                    <a:pt x="187" y="487"/>
                  </a:cubicBezTo>
                  <a:cubicBezTo>
                    <a:pt x="187" y="487"/>
                    <a:pt x="184" y="487"/>
                    <a:pt x="183" y="486"/>
                  </a:cubicBezTo>
                  <a:cubicBezTo>
                    <a:pt x="183" y="485"/>
                    <a:pt x="184" y="487"/>
                    <a:pt x="186" y="486"/>
                  </a:cubicBezTo>
                  <a:cubicBezTo>
                    <a:pt x="185" y="486"/>
                    <a:pt x="185" y="486"/>
                    <a:pt x="185" y="486"/>
                  </a:cubicBezTo>
                  <a:cubicBezTo>
                    <a:pt x="188" y="485"/>
                    <a:pt x="190" y="487"/>
                    <a:pt x="193" y="486"/>
                  </a:cubicBezTo>
                  <a:cubicBezTo>
                    <a:pt x="192" y="486"/>
                    <a:pt x="192" y="486"/>
                    <a:pt x="192" y="486"/>
                  </a:cubicBezTo>
                  <a:cubicBezTo>
                    <a:pt x="195" y="486"/>
                    <a:pt x="195" y="486"/>
                    <a:pt x="195" y="486"/>
                  </a:cubicBezTo>
                  <a:cubicBezTo>
                    <a:pt x="193" y="486"/>
                    <a:pt x="194" y="485"/>
                    <a:pt x="194" y="484"/>
                  </a:cubicBezTo>
                  <a:cubicBezTo>
                    <a:pt x="192" y="484"/>
                    <a:pt x="194" y="485"/>
                    <a:pt x="193" y="485"/>
                  </a:cubicBezTo>
                  <a:cubicBezTo>
                    <a:pt x="192" y="484"/>
                    <a:pt x="190" y="484"/>
                    <a:pt x="191" y="483"/>
                  </a:cubicBezTo>
                  <a:cubicBezTo>
                    <a:pt x="192" y="484"/>
                    <a:pt x="193" y="483"/>
                    <a:pt x="194" y="483"/>
                  </a:cubicBezTo>
                  <a:cubicBezTo>
                    <a:pt x="195" y="483"/>
                    <a:pt x="192" y="483"/>
                    <a:pt x="193" y="482"/>
                  </a:cubicBezTo>
                  <a:cubicBezTo>
                    <a:pt x="194" y="483"/>
                    <a:pt x="194" y="483"/>
                    <a:pt x="194" y="483"/>
                  </a:cubicBezTo>
                  <a:cubicBezTo>
                    <a:pt x="194" y="480"/>
                    <a:pt x="194" y="478"/>
                    <a:pt x="190" y="476"/>
                  </a:cubicBezTo>
                  <a:cubicBezTo>
                    <a:pt x="191" y="475"/>
                    <a:pt x="191" y="475"/>
                    <a:pt x="193" y="474"/>
                  </a:cubicBezTo>
                  <a:cubicBezTo>
                    <a:pt x="192" y="474"/>
                    <a:pt x="191" y="474"/>
                    <a:pt x="191" y="473"/>
                  </a:cubicBezTo>
                  <a:cubicBezTo>
                    <a:pt x="193" y="473"/>
                    <a:pt x="193" y="473"/>
                    <a:pt x="193" y="473"/>
                  </a:cubicBezTo>
                  <a:cubicBezTo>
                    <a:pt x="194" y="472"/>
                    <a:pt x="192" y="472"/>
                    <a:pt x="191" y="471"/>
                  </a:cubicBezTo>
                  <a:cubicBezTo>
                    <a:pt x="193" y="471"/>
                    <a:pt x="193" y="471"/>
                    <a:pt x="193" y="471"/>
                  </a:cubicBezTo>
                  <a:cubicBezTo>
                    <a:pt x="194" y="471"/>
                    <a:pt x="192" y="470"/>
                    <a:pt x="191" y="470"/>
                  </a:cubicBezTo>
                  <a:cubicBezTo>
                    <a:pt x="193" y="470"/>
                    <a:pt x="193" y="470"/>
                    <a:pt x="193" y="470"/>
                  </a:cubicBezTo>
                  <a:cubicBezTo>
                    <a:pt x="191" y="470"/>
                    <a:pt x="191" y="470"/>
                    <a:pt x="191" y="470"/>
                  </a:cubicBezTo>
                  <a:cubicBezTo>
                    <a:pt x="191" y="469"/>
                    <a:pt x="191" y="468"/>
                    <a:pt x="193" y="469"/>
                  </a:cubicBezTo>
                  <a:cubicBezTo>
                    <a:pt x="193" y="469"/>
                    <a:pt x="192" y="468"/>
                    <a:pt x="192" y="468"/>
                  </a:cubicBezTo>
                  <a:cubicBezTo>
                    <a:pt x="193" y="468"/>
                    <a:pt x="193" y="467"/>
                    <a:pt x="193" y="466"/>
                  </a:cubicBezTo>
                  <a:cubicBezTo>
                    <a:pt x="192" y="466"/>
                    <a:pt x="191" y="466"/>
                    <a:pt x="190" y="466"/>
                  </a:cubicBezTo>
                  <a:cubicBezTo>
                    <a:pt x="188" y="465"/>
                    <a:pt x="190" y="466"/>
                    <a:pt x="189" y="465"/>
                  </a:cubicBezTo>
                  <a:cubicBezTo>
                    <a:pt x="190" y="465"/>
                    <a:pt x="191" y="465"/>
                    <a:pt x="192" y="465"/>
                  </a:cubicBezTo>
                  <a:cubicBezTo>
                    <a:pt x="195" y="465"/>
                    <a:pt x="192" y="462"/>
                    <a:pt x="193" y="461"/>
                  </a:cubicBezTo>
                  <a:cubicBezTo>
                    <a:pt x="192" y="460"/>
                    <a:pt x="192" y="460"/>
                    <a:pt x="192" y="460"/>
                  </a:cubicBezTo>
                  <a:cubicBezTo>
                    <a:pt x="195" y="460"/>
                    <a:pt x="193" y="459"/>
                    <a:pt x="194" y="458"/>
                  </a:cubicBezTo>
                  <a:cubicBezTo>
                    <a:pt x="193" y="458"/>
                    <a:pt x="191" y="457"/>
                    <a:pt x="191" y="456"/>
                  </a:cubicBezTo>
                  <a:cubicBezTo>
                    <a:pt x="189" y="455"/>
                    <a:pt x="193" y="457"/>
                    <a:pt x="195" y="457"/>
                  </a:cubicBezTo>
                  <a:cubicBezTo>
                    <a:pt x="194" y="456"/>
                    <a:pt x="194" y="456"/>
                    <a:pt x="194" y="456"/>
                  </a:cubicBezTo>
                  <a:cubicBezTo>
                    <a:pt x="194" y="456"/>
                    <a:pt x="194" y="456"/>
                    <a:pt x="194" y="456"/>
                  </a:cubicBezTo>
                  <a:cubicBezTo>
                    <a:pt x="194" y="455"/>
                    <a:pt x="193" y="454"/>
                    <a:pt x="194" y="454"/>
                  </a:cubicBezTo>
                  <a:cubicBezTo>
                    <a:pt x="194" y="454"/>
                    <a:pt x="194" y="454"/>
                    <a:pt x="194" y="454"/>
                  </a:cubicBezTo>
                  <a:cubicBezTo>
                    <a:pt x="195" y="454"/>
                    <a:pt x="196" y="455"/>
                    <a:pt x="196" y="454"/>
                  </a:cubicBezTo>
                  <a:cubicBezTo>
                    <a:pt x="194" y="453"/>
                    <a:pt x="196" y="453"/>
                    <a:pt x="194" y="452"/>
                  </a:cubicBezTo>
                  <a:cubicBezTo>
                    <a:pt x="195" y="452"/>
                    <a:pt x="195" y="452"/>
                    <a:pt x="195" y="452"/>
                  </a:cubicBezTo>
                  <a:cubicBezTo>
                    <a:pt x="194" y="451"/>
                    <a:pt x="194" y="451"/>
                    <a:pt x="194" y="451"/>
                  </a:cubicBezTo>
                  <a:cubicBezTo>
                    <a:pt x="195" y="451"/>
                    <a:pt x="195" y="451"/>
                    <a:pt x="195" y="451"/>
                  </a:cubicBezTo>
                  <a:cubicBezTo>
                    <a:pt x="196" y="453"/>
                    <a:pt x="196" y="453"/>
                    <a:pt x="196" y="453"/>
                  </a:cubicBezTo>
                  <a:cubicBezTo>
                    <a:pt x="197" y="452"/>
                    <a:pt x="195" y="452"/>
                    <a:pt x="194" y="451"/>
                  </a:cubicBezTo>
                  <a:cubicBezTo>
                    <a:pt x="193" y="450"/>
                    <a:pt x="195" y="450"/>
                    <a:pt x="195" y="451"/>
                  </a:cubicBezTo>
                  <a:cubicBezTo>
                    <a:pt x="196" y="451"/>
                    <a:pt x="195" y="451"/>
                    <a:pt x="195" y="451"/>
                  </a:cubicBezTo>
                  <a:cubicBezTo>
                    <a:pt x="196" y="452"/>
                    <a:pt x="196" y="451"/>
                    <a:pt x="196" y="452"/>
                  </a:cubicBezTo>
                  <a:cubicBezTo>
                    <a:pt x="196" y="451"/>
                    <a:pt x="195" y="450"/>
                    <a:pt x="195" y="450"/>
                  </a:cubicBezTo>
                  <a:cubicBezTo>
                    <a:pt x="195" y="451"/>
                    <a:pt x="196" y="450"/>
                    <a:pt x="197" y="451"/>
                  </a:cubicBezTo>
                  <a:cubicBezTo>
                    <a:pt x="196" y="450"/>
                    <a:pt x="197" y="450"/>
                    <a:pt x="196" y="450"/>
                  </a:cubicBezTo>
                  <a:cubicBezTo>
                    <a:pt x="196" y="450"/>
                    <a:pt x="195" y="449"/>
                    <a:pt x="194" y="449"/>
                  </a:cubicBezTo>
                  <a:cubicBezTo>
                    <a:pt x="194" y="448"/>
                    <a:pt x="194" y="448"/>
                    <a:pt x="195" y="448"/>
                  </a:cubicBezTo>
                  <a:cubicBezTo>
                    <a:pt x="195" y="449"/>
                    <a:pt x="195" y="449"/>
                    <a:pt x="195" y="449"/>
                  </a:cubicBezTo>
                  <a:cubicBezTo>
                    <a:pt x="195" y="448"/>
                    <a:pt x="196" y="448"/>
                    <a:pt x="194" y="447"/>
                  </a:cubicBezTo>
                  <a:cubicBezTo>
                    <a:pt x="196" y="449"/>
                    <a:pt x="196" y="449"/>
                    <a:pt x="196" y="449"/>
                  </a:cubicBezTo>
                  <a:cubicBezTo>
                    <a:pt x="196" y="448"/>
                    <a:pt x="196" y="448"/>
                    <a:pt x="196" y="447"/>
                  </a:cubicBezTo>
                  <a:cubicBezTo>
                    <a:pt x="197" y="448"/>
                    <a:pt x="198" y="450"/>
                    <a:pt x="199" y="450"/>
                  </a:cubicBezTo>
                  <a:cubicBezTo>
                    <a:pt x="198" y="448"/>
                    <a:pt x="198" y="448"/>
                    <a:pt x="198" y="448"/>
                  </a:cubicBezTo>
                  <a:cubicBezTo>
                    <a:pt x="199" y="448"/>
                    <a:pt x="199" y="448"/>
                    <a:pt x="199" y="449"/>
                  </a:cubicBezTo>
                  <a:cubicBezTo>
                    <a:pt x="200" y="449"/>
                    <a:pt x="198" y="444"/>
                    <a:pt x="199" y="445"/>
                  </a:cubicBezTo>
                  <a:cubicBezTo>
                    <a:pt x="200" y="447"/>
                    <a:pt x="200" y="447"/>
                    <a:pt x="201" y="447"/>
                  </a:cubicBezTo>
                  <a:cubicBezTo>
                    <a:pt x="200" y="446"/>
                    <a:pt x="200" y="446"/>
                    <a:pt x="200" y="446"/>
                  </a:cubicBezTo>
                  <a:cubicBezTo>
                    <a:pt x="200" y="446"/>
                    <a:pt x="201" y="448"/>
                    <a:pt x="200" y="447"/>
                  </a:cubicBezTo>
                  <a:cubicBezTo>
                    <a:pt x="199" y="446"/>
                    <a:pt x="200" y="446"/>
                    <a:pt x="200" y="445"/>
                  </a:cubicBezTo>
                  <a:cubicBezTo>
                    <a:pt x="200" y="446"/>
                    <a:pt x="201" y="447"/>
                    <a:pt x="202" y="447"/>
                  </a:cubicBezTo>
                  <a:cubicBezTo>
                    <a:pt x="202" y="447"/>
                    <a:pt x="202" y="447"/>
                    <a:pt x="202" y="447"/>
                  </a:cubicBezTo>
                  <a:cubicBezTo>
                    <a:pt x="205" y="449"/>
                    <a:pt x="200" y="450"/>
                    <a:pt x="204" y="454"/>
                  </a:cubicBezTo>
                  <a:cubicBezTo>
                    <a:pt x="205" y="456"/>
                    <a:pt x="206" y="463"/>
                    <a:pt x="206" y="463"/>
                  </a:cubicBezTo>
                  <a:cubicBezTo>
                    <a:pt x="214" y="451"/>
                    <a:pt x="212" y="449"/>
                    <a:pt x="214" y="446"/>
                  </a:cubicBezTo>
                  <a:cubicBezTo>
                    <a:pt x="214" y="447"/>
                    <a:pt x="214" y="447"/>
                    <a:pt x="214" y="447"/>
                  </a:cubicBezTo>
                  <a:cubicBezTo>
                    <a:pt x="214" y="446"/>
                    <a:pt x="214" y="446"/>
                    <a:pt x="214" y="446"/>
                  </a:cubicBezTo>
                  <a:cubicBezTo>
                    <a:pt x="214" y="446"/>
                    <a:pt x="215" y="446"/>
                    <a:pt x="215" y="446"/>
                  </a:cubicBezTo>
                  <a:cubicBezTo>
                    <a:pt x="215" y="446"/>
                    <a:pt x="215" y="447"/>
                    <a:pt x="216" y="445"/>
                  </a:cubicBezTo>
                  <a:cubicBezTo>
                    <a:pt x="216" y="445"/>
                    <a:pt x="216" y="445"/>
                    <a:pt x="216" y="445"/>
                  </a:cubicBezTo>
                  <a:cubicBezTo>
                    <a:pt x="216" y="445"/>
                    <a:pt x="217" y="443"/>
                    <a:pt x="217" y="443"/>
                  </a:cubicBezTo>
                  <a:cubicBezTo>
                    <a:pt x="216" y="445"/>
                    <a:pt x="216" y="445"/>
                    <a:pt x="216" y="445"/>
                  </a:cubicBezTo>
                  <a:cubicBezTo>
                    <a:pt x="216" y="447"/>
                    <a:pt x="217" y="446"/>
                    <a:pt x="217" y="447"/>
                  </a:cubicBezTo>
                  <a:cubicBezTo>
                    <a:pt x="217" y="445"/>
                    <a:pt x="217" y="447"/>
                    <a:pt x="218" y="445"/>
                  </a:cubicBezTo>
                  <a:cubicBezTo>
                    <a:pt x="218" y="445"/>
                    <a:pt x="218" y="445"/>
                    <a:pt x="218" y="445"/>
                  </a:cubicBezTo>
                  <a:cubicBezTo>
                    <a:pt x="219" y="445"/>
                    <a:pt x="219" y="444"/>
                    <a:pt x="220" y="444"/>
                  </a:cubicBezTo>
                  <a:cubicBezTo>
                    <a:pt x="220" y="444"/>
                    <a:pt x="219" y="446"/>
                    <a:pt x="219" y="446"/>
                  </a:cubicBezTo>
                  <a:cubicBezTo>
                    <a:pt x="219" y="447"/>
                    <a:pt x="219" y="447"/>
                    <a:pt x="220" y="447"/>
                  </a:cubicBezTo>
                  <a:cubicBezTo>
                    <a:pt x="220" y="447"/>
                    <a:pt x="220" y="446"/>
                    <a:pt x="220" y="446"/>
                  </a:cubicBezTo>
                  <a:cubicBezTo>
                    <a:pt x="220" y="446"/>
                    <a:pt x="220" y="446"/>
                    <a:pt x="220" y="447"/>
                  </a:cubicBezTo>
                  <a:cubicBezTo>
                    <a:pt x="220" y="446"/>
                    <a:pt x="220" y="446"/>
                    <a:pt x="220" y="446"/>
                  </a:cubicBezTo>
                  <a:cubicBezTo>
                    <a:pt x="220" y="446"/>
                    <a:pt x="220" y="446"/>
                    <a:pt x="220" y="447"/>
                  </a:cubicBezTo>
                  <a:cubicBezTo>
                    <a:pt x="220" y="447"/>
                    <a:pt x="220" y="447"/>
                    <a:pt x="220" y="447"/>
                  </a:cubicBezTo>
                  <a:cubicBezTo>
                    <a:pt x="220" y="447"/>
                    <a:pt x="220" y="447"/>
                    <a:pt x="220" y="447"/>
                  </a:cubicBezTo>
                  <a:cubicBezTo>
                    <a:pt x="220" y="447"/>
                    <a:pt x="220" y="447"/>
                    <a:pt x="220" y="447"/>
                  </a:cubicBezTo>
                  <a:cubicBezTo>
                    <a:pt x="220" y="447"/>
                    <a:pt x="220" y="447"/>
                    <a:pt x="220" y="448"/>
                  </a:cubicBezTo>
                  <a:cubicBezTo>
                    <a:pt x="220" y="449"/>
                    <a:pt x="220" y="449"/>
                    <a:pt x="220" y="449"/>
                  </a:cubicBezTo>
                  <a:cubicBezTo>
                    <a:pt x="220" y="449"/>
                    <a:pt x="221" y="448"/>
                    <a:pt x="221" y="447"/>
                  </a:cubicBezTo>
                  <a:cubicBezTo>
                    <a:pt x="222" y="449"/>
                    <a:pt x="224" y="448"/>
                    <a:pt x="225" y="448"/>
                  </a:cubicBezTo>
                  <a:cubicBezTo>
                    <a:pt x="225" y="448"/>
                    <a:pt x="224" y="449"/>
                    <a:pt x="225" y="449"/>
                  </a:cubicBezTo>
                  <a:cubicBezTo>
                    <a:pt x="225" y="449"/>
                    <a:pt x="226" y="448"/>
                    <a:pt x="226" y="449"/>
                  </a:cubicBezTo>
                  <a:cubicBezTo>
                    <a:pt x="226" y="448"/>
                    <a:pt x="225" y="450"/>
                    <a:pt x="225" y="450"/>
                  </a:cubicBezTo>
                  <a:cubicBezTo>
                    <a:pt x="225" y="451"/>
                    <a:pt x="226" y="449"/>
                    <a:pt x="226" y="449"/>
                  </a:cubicBezTo>
                  <a:cubicBezTo>
                    <a:pt x="225" y="452"/>
                    <a:pt x="229" y="450"/>
                    <a:pt x="229" y="452"/>
                  </a:cubicBezTo>
                  <a:cubicBezTo>
                    <a:pt x="229" y="451"/>
                    <a:pt x="228" y="452"/>
                    <a:pt x="227" y="452"/>
                  </a:cubicBezTo>
                  <a:cubicBezTo>
                    <a:pt x="228" y="452"/>
                    <a:pt x="229" y="452"/>
                    <a:pt x="232" y="452"/>
                  </a:cubicBezTo>
                  <a:cubicBezTo>
                    <a:pt x="230" y="453"/>
                    <a:pt x="230" y="453"/>
                    <a:pt x="230" y="453"/>
                  </a:cubicBezTo>
                  <a:cubicBezTo>
                    <a:pt x="230" y="453"/>
                    <a:pt x="231" y="453"/>
                    <a:pt x="232" y="453"/>
                  </a:cubicBezTo>
                  <a:cubicBezTo>
                    <a:pt x="233" y="452"/>
                    <a:pt x="234" y="452"/>
                    <a:pt x="234" y="452"/>
                  </a:cubicBezTo>
                  <a:cubicBezTo>
                    <a:pt x="234" y="452"/>
                    <a:pt x="234" y="452"/>
                    <a:pt x="234" y="452"/>
                  </a:cubicBezTo>
                  <a:cubicBezTo>
                    <a:pt x="235" y="453"/>
                    <a:pt x="235" y="452"/>
                    <a:pt x="236" y="453"/>
                  </a:cubicBezTo>
                  <a:cubicBezTo>
                    <a:pt x="235" y="454"/>
                    <a:pt x="235" y="453"/>
                    <a:pt x="234" y="454"/>
                  </a:cubicBezTo>
                  <a:cubicBezTo>
                    <a:pt x="232" y="455"/>
                    <a:pt x="233" y="456"/>
                    <a:pt x="233" y="456"/>
                  </a:cubicBezTo>
                  <a:cubicBezTo>
                    <a:pt x="235" y="456"/>
                    <a:pt x="235" y="456"/>
                    <a:pt x="235" y="456"/>
                  </a:cubicBezTo>
                  <a:cubicBezTo>
                    <a:pt x="236" y="456"/>
                    <a:pt x="234" y="457"/>
                    <a:pt x="234" y="457"/>
                  </a:cubicBezTo>
                  <a:cubicBezTo>
                    <a:pt x="239" y="456"/>
                    <a:pt x="239" y="456"/>
                    <a:pt x="239" y="456"/>
                  </a:cubicBezTo>
                  <a:cubicBezTo>
                    <a:pt x="238" y="456"/>
                    <a:pt x="237" y="458"/>
                    <a:pt x="236" y="457"/>
                  </a:cubicBezTo>
                  <a:cubicBezTo>
                    <a:pt x="237" y="458"/>
                    <a:pt x="240" y="458"/>
                    <a:pt x="241" y="458"/>
                  </a:cubicBezTo>
                  <a:cubicBezTo>
                    <a:pt x="241" y="459"/>
                    <a:pt x="243" y="459"/>
                    <a:pt x="243" y="460"/>
                  </a:cubicBezTo>
                  <a:cubicBezTo>
                    <a:pt x="242" y="460"/>
                    <a:pt x="243" y="459"/>
                    <a:pt x="242" y="460"/>
                  </a:cubicBezTo>
                  <a:cubicBezTo>
                    <a:pt x="240" y="461"/>
                    <a:pt x="240" y="461"/>
                    <a:pt x="240" y="461"/>
                  </a:cubicBezTo>
                  <a:cubicBezTo>
                    <a:pt x="240" y="460"/>
                    <a:pt x="238" y="461"/>
                    <a:pt x="237" y="461"/>
                  </a:cubicBezTo>
                  <a:cubicBezTo>
                    <a:pt x="238" y="462"/>
                    <a:pt x="238" y="463"/>
                    <a:pt x="237" y="464"/>
                  </a:cubicBezTo>
                  <a:cubicBezTo>
                    <a:pt x="240" y="463"/>
                    <a:pt x="239" y="465"/>
                    <a:pt x="242" y="465"/>
                  </a:cubicBezTo>
                  <a:cubicBezTo>
                    <a:pt x="242" y="466"/>
                    <a:pt x="240" y="466"/>
                    <a:pt x="239" y="466"/>
                  </a:cubicBezTo>
                  <a:cubicBezTo>
                    <a:pt x="240" y="467"/>
                    <a:pt x="240" y="468"/>
                    <a:pt x="240" y="469"/>
                  </a:cubicBezTo>
                  <a:cubicBezTo>
                    <a:pt x="240" y="469"/>
                    <a:pt x="240" y="469"/>
                    <a:pt x="240" y="469"/>
                  </a:cubicBezTo>
                  <a:cubicBezTo>
                    <a:pt x="240" y="470"/>
                    <a:pt x="240" y="472"/>
                    <a:pt x="242" y="472"/>
                  </a:cubicBezTo>
                  <a:cubicBezTo>
                    <a:pt x="241" y="472"/>
                    <a:pt x="241" y="472"/>
                    <a:pt x="241" y="472"/>
                  </a:cubicBezTo>
                  <a:cubicBezTo>
                    <a:pt x="240" y="473"/>
                    <a:pt x="244" y="472"/>
                    <a:pt x="243" y="474"/>
                  </a:cubicBezTo>
                  <a:cubicBezTo>
                    <a:pt x="242" y="473"/>
                    <a:pt x="242" y="473"/>
                    <a:pt x="242" y="473"/>
                  </a:cubicBezTo>
                  <a:cubicBezTo>
                    <a:pt x="243" y="474"/>
                    <a:pt x="241" y="475"/>
                    <a:pt x="243" y="476"/>
                  </a:cubicBezTo>
                  <a:cubicBezTo>
                    <a:pt x="242" y="476"/>
                    <a:pt x="242" y="476"/>
                    <a:pt x="241" y="475"/>
                  </a:cubicBezTo>
                  <a:cubicBezTo>
                    <a:pt x="242" y="476"/>
                    <a:pt x="242" y="477"/>
                    <a:pt x="243" y="478"/>
                  </a:cubicBezTo>
                  <a:cubicBezTo>
                    <a:pt x="241" y="478"/>
                    <a:pt x="241" y="478"/>
                    <a:pt x="241" y="478"/>
                  </a:cubicBezTo>
                  <a:cubicBezTo>
                    <a:pt x="240" y="478"/>
                    <a:pt x="244" y="478"/>
                    <a:pt x="243" y="479"/>
                  </a:cubicBezTo>
                  <a:cubicBezTo>
                    <a:pt x="243" y="479"/>
                    <a:pt x="242" y="480"/>
                    <a:pt x="242" y="480"/>
                  </a:cubicBezTo>
                  <a:cubicBezTo>
                    <a:pt x="243" y="480"/>
                    <a:pt x="243" y="481"/>
                    <a:pt x="243" y="481"/>
                  </a:cubicBezTo>
                  <a:cubicBezTo>
                    <a:pt x="241" y="482"/>
                    <a:pt x="241" y="482"/>
                    <a:pt x="241" y="482"/>
                  </a:cubicBezTo>
                  <a:cubicBezTo>
                    <a:pt x="241" y="486"/>
                    <a:pt x="241" y="490"/>
                    <a:pt x="243" y="494"/>
                  </a:cubicBezTo>
                  <a:cubicBezTo>
                    <a:pt x="240" y="494"/>
                    <a:pt x="241" y="493"/>
                    <a:pt x="240" y="493"/>
                  </a:cubicBezTo>
                  <a:cubicBezTo>
                    <a:pt x="242" y="493"/>
                    <a:pt x="240" y="494"/>
                    <a:pt x="241" y="495"/>
                  </a:cubicBezTo>
                  <a:cubicBezTo>
                    <a:pt x="241" y="495"/>
                    <a:pt x="241" y="495"/>
                    <a:pt x="241" y="495"/>
                  </a:cubicBezTo>
                  <a:cubicBezTo>
                    <a:pt x="241" y="496"/>
                    <a:pt x="240" y="496"/>
                    <a:pt x="240" y="497"/>
                  </a:cubicBezTo>
                  <a:cubicBezTo>
                    <a:pt x="241" y="497"/>
                    <a:pt x="241" y="497"/>
                    <a:pt x="241" y="497"/>
                  </a:cubicBezTo>
                  <a:cubicBezTo>
                    <a:pt x="242" y="497"/>
                    <a:pt x="238" y="498"/>
                    <a:pt x="241" y="498"/>
                  </a:cubicBezTo>
                  <a:cubicBezTo>
                    <a:pt x="239" y="499"/>
                    <a:pt x="239" y="499"/>
                    <a:pt x="239" y="499"/>
                  </a:cubicBezTo>
                  <a:cubicBezTo>
                    <a:pt x="242" y="499"/>
                    <a:pt x="238" y="499"/>
                    <a:pt x="240" y="500"/>
                  </a:cubicBezTo>
                  <a:cubicBezTo>
                    <a:pt x="240" y="500"/>
                    <a:pt x="240" y="500"/>
                    <a:pt x="240" y="500"/>
                  </a:cubicBezTo>
                  <a:cubicBezTo>
                    <a:pt x="239" y="501"/>
                    <a:pt x="243" y="502"/>
                    <a:pt x="241" y="502"/>
                  </a:cubicBezTo>
                  <a:cubicBezTo>
                    <a:pt x="241" y="503"/>
                    <a:pt x="242" y="504"/>
                    <a:pt x="244" y="504"/>
                  </a:cubicBezTo>
                  <a:cubicBezTo>
                    <a:pt x="241" y="504"/>
                    <a:pt x="241" y="504"/>
                    <a:pt x="241" y="504"/>
                  </a:cubicBezTo>
                  <a:cubicBezTo>
                    <a:pt x="242" y="507"/>
                    <a:pt x="241" y="511"/>
                    <a:pt x="244" y="513"/>
                  </a:cubicBezTo>
                  <a:cubicBezTo>
                    <a:pt x="243" y="513"/>
                    <a:pt x="243" y="513"/>
                    <a:pt x="243" y="513"/>
                  </a:cubicBezTo>
                  <a:cubicBezTo>
                    <a:pt x="245" y="515"/>
                    <a:pt x="241" y="517"/>
                    <a:pt x="245" y="518"/>
                  </a:cubicBezTo>
                  <a:cubicBezTo>
                    <a:pt x="247" y="518"/>
                    <a:pt x="247" y="518"/>
                    <a:pt x="247" y="518"/>
                  </a:cubicBezTo>
                  <a:cubicBezTo>
                    <a:pt x="244" y="519"/>
                    <a:pt x="244" y="519"/>
                    <a:pt x="244" y="519"/>
                  </a:cubicBezTo>
                  <a:cubicBezTo>
                    <a:pt x="246" y="519"/>
                    <a:pt x="245" y="520"/>
                    <a:pt x="247" y="521"/>
                  </a:cubicBezTo>
                  <a:cubicBezTo>
                    <a:pt x="245" y="521"/>
                    <a:pt x="245" y="521"/>
                    <a:pt x="245" y="521"/>
                  </a:cubicBezTo>
                  <a:cubicBezTo>
                    <a:pt x="245" y="521"/>
                    <a:pt x="247" y="522"/>
                    <a:pt x="247" y="523"/>
                  </a:cubicBezTo>
                  <a:cubicBezTo>
                    <a:pt x="246" y="523"/>
                    <a:pt x="246" y="523"/>
                    <a:pt x="246" y="523"/>
                  </a:cubicBezTo>
                  <a:cubicBezTo>
                    <a:pt x="243" y="527"/>
                    <a:pt x="241" y="532"/>
                    <a:pt x="246" y="534"/>
                  </a:cubicBezTo>
                  <a:cubicBezTo>
                    <a:pt x="247" y="535"/>
                    <a:pt x="243" y="535"/>
                    <a:pt x="244" y="536"/>
                  </a:cubicBezTo>
                  <a:cubicBezTo>
                    <a:pt x="247" y="538"/>
                    <a:pt x="245" y="541"/>
                    <a:pt x="247" y="543"/>
                  </a:cubicBezTo>
                  <a:cubicBezTo>
                    <a:pt x="246" y="546"/>
                    <a:pt x="244" y="545"/>
                    <a:pt x="243" y="548"/>
                  </a:cubicBezTo>
                  <a:cubicBezTo>
                    <a:pt x="243" y="547"/>
                    <a:pt x="243" y="547"/>
                    <a:pt x="243" y="547"/>
                  </a:cubicBezTo>
                  <a:cubicBezTo>
                    <a:pt x="242" y="549"/>
                    <a:pt x="241" y="547"/>
                    <a:pt x="240" y="546"/>
                  </a:cubicBezTo>
                  <a:cubicBezTo>
                    <a:pt x="240" y="547"/>
                    <a:pt x="239" y="547"/>
                    <a:pt x="240" y="549"/>
                  </a:cubicBezTo>
                  <a:cubicBezTo>
                    <a:pt x="239" y="550"/>
                    <a:pt x="238" y="546"/>
                    <a:pt x="238" y="547"/>
                  </a:cubicBezTo>
                  <a:cubicBezTo>
                    <a:pt x="238" y="546"/>
                    <a:pt x="238" y="548"/>
                    <a:pt x="238" y="548"/>
                  </a:cubicBezTo>
                  <a:cubicBezTo>
                    <a:pt x="236" y="550"/>
                    <a:pt x="238" y="546"/>
                    <a:pt x="235" y="545"/>
                  </a:cubicBezTo>
                  <a:cubicBezTo>
                    <a:pt x="232" y="546"/>
                    <a:pt x="228" y="548"/>
                    <a:pt x="225" y="547"/>
                  </a:cubicBezTo>
                  <a:cubicBezTo>
                    <a:pt x="225" y="547"/>
                    <a:pt x="225" y="549"/>
                    <a:pt x="225" y="549"/>
                  </a:cubicBezTo>
                  <a:cubicBezTo>
                    <a:pt x="224" y="546"/>
                    <a:pt x="224" y="550"/>
                    <a:pt x="223" y="549"/>
                  </a:cubicBezTo>
                  <a:cubicBezTo>
                    <a:pt x="223" y="548"/>
                    <a:pt x="223" y="548"/>
                    <a:pt x="223" y="547"/>
                  </a:cubicBezTo>
                  <a:cubicBezTo>
                    <a:pt x="222" y="546"/>
                    <a:pt x="220" y="548"/>
                    <a:pt x="219" y="547"/>
                  </a:cubicBezTo>
                  <a:cubicBezTo>
                    <a:pt x="218" y="549"/>
                    <a:pt x="216" y="546"/>
                    <a:pt x="215" y="548"/>
                  </a:cubicBezTo>
                  <a:cubicBezTo>
                    <a:pt x="215" y="546"/>
                    <a:pt x="214" y="547"/>
                    <a:pt x="214" y="546"/>
                  </a:cubicBezTo>
                  <a:cubicBezTo>
                    <a:pt x="213" y="550"/>
                    <a:pt x="211" y="545"/>
                    <a:pt x="210" y="547"/>
                  </a:cubicBezTo>
                  <a:cubicBezTo>
                    <a:pt x="210" y="547"/>
                    <a:pt x="210" y="547"/>
                    <a:pt x="210" y="547"/>
                  </a:cubicBezTo>
                  <a:cubicBezTo>
                    <a:pt x="206" y="547"/>
                    <a:pt x="202" y="547"/>
                    <a:pt x="198" y="549"/>
                  </a:cubicBezTo>
                  <a:cubicBezTo>
                    <a:pt x="195" y="549"/>
                    <a:pt x="193" y="546"/>
                    <a:pt x="190" y="547"/>
                  </a:cubicBezTo>
                  <a:cubicBezTo>
                    <a:pt x="190" y="548"/>
                    <a:pt x="190" y="549"/>
                    <a:pt x="190" y="549"/>
                  </a:cubicBezTo>
                  <a:cubicBezTo>
                    <a:pt x="189" y="549"/>
                    <a:pt x="190" y="548"/>
                    <a:pt x="190" y="547"/>
                  </a:cubicBezTo>
                  <a:cubicBezTo>
                    <a:pt x="188" y="549"/>
                    <a:pt x="187" y="547"/>
                    <a:pt x="185" y="547"/>
                  </a:cubicBezTo>
                  <a:cubicBezTo>
                    <a:pt x="185" y="548"/>
                    <a:pt x="184" y="548"/>
                    <a:pt x="185" y="549"/>
                  </a:cubicBezTo>
                  <a:cubicBezTo>
                    <a:pt x="183" y="546"/>
                    <a:pt x="181" y="550"/>
                    <a:pt x="179" y="548"/>
                  </a:cubicBezTo>
                  <a:cubicBezTo>
                    <a:pt x="179" y="552"/>
                    <a:pt x="178" y="550"/>
                    <a:pt x="177" y="551"/>
                  </a:cubicBezTo>
                  <a:cubicBezTo>
                    <a:pt x="177" y="551"/>
                    <a:pt x="177" y="550"/>
                    <a:pt x="177" y="549"/>
                  </a:cubicBezTo>
                  <a:cubicBezTo>
                    <a:pt x="175" y="550"/>
                    <a:pt x="175" y="550"/>
                    <a:pt x="173" y="549"/>
                  </a:cubicBezTo>
                  <a:cubicBezTo>
                    <a:pt x="172" y="549"/>
                    <a:pt x="172" y="551"/>
                    <a:pt x="171" y="551"/>
                  </a:cubicBezTo>
                  <a:cubicBezTo>
                    <a:pt x="171" y="548"/>
                    <a:pt x="170" y="550"/>
                    <a:pt x="169" y="550"/>
                  </a:cubicBezTo>
                  <a:cubicBezTo>
                    <a:pt x="169" y="552"/>
                    <a:pt x="168" y="553"/>
                    <a:pt x="167" y="552"/>
                  </a:cubicBezTo>
                  <a:cubicBezTo>
                    <a:pt x="168" y="549"/>
                    <a:pt x="168" y="549"/>
                    <a:pt x="168" y="549"/>
                  </a:cubicBezTo>
                  <a:cubicBezTo>
                    <a:pt x="165" y="551"/>
                    <a:pt x="162" y="548"/>
                    <a:pt x="159" y="551"/>
                  </a:cubicBezTo>
                  <a:cubicBezTo>
                    <a:pt x="159" y="549"/>
                    <a:pt x="159" y="549"/>
                    <a:pt x="159" y="549"/>
                  </a:cubicBezTo>
                  <a:cubicBezTo>
                    <a:pt x="156" y="550"/>
                    <a:pt x="154" y="548"/>
                    <a:pt x="151" y="549"/>
                  </a:cubicBezTo>
                  <a:cubicBezTo>
                    <a:pt x="150" y="548"/>
                    <a:pt x="150" y="547"/>
                    <a:pt x="149" y="547"/>
                  </a:cubicBezTo>
                  <a:cubicBezTo>
                    <a:pt x="148" y="548"/>
                    <a:pt x="148" y="548"/>
                    <a:pt x="146" y="549"/>
                  </a:cubicBezTo>
                  <a:cubicBezTo>
                    <a:pt x="146" y="549"/>
                    <a:pt x="146" y="548"/>
                    <a:pt x="147" y="547"/>
                  </a:cubicBezTo>
                  <a:cubicBezTo>
                    <a:pt x="146" y="546"/>
                    <a:pt x="147" y="544"/>
                    <a:pt x="145" y="545"/>
                  </a:cubicBezTo>
                  <a:cubicBezTo>
                    <a:pt x="146" y="545"/>
                    <a:pt x="146" y="545"/>
                    <a:pt x="146" y="545"/>
                  </a:cubicBezTo>
                  <a:cubicBezTo>
                    <a:pt x="145" y="545"/>
                    <a:pt x="143" y="545"/>
                    <a:pt x="144" y="544"/>
                  </a:cubicBezTo>
                  <a:cubicBezTo>
                    <a:pt x="143" y="544"/>
                    <a:pt x="142" y="543"/>
                    <a:pt x="140" y="544"/>
                  </a:cubicBezTo>
                  <a:cubicBezTo>
                    <a:pt x="140" y="543"/>
                    <a:pt x="143" y="543"/>
                    <a:pt x="141" y="543"/>
                  </a:cubicBezTo>
                  <a:cubicBezTo>
                    <a:pt x="143" y="543"/>
                    <a:pt x="143" y="543"/>
                    <a:pt x="143" y="543"/>
                  </a:cubicBezTo>
                  <a:cubicBezTo>
                    <a:pt x="143" y="541"/>
                    <a:pt x="142" y="539"/>
                    <a:pt x="142" y="537"/>
                  </a:cubicBezTo>
                  <a:cubicBezTo>
                    <a:pt x="145" y="537"/>
                    <a:pt x="142" y="534"/>
                    <a:pt x="144" y="534"/>
                  </a:cubicBezTo>
                  <a:cubicBezTo>
                    <a:pt x="143" y="533"/>
                    <a:pt x="146" y="532"/>
                    <a:pt x="143" y="530"/>
                  </a:cubicBezTo>
                  <a:cubicBezTo>
                    <a:pt x="144" y="531"/>
                    <a:pt x="144" y="531"/>
                    <a:pt x="144" y="531"/>
                  </a:cubicBezTo>
                  <a:cubicBezTo>
                    <a:pt x="145" y="530"/>
                    <a:pt x="146" y="528"/>
                    <a:pt x="147" y="527"/>
                  </a:cubicBezTo>
                  <a:cubicBezTo>
                    <a:pt x="148" y="527"/>
                    <a:pt x="146" y="526"/>
                    <a:pt x="146" y="525"/>
                  </a:cubicBezTo>
                  <a:cubicBezTo>
                    <a:pt x="147" y="525"/>
                    <a:pt x="147" y="525"/>
                    <a:pt x="147" y="525"/>
                  </a:cubicBezTo>
                  <a:cubicBezTo>
                    <a:pt x="147" y="524"/>
                    <a:pt x="145" y="523"/>
                    <a:pt x="145" y="522"/>
                  </a:cubicBezTo>
                  <a:cubicBezTo>
                    <a:pt x="146" y="522"/>
                    <a:pt x="145" y="521"/>
                    <a:pt x="146" y="521"/>
                  </a:cubicBezTo>
                  <a:cubicBezTo>
                    <a:pt x="146" y="522"/>
                    <a:pt x="147" y="523"/>
                    <a:pt x="149" y="525"/>
                  </a:cubicBezTo>
                  <a:cubicBezTo>
                    <a:pt x="150" y="525"/>
                    <a:pt x="147" y="522"/>
                    <a:pt x="149" y="523"/>
                  </a:cubicBezTo>
                  <a:cubicBezTo>
                    <a:pt x="150" y="522"/>
                    <a:pt x="150" y="521"/>
                    <a:pt x="149" y="520"/>
                  </a:cubicBezTo>
                  <a:cubicBezTo>
                    <a:pt x="149" y="521"/>
                    <a:pt x="150" y="520"/>
                    <a:pt x="150" y="521"/>
                  </a:cubicBezTo>
                  <a:cubicBezTo>
                    <a:pt x="151" y="521"/>
                    <a:pt x="151" y="520"/>
                    <a:pt x="151" y="520"/>
                  </a:cubicBezTo>
                  <a:cubicBezTo>
                    <a:pt x="150" y="520"/>
                    <a:pt x="150" y="520"/>
                    <a:pt x="150" y="520"/>
                  </a:cubicBezTo>
                  <a:cubicBezTo>
                    <a:pt x="149" y="519"/>
                    <a:pt x="150" y="518"/>
                    <a:pt x="148" y="517"/>
                  </a:cubicBezTo>
                  <a:cubicBezTo>
                    <a:pt x="148" y="517"/>
                    <a:pt x="149" y="518"/>
                    <a:pt x="148" y="518"/>
                  </a:cubicBezTo>
                  <a:cubicBezTo>
                    <a:pt x="147" y="517"/>
                    <a:pt x="148" y="516"/>
                    <a:pt x="149" y="516"/>
                  </a:cubicBezTo>
                  <a:cubicBezTo>
                    <a:pt x="150" y="517"/>
                    <a:pt x="150" y="519"/>
                    <a:pt x="151" y="519"/>
                  </a:cubicBezTo>
                  <a:cubicBezTo>
                    <a:pt x="150" y="515"/>
                    <a:pt x="150" y="515"/>
                    <a:pt x="150" y="515"/>
                  </a:cubicBezTo>
                  <a:cubicBezTo>
                    <a:pt x="150" y="516"/>
                    <a:pt x="149" y="516"/>
                    <a:pt x="148" y="515"/>
                  </a:cubicBezTo>
                  <a:cubicBezTo>
                    <a:pt x="148" y="516"/>
                    <a:pt x="148" y="516"/>
                    <a:pt x="148" y="516"/>
                  </a:cubicBezTo>
                  <a:cubicBezTo>
                    <a:pt x="147" y="515"/>
                    <a:pt x="147" y="515"/>
                    <a:pt x="147" y="515"/>
                  </a:cubicBezTo>
                  <a:cubicBezTo>
                    <a:pt x="147" y="516"/>
                    <a:pt x="145" y="516"/>
                    <a:pt x="145" y="517"/>
                  </a:cubicBezTo>
                  <a:cubicBezTo>
                    <a:pt x="147" y="518"/>
                    <a:pt x="147" y="518"/>
                    <a:pt x="147" y="518"/>
                  </a:cubicBezTo>
                  <a:cubicBezTo>
                    <a:pt x="146" y="519"/>
                    <a:pt x="147" y="521"/>
                    <a:pt x="146" y="520"/>
                  </a:cubicBezTo>
                  <a:cubicBezTo>
                    <a:pt x="145" y="519"/>
                    <a:pt x="145" y="519"/>
                    <a:pt x="144" y="519"/>
                  </a:cubicBezTo>
                  <a:cubicBezTo>
                    <a:pt x="144" y="519"/>
                    <a:pt x="144" y="519"/>
                    <a:pt x="144" y="519"/>
                  </a:cubicBezTo>
                  <a:cubicBezTo>
                    <a:pt x="142" y="518"/>
                    <a:pt x="142" y="518"/>
                    <a:pt x="142" y="518"/>
                  </a:cubicBezTo>
                  <a:cubicBezTo>
                    <a:pt x="145" y="520"/>
                    <a:pt x="142" y="520"/>
                    <a:pt x="142" y="521"/>
                  </a:cubicBezTo>
                  <a:cubicBezTo>
                    <a:pt x="142" y="520"/>
                    <a:pt x="142" y="520"/>
                    <a:pt x="142" y="520"/>
                  </a:cubicBezTo>
                  <a:cubicBezTo>
                    <a:pt x="140" y="521"/>
                    <a:pt x="143" y="521"/>
                    <a:pt x="143" y="522"/>
                  </a:cubicBezTo>
                  <a:cubicBezTo>
                    <a:pt x="142" y="522"/>
                    <a:pt x="140" y="520"/>
                    <a:pt x="139" y="520"/>
                  </a:cubicBezTo>
                  <a:cubicBezTo>
                    <a:pt x="138" y="521"/>
                    <a:pt x="139" y="524"/>
                    <a:pt x="137" y="524"/>
                  </a:cubicBezTo>
                  <a:cubicBezTo>
                    <a:pt x="136" y="525"/>
                    <a:pt x="137" y="526"/>
                    <a:pt x="137" y="528"/>
                  </a:cubicBezTo>
                  <a:cubicBezTo>
                    <a:pt x="137" y="529"/>
                    <a:pt x="135" y="527"/>
                    <a:pt x="136" y="528"/>
                  </a:cubicBezTo>
                  <a:cubicBezTo>
                    <a:pt x="135" y="527"/>
                    <a:pt x="134" y="527"/>
                    <a:pt x="133" y="527"/>
                  </a:cubicBezTo>
                  <a:cubicBezTo>
                    <a:pt x="134" y="527"/>
                    <a:pt x="132" y="528"/>
                    <a:pt x="135" y="529"/>
                  </a:cubicBezTo>
                  <a:cubicBezTo>
                    <a:pt x="133" y="529"/>
                    <a:pt x="132" y="532"/>
                    <a:pt x="133" y="533"/>
                  </a:cubicBezTo>
                  <a:cubicBezTo>
                    <a:pt x="133" y="533"/>
                    <a:pt x="131" y="532"/>
                    <a:pt x="130" y="532"/>
                  </a:cubicBezTo>
                  <a:cubicBezTo>
                    <a:pt x="131" y="534"/>
                    <a:pt x="132" y="535"/>
                    <a:pt x="131" y="536"/>
                  </a:cubicBezTo>
                  <a:cubicBezTo>
                    <a:pt x="133" y="537"/>
                    <a:pt x="133" y="536"/>
                    <a:pt x="135" y="537"/>
                  </a:cubicBezTo>
                  <a:cubicBezTo>
                    <a:pt x="135" y="537"/>
                    <a:pt x="136" y="537"/>
                    <a:pt x="136" y="537"/>
                  </a:cubicBezTo>
                  <a:cubicBezTo>
                    <a:pt x="134" y="537"/>
                    <a:pt x="131" y="537"/>
                    <a:pt x="131" y="538"/>
                  </a:cubicBezTo>
                  <a:cubicBezTo>
                    <a:pt x="128" y="538"/>
                    <a:pt x="132" y="536"/>
                    <a:pt x="129" y="536"/>
                  </a:cubicBezTo>
                  <a:cubicBezTo>
                    <a:pt x="126" y="535"/>
                    <a:pt x="127" y="533"/>
                    <a:pt x="128" y="533"/>
                  </a:cubicBezTo>
                  <a:cubicBezTo>
                    <a:pt x="126" y="531"/>
                    <a:pt x="128" y="533"/>
                    <a:pt x="126" y="533"/>
                  </a:cubicBezTo>
                  <a:cubicBezTo>
                    <a:pt x="126" y="534"/>
                    <a:pt x="127" y="535"/>
                    <a:pt x="127" y="536"/>
                  </a:cubicBezTo>
                  <a:cubicBezTo>
                    <a:pt x="128" y="537"/>
                    <a:pt x="128" y="536"/>
                    <a:pt x="129" y="537"/>
                  </a:cubicBezTo>
                  <a:cubicBezTo>
                    <a:pt x="131" y="539"/>
                    <a:pt x="127" y="539"/>
                    <a:pt x="127" y="539"/>
                  </a:cubicBezTo>
                  <a:cubicBezTo>
                    <a:pt x="126" y="538"/>
                    <a:pt x="126" y="538"/>
                    <a:pt x="126" y="538"/>
                  </a:cubicBezTo>
                  <a:cubicBezTo>
                    <a:pt x="125" y="539"/>
                    <a:pt x="127" y="540"/>
                    <a:pt x="127" y="541"/>
                  </a:cubicBezTo>
                  <a:cubicBezTo>
                    <a:pt x="124" y="541"/>
                    <a:pt x="126" y="539"/>
                    <a:pt x="124" y="538"/>
                  </a:cubicBezTo>
                  <a:cubicBezTo>
                    <a:pt x="122" y="539"/>
                    <a:pt x="122" y="539"/>
                    <a:pt x="122" y="539"/>
                  </a:cubicBezTo>
                  <a:cubicBezTo>
                    <a:pt x="122" y="542"/>
                    <a:pt x="125" y="540"/>
                    <a:pt x="124" y="542"/>
                  </a:cubicBezTo>
                  <a:cubicBezTo>
                    <a:pt x="123" y="542"/>
                    <a:pt x="123" y="542"/>
                    <a:pt x="123" y="542"/>
                  </a:cubicBezTo>
                  <a:cubicBezTo>
                    <a:pt x="124" y="543"/>
                    <a:pt x="124" y="543"/>
                    <a:pt x="124" y="543"/>
                  </a:cubicBezTo>
                  <a:cubicBezTo>
                    <a:pt x="125" y="543"/>
                    <a:pt x="127" y="543"/>
                    <a:pt x="126" y="542"/>
                  </a:cubicBezTo>
                  <a:cubicBezTo>
                    <a:pt x="130" y="542"/>
                    <a:pt x="127" y="543"/>
                    <a:pt x="128" y="544"/>
                  </a:cubicBezTo>
                  <a:cubicBezTo>
                    <a:pt x="130" y="545"/>
                    <a:pt x="127" y="544"/>
                    <a:pt x="129" y="543"/>
                  </a:cubicBezTo>
                  <a:cubicBezTo>
                    <a:pt x="131" y="543"/>
                    <a:pt x="131" y="544"/>
                    <a:pt x="131" y="545"/>
                  </a:cubicBezTo>
                  <a:cubicBezTo>
                    <a:pt x="132" y="546"/>
                    <a:pt x="130" y="546"/>
                    <a:pt x="129" y="547"/>
                  </a:cubicBezTo>
                  <a:cubicBezTo>
                    <a:pt x="128" y="546"/>
                    <a:pt x="128" y="545"/>
                    <a:pt x="129" y="545"/>
                  </a:cubicBezTo>
                  <a:cubicBezTo>
                    <a:pt x="127" y="544"/>
                    <a:pt x="125" y="547"/>
                    <a:pt x="124" y="546"/>
                  </a:cubicBezTo>
                  <a:cubicBezTo>
                    <a:pt x="123" y="548"/>
                    <a:pt x="125" y="547"/>
                    <a:pt x="126" y="548"/>
                  </a:cubicBezTo>
                  <a:cubicBezTo>
                    <a:pt x="126" y="547"/>
                    <a:pt x="128" y="547"/>
                    <a:pt x="128" y="547"/>
                  </a:cubicBezTo>
                  <a:cubicBezTo>
                    <a:pt x="133" y="548"/>
                    <a:pt x="125" y="549"/>
                    <a:pt x="127" y="551"/>
                  </a:cubicBezTo>
                  <a:cubicBezTo>
                    <a:pt x="130" y="550"/>
                    <a:pt x="132" y="552"/>
                    <a:pt x="134" y="549"/>
                  </a:cubicBezTo>
                  <a:cubicBezTo>
                    <a:pt x="135" y="549"/>
                    <a:pt x="136" y="550"/>
                    <a:pt x="136" y="550"/>
                  </a:cubicBezTo>
                  <a:cubicBezTo>
                    <a:pt x="134" y="551"/>
                    <a:pt x="135" y="552"/>
                    <a:pt x="133" y="552"/>
                  </a:cubicBezTo>
                  <a:cubicBezTo>
                    <a:pt x="133" y="553"/>
                    <a:pt x="133" y="553"/>
                    <a:pt x="133" y="553"/>
                  </a:cubicBezTo>
                  <a:cubicBezTo>
                    <a:pt x="130" y="553"/>
                    <a:pt x="130" y="553"/>
                    <a:pt x="130" y="553"/>
                  </a:cubicBezTo>
                  <a:cubicBezTo>
                    <a:pt x="130" y="554"/>
                    <a:pt x="129" y="557"/>
                    <a:pt x="129" y="558"/>
                  </a:cubicBezTo>
                  <a:cubicBezTo>
                    <a:pt x="130" y="558"/>
                    <a:pt x="130" y="556"/>
                    <a:pt x="131" y="557"/>
                  </a:cubicBezTo>
                  <a:cubicBezTo>
                    <a:pt x="130" y="557"/>
                    <a:pt x="130" y="559"/>
                    <a:pt x="131" y="559"/>
                  </a:cubicBezTo>
                  <a:cubicBezTo>
                    <a:pt x="130" y="558"/>
                    <a:pt x="133" y="557"/>
                    <a:pt x="134" y="557"/>
                  </a:cubicBezTo>
                  <a:cubicBezTo>
                    <a:pt x="134" y="558"/>
                    <a:pt x="134" y="560"/>
                    <a:pt x="133" y="560"/>
                  </a:cubicBezTo>
                  <a:cubicBezTo>
                    <a:pt x="131" y="561"/>
                    <a:pt x="131" y="561"/>
                    <a:pt x="131" y="561"/>
                  </a:cubicBezTo>
                  <a:cubicBezTo>
                    <a:pt x="133" y="560"/>
                    <a:pt x="131" y="562"/>
                    <a:pt x="132" y="562"/>
                  </a:cubicBezTo>
                  <a:cubicBezTo>
                    <a:pt x="133" y="561"/>
                    <a:pt x="135" y="560"/>
                    <a:pt x="136" y="559"/>
                  </a:cubicBezTo>
                  <a:cubicBezTo>
                    <a:pt x="137" y="559"/>
                    <a:pt x="136" y="561"/>
                    <a:pt x="137" y="561"/>
                  </a:cubicBezTo>
                  <a:cubicBezTo>
                    <a:pt x="135" y="561"/>
                    <a:pt x="135" y="561"/>
                    <a:pt x="135" y="561"/>
                  </a:cubicBezTo>
                  <a:cubicBezTo>
                    <a:pt x="136" y="562"/>
                    <a:pt x="133" y="564"/>
                    <a:pt x="135" y="564"/>
                  </a:cubicBezTo>
                  <a:cubicBezTo>
                    <a:pt x="136" y="563"/>
                    <a:pt x="136" y="563"/>
                    <a:pt x="136" y="563"/>
                  </a:cubicBezTo>
                  <a:cubicBezTo>
                    <a:pt x="136" y="564"/>
                    <a:pt x="136" y="564"/>
                    <a:pt x="135" y="564"/>
                  </a:cubicBezTo>
                  <a:close/>
                  <a:moveTo>
                    <a:pt x="181" y="303"/>
                  </a:moveTo>
                  <a:cubicBezTo>
                    <a:pt x="181" y="303"/>
                    <a:pt x="181" y="303"/>
                    <a:pt x="181" y="303"/>
                  </a:cubicBezTo>
                  <a:cubicBezTo>
                    <a:pt x="181" y="303"/>
                    <a:pt x="181" y="303"/>
                    <a:pt x="181" y="303"/>
                  </a:cubicBezTo>
                  <a:cubicBezTo>
                    <a:pt x="181" y="303"/>
                    <a:pt x="181" y="303"/>
                    <a:pt x="181" y="303"/>
                  </a:cubicBezTo>
                  <a:close/>
                  <a:moveTo>
                    <a:pt x="191" y="308"/>
                  </a:moveTo>
                  <a:cubicBezTo>
                    <a:pt x="190" y="307"/>
                    <a:pt x="190" y="306"/>
                    <a:pt x="190" y="306"/>
                  </a:cubicBezTo>
                  <a:cubicBezTo>
                    <a:pt x="191" y="308"/>
                    <a:pt x="191" y="308"/>
                    <a:pt x="191" y="308"/>
                  </a:cubicBezTo>
                  <a:cubicBezTo>
                    <a:pt x="191" y="308"/>
                    <a:pt x="191" y="308"/>
                    <a:pt x="191" y="308"/>
                  </a:cubicBezTo>
                  <a:close/>
                  <a:moveTo>
                    <a:pt x="199" y="323"/>
                  </a:moveTo>
                  <a:cubicBezTo>
                    <a:pt x="199" y="323"/>
                    <a:pt x="199" y="323"/>
                    <a:pt x="199" y="324"/>
                  </a:cubicBezTo>
                  <a:cubicBezTo>
                    <a:pt x="199" y="324"/>
                    <a:pt x="199" y="324"/>
                    <a:pt x="199" y="324"/>
                  </a:cubicBezTo>
                  <a:cubicBezTo>
                    <a:pt x="199" y="324"/>
                    <a:pt x="199" y="324"/>
                    <a:pt x="199" y="324"/>
                  </a:cubicBezTo>
                  <a:cubicBezTo>
                    <a:pt x="199" y="324"/>
                    <a:pt x="200" y="324"/>
                    <a:pt x="200" y="324"/>
                  </a:cubicBezTo>
                  <a:cubicBezTo>
                    <a:pt x="200" y="324"/>
                    <a:pt x="200" y="324"/>
                    <a:pt x="200" y="324"/>
                  </a:cubicBezTo>
                  <a:cubicBezTo>
                    <a:pt x="198" y="324"/>
                    <a:pt x="198" y="324"/>
                    <a:pt x="199" y="323"/>
                  </a:cubicBezTo>
                  <a:close/>
                  <a:moveTo>
                    <a:pt x="198" y="307"/>
                  </a:moveTo>
                  <a:cubicBezTo>
                    <a:pt x="198" y="307"/>
                    <a:pt x="198" y="307"/>
                    <a:pt x="198" y="307"/>
                  </a:cubicBezTo>
                  <a:cubicBezTo>
                    <a:pt x="198" y="307"/>
                    <a:pt x="198" y="306"/>
                    <a:pt x="198" y="306"/>
                  </a:cubicBezTo>
                  <a:cubicBezTo>
                    <a:pt x="198" y="307"/>
                    <a:pt x="198" y="307"/>
                    <a:pt x="198" y="307"/>
                  </a:cubicBezTo>
                  <a:cubicBezTo>
                    <a:pt x="197" y="308"/>
                    <a:pt x="197" y="304"/>
                    <a:pt x="197" y="307"/>
                  </a:cubicBezTo>
                  <a:cubicBezTo>
                    <a:pt x="197" y="305"/>
                    <a:pt x="197" y="305"/>
                    <a:pt x="197" y="305"/>
                  </a:cubicBezTo>
                  <a:cubicBezTo>
                    <a:pt x="196" y="308"/>
                    <a:pt x="196" y="304"/>
                    <a:pt x="196" y="306"/>
                  </a:cubicBezTo>
                  <a:cubicBezTo>
                    <a:pt x="196" y="306"/>
                    <a:pt x="196" y="306"/>
                    <a:pt x="196" y="306"/>
                  </a:cubicBezTo>
                  <a:cubicBezTo>
                    <a:pt x="195" y="305"/>
                    <a:pt x="194" y="309"/>
                    <a:pt x="194" y="307"/>
                  </a:cubicBezTo>
                  <a:cubicBezTo>
                    <a:pt x="194" y="307"/>
                    <a:pt x="193" y="307"/>
                    <a:pt x="193" y="309"/>
                  </a:cubicBezTo>
                  <a:cubicBezTo>
                    <a:pt x="193" y="307"/>
                    <a:pt x="193" y="307"/>
                    <a:pt x="193" y="307"/>
                  </a:cubicBezTo>
                  <a:cubicBezTo>
                    <a:pt x="192" y="307"/>
                    <a:pt x="192" y="307"/>
                    <a:pt x="191" y="308"/>
                  </a:cubicBezTo>
                  <a:cubicBezTo>
                    <a:pt x="191" y="307"/>
                    <a:pt x="191" y="307"/>
                    <a:pt x="191" y="307"/>
                  </a:cubicBezTo>
                  <a:cubicBezTo>
                    <a:pt x="190" y="306"/>
                    <a:pt x="189" y="304"/>
                    <a:pt x="189" y="304"/>
                  </a:cubicBezTo>
                  <a:cubicBezTo>
                    <a:pt x="188" y="302"/>
                    <a:pt x="189" y="304"/>
                    <a:pt x="189" y="303"/>
                  </a:cubicBezTo>
                  <a:cubicBezTo>
                    <a:pt x="189" y="302"/>
                    <a:pt x="189" y="303"/>
                    <a:pt x="188" y="302"/>
                  </a:cubicBezTo>
                  <a:cubicBezTo>
                    <a:pt x="188" y="300"/>
                    <a:pt x="188" y="300"/>
                    <a:pt x="188" y="300"/>
                  </a:cubicBezTo>
                  <a:cubicBezTo>
                    <a:pt x="188" y="300"/>
                    <a:pt x="189" y="302"/>
                    <a:pt x="190" y="303"/>
                  </a:cubicBezTo>
                  <a:cubicBezTo>
                    <a:pt x="190" y="303"/>
                    <a:pt x="190" y="303"/>
                    <a:pt x="189" y="302"/>
                  </a:cubicBezTo>
                  <a:cubicBezTo>
                    <a:pt x="190" y="304"/>
                    <a:pt x="191" y="305"/>
                    <a:pt x="191" y="307"/>
                  </a:cubicBezTo>
                  <a:cubicBezTo>
                    <a:pt x="192" y="308"/>
                    <a:pt x="190" y="305"/>
                    <a:pt x="191" y="305"/>
                  </a:cubicBezTo>
                  <a:cubicBezTo>
                    <a:pt x="191" y="306"/>
                    <a:pt x="190" y="304"/>
                    <a:pt x="190" y="303"/>
                  </a:cubicBezTo>
                  <a:cubicBezTo>
                    <a:pt x="188" y="298"/>
                    <a:pt x="192" y="306"/>
                    <a:pt x="192" y="305"/>
                  </a:cubicBezTo>
                  <a:cubicBezTo>
                    <a:pt x="190" y="302"/>
                    <a:pt x="191" y="301"/>
                    <a:pt x="189" y="298"/>
                  </a:cubicBezTo>
                  <a:cubicBezTo>
                    <a:pt x="189" y="297"/>
                    <a:pt x="189" y="296"/>
                    <a:pt x="189" y="297"/>
                  </a:cubicBezTo>
                  <a:cubicBezTo>
                    <a:pt x="190" y="299"/>
                    <a:pt x="190" y="298"/>
                    <a:pt x="190" y="300"/>
                  </a:cubicBezTo>
                  <a:cubicBezTo>
                    <a:pt x="191" y="300"/>
                    <a:pt x="191" y="300"/>
                    <a:pt x="191" y="300"/>
                  </a:cubicBezTo>
                  <a:cubicBezTo>
                    <a:pt x="191" y="302"/>
                    <a:pt x="191" y="302"/>
                    <a:pt x="191" y="302"/>
                  </a:cubicBezTo>
                  <a:cubicBezTo>
                    <a:pt x="193" y="306"/>
                    <a:pt x="193" y="306"/>
                    <a:pt x="193" y="306"/>
                  </a:cubicBezTo>
                  <a:cubicBezTo>
                    <a:pt x="193" y="305"/>
                    <a:pt x="192" y="304"/>
                    <a:pt x="193" y="303"/>
                  </a:cubicBezTo>
                  <a:cubicBezTo>
                    <a:pt x="193" y="304"/>
                    <a:pt x="193" y="305"/>
                    <a:pt x="193" y="305"/>
                  </a:cubicBezTo>
                  <a:cubicBezTo>
                    <a:pt x="193" y="304"/>
                    <a:pt x="192" y="302"/>
                    <a:pt x="192" y="302"/>
                  </a:cubicBezTo>
                  <a:cubicBezTo>
                    <a:pt x="193" y="301"/>
                    <a:pt x="194" y="303"/>
                    <a:pt x="194" y="304"/>
                  </a:cubicBezTo>
                  <a:cubicBezTo>
                    <a:pt x="194" y="306"/>
                    <a:pt x="194" y="306"/>
                    <a:pt x="194" y="306"/>
                  </a:cubicBezTo>
                  <a:cubicBezTo>
                    <a:pt x="194" y="304"/>
                    <a:pt x="194" y="306"/>
                    <a:pt x="194" y="306"/>
                  </a:cubicBezTo>
                  <a:cubicBezTo>
                    <a:pt x="194" y="304"/>
                    <a:pt x="194" y="303"/>
                    <a:pt x="193" y="301"/>
                  </a:cubicBezTo>
                  <a:cubicBezTo>
                    <a:pt x="193" y="301"/>
                    <a:pt x="194" y="302"/>
                    <a:pt x="194" y="302"/>
                  </a:cubicBezTo>
                  <a:cubicBezTo>
                    <a:pt x="194" y="303"/>
                    <a:pt x="194" y="303"/>
                    <a:pt x="194" y="303"/>
                  </a:cubicBezTo>
                  <a:cubicBezTo>
                    <a:pt x="194" y="303"/>
                    <a:pt x="195" y="306"/>
                    <a:pt x="195" y="305"/>
                  </a:cubicBezTo>
                  <a:cubicBezTo>
                    <a:pt x="195" y="304"/>
                    <a:pt x="195" y="304"/>
                    <a:pt x="195" y="304"/>
                  </a:cubicBezTo>
                  <a:cubicBezTo>
                    <a:pt x="195" y="304"/>
                    <a:pt x="195" y="305"/>
                    <a:pt x="195" y="305"/>
                  </a:cubicBezTo>
                  <a:cubicBezTo>
                    <a:pt x="195" y="304"/>
                    <a:pt x="195" y="304"/>
                    <a:pt x="195" y="304"/>
                  </a:cubicBezTo>
                  <a:cubicBezTo>
                    <a:pt x="196" y="305"/>
                    <a:pt x="196" y="305"/>
                    <a:pt x="196" y="305"/>
                  </a:cubicBezTo>
                  <a:cubicBezTo>
                    <a:pt x="196" y="304"/>
                    <a:pt x="195" y="302"/>
                    <a:pt x="196" y="304"/>
                  </a:cubicBezTo>
                  <a:cubicBezTo>
                    <a:pt x="195" y="301"/>
                    <a:pt x="196" y="304"/>
                    <a:pt x="195" y="303"/>
                  </a:cubicBezTo>
                  <a:cubicBezTo>
                    <a:pt x="194" y="301"/>
                    <a:pt x="195" y="301"/>
                    <a:pt x="195" y="301"/>
                  </a:cubicBezTo>
                  <a:cubicBezTo>
                    <a:pt x="196" y="303"/>
                    <a:pt x="195" y="301"/>
                    <a:pt x="196" y="301"/>
                  </a:cubicBezTo>
                  <a:cubicBezTo>
                    <a:pt x="196" y="302"/>
                    <a:pt x="196" y="302"/>
                    <a:pt x="196" y="303"/>
                  </a:cubicBezTo>
                  <a:cubicBezTo>
                    <a:pt x="196" y="301"/>
                    <a:pt x="196" y="301"/>
                    <a:pt x="196" y="301"/>
                  </a:cubicBezTo>
                  <a:cubicBezTo>
                    <a:pt x="197" y="304"/>
                    <a:pt x="196" y="300"/>
                    <a:pt x="197" y="301"/>
                  </a:cubicBezTo>
                  <a:cubicBezTo>
                    <a:pt x="197" y="302"/>
                    <a:pt x="197" y="303"/>
                    <a:pt x="198" y="304"/>
                  </a:cubicBezTo>
                  <a:cubicBezTo>
                    <a:pt x="197" y="301"/>
                    <a:pt x="197" y="301"/>
                    <a:pt x="196" y="299"/>
                  </a:cubicBezTo>
                  <a:cubicBezTo>
                    <a:pt x="197" y="300"/>
                    <a:pt x="197" y="302"/>
                    <a:pt x="198" y="304"/>
                  </a:cubicBezTo>
                  <a:cubicBezTo>
                    <a:pt x="198" y="302"/>
                    <a:pt x="199" y="305"/>
                    <a:pt x="198" y="302"/>
                  </a:cubicBezTo>
                  <a:cubicBezTo>
                    <a:pt x="198" y="302"/>
                    <a:pt x="198" y="301"/>
                    <a:pt x="197" y="300"/>
                  </a:cubicBezTo>
                  <a:cubicBezTo>
                    <a:pt x="198" y="300"/>
                    <a:pt x="198" y="301"/>
                    <a:pt x="198" y="302"/>
                  </a:cubicBezTo>
                  <a:cubicBezTo>
                    <a:pt x="198" y="301"/>
                    <a:pt x="198" y="299"/>
                    <a:pt x="198" y="299"/>
                  </a:cubicBezTo>
                  <a:cubicBezTo>
                    <a:pt x="198" y="299"/>
                    <a:pt x="198" y="296"/>
                    <a:pt x="198" y="298"/>
                  </a:cubicBezTo>
                  <a:cubicBezTo>
                    <a:pt x="199" y="300"/>
                    <a:pt x="198" y="299"/>
                    <a:pt x="198" y="300"/>
                  </a:cubicBezTo>
                  <a:cubicBezTo>
                    <a:pt x="199" y="300"/>
                    <a:pt x="198" y="296"/>
                    <a:pt x="198" y="295"/>
                  </a:cubicBezTo>
                  <a:cubicBezTo>
                    <a:pt x="198" y="294"/>
                    <a:pt x="197" y="291"/>
                    <a:pt x="197" y="290"/>
                  </a:cubicBezTo>
                  <a:cubicBezTo>
                    <a:pt x="198" y="291"/>
                    <a:pt x="197" y="291"/>
                    <a:pt x="198" y="293"/>
                  </a:cubicBezTo>
                  <a:cubicBezTo>
                    <a:pt x="198" y="293"/>
                    <a:pt x="198" y="293"/>
                    <a:pt x="198" y="293"/>
                  </a:cubicBezTo>
                  <a:cubicBezTo>
                    <a:pt x="199" y="296"/>
                    <a:pt x="198" y="298"/>
                    <a:pt x="199" y="300"/>
                  </a:cubicBezTo>
                  <a:cubicBezTo>
                    <a:pt x="199" y="299"/>
                    <a:pt x="199" y="299"/>
                    <a:pt x="199" y="299"/>
                  </a:cubicBezTo>
                  <a:cubicBezTo>
                    <a:pt x="200" y="302"/>
                    <a:pt x="200" y="302"/>
                    <a:pt x="200" y="302"/>
                  </a:cubicBezTo>
                  <a:cubicBezTo>
                    <a:pt x="200" y="300"/>
                    <a:pt x="200" y="301"/>
                    <a:pt x="200" y="301"/>
                  </a:cubicBezTo>
                  <a:cubicBezTo>
                    <a:pt x="200" y="299"/>
                    <a:pt x="200" y="302"/>
                    <a:pt x="200" y="300"/>
                  </a:cubicBezTo>
                  <a:cubicBezTo>
                    <a:pt x="200" y="300"/>
                    <a:pt x="200" y="297"/>
                    <a:pt x="200" y="298"/>
                  </a:cubicBezTo>
                  <a:cubicBezTo>
                    <a:pt x="201" y="301"/>
                    <a:pt x="201" y="301"/>
                    <a:pt x="201" y="301"/>
                  </a:cubicBezTo>
                  <a:cubicBezTo>
                    <a:pt x="201" y="302"/>
                    <a:pt x="201" y="299"/>
                    <a:pt x="201" y="300"/>
                  </a:cubicBezTo>
                  <a:cubicBezTo>
                    <a:pt x="201" y="301"/>
                    <a:pt x="201" y="301"/>
                    <a:pt x="201" y="301"/>
                  </a:cubicBezTo>
                  <a:cubicBezTo>
                    <a:pt x="202" y="301"/>
                    <a:pt x="203" y="301"/>
                    <a:pt x="204" y="297"/>
                  </a:cubicBezTo>
                  <a:cubicBezTo>
                    <a:pt x="204" y="298"/>
                    <a:pt x="204" y="299"/>
                    <a:pt x="205" y="300"/>
                  </a:cubicBezTo>
                  <a:cubicBezTo>
                    <a:pt x="205" y="299"/>
                    <a:pt x="205" y="298"/>
                    <a:pt x="205" y="298"/>
                  </a:cubicBezTo>
                  <a:cubicBezTo>
                    <a:pt x="205" y="300"/>
                    <a:pt x="205" y="300"/>
                    <a:pt x="205" y="300"/>
                  </a:cubicBezTo>
                  <a:cubicBezTo>
                    <a:pt x="206" y="301"/>
                    <a:pt x="206" y="299"/>
                    <a:pt x="206" y="298"/>
                  </a:cubicBezTo>
                  <a:cubicBezTo>
                    <a:pt x="206" y="299"/>
                    <a:pt x="206" y="299"/>
                    <a:pt x="206" y="299"/>
                  </a:cubicBezTo>
                  <a:cubicBezTo>
                    <a:pt x="207" y="300"/>
                    <a:pt x="207" y="298"/>
                    <a:pt x="207" y="298"/>
                  </a:cubicBezTo>
                  <a:cubicBezTo>
                    <a:pt x="207" y="299"/>
                    <a:pt x="207" y="299"/>
                    <a:pt x="207" y="299"/>
                  </a:cubicBezTo>
                  <a:cubicBezTo>
                    <a:pt x="207" y="298"/>
                    <a:pt x="207" y="298"/>
                    <a:pt x="207" y="298"/>
                  </a:cubicBezTo>
                  <a:cubicBezTo>
                    <a:pt x="207" y="297"/>
                    <a:pt x="207" y="297"/>
                    <a:pt x="207" y="299"/>
                  </a:cubicBezTo>
                  <a:cubicBezTo>
                    <a:pt x="208" y="298"/>
                    <a:pt x="208" y="298"/>
                    <a:pt x="208" y="298"/>
                  </a:cubicBezTo>
                  <a:cubicBezTo>
                    <a:pt x="208" y="299"/>
                    <a:pt x="208" y="299"/>
                    <a:pt x="209" y="298"/>
                  </a:cubicBezTo>
                  <a:cubicBezTo>
                    <a:pt x="209" y="298"/>
                    <a:pt x="209" y="297"/>
                    <a:pt x="209" y="296"/>
                  </a:cubicBezTo>
                  <a:cubicBezTo>
                    <a:pt x="209" y="293"/>
                    <a:pt x="209" y="296"/>
                    <a:pt x="209" y="295"/>
                  </a:cubicBezTo>
                  <a:cubicBezTo>
                    <a:pt x="209" y="297"/>
                    <a:pt x="209" y="297"/>
                    <a:pt x="209" y="297"/>
                  </a:cubicBezTo>
                  <a:cubicBezTo>
                    <a:pt x="209" y="300"/>
                    <a:pt x="210" y="298"/>
                    <a:pt x="211" y="299"/>
                  </a:cubicBezTo>
                  <a:cubicBezTo>
                    <a:pt x="211" y="297"/>
                    <a:pt x="211" y="297"/>
                    <a:pt x="211" y="297"/>
                  </a:cubicBezTo>
                  <a:cubicBezTo>
                    <a:pt x="211" y="300"/>
                    <a:pt x="212" y="297"/>
                    <a:pt x="212" y="299"/>
                  </a:cubicBezTo>
                  <a:cubicBezTo>
                    <a:pt x="213" y="298"/>
                    <a:pt x="213" y="295"/>
                    <a:pt x="214" y="295"/>
                  </a:cubicBezTo>
                  <a:cubicBezTo>
                    <a:pt x="214" y="293"/>
                    <a:pt x="213" y="298"/>
                    <a:pt x="213" y="299"/>
                  </a:cubicBezTo>
                  <a:cubicBezTo>
                    <a:pt x="213" y="298"/>
                    <a:pt x="214" y="298"/>
                    <a:pt x="214" y="298"/>
                  </a:cubicBezTo>
                  <a:cubicBezTo>
                    <a:pt x="214" y="298"/>
                    <a:pt x="214" y="298"/>
                    <a:pt x="214" y="298"/>
                  </a:cubicBezTo>
                  <a:cubicBezTo>
                    <a:pt x="214" y="297"/>
                    <a:pt x="215" y="296"/>
                    <a:pt x="215" y="297"/>
                  </a:cubicBezTo>
                  <a:cubicBezTo>
                    <a:pt x="214" y="298"/>
                    <a:pt x="214" y="298"/>
                    <a:pt x="214" y="298"/>
                  </a:cubicBezTo>
                  <a:cubicBezTo>
                    <a:pt x="215" y="298"/>
                    <a:pt x="214" y="299"/>
                    <a:pt x="215" y="299"/>
                  </a:cubicBezTo>
                  <a:cubicBezTo>
                    <a:pt x="215" y="297"/>
                    <a:pt x="215" y="298"/>
                    <a:pt x="216" y="297"/>
                  </a:cubicBezTo>
                  <a:cubicBezTo>
                    <a:pt x="215" y="298"/>
                    <a:pt x="215" y="298"/>
                    <a:pt x="215" y="298"/>
                  </a:cubicBezTo>
                  <a:cubicBezTo>
                    <a:pt x="216" y="296"/>
                    <a:pt x="216" y="296"/>
                    <a:pt x="216" y="296"/>
                  </a:cubicBezTo>
                  <a:cubicBezTo>
                    <a:pt x="216" y="297"/>
                    <a:pt x="216" y="297"/>
                    <a:pt x="216" y="297"/>
                  </a:cubicBezTo>
                  <a:cubicBezTo>
                    <a:pt x="215" y="299"/>
                    <a:pt x="215" y="299"/>
                    <a:pt x="215" y="299"/>
                  </a:cubicBezTo>
                  <a:cubicBezTo>
                    <a:pt x="215" y="300"/>
                    <a:pt x="216" y="297"/>
                    <a:pt x="216" y="297"/>
                  </a:cubicBezTo>
                  <a:cubicBezTo>
                    <a:pt x="217" y="296"/>
                    <a:pt x="216" y="297"/>
                    <a:pt x="216" y="298"/>
                  </a:cubicBezTo>
                  <a:cubicBezTo>
                    <a:pt x="216" y="298"/>
                    <a:pt x="216" y="297"/>
                    <a:pt x="216" y="298"/>
                  </a:cubicBezTo>
                  <a:cubicBezTo>
                    <a:pt x="215" y="299"/>
                    <a:pt x="216" y="298"/>
                    <a:pt x="215" y="299"/>
                  </a:cubicBezTo>
                  <a:cubicBezTo>
                    <a:pt x="215" y="299"/>
                    <a:pt x="216" y="297"/>
                    <a:pt x="216" y="298"/>
                  </a:cubicBezTo>
                  <a:cubicBezTo>
                    <a:pt x="216" y="298"/>
                    <a:pt x="217" y="298"/>
                    <a:pt x="216" y="299"/>
                  </a:cubicBezTo>
                  <a:cubicBezTo>
                    <a:pt x="216" y="298"/>
                    <a:pt x="216" y="299"/>
                    <a:pt x="217" y="298"/>
                  </a:cubicBezTo>
                  <a:cubicBezTo>
                    <a:pt x="217" y="298"/>
                    <a:pt x="217" y="297"/>
                    <a:pt x="217" y="296"/>
                  </a:cubicBezTo>
                  <a:cubicBezTo>
                    <a:pt x="218" y="296"/>
                    <a:pt x="218" y="296"/>
                    <a:pt x="218" y="296"/>
                  </a:cubicBezTo>
                  <a:cubicBezTo>
                    <a:pt x="217" y="297"/>
                    <a:pt x="217" y="297"/>
                    <a:pt x="217" y="297"/>
                  </a:cubicBezTo>
                  <a:cubicBezTo>
                    <a:pt x="218" y="296"/>
                    <a:pt x="218" y="297"/>
                    <a:pt x="218" y="296"/>
                  </a:cubicBezTo>
                  <a:cubicBezTo>
                    <a:pt x="217" y="298"/>
                    <a:pt x="217" y="298"/>
                    <a:pt x="217" y="298"/>
                  </a:cubicBezTo>
                  <a:cubicBezTo>
                    <a:pt x="218" y="297"/>
                    <a:pt x="218" y="297"/>
                    <a:pt x="219" y="297"/>
                  </a:cubicBezTo>
                  <a:cubicBezTo>
                    <a:pt x="218" y="298"/>
                    <a:pt x="216" y="300"/>
                    <a:pt x="216" y="300"/>
                  </a:cubicBezTo>
                  <a:cubicBezTo>
                    <a:pt x="218" y="299"/>
                    <a:pt x="218" y="299"/>
                    <a:pt x="218" y="299"/>
                  </a:cubicBezTo>
                  <a:cubicBezTo>
                    <a:pt x="218" y="299"/>
                    <a:pt x="218" y="299"/>
                    <a:pt x="217" y="300"/>
                  </a:cubicBezTo>
                  <a:cubicBezTo>
                    <a:pt x="217" y="301"/>
                    <a:pt x="220" y="296"/>
                    <a:pt x="220" y="298"/>
                  </a:cubicBezTo>
                  <a:cubicBezTo>
                    <a:pt x="218" y="299"/>
                    <a:pt x="218" y="299"/>
                    <a:pt x="218" y="300"/>
                  </a:cubicBezTo>
                  <a:cubicBezTo>
                    <a:pt x="219" y="299"/>
                    <a:pt x="219" y="299"/>
                    <a:pt x="219" y="299"/>
                  </a:cubicBezTo>
                  <a:cubicBezTo>
                    <a:pt x="219" y="298"/>
                    <a:pt x="218" y="300"/>
                    <a:pt x="219" y="299"/>
                  </a:cubicBezTo>
                  <a:cubicBezTo>
                    <a:pt x="219" y="298"/>
                    <a:pt x="219" y="298"/>
                    <a:pt x="220" y="298"/>
                  </a:cubicBezTo>
                  <a:cubicBezTo>
                    <a:pt x="217" y="301"/>
                    <a:pt x="219" y="300"/>
                    <a:pt x="218" y="301"/>
                  </a:cubicBezTo>
                  <a:cubicBezTo>
                    <a:pt x="220" y="300"/>
                    <a:pt x="219" y="301"/>
                    <a:pt x="219" y="301"/>
                  </a:cubicBezTo>
                  <a:cubicBezTo>
                    <a:pt x="217" y="302"/>
                    <a:pt x="220" y="301"/>
                    <a:pt x="218" y="302"/>
                  </a:cubicBezTo>
                  <a:cubicBezTo>
                    <a:pt x="221" y="300"/>
                    <a:pt x="221" y="300"/>
                    <a:pt x="221" y="300"/>
                  </a:cubicBezTo>
                  <a:cubicBezTo>
                    <a:pt x="219" y="301"/>
                    <a:pt x="224" y="299"/>
                    <a:pt x="222" y="300"/>
                  </a:cubicBezTo>
                  <a:cubicBezTo>
                    <a:pt x="221" y="301"/>
                    <a:pt x="220" y="301"/>
                    <a:pt x="220" y="301"/>
                  </a:cubicBezTo>
                  <a:cubicBezTo>
                    <a:pt x="217" y="303"/>
                    <a:pt x="222" y="301"/>
                    <a:pt x="219" y="302"/>
                  </a:cubicBezTo>
                  <a:cubicBezTo>
                    <a:pt x="223" y="301"/>
                    <a:pt x="223" y="301"/>
                    <a:pt x="223" y="301"/>
                  </a:cubicBezTo>
                  <a:cubicBezTo>
                    <a:pt x="222" y="302"/>
                    <a:pt x="221" y="302"/>
                    <a:pt x="220" y="303"/>
                  </a:cubicBezTo>
                  <a:cubicBezTo>
                    <a:pt x="221" y="302"/>
                    <a:pt x="221" y="302"/>
                    <a:pt x="221" y="303"/>
                  </a:cubicBezTo>
                  <a:cubicBezTo>
                    <a:pt x="220" y="303"/>
                    <a:pt x="220" y="303"/>
                    <a:pt x="220" y="303"/>
                  </a:cubicBezTo>
                  <a:cubicBezTo>
                    <a:pt x="219" y="303"/>
                    <a:pt x="220" y="303"/>
                    <a:pt x="221" y="303"/>
                  </a:cubicBezTo>
                  <a:cubicBezTo>
                    <a:pt x="219" y="303"/>
                    <a:pt x="221" y="304"/>
                    <a:pt x="219" y="304"/>
                  </a:cubicBezTo>
                  <a:cubicBezTo>
                    <a:pt x="222" y="304"/>
                    <a:pt x="218" y="304"/>
                    <a:pt x="222" y="304"/>
                  </a:cubicBezTo>
                  <a:cubicBezTo>
                    <a:pt x="221" y="304"/>
                    <a:pt x="221" y="304"/>
                    <a:pt x="221" y="304"/>
                  </a:cubicBezTo>
                  <a:cubicBezTo>
                    <a:pt x="222" y="304"/>
                    <a:pt x="223" y="304"/>
                    <a:pt x="224" y="305"/>
                  </a:cubicBezTo>
                  <a:cubicBezTo>
                    <a:pt x="222" y="305"/>
                    <a:pt x="222" y="305"/>
                    <a:pt x="222" y="305"/>
                  </a:cubicBezTo>
                  <a:cubicBezTo>
                    <a:pt x="221" y="305"/>
                    <a:pt x="221" y="305"/>
                    <a:pt x="221" y="305"/>
                  </a:cubicBezTo>
                  <a:cubicBezTo>
                    <a:pt x="221" y="305"/>
                    <a:pt x="221" y="304"/>
                    <a:pt x="221" y="304"/>
                  </a:cubicBezTo>
                  <a:cubicBezTo>
                    <a:pt x="221" y="304"/>
                    <a:pt x="221" y="305"/>
                    <a:pt x="221" y="305"/>
                  </a:cubicBezTo>
                  <a:cubicBezTo>
                    <a:pt x="219" y="305"/>
                    <a:pt x="221" y="305"/>
                    <a:pt x="220" y="305"/>
                  </a:cubicBezTo>
                  <a:cubicBezTo>
                    <a:pt x="222" y="305"/>
                    <a:pt x="220" y="305"/>
                    <a:pt x="221" y="305"/>
                  </a:cubicBezTo>
                  <a:cubicBezTo>
                    <a:pt x="221" y="305"/>
                    <a:pt x="221" y="305"/>
                    <a:pt x="221" y="305"/>
                  </a:cubicBezTo>
                  <a:cubicBezTo>
                    <a:pt x="221" y="306"/>
                    <a:pt x="222" y="306"/>
                    <a:pt x="222" y="306"/>
                  </a:cubicBezTo>
                  <a:cubicBezTo>
                    <a:pt x="222" y="306"/>
                    <a:pt x="221" y="305"/>
                    <a:pt x="221" y="305"/>
                  </a:cubicBezTo>
                  <a:cubicBezTo>
                    <a:pt x="222" y="305"/>
                    <a:pt x="222" y="305"/>
                    <a:pt x="222" y="305"/>
                  </a:cubicBezTo>
                  <a:cubicBezTo>
                    <a:pt x="223" y="306"/>
                    <a:pt x="223" y="306"/>
                    <a:pt x="223" y="306"/>
                  </a:cubicBezTo>
                  <a:cubicBezTo>
                    <a:pt x="223" y="306"/>
                    <a:pt x="222" y="306"/>
                    <a:pt x="222" y="306"/>
                  </a:cubicBezTo>
                  <a:cubicBezTo>
                    <a:pt x="222" y="306"/>
                    <a:pt x="221" y="306"/>
                    <a:pt x="222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0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7"/>
                    <a:pt x="221" y="307"/>
                    <a:pt x="222" y="307"/>
                  </a:cubicBezTo>
                  <a:cubicBezTo>
                    <a:pt x="222" y="307"/>
                    <a:pt x="221" y="307"/>
                    <a:pt x="221" y="307"/>
                  </a:cubicBezTo>
                  <a:cubicBezTo>
                    <a:pt x="221" y="307"/>
                    <a:pt x="221" y="307"/>
                    <a:pt x="221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8"/>
                    <a:pt x="222" y="308"/>
                    <a:pt x="222" y="309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8"/>
                    <a:pt x="222" y="308"/>
                    <a:pt x="222" y="309"/>
                  </a:cubicBezTo>
                  <a:cubicBezTo>
                    <a:pt x="222" y="310"/>
                    <a:pt x="222" y="309"/>
                    <a:pt x="222" y="309"/>
                  </a:cubicBezTo>
                  <a:cubicBezTo>
                    <a:pt x="222" y="310"/>
                    <a:pt x="222" y="312"/>
                    <a:pt x="222" y="311"/>
                  </a:cubicBezTo>
                  <a:cubicBezTo>
                    <a:pt x="222" y="311"/>
                    <a:pt x="222" y="311"/>
                    <a:pt x="222" y="311"/>
                  </a:cubicBezTo>
                  <a:cubicBezTo>
                    <a:pt x="222" y="311"/>
                    <a:pt x="222" y="312"/>
                    <a:pt x="221" y="312"/>
                  </a:cubicBezTo>
                  <a:cubicBezTo>
                    <a:pt x="221" y="311"/>
                    <a:pt x="221" y="311"/>
                    <a:pt x="221" y="310"/>
                  </a:cubicBezTo>
                  <a:cubicBezTo>
                    <a:pt x="221" y="308"/>
                    <a:pt x="221" y="309"/>
                    <a:pt x="220" y="309"/>
                  </a:cubicBezTo>
                  <a:cubicBezTo>
                    <a:pt x="220" y="310"/>
                    <a:pt x="220" y="310"/>
                    <a:pt x="220" y="310"/>
                  </a:cubicBezTo>
                  <a:cubicBezTo>
                    <a:pt x="220" y="311"/>
                    <a:pt x="220" y="309"/>
                    <a:pt x="220" y="309"/>
                  </a:cubicBezTo>
                  <a:cubicBezTo>
                    <a:pt x="219" y="314"/>
                    <a:pt x="219" y="314"/>
                    <a:pt x="219" y="314"/>
                  </a:cubicBezTo>
                  <a:cubicBezTo>
                    <a:pt x="219" y="313"/>
                    <a:pt x="219" y="311"/>
                    <a:pt x="219" y="310"/>
                  </a:cubicBezTo>
                  <a:cubicBezTo>
                    <a:pt x="219" y="311"/>
                    <a:pt x="218" y="314"/>
                    <a:pt x="217" y="315"/>
                  </a:cubicBezTo>
                  <a:cubicBezTo>
                    <a:pt x="217" y="315"/>
                    <a:pt x="216" y="316"/>
                    <a:pt x="216" y="316"/>
                  </a:cubicBezTo>
                  <a:cubicBezTo>
                    <a:pt x="216" y="314"/>
                    <a:pt x="216" y="316"/>
                    <a:pt x="216" y="315"/>
                  </a:cubicBezTo>
                  <a:cubicBezTo>
                    <a:pt x="216" y="313"/>
                    <a:pt x="216" y="313"/>
                    <a:pt x="216" y="313"/>
                  </a:cubicBezTo>
                  <a:cubicBezTo>
                    <a:pt x="217" y="313"/>
                    <a:pt x="217" y="311"/>
                    <a:pt x="217" y="310"/>
                  </a:cubicBezTo>
                  <a:cubicBezTo>
                    <a:pt x="217" y="311"/>
                    <a:pt x="216" y="309"/>
                    <a:pt x="216" y="309"/>
                  </a:cubicBezTo>
                  <a:cubicBezTo>
                    <a:pt x="215" y="312"/>
                    <a:pt x="215" y="310"/>
                    <a:pt x="214" y="313"/>
                  </a:cubicBezTo>
                  <a:cubicBezTo>
                    <a:pt x="214" y="313"/>
                    <a:pt x="214" y="311"/>
                    <a:pt x="214" y="310"/>
                  </a:cubicBezTo>
                  <a:cubicBezTo>
                    <a:pt x="213" y="311"/>
                    <a:pt x="213" y="310"/>
                    <a:pt x="212" y="310"/>
                  </a:cubicBezTo>
                  <a:cubicBezTo>
                    <a:pt x="213" y="310"/>
                    <a:pt x="213" y="310"/>
                    <a:pt x="213" y="310"/>
                  </a:cubicBezTo>
                  <a:cubicBezTo>
                    <a:pt x="212" y="310"/>
                    <a:pt x="211" y="309"/>
                    <a:pt x="210" y="312"/>
                  </a:cubicBezTo>
                  <a:cubicBezTo>
                    <a:pt x="211" y="310"/>
                    <a:pt x="211" y="310"/>
                    <a:pt x="211" y="310"/>
                  </a:cubicBezTo>
                  <a:cubicBezTo>
                    <a:pt x="210" y="309"/>
                    <a:pt x="210" y="313"/>
                    <a:pt x="209" y="312"/>
                  </a:cubicBezTo>
                  <a:cubicBezTo>
                    <a:pt x="210" y="310"/>
                    <a:pt x="210" y="310"/>
                    <a:pt x="210" y="310"/>
                  </a:cubicBezTo>
                  <a:cubicBezTo>
                    <a:pt x="209" y="312"/>
                    <a:pt x="209" y="309"/>
                    <a:pt x="208" y="311"/>
                  </a:cubicBezTo>
                  <a:cubicBezTo>
                    <a:pt x="209" y="310"/>
                    <a:pt x="209" y="310"/>
                    <a:pt x="209" y="310"/>
                  </a:cubicBezTo>
                  <a:cubicBezTo>
                    <a:pt x="208" y="310"/>
                    <a:pt x="208" y="310"/>
                    <a:pt x="207" y="311"/>
                  </a:cubicBezTo>
                  <a:cubicBezTo>
                    <a:pt x="208" y="309"/>
                    <a:pt x="208" y="309"/>
                    <a:pt x="208" y="309"/>
                  </a:cubicBezTo>
                  <a:cubicBezTo>
                    <a:pt x="208" y="308"/>
                    <a:pt x="207" y="311"/>
                    <a:pt x="207" y="311"/>
                  </a:cubicBezTo>
                  <a:cubicBezTo>
                    <a:pt x="207" y="310"/>
                    <a:pt x="207" y="309"/>
                    <a:pt x="207" y="309"/>
                  </a:cubicBezTo>
                  <a:cubicBezTo>
                    <a:pt x="206" y="310"/>
                    <a:pt x="206" y="310"/>
                    <a:pt x="205" y="311"/>
                  </a:cubicBezTo>
                  <a:cubicBezTo>
                    <a:pt x="206" y="309"/>
                    <a:pt x="206" y="309"/>
                    <a:pt x="206" y="309"/>
                  </a:cubicBezTo>
                  <a:cubicBezTo>
                    <a:pt x="203" y="308"/>
                    <a:pt x="201" y="307"/>
                    <a:pt x="199" y="309"/>
                  </a:cubicBezTo>
                  <a:cubicBezTo>
                    <a:pt x="199" y="306"/>
                    <a:pt x="199" y="308"/>
                    <a:pt x="199" y="306"/>
                  </a:cubicBezTo>
                  <a:cubicBezTo>
                    <a:pt x="199" y="308"/>
                    <a:pt x="199" y="306"/>
                    <a:pt x="198" y="307"/>
                  </a:cubicBezTo>
                  <a:close/>
                  <a:moveTo>
                    <a:pt x="221" y="306"/>
                  </a:moveTo>
                  <a:cubicBezTo>
                    <a:pt x="221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6"/>
                    <a:pt x="222" y="306"/>
                  </a:cubicBezTo>
                  <a:cubicBezTo>
                    <a:pt x="222" y="306"/>
                    <a:pt x="221" y="306"/>
                    <a:pt x="221" y="306"/>
                  </a:cubicBezTo>
                  <a:close/>
                  <a:moveTo>
                    <a:pt x="222" y="306"/>
                  </a:moveTo>
                  <a:cubicBezTo>
                    <a:pt x="222" y="306"/>
                    <a:pt x="222" y="306"/>
                    <a:pt x="222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2" y="306"/>
                    <a:pt x="222" y="306"/>
                    <a:pt x="222" y="306"/>
                  </a:cubicBezTo>
                  <a:close/>
                  <a:moveTo>
                    <a:pt x="222" y="307"/>
                  </a:move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lose/>
                  <a:moveTo>
                    <a:pt x="222" y="307"/>
                  </a:move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lose/>
                  <a:moveTo>
                    <a:pt x="222" y="307"/>
                  </a:moveTo>
                  <a:cubicBezTo>
                    <a:pt x="222" y="307"/>
                    <a:pt x="222" y="307"/>
                    <a:pt x="222" y="307"/>
                  </a:cubicBezTo>
                  <a:cubicBezTo>
                    <a:pt x="222" y="306"/>
                    <a:pt x="222" y="307"/>
                    <a:pt x="222" y="307"/>
                  </a:cubicBezTo>
                  <a:close/>
                  <a:moveTo>
                    <a:pt x="382" y="181"/>
                  </a:moveTo>
                  <a:cubicBezTo>
                    <a:pt x="383" y="179"/>
                    <a:pt x="383" y="179"/>
                    <a:pt x="383" y="179"/>
                  </a:cubicBezTo>
                  <a:cubicBezTo>
                    <a:pt x="384" y="180"/>
                    <a:pt x="384" y="181"/>
                    <a:pt x="384" y="182"/>
                  </a:cubicBezTo>
                  <a:cubicBezTo>
                    <a:pt x="385" y="180"/>
                    <a:pt x="387" y="181"/>
                    <a:pt x="387" y="180"/>
                  </a:cubicBezTo>
                  <a:cubicBezTo>
                    <a:pt x="388" y="180"/>
                    <a:pt x="387" y="181"/>
                    <a:pt x="387" y="181"/>
                  </a:cubicBezTo>
                  <a:cubicBezTo>
                    <a:pt x="388" y="181"/>
                    <a:pt x="391" y="180"/>
                    <a:pt x="392" y="181"/>
                  </a:cubicBezTo>
                  <a:cubicBezTo>
                    <a:pt x="391" y="182"/>
                    <a:pt x="391" y="182"/>
                    <a:pt x="391" y="182"/>
                  </a:cubicBezTo>
                  <a:cubicBezTo>
                    <a:pt x="393" y="184"/>
                    <a:pt x="393" y="186"/>
                    <a:pt x="393" y="188"/>
                  </a:cubicBezTo>
                  <a:cubicBezTo>
                    <a:pt x="389" y="186"/>
                    <a:pt x="384" y="185"/>
                    <a:pt x="380" y="183"/>
                  </a:cubicBezTo>
                  <a:cubicBezTo>
                    <a:pt x="381" y="183"/>
                    <a:pt x="382" y="183"/>
                    <a:pt x="382" y="181"/>
                  </a:cubicBezTo>
                  <a:close/>
                  <a:moveTo>
                    <a:pt x="262" y="151"/>
                  </a:moveTo>
                  <a:cubicBezTo>
                    <a:pt x="262" y="150"/>
                    <a:pt x="262" y="150"/>
                    <a:pt x="262" y="150"/>
                  </a:cubicBezTo>
                  <a:cubicBezTo>
                    <a:pt x="262" y="150"/>
                    <a:pt x="262" y="150"/>
                    <a:pt x="262" y="150"/>
                  </a:cubicBezTo>
                  <a:cubicBezTo>
                    <a:pt x="263" y="148"/>
                    <a:pt x="264" y="146"/>
                    <a:pt x="264" y="144"/>
                  </a:cubicBezTo>
                  <a:cubicBezTo>
                    <a:pt x="265" y="144"/>
                    <a:pt x="265" y="145"/>
                    <a:pt x="265" y="146"/>
                  </a:cubicBezTo>
                  <a:cubicBezTo>
                    <a:pt x="267" y="141"/>
                    <a:pt x="267" y="135"/>
                    <a:pt x="267" y="130"/>
                  </a:cubicBezTo>
                  <a:cubicBezTo>
                    <a:pt x="268" y="130"/>
                    <a:pt x="268" y="131"/>
                    <a:pt x="269" y="133"/>
                  </a:cubicBezTo>
                  <a:cubicBezTo>
                    <a:pt x="271" y="128"/>
                    <a:pt x="267" y="127"/>
                    <a:pt x="269" y="122"/>
                  </a:cubicBezTo>
                  <a:cubicBezTo>
                    <a:pt x="270" y="121"/>
                    <a:pt x="271" y="118"/>
                    <a:pt x="271" y="119"/>
                  </a:cubicBezTo>
                  <a:cubicBezTo>
                    <a:pt x="271" y="117"/>
                    <a:pt x="272" y="109"/>
                    <a:pt x="271" y="107"/>
                  </a:cubicBezTo>
                  <a:cubicBezTo>
                    <a:pt x="272" y="106"/>
                    <a:pt x="272" y="105"/>
                    <a:pt x="273" y="103"/>
                  </a:cubicBezTo>
                  <a:cubicBezTo>
                    <a:pt x="274" y="104"/>
                    <a:pt x="274" y="105"/>
                    <a:pt x="275" y="107"/>
                  </a:cubicBezTo>
                  <a:cubicBezTo>
                    <a:pt x="274" y="107"/>
                    <a:pt x="273" y="107"/>
                    <a:pt x="272" y="107"/>
                  </a:cubicBezTo>
                  <a:cubicBezTo>
                    <a:pt x="272" y="107"/>
                    <a:pt x="272" y="107"/>
                    <a:pt x="272" y="107"/>
                  </a:cubicBezTo>
                  <a:cubicBezTo>
                    <a:pt x="272" y="107"/>
                    <a:pt x="272" y="107"/>
                    <a:pt x="272" y="107"/>
                  </a:cubicBezTo>
                  <a:cubicBezTo>
                    <a:pt x="272" y="108"/>
                    <a:pt x="272" y="108"/>
                    <a:pt x="272" y="108"/>
                  </a:cubicBezTo>
                  <a:cubicBezTo>
                    <a:pt x="272" y="111"/>
                    <a:pt x="272" y="111"/>
                    <a:pt x="272" y="111"/>
                  </a:cubicBezTo>
                  <a:cubicBezTo>
                    <a:pt x="272" y="120"/>
                    <a:pt x="272" y="120"/>
                    <a:pt x="272" y="120"/>
                  </a:cubicBezTo>
                  <a:cubicBezTo>
                    <a:pt x="272" y="133"/>
                    <a:pt x="272" y="145"/>
                    <a:pt x="271" y="156"/>
                  </a:cubicBezTo>
                  <a:cubicBezTo>
                    <a:pt x="271" y="160"/>
                    <a:pt x="271" y="162"/>
                    <a:pt x="270" y="164"/>
                  </a:cubicBezTo>
                  <a:cubicBezTo>
                    <a:pt x="268" y="161"/>
                    <a:pt x="265" y="157"/>
                    <a:pt x="265" y="152"/>
                  </a:cubicBezTo>
                  <a:cubicBezTo>
                    <a:pt x="265" y="155"/>
                    <a:pt x="263" y="153"/>
                    <a:pt x="262" y="151"/>
                  </a:cubicBezTo>
                  <a:cubicBezTo>
                    <a:pt x="262" y="151"/>
                    <a:pt x="262" y="151"/>
                    <a:pt x="262" y="151"/>
                  </a:cubicBezTo>
                  <a:close/>
                  <a:moveTo>
                    <a:pt x="212" y="121"/>
                  </a:moveTo>
                  <a:cubicBezTo>
                    <a:pt x="212" y="118"/>
                    <a:pt x="212" y="116"/>
                    <a:pt x="213" y="114"/>
                  </a:cubicBezTo>
                  <a:cubicBezTo>
                    <a:pt x="215" y="119"/>
                    <a:pt x="215" y="127"/>
                    <a:pt x="213" y="134"/>
                  </a:cubicBezTo>
                  <a:cubicBezTo>
                    <a:pt x="212" y="129"/>
                    <a:pt x="211" y="125"/>
                    <a:pt x="212" y="121"/>
                  </a:cubicBezTo>
                  <a:close/>
                  <a:moveTo>
                    <a:pt x="191" y="185"/>
                  </a:moveTo>
                  <a:cubicBezTo>
                    <a:pt x="191" y="185"/>
                    <a:pt x="191" y="184"/>
                    <a:pt x="191" y="185"/>
                  </a:cubicBezTo>
                  <a:cubicBezTo>
                    <a:pt x="190" y="185"/>
                    <a:pt x="190" y="184"/>
                    <a:pt x="190" y="184"/>
                  </a:cubicBezTo>
                  <a:cubicBezTo>
                    <a:pt x="190" y="184"/>
                    <a:pt x="191" y="184"/>
                    <a:pt x="191" y="185"/>
                  </a:cubicBezTo>
                  <a:close/>
                  <a:moveTo>
                    <a:pt x="148" y="192"/>
                  </a:moveTo>
                  <a:cubicBezTo>
                    <a:pt x="148" y="191"/>
                    <a:pt x="148" y="192"/>
                    <a:pt x="148" y="192"/>
                  </a:cubicBezTo>
                  <a:cubicBezTo>
                    <a:pt x="148" y="192"/>
                    <a:pt x="148" y="192"/>
                    <a:pt x="148" y="191"/>
                  </a:cubicBezTo>
                  <a:cubicBezTo>
                    <a:pt x="148" y="191"/>
                    <a:pt x="148" y="192"/>
                    <a:pt x="148" y="192"/>
                  </a:cubicBezTo>
                  <a:close/>
                  <a:moveTo>
                    <a:pt x="134" y="148"/>
                  </a:moveTo>
                  <a:cubicBezTo>
                    <a:pt x="136" y="149"/>
                    <a:pt x="136" y="149"/>
                    <a:pt x="136" y="149"/>
                  </a:cubicBezTo>
                  <a:cubicBezTo>
                    <a:pt x="135" y="142"/>
                    <a:pt x="136" y="133"/>
                    <a:pt x="139" y="125"/>
                  </a:cubicBezTo>
                  <a:cubicBezTo>
                    <a:pt x="140" y="124"/>
                    <a:pt x="140" y="124"/>
                    <a:pt x="140" y="124"/>
                  </a:cubicBezTo>
                  <a:cubicBezTo>
                    <a:pt x="140" y="124"/>
                    <a:pt x="140" y="124"/>
                    <a:pt x="139" y="124"/>
                  </a:cubicBezTo>
                  <a:cubicBezTo>
                    <a:pt x="140" y="123"/>
                    <a:pt x="140" y="123"/>
                    <a:pt x="140" y="122"/>
                  </a:cubicBezTo>
                  <a:cubicBezTo>
                    <a:pt x="140" y="121"/>
                    <a:pt x="141" y="120"/>
                    <a:pt x="141" y="120"/>
                  </a:cubicBezTo>
                  <a:cubicBezTo>
                    <a:pt x="142" y="120"/>
                    <a:pt x="142" y="121"/>
                    <a:pt x="142" y="120"/>
                  </a:cubicBezTo>
                  <a:cubicBezTo>
                    <a:pt x="142" y="119"/>
                    <a:pt x="144" y="118"/>
                    <a:pt x="145" y="117"/>
                  </a:cubicBezTo>
                  <a:cubicBezTo>
                    <a:pt x="146" y="117"/>
                    <a:pt x="147" y="118"/>
                    <a:pt x="149" y="118"/>
                  </a:cubicBezTo>
                  <a:cubicBezTo>
                    <a:pt x="142" y="122"/>
                    <a:pt x="144" y="121"/>
                    <a:pt x="149" y="118"/>
                  </a:cubicBezTo>
                  <a:cubicBezTo>
                    <a:pt x="149" y="118"/>
                    <a:pt x="150" y="119"/>
                    <a:pt x="151" y="119"/>
                  </a:cubicBezTo>
                  <a:cubicBezTo>
                    <a:pt x="151" y="121"/>
                    <a:pt x="151" y="121"/>
                    <a:pt x="151" y="121"/>
                  </a:cubicBezTo>
                  <a:cubicBezTo>
                    <a:pt x="152" y="121"/>
                    <a:pt x="154" y="120"/>
                    <a:pt x="155" y="120"/>
                  </a:cubicBezTo>
                  <a:cubicBezTo>
                    <a:pt x="155" y="123"/>
                    <a:pt x="154" y="119"/>
                    <a:pt x="153" y="121"/>
                  </a:cubicBezTo>
                  <a:cubicBezTo>
                    <a:pt x="155" y="129"/>
                    <a:pt x="153" y="139"/>
                    <a:pt x="153" y="149"/>
                  </a:cubicBezTo>
                  <a:cubicBezTo>
                    <a:pt x="154" y="151"/>
                    <a:pt x="154" y="153"/>
                    <a:pt x="155" y="153"/>
                  </a:cubicBezTo>
                  <a:cubicBezTo>
                    <a:pt x="152" y="164"/>
                    <a:pt x="154" y="178"/>
                    <a:pt x="149" y="185"/>
                  </a:cubicBezTo>
                  <a:cubicBezTo>
                    <a:pt x="153" y="184"/>
                    <a:pt x="150" y="189"/>
                    <a:pt x="149" y="191"/>
                  </a:cubicBezTo>
                  <a:cubicBezTo>
                    <a:pt x="148" y="189"/>
                    <a:pt x="146" y="186"/>
                    <a:pt x="144" y="183"/>
                  </a:cubicBezTo>
                  <a:cubicBezTo>
                    <a:pt x="143" y="180"/>
                    <a:pt x="140" y="179"/>
                    <a:pt x="140" y="174"/>
                  </a:cubicBezTo>
                  <a:cubicBezTo>
                    <a:pt x="141" y="170"/>
                    <a:pt x="137" y="163"/>
                    <a:pt x="137" y="158"/>
                  </a:cubicBezTo>
                  <a:cubicBezTo>
                    <a:pt x="136" y="160"/>
                    <a:pt x="133" y="153"/>
                    <a:pt x="134" y="148"/>
                  </a:cubicBezTo>
                  <a:close/>
                  <a:moveTo>
                    <a:pt x="65" y="183"/>
                  </a:moveTo>
                  <a:cubicBezTo>
                    <a:pt x="65" y="185"/>
                    <a:pt x="63" y="186"/>
                    <a:pt x="63" y="187"/>
                  </a:cubicBezTo>
                  <a:cubicBezTo>
                    <a:pt x="63" y="187"/>
                    <a:pt x="63" y="187"/>
                    <a:pt x="63" y="187"/>
                  </a:cubicBezTo>
                  <a:cubicBezTo>
                    <a:pt x="64" y="186"/>
                    <a:pt x="64" y="186"/>
                    <a:pt x="63" y="186"/>
                  </a:cubicBezTo>
                  <a:cubicBezTo>
                    <a:pt x="63" y="184"/>
                    <a:pt x="63" y="184"/>
                    <a:pt x="63" y="184"/>
                  </a:cubicBezTo>
                  <a:cubicBezTo>
                    <a:pt x="64" y="183"/>
                    <a:pt x="65" y="183"/>
                    <a:pt x="65" y="183"/>
                  </a:cubicBezTo>
                  <a:close/>
                  <a:moveTo>
                    <a:pt x="63" y="185"/>
                  </a:moveTo>
                  <a:cubicBezTo>
                    <a:pt x="63" y="185"/>
                    <a:pt x="63" y="186"/>
                    <a:pt x="63" y="186"/>
                  </a:cubicBezTo>
                  <a:cubicBezTo>
                    <a:pt x="62" y="186"/>
                    <a:pt x="62" y="186"/>
                    <a:pt x="63" y="185"/>
                  </a:cubicBezTo>
                  <a:close/>
                  <a:moveTo>
                    <a:pt x="62" y="188"/>
                  </a:moveTo>
                  <a:cubicBezTo>
                    <a:pt x="62" y="188"/>
                    <a:pt x="62" y="188"/>
                    <a:pt x="63" y="187"/>
                  </a:cubicBezTo>
                  <a:cubicBezTo>
                    <a:pt x="63" y="190"/>
                    <a:pt x="64" y="192"/>
                    <a:pt x="64" y="196"/>
                  </a:cubicBezTo>
                  <a:cubicBezTo>
                    <a:pt x="62" y="197"/>
                    <a:pt x="62" y="192"/>
                    <a:pt x="62" y="188"/>
                  </a:cubicBezTo>
                  <a:close/>
                  <a:moveTo>
                    <a:pt x="16" y="210"/>
                  </a:moveTo>
                  <a:cubicBezTo>
                    <a:pt x="16" y="210"/>
                    <a:pt x="16" y="210"/>
                    <a:pt x="16" y="210"/>
                  </a:cubicBezTo>
                  <a:cubicBezTo>
                    <a:pt x="16" y="210"/>
                    <a:pt x="16" y="210"/>
                    <a:pt x="16" y="210"/>
                  </a:cubicBezTo>
                  <a:cubicBezTo>
                    <a:pt x="16" y="210"/>
                    <a:pt x="16" y="210"/>
                    <a:pt x="16" y="210"/>
                  </a:cubicBezTo>
                  <a:close/>
                  <a:moveTo>
                    <a:pt x="17" y="208"/>
                  </a:moveTo>
                  <a:cubicBezTo>
                    <a:pt x="17" y="208"/>
                    <a:pt x="17" y="208"/>
                    <a:pt x="17" y="207"/>
                  </a:cubicBezTo>
                  <a:cubicBezTo>
                    <a:pt x="17" y="207"/>
                    <a:pt x="17" y="206"/>
                    <a:pt x="18" y="206"/>
                  </a:cubicBezTo>
                  <a:cubicBezTo>
                    <a:pt x="18" y="207"/>
                    <a:pt x="18" y="207"/>
                    <a:pt x="18" y="208"/>
                  </a:cubicBezTo>
                  <a:cubicBezTo>
                    <a:pt x="18" y="208"/>
                    <a:pt x="18" y="208"/>
                    <a:pt x="17" y="208"/>
                  </a:cubicBezTo>
                  <a:close/>
                  <a:moveTo>
                    <a:pt x="18" y="212"/>
                  </a:move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lose/>
                  <a:moveTo>
                    <a:pt x="19" y="213"/>
                  </a:move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lose/>
                  <a:moveTo>
                    <a:pt x="20" y="214"/>
                  </a:moveTo>
                  <a:cubicBezTo>
                    <a:pt x="20" y="214"/>
                    <a:pt x="20" y="214"/>
                    <a:pt x="20" y="214"/>
                  </a:cubicBezTo>
                  <a:cubicBezTo>
                    <a:pt x="20" y="214"/>
                    <a:pt x="20" y="214"/>
                    <a:pt x="20" y="214"/>
                  </a:cubicBezTo>
                  <a:cubicBezTo>
                    <a:pt x="20" y="214"/>
                    <a:pt x="20" y="214"/>
                    <a:pt x="21" y="214"/>
                  </a:cubicBezTo>
                  <a:cubicBezTo>
                    <a:pt x="21" y="214"/>
                    <a:pt x="20" y="214"/>
                    <a:pt x="20" y="214"/>
                  </a:cubicBezTo>
                  <a:close/>
                  <a:moveTo>
                    <a:pt x="21" y="217"/>
                  </a:moveTo>
                  <a:cubicBezTo>
                    <a:pt x="21" y="216"/>
                    <a:pt x="21" y="216"/>
                    <a:pt x="21" y="216"/>
                  </a:cubicBezTo>
                  <a:cubicBezTo>
                    <a:pt x="22" y="216"/>
                    <a:pt x="22" y="216"/>
                    <a:pt x="22" y="216"/>
                  </a:cubicBezTo>
                  <a:cubicBezTo>
                    <a:pt x="22" y="216"/>
                    <a:pt x="21" y="216"/>
                    <a:pt x="21" y="217"/>
                  </a:cubicBezTo>
                  <a:close/>
                  <a:moveTo>
                    <a:pt x="21" y="214"/>
                  </a:move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0" y="214"/>
                    <a:pt x="20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2" y="214"/>
                    <a:pt x="22" y="214"/>
                    <a:pt x="22" y="214"/>
                  </a:cubicBezTo>
                  <a:lnTo>
                    <a:pt x="21" y="214"/>
                  </a:lnTo>
                  <a:close/>
                  <a:moveTo>
                    <a:pt x="122" y="297"/>
                  </a:moveTo>
                  <a:cubicBezTo>
                    <a:pt x="122" y="297"/>
                    <a:pt x="122" y="297"/>
                    <a:pt x="122" y="297"/>
                  </a:cubicBezTo>
                  <a:cubicBezTo>
                    <a:pt x="122" y="297"/>
                    <a:pt x="122" y="297"/>
                    <a:pt x="122" y="297"/>
                  </a:cubicBezTo>
                  <a:close/>
                  <a:moveTo>
                    <a:pt x="123" y="297"/>
                  </a:moveTo>
                  <a:cubicBezTo>
                    <a:pt x="122" y="298"/>
                    <a:pt x="122" y="297"/>
                    <a:pt x="122" y="297"/>
                  </a:cubicBezTo>
                  <a:cubicBezTo>
                    <a:pt x="122" y="297"/>
                    <a:pt x="122" y="297"/>
                    <a:pt x="123" y="297"/>
                  </a:cubicBezTo>
                  <a:cubicBezTo>
                    <a:pt x="123" y="297"/>
                    <a:pt x="123" y="297"/>
                    <a:pt x="123" y="297"/>
                  </a:cubicBezTo>
                  <a:close/>
                  <a:moveTo>
                    <a:pt x="213" y="429"/>
                  </a:moveTo>
                  <a:cubicBezTo>
                    <a:pt x="213" y="429"/>
                    <a:pt x="213" y="429"/>
                    <a:pt x="213" y="429"/>
                  </a:cubicBezTo>
                  <a:cubicBezTo>
                    <a:pt x="213" y="429"/>
                    <a:pt x="213" y="429"/>
                    <a:pt x="213" y="429"/>
                  </a:cubicBezTo>
                  <a:cubicBezTo>
                    <a:pt x="213" y="429"/>
                    <a:pt x="213" y="429"/>
                    <a:pt x="213" y="429"/>
                  </a:cubicBezTo>
                  <a:cubicBezTo>
                    <a:pt x="213" y="429"/>
                    <a:pt x="213" y="429"/>
                    <a:pt x="213" y="4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95" name="Freeform 437"/>
            <p:cNvSpPr>
              <a:spLocks/>
            </p:cNvSpPr>
            <p:nvPr/>
          </p:nvSpPr>
          <p:spPr bwMode="auto">
            <a:xfrm>
              <a:off x="9994900" y="4794250"/>
              <a:ext cx="7937" cy="4763"/>
            </a:xfrm>
            <a:custGeom>
              <a:avLst/>
              <a:gdLst>
                <a:gd name="T0" fmla="*/ 1 w 2"/>
                <a:gd name="T1" fmla="*/ 0 h 1"/>
                <a:gd name="T2" fmla="*/ 2 w 2"/>
                <a:gd name="T3" fmla="*/ 0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0"/>
                    <a:pt x="1" y="1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96" name="Freeform 438"/>
            <p:cNvSpPr>
              <a:spLocks/>
            </p:cNvSpPr>
            <p:nvPr/>
          </p:nvSpPr>
          <p:spPr bwMode="auto">
            <a:xfrm>
              <a:off x="10002838" y="4794250"/>
              <a:ext cx="6350" cy="7938"/>
            </a:xfrm>
            <a:custGeom>
              <a:avLst/>
              <a:gdLst>
                <a:gd name="T0" fmla="*/ 1 w 2"/>
                <a:gd name="T1" fmla="*/ 2 h 2"/>
                <a:gd name="T2" fmla="*/ 2 w 2"/>
                <a:gd name="T3" fmla="*/ 1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2" y="1"/>
                    <a:pt x="2" y="1"/>
                  </a:cubicBezTo>
                  <a:cubicBezTo>
                    <a:pt x="0" y="0"/>
                    <a:pt x="2" y="2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97" name="Freeform 439"/>
            <p:cNvSpPr>
              <a:spLocks/>
            </p:cNvSpPr>
            <p:nvPr/>
          </p:nvSpPr>
          <p:spPr bwMode="auto">
            <a:xfrm>
              <a:off x="10387013" y="4486275"/>
              <a:ext cx="6350" cy="3175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98" name="Freeform 440"/>
            <p:cNvSpPr>
              <a:spLocks/>
            </p:cNvSpPr>
            <p:nvPr/>
          </p:nvSpPr>
          <p:spPr bwMode="auto">
            <a:xfrm>
              <a:off x="10431463" y="4527550"/>
              <a:ext cx="7937" cy="0"/>
            </a:xfrm>
            <a:custGeom>
              <a:avLst/>
              <a:gdLst>
                <a:gd name="T0" fmla="*/ 0 w 5"/>
                <a:gd name="T1" fmla="*/ 0 w 5"/>
                <a:gd name="T2" fmla="*/ 5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99" name="Freeform 441"/>
            <p:cNvSpPr>
              <a:spLocks/>
            </p:cNvSpPr>
            <p:nvPr/>
          </p:nvSpPr>
          <p:spPr bwMode="auto">
            <a:xfrm>
              <a:off x="10055225" y="3929063"/>
              <a:ext cx="3175" cy="7938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1 h 2"/>
                <a:gd name="T4" fmla="*/ 0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1" y="0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100" name="Freeform 442"/>
            <p:cNvSpPr>
              <a:spLocks/>
            </p:cNvSpPr>
            <p:nvPr/>
          </p:nvSpPr>
          <p:spPr bwMode="auto">
            <a:xfrm>
              <a:off x="10272713" y="4711700"/>
              <a:ext cx="4762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101" name="Freeform 443"/>
            <p:cNvSpPr>
              <a:spLocks/>
            </p:cNvSpPr>
            <p:nvPr/>
          </p:nvSpPr>
          <p:spPr bwMode="auto">
            <a:xfrm>
              <a:off x="10269538" y="4673600"/>
              <a:ext cx="7937" cy="4763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0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0" y="1"/>
                    <a:pt x="1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102" name="Freeform 444"/>
            <p:cNvSpPr>
              <a:spLocks/>
            </p:cNvSpPr>
            <p:nvPr/>
          </p:nvSpPr>
          <p:spPr bwMode="auto">
            <a:xfrm>
              <a:off x="10266363" y="4662488"/>
              <a:ext cx="3175" cy="476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103" name="Freeform 445"/>
            <p:cNvSpPr>
              <a:spLocks/>
            </p:cNvSpPr>
            <p:nvPr/>
          </p:nvSpPr>
          <p:spPr bwMode="auto">
            <a:xfrm>
              <a:off x="10261600" y="4708525"/>
              <a:ext cx="7937" cy="3175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2" y="1"/>
                    <a:pt x="1" y="0"/>
                    <a:pt x="2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104" name="Freeform 446"/>
            <p:cNvSpPr>
              <a:spLocks/>
            </p:cNvSpPr>
            <p:nvPr/>
          </p:nvSpPr>
          <p:spPr bwMode="auto">
            <a:xfrm>
              <a:off x="10220325" y="4818063"/>
              <a:ext cx="7937" cy="3175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0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0"/>
                    <a:pt x="1" y="1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105" name="Freeform 447"/>
            <p:cNvSpPr>
              <a:spLocks/>
            </p:cNvSpPr>
            <p:nvPr/>
          </p:nvSpPr>
          <p:spPr bwMode="auto">
            <a:xfrm>
              <a:off x="10118725" y="4005263"/>
              <a:ext cx="7937" cy="0"/>
            </a:xfrm>
            <a:custGeom>
              <a:avLst/>
              <a:gdLst>
                <a:gd name="T0" fmla="*/ 0 w 5"/>
                <a:gd name="T1" fmla="*/ 0 w 5"/>
                <a:gd name="T2" fmla="*/ 5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106" name="Freeform 448"/>
            <p:cNvSpPr>
              <a:spLocks/>
            </p:cNvSpPr>
            <p:nvPr/>
          </p:nvSpPr>
          <p:spPr bwMode="auto">
            <a:xfrm>
              <a:off x="10255250" y="4745038"/>
              <a:ext cx="6350" cy="0"/>
            </a:xfrm>
            <a:custGeom>
              <a:avLst/>
              <a:gdLst>
                <a:gd name="T0" fmla="*/ 1 w 2"/>
                <a:gd name="T1" fmla="*/ 2 w 2"/>
                <a:gd name="T2" fmla="*/ 1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107" name="Freeform 449"/>
            <p:cNvSpPr>
              <a:spLocks/>
            </p:cNvSpPr>
            <p:nvPr/>
          </p:nvSpPr>
          <p:spPr bwMode="auto">
            <a:xfrm>
              <a:off x="10220325" y="4810125"/>
              <a:ext cx="11112" cy="3175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0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108" name="Freeform 450"/>
            <p:cNvSpPr>
              <a:spLocks/>
            </p:cNvSpPr>
            <p:nvPr/>
          </p:nvSpPr>
          <p:spPr bwMode="auto">
            <a:xfrm>
              <a:off x="10261600" y="474186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109" name="Freeform 451"/>
            <p:cNvSpPr>
              <a:spLocks/>
            </p:cNvSpPr>
            <p:nvPr/>
          </p:nvSpPr>
          <p:spPr bwMode="auto">
            <a:xfrm>
              <a:off x="10258425" y="4730750"/>
              <a:ext cx="7937" cy="3175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110" name="Freeform 452"/>
            <p:cNvSpPr>
              <a:spLocks/>
            </p:cNvSpPr>
            <p:nvPr/>
          </p:nvSpPr>
          <p:spPr bwMode="auto">
            <a:xfrm>
              <a:off x="10258425" y="4738688"/>
              <a:ext cx="14287" cy="3175"/>
            </a:xfrm>
            <a:custGeom>
              <a:avLst/>
              <a:gdLst>
                <a:gd name="T0" fmla="*/ 0 w 4"/>
                <a:gd name="T1" fmla="*/ 1 h 1"/>
                <a:gd name="T2" fmla="*/ 1 w 4"/>
                <a:gd name="T3" fmla="*/ 1 h 1"/>
                <a:gd name="T4" fmla="*/ 2 w 4"/>
                <a:gd name="T5" fmla="*/ 0 h 1"/>
                <a:gd name="T6" fmla="*/ 4 w 4"/>
                <a:gd name="T7" fmla="*/ 0 h 1"/>
                <a:gd name="T8" fmla="*/ 0 w 4"/>
                <a:gd name="T9" fmla="*/ 1 h 1"/>
                <a:gd name="T10" fmla="*/ 0 w 4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3" y="0"/>
                    <a:pt x="2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</p:grpSp>
      <p:sp>
        <p:nvSpPr>
          <p:cNvPr id="535" name="文本框 41"/>
          <p:cNvSpPr txBox="1"/>
          <p:nvPr/>
        </p:nvSpPr>
        <p:spPr>
          <a:xfrm>
            <a:off x="395536" y="1635646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blipFill>
                  <a:blip r:embed="rId3"/>
                  <a:stretch>
                    <a:fillRect/>
                  </a:stretch>
                </a:blipFill>
                <a:latin typeface="inpin heiti" charset="-122"/>
                <a:ea typeface="inpin heiti" charset="-122"/>
              </a:rPr>
              <a:t>实验器材</a:t>
            </a:r>
            <a:r>
              <a:rPr lang="en-US" altLang="zh-CN" sz="3600" dirty="0" smtClean="0">
                <a:blipFill>
                  <a:blip r:embed="rId3"/>
                  <a:stretch>
                    <a:fillRect/>
                  </a:stretch>
                </a:blipFill>
                <a:latin typeface="inpin heiti" charset="-122"/>
                <a:ea typeface="inpin heiti" charset="-122"/>
              </a:rPr>
              <a:t>:</a:t>
            </a:r>
            <a:endParaRPr lang="zh-CN" altLang="en-US" sz="3600" dirty="0">
              <a:blipFill>
                <a:blip r:embed="rId3"/>
                <a:stretch>
                  <a:fillRect/>
                </a:stretch>
              </a:blipFill>
              <a:latin typeface="inpin heiti" charset="-122"/>
              <a:ea typeface="inpin heiti" charset="-122"/>
            </a:endParaRPr>
          </a:p>
        </p:txBody>
      </p:sp>
      <p:sp>
        <p:nvSpPr>
          <p:cNvPr id="536" name="文本框 41"/>
          <p:cNvSpPr txBox="1"/>
          <p:nvPr/>
        </p:nvSpPr>
        <p:spPr>
          <a:xfrm>
            <a:off x="323528" y="2355726"/>
            <a:ext cx="86044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blipFill>
                  <a:blip r:embed="rId3"/>
                  <a:stretch>
                    <a:fillRect/>
                  </a:stretch>
                </a:blipFill>
                <a:latin typeface="inpin heiti" charset="-122"/>
                <a:ea typeface="inpin heiti" charset="-122"/>
              </a:rPr>
              <a:t>酒精灯、铁架台、烧杯、铁圈、石棉网、水</a:t>
            </a:r>
          </a:p>
          <a:p>
            <a:endParaRPr lang="zh-CN" altLang="en-US" sz="3200" dirty="0">
              <a:blipFill>
                <a:blip r:embed="rId3"/>
                <a:stretch>
                  <a:fillRect/>
                </a:stretch>
              </a:blipFill>
              <a:latin typeface="inpin heiti" charset="-122"/>
              <a:ea typeface="inpin heiti" charset="-122"/>
            </a:endParaRPr>
          </a:p>
        </p:txBody>
      </p:sp>
      <p:sp>
        <p:nvSpPr>
          <p:cNvPr id="537" name="文本框 41"/>
          <p:cNvSpPr txBox="1"/>
          <p:nvPr/>
        </p:nvSpPr>
        <p:spPr>
          <a:xfrm>
            <a:off x="323528" y="3075806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blipFill>
                  <a:blip r:embed="rId3"/>
                  <a:stretch>
                    <a:fillRect/>
                  </a:stretch>
                </a:blipFill>
                <a:latin typeface="inpin heiti" charset="-122"/>
                <a:ea typeface="inpin heiti" charset="-122"/>
              </a:rPr>
              <a:t>计算机、掌控板、掌控宝、</a:t>
            </a:r>
            <a:r>
              <a:rPr lang="en-US" altLang="zh-CN" sz="3200" dirty="0" smtClean="0">
                <a:blipFill>
                  <a:blip r:embed="rId3"/>
                  <a:stretch>
                    <a:fillRect/>
                  </a:stretch>
                </a:blipFill>
                <a:latin typeface="inpin heiti" charset="-122"/>
                <a:ea typeface="inpin heiti" charset="-122"/>
              </a:rPr>
              <a:t>DS18b20</a:t>
            </a:r>
            <a:endParaRPr lang="zh-CN" altLang="en-US" sz="3200" dirty="0">
              <a:blipFill>
                <a:blip r:embed="rId3"/>
                <a:stretch>
                  <a:fillRect/>
                </a:stretch>
              </a:blipFill>
              <a:latin typeface="inpin heiti" charset="-122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7436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5" grpId="0" build="allAtOnce"/>
      <p:bldP spid="536" grpId="0" build="allAtOnce"/>
      <p:bldP spid="537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文本框 41"/>
          <p:cNvSpPr txBox="1"/>
          <p:nvPr/>
        </p:nvSpPr>
        <p:spPr>
          <a:xfrm>
            <a:off x="395536" y="555526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blipFill>
                  <a:blip r:embed="rId3"/>
                  <a:stretch>
                    <a:fillRect/>
                  </a:stretch>
                </a:blipFill>
                <a:latin typeface="inpin heiti" charset="-122"/>
                <a:ea typeface="inpin heiti" charset="-122"/>
              </a:rPr>
              <a:t>实验步骤：</a:t>
            </a:r>
            <a:endParaRPr lang="zh-CN" altLang="en-US" sz="3600" dirty="0">
              <a:blipFill>
                <a:blip r:embed="rId3"/>
                <a:stretch>
                  <a:fillRect/>
                </a:stretch>
              </a:blipFill>
              <a:latin typeface="inpin heiti" charset="-122"/>
              <a:ea typeface="inpin heiti" charset="-122"/>
            </a:endParaRPr>
          </a:p>
        </p:txBody>
      </p:sp>
      <p:grpSp>
        <p:nvGrpSpPr>
          <p:cNvPr id="2" name="组合 48"/>
          <p:cNvGrpSpPr/>
          <p:nvPr/>
        </p:nvGrpSpPr>
        <p:grpSpPr>
          <a:xfrm rot="19776565">
            <a:off x="7125317" y="2901731"/>
            <a:ext cx="2269232" cy="2650774"/>
            <a:chOff x="8907463" y="2051050"/>
            <a:chExt cx="2879724" cy="3363913"/>
          </a:xfrm>
        </p:grpSpPr>
        <p:grpSp>
          <p:nvGrpSpPr>
            <p:cNvPr id="3" name="Group 205"/>
            <p:cNvGrpSpPr>
              <a:grpSpLocks/>
            </p:cNvGrpSpPr>
            <p:nvPr/>
          </p:nvGrpSpPr>
          <p:grpSpPr bwMode="auto">
            <a:xfrm>
              <a:off x="8907463" y="2051050"/>
              <a:ext cx="2879724" cy="2844800"/>
              <a:chOff x="5611" y="1292"/>
              <a:chExt cx="1814" cy="1792"/>
            </a:xfrm>
          </p:grpSpPr>
          <p:sp>
            <p:nvSpPr>
              <p:cNvPr id="335" name="Freeform 5"/>
              <p:cNvSpPr>
                <a:spLocks/>
              </p:cNvSpPr>
              <p:nvPr/>
            </p:nvSpPr>
            <p:spPr bwMode="auto">
              <a:xfrm>
                <a:off x="6199" y="2286"/>
                <a:ext cx="14" cy="0"/>
              </a:xfrm>
              <a:custGeom>
                <a:avLst/>
                <a:gdLst>
                  <a:gd name="T0" fmla="*/ 0 w 6"/>
                  <a:gd name="T1" fmla="*/ 6 w 6"/>
                  <a:gd name="T2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cubicBezTo>
                      <a:pt x="1" y="0"/>
                      <a:pt x="3" y="0"/>
                      <a:pt x="6" y="0"/>
                    </a:cubicBezTo>
                    <a:cubicBezTo>
                      <a:pt x="3" y="0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36" name="Freeform 6"/>
              <p:cNvSpPr>
                <a:spLocks/>
              </p:cNvSpPr>
              <p:nvPr/>
            </p:nvSpPr>
            <p:spPr bwMode="auto">
              <a:xfrm>
                <a:off x="6163" y="2051"/>
                <a:ext cx="5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0 w 2"/>
                  <a:gd name="T4" fmla="*/ 2 w 2"/>
                  <a:gd name="T5" fmla="*/ 2 w 2"/>
                  <a:gd name="T6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37" name="Freeform 7"/>
              <p:cNvSpPr>
                <a:spLocks/>
              </p:cNvSpPr>
              <p:nvPr/>
            </p:nvSpPr>
            <p:spPr bwMode="auto">
              <a:xfrm>
                <a:off x="6206" y="2063"/>
                <a:ext cx="0" cy="5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38" name="Freeform 8"/>
              <p:cNvSpPr>
                <a:spLocks/>
              </p:cNvSpPr>
              <p:nvPr/>
            </p:nvSpPr>
            <p:spPr bwMode="auto">
              <a:xfrm>
                <a:off x="6151" y="2051"/>
                <a:ext cx="7" cy="0"/>
              </a:xfrm>
              <a:custGeom>
                <a:avLst/>
                <a:gdLst>
                  <a:gd name="T0" fmla="*/ 3 w 3"/>
                  <a:gd name="T1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cubicBezTo>
                      <a:pt x="0" y="0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39" name="Freeform 9"/>
              <p:cNvSpPr>
                <a:spLocks/>
              </p:cNvSpPr>
              <p:nvPr/>
            </p:nvSpPr>
            <p:spPr bwMode="auto">
              <a:xfrm>
                <a:off x="6436" y="2511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40" name="Freeform 10"/>
              <p:cNvSpPr>
                <a:spLocks/>
              </p:cNvSpPr>
              <p:nvPr/>
            </p:nvSpPr>
            <p:spPr bwMode="auto">
              <a:xfrm>
                <a:off x="6237" y="2404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41" name="Freeform 11"/>
              <p:cNvSpPr>
                <a:spLocks/>
              </p:cNvSpPr>
              <p:nvPr/>
            </p:nvSpPr>
            <p:spPr bwMode="auto">
              <a:xfrm>
                <a:off x="6132" y="2342"/>
                <a:ext cx="3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42" name="Freeform 12"/>
              <p:cNvSpPr>
                <a:spLocks/>
              </p:cNvSpPr>
              <p:nvPr/>
            </p:nvSpPr>
            <p:spPr bwMode="auto">
              <a:xfrm>
                <a:off x="6201" y="2053"/>
                <a:ext cx="10" cy="10"/>
              </a:xfrm>
              <a:custGeom>
                <a:avLst/>
                <a:gdLst>
                  <a:gd name="T0" fmla="*/ 1 w 4"/>
                  <a:gd name="T1" fmla="*/ 1 h 4"/>
                  <a:gd name="T2" fmla="*/ 1 w 4"/>
                  <a:gd name="T3" fmla="*/ 2 h 4"/>
                  <a:gd name="T4" fmla="*/ 0 w 4"/>
                  <a:gd name="T5" fmla="*/ 2 h 4"/>
                  <a:gd name="T6" fmla="*/ 2 w 4"/>
                  <a:gd name="T7" fmla="*/ 4 h 4"/>
                  <a:gd name="T8" fmla="*/ 2 w 4"/>
                  <a:gd name="T9" fmla="*/ 2 h 4"/>
                  <a:gd name="T10" fmla="*/ 3 w 4"/>
                  <a:gd name="T11" fmla="*/ 1 h 4"/>
                  <a:gd name="T12" fmla="*/ 4 w 4"/>
                  <a:gd name="T13" fmla="*/ 0 h 4"/>
                  <a:gd name="T14" fmla="*/ 4 w 4"/>
                  <a:gd name="T15" fmla="*/ 0 h 4"/>
                  <a:gd name="T16" fmla="*/ 4 w 4"/>
                  <a:gd name="T17" fmla="*/ 0 h 4"/>
                  <a:gd name="T18" fmla="*/ 2 w 4"/>
                  <a:gd name="T19" fmla="*/ 0 h 4"/>
                  <a:gd name="T20" fmla="*/ 2 w 4"/>
                  <a:gd name="T21" fmla="*/ 0 h 4"/>
                  <a:gd name="T22" fmla="*/ 1 w 4"/>
                  <a:gd name="T2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4">
                    <a:moveTo>
                      <a:pt x="1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1" y="2"/>
                      <a:pt x="2" y="3"/>
                      <a:pt x="2" y="4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43" name="Freeform 13"/>
              <p:cNvSpPr>
                <a:spLocks/>
              </p:cNvSpPr>
              <p:nvPr/>
            </p:nvSpPr>
            <p:spPr bwMode="auto">
              <a:xfrm>
                <a:off x="6554" y="2075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44" name="Freeform 14"/>
              <p:cNvSpPr>
                <a:spLocks/>
              </p:cNvSpPr>
              <p:nvPr/>
            </p:nvSpPr>
            <p:spPr bwMode="auto">
              <a:xfrm>
                <a:off x="6424" y="1918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1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45" name="Freeform 15"/>
              <p:cNvSpPr>
                <a:spLocks/>
              </p:cNvSpPr>
              <p:nvPr/>
            </p:nvSpPr>
            <p:spPr bwMode="auto">
              <a:xfrm>
                <a:off x="6464" y="2700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46" name="Freeform 16"/>
              <p:cNvSpPr>
                <a:spLocks/>
              </p:cNvSpPr>
              <p:nvPr/>
            </p:nvSpPr>
            <p:spPr bwMode="auto">
              <a:xfrm>
                <a:off x="6573" y="2781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47" name="Freeform 17"/>
              <p:cNvSpPr>
                <a:spLocks/>
              </p:cNvSpPr>
              <p:nvPr/>
            </p:nvSpPr>
            <p:spPr bwMode="auto">
              <a:xfrm>
                <a:off x="6464" y="2700"/>
                <a:ext cx="3" cy="3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48" name="Freeform 18"/>
              <p:cNvSpPr>
                <a:spLocks/>
              </p:cNvSpPr>
              <p:nvPr/>
            </p:nvSpPr>
            <p:spPr bwMode="auto">
              <a:xfrm>
                <a:off x="6811" y="240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49" name="Freeform 19"/>
              <p:cNvSpPr>
                <a:spLocks/>
              </p:cNvSpPr>
              <p:nvPr/>
            </p:nvSpPr>
            <p:spPr bwMode="auto">
              <a:xfrm>
                <a:off x="6699" y="2409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50" name="Freeform 20"/>
              <p:cNvSpPr>
                <a:spLocks/>
              </p:cNvSpPr>
              <p:nvPr/>
            </p:nvSpPr>
            <p:spPr bwMode="auto">
              <a:xfrm>
                <a:off x="6455" y="2696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51" name="Freeform 21"/>
              <p:cNvSpPr>
                <a:spLocks/>
              </p:cNvSpPr>
              <p:nvPr/>
            </p:nvSpPr>
            <p:spPr bwMode="auto">
              <a:xfrm>
                <a:off x="6585" y="2518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52" name="Freeform 22"/>
              <p:cNvSpPr>
                <a:spLocks/>
              </p:cNvSpPr>
              <p:nvPr/>
            </p:nvSpPr>
            <p:spPr bwMode="auto">
              <a:xfrm>
                <a:off x="6163" y="20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53" name="Freeform 23"/>
              <p:cNvSpPr>
                <a:spLocks/>
              </p:cNvSpPr>
              <p:nvPr/>
            </p:nvSpPr>
            <p:spPr bwMode="auto">
              <a:xfrm>
                <a:off x="5833" y="27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54" name="Freeform 24"/>
              <p:cNvSpPr>
                <a:spLocks/>
              </p:cNvSpPr>
              <p:nvPr/>
            </p:nvSpPr>
            <p:spPr bwMode="auto">
              <a:xfrm>
                <a:off x="5926" y="2696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1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55" name="Freeform 25"/>
              <p:cNvSpPr>
                <a:spLocks/>
              </p:cNvSpPr>
              <p:nvPr/>
            </p:nvSpPr>
            <p:spPr bwMode="auto">
              <a:xfrm>
                <a:off x="5921" y="2696"/>
                <a:ext cx="3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56" name="Freeform 26"/>
              <p:cNvSpPr>
                <a:spLocks/>
              </p:cNvSpPr>
              <p:nvPr/>
            </p:nvSpPr>
            <p:spPr bwMode="auto">
              <a:xfrm>
                <a:off x="5914" y="2696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0" y="0"/>
                      <a:pt x="1" y="1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57" name="Freeform 27"/>
              <p:cNvSpPr>
                <a:spLocks/>
              </p:cNvSpPr>
              <p:nvPr/>
            </p:nvSpPr>
            <p:spPr bwMode="auto">
              <a:xfrm>
                <a:off x="5957" y="2710"/>
                <a:ext cx="2" cy="5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58" name="Freeform 28"/>
              <p:cNvSpPr>
                <a:spLocks/>
              </p:cNvSpPr>
              <p:nvPr/>
            </p:nvSpPr>
            <p:spPr bwMode="auto">
              <a:xfrm>
                <a:off x="5954" y="2707"/>
                <a:ext cx="3" cy="8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59" name="Freeform 29"/>
              <p:cNvSpPr>
                <a:spLocks/>
              </p:cNvSpPr>
              <p:nvPr/>
            </p:nvSpPr>
            <p:spPr bwMode="auto">
              <a:xfrm>
                <a:off x="5900" y="2700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60" name="Freeform 30"/>
              <p:cNvSpPr>
                <a:spLocks/>
              </p:cNvSpPr>
              <p:nvPr/>
            </p:nvSpPr>
            <p:spPr bwMode="auto">
              <a:xfrm>
                <a:off x="6438" y="2482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1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61" name="Freeform 31"/>
              <p:cNvSpPr>
                <a:spLocks/>
              </p:cNvSpPr>
              <p:nvPr/>
            </p:nvSpPr>
            <p:spPr bwMode="auto">
              <a:xfrm>
                <a:off x="5845" y="2762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0 h 2"/>
                  <a:gd name="T4" fmla="*/ 0 w 3"/>
                  <a:gd name="T5" fmla="*/ 0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62" name="Freeform 32"/>
              <p:cNvSpPr>
                <a:spLocks/>
              </p:cNvSpPr>
              <p:nvPr/>
            </p:nvSpPr>
            <p:spPr bwMode="auto">
              <a:xfrm>
                <a:off x="6301" y="3061"/>
                <a:ext cx="7" cy="4"/>
              </a:xfrm>
              <a:custGeom>
                <a:avLst/>
                <a:gdLst>
                  <a:gd name="T0" fmla="*/ 2 w 3"/>
                  <a:gd name="T1" fmla="*/ 2 h 2"/>
                  <a:gd name="T2" fmla="*/ 2 w 3"/>
                  <a:gd name="T3" fmla="*/ 0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3" y="1"/>
                      <a:pt x="2" y="0"/>
                      <a:pt x="2" y="0"/>
                    </a:cubicBezTo>
                    <a:cubicBezTo>
                      <a:pt x="0" y="0"/>
                      <a:pt x="3" y="1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63" name="Freeform 33"/>
              <p:cNvSpPr>
                <a:spLocks/>
              </p:cNvSpPr>
              <p:nvPr/>
            </p:nvSpPr>
            <p:spPr bwMode="auto">
              <a:xfrm>
                <a:off x="7325" y="2025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64" name="Freeform 34"/>
              <p:cNvSpPr>
                <a:spLocks/>
              </p:cNvSpPr>
              <p:nvPr/>
            </p:nvSpPr>
            <p:spPr bwMode="auto">
              <a:xfrm>
                <a:off x="5812" y="2805"/>
                <a:ext cx="5" cy="4"/>
              </a:xfrm>
              <a:custGeom>
                <a:avLst/>
                <a:gdLst>
                  <a:gd name="T0" fmla="*/ 0 w 5"/>
                  <a:gd name="T1" fmla="*/ 2 h 4"/>
                  <a:gd name="T2" fmla="*/ 5 w 5"/>
                  <a:gd name="T3" fmla="*/ 4 h 4"/>
                  <a:gd name="T4" fmla="*/ 0 w 5"/>
                  <a:gd name="T5" fmla="*/ 0 h 4"/>
                  <a:gd name="T6" fmla="*/ 0 w 5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0" y="2"/>
                    </a:moveTo>
                    <a:lnTo>
                      <a:pt x="5" y="4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65" name="Freeform 35"/>
              <p:cNvSpPr>
                <a:spLocks/>
              </p:cNvSpPr>
              <p:nvPr/>
            </p:nvSpPr>
            <p:spPr bwMode="auto">
              <a:xfrm>
                <a:off x="6156" y="2051"/>
                <a:ext cx="7" cy="7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0 h 3"/>
                  <a:gd name="T4" fmla="*/ 1 w 3"/>
                  <a:gd name="T5" fmla="*/ 0 h 3"/>
                  <a:gd name="T6" fmla="*/ 1 w 3"/>
                  <a:gd name="T7" fmla="*/ 0 h 3"/>
                  <a:gd name="T8" fmla="*/ 1 w 3"/>
                  <a:gd name="T9" fmla="*/ 0 h 3"/>
                  <a:gd name="T10" fmla="*/ 2 w 3"/>
                  <a:gd name="T11" fmla="*/ 1 h 3"/>
                  <a:gd name="T12" fmla="*/ 0 w 3"/>
                  <a:gd name="T13" fmla="*/ 2 h 3"/>
                  <a:gd name="T14" fmla="*/ 2 w 3"/>
                  <a:gd name="T15" fmla="*/ 2 h 3"/>
                  <a:gd name="T16" fmla="*/ 3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0" y="0"/>
                      <a:pt x="0" y="2"/>
                    </a:cubicBezTo>
                    <a:cubicBezTo>
                      <a:pt x="0" y="3"/>
                      <a:pt x="1" y="3"/>
                      <a:pt x="2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66" name="Freeform 36"/>
              <p:cNvSpPr>
                <a:spLocks/>
              </p:cNvSpPr>
              <p:nvPr/>
            </p:nvSpPr>
            <p:spPr bwMode="auto">
              <a:xfrm>
                <a:off x="5750" y="2691"/>
                <a:ext cx="204" cy="194"/>
              </a:xfrm>
              <a:custGeom>
                <a:avLst/>
                <a:gdLst>
                  <a:gd name="T0" fmla="*/ 83 w 86"/>
                  <a:gd name="T1" fmla="*/ 5 h 82"/>
                  <a:gd name="T2" fmla="*/ 80 w 86"/>
                  <a:gd name="T3" fmla="*/ 4 h 82"/>
                  <a:gd name="T4" fmla="*/ 77 w 86"/>
                  <a:gd name="T5" fmla="*/ 8 h 82"/>
                  <a:gd name="T6" fmla="*/ 76 w 86"/>
                  <a:gd name="T7" fmla="*/ 6 h 82"/>
                  <a:gd name="T8" fmla="*/ 72 w 86"/>
                  <a:gd name="T9" fmla="*/ 7 h 82"/>
                  <a:gd name="T10" fmla="*/ 70 w 86"/>
                  <a:gd name="T11" fmla="*/ 4 h 82"/>
                  <a:gd name="T12" fmla="*/ 67 w 86"/>
                  <a:gd name="T13" fmla="*/ 1 h 82"/>
                  <a:gd name="T14" fmla="*/ 68 w 86"/>
                  <a:gd name="T15" fmla="*/ 6 h 82"/>
                  <a:gd name="T16" fmla="*/ 70 w 86"/>
                  <a:gd name="T17" fmla="*/ 10 h 82"/>
                  <a:gd name="T18" fmla="*/ 65 w 86"/>
                  <a:gd name="T19" fmla="*/ 6 h 82"/>
                  <a:gd name="T20" fmla="*/ 65 w 86"/>
                  <a:gd name="T21" fmla="*/ 8 h 82"/>
                  <a:gd name="T22" fmla="*/ 62 w 86"/>
                  <a:gd name="T23" fmla="*/ 6 h 82"/>
                  <a:gd name="T24" fmla="*/ 61 w 86"/>
                  <a:gd name="T25" fmla="*/ 8 h 82"/>
                  <a:gd name="T26" fmla="*/ 59 w 86"/>
                  <a:gd name="T27" fmla="*/ 9 h 82"/>
                  <a:gd name="T28" fmla="*/ 62 w 86"/>
                  <a:gd name="T29" fmla="*/ 15 h 82"/>
                  <a:gd name="T30" fmla="*/ 58 w 86"/>
                  <a:gd name="T31" fmla="*/ 10 h 82"/>
                  <a:gd name="T32" fmla="*/ 57 w 86"/>
                  <a:gd name="T33" fmla="*/ 12 h 82"/>
                  <a:gd name="T34" fmla="*/ 53 w 86"/>
                  <a:gd name="T35" fmla="*/ 17 h 82"/>
                  <a:gd name="T36" fmla="*/ 51 w 86"/>
                  <a:gd name="T37" fmla="*/ 19 h 82"/>
                  <a:gd name="T38" fmla="*/ 48 w 86"/>
                  <a:gd name="T39" fmla="*/ 22 h 82"/>
                  <a:gd name="T40" fmla="*/ 48 w 86"/>
                  <a:gd name="T41" fmla="*/ 24 h 82"/>
                  <a:gd name="T42" fmla="*/ 46 w 86"/>
                  <a:gd name="T43" fmla="*/ 24 h 82"/>
                  <a:gd name="T44" fmla="*/ 45 w 86"/>
                  <a:gd name="T45" fmla="*/ 25 h 82"/>
                  <a:gd name="T46" fmla="*/ 46 w 86"/>
                  <a:gd name="T47" fmla="*/ 27 h 82"/>
                  <a:gd name="T48" fmla="*/ 43 w 86"/>
                  <a:gd name="T49" fmla="*/ 28 h 82"/>
                  <a:gd name="T50" fmla="*/ 40 w 86"/>
                  <a:gd name="T51" fmla="*/ 30 h 82"/>
                  <a:gd name="T52" fmla="*/ 38 w 86"/>
                  <a:gd name="T53" fmla="*/ 32 h 82"/>
                  <a:gd name="T54" fmla="*/ 36 w 86"/>
                  <a:gd name="T55" fmla="*/ 34 h 82"/>
                  <a:gd name="T56" fmla="*/ 36 w 86"/>
                  <a:gd name="T57" fmla="*/ 37 h 82"/>
                  <a:gd name="T58" fmla="*/ 34 w 86"/>
                  <a:gd name="T59" fmla="*/ 36 h 82"/>
                  <a:gd name="T60" fmla="*/ 34 w 86"/>
                  <a:gd name="T61" fmla="*/ 37 h 82"/>
                  <a:gd name="T62" fmla="*/ 31 w 86"/>
                  <a:gd name="T63" fmla="*/ 41 h 82"/>
                  <a:gd name="T64" fmla="*/ 32 w 86"/>
                  <a:gd name="T65" fmla="*/ 45 h 82"/>
                  <a:gd name="T66" fmla="*/ 31 w 86"/>
                  <a:gd name="T67" fmla="*/ 48 h 82"/>
                  <a:gd name="T68" fmla="*/ 28 w 86"/>
                  <a:gd name="T69" fmla="*/ 47 h 82"/>
                  <a:gd name="T70" fmla="*/ 25 w 86"/>
                  <a:gd name="T71" fmla="*/ 53 h 82"/>
                  <a:gd name="T72" fmla="*/ 24 w 86"/>
                  <a:gd name="T73" fmla="*/ 55 h 82"/>
                  <a:gd name="T74" fmla="*/ 18 w 86"/>
                  <a:gd name="T75" fmla="*/ 59 h 82"/>
                  <a:gd name="T76" fmla="*/ 15 w 86"/>
                  <a:gd name="T77" fmla="*/ 59 h 82"/>
                  <a:gd name="T78" fmla="*/ 14 w 86"/>
                  <a:gd name="T79" fmla="*/ 60 h 82"/>
                  <a:gd name="T80" fmla="*/ 11 w 86"/>
                  <a:gd name="T81" fmla="*/ 69 h 82"/>
                  <a:gd name="T82" fmla="*/ 2 w 86"/>
                  <a:gd name="T83" fmla="*/ 75 h 82"/>
                  <a:gd name="T84" fmla="*/ 23 w 86"/>
                  <a:gd name="T85" fmla="*/ 72 h 82"/>
                  <a:gd name="T86" fmla="*/ 28 w 86"/>
                  <a:gd name="T87" fmla="*/ 68 h 82"/>
                  <a:gd name="T88" fmla="*/ 42 w 86"/>
                  <a:gd name="T89" fmla="*/ 48 h 82"/>
                  <a:gd name="T90" fmla="*/ 49 w 86"/>
                  <a:gd name="T91" fmla="*/ 45 h 82"/>
                  <a:gd name="T92" fmla="*/ 55 w 86"/>
                  <a:gd name="T93" fmla="*/ 43 h 82"/>
                  <a:gd name="T94" fmla="*/ 63 w 86"/>
                  <a:gd name="T95" fmla="*/ 35 h 82"/>
                  <a:gd name="T96" fmla="*/ 68 w 86"/>
                  <a:gd name="T97" fmla="*/ 31 h 82"/>
                  <a:gd name="T98" fmla="*/ 74 w 86"/>
                  <a:gd name="T99" fmla="*/ 23 h 82"/>
                  <a:gd name="T100" fmla="*/ 75 w 86"/>
                  <a:gd name="T101" fmla="*/ 16 h 82"/>
                  <a:gd name="T102" fmla="*/ 82 w 86"/>
                  <a:gd name="T103" fmla="*/ 14 h 82"/>
                  <a:gd name="T104" fmla="*/ 84 w 86"/>
                  <a:gd name="T105" fmla="*/ 13 h 82"/>
                  <a:gd name="T106" fmla="*/ 84 w 86"/>
                  <a:gd name="T107" fmla="*/ 7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6" h="82">
                    <a:moveTo>
                      <a:pt x="84" y="7"/>
                    </a:moveTo>
                    <a:cubicBezTo>
                      <a:pt x="85" y="8"/>
                      <a:pt x="85" y="9"/>
                      <a:pt x="86" y="10"/>
                    </a:cubicBezTo>
                    <a:cubicBezTo>
                      <a:pt x="85" y="6"/>
                      <a:pt x="85" y="6"/>
                      <a:pt x="85" y="6"/>
                    </a:cubicBezTo>
                    <a:cubicBezTo>
                      <a:pt x="85" y="7"/>
                      <a:pt x="85" y="6"/>
                      <a:pt x="84" y="5"/>
                    </a:cubicBezTo>
                    <a:cubicBezTo>
                      <a:pt x="84" y="6"/>
                      <a:pt x="84" y="6"/>
                      <a:pt x="84" y="6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83" y="5"/>
                      <a:pt x="82" y="4"/>
                      <a:pt x="82" y="6"/>
                    </a:cubicBezTo>
                    <a:cubicBezTo>
                      <a:pt x="83" y="7"/>
                      <a:pt x="83" y="7"/>
                      <a:pt x="83" y="7"/>
                    </a:cubicBezTo>
                    <a:cubicBezTo>
                      <a:pt x="83" y="7"/>
                      <a:pt x="84" y="9"/>
                      <a:pt x="83" y="8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0" y="4"/>
                      <a:pt x="80" y="4"/>
                      <a:pt x="80" y="4"/>
                    </a:cubicBezTo>
                    <a:cubicBezTo>
                      <a:pt x="82" y="7"/>
                      <a:pt x="80" y="5"/>
                      <a:pt x="81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79" y="5"/>
                      <a:pt x="81" y="7"/>
                      <a:pt x="81" y="7"/>
                    </a:cubicBezTo>
                    <a:cubicBezTo>
                      <a:pt x="80" y="7"/>
                      <a:pt x="79" y="5"/>
                      <a:pt x="79" y="4"/>
                    </a:cubicBezTo>
                    <a:cubicBezTo>
                      <a:pt x="78" y="4"/>
                      <a:pt x="79" y="6"/>
                      <a:pt x="77" y="5"/>
                    </a:cubicBezTo>
                    <a:cubicBezTo>
                      <a:pt x="77" y="5"/>
                      <a:pt x="77" y="6"/>
                      <a:pt x="77" y="8"/>
                    </a:cubicBezTo>
                    <a:cubicBezTo>
                      <a:pt x="77" y="8"/>
                      <a:pt x="76" y="5"/>
                      <a:pt x="76" y="6"/>
                    </a:cubicBezTo>
                    <a:cubicBezTo>
                      <a:pt x="75" y="5"/>
                      <a:pt x="74" y="3"/>
                      <a:pt x="74" y="2"/>
                    </a:cubicBezTo>
                    <a:cubicBezTo>
                      <a:pt x="74" y="2"/>
                      <a:pt x="73" y="1"/>
                      <a:pt x="73" y="2"/>
                    </a:cubicBezTo>
                    <a:cubicBezTo>
                      <a:pt x="73" y="1"/>
                      <a:pt x="72" y="0"/>
                      <a:pt x="72" y="0"/>
                    </a:cubicBezTo>
                    <a:cubicBezTo>
                      <a:pt x="73" y="1"/>
                      <a:pt x="74" y="3"/>
                      <a:pt x="74" y="3"/>
                    </a:cubicBezTo>
                    <a:cubicBezTo>
                      <a:pt x="76" y="5"/>
                      <a:pt x="74" y="4"/>
                      <a:pt x="76" y="6"/>
                    </a:cubicBezTo>
                    <a:cubicBezTo>
                      <a:pt x="75" y="6"/>
                      <a:pt x="74" y="6"/>
                      <a:pt x="74" y="7"/>
                    </a:cubicBezTo>
                    <a:cubicBezTo>
                      <a:pt x="74" y="7"/>
                      <a:pt x="73" y="5"/>
                      <a:pt x="73" y="4"/>
                    </a:cubicBezTo>
                    <a:cubicBezTo>
                      <a:pt x="73" y="6"/>
                      <a:pt x="73" y="7"/>
                      <a:pt x="73" y="7"/>
                    </a:cubicBezTo>
                    <a:cubicBezTo>
                      <a:pt x="74" y="8"/>
                      <a:pt x="74" y="8"/>
                      <a:pt x="75" y="10"/>
                    </a:cubicBezTo>
                    <a:cubicBezTo>
                      <a:pt x="75" y="10"/>
                      <a:pt x="75" y="11"/>
                      <a:pt x="75" y="11"/>
                    </a:cubicBezTo>
                    <a:cubicBezTo>
                      <a:pt x="74" y="9"/>
                      <a:pt x="72" y="7"/>
                      <a:pt x="72" y="7"/>
                    </a:cubicBezTo>
                    <a:cubicBezTo>
                      <a:pt x="71" y="5"/>
                      <a:pt x="73" y="7"/>
                      <a:pt x="71" y="5"/>
                    </a:cubicBezTo>
                    <a:cubicBezTo>
                      <a:pt x="70" y="3"/>
                      <a:pt x="71" y="2"/>
                      <a:pt x="72" y="3"/>
                    </a:cubicBezTo>
                    <a:cubicBezTo>
                      <a:pt x="71" y="1"/>
                      <a:pt x="71" y="3"/>
                      <a:pt x="70" y="1"/>
                    </a:cubicBezTo>
                    <a:cubicBezTo>
                      <a:pt x="70" y="1"/>
                      <a:pt x="70" y="3"/>
                      <a:pt x="70" y="3"/>
                    </a:cubicBezTo>
                    <a:cubicBezTo>
                      <a:pt x="71" y="4"/>
                      <a:pt x="71" y="4"/>
                      <a:pt x="71" y="5"/>
                    </a:cubicBezTo>
                    <a:cubicBezTo>
                      <a:pt x="72" y="8"/>
                      <a:pt x="70" y="4"/>
                      <a:pt x="70" y="4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4"/>
                      <a:pt x="69" y="4"/>
                    </a:cubicBezTo>
                    <a:cubicBezTo>
                      <a:pt x="67" y="2"/>
                      <a:pt x="69" y="4"/>
                      <a:pt x="68" y="2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6" y="0"/>
                      <a:pt x="68" y="2"/>
                      <a:pt x="67" y="2"/>
                    </a:cubicBezTo>
                    <a:cubicBezTo>
                      <a:pt x="67" y="1"/>
                      <a:pt x="67" y="1"/>
                      <a:pt x="67" y="1"/>
                    </a:cubicBezTo>
                    <a:cubicBezTo>
                      <a:pt x="67" y="2"/>
                      <a:pt x="67" y="2"/>
                      <a:pt x="67" y="2"/>
                    </a:cubicBezTo>
                    <a:cubicBezTo>
                      <a:pt x="68" y="3"/>
                      <a:pt x="69" y="4"/>
                      <a:pt x="69" y="4"/>
                    </a:cubicBezTo>
                    <a:cubicBezTo>
                      <a:pt x="70" y="7"/>
                      <a:pt x="69" y="4"/>
                      <a:pt x="69" y="5"/>
                    </a:cubicBezTo>
                    <a:cubicBezTo>
                      <a:pt x="69" y="7"/>
                      <a:pt x="69" y="5"/>
                      <a:pt x="70" y="6"/>
                    </a:cubicBezTo>
                    <a:cubicBezTo>
                      <a:pt x="71" y="8"/>
                      <a:pt x="70" y="8"/>
                      <a:pt x="70" y="8"/>
                    </a:cubicBezTo>
                    <a:cubicBezTo>
                      <a:pt x="70" y="9"/>
                      <a:pt x="69" y="7"/>
                      <a:pt x="68" y="6"/>
                    </a:cubicBezTo>
                    <a:cubicBezTo>
                      <a:pt x="68" y="6"/>
                      <a:pt x="68" y="5"/>
                      <a:pt x="69" y="6"/>
                    </a:cubicBezTo>
                    <a:cubicBezTo>
                      <a:pt x="68" y="4"/>
                      <a:pt x="67" y="3"/>
                      <a:pt x="66" y="2"/>
                    </a:cubicBezTo>
                    <a:cubicBezTo>
                      <a:pt x="65" y="1"/>
                      <a:pt x="67" y="4"/>
                      <a:pt x="67" y="4"/>
                    </a:cubicBezTo>
                    <a:cubicBezTo>
                      <a:pt x="67" y="3"/>
                      <a:pt x="68" y="5"/>
                      <a:pt x="68" y="6"/>
                    </a:cubicBezTo>
                    <a:cubicBezTo>
                      <a:pt x="70" y="10"/>
                      <a:pt x="66" y="3"/>
                      <a:pt x="66" y="4"/>
                    </a:cubicBezTo>
                    <a:cubicBezTo>
                      <a:pt x="68" y="6"/>
                      <a:pt x="67" y="8"/>
                      <a:pt x="70" y="10"/>
                    </a:cubicBezTo>
                    <a:cubicBezTo>
                      <a:pt x="70" y="11"/>
                      <a:pt x="70" y="12"/>
                      <a:pt x="70" y="12"/>
                    </a:cubicBezTo>
                    <a:cubicBezTo>
                      <a:pt x="69" y="10"/>
                      <a:pt x="69" y="10"/>
                      <a:pt x="68" y="8"/>
                    </a:cubicBezTo>
                    <a:cubicBezTo>
                      <a:pt x="68" y="9"/>
                      <a:pt x="68" y="9"/>
                      <a:pt x="68" y="9"/>
                    </a:cubicBezTo>
                    <a:cubicBezTo>
                      <a:pt x="66" y="6"/>
                      <a:pt x="66" y="6"/>
                      <a:pt x="66" y="6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4" y="4"/>
                      <a:pt x="65" y="5"/>
                      <a:pt x="65" y="6"/>
                    </a:cubicBezTo>
                    <a:cubicBezTo>
                      <a:pt x="64" y="5"/>
                      <a:pt x="64" y="4"/>
                      <a:pt x="64" y="4"/>
                    </a:cubicBezTo>
                    <a:cubicBezTo>
                      <a:pt x="64" y="5"/>
                      <a:pt x="65" y="7"/>
                      <a:pt x="65" y="7"/>
                    </a:cubicBezTo>
                    <a:cubicBezTo>
                      <a:pt x="65" y="7"/>
                      <a:pt x="64" y="6"/>
                      <a:pt x="63" y="5"/>
                    </a:cubicBezTo>
                    <a:cubicBezTo>
                      <a:pt x="63" y="4"/>
                      <a:pt x="63" y="4"/>
                      <a:pt x="63" y="4"/>
                    </a:cubicBezTo>
                    <a:cubicBezTo>
                      <a:pt x="63" y="5"/>
                      <a:pt x="62" y="3"/>
                      <a:pt x="62" y="4"/>
                    </a:cubicBezTo>
                    <a:cubicBezTo>
                      <a:pt x="63" y="5"/>
                      <a:pt x="64" y="6"/>
                      <a:pt x="65" y="8"/>
                    </a:cubicBezTo>
                    <a:cubicBezTo>
                      <a:pt x="65" y="8"/>
                      <a:pt x="64" y="7"/>
                      <a:pt x="64" y="7"/>
                    </a:cubicBezTo>
                    <a:cubicBezTo>
                      <a:pt x="63" y="6"/>
                      <a:pt x="63" y="6"/>
                      <a:pt x="63" y="6"/>
                    </a:cubicBezTo>
                    <a:cubicBezTo>
                      <a:pt x="63" y="7"/>
                      <a:pt x="62" y="4"/>
                      <a:pt x="62" y="5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2" y="6"/>
                      <a:pt x="62" y="5"/>
                      <a:pt x="61" y="5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62" y="6"/>
                      <a:pt x="63" y="8"/>
                      <a:pt x="61" y="6"/>
                    </a:cubicBezTo>
                    <a:cubicBezTo>
                      <a:pt x="63" y="8"/>
                      <a:pt x="61" y="6"/>
                      <a:pt x="62" y="7"/>
                    </a:cubicBezTo>
                    <a:cubicBezTo>
                      <a:pt x="64" y="9"/>
                      <a:pt x="63" y="9"/>
                      <a:pt x="63" y="9"/>
                    </a:cubicBezTo>
                    <a:cubicBezTo>
                      <a:pt x="62" y="7"/>
                      <a:pt x="63" y="9"/>
                      <a:pt x="63" y="9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62" y="9"/>
                      <a:pt x="62" y="9"/>
                      <a:pt x="62" y="9"/>
                    </a:cubicBezTo>
                    <a:cubicBezTo>
                      <a:pt x="60" y="6"/>
                      <a:pt x="62" y="10"/>
                      <a:pt x="61" y="10"/>
                    </a:cubicBezTo>
                    <a:cubicBezTo>
                      <a:pt x="61" y="9"/>
                      <a:pt x="60" y="7"/>
                      <a:pt x="60" y="7"/>
                    </a:cubicBezTo>
                    <a:cubicBezTo>
                      <a:pt x="61" y="9"/>
                      <a:pt x="61" y="10"/>
                      <a:pt x="62" y="11"/>
                    </a:cubicBezTo>
                    <a:cubicBezTo>
                      <a:pt x="61" y="11"/>
                      <a:pt x="60" y="9"/>
                      <a:pt x="59" y="7"/>
                    </a:cubicBezTo>
                    <a:cubicBezTo>
                      <a:pt x="60" y="9"/>
                      <a:pt x="58" y="7"/>
                      <a:pt x="59" y="9"/>
                    </a:cubicBezTo>
                    <a:cubicBezTo>
                      <a:pt x="60" y="9"/>
                      <a:pt x="60" y="10"/>
                      <a:pt x="61" y="11"/>
                    </a:cubicBezTo>
                    <a:cubicBezTo>
                      <a:pt x="61" y="11"/>
                      <a:pt x="60" y="10"/>
                      <a:pt x="60" y="10"/>
                    </a:cubicBezTo>
                    <a:cubicBezTo>
                      <a:pt x="60" y="10"/>
                      <a:pt x="61" y="12"/>
                      <a:pt x="61" y="12"/>
                    </a:cubicBezTo>
                    <a:cubicBezTo>
                      <a:pt x="61" y="12"/>
                      <a:pt x="62" y="14"/>
                      <a:pt x="61" y="13"/>
                    </a:cubicBezTo>
                    <a:cubicBezTo>
                      <a:pt x="60" y="12"/>
                      <a:pt x="61" y="12"/>
                      <a:pt x="60" y="11"/>
                    </a:cubicBezTo>
                    <a:cubicBezTo>
                      <a:pt x="60" y="11"/>
                      <a:pt x="62" y="15"/>
                      <a:pt x="62" y="15"/>
                    </a:cubicBezTo>
                    <a:cubicBezTo>
                      <a:pt x="63" y="16"/>
                      <a:pt x="65" y="18"/>
                      <a:pt x="65" y="19"/>
                    </a:cubicBezTo>
                    <a:cubicBezTo>
                      <a:pt x="64" y="19"/>
                      <a:pt x="65" y="18"/>
                      <a:pt x="63" y="17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1" y="15"/>
                      <a:pt x="61" y="13"/>
                      <a:pt x="59" y="11"/>
                    </a:cubicBezTo>
                    <a:cubicBezTo>
                      <a:pt x="60" y="12"/>
                      <a:pt x="60" y="12"/>
                      <a:pt x="60" y="12"/>
                    </a:cubicBezTo>
                    <a:cubicBezTo>
                      <a:pt x="59" y="12"/>
                      <a:pt x="58" y="10"/>
                      <a:pt x="58" y="10"/>
                    </a:cubicBezTo>
                    <a:cubicBezTo>
                      <a:pt x="59" y="12"/>
                      <a:pt x="57" y="11"/>
                      <a:pt x="58" y="11"/>
                    </a:cubicBezTo>
                    <a:cubicBezTo>
                      <a:pt x="59" y="12"/>
                      <a:pt x="58" y="11"/>
                      <a:pt x="58" y="12"/>
                    </a:cubicBezTo>
                    <a:cubicBezTo>
                      <a:pt x="58" y="12"/>
                      <a:pt x="60" y="14"/>
                      <a:pt x="59" y="14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56" y="11"/>
                      <a:pt x="58" y="13"/>
                      <a:pt x="57" y="12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56" y="12"/>
                      <a:pt x="55" y="13"/>
                      <a:pt x="57" y="17"/>
                    </a:cubicBezTo>
                    <a:cubicBezTo>
                      <a:pt x="56" y="16"/>
                      <a:pt x="55" y="16"/>
                      <a:pt x="54" y="15"/>
                    </a:cubicBezTo>
                    <a:cubicBezTo>
                      <a:pt x="55" y="16"/>
                      <a:pt x="55" y="17"/>
                      <a:pt x="55" y="17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3" y="15"/>
                      <a:pt x="54" y="17"/>
                      <a:pt x="54" y="18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2" y="16"/>
                      <a:pt x="54" y="18"/>
                      <a:pt x="54" y="18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4" y="19"/>
                      <a:pt x="53" y="19"/>
                      <a:pt x="52" y="17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2" y="18"/>
                      <a:pt x="51" y="18"/>
                      <a:pt x="51" y="19"/>
                    </a:cubicBezTo>
                    <a:cubicBezTo>
                      <a:pt x="52" y="19"/>
                      <a:pt x="52" y="20"/>
                      <a:pt x="53" y="21"/>
                    </a:cubicBezTo>
                    <a:cubicBezTo>
                      <a:pt x="55" y="22"/>
                      <a:pt x="53" y="20"/>
                      <a:pt x="54" y="22"/>
                    </a:cubicBezTo>
                    <a:cubicBezTo>
                      <a:pt x="53" y="21"/>
                      <a:pt x="52" y="20"/>
                      <a:pt x="52" y="20"/>
                    </a:cubicBezTo>
                    <a:cubicBezTo>
                      <a:pt x="49" y="18"/>
                      <a:pt x="50" y="21"/>
                      <a:pt x="50" y="20"/>
                    </a:cubicBezTo>
                    <a:cubicBezTo>
                      <a:pt x="50" y="21"/>
                      <a:pt x="50" y="21"/>
                      <a:pt x="50" y="21"/>
                    </a:cubicBezTo>
                    <a:cubicBezTo>
                      <a:pt x="48" y="20"/>
                      <a:pt x="50" y="22"/>
                      <a:pt x="48" y="22"/>
                    </a:cubicBezTo>
                    <a:cubicBezTo>
                      <a:pt x="49" y="22"/>
                      <a:pt x="51" y="25"/>
                      <a:pt x="51" y="25"/>
                    </a:cubicBezTo>
                    <a:cubicBezTo>
                      <a:pt x="52" y="26"/>
                      <a:pt x="49" y="23"/>
                      <a:pt x="48" y="22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48" y="24"/>
                      <a:pt x="49" y="25"/>
                      <a:pt x="48" y="2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4"/>
                      <a:pt x="47" y="23"/>
                      <a:pt x="47" y="23"/>
                    </a:cubicBezTo>
                    <a:cubicBezTo>
                      <a:pt x="48" y="25"/>
                      <a:pt x="47" y="24"/>
                      <a:pt x="48" y="25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47" y="26"/>
                      <a:pt x="47" y="26"/>
                      <a:pt x="47" y="26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45" y="24"/>
                      <a:pt x="47" y="25"/>
                      <a:pt x="47" y="26"/>
                    </a:cubicBezTo>
                    <a:cubicBezTo>
                      <a:pt x="48" y="27"/>
                      <a:pt x="47" y="26"/>
                      <a:pt x="46" y="26"/>
                    </a:cubicBezTo>
                    <a:cubicBezTo>
                      <a:pt x="46" y="25"/>
                      <a:pt x="47" y="26"/>
                      <a:pt x="47" y="25"/>
                    </a:cubicBezTo>
                    <a:cubicBezTo>
                      <a:pt x="46" y="24"/>
                      <a:pt x="46" y="25"/>
                      <a:pt x="46" y="25"/>
                    </a:cubicBezTo>
                    <a:cubicBezTo>
                      <a:pt x="46" y="25"/>
                      <a:pt x="47" y="26"/>
                      <a:pt x="46" y="26"/>
                    </a:cubicBezTo>
                    <a:cubicBezTo>
                      <a:pt x="46" y="26"/>
                      <a:pt x="46" y="26"/>
                      <a:pt x="45" y="25"/>
                    </a:cubicBezTo>
                    <a:cubicBezTo>
                      <a:pt x="46" y="26"/>
                      <a:pt x="45" y="26"/>
                      <a:pt x="46" y="27"/>
                    </a:cubicBezTo>
                    <a:cubicBezTo>
                      <a:pt x="46" y="27"/>
                      <a:pt x="47" y="27"/>
                      <a:pt x="47" y="28"/>
                    </a:cubicBezTo>
                    <a:cubicBezTo>
                      <a:pt x="47" y="28"/>
                      <a:pt x="47" y="28"/>
                      <a:pt x="47" y="28"/>
                    </a:cubicBezTo>
                    <a:cubicBezTo>
                      <a:pt x="47" y="27"/>
                      <a:pt x="47" y="27"/>
                      <a:pt x="47" y="27"/>
                    </a:cubicBezTo>
                    <a:cubicBezTo>
                      <a:pt x="47" y="28"/>
                      <a:pt x="46" y="28"/>
                      <a:pt x="47" y="29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7" y="28"/>
                      <a:pt x="46" y="28"/>
                      <a:pt x="46" y="29"/>
                    </a:cubicBezTo>
                    <a:cubicBezTo>
                      <a:pt x="45" y="27"/>
                      <a:pt x="44" y="26"/>
                      <a:pt x="44" y="26"/>
                    </a:cubicBezTo>
                    <a:cubicBezTo>
                      <a:pt x="44" y="27"/>
                      <a:pt x="44" y="27"/>
                      <a:pt x="44" y="27"/>
                    </a:cubicBezTo>
                    <a:cubicBezTo>
                      <a:pt x="44" y="28"/>
                      <a:pt x="44" y="27"/>
                      <a:pt x="43" y="27"/>
                    </a:cubicBezTo>
                    <a:cubicBezTo>
                      <a:pt x="42" y="26"/>
                      <a:pt x="46" y="31"/>
                      <a:pt x="45" y="30"/>
                    </a:cubicBezTo>
                    <a:cubicBezTo>
                      <a:pt x="44" y="28"/>
                      <a:pt x="43" y="28"/>
                      <a:pt x="43" y="28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4" y="29"/>
                      <a:pt x="42" y="28"/>
                      <a:pt x="44" y="28"/>
                    </a:cubicBezTo>
                    <a:cubicBezTo>
                      <a:pt x="44" y="29"/>
                      <a:pt x="44" y="29"/>
                      <a:pt x="44" y="30"/>
                    </a:cubicBezTo>
                    <a:cubicBezTo>
                      <a:pt x="41" y="27"/>
                      <a:pt x="42" y="30"/>
                      <a:pt x="40" y="29"/>
                    </a:cubicBezTo>
                    <a:cubicBezTo>
                      <a:pt x="42" y="30"/>
                      <a:pt x="41" y="29"/>
                      <a:pt x="41" y="30"/>
                    </a:cubicBezTo>
                    <a:cubicBezTo>
                      <a:pt x="39" y="28"/>
                      <a:pt x="41" y="31"/>
                      <a:pt x="40" y="30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0" y="31"/>
                      <a:pt x="44" y="35"/>
                      <a:pt x="41" y="33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38" y="29"/>
                      <a:pt x="41" y="33"/>
                      <a:pt x="39" y="31"/>
                    </a:cubicBezTo>
                    <a:cubicBezTo>
                      <a:pt x="39" y="32"/>
                      <a:pt x="40" y="33"/>
                      <a:pt x="41" y="34"/>
                    </a:cubicBezTo>
                    <a:cubicBezTo>
                      <a:pt x="40" y="33"/>
                      <a:pt x="39" y="33"/>
                      <a:pt x="38" y="32"/>
                    </a:cubicBezTo>
                    <a:cubicBezTo>
                      <a:pt x="39" y="33"/>
                      <a:pt x="39" y="33"/>
                      <a:pt x="38" y="33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7" y="32"/>
                      <a:pt x="38" y="33"/>
                      <a:pt x="38" y="33"/>
                    </a:cubicBezTo>
                    <a:cubicBezTo>
                      <a:pt x="37" y="32"/>
                      <a:pt x="37" y="33"/>
                      <a:pt x="36" y="33"/>
                    </a:cubicBezTo>
                    <a:cubicBezTo>
                      <a:pt x="37" y="35"/>
                      <a:pt x="35" y="32"/>
                      <a:pt x="37" y="35"/>
                    </a:cubicBezTo>
                    <a:cubicBezTo>
                      <a:pt x="36" y="34"/>
                      <a:pt x="36" y="34"/>
                      <a:pt x="36" y="34"/>
                    </a:cubicBezTo>
                    <a:cubicBezTo>
                      <a:pt x="37" y="35"/>
                      <a:pt x="38" y="36"/>
                      <a:pt x="38" y="37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35" y="33"/>
                      <a:pt x="36" y="35"/>
                      <a:pt x="35" y="34"/>
                    </a:cubicBezTo>
                    <a:cubicBezTo>
                      <a:pt x="36" y="35"/>
                      <a:pt x="35" y="34"/>
                      <a:pt x="36" y="35"/>
                    </a:cubicBezTo>
                    <a:cubicBezTo>
                      <a:pt x="36" y="36"/>
                      <a:pt x="36" y="36"/>
                      <a:pt x="36" y="36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36" y="38"/>
                      <a:pt x="35" y="36"/>
                      <a:pt x="35" y="36"/>
                    </a:cubicBezTo>
                    <a:cubicBezTo>
                      <a:pt x="34" y="35"/>
                      <a:pt x="34" y="36"/>
                      <a:pt x="35" y="36"/>
                    </a:cubicBezTo>
                    <a:cubicBezTo>
                      <a:pt x="35" y="36"/>
                      <a:pt x="35" y="36"/>
                      <a:pt x="35" y="37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35" y="36"/>
                      <a:pt x="35" y="36"/>
                      <a:pt x="35" y="37"/>
                    </a:cubicBezTo>
                    <a:cubicBezTo>
                      <a:pt x="35" y="36"/>
                      <a:pt x="35" y="36"/>
                      <a:pt x="34" y="36"/>
                    </a:cubicBezTo>
                    <a:cubicBezTo>
                      <a:pt x="34" y="36"/>
                      <a:pt x="34" y="36"/>
                      <a:pt x="35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3" y="35"/>
                      <a:pt x="33" y="36"/>
                      <a:pt x="34" y="37"/>
                    </a:cubicBezTo>
                    <a:cubicBezTo>
                      <a:pt x="32" y="36"/>
                      <a:pt x="33" y="38"/>
                      <a:pt x="33" y="39"/>
                    </a:cubicBezTo>
                    <a:cubicBezTo>
                      <a:pt x="33" y="39"/>
                      <a:pt x="32" y="38"/>
                      <a:pt x="33" y="38"/>
                    </a:cubicBezTo>
                    <a:cubicBezTo>
                      <a:pt x="33" y="39"/>
                      <a:pt x="33" y="40"/>
                      <a:pt x="33" y="39"/>
                    </a:cubicBezTo>
                    <a:cubicBezTo>
                      <a:pt x="33" y="40"/>
                      <a:pt x="32" y="38"/>
                      <a:pt x="32" y="38"/>
                    </a:cubicBezTo>
                    <a:cubicBezTo>
                      <a:pt x="31" y="38"/>
                      <a:pt x="33" y="40"/>
                      <a:pt x="32" y="40"/>
                    </a:cubicBezTo>
                    <a:cubicBezTo>
                      <a:pt x="30" y="38"/>
                      <a:pt x="33" y="42"/>
                      <a:pt x="31" y="41"/>
                    </a:cubicBezTo>
                    <a:cubicBezTo>
                      <a:pt x="31" y="41"/>
                      <a:pt x="31" y="40"/>
                      <a:pt x="30" y="39"/>
                    </a:cubicBezTo>
                    <a:cubicBezTo>
                      <a:pt x="30" y="40"/>
                      <a:pt x="30" y="41"/>
                      <a:pt x="31" y="43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30" y="41"/>
                      <a:pt x="30" y="42"/>
                      <a:pt x="31" y="43"/>
                    </a:cubicBezTo>
                    <a:cubicBezTo>
                      <a:pt x="32" y="44"/>
                      <a:pt x="32" y="45"/>
                      <a:pt x="32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6"/>
                      <a:pt x="32" y="46"/>
                      <a:pt x="32" y="46"/>
                    </a:cubicBezTo>
                    <a:cubicBezTo>
                      <a:pt x="31" y="45"/>
                      <a:pt x="31" y="45"/>
                      <a:pt x="31" y="45"/>
                    </a:cubicBezTo>
                    <a:cubicBezTo>
                      <a:pt x="29" y="43"/>
                      <a:pt x="29" y="44"/>
                      <a:pt x="29" y="44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0" y="46"/>
                      <a:pt x="29" y="44"/>
                      <a:pt x="29" y="44"/>
                    </a:cubicBezTo>
                    <a:cubicBezTo>
                      <a:pt x="31" y="48"/>
                      <a:pt x="31" y="48"/>
                      <a:pt x="31" y="48"/>
                    </a:cubicBezTo>
                    <a:cubicBezTo>
                      <a:pt x="31" y="48"/>
                      <a:pt x="30" y="47"/>
                      <a:pt x="29" y="46"/>
                    </a:cubicBezTo>
                    <a:cubicBezTo>
                      <a:pt x="29" y="46"/>
                      <a:pt x="31" y="49"/>
                      <a:pt x="31" y="50"/>
                    </a:cubicBezTo>
                    <a:cubicBezTo>
                      <a:pt x="31" y="50"/>
                      <a:pt x="31" y="51"/>
                      <a:pt x="31" y="51"/>
                    </a:cubicBezTo>
                    <a:cubicBezTo>
                      <a:pt x="30" y="50"/>
                      <a:pt x="31" y="51"/>
                      <a:pt x="31" y="51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28" y="48"/>
                      <a:pt x="28" y="47"/>
                    </a:cubicBezTo>
                    <a:cubicBezTo>
                      <a:pt x="28" y="48"/>
                      <a:pt x="27" y="47"/>
                      <a:pt x="26" y="47"/>
                    </a:cubicBezTo>
                    <a:cubicBezTo>
                      <a:pt x="28" y="49"/>
                      <a:pt x="27" y="49"/>
                      <a:pt x="28" y="51"/>
                    </a:cubicBezTo>
                    <a:cubicBezTo>
                      <a:pt x="28" y="51"/>
                      <a:pt x="27" y="49"/>
                      <a:pt x="26" y="49"/>
                    </a:cubicBezTo>
                    <a:cubicBezTo>
                      <a:pt x="27" y="50"/>
                      <a:pt x="26" y="50"/>
                      <a:pt x="25" y="50"/>
                    </a:cubicBezTo>
                    <a:cubicBezTo>
                      <a:pt x="25" y="50"/>
                      <a:pt x="25" y="50"/>
                      <a:pt x="25" y="50"/>
                    </a:cubicBezTo>
                    <a:cubicBezTo>
                      <a:pt x="25" y="51"/>
                      <a:pt x="24" y="51"/>
                      <a:pt x="25" y="53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4" y="51"/>
                      <a:pt x="27" y="54"/>
                      <a:pt x="25" y="53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5" y="53"/>
                      <a:pt x="23" y="52"/>
                      <a:pt x="24" y="54"/>
                    </a:cubicBezTo>
                    <a:cubicBezTo>
                      <a:pt x="24" y="53"/>
                      <a:pt x="24" y="53"/>
                      <a:pt x="24" y="53"/>
                    </a:cubicBezTo>
                    <a:cubicBezTo>
                      <a:pt x="24" y="53"/>
                      <a:pt x="23" y="53"/>
                      <a:pt x="24" y="55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22" y="52"/>
                      <a:pt x="24" y="55"/>
                      <a:pt x="23" y="55"/>
                    </a:cubicBezTo>
                    <a:cubicBezTo>
                      <a:pt x="23" y="55"/>
                      <a:pt x="22" y="54"/>
                      <a:pt x="22" y="54"/>
                    </a:cubicBezTo>
                    <a:cubicBezTo>
                      <a:pt x="23" y="55"/>
                      <a:pt x="22" y="55"/>
                      <a:pt x="23" y="55"/>
                    </a:cubicBezTo>
                    <a:cubicBezTo>
                      <a:pt x="21" y="54"/>
                      <a:pt x="21" y="54"/>
                      <a:pt x="21" y="54"/>
                    </a:cubicBezTo>
                    <a:cubicBezTo>
                      <a:pt x="20" y="55"/>
                      <a:pt x="18" y="56"/>
                      <a:pt x="18" y="59"/>
                    </a:cubicBezTo>
                    <a:cubicBezTo>
                      <a:pt x="16" y="57"/>
                      <a:pt x="17" y="57"/>
                      <a:pt x="16" y="56"/>
                    </a:cubicBezTo>
                    <a:cubicBezTo>
                      <a:pt x="18" y="58"/>
                      <a:pt x="16" y="57"/>
                      <a:pt x="16" y="58"/>
                    </a:cubicBezTo>
                    <a:cubicBezTo>
                      <a:pt x="16" y="57"/>
                      <a:pt x="16" y="57"/>
                      <a:pt x="16" y="57"/>
                    </a:cubicBezTo>
                    <a:cubicBezTo>
                      <a:pt x="16" y="58"/>
                      <a:pt x="15" y="57"/>
                      <a:pt x="16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7" y="59"/>
                      <a:pt x="14" y="56"/>
                      <a:pt x="15" y="59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16" y="60"/>
                      <a:pt x="13" y="57"/>
                      <a:pt x="15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3" y="58"/>
                      <a:pt x="15" y="61"/>
                      <a:pt x="14" y="60"/>
                    </a:cubicBezTo>
                    <a:cubicBezTo>
                      <a:pt x="14" y="60"/>
                      <a:pt x="14" y="61"/>
                      <a:pt x="15" y="63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13" y="62"/>
                      <a:pt x="12" y="63"/>
                      <a:pt x="13" y="65"/>
                    </a:cubicBezTo>
                    <a:cubicBezTo>
                      <a:pt x="12" y="65"/>
                      <a:pt x="12" y="65"/>
                      <a:pt x="12" y="65"/>
                    </a:cubicBezTo>
                    <a:cubicBezTo>
                      <a:pt x="13" y="67"/>
                      <a:pt x="9" y="64"/>
                      <a:pt x="12" y="67"/>
                    </a:cubicBezTo>
                    <a:cubicBezTo>
                      <a:pt x="13" y="69"/>
                      <a:pt x="13" y="69"/>
                      <a:pt x="13" y="69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11" y="68"/>
                      <a:pt x="10" y="68"/>
                      <a:pt x="11" y="69"/>
                    </a:cubicBezTo>
                    <a:cubicBezTo>
                      <a:pt x="10" y="68"/>
                      <a:pt x="10" y="68"/>
                      <a:pt x="10" y="68"/>
                    </a:cubicBezTo>
                    <a:cubicBezTo>
                      <a:pt x="10" y="68"/>
                      <a:pt x="11" y="70"/>
                      <a:pt x="11" y="70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7" y="68"/>
                      <a:pt x="4" y="67"/>
                      <a:pt x="5" y="71"/>
                    </a:cubicBezTo>
                    <a:cubicBezTo>
                      <a:pt x="5" y="72"/>
                      <a:pt x="3" y="70"/>
                      <a:pt x="3" y="70"/>
                    </a:cubicBezTo>
                    <a:cubicBezTo>
                      <a:pt x="5" y="73"/>
                      <a:pt x="0" y="70"/>
                      <a:pt x="2" y="75"/>
                    </a:cubicBezTo>
                    <a:cubicBezTo>
                      <a:pt x="2" y="77"/>
                      <a:pt x="6" y="82"/>
                      <a:pt x="6" y="82"/>
                    </a:cubicBezTo>
                    <a:cubicBezTo>
                      <a:pt x="7" y="78"/>
                      <a:pt x="10" y="79"/>
                      <a:pt x="14" y="80"/>
                    </a:cubicBezTo>
                    <a:cubicBezTo>
                      <a:pt x="14" y="79"/>
                      <a:pt x="14" y="77"/>
                      <a:pt x="15" y="78"/>
                    </a:cubicBezTo>
                    <a:cubicBezTo>
                      <a:pt x="18" y="75"/>
                      <a:pt x="23" y="77"/>
                      <a:pt x="24" y="73"/>
                    </a:cubicBezTo>
                    <a:cubicBezTo>
                      <a:pt x="23" y="73"/>
                      <a:pt x="23" y="72"/>
                      <a:pt x="23" y="71"/>
                    </a:cubicBezTo>
                    <a:cubicBezTo>
                      <a:pt x="23" y="72"/>
                      <a:pt x="23" y="72"/>
                      <a:pt x="23" y="72"/>
                    </a:cubicBezTo>
                    <a:cubicBezTo>
                      <a:pt x="22" y="71"/>
                      <a:pt x="22" y="71"/>
                      <a:pt x="22" y="71"/>
                    </a:cubicBezTo>
                    <a:cubicBezTo>
                      <a:pt x="23" y="70"/>
                      <a:pt x="24" y="72"/>
                      <a:pt x="24" y="72"/>
                    </a:cubicBezTo>
                    <a:cubicBezTo>
                      <a:pt x="25" y="71"/>
                      <a:pt x="25" y="70"/>
                      <a:pt x="26" y="70"/>
                    </a:cubicBezTo>
                    <a:cubicBezTo>
                      <a:pt x="25" y="68"/>
                      <a:pt x="27" y="69"/>
                      <a:pt x="25" y="67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7"/>
                      <a:pt x="26" y="67"/>
                      <a:pt x="28" y="68"/>
                    </a:cubicBezTo>
                    <a:cubicBezTo>
                      <a:pt x="32" y="68"/>
                      <a:pt x="33" y="64"/>
                      <a:pt x="36" y="63"/>
                    </a:cubicBezTo>
                    <a:cubicBezTo>
                      <a:pt x="39" y="60"/>
                      <a:pt x="40" y="57"/>
                      <a:pt x="43" y="54"/>
                    </a:cubicBezTo>
                    <a:cubicBezTo>
                      <a:pt x="41" y="51"/>
                      <a:pt x="42" y="52"/>
                      <a:pt x="41" y="49"/>
                    </a:cubicBezTo>
                    <a:cubicBezTo>
                      <a:pt x="42" y="50"/>
                      <a:pt x="42" y="50"/>
                      <a:pt x="42" y="50"/>
                    </a:cubicBezTo>
                    <a:cubicBezTo>
                      <a:pt x="41" y="48"/>
                      <a:pt x="42" y="49"/>
                      <a:pt x="44" y="50"/>
                    </a:cubicBezTo>
                    <a:cubicBezTo>
                      <a:pt x="43" y="49"/>
                      <a:pt x="44" y="50"/>
                      <a:pt x="42" y="48"/>
                    </a:cubicBezTo>
                    <a:cubicBezTo>
                      <a:pt x="41" y="47"/>
                      <a:pt x="44" y="50"/>
                      <a:pt x="44" y="49"/>
                    </a:cubicBezTo>
                    <a:cubicBezTo>
                      <a:pt x="45" y="50"/>
                      <a:pt x="43" y="48"/>
                      <a:pt x="44" y="49"/>
                    </a:cubicBezTo>
                    <a:cubicBezTo>
                      <a:pt x="43" y="46"/>
                      <a:pt x="44" y="50"/>
                      <a:pt x="47" y="50"/>
                    </a:cubicBezTo>
                    <a:cubicBezTo>
                      <a:pt x="47" y="49"/>
                      <a:pt x="47" y="46"/>
                      <a:pt x="49" y="46"/>
                    </a:cubicBezTo>
                    <a:cubicBezTo>
                      <a:pt x="49" y="46"/>
                      <a:pt x="48" y="45"/>
                      <a:pt x="48" y="45"/>
                    </a:cubicBezTo>
                    <a:cubicBezTo>
                      <a:pt x="50" y="47"/>
                      <a:pt x="48" y="44"/>
                      <a:pt x="49" y="45"/>
                    </a:cubicBezTo>
                    <a:cubicBezTo>
                      <a:pt x="50" y="46"/>
                      <a:pt x="50" y="46"/>
                      <a:pt x="50" y="46"/>
                    </a:cubicBezTo>
                    <a:cubicBezTo>
                      <a:pt x="51" y="46"/>
                      <a:pt x="50" y="45"/>
                      <a:pt x="52" y="45"/>
                    </a:cubicBezTo>
                    <a:cubicBezTo>
                      <a:pt x="51" y="44"/>
                      <a:pt x="54" y="45"/>
                      <a:pt x="53" y="44"/>
                    </a:cubicBezTo>
                    <a:cubicBezTo>
                      <a:pt x="54" y="45"/>
                      <a:pt x="54" y="44"/>
                      <a:pt x="54" y="45"/>
                    </a:cubicBezTo>
                    <a:cubicBezTo>
                      <a:pt x="52" y="42"/>
                      <a:pt x="56" y="45"/>
                      <a:pt x="55" y="43"/>
                    </a:cubicBezTo>
                    <a:cubicBezTo>
                      <a:pt x="55" y="43"/>
                      <a:pt x="55" y="43"/>
                      <a:pt x="55" y="43"/>
                    </a:cubicBezTo>
                    <a:cubicBezTo>
                      <a:pt x="56" y="42"/>
                      <a:pt x="58" y="42"/>
                      <a:pt x="58" y="39"/>
                    </a:cubicBezTo>
                    <a:cubicBezTo>
                      <a:pt x="59" y="38"/>
                      <a:pt x="62" y="40"/>
                      <a:pt x="62" y="38"/>
                    </a:cubicBezTo>
                    <a:cubicBezTo>
                      <a:pt x="61" y="37"/>
                      <a:pt x="61" y="37"/>
                      <a:pt x="61" y="37"/>
                    </a:cubicBezTo>
                    <a:cubicBezTo>
                      <a:pt x="61" y="36"/>
                      <a:pt x="62" y="37"/>
                      <a:pt x="62" y="38"/>
                    </a:cubicBezTo>
                    <a:cubicBezTo>
                      <a:pt x="61" y="36"/>
                      <a:pt x="63" y="37"/>
                      <a:pt x="64" y="37"/>
                    </a:cubicBezTo>
                    <a:cubicBezTo>
                      <a:pt x="63" y="36"/>
                      <a:pt x="63" y="36"/>
                      <a:pt x="63" y="35"/>
                    </a:cubicBezTo>
                    <a:cubicBezTo>
                      <a:pt x="66" y="36"/>
                      <a:pt x="63" y="33"/>
                      <a:pt x="66" y="34"/>
                    </a:cubicBezTo>
                    <a:cubicBezTo>
                      <a:pt x="63" y="32"/>
                      <a:pt x="65" y="33"/>
                      <a:pt x="64" y="32"/>
                    </a:cubicBezTo>
                    <a:cubicBezTo>
                      <a:pt x="64" y="32"/>
                      <a:pt x="65" y="33"/>
                      <a:pt x="65" y="33"/>
                    </a:cubicBezTo>
                    <a:cubicBezTo>
                      <a:pt x="66" y="33"/>
                      <a:pt x="66" y="32"/>
                      <a:pt x="67" y="33"/>
                    </a:cubicBezTo>
                    <a:cubicBezTo>
                      <a:pt x="67" y="32"/>
                      <a:pt x="66" y="31"/>
                      <a:pt x="66" y="31"/>
                    </a:cubicBezTo>
                    <a:cubicBezTo>
                      <a:pt x="68" y="33"/>
                      <a:pt x="67" y="31"/>
                      <a:pt x="68" y="31"/>
                    </a:cubicBezTo>
                    <a:cubicBezTo>
                      <a:pt x="66" y="29"/>
                      <a:pt x="66" y="28"/>
                      <a:pt x="66" y="28"/>
                    </a:cubicBezTo>
                    <a:cubicBezTo>
                      <a:pt x="68" y="31"/>
                      <a:pt x="68" y="31"/>
                      <a:pt x="68" y="31"/>
                    </a:cubicBezTo>
                    <a:cubicBezTo>
                      <a:pt x="68" y="29"/>
                      <a:pt x="71" y="30"/>
                      <a:pt x="70" y="27"/>
                    </a:cubicBezTo>
                    <a:cubicBezTo>
                      <a:pt x="71" y="28"/>
                      <a:pt x="71" y="28"/>
                      <a:pt x="71" y="28"/>
                    </a:cubicBezTo>
                    <a:cubicBezTo>
                      <a:pt x="71" y="25"/>
                      <a:pt x="73" y="26"/>
                      <a:pt x="72" y="23"/>
                    </a:cubicBezTo>
                    <a:cubicBezTo>
                      <a:pt x="73" y="23"/>
                      <a:pt x="73" y="24"/>
                      <a:pt x="74" y="23"/>
                    </a:cubicBezTo>
                    <a:cubicBezTo>
                      <a:pt x="73" y="22"/>
                      <a:pt x="73" y="22"/>
                      <a:pt x="72" y="20"/>
                    </a:cubicBezTo>
                    <a:cubicBezTo>
                      <a:pt x="72" y="20"/>
                      <a:pt x="73" y="21"/>
                      <a:pt x="74" y="21"/>
                    </a:cubicBezTo>
                    <a:cubicBezTo>
                      <a:pt x="74" y="21"/>
                      <a:pt x="76" y="23"/>
                      <a:pt x="75" y="20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0"/>
                      <a:pt x="75" y="18"/>
                      <a:pt x="76" y="19"/>
                    </a:cubicBezTo>
                    <a:cubicBezTo>
                      <a:pt x="76" y="18"/>
                      <a:pt x="76" y="17"/>
                      <a:pt x="75" y="16"/>
                    </a:cubicBezTo>
                    <a:cubicBezTo>
                      <a:pt x="75" y="16"/>
                      <a:pt x="76" y="18"/>
                      <a:pt x="76" y="17"/>
                    </a:cubicBezTo>
                    <a:cubicBezTo>
                      <a:pt x="77" y="19"/>
                      <a:pt x="77" y="19"/>
                      <a:pt x="77" y="19"/>
                    </a:cubicBezTo>
                    <a:cubicBezTo>
                      <a:pt x="78" y="18"/>
                      <a:pt x="78" y="17"/>
                      <a:pt x="79" y="15"/>
                    </a:cubicBezTo>
                    <a:cubicBezTo>
                      <a:pt x="80" y="17"/>
                      <a:pt x="80" y="15"/>
                      <a:pt x="81" y="15"/>
                    </a:cubicBezTo>
                    <a:cubicBezTo>
                      <a:pt x="81" y="14"/>
                      <a:pt x="82" y="15"/>
                      <a:pt x="81" y="13"/>
                    </a:cubicBezTo>
                    <a:cubicBezTo>
                      <a:pt x="82" y="14"/>
                      <a:pt x="82" y="14"/>
                      <a:pt x="82" y="14"/>
                    </a:cubicBezTo>
                    <a:cubicBezTo>
                      <a:pt x="82" y="14"/>
                      <a:pt x="83" y="13"/>
                      <a:pt x="84" y="14"/>
                    </a:cubicBezTo>
                    <a:cubicBezTo>
                      <a:pt x="84" y="14"/>
                      <a:pt x="83" y="12"/>
                      <a:pt x="83" y="11"/>
                    </a:cubicBezTo>
                    <a:cubicBezTo>
                      <a:pt x="84" y="12"/>
                      <a:pt x="84" y="12"/>
                      <a:pt x="84" y="12"/>
                    </a:cubicBezTo>
                    <a:cubicBezTo>
                      <a:pt x="84" y="11"/>
                      <a:pt x="83" y="10"/>
                      <a:pt x="82" y="8"/>
                    </a:cubicBezTo>
                    <a:cubicBezTo>
                      <a:pt x="83" y="9"/>
                      <a:pt x="82" y="8"/>
                      <a:pt x="83" y="9"/>
                    </a:cubicBezTo>
                    <a:cubicBezTo>
                      <a:pt x="83" y="10"/>
                      <a:pt x="84" y="11"/>
                      <a:pt x="84" y="13"/>
                    </a:cubicBezTo>
                    <a:cubicBezTo>
                      <a:pt x="85" y="13"/>
                      <a:pt x="84" y="10"/>
                      <a:pt x="85" y="11"/>
                    </a:cubicBezTo>
                    <a:cubicBezTo>
                      <a:pt x="86" y="12"/>
                      <a:pt x="86" y="11"/>
                      <a:pt x="85" y="9"/>
                    </a:cubicBezTo>
                    <a:cubicBezTo>
                      <a:pt x="85" y="10"/>
                      <a:pt x="85" y="10"/>
                      <a:pt x="86" y="11"/>
                    </a:cubicBezTo>
                    <a:cubicBezTo>
                      <a:pt x="86" y="11"/>
                      <a:pt x="86" y="11"/>
                      <a:pt x="86" y="10"/>
                    </a:cubicBezTo>
                    <a:cubicBezTo>
                      <a:pt x="86" y="10"/>
                      <a:pt x="85" y="10"/>
                      <a:pt x="85" y="10"/>
                    </a:cubicBezTo>
                    <a:cubicBezTo>
                      <a:pt x="85" y="9"/>
                      <a:pt x="85" y="8"/>
                      <a:pt x="84" y="7"/>
                    </a:cubicBezTo>
                    <a:cubicBezTo>
                      <a:pt x="84" y="7"/>
                      <a:pt x="84" y="7"/>
                      <a:pt x="84" y="7"/>
                    </a:cubicBezTo>
                    <a:cubicBezTo>
                      <a:pt x="83" y="6"/>
                      <a:pt x="84" y="5"/>
                      <a:pt x="84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67" name="Freeform 37"/>
              <p:cNvSpPr>
                <a:spLocks/>
              </p:cNvSpPr>
              <p:nvPr/>
            </p:nvSpPr>
            <p:spPr bwMode="auto">
              <a:xfrm>
                <a:off x="6329" y="2470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68" name="Freeform 38"/>
              <p:cNvSpPr>
                <a:spLocks/>
              </p:cNvSpPr>
              <p:nvPr/>
            </p:nvSpPr>
            <p:spPr bwMode="auto">
              <a:xfrm>
                <a:off x="6049" y="22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69" name="Freeform 39"/>
              <p:cNvSpPr>
                <a:spLocks/>
              </p:cNvSpPr>
              <p:nvPr/>
            </p:nvSpPr>
            <p:spPr bwMode="auto">
              <a:xfrm>
                <a:off x="6412" y="2850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70" name="Freeform 40"/>
              <p:cNvSpPr>
                <a:spLocks/>
              </p:cNvSpPr>
              <p:nvPr/>
            </p:nvSpPr>
            <p:spPr bwMode="auto">
              <a:xfrm>
                <a:off x="6045" y="2259"/>
                <a:ext cx="2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71" name="Freeform 41"/>
              <p:cNvSpPr>
                <a:spLocks/>
              </p:cNvSpPr>
              <p:nvPr/>
            </p:nvSpPr>
            <p:spPr bwMode="auto">
              <a:xfrm>
                <a:off x="6441" y="30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72" name="Freeform 42"/>
              <p:cNvSpPr>
                <a:spLocks/>
              </p:cNvSpPr>
              <p:nvPr/>
            </p:nvSpPr>
            <p:spPr bwMode="auto">
              <a:xfrm>
                <a:off x="6040" y="234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73" name="Freeform 43"/>
              <p:cNvSpPr>
                <a:spLocks/>
              </p:cNvSpPr>
              <p:nvPr/>
            </p:nvSpPr>
            <p:spPr bwMode="auto">
              <a:xfrm>
                <a:off x="6543" y="2821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74" name="Freeform 44"/>
              <p:cNvSpPr>
                <a:spLocks/>
              </p:cNvSpPr>
              <p:nvPr/>
            </p:nvSpPr>
            <p:spPr bwMode="auto">
              <a:xfrm>
                <a:off x="6524" y="304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75" name="Freeform 45"/>
              <p:cNvSpPr>
                <a:spLocks/>
              </p:cNvSpPr>
              <p:nvPr/>
            </p:nvSpPr>
            <p:spPr bwMode="auto">
              <a:xfrm>
                <a:off x="6554" y="2821"/>
                <a:ext cx="3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76" name="Freeform 46"/>
              <p:cNvSpPr>
                <a:spLocks/>
              </p:cNvSpPr>
              <p:nvPr/>
            </p:nvSpPr>
            <p:spPr bwMode="auto">
              <a:xfrm>
                <a:off x="6469" y="294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77" name="Freeform 47"/>
              <p:cNvSpPr>
                <a:spLocks/>
              </p:cNvSpPr>
              <p:nvPr/>
            </p:nvSpPr>
            <p:spPr bwMode="auto">
              <a:xfrm>
                <a:off x="6554" y="282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78" name="Freeform 48"/>
              <p:cNvSpPr>
                <a:spLocks/>
              </p:cNvSpPr>
              <p:nvPr/>
            </p:nvSpPr>
            <p:spPr bwMode="auto">
              <a:xfrm>
                <a:off x="6424" y="30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79" name="Freeform 49"/>
              <p:cNvSpPr>
                <a:spLocks/>
              </p:cNvSpPr>
              <p:nvPr/>
            </p:nvSpPr>
            <p:spPr bwMode="auto">
              <a:xfrm>
                <a:off x="6443" y="2473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80" name="Freeform 50"/>
              <p:cNvSpPr>
                <a:spLocks/>
              </p:cNvSpPr>
              <p:nvPr/>
            </p:nvSpPr>
            <p:spPr bwMode="auto">
              <a:xfrm>
                <a:off x="6045" y="226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81" name="Freeform 51"/>
              <p:cNvSpPr>
                <a:spLocks/>
              </p:cNvSpPr>
              <p:nvPr/>
            </p:nvSpPr>
            <p:spPr bwMode="auto">
              <a:xfrm>
                <a:off x="7192" y="2542"/>
                <a:ext cx="3" cy="4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2"/>
                      <a:pt x="1" y="0"/>
                      <a:pt x="0" y="1"/>
                    </a:cubicBezTo>
                    <a:cubicBezTo>
                      <a:pt x="1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82" name="Freeform 52"/>
              <p:cNvSpPr>
                <a:spLocks/>
              </p:cNvSpPr>
              <p:nvPr/>
            </p:nvSpPr>
            <p:spPr bwMode="auto">
              <a:xfrm>
                <a:off x="7159" y="2527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0 h 3"/>
                  <a:gd name="T4" fmla="*/ 0 w 3"/>
                  <a:gd name="T5" fmla="*/ 3 h 3"/>
                  <a:gd name="T6" fmla="*/ 3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83" name="Freeform 53"/>
              <p:cNvSpPr>
                <a:spLocks/>
              </p:cNvSpPr>
              <p:nvPr/>
            </p:nvSpPr>
            <p:spPr bwMode="auto">
              <a:xfrm>
                <a:off x="7140" y="2473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84" name="Freeform 54"/>
              <p:cNvSpPr>
                <a:spLocks/>
              </p:cNvSpPr>
              <p:nvPr/>
            </p:nvSpPr>
            <p:spPr bwMode="auto">
              <a:xfrm>
                <a:off x="7067" y="2494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85" name="Freeform 55"/>
              <p:cNvSpPr>
                <a:spLocks/>
              </p:cNvSpPr>
              <p:nvPr/>
            </p:nvSpPr>
            <p:spPr bwMode="auto">
              <a:xfrm>
                <a:off x="7062" y="2480"/>
                <a:ext cx="5" cy="2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1 h 1"/>
                  <a:gd name="T4" fmla="*/ 1 w 2"/>
                  <a:gd name="T5" fmla="*/ 0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1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86" name="Freeform 56"/>
              <p:cNvSpPr>
                <a:spLocks/>
              </p:cNvSpPr>
              <p:nvPr/>
            </p:nvSpPr>
            <p:spPr bwMode="auto">
              <a:xfrm>
                <a:off x="7064" y="2485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87" name="Freeform 57"/>
              <p:cNvSpPr>
                <a:spLocks/>
              </p:cNvSpPr>
              <p:nvPr/>
            </p:nvSpPr>
            <p:spPr bwMode="auto">
              <a:xfrm>
                <a:off x="7199" y="253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88" name="Freeform 58"/>
              <p:cNvSpPr>
                <a:spLocks/>
              </p:cNvSpPr>
              <p:nvPr/>
            </p:nvSpPr>
            <p:spPr bwMode="auto">
              <a:xfrm>
                <a:off x="6192" y="2051"/>
                <a:ext cx="30" cy="2"/>
              </a:xfrm>
              <a:custGeom>
                <a:avLst/>
                <a:gdLst>
                  <a:gd name="T0" fmla="*/ 4 w 13"/>
                  <a:gd name="T1" fmla="*/ 1 h 1"/>
                  <a:gd name="T2" fmla="*/ 6 w 13"/>
                  <a:gd name="T3" fmla="*/ 1 h 1"/>
                  <a:gd name="T4" fmla="*/ 6 w 13"/>
                  <a:gd name="T5" fmla="*/ 1 h 1"/>
                  <a:gd name="T6" fmla="*/ 6 w 13"/>
                  <a:gd name="T7" fmla="*/ 1 h 1"/>
                  <a:gd name="T8" fmla="*/ 6 w 13"/>
                  <a:gd name="T9" fmla="*/ 1 h 1"/>
                  <a:gd name="T10" fmla="*/ 6 w 13"/>
                  <a:gd name="T11" fmla="*/ 1 h 1"/>
                  <a:gd name="T12" fmla="*/ 6 w 13"/>
                  <a:gd name="T13" fmla="*/ 1 h 1"/>
                  <a:gd name="T14" fmla="*/ 6 w 13"/>
                  <a:gd name="T15" fmla="*/ 1 h 1"/>
                  <a:gd name="T16" fmla="*/ 4 w 13"/>
                  <a:gd name="T17" fmla="*/ 1 h 1"/>
                  <a:gd name="T18" fmla="*/ 4 w 13"/>
                  <a:gd name="T1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1">
                    <a:moveTo>
                      <a:pt x="4" y="1"/>
                    </a:moveTo>
                    <a:cubicBezTo>
                      <a:pt x="4" y="1"/>
                      <a:pt x="5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0" y="0"/>
                      <a:pt x="13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89" name="Freeform 59"/>
              <p:cNvSpPr>
                <a:spLocks/>
              </p:cNvSpPr>
              <p:nvPr/>
            </p:nvSpPr>
            <p:spPr bwMode="auto">
              <a:xfrm>
                <a:off x="7190" y="2542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90" name="Freeform 60"/>
              <p:cNvSpPr>
                <a:spLocks/>
              </p:cNvSpPr>
              <p:nvPr/>
            </p:nvSpPr>
            <p:spPr bwMode="auto">
              <a:xfrm>
                <a:off x="7062" y="2480"/>
                <a:ext cx="5" cy="9"/>
              </a:xfrm>
              <a:custGeom>
                <a:avLst/>
                <a:gdLst>
                  <a:gd name="T0" fmla="*/ 2 w 2"/>
                  <a:gd name="T1" fmla="*/ 1 h 4"/>
                  <a:gd name="T2" fmla="*/ 2 w 2"/>
                  <a:gd name="T3" fmla="*/ 0 h 4"/>
                  <a:gd name="T4" fmla="*/ 1 w 2"/>
                  <a:gd name="T5" fmla="*/ 2 h 4"/>
                  <a:gd name="T6" fmla="*/ 1 w 2"/>
                  <a:gd name="T7" fmla="*/ 2 h 4"/>
                  <a:gd name="T8" fmla="*/ 0 w 2"/>
                  <a:gd name="T9" fmla="*/ 4 h 4"/>
                  <a:gd name="T10" fmla="*/ 2 w 2"/>
                  <a:gd name="T1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0" y="3"/>
                      <a:pt x="1" y="2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1" y="3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91" name="Freeform 61"/>
              <p:cNvSpPr>
                <a:spLocks/>
              </p:cNvSpPr>
              <p:nvPr/>
            </p:nvSpPr>
            <p:spPr bwMode="auto">
              <a:xfrm>
                <a:off x="7216" y="2537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92" name="Freeform 62"/>
              <p:cNvSpPr>
                <a:spLocks/>
              </p:cNvSpPr>
              <p:nvPr/>
            </p:nvSpPr>
            <p:spPr bwMode="auto">
              <a:xfrm>
                <a:off x="7199" y="2534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93" name="Freeform 63"/>
              <p:cNvSpPr>
                <a:spLocks/>
              </p:cNvSpPr>
              <p:nvPr/>
            </p:nvSpPr>
            <p:spPr bwMode="auto">
              <a:xfrm>
                <a:off x="7074" y="2499"/>
                <a:ext cx="5" cy="5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1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0" y="2"/>
                      <a:pt x="1" y="1"/>
                      <a:pt x="1" y="1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94" name="Freeform 64"/>
              <p:cNvSpPr>
                <a:spLocks/>
              </p:cNvSpPr>
              <p:nvPr/>
            </p:nvSpPr>
            <p:spPr bwMode="auto">
              <a:xfrm>
                <a:off x="7062" y="2485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95" name="Freeform 65"/>
              <p:cNvSpPr>
                <a:spLocks/>
              </p:cNvSpPr>
              <p:nvPr/>
            </p:nvSpPr>
            <p:spPr bwMode="auto">
              <a:xfrm>
                <a:off x="5890" y="2063"/>
                <a:ext cx="3" cy="7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3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96" name="Freeform 66"/>
              <p:cNvSpPr>
                <a:spLocks/>
              </p:cNvSpPr>
              <p:nvPr/>
            </p:nvSpPr>
            <p:spPr bwMode="auto">
              <a:xfrm>
                <a:off x="6151" y="2587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97" name="Freeform 67"/>
              <p:cNvSpPr>
                <a:spLocks/>
              </p:cNvSpPr>
              <p:nvPr/>
            </p:nvSpPr>
            <p:spPr bwMode="auto">
              <a:xfrm>
                <a:off x="6049" y="2252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98" name="Freeform 68"/>
              <p:cNvSpPr>
                <a:spLocks/>
              </p:cNvSpPr>
              <p:nvPr/>
            </p:nvSpPr>
            <p:spPr bwMode="auto">
              <a:xfrm>
                <a:off x="6704" y="1688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99" name="Freeform 69"/>
              <p:cNvSpPr>
                <a:spLocks/>
              </p:cNvSpPr>
              <p:nvPr/>
            </p:nvSpPr>
            <p:spPr bwMode="auto">
              <a:xfrm>
                <a:off x="6047" y="2252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00" name="Freeform 70"/>
              <p:cNvSpPr>
                <a:spLocks/>
              </p:cNvSpPr>
              <p:nvPr/>
            </p:nvSpPr>
            <p:spPr bwMode="auto">
              <a:xfrm>
                <a:off x="6049" y="2252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1 h 1"/>
                  <a:gd name="T4" fmla="*/ 1 h 1"/>
                  <a:gd name="T5" fmla="*/ 1 h 1"/>
                  <a:gd name="T6" fmla="*/ 0 h 1"/>
                  <a:gd name="T7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01" name="Freeform 71"/>
              <p:cNvSpPr>
                <a:spLocks/>
              </p:cNvSpPr>
              <p:nvPr/>
            </p:nvSpPr>
            <p:spPr bwMode="auto">
              <a:xfrm>
                <a:off x="6303" y="1646"/>
                <a:ext cx="5" cy="2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1 h 1"/>
                  <a:gd name="T4" fmla="*/ 2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02" name="Freeform 72"/>
              <p:cNvSpPr>
                <a:spLocks/>
              </p:cNvSpPr>
              <p:nvPr/>
            </p:nvSpPr>
            <p:spPr bwMode="auto">
              <a:xfrm>
                <a:off x="5990" y="2264"/>
                <a:ext cx="19" cy="17"/>
              </a:xfrm>
              <a:custGeom>
                <a:avLst/>
                <a:gdLst>
                  <a:gd name="T0" fmla="*/ 2 w 8"/>
                  <a:gd name="T1" fmla="*/ 5 h 7"/>
                  <a:gd name="T2" fmla="*/ 4 w 8"/>
                  <a:gd name="T3" fmla="*/ 2 h 7"/>
                  <a:gd name="T4" fmla="*/ 2 w 8"/>
                  <a:gd name="T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7">
                    <a:moveTo>
                      <a:pt x="2" y="5"/>
                    </a:moveTo>
                    <a:cubicBezTo>
                      <a:pt x="8" y="0"/>
                      <a:pt x="0" y="7"/>
                      <a:pt x="4" y="2"/>
                    </a:cubicBezTo>
                    <a:cubicBezTo>
                      <a:pt x="2" y="3"/>
                      <a:pt x="2" y="4"/>
                      <a:pt x="2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03" name="Freeform 73"/>
              <p:cNvSpPr>
                <a:spLocks/>
              </p:cNvSpPr>
              <p:nvPr/>
            </p:nvSpPr>
            <p:spPr bwMode="auto">
              <a:xfrm>
                <a:off x="7062" y="2447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0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04" name="Freeform 74"/>
              <p:cNvSpPr>
                <a:spLocks/>
              </p:cNvSpPr>
              <p:nvPr/>
            </p:nvSpPr>
            <p:spPr bwMode="auto">
              <a:xfrm>
                <a:off x="7062" y="2447"/>
                <a:ext cx="2" cy="7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05" name="Freeform 75"/>
              <p:cNvSpPr>
                <a:spLocks/>
              </p:cNvSpPr>
              <p:nvPr/>
            </p:nvSpPr>
            <p:spPr bwMode="auto">
              <a:xfrm>
                <a:off x="6540" y="16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06" name="Freeform 76"/>
              <p:cNvSpPr>
                <a:spLocks/>
              </p:cNvSpPr>
              <p:nvPr/>
            </p:nvSpPr>
            <p:spPr bwMode="auto">
              <a:xfrm>
                <a:off x="5874" y="1603"/>
                <a:ext cx="1188" cy="1363"/>
              </a:xfrm>
              <a:custGeom>
                <a:avLst/>
                <a:gdLst>
                  <a:gd name="T0" fmla="*/ 307 w 501"/>
                  <a:gd name="T1" fmla="*/ 7 h 575"/>
                  <a:gd name="T2" fmla="*/ 204 w 501"/>
                  <a:gd name="T3" fmla="*/ 13 h 575"/>
                  <a:gd name="T4" fmla="*/ 130 w 501"/>
                  <a:gd name="T5" fmla="*/ 42 h 575"/>
                  <a:gd name="T6" fmla="*/ 23 w 501"/>
                  <a:gd name="T7" fmla="*/ 152 h 575"/>
                  <a:gd name="T8" fmla="*/ 0 w 501"/>
                  <a:gd name="T9" fmla="*/ 247 h 575"/>
                  <a:gd name="T10" fmla="*/ 50 w 501"/>
                  <a:gd name="T11" fmla="*/ 385 h 575"/>
                  <a:gd name="T12" fmla="*/ 111 w 501"/>
                  <a:gd name="T13" fmla="*/ 430 h 575"/>
                  <a:gd name="T14" fmla="*/ 184 w 501"/>
                  <a:gd name="T15" fmla="*/ 490 h 575"/>
                  <a:gd name="T16" fmla="*/ 202 w 501"/>
                  <a:gd name="T17" fmla="*/ 528 h 575"/>
                  <a:gd name="T18" fmla="*/ 213 w 501"/>
                  <a:gd name="T19" fmla="*/ 562 h 575"/>
                  <a:gd name="T20" fmla="*/ 214 w 501"/>
                  <a:gd name="T21" fmla="*/ 567 h 575"/>
                  <a:gd name="T22" fmla="*/ 211 w 501"/>
                  <a:gd name="T23" fmla="*/ 536 h 575"/>
                  <a:gd name="T24" fmla="*/ 199 w 501"/>
                  <a:gd name="T25" fmla="*/ 494 h 575"/>
                  <a:gd name="T26" fmla="*/ 165 w 501"/>
                  <a:gd name="T27" fmla="*/ 454 h 575"/>
                  <a:gd name="T28" fmla="*/ 164 w 501"/>
                  <a:gd name="T29" fmla="*/ 451 h 575"/>
                  <a:gd name="T30" fmla="*/ 135 w 501"/>
                  <a:gd name="T31" fmla="*/ 430 h 575"/>
                  <a:gd name="T32" fmla="*/ 134 w 501"/>
                  <a:gd name="T33" fmla="*/ 428 h 575"/>
                  <a:gd name="T34" fmla="*/ 125 w 501"/>
                  <a:gd name="T35" fmla="*/ 419 h 575"/>
                  <a:gd name="T36" fmla="*/ 97 w 501"/>
                  <a:gd name="T37" fmla="*/ 407 h 575"/>
                  <a:gd name="T38" fmla="*/ 85 w 501"/>
                  <a:gd name="T39" fmla="*/ 394 h 575"/>
                  <a:gd name="T40" fmla="*/ 77 w 501"/>
                  <a:gd name="T41" fmla="*/ 384 h 575"/>
                  <a:gd name="T42" fmla="*/ 63 w 501"/>
                  <a:gd name="T43" fmla="*/ 368 h 575"/>
                  <a:gd name="T44" fmla="*/ 49 w 501"/>
                  <a:gd name="T45" fmla="*/ 353 h 575"/>
                  <a:gd name="T46" fmla="*/ 40 w 501"/>
                  <a:gd name="T47" fmla="*/ 338 h 575"/>
                  <a:gd name="T48" fmla="*/ 25 w 501"/>
                  <a:gd name="T49" fmla="*/ 323 h 575"/>
                  <a:gd name="T50" fmla="*/ 29 w 501"/>
                  <a:gd name="T51" fmla="*/ 315 h 575"/>
                  <a:gd name="T52" fmla="*/ 21 w 501"/>
                  <a:gd name="T53" fmla="*/ 247 h 575"/>
                  <a:gd name="T54" fmla="*/ 23 w 501"/>
                  <a:gd name="T55" fmla="*/ 221 h 575"/>
                  <a:gd name="T56" fmla="*/ 26 w 501"/>
                  <a:gd name="T57" fmla="*/ 191 h 575"/>
                  <a:gd name="T58" fmla="*/ 56 w 501"/>
                  <a:gd name="T59" fmla="*/ 133 h 575"/>
                  <a:gd name="T60" fmla="*/ 74 w 501"/>
                  <a:gd name="T61" fmla="*/ 107 h 575"/>
                  <a:gd name="T62" fmla="*/ 84 w 501"/>
                  <a:gd name="T63" fmla="*/ 99 h 575"/>
                  <a:gd name="T64" fmla="*/ 90 w 501"/>
                  <a:gd name="T65" fmla="*/ 91 h 575"/>
                  <a:gd name="T66" fmla="*/ 110 w 501"/>
                  <a:gd name="T67" fmla="*/ 80 h 575"/>
                  <a:gd name="T68" fmla="*/ 129 w 501"/>
                  <a:gd name="T69" fmla="*/ 65 h 575"/>
                  <a:gd name="T70" fmla="*/ 182 w 501"/>
                  <a:gd name="T71" fmla="*/ 36 h 575"/>
                  <a:gd name="T72" fmla="*/ 211 w 501"/>
                  <a:gd name="T73" fmla="*/ 29 h 575"/>
                  <a:gd name="T74" fmla="*/ 253 w 501"/>
                  <a:gd name="T75" fmla="*/ 19 h 575"/>
                  <a:gd name="T76" fmla="*/ 281 w 501"/>
                  <a:gd name="T77" fmla="*/ 19 h 575"/>
                  <a:gd name="T78" fmla="*/ 284 w 501"/>
                  <a:gd name="T79" fmla="*/ 19 h 575"/>
                  <a:gd name="T80" fmla="*/ 320 w 501"/>
                  <a:gd name="T81" fmla="*/ 24 h 575"/>
                  <a:gd name="T82" fmla="*/ 369 w 501"/>
                  <a:gd name="T83" fmla="*/ 42 h 575"/>
                  <a:gd name="T84" fmla="*/ 388 w 501"/>
                  <a:gd name="T85" fmla="*/ 53 h 575"/>
                  <a:gd name="T86" fmla="*/ 407 w 501"/>
                  <a:gd name="T87" fmla="*/ 71 h 575"/>
                  <a:gd name="T88" fmla="*/ 435 w 501"/>
                  <a:gd name="T89" fmla="*/ 107 h 575"/>
                  <a:gd name="T90" fmla="*/ 462 w 501"/>
                  <a:gd name="T91" fmla="*/ 154 h 575"/>
                  <a:gd name="T92" fmla="*/ 471 w 501"/>
                  <a:gd name="T93" fmla="*/ 184 h 575"/>
                  <a:gd name="T94" fmla="*/ 464 w 501"/>
                  <a:gd name="T95" fmla="*/ 279 h 575"/>
                  <a:gd name="T96" fmla="*/ 451 w 501"/>
                  <a:gd name="T97" fmla="*/ 307 h 575"/>
                  <a:gd name="T98" fmla="*/ 395 w 501"/>
                  <a:gd name="T99" fmla="*/ 377 h 575"/>
                  <a:gd name="T100" fmla="*/ 368 w 501"/>
                  <a:gd name="T101" fmla="*/ 412 h 575"/>
                  <a:gd name="T102" fmla="*/ 363 w 501"/>
                  <a:gd name="T103" fmla="*/ 573 h 575"/>
                  <a:gd name="T104" fmla="*/ 446 w 501"/>
                  <a:gd name="T105" fmla="*/ 342 h 575"/>
                  <a:gd name="T106" fmla="*/ 463 w 501"/>
                  <a:gd name="T107" fmla="*/ 118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01" h="575">
                    <a:moveTo>
                      <a:pt x="463" y="118"/>
                    </a:moveTo>
                    <a:cubicBezTo>
                      <a:pt x="439" y="74"/>
                      <a:pt x="402" y="38"/>
                      <a:pt x="355" y="17"/>
                    </a:cubicBezTo>
                    <a:cubicBezTo>
                      <a:pt x="347" y="17"/>
                      <a:pt x="337" y="12"/>
                      <a:pt x="328" y="12"/>
                    </a:cubicBezTo>
                    <a:cubicBezTo>
                      <a:pt x="328" y="11"/>
                      <a:pt x="328" y="11"/>
                      <a:pt x="328" y="11"/>
                    </a:cubicBezTo>
                    <a:cubicBezTo>
                      <a:pt x="320" y="11"/>
                      <a:pt x="319" y="8"/>
                      <a:pt x="310" y="5"/>
                    </a:cubicBezTo>
                    <a:cubicBezTo>
                      <a:pt x="309" y="7"/>
                      <a:pt x="306" y="5"/>
                      <a:pt x="307" y="7"/>
                    </a:cubicBezTo>
                    <a:cubicBezTo>
                      <a:pt x="303" y="8"/>
                      <a:pt x="301" y="3"/>
                      <a:pt x="296" y="4"/>
                    </a:cubicBezTo>
                    <a:cubicBezTo>
                      <a:pt x="296" y="3"/>
                      <a:pt x="296" y="5"/>
                      <a:pt x="295" y="4"/>
                    </a:cubicBezTo>
                    <a:cubicBezTo>
                      <a:pt x="282" y="5"/>
                      <a:pt x="298" y="3"/>
                      <a:pt x="282" y="0"/>
                    </a:cubicBezTo>
                    <a:cubicBezTo>
                      <a:pt x="259" y="0"/>
                      <a:pt x="236" y="5"/>
                      <a:pt x="215" y="9"/>
                    </a:cubicBezTo>
                    <a:cubicBezTo>
                      <a:pt x="216" y="9"/>
                      <a:pt x="217" y="10"/>
                      <a:pt x="215" y="11"/>
                    </a:cubicBezTo>
                    <a:cubicBezTo>
                      <a:pt x="212" y="8"/>
                      <a:pt x="208" y="13"/>
                      <a:pt x="204" y="13"/>
                    </a:cubicBezTo>
                    <a:cubicBezTo>
                      <a:pt x="204" y="12"/>
                      <a:pt x="206" y="12"/>
                      <a:pt x="207" y="11"/>
                    </a:cubicBezTo>
                    <a:cubicBezTo>
                      <a:pt x="197" y="13"/>
                      <a:pt x="190" y="17"/>
                      <a:pt x="181" y="19"/>
                    </a:cubicBezTo>
                    <a:cubicBezTo>
                      <a:pt x="173" y="24"/>
                      <a:pt x="163" y="25"/>
                      <a:pt x="158" y="29"/>
                    </a:cubicBezTo>
                    <a:cubicBezTo>
                      <a:pt x="159" y="27"/>
                      <a:pt x="154" y="30"/>
                      <a:pt x="152" y="30"/>
                    </a:cubicBezTo>
                    <a:cubicBezTo>
                      <a:pt x="148" y="37"/>
                      <a:pt x="136" y="37"/>
                      <a:pt x="131" y="43"/>
                    </a:cubicBezTo>
                    <a:cubicBezTo>
                      <a:pt x="130" y="42"/>
                      <a:pt x="130" y="42"/>
                      <a:pt x="130" y="42"/>
                    </a:cubicBezTo>
                    <a:cubicBezTo>
                      <a:pt x="110" y="54"/>
                      <a:pt x="88" y="68"/>
                      <a:pt x="70" y="87"/>
                    </a:cubicBezTo>
                    <a:cubicBezTo>
                      <a:pt x="59" y="96"/>
                      <a:pt x="48" y="108"/>
                      <a:pt x="39" y="121"/>
                    </a:cubicBezTo>
                    <a:cubicBezTo>
                      <a:pt x="38" y="123"/>
                      <a:pt x="40" y="122"/>
                      <a:pt x="39" y="124"/>
                    </a:cubicBezTo>
                    <a:cubicBezTo>
                      <a:pt x="37" y="127"/>
                      <a:pt x="38" y="123"/>
                      <a:pt x="37" y="124"/>
                    </a:cubicBezTo>
                    <a:cubicBezTo>
                      <a:pt x="34" y="132"/>
                      <a:pt x="28" y="140"/>
                      <a:pt x="23" y="148"/>
                    </a:cubicBezTo>
                    <a:cubicBezTo>
                      <a:pt x="23" y="150"/>
                      <a:pt x="22" y="152"/>
                      <a:pt x="23" y="152"/>
                    </a:cubicBezTo>
                    <a:cubicBezTo>
                      <a:pt x="17" y="161"/>
                      <a:pt x="14" y="176"/>
                      <a:pt x="9" y="185"/>
                    </a:cubicBezTo>
                    <a:cubicBezTo>
                      <a:pt x="14" y="183"/>
                      <a:pt x="10" y="192"/>
                      <a:pt x="10" y="196"/>
                    </a:cubicBezTo>
                    <a:cubicBezTo>
                      <a:pt x="9" y="198"/>
                      <a:pt x="8" y="198"/>
                      <a:pt x="8" y="197"/>
                    </a:cubicBezTo>
                    <a:cubicBezTo>
                      <a:pt x="6" y="205"/>
                      <a:pt x="5" y="209"/>
                      <a:pt x="3" y="219"/>
                    </a:cubicBezTo>
                    <a:cubicBezTo>
                      <a:pt x="2" y="223"/>
                      <a:pt x="4" y="225"/>
                      <a:pt x="3" y="230"/>
                    </a:cubicBezTo>
                    <a:cubicBezTo>
                      <a:pt x="0" y="233"/>
                      <a:pt x="1" y="241"/>
                      <a:pt x="0" y="247"/>
                    </a:cubicBezTo>
                    <a:cubicBezTo>
                      <a:pt x="2" y="245"/>
                      <a:pt x="4" y="252"/>
                      <a:pt x="3" y="257"/>
                    </a:cubicBezTo>
                    <a:cubicBezTo>
                      <a:pt x="0" y="256"/>
                      <a:pt x="0" y="256"/>
                      <a:pt x="0" y="256"/>
                    </a:cubicBezTo>
                    <a:cubicBezTo>
                      <a:pt x="1" y="272"/>
                      <a:pt x="0" y="297"/>
                      <a:pt x="9" y="316"/>
                    </a:cubicBezTo>
                    <a:cubicBezTo>
                      <a:pt x="8" y="318"/>
                      <a:pt x="8" y="318"/>
                      <a:pt x="8" y="318"/>
                    </a:cubicBezTo>
                    <a:cubicBezTo>
                      <a:pt x="17" y="337"/>
                      <a:pt x="25" y="356"/>
                      <a:pt x="39" y="370"/>
                    </a:cubicBezTo>
                    <a:cubicBezTo>
                      <a:pt x="42" y="375"/>
                      <a:pt x="47" y="381"/>
                      <a:pt x="50" y="385"/>
                    </a:cubicBezTo>
                    <a:cubicBezTo>
                      <a:pt x="56" y="390"/>
                      <a:pt x="58" y="391"/>
                      <a:pt x="63" y="393"/>
                    </a:cubicBezTo>
                    <a:cubicBezTo>
                      <a:pt x="65" y="395"/>
                      <a:pt x="65" y="397"/>
                      <a:pt x="65" y="398"/>
                    </a:cubicBezTo>
                    <a:cubicBezTo>
                      <a:pt x="71" y="405"/>
                      <a:pt x="76" y="411"/>
                      <a:pt x="83" y="414"/>
                    </a:cubicBezTo>
                    <a:cubicBezTo>
                      <a:pt x="83" y="415"/>
                      <a:pt x="83" y="415"/>
                      <a:pt x="83" y="415"/>
                    </a:cubicBezTo>
                    <a:cubicBezTo>
                      <a:pt x="89" y="419"/>
                      <a:pt x="98" y="423"/>
                      <a:pt x="104" y="429"/>
                    </a:cubicBezTo>
                    <a:cubicBezTo>
                      <a:pt x="106" y="429"/>
                      <a:pt x="113" y="433"/>
                      <a:pt x="111" y="430"/>
                    </a:cubicBezTo>
                    <a:cubicBezTo>
                      <a:pt x="114" y="431"/>
                      <a:pt x="111" y="433"/>
                      <a:pt x="115" y="433"/>
                    </a:cubicBezTo>
                    <a:cubicBezTo>
                      <a:pt x="111" y="433"/>
                      <a:pt x="111" y="433"/>
                      <a:pt x="111" y="433"/>
                    </a:cubicBezTo>
                    <a:cubicBezTo>
                      <a:pt x="125" y="443"/>
                      <a:pt x="138" y="450"/>
                      <a:pt x="152" y="459"/>
                    </a:cubicBezTo>
                    <a:cubicBezTo>
                      <a:pt x="154" y="464"/>
                      <a:pt x="165" y="469"/>
                      <a:pt x="170" y="476"/>
                    </a:cubicBezTo>
                    <a:cubicBezTo>
                      <a:pt x="175" y="479"/>
                      <a:pt x="180" y="487"/>
                      <a:pt x="185" y="489"/>
                    </a:cubicBezTo>
                    <a:cubicBezTo>
                      <a:pt x="184" y="490"/>
                      <a:pt x="184" y="490"/>
                      <a:pt x="184" y="490"/>
                    </a:cubicBezTo>
                    <a:cubicBezTo>
                      <a:pt x="188" y="495"/>
                      <a:pt x="194" y="503"/>
                      <a:pt x="196" y="512"/>
                    </a:cubicBezTo>
                    <a:cubicBezTo>
                      <a:pt x="198" y="518"/>
                      <a:pt x="200" y="517"/>
                      <a:pt x="202" y="521"/>
                    </a:cubicBezTo>
                    <a:cubicBezTo>
                      <a:pt x="201" y="521"/>
                      <a:pt x="201" y="521"/>
                      <a:pt x="201" y="521"/>
                    </a:cubicBezTo>
                    <a:cubicBezTo>
                      <a:pt x="203" y="525"/>
                      <a:pt x="206" y="526"/>
                      <a:pt x="207" y="528"/>
                    </a:cubicBezTo>
                    <a:cubicBezTo>
                      <a:pt x="207" y="532"/>
                      <a:pt x="208" y="532"/>
                      <a:pt x="208" y="536"/>
                    </a:cubicBezTo>
                    <a:cubicBezTo>
                      <a:pt x="207" y="532"/>
                      <a:pt x="205" y="530"/>
                      <a:pt x="202" y="528"/>
                    </a:cubicBezTo>
                    <a:cubicBezTo>
                      <a:pt x="203" y="534"/>
                      <a:pt x="207" y="539"/>
                      <a:pt x="206" y="543"/>
                    </a:cubicBezTo>
                    <a:cubicBezTo>
                      <a:pt x="207" y="547"/>
                      <a:pt x="207" y="551"/>
                      <a:pt x="209" y="551"/>
                    </a:cubicBezTo>
                    <a:cubicBezTo>
                      <a:pt x="209" y="552"/>
                      <a:pt x="208" y="555"/>
                      <a:pt x="207" y="552"/>
                    </a:cubicBezTo>
                    <a:cubicBezTo>
                      <a:pt x="208" y="556"/>
                      <a:pt x="208" y="558"/>
                      <a:pt x="209" y="560"/>
                    </a:cubicBezTo>
                    <a:cubicBezTo>
                      <a:pt x="209" y="560"/>
                      <a:pt x="209" y="559"/>
                      <a:pt x="209" y="558"/>
                    </a:cubicBezTo>
                    <a:cubicBezTo>
                      <a:pt x="211" y="560"/>
                      <a:pt x="211" y="563"/>
                      <a:pt x="213" y="562"/>
                    </a:cubicBezTo>
                    <a:cubicBezTo>
                      <a:pt x="212" y="561"/>
                      <a:pt x="212" y="560"/>
                      <a:pt x="212" y="558"/>
                    </a:cubicBezTo>
                    <a:cubicBezTo>
                      <a:pt x="213" y="559"/>
                      <a:pt x="214" y="565"/>
                      <a:pt x="213" y="567"/>
                    </a:cubicBezTo>
                    <a:cubicBezTo>
                      <a:pt x="212" y="569"/>
                      <a:pt x="210" y="563"/>
                      <a:pt x="210" y="566"/>
                    </a:cubicBezTo>
                    <a:cubicBezTo>
                      <a:pt x="213" y="575"/>
                      <a:pt x="213" y="575"/>
                      <a:pt x="213" y="575"/>
                    </a:cubicBezTo>
                    <a:cubicBezTo>
                      <a:pt x="213" y="573"/>
                      <a:pt x="214" y="570"/>
                      <a:pt x="215" y="571"/>
                    </a:cubicBezTo>
                    <a:cubicBezTo>
                      <a:pt x="214" y="567"/>
                      <a:pt x="214" y="567"/>
                      <a:pt x="214" y="567"/>
                    </a:cubicBezTo>
                    <a:cubicBezTo>
                      <a:pt x="215" y="567"/>
                      <a:pt x="215" y="567"/>
                      <a:pt x="215" y="567"/>
                    </a:cubicBezTo>
                    <a:cubicBezTo>
                      <a:pt x="214" y="560"/>
                      <a:pt x="215" y="555"/>
                      <a:pt x="214" y="548"/>
                    </a:cubicBezTo>
                    <a:cubicBezTo>
                      <a:pt x="212" y="551"/>
                      <a:pt x="212" y="551"/>
                      <a:pt x="212" y="551"/>
                    </a:cubicBezTo>
                    <a:cubicBezTo>
                      <a:pt x="212" y="547"/>
                      <a:pt x="209" y="543"/>
                      <a:pt x="210" y="539"/>
                    </a:cubicBezTo>
                    <a:cubicBezTo>
                      <a:pt x="211" y="541"/>
                      <a:pt x="211" y="539"/>
                      <a:pt x="212" y="539"/>
                    </a:cubicBezTo>
                    <a:cubicBezTo>
                      <a:pt x="212" y="538"/>
                      <a:pt x="211" y="537"/>
                      <a:pt x="211" y="536"/>
                    </a:cubicBezTo>
                    <a:cubicBezTo>
                      <a:pt x="214" y="538"/>
                      <a:pt x="214" y="538"/>
                      <a:pt x="214" y="538"/>
                    </a:cubicBezTo>
                    <a:cubicBezTo>
                      <a:pt x="210" y="536"/>
                      <a:pt x="210" y="526"/>
                      <a:pt x="210" y="525"/>
                    </a:cubicBezTo>
                    <a:cubicBezTo>
                      <a:pt x="210" y="525"/>
                      <a:pt x="210" y="525"/>
                      <a:pt x="210" y="525"/>
                    </a:cubicBezTo>
                    <a:cubicBezTo>
                      <a:pt x="209" y="519"/>
                      <a:pt x="209" y="527"/>
                      <a:pt x="208" y="523"/>
                    </a:cubicBezTo>
                    <a:cubicBezTo>
                      <a:pt x="207" y="519"/>
                      <a:pt x="210" y="520"/>
                      <a:pt x="210" y="517"/>
                    </a:cubicBezTo>
                    <a:cubicBezTo>
                      <a:pt x="207" y="511"/>
                      <a:pt x="202" y="501"/>
                      <a:pt x="199" y="494"/>
                    </a:cubicBezTo>
                    <a:cubicBezTo>
                      <a:pt x="196" y="489"/>
                      <a:pt x="191" y="484"/>
                      <a:pt x="186" y="481"/>
                    </a:cubicBezTo>
                    <a:cubicBezTo>
                      <a:pt x="183" y="477"/>
                      <a:pt x="189" y="480"/>
                      <a:pt x="184" y="476"/>
                    </a:cubicBezTo>
                    <a:cubicBezTo>
                      <a:pt x="186" y="476"/>
                      <a:pt x="186" y="475"/>
                      <a:pt x="186" y="474"/>
                    </a:cubicBezTo>
                    <a:cubicBezTo>
                      <a:pt x="185" y="474"/>
                      <a:pt x="179" y="467"/>
                      <a:pt x="181" y="471"/>
                    </a:cubicBezTo>
                    <a:cubicBezTo>
                      <a:pt x="176" y="466"/>
                      <a:pt x="169" y="460"/>
                      <a:pt x="163" y="455"/>
                    </a:cubicBezTo>
                    <a:cubicBezTo>
                      <a:pt x="165" y="457"/>
                      <a:pt x="167" y="456"/>
                      <a:pt x="165" y="454"/>
                    </a:cubicBezTo>
                    <a:cubicBezTo>
                      <a:pt x="162" y="453"/>
                      <a:pt x="156" y="450"/>
                      <a:pt x="151" y="445"/>
                    </a:cubicBezTo>
                    <a:cubicBezTo>
                      <a:pt x="150" y="447"/>
                      <a:pt x="152" y="448"/>
                      <a:pt x="150" y="449"/>
                    </a:cubicBezTo>
                    <a:cubicBezTo>
                      <a:pt x="149" y="449"/>
                      <a:pt x="147" y="449"/>
                      <a:pt x="146" y="447"/>
                    </a:cubicBezTo>
                    <a:cubicBezTo>
                      <a:pt x="147" y="445"/>
                      <a:pt x="148" y="443"/>
                      <a:pt x="144" y="440"/>
                    </a:cubicBezTo>
                    <a:cubicBezTo>
                      <a:pt x="146" y="438"/>
                      <a:pt x="152" y="446"/>
                      <a:pt x="151" y="442"/>
                    </a:cubicBezTo>
                    <a:cubicBezTo>
                      <a:pt x="154" y="442"/>
                      <a:pt x="163" y="448"/>
                      <a:pt x="164" y="451"/>
                    </a:cubicBezTo>
                    <a:cubicBezTo>
                      <a:pt x="170" y="452"/>
                      <a:pt x="161" y="448"/>
                      <a:pt x="163" y="447"/>
                    </a:cubicBezTo>
                    <a:cubicBezTo>
                      <a:pt x="159" y="444"/>
                      <a:pt x="157" y="444"/>
                      <a:pt x="151" y="440"/>
                    </a:cubicBezTo>
                    <a:cubicBezTo>
                      <a:pt x="150" y="440"/>
                      <a:pt x="152" y="442"/>
                      <a:pt x="148" y="441"/>
                    </a:cubicBezTo>
                    <a:cubicBezTo>
                      <a:pt x="142" y="439"/>
                      <a:pt x="143" y="435"/>
                      <a:pt x="141" y="434"/>
                    </a:cubicBezTo>
                    <a:cubicBezTo>
                      <a:pt x="144" y="435"/>
                      <a:pt x="144" y="435"/>
                      <a:pt x="144" y="435"/>
                    </a:cubicBezTo>
                    <a:cubicBezTo>
                      <a:pt x="141" y="432"/>
                      <a:pt x="139" y="432"/>
                      <a:pt x="135" y="430"/>
                    </a:cubicBezTo>
                    <a:cubicBezTo>
                      <a:pt x="136" y="426"/>
                      <a:pt x="142" y="434"/>
                      <a:pt x="144" y="433"/>
                    </a:cubicBezTo>
                    <a:cubicBezTo>
                      <a:pt x="143" y="429"/>
                      <a:pt x="143" y="429"/>
                      <a:pt x="143" y="429"/>
                    </a:cubicBezTo>
                    <a:cubicBezTo>
                      <a:pt x="137" y="425"/>
                      <a:pt x="140" y="430"/>
                      <a:pt x="134" y="425"/>
                    </a:cubicBezTo>
                    <a:cubicBezTo>
                      <a:pt x="135" y="425"/>
                      <a:pt x="135" y="425"/>
                      <a:pt x="135" y="425"/>
                    </a:cubicBezTo>
                    <a:cubicBezTo>
                      <a:pt x="131" y="423"/>
                      <a:pt x="131" y="423"/>
                      <a:pt x="131" y="423"/>
                    </a:cubicBezTo>
                    <a:cubicBezTo>
                      <a:pt x="131" y="424"/>
                      <a:pt x="130" y="426"/>
                      <a:pt x="134" y="428"/>
                    </a:cubicBezTo>
                    <a:cubicBezTo>
                      <a:pt x="130" y="429"/>
                      <a:pt x="131" y="427"/>
                      <a:pt x="125" y="424"/>
                    </a:cubicBezTo>
                    <a:cubicBezTo>
                      <a:pt x="122" y="424"/>
                      <a:pt x="127" y="425"/>
                      <a:pt x="126" y="427"/>
                    </a:cubicBezTo>
                    <a:cubicBezTo>
                      <a:pt x="126" y="428"/>
                      <a:pt x="123" y="426"/>
                      <a:pt x="120" y="425"/>
                    </a:cubicBezTo>
                    <a:cubicBezTo>
                      <a:pt x="116" y="422"/>
                      <a:pt x="119" y="421"/>
                      <a:pt x="118" y="419"/>
                    </a:cubicBezTo>
                    <a:cubicBezTo>
                      <a:pt x="119" y="420"/>
                      <a:pt x="122" y="422"/>
                      <a:pt x="121" y="422"/>
                    </a:cubicBezTo>
                    <a:cubicBezTo>
                      <a:pt x="127" y="424"/>
                      <a:pt x="121" y="418"/>
                      <a:pt x="125" y="419"/>
                    </a:cubicBezTo>
                    <a:cubicBezTo>
                      <a:pt x="122" y="415"/>
                      <a:pt x="121" y="417"/>
                      <a:pt x="118" y="416"/>
                    </a:cubicBezTo>
                    <a:cubicBezTo>
                      <a:pt x="119" y="417"/>
                      <a:pt x="117" y="418"/>
                      <a:pt x="117" y="419"/>
                    </a:cubicBezTo>
                    <a:cubicBezTo>
                      <a:pt x="108" y="418"/>
                      <a:pt x="115" y="413"/>
                      <a:pt x="108" y="409"/>
                    </a:cubicBezTo>
                    <a:cubicBezTo>
                      <a:pt x="108" y="413"/>
                      <a:pt x="98" y="407"/>
                      <a:pt x="100" y="413"/>
                    </a:cubicBezTo>
                    <a:cubicBezTo>
                      <a:pt x="98" y="412"/>
                      <a:pt x="96" y="411"/>
                      <a:pt x="95" y="410"/>
                    </a:cubicBezTo>
                    <a:cubicBezTo>
                      <a:pt x="98" y="409"/>
                      <a:pt x="93" y="407"/>
                      <a:pt x="97" y="407"/>
                    </a:cubicBezTo>
                    <a:cubicBezTo>
                      <a:pt x="95" y="405"/>
                      <a:pt x="95" y="405"/>
                      <a:pt x="95" y="405"/>
                    </a:cubicBezTo>
                    <a:cubicBezTo>
                      <a:pt x="100" y="406"/>
                      <a:pt x="100" y="406"/>
                      <a:pt x="100" y="406"/>
                    </a:cubicBezTo>
                    <a:cubicBezTo>
                      <a:pt x="98" y="403"/>
                      <a:pt x="95" y="399"/>
                      <a:pt x="94" y="397"/>
                    </a:cubicBezTo>
                    <a:cubicBezTo>
                      <a:pt x="91" y="395"/>
                      <a:pt x="94" y="399"/>
                      <a:pt x="90" y="397"/>
                    </a:cubicBezTo>
                    <a:cubicBezTo>
                      <a:pt x="92" y="397"/>
                      <a:pt x="91" y="394"/>
                      <a:pt x="89" y="393"/>
                    </a:cubicBezTo>
                    <a:cubicBezTo>
                      <a:pt x="92" y="396"/>
                      <a:pt x="87" y="395"/>
                      <a:pt x="85" y="394"/>
                    </a:cubicBezTo>
                    <a:cubicBezTo>
                      <a:pt x="82" y="392"/>
                      <a:pt x="81" y="388"/>
                      <a:pt x="81" y="388"/>
                    </a:cubicBezTo>
                    <a:cubicBezTo>
                      <a:pt x="86" y="389"/>
                      <a:pt x="86" y="389"/>
                      <a:pt x="86" y="389"/>
                    </a:cubicBezTo>
                    <a:cubicBezTo>
                      <a:pt x="82" y="388"/>
                      <a:pt x="85" y="388"/>
                      <a:pt x="82" y="386"/>
                    </a:cubicBezTo>
                    <a:cubicBezTo>
                      <a:pt x="81" y="386"/>
                      <a:pt x="78" y="386"/>
                      <a:pt x="77" y="387"/>
                    </a:cubicBezTo>
                    <a:cubicBezTo>
                      <a:pt x="75" y="385"/>
                      <a:pt x="74" y="383"/>
                      <a:pt x="73" y="383"/>
                    </a:cubicBezTo>
                    <a:cubicBezTo>
                      <a:pt x="77" y="384"/>
                      <a:pt x="77" y="384"/>
                      <a:pt x="77" y="384"/>
                    </a:cubicBezTo>
                    <a:cubicBezTo>
                      <a:pt x="73" y="381"/>
                      <a:pt x="79" y="381"/>
                      <a:pt x="74" y="378"/>
                    </a:cubicBezTo>
                    <a:cubicBezTo>
                      <a:pt x="72" y="378"/>
                      <a:pt x="72" y="378"/>
                      <a:pt x="72" y="378"/>
                    </a:cubicBezTo>
                    <a:cubicBezTo>
                      <a:pt x="72" y="377"/>
                      <a:pt x="72" y="376"/>
                      <a:pt x="73" y="377"/>
                    </a:cubicBezTo>
                    <a:cubicBezTo>
                      <a:pt x="71" y="377"/>
                      <a:pt x="69" y="375"/>
                      <a:pt x="68" y="374"/>
                    </a:cubicBezTo>
                    <a:cubicBezTo>
                      <a:pt x="69" y="373"/>
                      <a:pt x="69" y="373"/>
                      <a:pt x="69" y="373"/>
                    </a:cubicBezTo>
                    <a:cubicBezTo>
                      <a:pt x="67" y="372"/>
                      <a:pt x="63" y="371"/>
                      <a:pt x="63" y="368"/>
                    </a:cubicBezTo>
                    <a:cubicBezTo>
                      <a:pt x="62" y="371"/>
                      <a:pt x="65" y="370"/>
                      <a:pt x="66" y="373"/>
                    </a:cubicBezTo>
                    <a:cubicBezTo>
                      <a:pt x="66" y="377"/>
                      <a:pt x="62" y="372"/>
                      <a:pt x="62" y="371"/>
                    </a:cubicBezTo>
                    <a:cubicBezTo>
                      <a:pt x="64" y="370"/>
                      <a:pt x="58" y="367"/>
                      <a:pt x="56" y="364"/>
                    </a:cubicBezTo>
                    <a:cubicBezTo>
                      <a:pt x="56" y="363"/>
                      <a:pt x="55" y="361"/>
                      <a:pt x="55" y="360"/>
                    </a:cubicBezTo>
                    <a:cubicBezTo>
                      <a:pt x="53" y="360"/>
                      <a:pt x="53" y="360"/>
                      <a:pt x="53" y="360"/>
                    </a:cubicBezTo>
                    <a:cubicBezTo>
                      <a:pt x="56" y="357"/>
                      <a:pt x="49" y="356"/>
                      <a:pt x="49" y="353"/>
                    </a:cubicBezTo>
                    <a:cubicBezTo>
                      <a:pt x="50" y="354"/>
                      <a:pt x="51" y="353"/>
                      <a:pt x="51" y="351"/>
                    </a:cubicBezTo>
                    <a:cubicBezTo>
                      <a:pt x="50" y="355"/>
                      <a:pt x="45" y="349"/>
                      <a:pt x="44" y="350"/>
                    </a:cubicBezTo>
                    <a:cubicBezTo>
                      <a:pt x="42" y="345"/>
                      <a:pt x="48" y="349"/>
                      <a:pt x="48" y="347"/>
                    </a:cubicBezTo>
                    <a:cubicBezTo>
                      <a:pt x="45" y="346"/>
                      <a:pt x="46" y="341"/>
                      <a:pt x="43" y="341"/>
                    </a:cubicBezTo>
                    <a:cubicBezTo>
                      <a:pt x="44" y="345"/>
                      <a:pt x="41" y="341"/>
                      <a:pt x="40" y="341"/>
                    </a:cubicBezTo>
                    <a:cubicBezTo>
                      <a:pt x="38" y="337"/>
                      <a:pt x="41" y="341"/>
                      <a:pt x="40" y="338"/>
                    </a:cubicBezTo>
                    <a:cubicBezTo>
                      <a:pt x="39" y="336"/>
                      <a:pt x="36" y="335"/>
                      <a:pt x="37" y="338"/>
                    </a:cubicBezTo>
                    <a:cubicBezTo>
                      <a:pt x="36" y="335"/>
                      <a:pt x="32" y="333"/>
                      <a:pt x="32" y="330"/>
                    </a:cubicBezTo>
                    <a:cubicBezTo>
                      <a:pt x="33" y="328"/>
                      <a:pt x="36" y="335"/>
                      <a:pt x="36" y="333"/>
                    </a:cubicBezTo>
                    <a:cubicBezTo>
                      <a:pt x="32" y="326"/>
                      <a:pt x="30" y="331"/>
                      <a:pt x="27" y="325"/>
                    </a:cubicBezTo>
                    <a:cubicBezTo>
                      <a:pt x="27" y="328"/>
                      <a:pt x="24" y="327"/>
                      <a:pt x="22" y="324"/>
                    </a:cubicBezTo>
                    <a:cubicBezTo>
                      <a:pt x="19" y="317"/>
                      <a:pt x="24" y="327"/>
                      <a:pt x="25" y="323"/>
                    </a:cubicBezTo>
                    <a:cubicBezTo>
                      <a:pt x="23" y="321"/>
                      <a:pt x="23" y="321"/>
                      <a:pt x="23" y="321"/>
                    </a:cubicBezTo>
                    <a:cubicBezTo>
                      <a:pt x="25" y="316"/>
                      <a:pt x="31" y="327"/>
                      <a:pt x="32" y="322"/>
                    </a:cubicBezTo>
                    <a:cubicBezTo>
                      <a:pt x="30" y="320"/>
                      <a:pt x="30" y="320"/>
                      <a:pt x="30" y="320"/>
                    </a:cubicBezTo>
                    <a:cubicBezTo>
                      <a:pt x="31" y="320"/>
                      <a:pt x="32" y="321"/>
                      <a:pt x="33" y="319"/>
                    </a:cubicBezTo>
                    <a:cubicBezTo>
                      <a:pt x="30" y="319"/>
                      <a:pt x="30" y="313"/>
                      <a:pt x="29" y="312"/>
                    </a:cubicBezTo>
                    <a:cubicBezTo>
                      <a:pt x="27" y="312"/>
                      <a:pt x="30" y="315"/>
                      <a:pt x="29" y="315"/>
                    </a:cubicBezTo>
                    <a:cubicBezTo>
                      <a:pt x="27" y="312"/>
                      <a:pt x="24" y="311"/>
                      <a:pt x="24" y="306"/>
                    </a:cubicBezTo>
                    <a:cubicBezTo>
                      <a:pt x="26" y="308"/>
                      <a:pt x="26" y="304"/>
                      <a:pt x="27" y="305"/>
                    </a:cubicBezTo>
                    <a:cubicBezTo>
                      <a:pt x="27" y="303"/>
                      <a:pt x="25" y="305"/>
                      <a:pt x="25" y="301"/>
                    </a:cubicBezTo>
                    <a:cubicBezTo>
                      <a:pt x="26" y="301"/>
                      <a:pt x="26" y="301"/>
                      <a:pt x="26" y="301"/>
                    </a:cubicBezTo>
                    <a:cubicBezTo>
                      <a:pt x="23" y="289"/>
                      <a:pt x="22" y="272"/>
                      <a:pt x="18" y="260"/>
                    </a:cubicBezTo>
                    <a:cubicBezTo>
                      <a:pt x="20" y="258"/>
                      <a:pt x="20" y="254"/>
                      <a:pt x="21" y="247"/>
                    </a:cubicBezTo>
                    <a:cubicBezTo>
                      <a:pt x="21" y="250"/>
                      <a:pt x="19" y="247"/>
                      <a:pt x="19" y="246"/>
                    </a:cubicBezTo>
                    <a:cubicBezTo>
                      <a:pt x="21" y="242"/>
                      <a:pt x="21" y="242"/>
                      <a:pt x="21" y="242"/>
                    </a:cubicBezTo>
                    <a:cubicBezTo>
                      <a:pt x="23" y="239"/>
                      <a:pt x="22" y="233"/>
                      <a:pt x="21" y="230"/>
                    </a:cubicBezTo>
                    <a:cubicBezTo>
                      <a:pt x="22" y="229"/>
                      <a:pt x="22" y="229"/>
                      <a:pt x="23" y="229"/>
                    </a:cubicBezTo>
                    <a:cubicBezTo>
                      <a:pt x="24" y="225"/>
                      <a:pt x="22" y="225"/>
                      <a:pt x="22" y="224"/>
                    </a:cubicBezTo>
                    <a:cubicBezTo>
                      <a:pt x="23" y="221"/>
                      <a:pt x="23" y="221"/>
                      <a:pt x="23" y="221"/>
                    </a:cubicBezTo>
                    <a:cubicBezTo>
                      <a:pt x="22" y="221"/>
                      <a:pt x="22" y="221"/>
                      <a:pt x="22" y="221"/>
                    </a:cubicBezTo>
                    <a:cubicBezTo>
                      <a:pt x="22" y="217"/>
                      <a:pt x="23" y="213"/>
                      <a:pt x="25" y="213"/>
                    </a:cubicBezTo>
                    <a:cubicBezTo>
                      <a:pt x="25" y="212"/>
                      <a:pt x="25" y="211"/>
                      <a:pt x="24" y="212"/>
                    </a:cubicBezTo>
                    <a:cubicBezTo>
                      <a:pt x="26" y="209"/>
                      <a:pt x="28" y="200"/>
                      <a:pt x="29" y="193"/>
                    </a:cubicBezTo>
                    <a:cubicBezTo>
                      <a:pt x="28" y="196"/>
                      <a:pt x="27" y="196"/>
                      <a:pt x="26" y="196"/>
                    </a:cubicBezTo>
                    <a:cubicBezTo>
                      <a:pt x="24" y="194"/>
                      <a:pt x="27" y="194"/>
                      <a:pt x="26" y="191"/>
                    </a:cubicBezTo>
                    <a:cubicBezTo>
                      <a:pt x="27" y="192"/>
                      <a:pt x="28" y="189"/>
                      <a:pt x="28" y="192"/>
                    </a:cubicBezTo>
                    <a:cubicBezTo>
                      <a:pt x="33" y="185"/>
                      <a:pt x="36" y="173"/>
                      <a:pt x="40" y="164"/>
                    </a:cubicBezTo>
                    <a:cubicBezTo>
                      <a:pt x="40" y="162"/>
                      <a:pt x="40" y="162"/>
                      <a:pt x="39" y="161"/>
                    </a:cubicBezTo>
                    <a:cubicBezTo>
                      <a:pt x="45" y="156"/>
                      <a:pt x="47" y="148"/>
                      <a:pt x="51" y="142"/>
                    </a:cubicBezTo>
                    <a:cubicBezTo>
                      <a:pt x="49" y="143"/>
                      <a:pt x="48" y="139"/>
                      <a:pt x="50" y="136"/>
                    </a:cubicBezTo>
                    <a:cubicBezTo>
                      <a:pt x="51" y="131"/>
                      <a:pt x="53" y="136"/>
                      <a:pt x="56" y="133"/>
                    </a:cubicBezTo>
                    <a:cubicBezTo>
                      <a:pt x="57" y="131"/>
                      <a:pt x="59" y="128"/>
                      <a:pt x="60" y="127"/>
                    </a:cubicBezTo>
                    <a:cubicBezTo>
                      <a:pt x="60" y="127"/>
                      <a:pt x="60" y="127"/>
                      <a:pt x="60" y="127"/>
                    </a:cubicBezTo>
                    <a:cubicBezTo>
                      <a:pt x="61" y="125"/>
                      <a:pt x="63" y="121"/>
                      <a:pt x="65" y="120"/>
                    </a:cubicBezTo>
                    <a:cubicBezTo>
                      <a:pt x="65" y="120"/>
                      <a:pt x="65" y="120"/>
                      <a:pt x="65" y="120"/>
                    </a:cubicBezTo>
                    <a:cubicBezTo>
                      <a:pt x="67" y="118"/>
                      <a:pt x="69" y="117"/>
                      <a:pt x="71" y="115"/>
                    </a:cubicBezTo>
                    <a:cubicBezTo>
                      <a:pt x="70" y="113"/>
                      <a:pt x="75" y="109"/>
                      <a:pt x="74" y="107"/>
                    </a:cubicBezTo>
                    <a:cubicBezTo>
                      <a:pt x="75" y="107"/>
                      <a:pt x="74" y="107"/>
                      <a:pt x="75" y="107"/>
                    </a:cubicBezTo>
                    <a:cubicBezTo>
                      <a:pt x="74" y="106"/>
                      <a:pt x="74" y="106"/>
                      <a:pt x="74" y="106"/>
                    </a:cubicBezTo>
                    <a:cubicBezTo>
                      <a:pt x="78" y="103"/>
                      <a:pt x="78" y="103"/>
                      <a:pt x="78" y="103"/>
                    </a:cubicBezTo>
                    <a:cubicBezTo>
                      <a:pt x="78" y="104"/>
                      <a:pt x="78" y="105"/>
                      <a:pt x="78" y="106"/>
                    </a:cubicBezTo>
                    <a:cubicBezTo>
                      <a:pt x="82" y="103"/>
                      <a:pt x="78" y="104"/>
                      <a:pt x="79" y="101"/>
                    </a:cubicBezTo>
                    <a:cubicBezTo>
                      <a:pt x="81" y="98"/>
                      <a:pt x="82" y="99"/>
                      <a:pt x="84" y="99"/>
                    </a:cubicBezTo>
                    <a:cubicBezTo>
                      <a:pt x="84" y="100"/>
                      <a:pt x="82" y="100"/>
                      <a:pt x="81" y="101"/>
                    </a:cubicBezTo>
                    <a:cubicBezTo>
                      <a:pt x="81" y="103"/>
                      <a:pt x="83" y="100"/>
                      <a:pt x="84" y="101"/>
                    </a:cubicBezTo>
                    <a:cubicBezTo>
                      <a:pt x="85" y="100"/>
                      <a:pt x="84" y="98"/>
                      <a:pt x="86" y="97"/>
                    </a:cubicBezTo>
                    <a:cubicBezTo>
                      <a:pt x="88" y="96"/>
                      <a:pt x="92" y="92"/>
                      <a:pt x="92" y="93"/>
                    </a:cubicBezTo>
                    <a:cubicBezTo>
                      <a:pt x="93" y="91"/>
                      <a:pt x="95" y="90"/>
                      <a:pt x="96" y="88"/>
                    </a:cubicBezTo>
                    <a:cubicBezTo>
                      <a:pt x="94" y="89"/>
                      <a:pt x="91" y="91"/>
                      <a:pt x="90" y="91"/>
                    </a:cubicBezTo>
                    <a:cubicBezTo>
                      <a:pt x="91" y="90"/>
                      <a:pt x="94" y="87"/>
                      <a:pt x="94" y="87"/>
                    </a:cubicBezTo>
                    <a:cubicBezTo>
                      <a:pt x="94" y="88"/>
                      <a:pt x="94" y="88"/>
                      <a:pt x="94" y="88"/>
                    </a:cubicBezTo>
                    <a:cubicBezTo>
                      <a:pt x="94" y="87"/>
                      <a:pt x="99" y="84"/>
                      <a:pt x="96" y="85"/>
                    </a:cubicBezTo>
                    <a:cubicBezTo>
                      <a:pt x="100" y="84"/>
                      <a:pt x="100" y="84"/>
                      <a:pt x="100" y="84"/>
                    </a:cubicBezTo>
                    <a:cubicBezTo>
                      <a:pt x="100" y="82"/>
                      <a:pt x="103" y="80"/>
                      <a:pt x="105" y="78"/>
                    </a:cubicBezTo>
                    <a:cubicBezTo>
                      <a:pt x="106" y="80"/>
                      <a:pt x="106" y="82"/>
                      <a:pt x="110" y="80"/>
                    </a:cubicBezTo>
                    <a:cubicBezTo>
                      <a:pt x="113" y="76"/>
                      <a:pt x="113" y="76"/>
                      <a:pt x="113" y="76"/>
                    </a:cubicBezTo>
                    <a:cubicBezTo>
                      <a:pt x="115" y="74"/>
                      <a:pt x="116" y="74"/>
                      <a:pt x="116" y="75"/>
                    </a:cubicBezTo>
                    <a:cubicBezTo>
                      <a:pt x="124" y="71"/>
                      <a:pt x="121" y="66"/>
                      <a:pt x="128" y="64"/>
                    </a:cubicBezTo>
                    <a:cubicBezTo>
                      <a:pt x="126" y="67"/>
                      <a:pt x="129" y="66"/>
                      <a:pt x="132" y="65"/>
                    </a:cubicBezTo>
                    <a:cubicBezTo>
                      <a:pt x="131" y="65"/>
                      <a:pt x="131" y="64"/>
                      <a:pt x="132" y="63"/>
                    </a:cubicBezTo>
                    <a:cubicBezTo>
                      <a:pt x="131" y="63"/>
                      <a:pt x="132" y="65"/>
                      <a:pt x="129" y="65"/>
                    </a:cubicBezTo>
                    <a:cubicBezTo>
                      <a:pt x="128" y="65"/>
                      <a:pt x="131" y="63"/>
                      <a:pt x="132" y="62"/>
                    </a:cubicBezTo>
                    <a:cubicBezTo>
                      <a:pt x="139" y="63"/>
                      <a:pt x="150" y="53"/>
                      <a:pt x="160" y="50"/>
                    </a:cubicBezTo>
                    <a:cubicBezTo>
                      <a:pt x="158" y="48"/>
                      <a:pt x="163" y="48"/>
                      <a:pt x="164" y="46"/>
                    </a:cubicBezTo>
                    <a:cubicBezTo>
                      <a:pt x="165" y="49"/>
                      <a:pt x="169" y="43"/>
                      <a:pt x="172" y="44"/>
                    </a:cubicBezTo>
                    <a:cubicBezTo>
                      <a:pt x="170" y="42"/>
                      <a:pt x="170" y="42"/>
                      <a:pt x="170" y="42"/>
                    </a:cubicBezTo>
                    <a:cubicBezTo>
                      <a:pt x="176" y="41"/>
                      <a:pt x="177" y="34"/>
                      <a:pt x="182" y="36"/>
                    </a:cubicBezTo>
                    <a:cubicBezTo>
                      <a:pt x="185" y="35"/>
                      <a:pt x="182" y="38"/>
                      <a:pt x="181" y="39"/>
                    </a:cubicBezTo>
                    <a:cubicBezTo>
                      <a:pt x="186" y="40"/>
                      <a:pt x="191" y="32"/>
                      <a:pt x="196" y="34"/>
                    </a:cubicBezTo>
                    <a:cubicBezTo>
                      <a:pt x="196" y="33"/>
                      <a:pt x="194" y="32"/>
                      <a:pt x="197" y="30"/>
                    </a:cubicBezTo>
                    <a:cubicBezTo>
                      <a:pt x="201" y="30"/>
                      <a:pt x="207" y="29"/>
                      <a:pt x="207" y="29"/>
                    </a:cubicBezTo>
                    <a:cubicBezTo>
                      <a:pt x="209" y="28"/>
                      <a:pt x="210" y="27"/>
                      <a:pt x="213" y="27"/>
                    </a:cubicBezTo>
                    <a:cubicBezTo>
                      <a:pt x="213" y="28"/>
                      <a:pt x="212" y="28"/>
                      <a:pt x="211" y="29"/>
                    </a:cubicBezTo>
                    <a:cubicBezTo>
                      <a:pt x="215" y="28"/>
                      <a:pt x="219" y="26"/>
                      <a:pt x="222" y="24"/>
                    </a:cubicBezTo>
                    <a:cubicBezTo>
                      <a:pt x="225" y="26"/>
                      <a:pt x="233" y="23"/>
                      <a:pt x="238" y="23"/>
                    </a:cubicBezTo>
                    <a:cubicBezTo>
                      <a:pt x="241" y="20"/>
                      <a:pt x="247" y="23"/>
                      <a:pt x="247" y="20"/>
                    </a:cubicBezTo>
                    <a:cubicBezTo>
                      <a:pt x="247" y="20"/>
                      <a:pt x="247" y="20"/>
                      <a:pt x="248" y="21"/>
                    </a:cubicBezTo>
                    <a:cubicBezTo>
                      <a:pt x="249" y="19"/>
                      <a:pt x="251" y="17"/>
                      <a:pt x="253" y="17"/>
                    </a:cubicBezTo>
                    <a:cubicBezTo>
                      <a:pt x="253" y="19"/>
                      <a:pt x="253" y="19"/>
                      <a:pt x="253" y="19"/>
                    </a:cubicBezTo>
                    <a:cubicBezTo>
                      <a:pt x="252" y="22"/>
                      <a:pt x="260" y="19"/>
                      <a:pt x="261" y="20"/>
                    </a:cubicBezTo>
                    <a:cubicBezTo>
                      <a:pt x="258" y="19"/>
                      <a:pt x="263" y="20"/>
                      <a:pt x="263" y="18"/>
                    </a:cubicBezTo>
                    <a:cubicBezTo>
                      <a:pt x="266" y="18"/>
                      <a:pt x="266" y="18"/>
                      <a:pt x="266" y="18"/>
                    </a:cubicBezTo>
                    <a:cubicBezTo>
                      <a:pt x="271" y="17"/>
                      <a:pt x="267" y="17"/>
                      <a:pt x="273" y="16"/>
                    </a:cubicBezTo>
                    <a:cubicBezTo>
                      <a:pt x="276" y="16"/>
                      <a:pt x="274" y="19"/>
                      <a:pt x="273" y="19"/>
                    </a:cubicBezTo>
                    <a:cubicBezTo>
                      <a:pt x="275" y="20"/>
                      <a:pt x="278" y="19"/>
                      <a:pt x="281" y="19"/>
                    </a:cubicBezTo>
                    <a:cubicBezTo>
                      <a:pt x="280" y="18"/>
                      <a:pt x="280" y="18"/>
                      <a:pt x="281" y="18"/>
                    </a:cubicBezTo>
                    <a:cubicBezTo>
                      <a:pt x="281" y="18"/>
                      <a:pt x="281" y="18"/>
                      <a:pt x="281" y="19"/>
                    </a:cubicBezTo>
                    <a:cubicBezTo>
                      <a:pt x="282" y="18"/>
                      <a:pt x="283" y="18"/>
                      <a:pt x="285" y="18"/>
                    </a:cubicBezTo>
                    <a:cubicBezTo>
                      <a:pt x="285" y="19"/>
                      <a:pt x="285" y="19"/>
                      <a:pt x="285" y="19"/>
                    </a:cubicBezTo>
                    <a:cubicBezTo>
                      <a:pt x="283" y="19"/>
                      <a:pt x="282" y="19"/>
                      <a:pt x="281" y="19"/>
                    </a:cubicBezTo>
                    <a:cubicBezTo>
                      <a:pt x="282" y="19"/>
                      <a:pt x="283" y="19"/>
                      <a:pt x="284" y="19"/>
                    </a:cubicBezTo>
                    <a:cubicBezTo>
                      <a:pt x="285" y="19"/>
                      <a:pt x="285" y="19"/>
                      <a:pt x="285" y="19"/>
                    </a:cubicBezTo>
                    <a:cubicBezTo>
                      <a:pt x="286" y="19"/>
                      <a:pt x="287" y="19"/>
                      <a:pt x="288" y="20"/>
                    </a:cubicBezTo>
                    <a:cubicBezTo>
                      <a:pt x="287" y="21"/>
                      <a:pt x="287" y="21"/>
                      <a:pt x="287" y="21"/>
                    </a:cubicBezTo>
                    <a:cubicBezTo>
                      <a:pt x="289" y="22"/>
                      <a:pt x="294" y="20"/>
                      <a:pt x="294" y="20"/>
                    </a:cubicBezTo>
                    <a:cubicBezTo>
                      <a:pt x="303" y="22"/>
                      <a:pt x="318" y="23"/>
                      <a:pt x="322" y="24"/>
                    </a:cubicBezTo>
                    <a:cubicBezTo>
                      <a:pt x="319" y="23"/>
                      <a:pt x="318" y="24"/>
                      <a:pt x="320" y="24"/>
                    </a:cubicBezTo>
                    <a:cubicBezTo>
                      <a:pt x="323" y="25"/>
                      <a:pt x="326" y="24"/>
                      <a:pt x="326" y="25"/>
                    </a:cubicBezTo>
                    <a:cubicBezTo>
                      <a:pt x="329" y="25"/>
                      <a:pt x="328" y="27"/>
                      <a:pt x="332" y="28"/>
                    </a:cubicBezTo>
                    <a:cubicBezTo>
                      <a:pt x="332" y="29"/>
                      <a:pt x="333" y="27"/>
                      <a:pt x="332" y="27"/>
                    </a:cubicBezTo>
                    <a:cubicBezTo>
                      <a:pt x="337" y="31"/>
                      <a:pt x="347" y="31"/>
                      <a:pt x="354" y="36"/>
                    </a:cubicBezTo>
                    <a:cubicBezTo>
                      <a:pt x="353" y="36"/>
                      <a:pt x="352" y="36"/>
                      <a:pt x="351" y="37"/>
                    </a:cubicBezTo>
                    <a:cubicBezTo>
                      <a:pt x="357" y="38"/>
                      <a:pt x="363" y="41"/>
                      <a:pt x="369" y="42"/>
                    </a:cubicBezTo>
                    <a:cubicBezTo>
                      <a:pt x="368" y="42"/>
                      <a:pt x="368" y="43"/>
                      <a:pt x="366" y="43"/>
                    </a:cubicBezTo>
                    <a:cubicBezTo>
                      <a:pt x="369" y="44"/>
                      <a:pt x="372" y="46"/>
                      <a:pt x="375" y="47"/>
                    </a:cubicBezTo>
                    <a:cubicBezTo>
                      <a:pt x="375" y="47"/>
                      <a:pt x="375" y="47"/>
                      <a:pt x="375" y="47"/>
                    </a:cubicBezTo>
                    <a:cubicBezTo>
                      <a:pt x="373" y="44"/>
                      <a:pt x="378" y="46"/>
                      <a:pt x="381" y="48"/>
                    </a:cubicBezTo>
                    <a:cubicBezTo>
                      <a:pt x="380" y="48"/>
                      <a:pt x="380" y="48"/>
                      <a:pt x="380" y="48"/>
                    </a:cubicBezTo>
                    <a:cubicBezTo>
                      <a:pt x="384" y="51"/>
                      <a:pt x="385" y="50"/>
                      <a:pt x="388" y="53"/>
                    </a:cubicBezTo>
                    <a:cubicBezTo>
                      <a:pt x="390" y="55"/>
                      <a:pt x="386" y="52"/>
                      <a:pt x="386" y="53"/>
                    </a:cubicBezTo>
                    <a:cubicBezTo>
                      <a:pt x="386" y="56"/>
                      <a:pt x="393" y="61"/>
                      <a:pt x="394" y="62"/>
                    </a:cubicBezTo>
                    <a:cubicBezTo>
                      <a:pt x="395" y="62"/>
                      <a:pt x="396" y="63"/>
                      <a:pt x="397" y="62"/>
                    </a:cubicBezTo>
                    <a:cubicBezTo>
                      <a:pt x="400" y="64"/>
                      <a:pt x="397" y="64"/>
                      <a:pt x="399" y="66"/>
                    </a:cubicBezTo>
                    <a:cubicBezTo>
                      <a:pt x="409" y="69"/>
                      <a:pt x="409" y="69"/>
                      <a:pt x="409" y="69"/>
                    </a:cubicBezTo>
                    <a:cubicBezTo>
                      <a:pt x="408" y="69"/>
                      <a:pt x="410" y="73"/>
                      <a:pt x="407" y="71"/>
                    </a:cubicBezTo>
                    <a:cubicBezTo>
                      <a:pt x="412" y="76"/>
                      <a:pt x="417" y="77"/>
                      <a:pt x="422" y="80"/>
                    </a:cubicBezTo>
                    <a:cubicBezTo>
                      <a:pt x="423" y="82"/>
                      <a:pt x="428" y="87"/>
                      <a:pt x="430" y="89"/>
                    </a:cubicBezTo>
                    <a:cubicBezTo>
                      <a:pt x="429" y="90"/>
                      <a:pt x="428" y="87"/>
                      <a:pt x="427" y="87"/>
                    </a:cubicBezTo>
                    <a:cubicBezTo>
                      <a:pt x="428" y="91"/>
                      <a:pt x="428" y="91"/>
                      <a:pt x="428" y="91"/>
                    </a:cubicBezTo>
                    <a:cubicBezTo>
                      <a:pt x="425" y="87"/>
                      <a:pt x="427" y="93"/>
                      <a:pt x="424" y="91"/>
                    </a:cubicBezTo>
                    <a:cubicBezTo>
                      <a:pt x="428" y="94"/>
                      <a:pt x="432" y="102"/>
                      <a:pt x="435" y="107"/>
                    </a:cubicBezTo>
                    <a:cubicBezTo>
                      <a:pt x="435" y="102"/>
                      <a:pt x="440" y="113"/>
                      <a:pt x="443" y="111"/>
                    </a:cubicBezTo>
                    <a:cubicBezTo>
                      <a:pt x="447" y="117"/>
                      <a:pt x="443" y="115"/>
                      <a:pt x="443" y="118"/>
                    </a:cubicBezTo>
                    <a:cubicBezTo>
                      <a:pt x="448" y="124"/>
                      <a:pt x="451" y="130"/>
                      <a:pt x="453" y="136"/>
                    </a:cubicBezTo>
                    <a:cubicBezTo>
                      <a:pt x="453" y="136"/>
                      <a:pt x="453" y="136"/>
                      <a:pt x="453" y="136"/>
                    </a:cubicBezTo>
                    <a:cubicBezTo>
                      <a:pt x="456" y="141"/>
                      <a:pt x="459" y="150"/>
                      <a:pt x="464" y="155"/>
                    </a:cubicBezTo>
                    <a:cubicBezTo>
                      <a:pt x="463" y="154"/>
                      <a:pt x="463" y="155"/>
                      <a:pt x="462" y="154"/>
                    </a:cubicBezTo>
                    <a:cubicBezTo>
                      <a:pt x="463" y="160"/>
                      <a:pt x="465" y="154"/>
                      <a:pt x="466" y="161"/>
                    </a:cubicBezTo>
                    <a:cubicBezTo>
                      <a:pt x="465" y="160"/>
                      <a:pt x="465" y="160"/>
                      <a:pt x="465" y="160"/>
                    </a:cubicBezTo>
                    <a:cubicBezTo>
                      <a:pt x="467" y="164"/>
                      <a:pt x="467" y="169"/>
                      <a:pt x="470" y="173"/>
                    </a:cubicBezTo>
                    <a:cubicBezTo>
                      <a:pt x="469" y="174"/>
                      <a:pt x="469" y="173"/>
                      <a:pt x="468" y="172"/>
                    </a:cubicBezTo>
                    <a:cubicBezTo>
                      <a:pt x="470" y="177"/>
                      <a:pt x="471" y="182"/>
                      <a:pt x="474" y="186"/>
                    </a:cubicBezTo>
                    <a:cubicBezTo>
                      <a:pt x="473" y="186"/>
                      <a:pt x="472" y="186"/>
                      <a:pt x="471" y="184"/>
                    </a:cubicBezTo>
                    <a:cubicBezTo>
                      <a:pt x="471" y="189"/>
                      <a:pt x="474" y="189"/>
                      <a:pt x="474" y="193"/>
                    </a:cubicBezTo>
                    <a:cubicBezTo>
                      <a:pt x="475" y="194"/>
                      <a:pt x="474" y="197"/>
                      <a:pt x="474" y="196"/>
                    </a:cubicBezTo>
                    <a:cubicBezTo>
                      <a:pt x="475" y="198"/>
                      <a:pt x="476" y="205"/>
                      <a:pt x="477" y="207"/>
                    </a:cubicBezTo>
                    <a:cubicBezTo>
                      <a:pt x="476" y="208"/>
                      <a:pt x="476" y="209"/>
                      <a:pt x="475" y="212"/>
                    </a:cubicBezTo>
                    <a:cubicBezTo>
                      <a:pt x="478" y="236"/>
                      <a:pt x="473" y="260"/>
                      <a:pt x="467" y="283"/>
                    </a:cubicBezTo>
                    <a:cubicBezTo>
                      <a:pt x="463" y="286"/>
                      <a:pt x="467" y="277"/>
                      <a:pt x="464" y="279"/>
                    </a:cubicBezTo>
                    <a:cubicBezTo>
                      <a:pt x="467" y="280"/>
                      <a:pt x="464" y="283"/>
                      <a:pt x="461" y="290"/>
                    </a:cubicBezTo>
                    <a:cubicBezTo>
                      <a:pt x="461" y="290"/>
                      <a:pt x="461" y="290"/>
                      <a:pt x="461" y="290"/>
                    </a:cubicBezTo>
                    <a:cubicBezTo>
                      <a:pt x="460" y="293"/>
                      <a:pt x="458" y="294"/>
                      <a:pt x="457" y="297"/>
                    </a:cubicBezTo>
                    <a:cubicBezTo>
                      <a:pt x="458" y="297"/>
                      <a:pt x="458" y="297"/>
                      <a:pt x="458" y="297"/>
                    </a:cubicBezTo>
                    <a:cubicBezTo>
                      <a:pt x="458" y="301"/>
                      <a:pt x="452" y="303"/>
                      <a:pt x="453" y="306"/>
                    </a:cubicBezTo>
                    <a:cubicBezTo>
                      <a:pt x="451" y="307"/>
                      <a:pt x="451" y="307"/>
                      <a:pt x="451" y="307"/>
                    </a:cubicBezTo>
                    <a:cubicBezTo>
                      <a:pt x="451" y="312"/>
                      <a:pt x="447" y="312"/>
                      <a:pt x="447" y="316"/>
                    </a:cubicBezTo>
                    <a:cubicBezTo>
                      <a:pt x="447" y="316"/>
                      <a:pt x="447" y="316"/>
                      <a:pt x="447" y="316"/>
                    </a:cubicBezTo>
                    <a:cubicBezTo>
                      <a:pt x="443" y="320"/>
                      <a:pt x="442" y="327"/>
                      <a:pt x="439" y="328"/>
                    </a:cubicBezTo>
                    <a:cubicBezTo>
                      <a:pt x="437" y="332"/>
                      <a:pt x="434" y="337"/>
                      <a:pt x="435" y="339"/>
                    </a:cubicBezTo>
                    <a:cubicBezTo>
                      <a:pt x="433" y="339"/>
                      <a:pt x="433" y="338"/>
                      <a:pt x="433" y="337"/>
                    </a:cubicBezTo>
                    <a:cubicBezTo>
                      <a:pt x="422" y="352"/>
                      <a:pt x="406" y="365"/>
                      <a:pt x="395" y="377"/>
                    </a:cubicBezTo>
                    <a:cubicBezTo>
                      <a:pt x="394" y="378"/>
                      <a:pt x="395" y="377"/>
                      <a:pt x="395" y="376"/>
                    </a:cubicBezTo>
                    <a:cubicBezTo>
                      <a:pt x="389" y="385"/>
                      <a:pt x="378" y="390"/>
                      <a:pt x="378" y="398"/>
                    </a:cubicBezTo>
                    <a:cubicBezTo>
                      <a:pt x="377" y="402"/>
                      <a:pt x="377" y="402"/>
                      <a:pt x="377" y="402"/>
                    </a:cubicBezTo>
                    <a:cubicBezTo>
                      <a:pt x="375" y="403"/>
                      <a:pt x="375" y="402"/>
                      <a:pt x="373" y="403"/>
                    </a:cubicBezTo>
                    <a:cubicBezTo>
                      <a:pt x="373" y="406"/>
                      <a:pt x="368" y="411"/>
                      <a:pt x="369" y="413"/>
                    </a:cubicBezTo>
                    <a:cubicBezTo>
                      <a:pt x="368" y="414"/>
                      <a:pt x="369" y="412"/>
                      <a:pt x="368" y="412"/>
                    </a:cubicBezTo>
                    <a:cubicBezTo>
                      <a:pt x="365" y="416"/>
                      <a:pt x="365" y="422"/>
                      <a:pt x="363" y="426"/>
                    </a:cubicBezTo>
                    <a:cubicBezTo>
                      <a:pt x="363" y="424"/>
                      <a:pt x="363" y="424"/>
                      <a:pt x="363" y="424"/>
                    </a:cubicBezTo>
                    <a:cubicBezTo>
                      <a:pt x="349" y="443"/>
                      <a:pt x="340" y="473"/>
                      <a:pt x="342" y="493"/>
                    </a:cubicBezTo>
                    <a:cubicBezTo>
                      <a:pt x="343" y="498"/>
                      <a:pt x="340" y="495"/>
                      <a:pt x="340" y="497"/>
                    </a:cubicBezTo>
                    <a:cubicBezTo>
                      <a:pt x="342" y="517"/>
                      <a:pt x="338" y="542"/>
                      <a:pt x="349" y="558"/>
                    </a:cubicBezTo>
                    <a:cubicBezTo>
                      <a:pt x="355" y="570"/>
                      <a:pt x="363" y="573"/>
                      <a:pt x="363" y="573"/>
                    </a:cubicBezTo>
                    <a:cubicBezTo>
                      <a:pt x="346" y="542"/>
                      <a:pt x="349" y="513"/>
                      <a:pt x="356" y="481"/>
                    </a:cubicBezTo>
                    <a:cubicBezTo>
                      <a:pt x="356" y="470"/>
                      <a:pt x="359" y="457"/>
                      <a:pt x="363" y="448"/>
                    </a:cubicBezTo>
                    <a:cubicBezTo>
                      <a:pt x="376" y="404"/>
                      <a:pt x="410" y="388"/>
                      <a:pt x="444" y="349"/>
                    </a:cubicBezTo>
                    <a:cubicBezTo>
                      <a:pt x="442" y="350"/>
                      <a:pt x="443" y="348"/>
                      <a:pt x="444" y="346"/>
                    </a:cubicBezTo>
                    <a:cubicBezTo>
                      <a:pt x="445" y="345"/>
                      <a:pt x="445" y="345"/>
                      <a:pt x="445" y="345"/>
                    </a:cubicBezTo>
                    <a:cubicBezTo>
                      <a:pt x="446" y="342"/>
                      <a:pt x="446" y="342"/>
                      <a:pt x="446" y="342"/>
                    </a:cubicBezTo>
                    <a:cubicBezTo>
                      <a:pt x="448" y="339"/>
                      <a:pt x="449" y="341"/>
                      <a:pt x="447" y="344"/>
                    </a:cubicBezTo>
                    <a:cubicBezTo>
                      <a:pt x="459" y="329"/>
                      <a:pt x="467" y="314"/>
                      <a:pt x="475" y="297"/>
                    </a:cubicBezTo>
                    <a:cubicBezTo>
                      <a:pt x="474" y="295"/>
                      <a:pt x="479" y="288"/>
                      <a:pt x="477" y="286"/>
                    </a:cubicBezTo>
                    <a:cubicBezTo>
                      <a:pt x="478" y="286"/>
                      <a:pt x="478" y="286"/>
                      <a:pt x="478" y="287"/>
                    </a:cubicBezTo>
                    <a:cubicBezTo>
                      <a:pt x="481" y="274"/>
                      <a:pt x="482" y="274"/>
                      <a:pt x="487" y="263"/>
                    </a:cubicBezTo>
                    <a:cubicBezTo>
                      <a:pt x="501" y="211"/>
                      <a:pt x="485" y="161"/>
                      <a:pt x="463" y="1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07" name="Rectangle 77"/>
              <p:cNvSpPr>
                <a:spLocks noChangeArrowheads="1"/>
              </p:cNvSpPr>
              <p:nvPr/>
            </p:nvSpPr>
            <p:spPr bwMode="auto">
              <a:xfrm>
                <a:off x="7292" y="2051"/>
                <a:ext cx="1" cy="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08" name="Freeform 78"/>
              <p:cNvSpPr>
                <a:spLocks/>
              </p:cNvSpPr>
              <p:nvPr/>
            </p:nvSpPr>
            <p:spPr bwMode="auto">
              <a:xfrm>
                <a:off x="6566" y="3084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09" name="Freeform 79"/>
              <p:cNvSpPr>
                <a:spLocks/>
              </p:cNvSpPr>
              <p:nvPr/>
            </p:nvSpPr>
            <p:spPr bwMode="auto">
              <a:xfrm>
                <a:off x="7339" y="2013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2 h 2"/>
                  <a:gd name="T4" fmla="*/ 0 w 3"/>
                  <a:gd name="T5" fmla="*/ 0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2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10" name="Freeform 80"/>
              <p:cNvSpPr>
                <a:spLocks/>
              </p:cNvSpPr>
              <p:nvPr/>
            </p:nvSpPr>
            <p:spPr bwMode="auto">
              <a:xfrm>
                <a:off x="6599" y="3080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11" name="Freeform 81"/>
              <p:cNvSpPr>
                <a:spLocks/>
              </p:cNvSpPr>
              <p:nvPr/>
            </p:nvSpPr>
            <p:spPr bwMode="auto">
              <a:xfrm>
                <a:off x="7328" y="2034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0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12" name="Freeform 82"/>
              <p:cNvSpPr>
                <a:spLocks/>
              </p:cNvSpPr>
              <p:nvPr/>
            </p:nvSpPr>
            <p:spPr bwMode="auto">
              <a:xfrm>
                <a:off x="6429" y="246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13" name="Freeform 83"/>
              <p:cNvSpPr>
                <a:spLocks/>
              </p:cNvSpPr>
              <p:nvPr/>
            </p:nvSpPr>
            <p:spPr bwMode="auto">
              <a:xfrm>
                <a:off x="6497" y="2660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14" name="Freeform 84"/>
              <p:cNvSpPr>
                <a:spLocks/>
              </p:cNvSpPr>
              <p:nvPr/>
            </p:nvSpPr>
            <p:spPr bwMode="auto">
              <a:xfrm>
                <a:off x="7328" y="202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15" name="Freeform 85"/>
              <p:cNvSpPr>
                <a:spLocks/>
              </p:cNvSpPr>
              <p:nvPr/>
            </p:nvSpPr>
            <p:spPr bwMode="auto">
              <a:xfrm>
                <a:off x="6414" y="2475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16" name="Freeform 86"/>
              <p:cNvSpPr>
                <a:spLocks/>
              </p:cNvSpPr>
              <p:nvPr/>
            </p:nvSpPr>
            <p:spPr bwMode="auto">
              <a:xfrm>
                <a:off x="6422" y="2468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17" name="Freeform 87"/>
              <p:cNvSpPr>
                <a:spLocks/>
              </p:cNvSpPr>
              <p:nvPr/>
            </p:nvSpPr>
            <p:spPr bwMode="auto">
              <a:xfrm>
                <a:off x="6500" y="261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18" name="Freeform 88"/>
              <p:cNvSpPr>
                <a:spLocks/>
              </p:cNvSpPr>
              <p:nvPr/>
            </p:nvSpPr>
            <p:spPr bwMode="auto">
              <a:xfrm>
                <a:off x="6424" y="2468"/>
                <a:ext cx="7" cy="0"/>
              </a:xfrm>
              <a:custGeom>
                <a:avLst/>
                <a:gdLst>
                  <a:gd name="T0" fmla="*/ 1 w 3"/>
                  <a:gd name="T1" fmla="*/ 0 w 3"/>
                  <a:gd name="T2" fmla="*/ 1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19" name="Freeform 89"/>
              <p:cNvSpPr>
                <a:spLocks/>
              </p:cNvSpPr>
              <p:nvPr/>
            </p:nvSpPr>
            <p:spPr bwMode="auto">
              <a:xfrm>
                <a:off x="6564" y="2447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20" name="Freeform 90"/>
              <p:cNvSpPr>
                <a:spLocks/>
              </p:cNvSpPr>
              <p:nvPr/>
            </p:nvSpPr>
            <p:spPr bwMode="auto">
              <a:xfrm>
                <a:off x="6497" y="2409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21" name="Oval 91"/>
              <p:cNvSpPr>
                <a:spLocks noChangeArrowheads="1"/>
              </p:cNvSpPr>
              <p:nvPr/>
            </p:nvSpPr>
            <p:spPr bwMode="auto">
              <a:xfrm>
                <a:off x="6429" y="2468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22" name="Freeform 92"/>
              <p:cNvSpPr>
                <a:spLocks/>
              </p:cNvSpPr>
              <p:nvPr/>
            </p:nvSpPr>
            <p:spPr bwMode="auto">
              <a:xfrm>
                <a:off x="6414" y="2179"/>
                <a:ext cx="5" cy="7"/>
              </a:xfrm>
              <a:custGeom>
                <a:avLst/>
                <a:gdLst>
                  <a:gd name="T0" fmla="*/ 1 w 2"/>
                  <a:gd name="T1" fmla="*/ 0 h 3"/>
                  <a:gd name="T2" fmla="*/ 2 w 2"/>
                  <a:gd name="T3" fmla="*/ 3 h 3"/>
                  <a:gd name="T4" fmla="*/ 1 w 2"/>
                  <a:gd name="T5" fmla="*/ 2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0"/>
                      <a:pt x="0" y="1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23" name="Freeform 93"/>
              <p:cNvSpPr>
                <a:spLocks/>
              </p:cNvSpPr>
              <p:nvPr/>
            </p:nvSpPr>
            <p:spPr bwMode="auto">
              <a:xfrm>
                <a:off x="6455" y="268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24" name="Freeform 94"/>
              <p:cNvSpPr>
                <a:spLocks/>
              </p:cNvSpPr>
              <p:nvPr/>
            </p:nvSpPr>
            <p:spPr bwMode="auto">
              <a:xfrm>
                <a:off x="7081" y="2501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25" name="Freeform 95"/>
              <p:cNvSpPr>
                <a:spLocks/>
              </p:cNvSpPr>
              <p:nvPr/>
            </p:nvSpPr>
            <p:spPr bwMode="auto">
              <a:xfrm>
                <a:off x="7057" y="2449"/>
                <a:ext cx="254" cy="133"/>
              </a:xfrm>
              <a:custGeom>
                <a:avLst/>
                <a:gdLst>
                  <a:gd name="T0" fmla="*/ 90 w 107"/>
                  <a:gd name="T1" fmla="*/ 34 h 56"/>
                  <a:gd name="T2" fmla="*/ 75 w 107"/>
                  <a:gd name="T3" fmla="*/ 23 h 56"/>
                  <a:gd name="T4" fmla="*/ 59 w 107"/>
                  <a:gd name="T5" fmla="*/ 22 h 56"/>
                  <a:gd name="T6" fmla="*/ 54 w 107"/>
                  <a:gd name="T7" fmla="*/ 18 h 56"/>
                  <a:gd name="T8" fmla="*/ 44 w 107"/>
                  <a:gd name="T9" fmla="*/ 13 h 56"/>
                  <a:gd name="T10" fmla="*/ 37 w 107"/>
                  <a:gd name="T11" fmla="*/ 9 h 56"/>
                  <a:gd name="T12" fmla="*/ 30 w 107"/>
                  <a:gd name="T13" fmla="*/ 11 h 56"/>
                  <a:gd name="T14" fmla="*/ 20 w 107"/>
                  <a:gd name="T15" fmla="*/ 8 h 56"/>
                  <a:gd name="T16" fmla="*/ 15 w 107"/>
                  <a:gd name="T17" fmla="*/ 6 h 56"/>
                  <a:gd name="T18" fmla="*/ 9 w 107"/>
                  <a:gd name="T19" fmla="*/ 1 h 56"/>
                  <a:gd name="T20" fmla="*/ 6 w 107"/>
                  <a:gd name="T21" fmla="*/ 1 h 56"/>
                  <a:gd name="T22" fmla="*/ 3 w 107"/>
                  <a:gd name="T23" fmla="*/ 3 h 56"/>
                  <a:gd name="T24" fmla="*/ 0 w 107"/>
                  <a:gd name="T25" fmla="*/ 5 h 56"/>
                  <a:gd name="T26" fmla="*/ 1 w 107"/>
                  <a:gd name="T27" fmla="*/ 8 h 56"/>
                  <a:gd name="T28" fmla="*/ 6 w 107"/>
                  <a:gd name="T29" fmla="*/ 9 h 56"/>
                  <a:gd name="T30" fmla="*/ 8 w 107"/>
                  <a:gd name="T31" fmla="*/ 14 h 56"/>
                  <a:gd name="T32" fmla="*/ 3 w 107"/>
                  <a:gd name="T33" fmla="*/ 19 h 56"/>
                  <a:gd name="T34" fmla="*/ 5 w 107"/>
                  <a:gd name="T35" fmla="*/ 20 h 56"/>
                  <a:gd name="T36" fmla="*/ 8 w 107"/>
                  <a:gd name="T37" fmla="*/ 18 h 56"/>
                  <a:gd name="T38" fmla="*/ 8 w 107"/>
                  <a:gd name="T39" fmla="*/ 20 h 56"/>
                  <a:gd name="T40" fmla="*/ 12 w 107"/>
                  <a:gd name="T41" fmla="*/ 17 h 56"/>
                  <a:gd name="T42" fmla="*/ 11 w 107"/>
                  <a:gd name="T43" fmla="*/ 22 h 56"/>
                  <a:gd name="T44" fmla="*/ 11 w 107"/>
                  <a:gd name="T45" fmla="*/ 25 h 56"/>
                  <a:gd name="T46" fmla="*/ 13 w 107"/>
                  <a:gd name="T47" fmla="*/ 23 h 56"/>
                  <a:gd name="T48" fmla="*/ 14 w 107"/>
                  <a:gd name="T49" fmla="*/ 25 h 56"/>
                  <a:gd name="T50" fmla="*/ 17 w 107"/>
                  <a:gd name="T51" fmla="*/ 22 h 56"/>
                  <a:gd name="T52" fmla="*/ 21 w 107"/>
                  <a:gd name="T53" fmla="*/ 18 h 56"/>
                  <a:gd name="T54" fmla="*/ 20 w 107"/>
                  <a:gd name="T55" fmla="*/ 23 h 56"/>
                  <a:gd name="T56" fmla="*/ 24 w 107"/>
                  <a:gd name="T57" fmla="*/ 26 h 56"/>
                  <a:gd name="T58" fmla="*/ 26 w 107"/>
                  <a:gd name="T59" fmla="*/ 27 h 56"/>
                  <a:gd name="T60" fmla="*/ 28 w 107"/>
                  <a:gd name="T61" fmla="*/ 27 h 56"/>
                  <a:gd name="T62" fmla="*/ 33 w 107"/>
                  <a:gd name="T63" fmla="*/ 29 h 56"/>
                  <a:gd name="T64" fmla="*/ 35 w 107"/>
                  <a:gd name="T65" fmla="*/ 30 h 56"/>
                  <a:gd name="T66" fmla="*/ 36 w 107"/>
                  <a:gd name="T67" fmla="*/ 30 h 56"/>
                  <a:gd name="T68" fmla="*/ 38 w 107"/>
                  <a:gd name="T69" fmla="*/ 28 h 56"/>
                  <a:gd name="T70" fmla="*/ 39 w 107"/>
                  <a:gd name="T71" fmla="*/ 31 h 56"/>
                  <a:gd name="T72" fmla="*/ 41 w 107"/>
                  <a:gd name="T73" fmla="*/ 30 h 56"/>
                  <a:gd name="T74" fmla="*/ 44 w 107"/>
                  <a:gd name="T75" fmla="*/ 33 h 56"/>
                  <a:gd name="T76" fmla="*/ 48 w 107"/>
                  <a:gd name="T77" fmla="*/ 34 h 56"/>
                  <a:gd name="T78" fmla="*/ 50 w 107"/>
                  <a:gd name="T79" fmla="*/ 37 h 56"/>
                  <a:gd name="T80" fmla="*/ 52 w 107"/>
                  <a:gd name="T81" fmla="*/ 36 h 56"/>
                  <a:gd name="T82" fmla="*/ 52 w 107"/>
                  <a:gd name="T83" fmla="*/ 37 h 56"/>
                  <a:gd name="T84" fmla="*/ 55 w 107"/>
                  <a:gd name="T85" fmla="*/ 37 h 56"/>
                  <a:gd name="T86" fmla="*/ 58 w 107"/>
                  <a:gd name="T87" fmla="*/ 38 h 56"/>
                  <a:gd name="T88" fmla="*/ 61 w 107"/>
                  <a:gd name="T89" fmla="*/ 38 h 56"/>
                  <a:gd name="T90" fmla="*/ 67 w 107"/>
                  <a:gd name="T91" fmla="*/ 33 h 56"/>
                  <a:gd name="T92" fmla="*/ 67 w 107"/>
                  <a:gd name="T93" fmla="*/ 38 h 56"/>
                  <a:gd name="T94" fmla="*/ 71 w 107"/>
                  <a:gd name="T95" fmla="*/ 39 h 56"/>
                  <a:gd name="T96" fmla="*/ 73 w 107"/>
                  <a:gd name="T97" fmla="*/ 40 h 56"/>
                  <a:gd name="T98" fmla="*/ 79 w 107"/>
                  <a:gd name="T99" fmla="*/ 44 h 56"/>
                  <a:gd name="T100" fmla="*/ 81 w 107"/>
                  <a:gd name="T101" fmla="*/ 46 h 56"/>
                  <a:gd name="T102" fmla="*/ 90 w 107"/>
                  <a:gd name="T103" fmla="*/ 46 h 56"/>
                  <a:gd name="T104" fmla="*/ 93 w 107"/>
                  <a:gd name="T105" fmla="*/ 4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7" h="56">
                    <a:moveTo>
                      <a:pt x="102" y="41"/>
                    </a:moveTo>
                    <a:cubicBezTo>
                      <a:pt x="101" y="41"/>
                      <a:pt x="100" y="41"/>
                      <a:pt x="100" y="40"/>
                    </a:cubicBezTo>
                    <a:cubicBezTo>
                      <a:pt x="96" y="38"/>
                      <a:pt x="96" y="32"/>
                      <a:pt x="92" y="32"/>
                    </a:cubicBezTo>
                    <a:cubicBezTo>
                      <a:pt x="91" y="33"/>
                      <a:pt x="91" y="34"/>
                      <a:pt x="90" y="34"/>
                    </a:cubicBezTo>
                    <a:cubicBezTo>
                      <a:pt x="91" y="33"/>
                      <a:pt x="91" y="33"/>
                      <a:pt x="91" y="33"/>
                    </a:cubicBezTo>
                    <a:cubicBezTo>
                      <a:pt x="90" y="34"/>
                      <a:pt x="90" y="34"/>
                      <a:pt x="90" y="34"/>
                    </a:cubicBezTo>
                    <a:cubicBezTo>
                      <a:pt x="89" y="34"/>
                      <a:pt x="90" y="33"/>
                      <a:pt x="91" y="33"/>
                    </a:cubicBezTo>
                    <a:cubicBezTo>
                      <a:pt x="89" y="32"/>
                      <a:pt x="88" y="32"/>
                      <a:pt x="87" y="31"/>
                    </a:cubicBezTo>
                    <a:cubicBezTo>
                      <a:pt x="86" y="32"/>
                      <a:pt x="86" y="30"/>
                      <a:pt x="85" y="32"/>
                    </a:cubicBezTo>
                    <a:cubicBezTo>
                      <a:pt x="86" y="31"/>
                      <a:pt x="86" y="31"/>
                      <a:pt x="86" y="31"/>
                    </a:cubicBezTo>
                    <a:cubicBezTo>
                      <a:pt x="84" y="32"/>
                      <a:pt x="84" y="32"/>
                      <a:pt x="85" y="29"/>
                    </a:cubicBezTo>
                    <a:cubicBezTo>
                      <a:pt x="82" y="25"/>
                      <a:pt x="78" y="26"/>
                      <a:pt x="75" y="23"/>
                    </a:cubicBezTo>
                    <a:cubicBezTo>
                      <a:pt x="72" y="22"/>
                      <a:pt x="68" y="22"/>
                      <a:pt x="64" y="21"/>
                    </a:cubicBezTo>
                    <a:cubicBezTo>
                      <a:pt x="62" y="24"/>
                      <a:pt x="62" y="23"/>
                      <a:pt x="60" y="25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60" y="25"/>
                      <a:pt x="60" y="24"/>
                      <a:pt x="60" y="22"/>
                    </a:cubicBezTo>
                    <a:cubicBezTo>
                      <a:pt x="60" y="23"/>
                      <a:pt x="60" y="22"/>
                      <a:pt x="59" y="24"/>
                    </a:cubicBezTo>
                    <a:cubicBezTo>
                      <a:pt x="58" y="26"/>
                      <a:pt x="60" y="21"/>
                      <a:pt x="59" y="22"/>
                    </a:cubicBezTo>
                    <a:cubicBezTo>
                      <a:pt x="60" y="21"/>
                      <a:pt x="59" y="23"/>
                      <a:pt x="59" y="22"/>
                    </a:cubicBezTo>
                    <a:cubicBezTo>
                      <a:pt x="57" y="24"/>
                      <a:pt x="60" y="22"/>
                      <a:pt x="59" y="19"/>
                    </a:cubicBezTo>
                    <a:cubicBezTo>
                      <a:pt x="57" y="19"/>
                      <a:pt x="55" y="20"/>
                      <a:pt x="54" y="19"/>
                    </a:cubicBezTo>
                    <a:cubicBezTo>
                      <a:pt x="54" y="19"/>
                      <a:pt x="54" y="20"/>
                      <a:pt x="54" y="20"/>
                    </a:cubicBezTo>
                    <a:cubicBezTo>
                      <a:pt x="55" y="17"/>
                      <a:pt x="53" y="21"/>
                      <a:pt x="53" y="19"/>
                    </a:cubicBezTo>
                    <a:cubicBezTo>
                      <a:pt x="53" y="19"/>
                      <a:pt x="53" y="19"/>
                      <a:pt x="54" y="18"/>
                    </a:cubicBezTo>
                    <a:cubicBezTo>
                      <a:pt x="54" y="17"/>
                      <a:pt x="52" y="18"/>
                      <a:pt x="52" y="17"/>
                    </a:cubicBezTo>
                    <a:cubicBezTo>
                      <a:pt x="51" y="18"/>
                      <a:pt x="52" y="15"/>
                      <a:pt x="51" y="16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49" y="18"/>
                      <a:pt x="50" y="13"/>
                      <a:pt x="49" y="15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7" y="14"/>
                      <a:pt x="46" y="12"/>
                      <a:pt x="44" y="13"/>
                    </a:cubicBezTo>
                    <a:cubicBezTo>
                      <a:pt x="43" y="13"/>
                      <a:pt x="43" y="10"/>
                      <a:pt x="41" y="11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1" y="11"/>
                      <a:pt x="41" y="11"/>
                    </a:cubicBezTo>
                    <a:cubicBezTo>
                      <a:pt x="40" y="12"/>
                      <a:pt x="40" y="10"/>
                      <a:pt x="39" y="10"/>
                    </a:cubicBezTo>
                    <a:cubicBezTo>
                      <a:pt x="39" y="10"/>
                      <a:pt x="39" y="10"/>
                      <a:pt x="39" y="11"/>
                    </a:cubicBezTo>
                    <a:cubicBezTo>
                      <a:pt x="39" y="9"/>
                      <a:pt x="37" y="11"/>
                      <a:pt x="37" y="9"/>
                    </a:cubicBezTo>
                    <a:cubicBezTo>
                      <a:pt x="35" y="12"/>
                      <a:pt x="35" y="11"/>
                      <a:pt x="35" y="11"/>
                    </a:cubicBezTo>
                    <a:cubicBezTo>
                      <a:pt x="35" y="11"/>
                      <a:pt x="35" y="10"/>
                      <a:pt x="35" y="10"/>
                    </a:cubicBezTo>
                    <a:cubicBezTo>
                      <a:pt x="35" y="10"/>
                      <a:pt x="34" y="10"/>
                      <a:pt x="34" y="9"/>
                    </a:cubicBezTo>
                    <a:cubicBezTo>
                      <a:pt x="34" y="9"/>
                      <a:pt x="33" y="11"/>
                      <a:pt x="33" y="10"/>
                    </a:cubicBezTo>
                    <a:cubicBezTo>
                      <a:pt x="34" y="8"/>
                      <a:pt x="32" y="10"/>
                      <a:pt x="32" y="9"/>
                    </a:cubicBezTo>
                    <a:cubicBezTo>
                      <a:pt x="31" y="10"/>
                      <a:pt x="30" y="12"/>
                      <a:pt x="30" y="11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0" y="9"/>
                      <a:pt x="30" y="6"/>
                      <a:pt x="27" y="8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6" y="8"/>
                      <a:pt x="25" y="5"/>
                      <a:pt x="23" y="7"/>
                    </a:cubicBezTo>
                    <a:cubicBezTo>
                      <a:pt x="23" y="6"/>
                      <a:pt x="23" y="6"/>
                      <a:pt x="22" y="5"/>
                    </a:cubicBezTo>
                    <a:cubicBezTo>
                      <a:pt x="21" y="7"/>
                      <a:pt x="21" y="6"/>
                      <a:pt x="20" y="8"/>
                    </a:cubicBezTo>
                    <a:cubicBezTo>
                      <a:pt x="19" y="8"/>
                      <a:pt x="20" y="7"/>
                      <a:pt x="20" y="6"/>
                    </a:cubicBezTo>
                    <a:cubicBezTo>
                      <a:pt x="20" y="6"/>
                      <a:pt x="21" y="3"/>
                      <a:pt x="19" y="5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18" y="5"/>
                      <a:pt x="17" y="6"/>
                      <a:pt x="17" y="5"/>
                    </a:cubicBezTo>
                    <a:cubicBezTo>
                      <a:pt x="16" y="6"/>
                      <a:pt x="16" y="6"/>
                      <a:pt x="15" y="7"/>
                    </a:cubicBezTo>
                    <a:cubicBezTo>
                      <a:pt x="15" y="7"/>
                      <a:pt x="16" y="5"/>
                      <a:pt x="15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4"/>
                      <a:pt x="14" y="4"/>
                      <a:pt x="13" y="4"/>
                    </a:cubicBezTo>
                    <a:cubicBezTo>
                      <a:pt x="14" y="2"/>
                      <a:pt x="11" y="4"/>
                      <a:pt x="12" y="2"/>
                    </a:cubicBezTo>
                    <a:cubicBezTo>
                      <a:pt x="11" y="3"/>
                      <a:pt x="11" y="1"/>
                      <a:pt x="9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2"/>
                      <a:pt x="9" y="2"/>
                      <a:pt x="9" y="1"/>
                    </a:cubicBezTo>
                    <a:cubicBezTo>
                      <a:pt x="8" y="0"/>
                      <a:pt x="7" y="2"/>
                      <a:pt x="7" y="3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5" y="4"/>
                      <a:pt x="4" y="5"/>
                    </a:cubicBezTo>
                    <a:cubicBezTo>
                      <a:pt x="5" y="4"/>
                      <a:pt x="4" y="5"/>
                      <a:pt x="4" y="4"/>
                    </a:cubicBezTo>
                    <a:cubicBezTo>
                      <a:pt x="5" y="3"/>
                      <a:pt x="6" y="2"/>
                      <a:pt x="7" y="1"/>
                    </a:cubicBezTo>
                    <a:cubicBezTo>
                      <a:pt x="7" y="0"/>
                      <a:pt x="5" y="3"/>
                      <a:pt x="6" y="1"/>
                    </a:cubicBezTo>
                    <a:cubicBezTo>
                      <a:pt x="6" y="0"/>
                      <a:pt x="5" y="0"/>
                      <a:pt x="4" y="2"/>
                    </a:cubicBezTo>
                    <a:cubicBezTo>
                      <a:pt x="5" y="1"/>
                      <a:pt x="5" y="1"/>
                      <a:pt x="5" y="0"/>
                    </a:cubicBezTo>
                    <a:cubicBezTo>
                      <a:pt x="5" y="0"/>
                      <a:pt x="5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2"/>
                      <a:pt x="3" y="2"/>
                      <a:pt x="2" y="4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2" y="4"/>
                      <a:pt x="1" y="5"/>
                      <a:pt x="2" y="3"/>
                    </a:cubicBezTo>
                    <a:cubicBezTo>
                      <a:pt x="2" y="2"/>
                      <a:pt x="3" y="2"/>
                      <a:pt x="4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1" y="3"/>
                      <a:pt x="0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0" y="6"/>
                      <a:pt x="2" y="6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4" y="3"/>
                      <a:pt x="3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3" y="6"/>
                      <a:pt x="3" y="6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3" y="5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9"/>
                      <a:pt x="3" y="6"/>
                      <a:pt x="4" y="6"/>
                    </a:cubicBezTo>
                    <a:cubicBezTo>
                      <a:pt x="4" y="7"/>
                      <a:pt x="2" y="9"/>
                      <a:pt x="2" y="10"/>
                    </a:cubicBezTo>
                    <a:cubicBezTo>
                      <a:pt x="2" y="10"/>
                      <a:pt x="4" y="9"/>
                      <a:pt x="3" y="11"/>
                    </a:cubicBezTo>
                    <a:cubicBezTo>
                      <a:pt x="4" y="10"/>
                      <a:pt x="5" y="10"/>
                      <a:pt x="6" y="9"/>
                    </a:cubicBezTo>
                    <a:cubicBezTo>
                      <a:pt x="6" y="9"/>
                      <a:pt x="4" y="11"/>
                      <a:pt x="5" y="11"/>
                    </a:cubicBezTo>
                    <a:cubicBezTo>
                      <a:pt x="5" y="11"/>
                      <a:pt x="4" y="12"/>
                      <a:pt x="4" y="13"/>
                    </a:cubicBezTo>
                    <a:cubicBezTo>
                      <a:pt x="5" y="12"/>
                      <a:pt x="4" y="13"/>
                      <a:pt x="5" y="11"/>
                    </a:cubicBezTo>
                    <a:cubicBezTo>
                      <a:pt x="6" y="12"/>
                      <a:pt x="6" y="13"/>
                      <a:pt x="7" y="12"/>
                    </a:cubicBezTo>
                    <a:cubicBezTo>
                      <a:pt x="7" y="12"/>
                      <a:pt x="6" y="14"/>
                      <a:pt x="5" y="15"/>
                    </a:cubicBezTo>
                    <a:cubicBezTo>
                      <a:pt x="6" y="13"/>
                      <a:pt x="7" y="13"/>
                      <a:pt x="8" y="14"/>
                    </a:cubicBezTo>
                    <a:cubicBezTo>
                      <a:pt x="9" y="12"/>
                      <a:pt x="8" y="12"/>
                      <a:pt x="9" y="11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9" y="11"/>
                      <a:pt x="8" y="14"/>
                      <a:pt x="8" y="14"/>
                    </a:cubicBezTo>
                    <a:cubicBezTo>
                      <a:pt x="6" y="16"/>
                      <a:pt x="8" y="13"/>
                      <a:pt x="6" y="16"/>
                    </a:cubicBezTo>
                    <a:cubicBezTo>
                      <a:pt x="5" y="18"/>
                      <a:pt x="4" y="17"/>
                      <a:pt x="5" y="16"/>
                    </a:cubicBezTo>
                    <a:cubicBezTo>
                      <a:pt x="3" y="18"/>
                      <a:pt x="5" y="17"/>
                      <a:pt x="3" y="19"/>
                    </a:cubicBezTo>
                    <a:cubicBezTo>
                      <a:pt x="4" y="19"/>
                      <a:pt x="5" y="18"/>
                      <a:pt x="5" y="18"/>
                    </a:cubicBezTo>
                    <a:cubicBezTo>
                      <a:pt x="6" y="17"/>
                      <a:pt x="6" y="16"/>
                      <a:pt x="7" y="16"/>
                    </a:cubicBezTo>
                    <a:cubicBezTo>
                      <a:pt x="8" y="14"/>
                      <a:pt x="6" y="17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9"/>
                      <a:pt x="7" y="18"/>
                      <a:pt x="7" y="18"/>
                    </a:cubicBezTo>
                    <a:cubicBezTo>
                      <a:pt x="5" y="21"/>
                      <a:pt x="6" y="18"/>
                      <a:pt x="5" y="20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6" y="19"/>
                      <a:pt x="6" y="20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0"/>
                      <a:pt x="7" y="18"/>
                      <a:pt x="7" y="18"/>
                    </a:cubicBezTo>
                    <a:cubicBezTo>
                      <a:pt x="9" y="16"/>
                      <a:pt x="7" y="18"/>
                      <a:pt x="8" y="18"/>
                    </a:cubicBezTo>
                    <a:cubicBezTo>
                      <a:pt x="9" y="16"/>
                      <a:pt x="8" y="18"/>
                      <a:pt x="9" y="16"/>
                    </a:cubicBezTo>
                    <a:cubicBezTo>
                      <a:pt x="9" y="15"/>
                      <a:pt x="10" y="15"/>
                      <a:pt x="10" y="15"/>
                    </a:cubicBezTo>
                    <a:cubicBezTo>
                      <a:pt x="10" y="15"/>
                      <a:pt x="9" y="17"/>
                      <a:pt x="9" y="18"/>
                    </a:cubicBezTo>
                    <a:cubicBezTo>
                      <a:pt x="9" y="18"/>
                      <a:pt x="8" y="18"/>
                      <a:pt x="9" y="17"/>
                    </a:cubicBezTo>
                    <a:cubicBezTo>
                      <a:pt x="7" y="19"/>
                      <a:pt x="7" y="21"/>
                      <a:pt x="6" y="21"/>
                    </a:cubicBezTo>
                    <a:cubicBezTo>
                      <a:pt x="6" y="23"/>
                      <a:pt x="7" y="20"/>
                      <a:pt x="8" y="20"/>
                    </a:cubicBezTo>
                    <a:cubicBezTo>
                      <a:pt x="7" y="21"/>
                      <a:pt x="8" y="19"/>
                      <a:pt x="9" y="18"/>
                    </a:cubicBezTo>
                    <a:cubicBezTo>
                      <a:pt x="12" y="14"/>
                      <a:pt x="7" y="21"/>
                      <a:pt x="8" y="21"/>
                    </a:cubicBezTo>
                    <a:cubicBezTo>
                      <a:pt x="10" y="18"/>
                      <a:pt x="11" y="18"/>
                      <a:pt x="12" y="15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2" y="16"/>
                      <a:pt x="13" y="16"/>
                      <a:pt x="11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21"/>
                      <a:pt x="9" y="22"/>
                      <a:pt x="9" y="23"/>
                    </a:cubicBezTo>
                    <a:cubicBezTo>
                      <a:pt x="10" y="22"/>
                      <a:pt x="10" y="21"/>
                      <a:pt x="10" y="21"/>
                    </a:cubicBezTo>
                    <a:cubicBezTo>
                      <a:pt x="10" y="22"/>
                      <a:pt x="9" y="23"/>
                      <a:pt x="10" y="23"/>
                    </a:cubicBezTo>
                    <a:cubicBezTo>
                      <a:pt x="10" y="22"/>
                      <a:pt x="11" y="20"/>
                      <a:pt x="11" y="20"/>
                    </a:cubicBezTo>
                    <a:cubicBezTo>
                      <a:pt x="12" y="20"/>
                      <a:pt x="11" y="22"/>
                      <a:pt x="11" y="22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1" y="23"/>
                      <a:pt x="9" y="24"/>
                      <a:pt x="10" y="24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3" y="20"/>
                      <a:pt x="12" y="21"/>
                      <a:pt x="12" y="21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2" y="22"/>
                      <a:pt x="10" y="25"/>
                      <a:pt x="11" y="25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24"/>
                      <a:pt x="12" y="24"/>
                      <a:pt x="12" y="24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2" y="24"/>
                      <a:pt x="13" y="22"/>
                      <a:pt x="12" y="24"/>
                    </a:cubicBezTo>
                    <a:cubicBezTo>
                      <a:pt x="14" y="22"/>
                      <a:pt x="12" y="24"/>
                      <a:pt x="13" y="23"/>
                    </a:cubicBezTo>
                    <a:cubicBezTo>
                      <a:pt x="13" y="21"/>
                      <a:pt x="14" y="21"/>
                      <a:pt x="14" y="21"/>
                    </a:cubicBezTo>
                    <a:cubicBezTo>
                      <a:pt x="13" y="24"/>
                      <a:pt x="14" y="22"/>
                      <a:pt x="14" y="22"/>
                    </a:cubicBezTo>
                    <a:cubicBezTo>
                      <a:pt x="14" y="23"/>
                      <a:pt x="14" y="23"/>
                      <a:pt x="14" y="24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3" y="25"/>
                      <a:pt x="15" y="22"/>
                      <a:pt x="15" y="23"/>
                    </a:cubicBezTo>
                    <a:cubicBezTo>
                      <a:pt x="14" y="24"/>
                      <a:pt x="14" y="25"/>
                      <a:pt x="14" y="25"/>
                    </a:cubicBezTo>
                    <a:cubicBezTo>
                      <a:pt x="15" y="23"/>
                      <a:pt x="16" y="23"/>
                      <a:pt x="16" y="21"/>
                    </a:cubicBezTo>
                    <a:cubicBezTo>
                      <a:pt x="16" y="22"/>
                      <a:pt x="15" y="24"/>
                      <a:pt x="14" y="26"/>
                    </a:cubicBezTo>
                    <a:cubicBezTo>
                      <a:pt x="15" y="24"/>
                      <a:pt x="14" y="27"/>
                      <a:pt x="15" y="25"/>
                    </a:cubicBezTo>
                    <a:cubicBezTo>
                      <a:pt x="15" y="24"/>
                      <a:pt x="16" y="23"/>
                      <a:pt x="17" y="22"/>
                    </a:cubicBezTo>
                    <a:cubicBezTo>
                      <a:pt x="17" y="23"/>
                      <a:pt x="16" y="23"/>
                      <a:pt x="16" y="24"/>
                    </a:cubicBezTo>
                    <a:cubicBezTo>
                      <a:pt x="16" y="24"/>
                      <a:pt x="17" y="23"/>
                      <a:pt x="17" y="22"/>
                    </a:cubicBezTo>
                    <a:cubicBezTo>
                      <a:pt x="17" y="22"/>
                      <a:pt x="19" y="20"/>
                      <a:pt x="18" y="22"/>
                    </a:cubicBezTo>
                    <a:cubicBezTo>
                      <a:pt x="18" y="23"/>
                      <a:pt x="17" y="22"/>
                      <a:pt x="17" y="23"/>
                    </a:cubicBezTo>
                    <a:cubicBezTo>
                      <a:pt x="17" y="24"/>
                      <a:pt x="19" y="20"/>
                      <a:pt x="20" y="20"/>
                    </a:cubicBezTo>
                    <a:cubicBezTo>
                      <a:pt x="20" y="19"/>
                      <a:pt x="22" y="16"/>
                      <a:pt x="22" y="15"/>
                    </a:cubicBezTo>
                    <a:cubicBezTo>
                      <a:pt x="23" y="16"/>
                      <a:pt x="22" y="16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0" y="21"/>
                      <a:pt x="18" y="22"/>
                      <a:pt x="18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8" y="24"/>
                      <a:pt x="18" y="26"/>
                      <a:pt x="18" y="26"/>
                    </a:cubicBezTo>
                    <a:cubicBezTo>
                      <a:pt x="19" y="24"/>
                      <a:pt x="17" y="26"/>
                      <a:pt x="18" y="25"/>
                    </a:cubicBezTo>
                    <a:cubicBezTo>
                      <a:pt x="19" y="25"/>
                      <a:pt x="20" y="22"/>
                      <a:pt x="20" y="23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27"/>
                      <a:pt x="19" y="24"/>
                      <a:pt x="19" y="25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7"/>
                      <a:pt x="21" y="28"/>
                      <a:pt x="23" y="24"/>
                    </a:cubicBezTo>
                    <a:cubicBezTo>
                      <a:pt x="23" y="26"/>
                      <a:pt x="23" y="26"/>
                      <a:pt x="23" y="27"/>
                    </a:cubicBezTo>
                    <a:cubicBezTo>
                      <a:pt x="23" y="27"/>
                      <a:pt x="24" y="26"/>
                      <a:pt x="24" y="26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23" y="29"/>
                      <a:pt x="24" y="27"/>
                      <a:pt x="25" y="26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4" y="29"/>
                      <a:pt x="25" y="27"/>
                      <a:pt x="26" y="26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6"/>
                      <a:pt x="27" y="26"/>
                      <a:pt x="26" y="28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8"/>
                      <a:pt x="27" y="29"/>
                      <a:pt x="27" y="28"/>
                    </a:cubicBezTo>
                    <a:cubicBezTo>
                      <a:pt x="28" y="28"/>
                      <a:pt x="28" y="27"/>
                      <a:pt x="28" y="26"/>
                    </a:cubicBezTo>
                    <a:cubicBezTo>
                      <a:pt x="29" y="24"/>
                      <a:pt x="28" y="26"/>
                      <a:pt x="29" y="25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7" y="30"/>
                      <a:pt x="29" y="28"/>
                      <a:pt x="30" y="29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0" y="30"/>
                      <a:pt x="32" y="28"/>
                      <a:pt x="32" y="30"/>
                    </a:cubicBezTo>
                    <a:cubicBezTo>
                      <a:pt x="32" y="29"/>
                      <a:pt x="33" y="26"/>
                      <a:pt x="34" y="26"/>
                    </a:cubicBezTo>
                    <a:cubicBezTo>
                      <a:pt x="35" y="25"/>
                      <a:pt x="33" y="29"/>
                      <a:pt x="32" y="30"/>
                    </a:cubicBezTo>
                    <a:cubicBezTo>
                      <a:pt x="33" y="29"/>
                      <a:pt x="33" y="29"/>
                      <a:pt x="33" y="29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4" y="29"/>
                      <a:pt x="34" y="28"/>
                      <a:pt x="34" y="29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4" y="30"/>
                      <a:pt x="34" y="31"/>
                      <a:pt x="34" y="31"/>
                    </a:cubicBezTo>
                    <a:cubicBezTo>
                      <a:pt x="35" y="29"/>
                      <a:pt x="35" y="30"/>
                      <a:pt x="36" y="29"/>
                    </a:cubicBezTo>
                    <a:cubicBezTo>
                      <a:pt x="35" y="30"/>
                      <a:pt x="35" y="30"/>
                      <a:pt x="35" y="30"/>
                    </a:cubicBezTo>
                    <a:cubicBezTo>
                      <a:pt x="36" y="28"/>
                      <a:pt x="36" y="28"/>
                      <a:pt x="36" y="28"/>
                    </a:cubicBezTo>
                    <a:cubicBezTo>
                      <a:pt x="36" y="29"/>
                      <a:pt x="36" y="29"/>
                      <a:pt x="36" y="29"/>
                    </a:cubicBezTo>
                    <a:cubicBezTo>
                      <a:pt x="35" y="31"/>
                      <a:pt x="35" y="31"/>
                      <a:pt x="35" y="31"/>
                    </a:cubicBezTo>
                    <a:cubicBezTo>
                      <a:pt x="35" y="32"/>
                      <a:pt x="36" y="29"/>
                      <a:pt x="36" y="29"/>
                    </a:cubicBezTo>
                    <a:cubicBezTo>
                      <a:pt x="37" y="28"/>
                      <a:pt x="37" y="29"/>
                      <a:pt x="36" y="30"/>
                    </a:cubicBezTo>
                    <a:cubicBezTo>
                      <a:pt x="36" y="30"/>
                      <a:pt x="36" y="29"/>
                      <a:pt x="36" y="30"/>
                    </a:cubicBezTo>
                    <a:cubicBezTo>
                      <a:pt x="35" y="31"/>
                      <a:pt x="36" y="30"/>
                      <a:pt x="36" y="31"/>
                    </a:cubicBezTo>
                    <a:cubicBezTo>
                      <a:pt x="36" y="31"/>
                      <a:pt x="37" y="29"/>
                      <a:pt x="37" y="30"/>
                    </a:cubicBezTo>
                    <a:cubicBezTo>
                      <a:pt x="37" y="30"/>
                      <a:pt x="37" y="30"/>
                      <a:pt x="37" y="31"/>
                    </a:cubicBezTo>
                    <a:cubicBezTo>
                      <a:pt x="37" y="30"/>
                      <a:pt x="37" y="31"/>
                      <a:pt x="38" y="30"/>
                    </a:cubicBezTo>
                    <a:cubicBezTo>
                      <a:pt x="38" y="30"/>
                      <a:pt x="38" y="29"/>
                      <a:pt x="38" y="28"/>
                    </a:cubicBezTo>
                    <a:cubicBezTo>
                      <a:pt x="38" y="28"/>
                      <a:pt x="39" y="28"/>
                      <a:pt x="38" y="28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8" y="28"/>
                      <a:pt x="38" y="29"/>
                      <a:pt x="39" y="28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39" y="29"/>
                      <a:pt x="39" y="29"/>
                      <a:pt x="39" y="29"/>
                    </a:cubicBezTo>
                    <a:cubicBezTo>
                      <a:pt x="39" y="30"/>
                      <a:pt x="38" y="32"/>
                      <a:pt x="38" y="32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39" y="31"/>
                      <a:pt x="39" y="31"/>
                      <a:pt x="39" y="32"/>
                    </a:cubicBezTo>
                    <a:cubicBezTo>
                      <a:pt x="39" y="33"/>
                      <a:pt x="41" y="28"/>
                      <a:pt x="41" y="30"/>
                    </a:cubicBezTo>
                    <a:cubicBezTo>
                      <a:pt x="40" y="31"/>
                      <a:pt x="40" y="32"/>
                      <a:pt x="40" y="32"/>
                    </a:cubicBezTo>
                    <a:cubicBezTo>
                      <a:pt x="40" y="32"/>
                      <a:pt x="41" y="31"/>
                      <a:pt x="41" y="31"/>
                    </a:cubicBezTo>
                    <a:cubicBezTo>
                      <a:pt x="41" y="31"/>
                      <a:pt x="40" y="33"/>
                      <a:pt x="40" y="31"/>
                    </a:cubicBezTo>
                    <a:cubicBezTo>
                      <a:pt x="41" y="30"/>
                      <a:pt x="41" y="31"/>
                      <a:pt x="41" y="30"/>
                    </a:cubicBezTo>
                    <a:cubicBezTo>
                      <a:pt x="40" y="35"/>
                      <a:pt x="42" y="32"/>
                      <a:pt x="42" y="34"/>
                    </a:cubicBezTo>
                    <a:cubicBezTo>
                      <a:pt x="43" y="32"/>
                      <a:pt x="43" y="34"/>
                      <a:pt x="43" y="33"/>
                    </a:cubicBezTo>
                    <a:cubicBezTo>
                      <a:pt x="42" y="35"/>
                      <a:pt x="44" y="33"/>
                      <a:pt x="43" y="34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3"/>
                      <a:pt x="46" y="29"/>
                      <a:pt x="45" y="31"/>
                    </a:cubicBezTo>
                    <a:cubicBezTo>
                      <a:pt x="45" y="32"/>
                      <a:pt x="45" y="33"/>
                      <a:pt x="44" y="33"/>
                    </a:cubicBezTo>
                    <a:cubicBezTo>
                      <a:pt x="44" y="36"/>
                      <a:pt x="46" y="32"/>
                      <a:pt x="45" y="35"/>
                    </a:cubicBezTo>
                    <a:cubicBezTo>
                      <a:pt x="46" y="34"/>
                      <a:pt x="46" y="32"/>
                      <a:pt x="47" y="31"/>
                    </a:cubicBezTo>
                    <a:cubicBezTo>
                      <a:pt x="47" y="33"/>
                      <a:pt x="47" y="34"/>
                      <a:pt x="46" y="34"/>
                    </a:cubicBezTo>
                    <a:cubicBezTo>
                      <a:pt x="47" y="34"/>
                      <a:pt x="47" y="33"/>
                      <a:pt x="47" y="34"/>
                    </a:cubicBezTo>
                    <a:cubicBezTo>
                      <a:pt x="47" y="35"/>
                      <a:pt x="47" y="35"/>
                      <a:pt x="46" y="35"/>
                    </a:cubicBezTo>
                    <a:cubicBezTo>
                      <a:pt x="46" y="36"/>
                      <a:pt x="47" y="35"/>
                      <a:pt x="48" y="34"/>
                    </a:cubicBezTo>
                    <a:cubicBezTo>
                      <a:pt x="47" y="36"/>
                      <a:pt x="48" y="35"/>
                      <a:pt x="48" y="37"/>
                    </a:cubicBezTo>
                    <a:cubicBezTo>
                      <a:pt x="49" y="35"/>
                      <a:pt x="48" y="38"/>
                      <a:pt x="49" y="35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50" y="35"/>
                      <a:pt x="51" y="33"/>
                      <a:pt x="51" y="33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49" y="37"/>
                      <a:pt x="50" y="36"/>
                      <a:pt x="50" y="37"/>
                    </a:cubicBezTo>
                    <a:cubicBezTo>
                      <a:pt x="50" y="35"/>
                      <a:pt x="50" y="37"/>
                      <a:pt x="51" y="36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2" y="35"/>
                      <a:pt x="52" y="34"/>
                      <a:pt x="52" y="34"/>
                    </a:cubicBezTo>
                    <a:cubicBezTo>
                      <a:pt x="52" y="34"/>
                      <a:pt x="51" y="36"/>
                      <a:pt x="51" y="36"/>
                    </a:cubicBezTo>
                    <a:cubicBezTo>
                      <a:pt x="51" y="37"/>
                      <a:pt x="51" y="37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1" y="39"/>
                      <a:pt x="51" y="39"/>
                      <a:pt x="51" y="39"/>
                    </a:cubicBezTo>
                    <a:cubicBezTo>
                      <a:pt x="51" y="39"/>
                      <a:pt x="52" y="37"/>
                      <a:pt x="53" y="37"/>
                    </a:cubicBezTo>
                    <a:cubicBezTo>
                      <a:pt x="53" y="38"/>
                      <a:pt x="54" y="37"/>
                      <a:pt x="55" y="37"/>
                    </a:cubicBezTo>
                    <a:cubicBezTo>
                      <a:pt x="55" y="37"/>
                      <a:pt x="54" y="38"/>
                      <a:pt x="55" y="37"/>
                    </a:cubicBezTo>
                    <a:cubicBezTo>
                      <a:pt x="55" y="37"/>
                      <a:pt x="56" y="36"/>
                      <a:pt x="55" y="37"/>
                    </a:cubicBezTo>
                    <a:cubicBezTo>
                      <a:pt x="56" y="36"/>
                      <a:pt x="55" y="38"/>
                      <a:pt x="55" y="38"/>
                    </a:cubicBezTo>
                    <a:cubicBezTo>
                      <a:pt x="55" y="38"/>
                      <a:pt x="56" y="37"/>
                      <a:pt x="56" y="37"/>
                    </a:cubicBezTo>
                    <a:cubicBezTo>
                      <a:pt x="55" y="39"/>
                      <a:pt x="58" y="36"/>
                      <a:pt x="57" y="38"/>
                    </a:cubicBezTo>
                    <a:cubicBezTo>
                      <a:pt x="58" y="37"/>
                      <a:pt x="57" y="38"/>
                      <a:pt x="57" y="39"/>
                    </a:cubicBezTo>
                    <a:cubicBezTo>
                      <a:pt x="57" y="38"/>
                      <a:pt x="58" y="38"/>
                      <a:pt x="59" y="36"/>
                    </a:cubicBezTo>
                    <a:cubicBezTo>
                      <a:pt x="58" y="38"/>
                      <a:pt x="58" y="38"/>
                      <a:pt x="58" y="38"/>
                    </a:cubicBezTo>
                    <a:cubicBezTo>
                      <a:pt x="59" y="38"/>
                      <a:pt x="59" y="38"/>
                      <a:pt x="60" y="37"/>
                    </a:cubicBezTo>
                    <a:cubicBezTo>
                      <a:pt x="60" y="36"/>
                      <a:pt x="61" y="35"/>
                      <a:pt x="61" y="35"/>
                    </a:cubicBezTo>
                    <a:cubicBezTo>
                      <a:pt x="61" y="35"/>
                      <a:pt x="61" y="35"/>
                      <a:pt x="61" y="35"/>
                    </a:cubicBezTo>
                    <a:cubicBezTo>
                      <a:pt x="61" y="36"/>
                      <a:pt x="62" y="35"/>
                      <a:pt x="62" y="35"/>
                    </a:cubicBezTo>
                    <a:cubicBezTo>
                      <a:pt x="62" y="36"/>
                      <a:pt x="62" y="35"/>
                      <a:pt x="61" y="36"/>
                    </a:cubicBezTo>
                    <a:cubicBezTo>
                      <a:pt x="60" y="39"/>
                      <a:pt x="61" y="38"/>
                      <a:pt x="61" y="38"/>
                    </a:cubicBezTo>
                    <a:cubicBezTo>
                      <a:pt x="62" y="37"/>
                      <a:pt x="62" y="37"/>
                      <a:pt x="62" y="37"/>
                    </a:cubicBezTo>
                    <a:cubicBezTo>
                      <a:pt x="63" y="36"/>
                      <a:pt x="61" y="38"/>
                      <a:pt x="62" y="38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4" y="34"/>
                      <a:pt x="64" y="36"/>
                      <a:pt x="63" y="37"/>
                    </a:cubicBezTo>
                    <a:cubicBezTo>
                      <a:pt x="64" y="37"/>
                      <a:pt x="65" y="34"/>
                      <a:pt x="66" y="33"/>
                    </a:cubicBezTo>
                    <a:cubicBezTo>
                      <a:pt x="66" y="34"/>
                      <a:pt x="67" y="33"/>
                      <a:pt x="67" y="33"/>
                    </a:cubicBezTo>
                    <a:cubicBezTo>
                      <a:pt x="67" y="34"/>
                      <a:pt x="67" y="33"/>
                      <a:pt x="67" y="34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66" y="35"/>
                      <a:pt x="65" y="37"/>
                      <a:pt x="65" y="38"/>
                    </a:cubicBezTo>
                    <a:cubicBezTo>
                      <a:pt x="65" y="37"/>
                      <a:pt x="66" y="39"/>
                      <a:pt x="66" y="39"/>
                    </a:cubicBezTo>
                    <a:cubicBezTo>
                      <a:pt x="67" y="36"/>
                      <a:pt x="67" y="38"/>
                      <a:pt x="68" y="36"/>
                    </a:cubicBezTo>
                    <a:cubicBezTo>
                      <a:pt x="69" y="36"/>
                      <a:pt x="67" y="38"/>
                      <a:pt x="67" y="38"/>
                    </a:cubicBezTo>
                    <a:cubicBezTo>
                      <a:pt x="68" y="38"/>
                      <a:pt x="68" y="39"/>
                      <a:pt x="69" y="39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9" y="38"/>
                      <a:pt x="70" y="39"/>
                      <a:pt x="71" y="38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40"/>
                      <a:pt x="72" y="36"/>
                      <a:pt x="72" y="37"/>
                    </a:cubicBezTo>
                    <a:cubicBezTo>
                      <a:pt x="71" y="39"/>
                      <a:pt x="71" y="39"/>
                      <a:pt x="71" y="39"/>
                    </a:cubicBezTo>
                    <a:cubicBezTo>
                      <a:pt x="72" y="38"/>
                      <a:pt x="71" y="40"/>
                      <a:pt x="72" y="38"/>
                    </a:cubicBezTo>
                    <a:cubicBezTo>
                      <a:pt x="72" y="39"/>
                      <a:pt x="72" y="39"/>
                      <a:pt x="72" y="39"/>
                    </a:cubicBezTo>
                    <a:cubicBezTo>
                      <a:pt x="72" y="39"/>
                      <a:pt x="73" y="39"/>
                      <a:pt x="74" y="38"/>
                    </a:cubicBezTo>
                    <a:cubicBezTo>
                      <a:pt x="73" y="40"/>
                      <a:pt x="73" y="40"/>
                      <a:pt x="73" y="40"/>
                    </a:cubicBezTo>
                    <a:cubicBezTo>
                      <a:pt x="72" y="41"/>
                      <a:pt x="74" y="38"/>
                      <a:pt x="74" y="39"/>
                    </a:cubicBezTo>
                    <a:cubicBezTo>
                      <a:pt x="74" y="39"/>
                      <a:pt x="74" y="40"/>
                      <a:pt x="73" y="40"/>
                    </a:cubicBezTo>
                    <a:cubicBezTo>
                      <a:pt x="74" y="39"/>
                      <a:pt x="75" y="39"/>
                      <a:pt x="75" y="39"/>
                    </a:cubicBezTo>
                    <a:cubicBezTo>
                      <a:pt x="74" y="41"/>
                      <a:pt x="74" y="41"/>
                      <a:pt x="74" y="41"/>
                    </a:cubicBezTo>
                    <a:cubicBezTo>
                      <a:pt x="76" y="42"/>
                      <a:pt x="77" y="43"/>
                      <a:pt x="80" y="42"/>
                    </a:cubicBezTo>
                    <a:cubicBezTo>
                      <a:pt x="79" y="44"/>
                      <a:pt x="79" y="43"/>
                      <a:pt x="78" y="45"/>
                    </a:cubicBezTo>
                    <a:cubicBezTo>
                      <a:pt x="79" y="43"/>
                      <a:pt x="79" y="44"/>
                      <a:pt x="79" y="44"/>
                    </a:cubicBezTo>
                    <a:cubicBezTo>
                      <a:pt x="79" y="44"/>
                      <a:pt x="79" y="44"/>
                      <a:pt x="79" y="44"/>
                    </a:cubicBezTo>
                    <a:cubicBezTo>
                      <a:pt x="80" y="44"/>
                      <a:pt x="79" y="45"/>
                      <a:pt x="80" y="45"/>
                    </a:cubicBezTo>
                    <a:cubicBezTo>
                      <a:pt x="80" y="44"/>
                      <a:pt x="80" y="44"/>
                      <a:pt x="80" y="44"/>
                    </a:cubicBezTo>
                    <a:cubicBezTo>
                      <a:pt x="81" y="43"/>
                      <a:pt x="79" y="47"/>
                      <a:pt x="81" y="45"/>
                    </a:cubicBezTo>
                    <a:cubicBezTo>
                      <a:pt x="80" y="46"/>
                      <a:pt x="80" y="46"/>
                      <a:pt x="80" y="46"/>
                    </a:cubicBezTo>
                    <a:cubicBezTo>
                      <a:pt x="81" y="44"/>
                      <a:pt x="80" y="47"/>
                      <a:pt x="81" y="46"/>
                    </a:cubicBezTo>
                    <a:cubicBezTo>
                      <a:pt x="81" y="46"/>
                      <a:pt x="81" y="46"/>
                      <a:pt x="81" y="46"/>
                    </a:cubicBezTo>
                    <a:cubicBezTo>
                      <a:pt x="81" y="47"/>
                      <a:pt x="83" y="44"/>
                      <a:pt x="82" y="46"/>
                    </a:cubicBezTo>
                    <a:cubicBezTo>
                      <a:pt x="83" y="46"/>
                      <a:pt x="83" y="46"/>
                      <a:pt x="84" y="44"/>
                    </a:cubicBezTo>
                    <a:cubicBezTo>
                      <a:pt x="83" y="46"/>
                      <a:pt x="83" y="46"/>
                      <a:pt x="83" y="46"/>
                    </a:cubicBezTo>
                    <a:cubicBezTo>
                      <a:pt x="85" y="46"/>
                      <a:pt x="86" y="47"/>
                      <a:pt x="88" y="46"/>
                    </a:cubicBezTo>
                    <a:cubicBezTo>
                      <a:pt x="87" y="47"/>
                      <a:pt x="87" y="47"/>
                      <a:pt x="87" y="47"/>
                    </a:cubicBezTo>
                    <a:cubicBezTo>
                      <a:pt x="89" y="45"/>
                      <a:pt x="87" y="49"/>
                      <a:pt x="90" y="46"/>
                    </a:cubicBezTo>
                    <a:cubicBezTo>
                      <a:pt x="92" y="45"/>
                      <a:pt x="92" y="45"/>
                      <a:pt x="92" y="45"/>
                    </a:cubicBezTo>
                    <a:cubicBezTo>
                      <a:pt x="90" y="47"/>
                      <a:pt x="90" y="47"/>
                      <a:pt x="90" y="47"/>
                    </a:cubicBezTo>
                    <a:cubicBezTo>
                      <a:pt x="91" y="46"/>
                      <a:pt x="91" y="47"/>
                      <a:pt x="92" y="46"/>
                    </a:cubicBezTo>
                    <a:cubicBezTo>
                      <a:pt x="91" y="47"/>
                      <a:pt x="91" y="47"/>
                      <a:pt x="91" y="47"/>
                    </a:cubicBezTo>
                    <a:cubicBezTo>
                      <a:pt x="91" y="47"/>
                      <a:pt x="93" y="45"/>
                      <a:pt x="93" y="46"/>
                    </a:cubicBezTo>
                    <a:cubicBezTo>
                      <a:pt x="93" y="47"/>
                      <a:pt x="93" y="47"/>
                      <a:pt x="93" y="47"/>
                    </a:cubicBezTo>
                    <a:cubicBezTo>
                      <a:pt x="92" y="50"/>
                      <a:pt x="93" y="54"/>
                      <a:pt x="96" y="51"/>
                    </a:cubicBezTo>
                    <a:cubicBezTo>
                      <a:pt x="97" y="51"/>
                      <a:pt x="95" y="53"/>
                      <a:pt x="95" y="53"/>
                    </a:cubicBezTo>
                    <a:cubicBezTo>
                      <a:pt x="99" y="51"/>
                      <a:pt x="97" y="56"/>
                      <a:pt x="101" y="53"/>
                    </a:cubicBezTo>
                    <a:cubicBezTo>
                      <a:pt x="103" y="52"/>
                      <a:pt x="107" y="48"/>
                      <a:pt x="107" y="48"/>
                    </a:cubicBezTo>
                    <a:cubicBezTo>
                      <a:pt x="103" y="48"/>
                      <a:pt x="103" y="45"/>
                      <a:pt x="102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26" name="Freeform 96"/>
              <p:cNvSpPr>
                <a:spLocks/>
              </p:cNvSpPr>
              <p:nvPr/>
            </p:nvSpPr>
            <p:spPr bwMode="auto">
              <a:xfrm>
                <a:off x="6768" y="243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27" name="Freeform 97"/>
              <p:cNvSpPr>
                <a:spLocks/>
              </p:cNvSpPr>
              <p:nvPr/>
            </p:nvSpPr>
            <p:spPr bwMode="auto">
              <a:xfrm>
                <a:off x="7180" y="253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28" name="Freeform 98"/>
              <p:cNvSpPr>
                <a:spLocks/>
              </p:cNvSpPr>
              <p:nvPr/>
            </p:nvSpPr>
            <p:spPr bwMode="auto">
              <a:xfrm>
                <a:off x="7069" y="2489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29" name="Freeform 99"/>
              <p:cNvSpPr>
                <a:spLocks/>
              </p:cNvSpPr>
              <p:nvPr/>
            </p:nvSpPr>
            <p:spPr bwMode="auto">
              <a:xfrm>
                <a:off x="7204" y="2096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30" name="Freeform 100"/>
              <p:cNvSpPr>
                <a:spLocks/>
              </p:cNvSpPr>
              <p:nvPr/>
            </p:nvSpPr>
            <p:spPr bwMode="auto">
              <a:xfrm>
                <a:off x="7180" y="2489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31" name="Freeform 101"/>
              <p:cNvSpPr>
                <a:spLocks/>
              </p:cNvSpPr>
              <p:nvPr/>
            </p:nvSpPr>
            <p:spPr bwMode="auto">
              <a:xfrm>
                <a:off x="7211" y="2091"/>
                <a:ext cx="0" cy="5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32" name="Freeform 102"/>
              <p:cNvSpPr>
                <a:spLocks/>
              </p:cNvSpPr>
              <p:nvPr/>
            </p:nvSpPr>
            <p:spPr bwMode="auto">
              <a:xfrm>
                <a:off x="7202" y="2089"/>
                <a:ext cx="0" cy="5"/>
              </a:xfrm>
              <a:custGeom>
                <a:avLst/>
                <a:gdLst>
                  <a:gd name="T0" fmla="*/ 1 h 2"/>
                  <a:gd name="T1" fmla="*/ 0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33" name="Freeform 103"/>
              <p:cNvSpPr>
                <a:spLocks/>
              </p:cNvSpPr>
              <p:nvPr/>
            </p:nvSpPr>
            <p:spPr bwMode="auto">
              <a:xfrm>
                <a:off x="7214" y="2089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34" name="Freeform 104"/>
              <p:cNvSpPr>
                <a:spLocks/>
              </p:cNvSpPr>
              <p:nvPr/>
            </p:nvSpPr>
            <p:spPr bwMode="auto">
              <a:xfrm>
                <a:off x="7190" y="2086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1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35" name="Freeform 105"/>
              <p:cNvSpPr>
                <a:spLocks/>
              </p:cNvSpPr>
              <p:nvPr/>
            </p:nvSpPr>
            <p:spPr bwMode="auto">
              <a:xfrm>
                <a:off x="5743" y="2352"/>
                <a:ext cx="0" cy="5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36" name="Freeform 106"/>
              <p:cNvSpPr>
                <a:spLocks/>
              </p:cNvSpPr>
              <p:nvPr/>
            </p:nvSpPr>
            <p:spPr bwMode="auto">
              <a:xfrm>
                <a:off x="6128" y="166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37" name="Freeform 107"/>
              <p:cNvSpPr>
                <a:spLocks/>
              </p:cNvSpPr>
              <p:nvPr/>
            </p:nvSpPr>
            <p:spPr bwMode="auto">
              <a:xfrm>
                <a:off x="6540" y="1520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38" name="Freeform 108"/>
              <p:cNvSpPr>
                <a:spLocks/>
              </p:cNvSpPr>
              <p:nvPr/>
            </p:nvSpPr>
            <p:spPr bwMode="auto">
              <a:xfrm>
                <a:off x="6543" y="1511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2" y="1"/>
                      <a:pt x="0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39" name="Freeform 109"/>
              <p:cNvSpPr>
                <a:spLocks/>
              </p:cNvSpPr>
              <p:nvPr/>
            </p:nvSpPr>
            <p:spPr bwMode="auto">
              <a:xfrm>
                <a:off x="6516" y="1546"/>
                <a:ext cx="5" cy="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1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40" name="Freeform 110"/>
              <p:cNvSpPr>
                <a:spLocks/>
              </p:cNvSpPr>
              <p:nvPr/>
            </p:nvSpPr>
            <p:spPr bwMode="auto">
              <a:xfrm>
                <a:off x="6516" y="1541"/>
                <a:ext cx="8" cy="7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0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41" name="Freeform 111"/>
              <p:cNvSpPr>
                <a:spLocks/>
              </p:cNvSpPr>
              <p:nvPr/>
            </p:nvSpPr>
            <p:spPr bwMode="auto">
              <a:xfrm>
                <a:off x="6535" y="1520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1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42" name="Freeform 112"/>
              <p:cNvSpPr>
                <a:spLocks/>
              </p:cNvSpPr>
              <p:nvPr/>
            </p:nvSpPr>
            <p:spPr bwMode="auto">
              <a:xfrm>
                <a:off x="6538" y="1518"/>
                <a:ext cx="5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43" name="Freeform 113"/>
              <p:cNvSpPr>
                <a:spLocks/>
              </p:cNvSpPr>
              <p:nvPr/>
            </p:nvSpPr>
            <p:spPr bwMode="auto">
              <a:xfrm>
                <a:off x="7164" y="1951"/>
                <a:ext cx="261" cy="150"/>
              </a:xfrm>
              <a:custGeom>
                <a:avLst/>
                <a:gdLst>
                  <a:gd name="T0" fmla="*/ 86 w 110"/>
                  <a:gd name="T1" fmla="*/ 5 h 63"/>
                  <a:gd name="T2" fmla="*/ 79 w 110"/>
                  <a:gd name="T3" fmla="*/ 7 h 63"/>
                  <a:gd name="T4" fmla="*/ 58 w 110"/>
                  <a:gd name="T5" fmla="*/ 24 h 63"/>
                  <a:gd name="T6" fmla="*/ 50 w 110"/>
                  <a:gd name="T7" fmla="*/ 26 h 63"/>
                  <a:gd name="T8" fmla="*/ 44 w 110"/>
                  <a:gd name="T9" fmla="*/ 26 h 63"/>
                  <a:gd name="T10" fmla="*/ 34 w 110"/>
                  <a:gd name="T11" fmla="*/ 31 h 63"/>
                  <a:gd name="T12" fmla="*/ 28 w 110"/>
                  <a:gd name="T13" fmla="*/ 33 h 63"/>
                  <a:gd name="T14" fmla="*/ 17 w 110"/>
                  <a:gd name="T15" fmla="*/ 38 h 63"/>
                  <a:gd name="T16" fmla="*/ 13 w 110"/>
                  <a:gd name="T17" fmla="*/ 45 h 63"/>
                  <a:gd name="T18" fmla="*/ 5 w 110"/>
                  <a:gd name="T19" fmla="*/ 47 h 63"/>
                  <a:gd name="T20" fmla="*/ 1 w 110"/>
                  <a:gd name="T21" fmla="*/ 50 h 63"/>
                  <a:gd name="T22" fmla="*/ 3 w 110"/>
                  <a:gd name="T23" fmla="*/ 55 h 63"/>
                  <a:gd name="T24" fmla="*/ 3 w 110"/>
                  <a:gd name="T25" fmla="*/ 56 h 63"/>
                  <a:gd name="T26" fmla="*/ 5 w 110"/>
                  <a:gd name="T27" fmla="*/ 55 h 63"/>
                  <a:gd name="T28" fmla="*/ 9 w 110"/>
                  <a:gd name="T29" fmla="*/ 56 h 63"/>
                  <a:gd name="T30" fmla="*/ 12 w 110"/>
                  <a:gd name="T31" fmla="*/ 58 h 63"/>
                  <a:gd name="T32" fmla="*/ 12 w 110"/>
                  <a:gd name="T33" fmla="*/ 51 h 63"/>
                  <a:gd name="T34" fmla="*/ 15 w 110"/>
                  <a:gd name="T35" fmla="*/ 57 h 63"/>
                  <a:gd name="T36" fmla="*/ 18 w 110"/>
                  <a:gd name="T37" fmla="*/ 61 h 63"/>
                  <a:gd name="T38" fmla="*/ 16 w 110"/>
                  <a:gd name="T39" fmla="*/ 54 h 63"/>
                  <a:gd name="T40" fmla="*/ 19 w 110"/>
                  <a:gd name="T41" fmla="*/ 59 h 63"/>
                  <a:gd name="T42" fmla="*/ 21 w 110"/>
                  <a:gd name="T43" fmla="*/ 60 h 63"/>
                  <a:gd name="T44" fmla="*/ 22 w 110"/>
                  <a:gd name="T45" fmla="*/ 60 h 63"/>
                  <a:gd name="T46" fmla="*/ 23 w 110"/>
                  <a:gd name="T47" fmla="*/ 60 h 63"/>
                  <a:gd name="T48" fmla="*/ 23 w 110"/>
                  <a:gd name="T49" fmla="*/ 55 h 63"/>
                  <a:gd name="T50" fmla="*/ 26 w 110"/>
                  <a:gd name="T51" fmla="*/ 58 h 63"/>
                  <a:gd name="T52" fmla="*/ 26 w 110"/>
                  <a:gd name="T53" fmla="*/ 54 h 63"/>
                  <a:gd name="T54" fmla="*/ 27 w 110"/>
                  <a:gd name="T55" fmla="*/ 54 h 63"/>
                  <a:gd name="T56" fmla="*/ 29 w 110"/>
                  <a:gd name="T57" fmla="*/ 54 h 63"/>
                  <a:gd name="T58" fmla="*/ 34 w 110"/>
                  <a:gd name="T59" fmla="*/ 51 h 63"/>
                  <a:gd name="T60" fmla="*/ 36 w 110"/>
                  <a:gd name="T61" fmla="*/ 51 h 63"/>
                  <a:gd name="T62" fmla="*/ 40 w 110"/>
                  <a:gd name="T63" fmla="*/ 49 h 63"/>
                  <a:gd name="T64" fmla="*/ 44 w 110"/>
                  <a:gd name="T65" fmla="*/ 47 h 63"/>
                  <a:gd name="T66" fmla="*/ 45 w 110"/>
                  <a:gd name="T67" fmla="*/ 45 h 63"/>
                  <a:gd name="T68" fmla="*/ 46 w 110"/>
                  <a:gd name="T69" fmla="*/ 45 h 63"/>
                  <a:gd name="T70" fmla="*/ 46 w 110"/>
                  <a:gd name="T71" fmla="*/ 42 h 63"/>
                  <a:gd name="T72" fmla="*/ 49 w 110"/>
                  <a:gd name="T73" fmla="*/ 42 h 63"/>
                  <a:gd name="T74" fmla="*/ 53 w 110"/>
                  <a:gd name="T75" fmla="*/ 42 h 63"/>
                  <a:gd name="T76" fmla="*/ 55 w 110"/>
                  <a:gd name="T77" fmla="*/ 39 h 63"/>
                  <a:gd name="T78" fmla="*/ 60 w 110"/>
                  <a:gd name="T79" fmla="*/ 39 h 63"/>
                  <a:gd name="T80" fmla="*/ 61 w 110"/>
                  <a:gd name="T81" fmla="*/ 38 h 63"/>
                  <a:gd name="T82" fmla="*/ 62 w 110"/>
                  <a:gd name="T83" fmla="*/ 38 h 63"/>
                  <a:gd name="T84" fmla="*/ 64 w 110"/>
                  <a:gd name="T85" fmla="*/ 40 h 63"/>
                  <a:gd name="T86" fmla="*/ 66 w 110"/>
                  <a:gd name="T87" fmla="*/ 35 h 63"/>
                  <a:gd name="T88" fmla="*/ 68 w 110"/>
                  <a:gd name="T89" fmla="*/ 30 h 63"/>
                  <a:gd name="T90" fmla="*/ 71 w 110"/>
                  <a:gd name="T91" fmla="*/ 31 h 63"/>
                  <a:gd name="T92" fmla="*/ 72 w 110"/>
                  <a:gd name="T93" fmla="*/ 26 h 63"/>
                  <a:gd name="T94" fmla="*/ 76 w 110"/>
                  <a:gd name="T95" fmla="*/ 26 h 63"/>
                  <a:gd name="T96" fmla="*/ 79 w 110"/>
                  <a:gd name="T97" fmla="*/ 24 h 63"/>
                  <a:gd name="T98" fmla="*/ 82 w 110"/>
                  <a:gd name="T99" fmla="*/ 23 h 63"/>
                  <a:gd name="T100" fmla="*/ 88 w 110"/>
                  <a:gd name="T101" fmla="*/ 20 h 63"/>
                  <a:gd name="T102" fmla="*/ 91 w 110"/>
                  <a:gd name="T103" fmla="*/ 16 h 63"/>
                  <a:gd name="T104" fmla="*/ 97 w 110"/>
                  <a:gd name="T105" fmla="*/ 13 h 63"/>
                  <a:gd name="T106" fmla="*/ 105 w 110"/>
                  <a:gd name="T107" fmla="*/ 1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0" h="63">
                    <a:moveTo>
                      <a:pt x="108" y="1"/>
                    </a:moveTo>
                    <a:cubicBezTo>
                      <a:pt x="106" y="4"/>
                      <a:pt x="103" y="2"/>
                      <a:pt x="100" y="0"/>
                    </a:cubicBezTo>
                    <a:cubicBezTo>
                      <a:pt x="99" y="1"/>
                      <a:pt x="98" y="2"/>
                      <a:pt x="97" y="1"/>
                    </a:cubicBezTo>
                    <a:cubicBezTo>
                      <a:pt x="94" y="3"/>
                      <a:pt x="88" y="0"/>
                      <a:pt x="85" y="3"/>
                    </a:cubicBezTo>
                    <a:cubicBezTo>
                      <a:pt x="86" y="4"/>
                      <a:pt x="86" y="5"/>
                      <a:pt x="86" y="5"/>
                    </a:cubicBezTo>
                    <a:cubicBezTo>
                      <a:pt x="86" y="5"/>
                      <a:pt x="86" y="5"/>
                      <a:pt x="86" y="5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6" y="7"/>
                      <a:pt x="85" y="5"/>
                      <a:pt x="85" y="5"/>
                    </a:cubicBezTo>
                    <a:cubicBezTo>
                      <a:pt x="84" y="5"/>
                      <a:pt x="83" y="6"/>
                      <a:pt x="82" y="6"/>
                    </a:cubicBezTo>
                    <a:cubicBezTo>
                      <a:pt x="82" y="8"/>
                      <a:pt x="81" y="7"/>
                      <a:pt x="82" y="9"/>
                    </a:cubicBezTo>
                    <a:cubicBezTo>
                      <a:pt x="81" y="8"/>
                      <a:pt x="81" y="8"/>
                      <a:pt x="81" y="8"/>
                    </a:cubicBezTo>
                    <a:cubicBezTo>
                      <a:pt x="81" y="10"/>
                      <a:pt x="81" y="10"/>
                      <a:pt x="79" y="7"/>
                    </a:cubicBezTo>
                    <a:cubicBezTo>
                      <a:pt x="75" y="7"/>
                      <a:pt x="72" y="10"/>
                      <a:pt x="68" y="11"/>
                    </a:cubicBezTo>
                    <a:cubicBezTo>
                      <a:pt x="65" y="13"/>
                      <a:pt x="63" y="16"/>
                      <a:pt x="60" y="19"/>
                    </a:cubicBezTo>
                    <a:cubicBezTo>
                      <a:pt x="60" y="22"/>
                      <a:pt x="59" y="21"/>
                      <a:pt x="60" y="24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59" y="24"/>
                      <a:pt x="59" y="23"/>
                      <a:pt x="57" y="22"/>
                    </a:cubicBezTo>
                    <a:cubicBezTo>
                      <a:pt x="58" y="23"/>
                      <a:pt x="57" y="22"/>
                      <a:pt x="58" y="24"/>
                    </a:cubicBezTo>
                    <a:cubicBezTo>
                      <a:pt x="59" y="26"/>
                      <a:pt x="57" y="22"/>
                      <a:pt x="57" y="23"/>
                    </a:cubicBezTo>
                    <a:cubicBezTo>
                      <a:pt x="56" y="22"/>
                      <a:pt x="57" y="24"/>
                      <a:pt x="57" y="23"/>
                    </a:cubicBezTo>
                    <a:cubicBezTo>
                      <a:pt x="57" y="26"/>
                      <a:pt x="56" y="22"/>
                      <a:pt x="55" y="21"/>
                    </a:cubicBezTo>
                    <a:cubicBezTo>
                      <a:pt x="53" y="22"/>
                      <a:pt x="53" y="25"/>
                      <a:pt x="51" y="25"/>
                    </a:cubicBezTo>
                    <a:cubicBezTo>
                      <a:pt x="51" y="24"/>
                      <a:pt x="51" y="26"/>
                      <a:pt x="51" y="26"/>
                    </a:cubicBezTo>
                    <a:cubicBezTo>
                      <a:pt x="50" y="23"/>
                      <a:pt x="51" y="27"/>
                      <a:pt x="50" y="26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49" y="24"/>
                      <a:pt x="49" y="26"/>
                      <a:pt x="48" y="25"/>
                    </a:cubicBezTo>
                    <a:cubicBezTo>
                      <a:pt x="48" y="26"/>
                      <a:pt x="46" y="24"/>
                      <a:pt x="46" y="26"/>
                    </a:cubicBezTo>
                    <a:cubicBezTo>
                      <a:pt x="46" y="24"/>
                      <a:pt x="46" y="25"/>
                      <a:pt x="45" y="24"/>
                    </a:cubicBezTo>
                    <a:cubicBezTo>
                      <a:pt x="46" y="28"/>
                      <a:pt x="44" y="24"/>
                      <a:pt x="4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2" y="26"/>
                      <a:pt x="40" y="26"/>
                      <a:pt x="39" y="29"/>
                    </a:cubicBezTo>
                    <a:cubicBezTo>
                      <a:pt x="39" y="29"/>
                      <a:pt x="36" y="27"/>
                      <a:pt x="36" y="2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6" y="29"/>
                      <a:pt x="36" y="29"/>
                    </a:cubicBezTo>
                    <a:cubicBezTo>
                      <a:pt x="36" y="30"/>
                      <a:pt x="34" y="29"/>
                      <a:pt x="34" y="29"/>
                    </a:cubicBezTo>
                    <a:cubicBezTo>
                      <a:pt x="34" y="30"/>
                      <a:pt x="34" y="30"/>
                      <a:pt x="34" y="31"/>
                    </a:cubicBezTo>
                    <a:cubicBezTo>
                      <a:pt x="32" y="29"/>
                      <a:pt x="33" y="33"/>
                      <a:pt x="31" y="31"/>
                    </a:cubicBezTo>
                    <a:cubicBezTo>
                      <a:pt x="32" y="34"/>
                      <a:pt x="32" y="33"/>
                      <a:pt x="32" y="34"/>
                    </a:cubicBezTo>
                    <a:cubicBezTo>
                      <a:pt x="32" y="33"/>
                      <a:pt x="31" y="33"/>
                      <a:pt x="31" y="32"/>
                    </a:cubicBezTo>
                    <a:cubicBezTo>
                      <a:pt x="31" y="32"/>
                      <a:pt x="30" y="33"/>
                      <a:pt x="30" y="32"/>
                    </a:cubicBezTo>
                    <a:cubicBezTo>
                      <a:pt x="29" y="32"/>
                      <a:pt x="30" y="34"/>
                      <a:pt x="29" y="34"/>
                    </a:cubicBezTo>
                    <a:cubicBezTo>
                      <a:pt x="28" y="32"/>
                      <a:pt x="28" y="34"/>
                      <a:pt x="28" y="33"/>
                    </a:cubicBezTo>
                    <a:cubicBezTo>
                      <a:pt x="28" y="35"/>
                      <a:pt x="28" y="37"/>
                      <a:pt x="28" y="36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6" y="35"/>
                      <a:pt x="24" y="32"/>
                      <a:pt x="23" y="36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2" y="37"/>
                      <a:pt x="20" y="36"/>
                      <a:pt x="19" y="39"/>
                    </a:cubicBezTo>
                    <a:cubicBezTo>
                      <a:pt x="18" y="38"/>
                      <a:pt x="18" y="38"/>
                      <a:pt x="17" y="38"/>
                    </a:cubicBezTo>
                    <a:cubicBezTo>
                      <a:pt x="17" y="40"/>
                      <a:pt x="17" y="40"/>
                      <a:pt x="17" y="42"/>
                    </a:cubicBezTo>
                    <a:cubicBezTo>
                      <a:pt x="17" y="42"/>
                      <a:pt x="16" y="41"/>
                      <a:pt x="16" y="40"/>
                    </a:cubicBezTo>
                    <a:cubicBezTo>
                      <a:pt x="15" y="40"/>
                      <a:pt x="14" y="38"/>
                      <a:pt x="14" y="41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41"/>
                      <a:pt x="13" y="43"/>
                      <a:pt x="12" y="42"/>
                    </a:cubicBezTo>
                    <a:cubicBezTo>
                      <a:pt x="13" y="43"/>
                      <a:pt x="12" y="44"/>
                      <a:pt x="13" y="45"/>
                    </a:cubicBezTo>
                    <a:cubicBezTo>
                      <a:pt x="13" y="45"/>
                      <a:pt x="12" y="43"/>
                      <a:pt x="12" y="44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0" y="43"/>
                      <a:pt x="9" y="44"/>
                      <a:pt x="8" y="46"/>
                    </a:cubicBezTo>
                    <a:cubicBezTo>
                      <a:pt x="7" y="44"/>
                      <a:pt x="7" y="46"/>
                      <a:pt x="6" y="45"/>
                    </a:cubicBezTo>
                    <a:cubicBezTo>
                      <a:pt x="6" y="47"/>
                      <a:pt x="4" y="46"/>
                      <a:pt x="6" y="48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4" y="47"/>
                      <a:pt x="4" y="48"/>
                      <a:pt x="2" y="48"/>
                    </a:cubicBezTo>
                    <a:cubicBezTo>
                      <a:pt x="2" y="48"/>
                      <a:pt x="3" y="50"/>
                      <a:pt x="3" y="51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2" y="51"/>
                      <a:pt x="4" y="52"/>
                      <a:pt x="5" y="53"/>
                    </a:cubicBezTo>
                    <a:cubicBezTo>
                      <a:pt x="4" y="53"/>
                      <a:pt x="4" y="54"/>
                      <a:pt x="4" y="53"/>
                    </a:cubicBezTo>
                    <a:cubicBezTo>
                      <a:pt x="3" y="52"/>
                      <a:pt x="2" y="51"/>
                      <a:pt x="1" y="50"/>
                    </a:cubicBezTo>
                    <a:cubicBezTo>
                      <a:pt x="0" y="50"/>
                      <a:pt x="2" y="53"/>
                      <a:pt x="1" y="51"/>
                    </a:cubicBezTo>
                    <a:cubicBezTo>
                      <a:pt x="0" y="51"/>
                      <a:pt x="0" y="52"/>
                      <a:pt x="1" y="53"/>
                    </a:cubicBezTo>
                    <a:cubicBezTo>
                      <a:pt x="1" y="53"/>
                      <a:pt x="0" y="53"/>
                      <a:pt x="0" y="52"/>
                    </a:cubicBezTo>
                    <a:cubicBezTo>
                      <a:pt x="0" y="52"/>
                      <a:pt x="0" y="53"/>
                      <a:pt x="0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" y="54"/>
                      <a:pt x="1" y="54"/>
                      <a:pt x="3" y="55"/>
                    </a:cubicBezTo>
                    <a:cubicBezTo>
                      <a:pt x="3" y="55"/>
                      <a:pt x="2" y="55"/>
                      <a:pt x="3" y="55"/>
                    </a:cubicBezTo>
                    <a:cubicBezTo>
                      <a:pt x="4" y="56"/>
                      <a:pt x="4" y="56"/>
                      <a:pt x="3" y="56"/>
                    </a:cubicBezTo>
                    <a:cubicBezTo>
                      <a:pt x="1" y="55"/>
                      <a:pt x="1" y="54"/>
                      <a:pt x="0" y="54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2" y="56"/>
                      <a:pt x="3" y="56"/>
                      <a:pt x="4" y="57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4" y="57"/>
                      <a:pt x="4" y="57"/>
                      <a:pt x="4" y="57"/>
                    </a:cubicBezTo>
                    <a:cubicBezTo>
                      <a:pt x="4" y="56"/>
                      <a:pt x="6" y="57"/>
                      <a:pt x="5" y="56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3" y="53"/>
                      <a:pt x="4" y="54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6" y="56"/>
                      <a:pt x="5" y="55"/>
                      <a:pt x="5" y="55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5" y="55"/>
                      <a:pt x="7" y="56"/>
                      <a:pt x="7" y="55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8" y="56"/>
                      <a:pt x="6" y="55"/>
                      <a:pt x="6" y="54"/>
                    </a:cubicBezTo>
                    <a:cubicBezTo>
                      <a:pt x="6" y="55"/>
                      <a:pt x="8" y="56"/>
                      <a:pt x="9" y="57"/>
                    </a:cubicBezTo>
                    <a:cubicBezTo>
                      <a:pt x="9" y="57"/>
                      <a:pt x="8" y="55"/>
                      <a:pt x="9" y="56"/>
                    </a:cubicBezTo>
                    <a:cubicBezTo>
                      <a:pt x="9" y="56"/>
                      <a:pt x="9" y="55"/>
                      <a:pt x="9" y="53"/>
                    </a:cubicBezTo>
                    <a:cubicBezTo>
                      <a:pt x="9" y="53"/>
                      <a:pt x="10" y="56"/>
                      <a:pt x="10" y="55"/>
                    </a:cubicBezTo>
                    <a:cubicBezTo>
                      <a:pt x="11" y="56"/>
                      <a:pt x="12" y="58"/>
                      <a:pt x="12" y="59"/>
                    </a:cubicBezTo>
                    <a:cubicBezTo>
                      <a:pt x="13" y="59"/>
                      <a:pt x="14" y="60"/>
                      <a:pt x="13" y="60"/>
                    </a:cubicBezTo>
                    <a:cubicBezTo>
                      <a:pt x="13" y="60"/>
                      <a:pt x="14" y="61"/>
                      <a:pt x="14" y="61"/>
                    </a:cubicBezTo>
                    <a:cubicBezTo>
                      <a:pt x="14" y="60"/>
                      <a:pt x="12" y="58"/>
                      <a:pt x="12" y="58"/>
                    </a:cubicBezTo>
                    <a:cubicBezTo>
                      <a:pt x="11" y="56"/>
                      <a:pt x="12" y="57"/>
                      <a:pt x="11" y="55"/>
                    </a:cubicBezTo>
                    <a:cubicBezTo>
                      <a:pt x="11" y="55"/>
                      <a:pt x="12" y="55"/>
                      <a:pt x="12" y="55"/>
                    </a:cubicBezTo>
                    <a:cubicBezTo>
                      <a:pt x="12" y="55"/>
                      <a:pt x="13" y="56"/>
                      <a:pt x="14" y="57"/>
                    </a:cubicBezTo>
                    <a:cubicBezTo>
                      <a:pt x="13" y="56"/>
                      <a:pt x="13" y="55"/>
                      <a:pt x="14" y="55"/>
                    </a:cubicBezTo>
                    <a:cubicBezTo>
                      <a:pt x="13" y="53"/>
                      <a:pt x="13" y="53"/>
                      <a:pt x="12" y="52"/>
                    </a:cubicBezTo>
                    <a:cubicBezTo>
                      <a:pt x="12" y="51"/>
                      <a:pt x="12" y="51"/>
                      <a:pt x="12" y="51"/>
                    </a:cubicBezTo>
                    <a:cubicBezTo>
                      <a:pt x="13" y="52"/>
                      <a:pt x="14" y="55"/>
                      <a:pt x="14" y="55"/>
                    </a:cubicBezTo>
                    <a:cubicBezTo>
                      <a:pt x="15" y="57"/>
                      <a:pt x="14" y="55"/>
                      <a:pt x="15" y="57"/>
                    </a:cubicBezTo>
                    <a:cubicBezTo>
                      <a:pt x="16" y="59"/>
                      <a:pt x="15" y="60"/>
                      <a:pt x="14" y="58"/>
                    </a:cubicBezTo>
                    <a:cubicBezTo>
                      <a:pt x="15" y="61"/>
                      <a:pt x="15" y="59"/>
                      <a:pt x="16" y="61"/>
                    </a:cubicBezTo>
                    <a:cubicBezTo>
                      <a:pt x="16" y="61"/>
                      <a:pt x="15" y="59"/>
                      <a:pt x="16" y="59"/>
                    </a:cubicBezTo>
                    <a:cubicBezTo>
                      <a:pt x="15" y="58"/>
                      <a:pt x="15" y="58"/>
                      <a:pt x="15" y="57"/>
                    </a:cubicBezTo>
                    <a:cubicBezTo>
                      <a:pt x="14" y="54"/>
                      <a:pt x="16" y="58"/>
                      <a:pt x="16" y="58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60"/>
                      <a:pt x="16" y="58"/>
                      <a:pt x="17" y="58"/>
                    </a:cubicBezTo>
                    <a:cubicBezTo>
                      <a:pt x="18" y="61"/>
                      <a:pt x="16" y="58"/>
                      <a:pt x="17" y="60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9" y="63"/>
                      <a:pt x="17" y="60"/>
                      <a:pt x="18" y="61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8" y="61"/>
                      <a:pt x="18" y="61"/>
                      <a:pt x="18" y="61"/>
                    </a:cubicBezTo>
                    <a:cubicBezTo>
                      <a:pt x="18" y="60"/>
                      <a:pt x="17" y="58"/>
                      <a:pt x="17" y="58"/>
                    </a:cubicBezTo>
                    <a:cubicBezTo>
                      <a:pt x="16" y="55"/>
                      <a:pt x="17" y="58"/>
                      <a:pt x="17" y="57"/>
                    </a:cubicBezTo>
                    <a:cubicBezTo>
                      <a:pt x="16" y="55"/>
                      <a:pt x="17" y="57"/>
                      <a:pt x="16" y="56"/>
                    </a:cubicBezTo>
                    <a:cubicBezTo>
                      <a:pt x="16" y="54"/>
                      <a:pt x="16" y="54"/>
                      <a:pt x="16" y="54"/>
                    </a:cubicBezTo>
                    <a:cubicBezTo>
                      <a:pt x="16" y="54"/>
                      <a:pt x="17" y="55"/>
                      <a:pt x="17" y="57"/>
                    </a:cubicBezTo>
                    <a:cubicBezTo>
                      <a:pt x="17" y="57"/>
                      <a:pt x="17" y="57"/>
                      <a:pt x="17" y="56"/>
                    </a:cubicBezTo>
                    <a:cubicBezTo>
                      <a:pt x="17" y="58"/>
                      <a:pt x="18" y="60"/>
                      <a:pt x="19" y="61"/>
                    </a:cubicBezTo>
                    <a:cubicBezTo>
                      <a:pt x="19" y="62"/>
                      <a:pt x="18" y="60"/>
                      <a:pt x="18" y="59"/>
                    </a:cubicBezTo>
                    <a:cubicBezTo>
                      <a:pt x="18" y="59"/>
                      <a:pt x="18" y="57"/>
                      <a:pt x="18" y="57"/>
                    </a:cubicBezTo>
                    <a:cubicBezTo>
                      <a:pt x="16" y="52"/>
                      <a:pt x="19" y="60"/>
                      <a:pt x="19" y="59"/>
                    </a:cubicBezTo>
                    <a:cubicBezTo>
                      <a:pt x="18" y="56"/>
                      <a:pt x="18" y="55"/>
                      <a:pt x="17" y="52"/>
                    </a:cubicBezTo>
                    <a:cubicBezTo>
                      <a:pt x="17" y="51"/>
                      <a:pt x="17" y="50"/>
                      <a:pt x="17" y="51"/>
                    </a:cubicBezTo>
                    <a:cubicBezTo>
                      <a:pt x="18" y="53"/>
                      <a:pt x="18" y="52"/>
                      <a:pt x="18" y="54"/>
                    </a:cubicBezTo>
                    <a:cubicBezTo>
                      <a:pt x="18" y="54"/>
                      <a:pt x="18" y="54"/>
                      <a:pt x="18" y="54"/>
                    </a:cubicBezTo>
                    <a:cubicBezTo>
                      <a:pt x="19" y="56"/>
                      <a:pt x="19" y="56"/>
                      <a:pt x="19" y="56"/>
                    </a:cubicBezTo>
                    <a:cubicBezTo>
                      <a:pt x="21" y="60"/>
                      <a:pt x="21" y="60"/>
                      <a:pt x="21" y="60"/>
                    </a:cubicBezTo>
                    <a:cubicBezTo>
                      <a:pt x="21" y="59"/>
                      <a:pt x="20" y="58"/>
                      <a:pt x="20" y="57"/>
                    </a:cubicBezTo>
                    <a:cubicBezTo>
                      <a:pt x="20" y="58"/>
                      <a:pt x="21" y="59"/>
                      <a:pt x="21" y="59"/>
                    </a:cubicBezTo>
                    <a:cubicBezTo>
                      <a:pt x="20" y="59"/>
                      <a:pt x="20" y="56"/>
                      <a:pt x="20" y="56"/>
                    </a:cubicBezTo>
                    <a:cubicBezTo>
                      <a:pt x="20" y="56"/>
                      <a:pt x="21" y="58"/>
                      <a:pt x="21" y="58"/>
                    </a:cubicBezTo>
                    <a:cubicBezTo>
                      <a:pt x="22" y="60"/>
                      <a:pt x="22" y="60"/>
                      <a:pt x="22" y="60"/>
                    </a:cubicBezTo>
                    <a:cubicBezTo>
                      <a:pt x="21" y="58"/>
                      <a:pt x="22" y="61"/>
                      <a:pt x="22" y="60"/>
                    </a:cubicBezTo>
                    <a:cubicBezTo>
                      <a:pt x="22" y="59"/>
                      <a:pt x="21" y="57"/>
                      <a:pt x="21" y="56"/>
                    </a:cubicBezTo>
                    <a:cubicBezTo>
                      <a:pt x="21" y="55"/>
                      <a:pt x="22" y="56"/>
                      <a:pt x="22" y="56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2" y="57"/>
                      <a:pt x="23" y="61"/>
                      <a:pt x="23" y="60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3" y="58"/>
                      <a:pt x="23" y="59"/>
                      <a:pt x="23" y="60"/>
                    </a:cubicBezTo>
                    <a:cubicBezTo>
                      <a:pt x="23" y="58"/>
                      <a:pt x="23" y="59"/>
                      <a:pt x="23" y="58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3" y="58"/>
                      <a:pt x="23" y="56"/>
                      <a:pt x="24" y="58"/>
                    </a:cubicBezTo>
                    <a:cubicBezTo>
                      <a:pt x="23" y="56"/>
                      <a:pt x="23" y="58"/>
                      <a:pt x="23" y="57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23" y="58"/>
                      <a:pt x="23" y="55"/>
                      <a:pt x="23" y="55"/>
                    </a:cubicBezTo>
                    <a:cubicBezTo>
                      <a:pt x="24" y="56"/>
                      <a:pt x="24" y="56"/>
                      <a:pt x="24" y="57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5" y="59"/>
                      <a:pt x="24" y="54"/>
                      <a:pt x="24" y="55"/>
                    </a:cubicBezTo>
                    <a:cubicBezTo>
                      <a:pt x="25" y="56"/>
                      <a:pt x="25" y="58"/>
                      <a:pt x="25" y="58"/>
                    </a:cubicBezTo>
                    <a:cubicBezTo>
                      <a:pt x="24" y="56"/>
                      <a:pt x="25" y="55"/>
                      <a:pt x="24" y="53"/>
                    </a:cubicBezTo>
                    <a:cubicBezTo>
                      <a:pt x="25" y="54"/>
                      <a:pt x="25" y="56"/>
                      <a:pt x="26" y="58"/>
                    </a:cubicBezTo>
                    <a:cubicBezTo>
                      <a:pt x="25" y="56"/>
                      <a:pt x="26" y="59"/>
                      <a:pt x="26" y="57"/>
                    </a:cubicBezTo>
                    <a:cubicBezTo>
                      <a:pt x="25" y="56"/>
                      <a:pt x="25" y="55"/>
                      <a:pt x="25" y="54"/>
                    </a:cubicBezTo>
                    <a:cubicBezTo>
                      <a:pt x="26" y="54"/>
                      <a:pt x="25" y="55"/>
                      <a:pt x="26" y="56"/>
                    </a:cubicBezTo>
                    <a:cubicBezTo>
                      <a:pt x="26" y="56"/>
                      <a:pt x="26" y="54"/>
                      <a:pt x="25" y="53"/>
                    </a:cubicBezTo>
                    <a:cubicBezTo>
                      <a:pt x="26" y="53"/>
                      <a:pt x="25" y="51"/>
                      <a:pt x="26" y="52"/>
                    </a:cubicBezTo>
                    <a:cubicBezTo>
                      <a:pt x="26" y="54"/>
                      <a:pt x="26" y="53"/>
                      <a:pt x="26" y="54"/>
                    </a:cubicBezTo>
                    <a:cubicBezTo>
                      <a:pt x="27" y="54"/>
                      <a:pt x="25" y="50"/>
                      <a:pt x="26" y="50"/>
                    </a:cubicBezTo>
                    <a:cubicBezTo>
                      <a:pt x="25" y="49"/>
                      <a:pt x="25" y="46"/>
                      <a:pt x="25" y="45"/>
                    </a:cubicBezTo>
                    <a:cubicBezTo>
                      <a:pt x="25" y="45"/>
                      <a:pt x="25" y="46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7" y="50"/>
                      <a:pt x="26" y="52"/>
                      <a:pt x="27" y="55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7" y="55"/>
                      <a:pt x="28" y="56"/>
                      <a:pt x="28" y="55"/>
                    </a:cubicBezTo>
                    <a:cubicBezTo>
                      <a:pt x="28" y="54"/>
                      <a:pt x="28" y="56"/>
                      <a:pt x="28" y="55"/>
                    </a:cubicBezTo>
                    <a:cubicBezTo>
                      <a:pt x="28" y="54"/>
                      <a:pt x="27" y="51"/>
                      <a:pt x="28" y="52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29" y="56"/>
                      <a:pt x="28" y="53"/>
                      <a:pt x="29" y="54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30" y="55"/>
                      <a:pt x="32" y="55"/>
                      <a:pt x="31" y="51"/>
                    </a:cubicBezTo>
                    <a:cubicBezTo>
                      <a:pt x="32" y="52"/>
                      <a:pt x="32" y="52"/>
                      <a:pt x="33" y="53"/>
                    </a:cubicBezTo>
                    <a:cubicBezTo>
                      <a:pt x="33" y="53"/>
                      <a:pt x="33" y="51"/>
                      <a:pt x="33" y="51"/>
                    </a:cubicBezTo>
                    <a:cubicBezTo>
                      <a:pt x="34" y="53"/>
                      <a:pt x="34" y="53"/>
                      <a:pt x="34" y="53"/>
                    </a:cubicBezTo>
                    <a:cubicBezTo>
                      <a:pt x="34" y="54"/>
                      <a:pt x="34" y="52"/>
                      <a:pt x="34" y="51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4"/>
                      <a:pt x="35" y="51"/>
                      <a:pt x="35" y="51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0"/>
                      <a:pt x="35" y="50"/>
                      <a:pt x="36" y="52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7" y="52"/>
                      <a:pt x="37" y="52"/>
                      <a:pt x="38" y="51"/>
                    </a:cubicBezTo>
                    <a:cubicBezTo>
                      <a:pt x="37" y="51"/>
                      <a:pt x="37" y="50"/>
                      <a:pt x="37" y="49"/>
                    </a:cubicBezTo>
                    <a:cubicBezTo>
                      <a:pt x="36" y="46"/>
                      <a:pt x="37" y="49"/>
                      <a:pt x="37" y="47"/>
                    </a:cubicBezTo>
                    <a:cubicBezTo>
                      <a:pt x="37" y="48"/>
                      <a:pt x="38" y="49"/>
                      <a:pt x="38" y="50"/>
                    </a:cubicBezTo>
                    <a:cubicBezTo>
                      <a:pt x="39" y="52"/>
                      <a:pt x="39" y="50"/>
                      <a:pt x="40" y="50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2" y="51"/>
                      <a:pt x="41" y="48"/>
                      <a:pt x="42" y="49"/>
                    </a:cubicBezTo>
                    <a:cubicBezTo>
                      <a:pt x="42" y="48"/>
                      <a:pt x="41" y="45"/>
                      <a:pt x="41" y="45"/>
                    </a:cubicBezTo>
                    <a:cubicBezTo>
                      <a:pt x="41" y="43"/>
                      <a:pt x="42" y="47"/>
                      <a:pt x="43" y="48"/>
                    </a:cubicBezTo>
                    <a:cubicBezTo>
                      <a:pt x="43" y="48"/>
                      <a:pt x="43" y="47"/>
                      <a:pt x="43" y="47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3" y="47"/>
                      <a:pt x="43" y="46"/>
                      <a:pt x="44" y="47"/>
                    </a:cubicBezTo>
                    <a:cubicBezTo>
                      <a:pt x="44" y="47"/>
                      <a:pt x="44" y="47"/>
                      <a:pt x="44" y="47"/>
                    </a:cubicBezTo>
                    <a:cubicBezTo>
                      <a:pt x="44" y="47"/>
                      <a:pt x="45" y="48"/>
                      <a:pt x="45" y="48"/>
                    </a:cubicBezTo>
                    <a:cubicBezTo>
                      <a:pt x="44" y="46"/>
                      <a:pt x="45" y="47"/>
                      <a:pt x="45" y="45"/>
                    </a:cubicBezTo>
                    <a:cubicBezTo>
                      <a:pt x="45" y="46"/>
                      <a:pt x="45" y="46"/>
                      <a:pt x="45" y="46"/>
                    </a:cubicBezTo>
                    <a:cubicBezTo>
                      <a:pt x="45" y="44"/>
                      <a:pt x="45" y="44"/>
                      <a:pt x="45" y="44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6" y="47"/>
                      <a:pt x="46" y="47"/>
                      <a:pt x="46" y="47"/>
                    </a:cubicBezTo>
                    <a:cubicBezTo>
                      <a:pt x="46" y="48"/>
                      <a:pt x="45" y="45"/>
                      <a:pt x="45" y="45"/>
                    </a:cubicBezTo>
                    <a:cubicBezTo>
                      <a:pt x="45" y="43"/>
                      <a:pt x="46" y="45"/>
                      <a:pt x="46" y="45"/>
                    </a:cubicBezTo>
                    <a:cubicBezTo>
                      <a:pt x="46" y="46"/>
                      <a:pt x="46" y="45"/>
                      <a:pt x="46" y="45"/>
                    </a:cubicBezTo>
                    <a:cubicBezTo>
                      <a:pt x="46" y="47"/>
                      <a:pt x="46" y="46"/>
                      <a:pt x="46" y="47"/>
                    </a:cubicBezTo>
                    <a:cubicBezTo>
                      <a:pt x="46" y="47"/>
                      <a:pt x="46" y="45"/>
                      <a:pt x="46" y="45"/>
                    </a:cubicBezTo>
                    <a:cubicBezTo>
                      <a:pt x="46" y="45"/>
                      <a:pt x="47" y="45"/>
                      <a:pt x="47" y="46"/>
                    </a:cubicBezTo>
                    <a:cubicBezTo>
                      <a:pt x="47" y="45"/>
                      <a:pt x="47" y="45"/>
                      <a:pt x="47" y="45"/>
                    </a:cubicBezTo>
                    <a:cubicBezTo>
                      <a:pt x="47" y="44"/>
                      <a:pt x="46" y="44"/>
                      <a:pt x="46" y="43"/>
                    </a:cubicBezTo>
                    <a:cubicBezTo>
                      <a:pt x="46" y="43"/>
                      <a:pt x="46" y="42"/>
                      <a:pt x="46" y="43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3"/>
                      <a:pt x="47" y="43"/>
                      <a:pt x="46" y="42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3"/>
                      <a:pt x="47" y="43"/>
                      <a:pt x="47" y="42"/>
                    </a:cubicBezTo>
                    <a:cubicBezTo>
                      <a:pt x="48" y="44"/>
                      <a:pt x="49" y="46"/>
                      <a:pt x="49" y="46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49" y="44"/>
                      <a:pt x="49" y="44"/>
                      <a:pt x="50" y="45"/>
                    </a:cubicBezTo>
                    <a:cubicBezTo>
                      <a:pt x="51" y="46"/>
                      <a:pt x="48" y="40"/>
                      <a:pt x="49" y="42"/>
                    </a:cubicBezTo>
                    <a:cubicBezTo>
                      <a:pt x="50" y="44"/>
                      <a:pt x="50" y="44"/>
                      <a:pt x="51" y="44"/>
                    </a:cubicBezTo>
                    <a:cubicBezTo>
                      <a:pt x="50" y="43"/>
                      <a:pt x="50" y="43"/>
                      <a:pt x="50" y="43"/>
                    </a:cubicBezTo>
                    <a:cubicBezTo>
                      <a:pt x="50" y="42"/>
                      <a:pt x="51" y="45"/>
                      <a:pt x="50" y="43"/>
                    </a:cubicBezTo>
                    <a:cubicBezTo>
                      <a:pt x="50" y="42"/>
                      <a:pt x="50" y="42"/>
                      <a:pt x="50" y="42"/>
                    </a:cubicBezTo>
                    <a:cubicBezTo>
                      <a:pt x="52" y="46"/>
                      <a:pt x="52" y="42"/>
                      <a:pt x="54" y="44"/>
                    </a:cubicBezTo>
                    <a:cubicBezTo>
                      <a:pt x="52" y="42"/>
                      <a:pt x="54" y="43"/>
                      <a:pt x="53" y="42"/>
                    </a:cubicBezTo>
                    <a:cubicBezTo>
                      <a:pt x="54" y="45"/>
                      <a:pt x="54" y="42"/>
                      <a:pt x="54" y="43"/>
                    </a:cubicBezTo>
                    <a:cubicBezTo>
                      <a:pt x="53" y="41"/>
                      <a:pt x="53" y="41"/>
                      <a:pt x="53" y="41"/>
                    </a:cubicBezTo>
                    <a:cubicBezTo>
                      <a:pt x="54" y="42"/>
                      <a:pt x="53" y="37"/>
                      <a:pt x="54" y="40"/>
                    </a:cubicBezTo>
                    <a:cubicBezTo>
                      <a:pt x="55" y="40"/>
                      <a:pt x="55" y="41"/>
                      <a:pt x="55" y="42"/>
                    </a:cubicBezTo>
                    <a:cubicBezTo>
                      <a:pt x="56" y="44"/>
                      <a:pt x="55" y="39"/>
                      <a:pt x="56" y="42"/>
                    </a:cubicBezTo>
                    <a:cubicBezTo>
                      <a:pt x="56" y="41"/>
                      <a:pt x="55" y="40"/>
                      <a:pt x="55" y="39"/>
                    </a:cubicBezTo>
                    <a:cubicBezTo>
                      <a:pt x="56" y="40"/>
                      <a:pt x="57" y="41"/>
                      <a:pt x="57" y="41"/>
                    </a:cubicBezTo>
                    <a:cubicBezTo>
                      <a:pt x="57" y="41"/>
                      <a:pt x="57" y="40"/>
                      <a:pt x="57" y="40"/>
                    </a:cubicBezTo>
                    <a:cubicBezTo>
                      <a:pt x="57" y="41"/>
                      <a:pt x="57" y="41"/>
                      <a:pt x="57" y="42"/>
                    </a:cubicBezTo>
                    <a:cubicBezTo>
                      <a:pt x="58" y="42"/>
                      <a:pt x="58" y="41"/>
                      <a:pt x="58" y="40"/>
                    </a:cubicBezTo>
                    <a:cubicBezTo>
                      <a:pt x="59" y="41"/>
                      <a:pt x="59" y="40"/>
                      <a:pt x="60" y="41"/>
                    </a:cubicBezTo>
                    <a:cubicBezTo>
                      <a:pt x="59" y="39"/>
                      <a:pt x="61" y="42"/>
                      <a:pt x="60" y="39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60" y="39"/>
                      <a:pt x="59" y="37"/>
                      <a:pt x="59" y="37"/>
                    </a:cubicBezTo>
                    <a:cubicBezTo>
                      <a:pt x="60" y="39"/>
                      <a:pt x="60" y="39"/>
                      <a:pt x="60" y="39"/>
                    </a:cubicBezTo>
                    <a:cubicBezTo>
                      <a:pt x="61" y="41"/>
                      <a:pt x="61" y="39"/>
                      <a:pt x="61" y="40"/>
                    </a:cubicBezTo>
                    <a:cubicBezTo>
                      <a:pt x="60" y="38"/>
                      <a:pt x="62" y="40"/>
                      <a:pt x="61" y="38"/>
                    </a:cubicBezTo>
                    <a:cubicBezTo>
                      <a:pt x="61" y="38"/>
                      <a:pt x="61" y="38"/>
                      <a:pt x="61" y="38"/>
                    </a:cubicBezTo>
                    <a:cubicBezTo>
                      <a:pt x="61" y="37"/>
                      <a:pt x="60" y="37"/>
                      <a:pt x="61" y="36"/>
                    </a:cubicBezTo>
                    <a:cubicBezTo>
                      <a:pt x="61" y="36"/>
                      <a:pt x="62" y="38"/>
                      <a:pt x="62" y="38"/>
                    </a:cubicBezTo>
                    <a:cubicBezTo>
                      <a:pt x="62" y="39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7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3" y="38"/>
                      <a:pt x="63" y="38"/>
                    </a:cubicBezTo>
                    <a:cubicBezTo>
                      <a:pt x="63" y="38"/>
                      <a:pt x="63" y="38"/>
                      <a:pt x="63" y="38"/>
                    </a:cubicBezTo>
                    <a:cubicBezTo>
                      <a:pt x="63" y="38"/>
                      <a:pt x="63" y="38"/>
                      <a:pt x="63" y="38"/>
                    </a:cubicBezTo>
                    <a:cubicBezTo>
                      <a:pt x="64" y="40"/>
                      <a:pt x="64" y="40"/>
                      <a:pt x="64" y="40"/>
                    </a:cubicBezTo>
                    <a:cubicBezTo>
                      <a:pt x="64" y="40"/>
                      <a:pt x="64" y="38"/>
                      <a:pt x="63" y="37"/>
                    </a:cubicBezTo>
                    <a:cubicBezTo>
                      <a:pt x="64" y="38"/>
                      <a:pt x="65" y="36"/>
                      <a:pt x="65" y="36"/>
                    </a:cubicBezTo>
                    <a:cubicBezTo>
                      <a:pt x="65" y="36"/>
                      <a:pt x="65" y="37"/>
                      <a:pt x="65" y="36"/>
                    </a:cubicBezTo>
                    <a:cubicBezTo>
                      <a:pt x="65" y="36"/>
                      <a:pt x="65" y="34"/>
                      <a:pt x="65" y="35"/>
                    </a:cubicBezTo>
                    <a:cubicBezTo>
                      <a:pt x="65" y="35"/>
                      <a:pt x="66" y="36"/>
                      <a:pt x="66" y="36"/>
                    </a:cubicBezTo>
                    <a:cubicBezTo>
                      <a:pt x="66" y="37"/>
                      <a:pt x="66" y="35"/>
                      <a:pt x="66" y="35"/>
                    </a:cubicBezTo>
                    <a:cubicBezTo>
                      <a:pt x="67" y="37"/>
                      <a:pt x="66" y="33"/>
                      <a:pt x="67" y="34"/>
                    </a:cubicBezTo>
                    <a:cubicBezTo>
                      <a:pt x="67" y="34"/>
                      <a:pt x="68" y="35"/>
                      <a:pt x="68" y="36"/>
                    </a:cubicBezTo>
                    <a:cubicBezTo>
                      <a:pt x="68" y="35"/>
                      <a:pt x="68" y="34"/>
                      <a:pt x="68" y="32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69" y="34"/>
                      <a:pt x="69" y="33"/>
                      <a:pt x="69" y="32"/>
                    </a:cubicBezTo>
                    <a:cubicBezTo>
                      <a:pt x="68" y="31"/>
                      <a:pt x="68" y="30"/>
                      <a:pt x="68" y="30"/>
                    </a:cubicBezTo>
                    <a:cubicBezTo>
                      <a:pt x="68" y="30"/>
                      <a:pt x="68" y="30"/>
                      <a:pt x="68" y="30"/>
                    </a:cubicBezTo>
                    <a:cubicBezTo>
                      <a:pt x="68" y="29"/>
                      <a:pt x="68" y="29"/>
                      <a:pt x="68" y="29"/>
                    </a:cubicBezTo>
                    <a:cubicBezTo>
                      <a:pt x="69" y="30"/>
                      <a:pt x="68" y="30"/>
                      <a:pt x="69" y="30"/>
                    </a:cubicBezTo>
                    <a:cubicBezTo>
                      <a:pt x="70" y="33"/>
                      <a:pt x="70" y="31"/>
                      <a:pt x="70" y="32"/>
                    </a:cubicBezTo>
                    <a:cubicBezTo>
                      <a:pt x="70" y="30"/>
                      <a:pt x="70" y="30"/>
                      <a:pt x="70" y="30"/>
                    </a:cubicBezTo>
                    <a:cubicBezTo>
                      <a:pt x="70" y="29"/>
                      <a:pt x="71" y="31"/>
                      <a:pt x="71" y="31"/>
                    </a:cubicBezTo>
                    <a:cubicBezTo>
                      <a:pt x="69" y="26"/>
                      <a:pt x="69" y="26"/>
                      <a:pt x="69" y="26"/>
                    </a:cubicBezTo>
                    <a:cubicBezTo>
                      <a:pt x="69" y="27"/>
                      <a:pt x="71" y="28"/>
                      <a:pt x="71" y="29"/>
                    </a:cubicBezTo>
                    <a:cubicBezTo>
                      <a:pt x="71" y="29"/>
                      <a:pt x="70" y="26"/>
                      <a:pt x="70" y="24"/>
                    </a:cubicBezTo>
                    <a:cubicBezTo>
                      <a:pt x="70" y="25"/>
                      <a:pt x="70" y="24"/>
                      <a:pt x="70" y="23"/>
                    </a:cubicBezTo>
                    <a:cubicBezTo>
                      <a:pt x="71" y="25"/>
                      <a:pt x="70" y="23"/>
                      <a:pt x="71" y="24"/>
                    </a:cubicBezTo>
                    <a:cubicBezTo>
                      <a:pt x="72" y="26"/>
                      <a:pt x="72" y="26"/>
                      <a:pt x="72" y="26"/>
                    </a:cubicBezTo>
                    <a:cubicBezTo>
                      <a:pt x="71" y="26"/>
                      <a:pt x="73" y="28"/>
                      <a:pt x="73" y="29"/>
                    </a:cubicBezTo>
                    <a:cubicBezTo>
                      <a:pt x="73" y="28"/>
                      <a:pt x="74" y="28"/>
                      <a:pt x="75" y="29"/>
                    </a:cubicBezTo>
                    <a:cubicBezTo>
                      <a:pt x="73" y="26"/>
                      <a:pt x="74" y="27"/>
                      <a:pt x="73" y="25"/>
                    </a:cubicBezTo>
                    <a:cubicBezTo>
                      <a:pt x="74" y="24"/>
                      <a:pt x="74" y="27"/>
                      <a:pt x="75" y="27"/>
                    </a:cubicBezTo>
                    <a:cubicBezTo>
                      <a:pt x="75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5"/>
                      <a:pt x="77" y="26"/>
                      <a:pt x="77" y="23"/>
                    </a:cubicBezTo>
                    <a:cubicBezTo>
                      <a:pt x="77" y="25"/>
                      <a:pt x="77" y="25"/>
                      <a:pt x="77" y="25"/>
                    </a:cubicBezTo>
                    <a:cubicBezTo>
                      <a:pt x="78" y="25"/>
                      <a:pt x="76" y="22"/>
                      <a:pt x="77" y="23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3"/>
                      <a:pt x="79" y="25"/>
                      <a:pt x="78" y="23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3"/>
                      <a:pt x="79" y="24"/>
                      <a:pt x="79" y="22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80" y="25"/>
                      <a:pt x="79" y="22"/>
                      <a:pt x="80" y="22"/>
                    </a:cubicBezTo>
                    <a:cubicBezTo>
                      <a:pt x="80" y="22"/>
                      <a:pt x="81" y="23"/>
                      <a:pt x="81" y="23"/>
                    </a:cubicBezTo>
                    <a:cubicBezTo>
                      <a:pt x="80" y="22"/>
                      <a:pt x="81" y="22"/>
                      <a:pt x="81" y="21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4" y="22"/>
                      <a:pt x="86" y="22"/>
                      <a:pt x="86" y="19"/>
                    </a:cubicBezTo>
                    <a:cubicBezTo>
                      <a:pt x="88" y="21"/>
                      <a:pt x="87" y="21"/>
                      <a:pt x="87" y="22"/>
                    </a:cubicBezTo>
                    <a:cubicBezTo>
                      <a:pt x="87" y="20"/>
                      <a:pt x="87" y="22"/>
                      <a:pt x="88" y="21"/>
                    </a:cubicBezTo>
                    <a:cubicBezTo>
                      <a:pt x="88" y="21"/>
                      <a:pt x="88" y="21"/>
                      <a:pt x="88" y="21"/>
                    </a:cubicBezTo>
                    <a:cubicBezTo>
                      <a:pt x="88" y="20"/>
                      <a:pt x="89" y="22"/>
                      <a:pt x="89" y="21"/>
                    </a:cubicBezTo>
                    <a:cubicBezTo>
                      <a:pt x="88" y="20"/>
                      <a:pt x="88" y="20"/>
                      <a:pt x="88" y="20"/>
                    </a:cubicBezTo>
                    <a:cubicBezTo>
                      <a:pt x="88" y="19"/>
                      <a:pt x="90" y="23"/>
                      <a:pt x="89" y="20"/>
                    </a:cubicBezTo>
                    <a:cubicBezTo>
                      <a:pt x="90" y="22"/>
                      <a:pt x="90" y="22"/>
                      <a:pt x="90" y="22"/>
                    </a:cubicBezTo>
                    <a:cubicBezTo>
                      <a:pt x="89" y="19"/>
                      <a:pt x="91" y="22"/>
                      <a:pt x="90" y="20"/>
                    </a:cubicBezTo>
                    <a:cubicBezTo>
                      <a:pt x="90" y="20"/>
                      <a:pt x="90" y="20"/>
                      <a:pt x="90" y="20"/>
                    </a:cubicBezTo>
                    <a:cubicBezTo>
                      <a:pt x="91" y="21"/>
                      <a:pt x="90" y="17"/>
                      <a:pt x="91" y="19"/>
                    </a:cubicBezTo>
                    <a:cubicBezTo>
                      <a:pt x="91" y="19"/>
                      <a:pt x="91" y="18"/>
                      <a:pt x="91" y="16"/>
                    </a:cubicBezTo>
                    <a:cubicBezTo>
                      <a:pt x="92" y="19"/>
                      <a:pt x="92" y="19"/>
                      <a:pt x="92" y="19"/>
                    </a:cubicBezTo>
                    <a:cubicBezTo>
                      <a:pt x="93" y="17"/>
                      <a:pt x="94" y="17"/>
                      <a:pt x="94" y="14"/>
                    </a:cubicBezTo>
                    <a:cubicBezTo>
                      <a:pt x="95" y="15"/>
                      <a:pt x="95" y="15"/>
                      <a:pt x="95" y="15"/>
                    </a:cubicBezTo>
                    <a:cubicBezTo>
                      <a:pt x="95" y="13"/>
                      <a:pt x="97" y="17"/>
                      <a:pt x="96" y="13"/>
                    </a:cubicBezTo>
                    <a:cubicBezTo>
                      <a:pt x="96" y="11"/>
                      <a:pt x="96" y="11"/>
                      <a:pt x="96" y="11"/>
                    </a:cubicBezTo>
                    <a:cubicBezTo>
                      <a:pt x="97" y="13"/>
                      <a:pt x="97" y="13"/>
                      <a:pt x="97" y="13"/>
                    </a:cubicBezTo>
                    <a:cubicBezTo>
                      <a:pt x="97" y="12"/>
                      <a:pt x="98" y="13"/>
                      <a:pt x="97" y="11"/>
                    </a:cubicBezTo>
                    <a:cubicBezTo>
                      <a:pt x="98" y="13"/>
                      <a:pt x="98" y="13"/>
                      <a:pt x="98" y="13"/>
                    </a:cubicBezTo>
                    <a:cubicBezTo>
                      <a:pt x="98" y="13"/>
                      <a:pt x="98" y="10"/>
                      <a:pt x="98" y="11"/>
                    </a:cubicBezTo>
                    <a:cubicBezTo>
                      <a:pt x="98" y="11"/>
                      <a:pt x="98" y="11"/>
                      <a:pt x="98" y="11"/>
                    </a:cubicBezTo>
                    <a:cubicBezTo>
                      <a:pt x="101" y="14"/>
                      <a:pt x="104" y="15"/>
                      <a:pt x="104" y="11"/>
                    </a:cubicBezTo>
                    <a:cubicBezTo>
                      <a:pt x="104" y="10"/>
                      <a:pt x="105" y="13"/>
                      <a:pt x="105" y="13"/>
                    </a:cubicBezTo>
                    <a:cubicBezTo>
                      <a:pt x="106" y="9"/>
                      <a:pt x="109" y="14"/>
                      <a:pt x="109" y="8"/>
                    </a:cubicBezTo>
                    <a:cubicBezTo>
                      <a:pt x="110" y="6"/>
                      <a:pt x="108" y="1"/>
                      <a:pt x="1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44" name="Freeform 114"/>
              <p:cNvSpPr>
                <a:spLocks/>
              </p:cNvSpPr>
              <p:nvPr/>
            </p:nvSpPr>
            <p:spPr bwMode="auto">
              <a:xfrm>
                <a:off x="6521" y="1354"/>
                <a:ext cx="7" cy="2"/>
              </a:xfrm>
              <a:custGeom>
                <a:avLst/>
                <a:gdLst>
                  <a:gd name="T0" fmla="*/ 7 w 7"/>
                  <a:gd name="T1" fmla="*/ 0 h 2"/>
                  <a:gd name="T2" fmla="*/ 7 w 7"/>
                  <a:gd name="T3" fmla="*/ 0 h 2"/>
                  <a:gd name="T4" fmla="*/ 0 w 7"/>
                  <a:gd name="T5" fmla="*/ 2 h 2"/>
                  <a:gd name="T6" fmla="*/ 7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0"/>
                    </a:moveTo>
                    <a:lnTo>
                      <a:pt x="7" y="0"/>
                    </a:lnTo>
                    <a:lnTo>
                      <a:pt x="0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45" name="Freeform 115"/>
              <p:cNvSpPr>
                <a:spLocks/>
              </p:cNvSpPr>
              <p:nvPr/>
            </p:nvSpPr>
            <p:spPr bwMode="auto">
              <a:xfrm>
                <a:off x="6564" y="1292"/>
                <a:ext cx="88" cy="283"/>
              </a:xfrm>
              <a:custGeom>
                <a:avLst/>
                <a:gdLst>
                  <a:gd name="T0" fmla="*/ 15 w 37"/>
                  <a:gd name="T1" fmla="*/ 54 h 119"/>
                  <a:gd name="T2" fmla="*/ 12 w 37"/>
                  <a:gd name="T3" fmla="*/ 62 h 119"/>
                  <a:gd name="T4" fmla="*/ 8 w 37"/>
                  <a:gd name="T5" fmla="*/ 67 h 119"/>
                  <a:gd name="T6" fmla="*/ 6 w 37"/>
                  <a:gd name="T7" fmla="*/ 78 h 119"/>
                  <a:gd name="T8" fmla="*/ 4 w 37"/>
                  <a:gd name="T9" fmla="*/ 84 h 119"/>
                  <a:gd name="T10" fmla="*/ 2 w 37"/>
                  <a:gd name="T11" fmla="*/ 96 h 119"/>
                  <a:gd name="T12" fmla="*/ 5 w 37"/>
                  <a:gd name="T13" fmla="*/ 103 h 119"/>
                  <a:gd name="T14" fmla="*/ 2 w 37"/>
                  <a:gd name="T15" fmla="*/ 111 h 119"/>
                  <a:gd name="T16" fmla="*/ 2 w 37"/>
                  <a:gd name="T17" fmla="*/ 115 h 119"/>
                  <a:gd name="T18" fmla="*/ 7 w 37"/>
                  <a:gd name="T19" fmla="*/ 117 h 119"/>
                  <a:gd name="T20" fmla="*/ 8 w 37"/>
                  <a:gd name="T21" fmla="*/ 117 h 119"/>
                  <a:gd name="T22" fmla="*/ 9 w 37"/>
                  <a:gd name="T23" fmla="*/ 115 h 119"/>
                  <a:gd name="T24" fmla="*/ 12 w 37"/>
                  <a:gd name="T25" fmla="*/ 113 h 119"/>
                  <a:gd name="T26" fmla="*/ 15 w 37"/>
                  <a:gd name="T27" fmla="*/ 110 h 119"/>
                  <a:gd name="T28" fmla="*/ 17 w 37"/>
                  <a:gd name="T29" fmla="*/ 110 h 119"/>
                  <a:gd name="T30" fmla="*/ 17 w 37"/>
                  <a:gd name="T31" fmla="*/ 108 h 119"/>
                  <a:gd name="T32" fmla="*/ 18 w 37"/>
                  <a:gd name="T33" fmla="*/ 108 h 119"/>
                  <a:gd name="T34" fmla="*/ 21 w 37"/>
                  <a:gd name="T35" fmla="*/ 108 h 119"/>
                  <a:gd name="T36" fmla="*/ 15 w 37"/>
                  <a:gd name="T37" fmla="*/ 104 h 119"/>
                  <a:gd name="T38" fmla="*/ 18 w 37"/>
                  <a:gd name="T39" fmla="*/ 104 h 119"/>
                  <a:gd name="T40" fmla="*/ 20 w 37"/>
                  <a:gd name="T41" fmla="*/ 104 h 119"/>
                  <a:gd name="T42" fmla="*/ 22 w 37"/>
                  <a:gd name="T43" fmla="*/ 102 h 119"/>
                  <a:gd name="T44" fmla="*/ 20 w 37"/>
                  <a:gd name="T45" fmla="*/ 100 h 119"/>
                  <a:gd name="T46" fmla="*/ 22 w 37"/>
                  <a:gd name="T47" fmla="*/ 99 h 119"/>
                  <a:gd name="T48" fmla="*/ 15 w 37"/>
                  <a:gd name="T49" fmla="*/ 95 h 119"/>
                  <a:gd name="T50" fmla="*/ 21 w 37"/>
                  <a:gd name="T51" fmla="*/ 97 h 119"/>
                  <a:gd name="T52" fmla="*/ 24 w 37"/>
                  <a:gd name="T53" fmla="*/ 92 h 119"/>
                  <a:gd name="T54" fmla="*/ 24 w 37"/>
                  <a:gd name="T55" fmla="*/ 89 h 119"/>
                  <a:gd name="T56" fmla="*/ 21 w 37"/>
                  <a:gd name="T57" fmla="*/ 85 h 119"/>
                  <a:gd name="T58" fmla="*/ 26 w 37"/>
                  <a:gd name="T59" fmla="*/ 81 h 119"/>
                  <a:gd name="T60" fmla="*/ 24 w 37"/>
                  <a:gd name="T61" fmla="*/ 78 h 119"/>
                  <a:gd name="T62" fmla="*/ 25 w 37"/>
                  <a:gd name="T63" fmla="*/ 77 h 119"/>
                  <a:gd name="T64" fmla="*/ 23 w 37"/>
                  <a:gd name="T65" fmla="*/ 75 h 119"/>
                  <a:gd name="T66" fmla="*/ 27 w 37"/>
                  <a:gd name="T67" fmla="*/ 75 h 119"/>
                  <a:gd name="T68" fmla="*/ 26 w 37"/>
                  <a:gd name="T69" fmla="*/ 72 h 119"/>
                  <a:gd name="T70" fmla="*/ 25 w 37"/>
                  <a:gd name="T71" fmla="*/ 67 h 119"/>
                  <a:gd name="T72" fmla="*/ 29 w 37"/>
                  <a:gd name="T73" fmla="*/ 65 h 119"/>
                  <a:gd name="T74" fmla="*/ 28 w 37"/>
                  <a:gd name="T75" fmla="*/ 61 h 119"/>
                  <a:gd name="T76" fmla="*/ 29 w 37"/>
                  <a:gd name="T77" fmla="*/ 59 h 119"/>
                  <a:gd name="T78" fmla="*/ 29 w 37"/>
                  <a:gd name="T79" fmla="*/ 59 h 119"/>
                  <a:gd name="T80" fmla="*/ 29 w 37"/>
                  <a:gd name="T81" fmla="*/ 56 h 119"/>
                  <a:gd name="T82" fmla="*/ 27 w 37"/>
                  <a:gd name="T83" fmla="*/ 51 h 119"/>
                  <a:gd name="T84" fmla="*/ 25 w 37"/>
                  <a:gd name="T85" fmla="*/ 49 h 119"/>
                  <a:gd name="T86" fmla="*/ 27 w 37"/>
                  <a:gd name="T87" fmla="*/ 47 h 119"/>
                  <a:gd name="T88" fmla="*/ 29 w 37"/>
                  <a:gd name="T89" fmla="*/ 44 h 119"/>
                  <a:gd name="T90" fmla="*/ 27 w 37"/>
                  <a:gd name="T91" fmla="*/ 39 h 119"/>
                  <a:gd name="T92" fmla="*/ 28 w 37"/>
                  <a:gd name="T93" fmla="*/ 37 h 119"/>
                  <a:gd name="T94" fmla="*/ 31 w 37"/>
                  <a:gd name="T95" fmla="*/ 30 h 119"/>
                  <a:gd name="T96" fmla="*/ 32 w 37"/>
                  <a:gd name="T97" fmla="*/ 27 h 119"/>
                  <a:gd name="T98" fmla="*/ 29 w 37"/>
                  <a:gd name="T99" fmla="*/ 19 h 119"/>
                  <a:gd name="T100" fmla="*/ 30 w 37"/>
                  <a:gd name="T101" fmla="*/ 16 h 119"/>
                  <a:gd name="T102" fmla="*/ 26 w 37"/>
                  <a:gd name="T103" fmla="*/ 0 h 119"/>
                  <a:gd name="T104" fmla="*/ 18 w 37"/>
                  <a:gd name="T105" fmla="*/ 21 h 119"/>
                  <a:gd name="T106" fmla="*/ 11 w 37"/>
                  <a:gd name="T107" fmla="*/ 38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119">
                    <a:moveTo>
                      <a:pt x="11" y="38"/>
                    </a:moveTo>
                    <a:cubicBezTo>
                      <a:pt x="11" y="42"/>
                      <a:pt x="12" y="46"/>
                      <a:pt x="12" y="50"/>
                    </a:cubicBezTo>
                    <a:cubicBezTo>
                      <a:pt x="15" y="51"/>
                      <a:pt x="13" y="52"/>
                      <a:pt x="16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6" y="53"/>
                      <a:pt x="14" y="53"/>
                      <a:pt x="13" y="54"/>
                    </a:cubicBezTo>
                    <a:cubicBezTo>
                      <a:pt x="14" y="54"/>
                      <a:pt x="13" y="54"/>
                      <a:pt x="15" y="54"/>
                    </a:cubicBezTo>
                    <a:cubicBezTo>
                      <a:pt x="17" y="55"/>
                      <a:pt x="12" y="54"/>
                      <a:pt x="13" y="55"/>
                    </a:cubicBezTo>
                    <a:cubicBezTo>
                      <a:pt x="13" y="55"/>
                      <a:pt x="14" y="55"/>
                      <a:pt x="14" y="55"/>
                    </a:cubicBezTo>
                    <a:cubicBezTo>
                      <a:pt x="16" y="56"/>
                      <a:pt x="13" y="55"/>
                      <a:pt x="11" y="55"/>
                    </a:cubicBezTo>
                    <a:cubicBezTo>
                      <a:pt x="11" y="57"/>
                      <a:pt x="13" y="59"/>
                      <a:pt x="11" y="61"/>
                    </a:cubicBezTo>
                    <a:cubicBezTo>
                      <a:pt x="11" y="60"/>
                      <a:pt x="13" y="61"/>
                      <a:pt x="13" y="61"/>
                    </a:cubicBezTo>
                    <a:cubicBezTo>
                      <a:pt x="9" y="60"/>
                      <a:pt x="13" y="62"/>
                      <a:pt x="12" y="62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9" y="62"/>
                      <a:pt x="11" y="63"/>
                      <a:pt x="10" y="63"/>
                    </a:cubicBezTo>
                    <a:cubicBezTo>
                      <a:pt x="11" y="64"/>
                      <a:pt x="8" y="64"/>
                      <a:pt x="9" y="65"/>
                    </a:cubicBezTo>
                    <a:cubicBezTo>
                      <a:pt x="8" y="64"/>
                      <a:pt x="8" y="65"/>
                      <a:pt x="8" y="65"/>
                    </a:cubicBezTo>
                    <a:cubicBezTo>
                      <a:pt x="11" y="66"/>
                      <a:pt x="6" y="66"/>
                      <a:pt x="8" y="67"/>
                    </a:cubicBezTo>
                    <a:cubicBezTo>
                      <a:pt x="8" y="67"/>
                      <a:pt x="8" y="67"/>
                      <a:pt x="8" y="67"/>
                    </a:cubicBezTo>
                    <a:cubicBezTo>
                      <a:pt x="8" y="68"/>
                      <a:pt x="6" y="70"/>
                      <a:pt x="8" y="72"/>
                    </a:cubicBezTo>
                    <a:cubicBezTo>
                      <a:pt x="8" y="73"/>
                      <a:pt x="4" y="73"/>
                      <a:pt x="5" y="75"/>
                    </a:cubicBezTo>
                    <a:cubicBezTo>
                      <a:pt x="7" y="76"/>
                      <a:pt x="7" y="76"/>
                      <a:pt x="7" y="76"/>
                    </a:cubicBezTo>
                    <a:cubicBezTo>
                      <a:pt x="7" y="76"/>
                      <a:pt x="6" y="75"/>
                      <a:pt x="5" y="75"/>
                    </a:cubicBezTo>
                    <a:cubicBezTo>
                      <a:pt x="7" y="76"/>
                      <a:pt x="5" y="76"/>
                      <a:pt x="5" y="77"/>
                    </a:cubicBezTo>
                    <a:cubicBezTo>
                      <a:pt x="5" y="77"/>
                      <a:pt x="5" y="78"/>
                      <a:pt x="6" y="78"/>
                    </a:cubicBezTo>
                    <a:cubicBezTo>
                      <a:pt x="4" y="78"/>
                      <a:pt x="7" y="80"/>
                      <a:pt x="5" y="80"/>
                    </a:cubicBezTo>
                    <a:cubicBezTo>
                      <a:pt x="8" y="81"/>
                      <a:pt x="6" y="80"/>
                      <a:pt x="7" y="81"/>
                    </a:cubicBezTo>
                    <a:cubicBezTo>
                      <a:pt x="7" y="81"/>
                      <a:pt x="6" y="81"/>
                      <a:pt x="5" y="81"/>
                    </a:cubicBezTo>
                    <a:cubicBezTo>
                      <a:pt x="6" y="81"/>
                      <a:pt x="6" y="82"/>
                      <a:pt x="4" y="82"/>
                    </a:cubicBezTo>
                    <a:cubicBezTo>
                      <a:pt x="5" y="82"/>
                      <a:pt x="6" y="83"/>
                      <a:pt x="6" y="83"/>
                    </a:cubicBezTo>
                    <a:cubicBezTo>
                      <a:pt x="3" y="83"/>
                      <a:pt x="5" y="84"/>
                      <a:pt x="4" y="84"/>
                    </a:cubicBezTo>
                    <a:cubicBezTo>
                      <a:pt x="6" y="85"/>
                      <a:pt x="8" y="86"/>
                      <a:pt x="7" y="86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5" y="86"/>
                      <a:pt x="2" y="87"/>
                      <a:pt x="4" y="90"/>
                    </a:cubicBezTo>
                    <a:cubicBezTo>
                      <a:pt x="3" y="89"/>
                      <a:pt x="3" y="89"/>
                      <a:pt x="3" y="89"/>
                    </a:cubicBezTo>
                    <a:cubicBezTo>
                      <a:pt x="4" y="91"/>
                      <a:pt x="1" y="92"/>
                      <a:pt x="4" y="95"/>
                    </a:cubicBezTo>
                    <a:cubicBezTo>
                      <a:pt x="3" y="95"/>
                      <a:pt x="2" y="95"/>
                      <a:pt x="2" y="96"/>
                    </a:cubicBezTo>
                    <a:cubicBezTo>
                      <a:pt x="3" y="97"/>
                      <a:pt x="3" y="97"/>
                      <a:pt x="5" y="98"/>
                    </a:cubicBezTo>
                    <a:cubicBezTo>
                      <a:pt x="5" y="98"/>
                      <a:pt x="4" y="98"/>
                      <a:pt x="3" y="98"/>
                    </a:cubicBezTo>
                    <a:cubicBezTo>
                      <a:pt x="2" y="98"/>
                      <a:pt x="0" y="98"/>
                      <a:pt x="2" y="99"/>
                    </a:cubicBezTo>
                    <a:cubicBezTo>
                      <a:pt x="1" y="99"/>
                      <a:pt x="1" y="99"/>
                      <a:pt x="1" y="99"/>
                    </a:cubicBezTo>
                    <a:cubicBezTo>
                      <a:pt x="2" y="100"/>
                      <a:pt x="4" y="101"/>
                      <a:pt x="2" y="102"/>
                    </a:cubicBezTo>
                    <a:cubicBezTo>
                      <a:pt x="3" y="102"/>
                      <a:pt x="3" y="103"/>
                      <a:pt x="5" y="103"/>
                    </a:cubicBezTo>
                    <a:cubicBezTo>
                      <a:pt x="5" y="103"/>
                      <a:pt x="3" y="103"/>
                      <a:pt x="4" y="103"/>
                    </a:cubicBezTo>
                    <a:cubicBezTo>
                      <a:pt x="2" y="102"/>
                      <a:pt x="2" y="102"/>
                      <a:pt x="2" y="102"/>
                    </a:cubicBezTo>
                    <a:cubicBezTo>
                      <a:pt x="1" y="104"/>
                      <a:pt x="2" y="105"/>
                      <a:pt x="3" y="107"/>
                    </a:cubicBezTo>
                    <a:cubicBezTo>
                      <a:pt x="0" y="107"/>
                      <a:pt x="3" y="108"/>
                      <a:pt x="1" y="109"/>
                    </a:cubicBezTo>
                    <a:cubicBezTo>
                      <a:pt x="2" y="110"/>
                      <a:pt x="0" y="110"/>
                      <a:pt x="3" y="111"/>
                    </a:cubicBezTo>
                    <a:cubicBezTo>
                      <a:pt x="2" y="111"/>
                      <a:pt x="2" y="111"/>
                      <a:pt x="2" y="111"/>
                    </a:cubicBezTo>
                    <a:cubicBezTo>
                      <a:pt x="1" y="111"/>
                      <a:pt x="2" y="112"/>
                      <a:pt x="1" y="113"/>
                    </a:cubicBezTo>
                    <a:cubicBezTo>
                      <a:pt x="1" y="114"/>
                      <a:pt x="3" y="114"/>
                      <a:pt x="4" y="114"/>
                    </a:cubicBezTo>
                    <a:cubicBezTo>
                      <a:pt x="2" y="114"/>
                      <a:pt x="2" y="114"/>
                      <a:pt x="2" y="114"/>
                    </a:cubicBezTo>
                    <a:cubicBezTo>
                      <a:pt x="3" y="115"/>
                      <a:pt x="5" y="115"/>
                      <a:pt x="7" y="115"/>
                    </a:cubicBezTo>
                    <a:cubicBezTo>
                      <a:pt x="6" y="115"/>
                      <a:pt x="7" y="115"/>
                      <a:pt x="6" y="115"/>
                    </a:cubicBezTo>
                    <a:cubicBezTo>
                      <a:pt x="5" y="115"/>
                      <a:pt x="4" y="115"/>
                      <a:pt x="2" y="115"/>
                    </a:cubicBezTo>
                    <a:cubicBezTo>
                      <a:pt x="1" y="116"/>
                      <a:pt x="5" y="116"/>
                      <a:pt x="3" y="117"/>
                    </a:cubicBezTo>
                    <a:cubicBezTo>
                      <a:pt x="2" y="117"/>
                      <a:pt x="3" y="118"/>
                      <a:pt x="5" y="117"/>
                    </a:cubicBezTo>
                    <a:cubicBezTo>
                      <a:pt x="4" y="117"/>
                      <a:pt x="4" y="118"/>
                      <a:pt x="3" y="118"/>
                    </a:cubicBezTo>
                    <a:cubicBezTo>
                      <a:pt x="3" y="118"/>
                      <a:pt x="3" y="118"/>
                      <a:pt x="4" y="118"/>
                    </a:cubicBezTo>
                    <a:cubicBezTo>
                      <a:pt x="4" y="118"/>
                      <a:pt x="4" y="118"/>
                      <a:pt x="4" y="118"/>
                    </a:cubicBezTo>
                    <a:cubicBezTo>
                      <a:pt x="5" y="118"/>
                      <a:pt x="5" y="118"/>
                      <a:pt x="7" y="117"/>
                    </a:cubicBezTo>
                    <a:cubicBezTo>
                      <a:pt x="7" y="117"/>
                      <a:pt x="6" y="117"/>
                      <a:pt x="7" y="117"/>
                    </a:cubicBezTo>
                    <a:cubicBezTo>
                      <a:pt x="8" y="117"/>
                      <a:pt x="8" y="117"/>
                      <a:pt x="7" y="118"/>
                    </a:cubicBezTo>
                    <a:cubicBezTo>
                      <a:pt x="6" y="118"/>
                      <a:pt x="5" y="118"/>
                      <a:pt x="4" y="119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8" y="118"/>
                      <a:pt x="9" y="117"/>
                    </a:cubicBezTo>
                    <a:cubicBezTo>
                      <a:pt x="8" y="117"/>
                      <a:pt x="8" y="117"/>
                      <a:pt x="8" y="117"/>
                    </a:cubicBezTo>
                    <a:cubicBezTo>
                      <a:pt x="9" y="117"/>
                      <a:pt x="9" y="117"/>
                      <a:pt x="9" y="117"/>
                    </a:cubicBezTo>
                    <a:cubicBezTo>
                      <a:pt x="9" y="117"/>
                      <a:pt x="10" y="116"/>
                      <a:pt x="9" y="116"/>
                    </a:cubicBezTo>
                    <a:cubicBezTo>
                      <a:pt x="7" y="116"/>
                      <a:pt x="7" y="116"/>
                      <a:pt x="7" y="116"/>
                    </a:cubicBezTo>
                    <a:cubicBezTo>
                      <a:pt x="7" y="116"/>
                      <a:pt x="5" y="116"/>
                      <a:pt x="7" y="116"/>
                    </a:cubicBezTo>
                    <a:cubicBezTo>
                      <a:pt x="9" y="115"/>
                      <a:pt x="9" y="115"/>
                      <a:pt x="9" y="115"/>
                    </a:cubicBezTo>
                    <a:cubicBezTo>
                      <a:pt x="9" y="115"/>
                      <a:pt x="8" y="115"/>
                      <a:pt x="9" y="115"/>
                    </a:cubicBezTo>
                    <a:cubicBezTo>
                      <a:pt x="11" y="115"/>
                      <a:pt x="11" y="115"/>
                      <a:pt x="11" y="115"/>
                    </a:cubicBezTo>
                    <a:cubicBezTo>
                      <a:pt x="8" y="115"/>
                      <a:pt x="10" y="114"/>
                      <a:pt x="9" y="114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1" y="114"/>
                      <a:pt x="8" y="114"/>
                      <a:pt x="8" y="114"/>
                    </a:cubicBezTo>
                    <a:cubicBezTo>
                      <a:pt x="9" y="114"/>
                      <a:pt x="11" y="114"/>
                      <a:pt x="12" y="114"/>
                    </a:cubicBezTo>
                    <a:cubicBezTo>
                      <a:pt x="12" y="113"/>
                      <a:pt x="10" y="113"/>
                      <a:pt x="12" y="113"/>
                    </a:cubicBezTo>
                    <a:cubicBezTo>
                      <a:pt x="11" y="112"/>
                      <a:pt x="10" y="112"/>
                      <a:pt x="9" y="111"/>
                    </a:cubicBezTo>
                    <a:cubicBezTo>
                      <a:pt x="9" y="111"/>
                      <a:pt x="12" y="112"/>
                      <a:pt x="11" y="111"/>
                    </a:cubicBezTo>
                    <a:cubicBezTo>
                      <a:pt x="12" y="111"/>
                      <a:pt x="13" y="111"/>
                      <a:pt x="14" y="111"/>
                    </a:cubicBezTo>
                    <a:cubicBezTo>
                      <a:pt x="13" y="111"/>
                      <a:pt x="14" y="111"/>
                      <a:pt x="12" y="111"/>
                    </a:cubicBezTo>
                    <a:cubicBezTo>
                      <a:pt x="12" y="110"/>
                      <a:pt x="13" y="110"/>
                      <a:pt x="12" y="109"/>
                    </a:cubicBezTo>
                    <a:cubicBezTo>
                      <a:pt x="12" y="109"/>
                      <a:pt x="14" y="110"/>
                      <a:pt x="15" y="110"/>
                    </a:cubicBezTo>
                    <a:cubicBezTo>
                      <a:pt x="13" y="109"/>
                      <a:pt x="13" y="109"/>
                      <a:pt x="13" y="108"/>
                    </a:cubicBezTo>
                    <a:cubicBezTo>
                      <a:pt x="11" y="108"/>
                      <a:pt x="11" y="108"/>
                      <a:pt x="10" y="108"/>
                    </a:cubicBezTo>
                    <a:cubicBezTo>
                      <a:pt x="9" y="108"/>
                      <a:pt x="9" y="107"/>
                      <a:pt x="9" y="107"/>
                    </a:cubicBezTo>
                    <a:cubicBezTo>
                      <a:pt x="11" y="108"/>
                      <a:pt x="13" y="108"/>
                      <a:pt x="14" y="108"/>
                    </a:cubicBezTo>
                    <a:cubicBezTo>
                      <a:pt x="16" y="108"/>
                      <a:pt x="13" y="108"/>
                      <a:pt x="16" y="109"/>
                    </a:cubicBezTo>
                    <a:cubicBezTo>
                      <a:pt x="18" y="109"/>
                      <a:pt x="18" y="110"/>
                      <a:pt x="17" y="110"/>
                    </a:cubicBezTo>
                    <a:cubicBezTo>
                      <a:pt x="19" y="111"/>
                      <a:pt x="17" y="110"/>
                      <a:pt x="19" y="110"/>
                    </a:cubicBezTo>
                    <a:cubicBezTo>
                      <a:pt x="19" y="110"/>
                      <a:pt x="18" y="110"/>
                      <a:pt x="18" y="109"/>
                    </a:cubicBezTo>
                    <a:cubicBezTo>
                      <a:pt x="17" y="109"/>
                      <a:pt x="16" y="109"/>
                      <a:pt x="15" y="108"/>
                    </a:cubicBezTo>
                    <a:cubicBezTo>
                      <a:pt x="13" y="108"/>
                      <a:pt x="17" y="108"/>
                      <a:pt x="17" y="108"/>
                    </a:cubicBezTo>
                    <a:cubicBezTo>
                      <a:pt x="18" y="109"/>
                      <a:pt x="18" y="109"/>
                      <a:pt x="18" y="109"/>
                    </a:cubicBezTo>
                    <a:cubicBezTo>
                      <a:pt x="19" y="109"/>
                      <a:pt x="17" y="108"/>
                      <a:pt x="17" y="108"/>
                    </a:cubicBezTo>
                    <a:cubicBezTo>
                      <a:pt x="21" y="109"/>
                      <a:pt x="18" y="108"/>
                      <a:pt x="20" y="109"/>
                    </a:cubicBezTo>
                    <a:cubicBezTo>
                      <a:pt x="22" y="109"/>
                      <a:pt x="22" y="109"/>
                      <a:pt x="22" y="109"/>
                    </a:cubicBezTo>
                    <a:cubicBezTo>
                      <a:pt x="22" y="109"/>
                      <a:pt x="19" y="109"/>
                      <a:pt x="20" y="108"/>
                    </a:cubicBezTo>
                    <a:cubicBezTo>
                      <a:pt x="21" y="109"/>
                      <a:pt x="21" y="109"/>
                      <a:pt x="21" y="109"/>
                    </a:cubicBezTo>
                    <a:cubicBezTo>
                      <a:pt x="21" y="108"/>
                      <a:pt x="21" y="108"/>
                      <a:pt x="21" y="108"/>
                    </a:cubicBezTo>
                    <a:cubicBezTo>
                      <a:pt x="20" y="108"/>
                      <a:pt x="18" y="108"/>
                      <a:pt x="18" y="108"/>
                    </a:cubicBezTo>
                    <a:cubicBezTo>
                      <a:pt x="15" y="107"/>
                      <a:pt x="18" y="108"/>
                      <a:pt x="17" y="107"/>
                    </a:cubicBezTo>
                    <a:cubicBezTo>
                      <a:pt x="15" y="106"/>
                      <a:pt x="17" y="107"/>
                      <a:pt x="16" y="107"/>
                    </a:cubicBezTo>
                    <a:cubicBezTo>
                      <a:pt x="14" y="106"/>
                      <a:pt x="14" y="106"/>
                      <a:pt x="14" y="106"/>
                    </a:cubicBezTo>
                    <a:cubicBezTo>
                      <a:pt x="14" y="105"/>
                      <a:pt x="16" y="106"/>
                      <a:pt x="17" y="106"/>
                    </a:cubicBezTo>
                    <a:cubicBezTo>
                      <a:pt x="17" y="106"/>
                      <a:pt x="17" y="107"/>
                      <a:pt x="16" y="106"/>
                    </a:cubicBezTo>
                    <a:cubicBezTo>
                      <a:pt x="18" y="107"/>
                      <a:pt x="20" y="107"/>
                      <a:pt x="21" y="108"/>
                    </a:cubicBezTo>
                    <a:cubicBezTo>
                      <a:pt x="22" y="108"/>
                      <a:pt x="20" y="107"/>
                      <a:pt x="20" y="107"/>
                    </a:cubicBezTo>
                    <a:cubicBezTo>
                      <a:pt x="19" y="107"/>
                      <a:pt x="18" y="107"/>
                      <a:pt x="17" y="106"/>
                    </a:cubicBezTo>
                    <a:cubicBezTo>
                      <a:pt x="13" y="105"/>
                      <a:pt x="21" y="107"/>
                      <a:pt x="20" y="106"/>
                    </a:cubicBezTo>
                    <a:cubicBezTo>
                      <a:pt x="17" y="106"/>
                      <a:pt x="16" y="104"/>
                      <a:pt x="13" y="104"/>
                    </a:cubicBezTo>
                    <a:cubicBezTo>
                      <a:pt x="12" y="104"/>
                      <a:pt x="12" y="103"/>
                      <a:pt x="12" y="103"/>
                    </a:cubicBezTo>
                    <a:cubicBezTo>
                      <a:pt x="14" y="104"/>
                      <a:pt x="13" y="103"/>
                      <a:pt x="15" y="104"/>
                    </a:cubicBezTo>
                    <a:cubicBezTo>
                      <a:pt x="15" y="104"/>
                      <a:pt x="15" y="104"/>
                      <a:pt x="15" y="104"/>
                    </a:cubicBezTo>
                    <a:cubicBezTo>
                      <a:pt x="18" y="105"/>
                      <a:pt x="18" y="105"/>
                      <a:pt x="18" y="105"/>
                    </a:cubicBezTo>
                    <a:cubicBezTo>
                      <a:pt x="22" y="106"/>
                      <a:pt x="22" y="106"/>
                      <a:pt x="22" y="106"/>
                    </a:cubicBezTo>
                    <a:cubicBezTo>
                      <a:pt x="21" y="105"/>
                      <a:pt x="20" y="105"/>
                      <a:pt x="19" y="105"/>
                    </a:cubicBezTo>
                    <a:cubicBezTo>
                      <a:pt x="20" y="105"/>
                      <a:pt x="21" y="105"/>
                      <a:pt x="21" y="105"/>
                    </a:cubicBezTo>
                    <a:cubicBezTo>
                      <a:pt x="20" y="105"/>
                      <a:pt x="18" y="104"/>
                      <a:pt x="18" y="104"/>
                    </a:cubicBezTo>
                    <a:cubicBezTo>
                      <a:pt x="18" y="103"/>
                      <a:pt x="20" y="104"/>
                      <a:pt x="20" y="104"/>
                    </a:cubicBezTo>
                    <a:cubicBezTo>
                      <a:pt x="22" y="105"/>
                      <a:pt x="22" y="105"/>
                      <a:pt x="22" y="105"/>
                    </a:cubicBezTo>
                    <a:cubicBezTo>
                      <a:pt x="21" y="104"/>
                      <a:pt x="23" y="105"/>
                      <a:pt x="22" y="105"/>
                    </a:cubicBezTo>
                    <a:cubicBezTo>
                      <a:pt x="21" y="104"/>
                      <a:pt x="20" y="104"/>
                      <a:pt x="18" y="103"/>
                    </a:cubicBezTo>
                    <a:cubicBezTo>
                      <a:pt x="18" y="103"/>
                      <a:pt x="19" y="103"/>
                      <a:pt x="19" y="103"/>
                    </a:cubicBez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103"/>
                      <a:pt x="23" y="104"/>
                      <a:pt x="23" y="104"/>
                    </a:cubicBezTo>
                    <a:cubicBezTo>
                      <a:pt x="21" y="103"/>
                      <a:pt x="21" y="103"/>
                      <a:pt x="21" y="103"/>
                    </a:cubicBezTo>
                    <a:cubicBezTo>
                      <a:pt x="23" y="104"/>
                      <a:pt x="23" y="104"/>
                      <a:pt x="23" y="104"/>
                    </a:cubicBezTo>
                    <a:cubicBezTo>
                      <a:pt x="22" y="103"/>
                      <a:pt x="22" y="103"/>
                      <a:pt x="21" y="103"/>
                    </a:cubicBezTo>
                    <a:cubicBezTo>
                      <a:pt x="23" y="103"/>
                      <a:pt x="23" y="103"/>
                      <a:pt x="23" y="103"/>
                    </a:cubicBezTo>
                    <a:cubicBezTo>
                      <a:pt x="22" y="103"/>
                      <a:pt x="20" y="102"/>
                      <a:pt x="22" y="102"/>
                    </a:cubicBezTo>
                    <a:cubicBezTo>
                      <a:pt x="19" y="102"/>
                      <a:pt x="22" y="103"/>
                      <a:pt x="20" y="102"/>
                    </a:cubicBezTo>
                    <a:cubicBezTo>
                      <a:pt x="19" y="102"/>
                      <a:pt x="19" y="101"/>
                      <a:pt x="19" y="101"/>
                    </a:cubicBezTo>
                    <a:cubicBezTo>
                      <a:pt x="21" y="102"/>
                      <a:pt x="19" y="101"/>
                      <a:pt x="19" y="101"/>
                    </a:cubicBezTo>
                    <a:cubicBezTo>
                      <a:pt x="20" y="101"/>
                      <a:pt x="21" y="101"/>
                      <a:pt x="21" y="101"/>
                    </a:cubicBezTo>
                    <a:cubicBezTo>
                      <a:pt x="19" y="101"/>
                      <a:pt x="19" y="101"/>
                      <a:pt x="19" y="101"/>
                    </a:cubicBezTo>
                    <a:cubicBezTo>
                      <a:pt x="23" y="102"/>
                      <a:pt x="19" y="100"/>
                      <a:pt x="20" y="100"/>
                    </a:cubicBezTo>
                    <a:cubicBezTo>
                      <a:pt x="21" y="101"/>
                      <a:pt x="22" y="101"/>
                      <a:pt x="23" y="101"/>
                    </a:cubicBezTo>
                    <a:cubicBezTo>
                      <a:pt x="20" y="100"/>
                      <a:pt x="20" y="99"/>
                      <a:pt x="18" y="99"/>
                    </a:cubicBezTo>
                    <a:cubicBezTo>
                      <a:pt x="19" y="99"/>
                      <a:pt x="21" y="100"/>
                      <a:pt x="23" y="101"/>
                    </a:cubicBezTo>
                    <a:cubicBezTo>
                      <a:pt x="21" y="100"/>
                      <a:pt x="25" y="101"/>
                      <a:pt x="22" y="100"/>
                    </a:cubicBezTo>
                    <a:cubicBezTo>
                      <a:pt x="21" y="100"/>
                      <a:pt x="21" y="99"/>
                      <a:pt x="19" y="99"/>
                    </a:cubicBezTo>
                    <a:cubicBezTo>
                      <a:pt x="20" y="98"/>
                      <a:pt x="21" y="99"/>
                      <a:pt x="22" y="99"/>
                    </a:cubicBezTo>
                    <a:cubicBezTo>
                      <a:pt x="21" y="99"/>
                      <a:pt x="19" y="98"/>
                      <a:pt x="19" y="98"/>
                    </a:cubicBezTo>
                    <a:cubicBezTo>
                      <a:pt x="19" y="98"/>
                      <a:pt x="17" y="97"/>
                      <a:pt x="19" y="97"/>
                    </a:cubicBezTo>
                    <a:cubicBezTo>
                      <a:pt x="20" y="98"/>
                      <a:pt x="19" y="98"/>
                      <a:pt x="20" y="98"/>
                    </a:cubicBezTo>
                    <a:cubicBezTo>
                      <a:pt x="21" y="98"/>
                      <a:pt x="17" y="96"/>
                      <a:pt x="16" y="96"/>
                    </a:cubicBezTo>
                    <a:cubicBezTo>
                      <a:pt x="15" y="95"/>
                      <a:pt x="13" y="94"/>
                      <a:pt x="12" y="94"/>
                    </a:cubicBezTo>
                    <a:cubicBezTo>
                      <a:pt x="13" y="93"/>
                      <a:pt x="13" y="94"/>
                      <a:pt x="15" y="95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95"/>
                      <a:pt x="19" y="97"/>
                      <a:pt x="21" y="97"/>
                    </a:cubicBezTo>
                    <a:cubicBezTo>
                      <a:pt x="20" y="97"/>
                      <a:pt x="20" y="97"/>
                      <a:pt x="20" y="97"/>
                    </a:cubicBezTo>
                    <a:cubicBezTo>
                      <a:pt x="23" y="98"/>
                      <a:pt x="23" y="98"/>
                      <a:pt x="23" y="98"/>
                    </a:cubicBezTo>
                    <a:cubicBezTo>
                      <a:pt x="21" y="97"/>
                      <a:pt x="23" y="97"/>
                      <a:pt x="22" y="97"/>
                    </a:cubicBezTo>
                    <a:cubicBezTo>
                      <a:pt x="21" y="96"/>
                      <a:pt x="23" y="97"/>
                      <a:pt x="21" y="97"/>
                    </a:cubicBezTo>
                    <a:cubicBezTo>
                      <a:pt x="21" y="97"/>
                      <a:pt x="19" y="95"/>
                      <a:pt x="20" y="95"/>
                    </a:cubicBezTo>
                    <a:cubicBezTo>
                      <a:pt x="23" y="97"/>
                      <a:pt x="23" y="97"/>
                      <a:pt x="23" y="97"/>
                    </a:cubicBezTo>
                    <a:cubicBezTo>
                      <a:pt x="23" y="97"/>
                      <a:pt x="21" y="96"/>
                      <a:pt x="22" y="96"/>
                    </a:cubicBezTo>
                    <a:cubicBezTo>
                      <a:pt x="23" y="96"/>
                      <a:pt x="23" y="96"/>
                      <a:pt x="23" y="96"/>
                    </a:cubicBezTo>
                    <a:cubicBezTo>
                      <a:pt x="23" y="96"/>
                      <a:pt x="24" y="94"/>
                      <a:pt x="20" y="92"/>
                    </a:cubicBezTo>
                    <a:cubicBezTo>
                      <a:pt x="22" y="92"/>
                      <a:pt x="22" y="92"/>
                      <a:pt x="24" y="92"/>
                    </a:cubicBezTo>
                    <a:cubicBezTo>
                      <a:pt x="23" y="92"/>
                      <a:pt x="22" y="91"/>
                      <a:pt x="22" y="91"/>
                    </a:cubicBezTo>
                    <a:cubicBezTo>
                      <a:pt x="24" y="91"/>
                      <a:pt x="24" y="91"/>
                      <a:pt x="24" y="91"/>
                    </a:cubicBezTo>
                    <a:cubicBezTo>
                      <a:pt x="25" y="91"/>
                      <a:pt x="23" y="90"/>
                      <a:pt x="23" y="90"/>
                    </a:cubicBezTo>
                    <a:cubicBezTo>
                      <a:pt x="24" y="90"/>
                      <a:pt x="24" y="90"/>
                      <a:pt x="24" y="90"/>
                    </a:cubicBezTo>
                    <a:cubicBezTo>
                      <a:pt x="25" y="90"/>
                      <a:pt x="23" y="89"/>
                      <a:pt x="23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3" y="89"/>
                      <a:pt x="23" y="89"/>
                      <a:pt x="23" y="89"/>
                    </a:cubicBezTo>
                    <a:cubicBezTo>
                      <a:pt x="22" y="88"/>
                      <a:pt x="23" y="88"/>
                      <a:pt x="25" y="89"/>
                    </a:cubicBezTo>
                    <a:cubicBezTo>
                      <a:pt x="23" y="88"/>
                      <a:pt x="23" y="88"/>
                      <a:pt x="23" y="88"/>
                    </a:cubicBezTo>
                    <a:cubicBezTo>
                      <a:pt x="25" y="88"/>
                      <a:pt x="25" y="88"/>
                      <a:pt x="25" y="86"/>
                    </a:cubicBezTo>
                    <a:cubicBezTo>
                      <a:pt x="24" y="87"/>
                      <a:pt x="23" y="86"/>
                      <a:pt x="22" y="86"/>
                    </a:cubicBezTo>
                    <a:cubicBezTo>
                      <a:pt x="20" y="86"/>
                      <a:pt x="22" y="86"/>
                      <a:pt x="21" y="85"/>
                    </a:cubicBezTo>
                    <a:cubicBezTo>
                      <a:pt x="24" y="86"/>
                      <a:pt x="24" y="86"/>
                      <a:pt x="24" y="86"/>
                    </a:cubicBezTo>
                    <a:cubicBezTo>
                      <a:pt x="27" y="86"/>
                      <a:pt x="25" y="85"/>
                      <a:pt x="25" y="84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7" y="83"/>
                      <a:pt x="24" y="82"/>
                      <a:pt x="25" y="82"/>
                    </a:cubicBezTo>
                    <a:cubicBezTo>
                      <a:pt x="24" y="82"/>
                      <a:pt x="22" y="81"/>
                      <a:pt x="22" y="80"/>
                    </a:cubicBezTo>
                    <a:cubicBezTo>
                      <a:pt x="20" y="79"/>
                      <a:pt x="25" y="81"/>
                      <a:pt x="26" y="81"/>
                    </a:cubicBezTo>
                    <a:cubicBezTo>
                      <a:pt x="25" y="80"/>
                      <a:pt x="25" y="80"/>
                      <a:pt x="25" y="80"/>
                    </a:cubicBezTo>
                    <a:cubicBezTo>
                      <a:pt x="25" y="80"/>
                      <a:pt x="25" y="80"/>
                      <a:pt x="25" y="80"/>
                    </a:cubicBezTo>
                    <a:cubicBezTo>
                      <a:pt x="24" y="80"/>
                      <a:pt x="24" y="79"/>
                      <a:pt x="25" y="79"/>
                    </a:cubicBezTo>
                    <a:cubicBezTo>
                      <a:pt x="25" y="79"/>
                      <a:pt x="25" y="79"/>
                      <a:pt x="25" y="79"/>
                    </a:cubicBezTo>
                    <a:cubicBezTo>
                      <a:pt x="25" y="79"/>
                      <a:pt x="26" y="79"/>
                      <a:pt x="26" y="79"/>
                    </a:cubicBezTo>
                    <a:cubicBezTo>
                      <a:pt x="24" y="78"/>
                      <a:pt x="26" y="78"/>
                      <a:pt x="24" y="78"/>
                    </a:cubicBezTo>
                    <a:cubicBezTo>
                      <a:pt x="25" y="78"/>
                      <a:pt x="25" y="78"/>
                      <a:pt x="25" y="78"/>
                    </a:cubicBezTo>
                    <a:cubicBezTo>
                      <a:pt x="23" y="77"/>
                      <a:pt x="23" y="77"/>
                      <a:pt x="23" y="77"/>
                    </a:cubicBezTo>
                    <a:cubicBezTo>
                      <a:pt x="24" y="77"/>
                      <a:pt x="24" y="77"/>
                      <a:pt x="24" y="77"/>
                    </a:cubicBezTo>
                    <a:cubicBezTo>
                      <a:pt x="26" y="78"/>
                      <a:pt x="26" y="78"/>
                      <a:pt x="26" y="78"/>
                    </a:cubicBezTo>
                    <a:cubicBezTo>
                      <a:pt x="27" y="78"/>
                      <a:pt x="25" y="77"/>
                      <a:pt x="24" y="77"/>
                    </a:cubicBezTo>
                    <a:cubicBezTo>
                      <a:pt x="23" y="76"/>
                      <a:pt x="24" y="77"/>
                      <a:pt x="25" y="77"/>
                    </a:cubicBezTo>
                    <a:cubicBezTo>
                      <a:pt x="26" y="77"/>
                      <a:pt x="25" y="77"/>
                      <a:pt x="25" y="77"/>
                    </a:cubicBezTo>
                    <a:cubicBezTo>
                      <a:pt x="26" y="78"/>
                      <a:pt x="25" y="77"/>
                      <a:pt x="26" y="77"/>
                    </a:cubicBezTo>
                    <a:cubicBezTo>
                      <a:pt x="26" y="77"/>
                      <a:pt x="24" y="77"/>
                      <a:pt x="25" y="77"/>
                    </a:cubicBezTo>
                    <a:cubicBezTo>
                      <a:pt x="25" y="76"/>
                      <a:pt x="25" y="76"/>
                      <a:pt x="26" y="76"/>
                    </a:cubicBezTo>
                    <a:cubicBezTo>
                      <a:pt x="26" y="76"/>
                      <a:pt x="26" y="76"/>
                      <a:pt x="25" y="75"/>
                    </a:cubicBezTo>
                    <a:cubicBezTo>
                      <a:pt x="25" y="76"/>
                      <a:pt x="24" y="76"/>
                      <a:pt x="23" y="75"/>
                    </a:cubicBezTo>
                    <a:cubicBezTo>
                      <a:pt x="23" y="75"/>
                      <a:pt x="23" y="75"/>
                      <a:pt x="23" y="75"/>
                    </a:cubicBezTo>
                    <a:cubicBezTo>
                      <a:pt x="24" y="75"/>
                      <a:pt x="24" y="75"/>
                      <a:pt x="24" y="75"/>
                    </a:cubicBezTo>
                    <a:cubicBezTo>
                      <a:pt x="23" y="75"/>
                      <a:pt x="24" y="75"/>
                      <a:pt x="22" y="75"/>
                    </a:cubicBezTo>
                    <a:cubicBezTo>
                      <a:pt x="25" y="75"/>
                      <a:pt x="25" y="75"/>
                      <a:pt x="25" y="75"/>
                    </a:cubicBezTo>
                    <a:cubicBezTo>
                      <a:pt x="23" y="74"/>
                      <a:pt x="23" y="74"/>
                      <a:pt x="23" y="74"/>
                    </a:cubicBezTo>
                    <a:cubicBezTo>
                      <a:pt x="25" y="74"/>
                      <a:pt x="27" y="75"/>
                      <a:pt x="27" y="75"/>
                    </a:cubicBezTo>
                    <a:cubicBezTo>
                      <a:pt x="26" y="74"/>
                      <a:pt x="26" y="74"/>
                      <a:pt x="26" y="74"/>
                    </a:cubicBezTo>
                    <a:cubicBezTo>
                      <a:pt x="26" y="73"/>
                      <a:pt x="26" y="74"/>
                      <a:pt x="27" y="74"/>
                    </a:cubicBezTo>
                    <a:cubicBezTo>
                      <a:pt x="28" y="73"/>
                      <a:pt x="22" y="72"/>
                      <a:pt x="24" y="72"/>
                    </a:cubicBezTo>
                    <a:cubicBezTo>
                      <a:pt x="26" y="72"/>
                      <a:pt x="26" y="72"/>
                      <a:pt x="27" y="72"/>
                    </a:cubicBezTo>
                    <a:cubicBezTo>
                      <a:pt x="27" y="72"/>
                      <a:pt x="26" y="72"/>
                      <a:pt x="26" y="72"/>
                    </a:cubicBezTo>
                    <a:cubicBezTo>
                      <a:pt x="25" y="72"/>
                      <a:pt x="27" y="72"/>
                      <a:pt x="26" y="72"/>
                    </a:cubicBezTo>
                    <a:cubicBezTo>
                      <a:pt x="25" y="72"/>
                      <a:pt x="25" y="72"/>
                      <a:pt x="25" y="72"/>
                    </a:cubicBezTo>
                    <a:cubicBezTo>
                      <a:pt x="29" y="72"/>
                      <a:pt x="26" y="70"/>
                      <a:pt x="28" y="70"/>
                    </a:cubicBezTo>
                    <a:cubicBezTo>
                      <a:pt x="26" y="69"/>
                      <a:pt x="28" y="69"/>
                      <a:pt x="27" y="69"/>
                    </a:cubicBezTo>
                    <a:cubicBezTo>
                      <a:pt x="29" y="70"/>
                      <a:pt x="27" y="68"/>
                      <a:pt x="28" y="69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7" y="68"/>
                      <a:pt x="22" y="66"/>
                      <a:pt x="25" y="67"/>
                    </a:cubicBezTo>
                    <a:cubicBezTo>
                      <a:pt x="26" y="67"/>
                      <a:pt x="27" y="67"/>
                      <a:pt x="27" y="68"/>
                    </a:cubicBezTo>
                    <a:cubicBezTo>
                      <a:pt x="30" y="68"/>
                      <a:pt x="25" y="66"/>
                      <a:pt x="29" y="67"/>
                    </a:cubicBezTo>
                    <a:cubicBezTo>
                      <a:pt x="28" y="66"/>
                      <a:pt x="26" y="66"/>
                      <a:pt x="25" y="65"/>
                    </a:cubicBezTo>
                    <a:cubicBezTo>
                      <a:pt x="26" y="65"/>
                      <a:pt x="28" y="65"/>
                      <a:pt x="28" y="65"/>
                    </a:cubicBezTo>
                    <a:cubicBezTo>
                      <a:pt x="28" y="65"/>
                      <a:pt x="27" y="65"/>
                      <a:pt x="28" y="65"/>
                    </a:cubicBezTo>
                    <a:cubicBezTo>
                      <a:pt x="28" y="65"/>
                      <a:pt x="28" y="65"/>
                      <a:pt x="29" y="65"/>
                    </a:cubicBezTo>
                    <a:cubicBezTo>
                      <a:pt x="30" y="65"/>
                      <a:pt x="28" y="64"/>
                      <a:pt x="28" y="64"/>
                    </a:cubicBezTo>
                    <a:cubicBezTo>
                      <a:pt x="30" y="64"/>
                      <a:pt x="29" y="63"/>
                      <a:pt x="30" y="63"/>
                    </a:cubicBezTo>
                    <a:cubicBezTo>
                      <a:pt x="28" y="62"/>
                      <a:pt x="31" y="63"/>
                      <a:pt x="28" y="62"/>
                    </a:cubicBezTo>
                    <a:cubicBezTo>
                      <a:pt x="29" y="62"/>
                      <a:pt x="29" y="62"/>
                      <a:pt x="29" y="62"/>
                    </a:cubicBezTo>
                    <a:cubicBezTo>
                      <a:pt x="28" y="62"/>
                      <a:pt x="26" y="61"/>
                      <a:pt x="26" y="61"/>
                    </a:cubicBezTo>
                    <a:cubicBezTo>
                      <a:pt x="28" y="61"/>
                      <a:pt x="28" y="61"/>
                      <a:pt x="28" y="61"/>
                    </a:cubicBezTo>
                    <a:cubicBezTo>
                      <a:pt x="30" y="62"/>
                      <a:pt x="29" y="61"/>
                      <a:pt x="30" y="61"/>
                    </a:cubicBezTo>
                    <a:cubicBezTo>
                      <a:pt x="28" y="61"/>
                      <a:pt x="30" y="61"/>
                      <a:pt x="28" y="61"/>
                    </a:cubicBezTo>
                    <a:cubicBezTo>
                      <a:pt x="28" y="60"/>
                      <a:pt x="28" y="60"/>
                      <a:pt x="28" y="60"/>
                    </a:cubicBezTo>
                    <a:cubicBezTo>
                      <a:pt x="27" y="60"/>
                      <a:pt x="27" y="60"/>
                      <a:pt x="27" y="59"/>
                    </a:cubicBezTo>
                    <a:cubicBezTo>
                      <a:pt x="27" y="59"/>
                      <a:pt x="29" y="60"/>
                      <a:pt x="29" y="60"/>
                    </a:cubicBezTo>
                    <a:cubicBezTo>
                      <a:pt x="30" y="60"/>
                      <a:pt x="29" y="60"/>
                      <a:pt x="29" y="59"/>
                    </a:cubicBezTo>
                    <a:cubicBezTo>
                      <a:pt x="29" y="59"/>
                      <a:pt x="29" y="59"/>
                      <a:pt x="28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30" y="59"/>
                    </a:cubicBezTo>
                    <a:cubicBezTo>
                      <a:pt x="31" y="59"/>
                      <a:pt x="31" y="59"/>
                      <a:pt x="31" y="59"/>
                    </a:cubicBezTo>
                    <a:cubicBezTo>
                      <a:pt x="31" y="59"/>
                      <a:pt x="30" y="58"/>
                      <a:pt x="29" y="58"/>
                    </a:cubicBezTo>
                    <a:cubicBezTo>
                      <a:pt x="30" y="58"/>
                      <a:pt x="29" y="56"/>
                      <a:pt x="28" y="56"/>
                    </a:cubicBezTo>
                    <a:cubicBezTo>
                      <a:pt x="28" y="56"/>
                      <a:pt x="30" y="56"/>
                      <a:pt x="29" y="56"/>
                    </a:cubicBezTo>
                    <a:cubicBezTo>
                      <a:pt x="29" y="56"/>
                      <a:pt x="27" y="55"/>
                      <a:pt x="28" y="55"/>
                    </a:cubicBezTo>
                    <a:cubicBezTo>
                      <a:pt x="28" y="55"/>
                      <a:pt x="30" y="55"/>
                      <a:pt x="30" y="55"/>
                    </a:cubicBezTo>
                    <a:cubicBezTo>
                      <a:pt x="30" y="55"/>
                      <a:pt x="28" y="55"/>
                      <a:pt x="28" y="55"/>
                    </a:cubicBezTo>
                    <a:cubicBezTo>
                      <a:pt x="31" y="55"/>
                      <a:pt x="27" y="53"/>
                      <a:pt x="29" y="53"/>
                    </a:cubicBezTo>
                    <a:cubicBezTo>
                      <a:pt x="29" y="53"/>
                      <a:pt x="30" y="53"/>
                      <a:pt x="30" y="53"/>
                    </a:cubicBezTo>
                    <a:cubicBezTo>
                      <a:pt x="30" y="53"/>
                      <a:pt x="29" y="52"/>
                      <a:pt x="27" y="51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9" y="51"/>
                      <a:pt x="29" y="51"/>
                      <a:pt x="27" y="50"/>
                    </a:cubicBezTo>
                    <a:cubicBezTo>
                      <a:pt x="27" y="51"/>
                      <a:pt x="28" y="51"/>
                      <a:pt x="28" y="51"/>
                    </a:cubicBezTo>
                    <a:cubicBezTo>
                      <a:pt x="27" y="51"/>
                      <a:pt x="25" y="50"/>
                      <a:pt x="26" y="50"/>
                    </a:cubicBezTo>
                    <a:cubicBezTo>
                      <a:pt x="26" y="50"/>
                      <a:pt x="26" y="50"/>
                      <a:pt x="26" y="50"/>
                    </a:cubicBezTo>
                    <a:cubicBezTo>
                      <a:pt x="26" y="50"/>
                      <a:pt x="25" y="49"/>
                      <a:pt x="25" y="49"/>
                    </a:cubicBezTo>
                    <a:cubicBezTo>
                      <a:pt x="26" y="49"/>
                      <a:pt x="26" y="49"/>
                      <a:pt x="27" y="49"/>
                    </a:cubicBezTo>
                    <a:cubicBezTo>
                      <a:pt x="29" y="50"/>
                      <a:pt x="28" y="49"/>
                      <a:pt x="29" y="49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6" y="48"/>
                      <a:pt x="29" y="49"/>
                      <a:pt x="29" y="48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24" y="47"/>
                      <a:pt x="26" y="47"/>
                      <a:pt x="27" y="47"/>
                    </a:cubicBezTo>
                    <a:cubicBezTo>
                      <a:pt x="27" y="47"/>
                      <a:pt x="24" y="46"/>
                      <a:pt x="22" y="45"/>
                    </a:cubicBezTo>
                    <a:cubicBezTo>
                      <a:pt x="23" y="45"/>
                      <a:pt x="22" y="44"/>
                      <a:pt x="22" y="44"/>
                    </a:cubicBezTo>
                    <a:cubicBezTo>
                      <a:pt x="23" y="44"/>
                      <a:pt x="22" y="44"/>
                      <a:pt x="23" y="44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25" y="45"/>
                      <a:pt x="27" y="45"/>
                      <a:pt x="28" y="45"/>
                    </a:cubicBezTo>
                    <a:cubicBezTo>
                      <a:pt x="27" y="45"/>
                      <a:pt x="28" y="44"/>
                      <a:pt x="29" y="44"/>
                    </a:cubicBezTo>
                    <a:cubicBezTo>
                      <a:pt x="26" y="44"/>
                      <a:pt x="27" y="43"/>
                      <a:pt x="25" y="42"/>
                    </a:cubicBezTo>
                    <a:cubicBezTo>
                      <a:pt x="24" y="42"/>
                      <a:pt x="27" y="43"/>
                      <a:pt x="28" y="43"/>
                    </a:cubicBezTo>
                    <a:cubicBezTo>
                      <a:pt x="27" y="42"/>
                      <a:pt x="27" y="41"/>
                      <a:pt x="27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7" y="40"/>
                      <a:pt x="28" y="40"/>
                      <a:pt x="26" y="39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8" y="39"/>
                      <a:pt x="24" y="38"/>
                      <a:pt x="26" y="38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6" y="38"/>
                      <a:pt x="28" y="38"/>
                      <a:pt x="26" y="37"/>
                    </a:cubicBezTo>
                    <a:cubicBezTo>
                      <a:pt x="27" y="37"/>
                      <a:pt x="27" y="38"/>
                      <a:pt x="28" y="38"/>
                    </a:cubicBezTo>
                    <a:cubicBezTo>
                      <a:pt x="27" y="37"/>
                      <a:pt x="27" y="37"/>
                      <a:pt x="26" y="36"/>
                    </a:cubicBezTo>
                    <a:cubicBezTo>
                      <a:pt x="28" y="37"/>
                      <a:pt x="28" y="37"/>
                      <a:pt x="28" y="37"/>
                    </a:cubicBezTo>
                    <a:cubicBezTo>
                      <a:pt x="29" y="37"/>
                      <a:pt x="26" y="36"/>
                      <a:pt x="27" y="36"/>
                    </a:cubicBezTo>
                    <a:cubicBezTo>
                      <a:pt x="27" y="36"/>
                      <a:pt x="28" y="36"/>
                      <a:pt x="28" y="36"/>
                    </a:cubicBezTo>
                    <a:cubicBezTo>
                      <a:pt x="27" y="35"/>
                      <a:pt x="27" y="35"/>
                      <a:pt x="27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3"/>
                      <a:pt x="30" y="31"/>
                      <a:pt x="28" y="29"/>
                    </a:cubicBezTo>
                    <a:cubicBezTo>
                      <a:pt x="31" y="29"/>
                      <a:pt x="30" y="30"/>
                      <a:pt x="31" y="30"/>
                    </a:cubicBezTo>
                    <a:cubicBezTo>
                      <a:pt x="29" y="29"/>
                      <a:pt x="31" y="29"/>
                      <a:pt x="30" y="29"/>
                    </a:cubicBezTo>
                    <a:cubicBezTo>
                      <a:pt x="30" y="29"/>
                      <a:pt x="30" y="29"/>
                      <a:pt x="30" y="29"/>
                    </a:cubicBezTo>
                    <a:cubicBezTo>
                      <a:pt x="30" y="28"/>
                      <a:pt x="31" y="28"/>
                      <a:pt x="31" y="28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29" y="27"/>
                      <a:pt x="33" y="28"/>
                      <a:pt x="30" y="27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0" y="26"/>
                      <a:pt x="33" y="27"/>
                      <a:pt x="31" y="26"/>
                    </a:cubicBezTo>
                    <a:cubicBezTo>
                      <a:pt x="31" y="26"/>
                      <a:pt x="31" y="26"/>
                      <a:pt x="31" y="26"/>
                    </a:cubicBezTo>
                    <a:cubicBezTo>
                      <a:pt x="33" y="26"/>
                      <a:pt x="29" y="25"/>
                      <a:pt x="31" y="25"/>
                    </a:cubicBezTo>
                    <a:cubicBezTo>
                      <a:pt x="31" y="25"/>
                      <a:pt x="30" y="24"/>
                      <a:pt x="28" y="24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0" y="23"/>
                      <a:pt x="31" y="21"/>
                      <a:pt x="29" y="19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28" y="18"/>
                      <a:pt x="33" y="19"/>
                      <a:pt x="29" y="17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29" y="16"/>
                      <a:pt x="30" y="16"/>
                      <a:pt x="28" y="15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30" y="15"/>
                      <a:pt x="28" y="14"/>
                      <a:pt x="28" y="14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33" y="14"/>
                      <a:pt x="36" y="12"/>
                      <a:pt x="32" y="9"/>
                    </a:cubicBezTo>
                    <a:cubicBezTo>
                      <a:pt x="32" y="9"/>
                      <a:pt x="35" y="10"/>
                      <a:pt x="34" y="10"/>
                    </a:cubicBezTo>
                    <a:cubicBezTo>
                      <a:pt x="32" y="7"/>
                      <a:pt x="37" y="7"/>
                      <a:pt x="33" y="4"/>
                    </a:cubicBezTo>
                    <a:cubicBezTo>
                      <a:pt x="32" y="2"/>
                      <a:pt x="26" y="0"/>
                      <a:pt x="26" y="0"/>
                    </a:cubicBezTo>
                    <a:cubicBezTo>
                      <a:pt x="28" y="3"/>
                      <a:pt x="24" y="5"/>
                      <a:pt x="21" y="7"/>
                    </a:cubicBezTo>
                    <a:cubicBezTo>
                      <a:pt x="21" y="8"/>
                      <a:pt x="21" y="9"/>
                      <a:pt x="20" y="10"/>
                    </a:cubicBezTo>
                    <a:cubicBezTo>
                      <a:pt x="20" y="13"/>
                      <a:pt x="14" y="16"/>
                      <a:pt x="15" y="20"/>
                    </a:cubicBezTo>
                    <a:cubicBezTo>
                      <a:pt x="16" y="20"/>
                      <a:pt x="17" y="21"/>
                      <a:pt x="17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2"/>
                      <a:pt x="16" y="21"/>
                      <a:pt x="16" y="21"/>
                    </a:cubicBezTo>
                    <a:cubicBezTo>
                      <a:pt x="15" y="22"/>
                      <a:pt x="16" y="24"/>
                      <a:pt x="15" y="25"/>
                    </a:cubicBezTo>
                    <a:cubicBezTo>
                      <a:pt x="17" y="25"/>
                      <a:pt x="15" y="26"/>
                      <a:pt x="17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7" y="27"/>
                      <a:pt x="17" y="27"/>
                      <a:pt x="14" y="28"/>
                    </a:cubicBezTo>
                    <a:cubicBezTo>
                      <a:pt x="12" y="31"/>
                      <a:pt x="12" y="35"/>
                      <a:pt x="11" y="3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46" name="Freeform 116"/>
              <p:cNvSpPr>
                <a:spLocks/>
              </p:cNvSpPr>
              <p:nvPr/>
            </p:nvSpPr>
            <p:spPr bwMode="auto">
              <a:xfrm>
                <a:off x="6540" y="13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47" name="Freeform 117"/>
              <p:cNvSpPr>
                <a:spLocks/>
              </p:cNvSpPr>
              <p:nvPr/>
            </p:nvSpPr>
            <p:spPr bwMode="auto">
              <a:xfrm>
                <a:off x="5926" y="26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48" name="Freeform 118"/>
              <p:cNvSpPr>
                <a:spLocks/>
              </p:cNvSpPr>
              <p:nvPr/>
            </p:nvSpPr>
            <p:spPr bwMode="auto">
              <a:xfrm>
                <a:off x="6547" y="1503"/>
                <a:ext cx="5" cy="3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0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49" name="Freeform 119"/>
              <p:cNvSpPr>
                <a:spLocks/>
              </p:cNvSpPr>
              <p:nvPr/>
            </p:nvSpPr>
            <p:spPr bwMode="auto">
              <a:xfrm>
                <a:off x="6545" y="1501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50" name="Freeform 120"/>
              <p:cNvSpPr>
                <a:spLocks/>
              </p:cNvSpPr>
              <p:nvPr/>
            </p:nvSpPr>
            <p:spPr bwMode="auto">
              <a:xfrm>
                <a:off x="6547" y="1513"/>
                <a:ext cx="5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51" name="Freeform 121"/>
              <p:cNvSpPr>
                <a:spLocks/>
              </p:cNvSpPr>
              <p:nvPr/>
            </p:nvSpPr>
            <p:spPr bwMode="auto">
              <a:xfrm>
                <a:off x="6052" y="161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52" name="Freeform 122"/>
              <p:cNvSpPr>
                <a:spLocks/>
              </p:cNvSpPr>
              <p:nvPr/>
            </p:nvSpPr>
            <p:spPr bwMode="auto">
              <a:xfrm>
                <a:off x="6026" y="1565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53" name="Freeform 123"/>
              <p:cNvSpPr>
                <a:spLocks/>
              </p:cNvSpPr>
              <p:nvPr/>
            </p:nvSpPr>
            <p:spPr bwMode="auto">
              <a:xfrm>
                <a:off x="6052" y="1525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54" name="Freeform 124"/>
              <p:cNvSpPr>
                <a:spLocks/>
              </p:cNvSpPr>
              <p:nvPr/>
            </p:nvSpPr>
            <p:spPr bwMode="auto">
              <a:xfrm>
                <a:off x="7311" y="204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55" name="Freeform 125"/>
              <p:cNvSpPr>
                <a:spLocks/>
              </p:cNvSpPr>
              <p:nvPr/>
            </p:nvSpPr>
            <p:spPr bwMode="auto">
              <a:xfrm>
                <a:off x="6123" y="1646"/>
                <a:ext cx="5" cy="2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0"/>
                      <a:pt x="0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56" name="Rectangle 126"/>
              <p:cNvSpPr>
                <a:spLocks noChangeArrowheads="1"/>
              </p:cNvSpPr>
              <p:nvPr/>
            </p:nvSpPr>
            <p:spPr bwMode="auto">
              <a:xfrm>
                <a:off x="6066" y="1546"/>
                <a:ext cx="2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57" name="Freeform 127"/>
              <p:cNvSpPr>
                <a:spLocks/>
              </p:cNvSpPr>
              <p:nvPr/>
            </p:nvSpPr>
            <p:spPr bwMode="auto">
              <a:xfrm>
                <a:off x="5938" y="1399"/>
                <a:ext cx="194" cy="301"/>
              </a:xfrm>
              <a:custGeom>
                <a:avLst/>
                <a:gdLst>
                  <a:gd name="T0" fmla="*/ 11 w 82"/>
                  <a:gd name="T1" fmla="*/ 27 h 127"/>
                  <a:gd name="T2" fmla="*/ 20 w 82"/>
                  <a:gd name="T3" fmla="*/ 47 h 127"/>
                  <a:gd name="T4" fmla="*/ 34 w 82"/>
                  <a:gd name="T5" fmla="*/ 60 h 127"/>
                  <a:gd name="T6" fmla="*/ 37 w 82"/>
                  <a:gd name="T7" fmla="*/ 68 h 127"/>
                  <a:gd name="T8" fmla="*/ 43 w 82"/>
                  <a:gd name="T9" fmla="*/ 80 h 127"/>
                  <a:gd name="T10" fmla="*/ 47 w 82"/>
                  <a:gd name="T11" fmla="*/ 89 h 127"/>
                  <a:gd name="T12" fmla="*/ 53 w 82"/>
                  <a:gd name="T13" fmla="*/ 94 h 127"/>
                  <a:gd name="T14" fmla="*/ 60 w 82"/>
                  <a:gd name="T15" fmla="*/ 105 h 127"/>
                  <a:gd name="T16" fmla="*/ 63 w 82"/>
                  <a:gd name="T17" fmla="*/ 111 h 127"/>
                  <a:gd name="T18" fmla="*/ 63 w 82"/>
                  <a:gd name="T19" fmla="*/ 121 h 127"/>
                  <a:gd name="T20" fmla="*/ 65 w 82"/>
                  <a:gd name="T21" fmla="*/ 124 h 127"/>
                  <a:gd name="T22" fmla="*/ 69 w 82"/>
                  <a:gd name="T23" fmla="*/ 126 h 127"/>
                  <a:gd name="T24" fmla="*/ 72 w 82"/>
                  <a:gd name="T25" fmla="*/ 126 h 127"/>
                  <a:gd name="T26" fmla="*/ 73 w 82"/>
                  <a:gd name="T27" fmla="*/ 123 h 127"/>
                  <a:gd name="T28" fmla="*/ 71 w 82"/>
                  <a:gd name="T29" fmla="*/ 118 h 127"/>
                  <a:gd name="T30" fmla="*/ 73 w 82"/>
                  <a:gd name="T31" fmla="*/ 112 h 127"/>
                  <a:gd name="T32" fmla="*/ 80 w 82"/>
                  <a:gd name="T33" fmla="*/ 112 h 127"/>
                  <a:gd name="T34" fmla="*/ 80 w 82"/>
                  <a:gd name="T35" fmla="*/ 109 h 127"/>
                  <a:gd name="T36" fmla="*/ 76 w 82"/>
                  <a:gd name="T37" fmla="*/ 108 h 127"/>
                  <a:gd name="T38" fmla="*/ 78 w 82"/>
                  <a:gd name="T39" fmla="*/ 107 h 127"/>
                  <a:gd name="T40" fmla="*/ 73 w 82"/>
                  <a:gd name="T41" fmla="*/ 105 h 127"/>
                  <a:gd name="T42" fmla="*/ 77 w 82"/>
                  <a:gd name="T43" fmla="*/ 102 h 127"/>
                  <a:gd name="T44" fmla="*/ 78 w 82"/>
                  <a:gd name="T45" fmla="*/ 100 h 127"/>
                  <a:gd name="T46" fmla="*/ 76 w 82"/>
                  <a:gd name="T47" fmla="*/ 100 h 127"/>
                  <a:gd name="T48" fmla="*/ 76 w 82"/>
                  <a:gd name="T49" fmla="*/ 96 h 127"/>
                  <a:gd name="T50" fmla="*/ 71 w 82"/>
                  <a:gd name="T51" fmla="*/ 96 h 127"/>
                  <a:gd name="T52" fmla="*/ 65 w 82"/>
                  <a:gd name="T53" fmla="*/ 95 h 127"/>
                  <a:gd name="T54" fmla="*/ 70 w 82"/>
                  <a:gd name="T55" fmla="*/ 92 h 127"/>
                  <a:gd name="T56" fmla="*/ 68 w 82"/>
                  <a:gd name="T57" fmla="*/ 86 h 127"/>
                  <a:gd name="T58" fmla="*/ 67 w 82"/>
                  <a:gd name="T59" fmla="*/ 84 h 127"/>
                  <a:gd name="T60" fmla="*/ 65 w 82"/>
                  <a:gd name="T61" fmla="*/ 81 h 127"/>
                  <a:gd name="T62" fmla="*/ 62 w 82"/>
                  <a:gd name="T63" fmla="*/ 75 h 127"/>
                  <a:gd name="T64" fmla="*/ 60 w 82"/>
                  <a:gd name="T65" fmla="*/ 73 h 127"/>
                  <a:gd name="T66" fmla="*/ 59 w 82"/>
                  <a:gd name="T67" fmla="*/ 72 h 127"/>
                  <a:gd name="T68" fmla="*/ 57 w 82"/>
                  <a:gd name="T69" fmla="*/ 71 h 127"/>
                  <a:gd name="T70" fmla="*/ 58 w 82"/>
                  <a:gd name="T71" fmla="*/ 68 h 127"/>
                  <a:gd name="T72" fmla="*/ 55 w 82"/>
                  <a:gd name="T73" fmla="*/ 67 h 127"/>
                  <a:gd name="T74" fmla="*/ 54 w 82"/>
                  <a:gd name="T75" fmla="*/ 62 h 127"/>
                  <a:gd name="T76" fmla="*/ 51 w 82"/>
                  <a:gd name="T77" fmla="*/ 58 h 127"/>
                  <a:gd name="T78" fmla="*/ 51 w 82"/>
                  <a:gd name="T79" fmla="*/ 54 h 127"/>
                  <a:gd name="T80" fmla="*/ 48 w 82"/>
                  <a:gd name="T81" fmla="*/ 53 h 127"/>
                  <a:gd name="T82" fmla="*/ 49 w 82"/>
                  <a:gd name="T83" fmla="*/ 53 h 127"/>
                  <a:gd name="T84" fmla="*/ 45 w 82"/>
                  <a:gd name="T85" fmla="*/ 50 h 127"/>
                  <a:gd name="T86" fmla="*/ 43 w 82"/>
                  <a:gd name="T87" fmla="*/ 46 h 127"/>
                  <a:gd name="T88" fmla="*/ 41 w 82"/>
                  <a:gd name="T89" fmla="*/ 44 h 127"/>
                  <a:gd name="T90" fmla="*/ 32 w 82"/>
                  <a:gd name="T91" fmla="*/ 44 h 127"/>
                  <a:gd name="T92" fmla="*/ 35 w 82"/>
                  <a:gd name="T93" fmla="*/ 39 h 127"/>
                  <a:gd name="T94" fmla="*/ 31 w 82"/>
                  <a:gd name="T95" fmla="*/ 36 h 127"/>
                  <a:gd name="T96" fmla="*/ 30 w 82"/>
                  <a:gd name="T97" fmla="*/ 32 h 127"/>
                  <a:gd name="T98" fmla="*/ 26 w 82"/>
                  <a:gd name="T99" fmla="*/ 24 h 127"/>
                  <a:gd name="T100" fmla="*/ 25 w 82"/>
                  <a:gd name="T101" fmla="*/ 21 h 127"/>
                  <a:gd name="T102" fmla="*/ 15 w 82"/>
                  <a:gd name="T103" fmla="*/ 15 h 127"/>
                  <a:gd name="T104" fmla="*/ 13 w 82"/>
                  <a:gd name="T105" fmla="*/ 13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2" h="127">
                    <a:moveTo>
                      <a:pt x="1" y="12"/>
                    </a:moveTo>
                    <a:cubicBezTo>
                      <a:pt x="2" y="13"/>
                      <a:pt x="4" y="14"/>
                      <a:pt x="3" y="15"/>
                    </a:cubicBezTo>
                    <a:cubicBezTo>
                      <a:pt x="6" y="19"/>
                      <a:pt x="4" y="25"/>
                      <a:pt x="8" y="28"/>
                    </a:cubicBezTo>
                    <a:cubicBezTo>
                      <a:pt x="9" y="27"/>
                      <a:pt x="10" y="27"/>
                      <a:pt x="10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0" y="28"/>
                      <a:pt x="9" y="28"/>
                    </a:cubicBezTo>
                    <a:cubicBezTo>
                      <a:pt x="10" y="29"/>
                      <a:pt x="12" y="30"/>
                      <a:pt x="12" y="32"/>
                    </a:cubicBezTo>
                    <a:cubicBezTo>
                      <a:pt x="14" y="31"/>
                      <a:pt x="13" y="33"/>
                      <a:pt x="15" y="3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5" y="33"/>
                      <a:pt x="15" y="33"/>
                      <a:pt x="13" y="35"/>
                    </a:cubicBezTo>
                    <a:cubicBezTo>
                      <a:pt x="14" y="40"/>
                      <a:pt x="18" y="43"/>
                      <a:pt x="20" y="47"/>
                    </a:cubicBezTo>
                    <a:cubicBezTo>
                      <a:pt x="22" y="50"/>
                      <a:pt x="26" y="53"/>
                      <a:pt x="29" y="57"/>
                    </a:cubicBezTo>
                    <a:cubicBezTo>
                      <a:pt x="32" y="56"/>
                      <a:pt x="31" y="57"/>
                      <a:pt x="34" y="56"/>
                    </a:cubicBezTo>
                    <a:cubicBezTo>
                      <a:pt x="33" y="57"/>
                      <a:pt x="33" y="57"/>
                      <a:pt x="33" y="57"/>
                    </a:cubicBezTo>
                    <a:cubicBezTo>
                      <a:pt x="35" y="57"/>
                      <a:pt x="34" y="58"/>
                      <a:pt x="33" y="59"/>
                    </a:cubicBezTo>
                    <a:cubicBezTo>
                      <a:pt x="34" y="59"/>
                      <a:pt x="33" y="59"/>
                      <a:pt x="35" y="58"/>
                    </a:cubicBezTo>
                    <a:cubicBezTo>
                      <a:pt x="37" y="58"/>
                      <a:pt x="33" y="60"/>
                      <a:pt x="34" y="60"/>
                    </a:cubicBezTo>
                    <a:cubicBezTo>
                      <a:pt x="33" y="60"/>
                      <a:pt x="35" y="59"/>
                      <a:pt x="35" y="60"/>
                    </a:cubicBezTo>
                    <a:cubicBezTo>
                      <a:pt x="37" y="60"/>
                      <a:pt x="33" y="60"/>
                      <a:pt x="32" y="62"/>
                    </a:cubicBezTo>
                    <a:cubicBezTo>
                      <a:pt x="34" y="64"/>
                      <a:pt x="37" y="65"/>
                      <a:pt x="37" y="67"/>
                    </a:cubicBezTo>
                    <a:cubicBezTo>
                      <a:pt x="37" y="67"/>
                      <a:pt x="38" y="66"/>
                      <a:pt x="38" y="66"/>
                    </a:cubicBezTo>
                    <a:cubicBezTo>
                      <a:pt x="35" y="68"/>
                      <a:pt x="39" y="66"/>
                      <a:pt x="38" y="67"/>
                    </a:cubicBezTo>
                    <a:cubicBezTo>
                      <a:pt x="37" y="68"/>
                      <a:pt x="37" y="68"/>
                      <a:pt x="37" y="68"/>
                    </a:cubicBezTo>
                    <a:cubicBezTo>
                      <a:pt x="36" y="69"/>
                      <a:pt x="39" y="69"/>
                      <a:pt x="38" y="70"/>
                    </a:cubicBezTo>
                    <a:cubicBezTo>
                      <a:pt x="39" y="70"/>
                      <a:pt x="37" y="72"/>
                      <a:pt x="39" y="72"/>
                    </a:cubicBezTo>
                    <a:cubicBezTo>
                      <a:pt x="38" y="72"/>
                      <a:pt x="38" y="73"/>
                      <a:pt x="38" y="73"/>
                    </a:cubicBezTo>
                    <a:cubicBezTo>
                      <a:pt x="41" y="72"/>
                      <a:pt x="37" y="75"/>
                      <a:pt x="40" y="74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41" y="76"/>
                      <a:pt x="41" y="79"/>
                      <a:pt x="43" y="80"/>
                    </a:cubicBezTo>
                    <a:cubicBezTo>
                      <a:pt x="44" y="81"/>
                      <a:pt x="42" y="84"/>
                      <a:pt x="44" y="84"/>
                    </a:cubicBezTo>
                    <a:cubicBezTo>
                      <a:pt x="46" y="84"/>
                      <a:pt x="46" y="84"/>
                      <a:pt x="46" y="84"/>
                    </a:cubicBezTo>
                    <a:cubicBezTo>
                      <a:pt x="46" y="84"/>
                      <a:pt x="45" y="84"/>
                      <a:pt x="44" y="84"/>
                    </a:cubicBezTo>
                    <a:cubicBezTo>
                      <a:pt x="46" y="84"/>
                      <a:pt x="45" y="86"/>
                      <a:pt x="45" y="87"/>
                    </a:cubicBezTo>
                    <a:cubicBezTo>
                      <a:pt x="46" y="87"/>
                      <a:pt x="46" y="87"/>
                      <a:pt x="47" y="86"/>
                    </a:cubicBezTo>
                    <a:cubicBezTo>
                      <a:pt x="45" y="88"/>
                      <a:pt x="48" y="88"/>
                      <a:pt x="47" y="89"/>
                    </a:cubicBezTo>
                    <a:cubicBezTo>
                      <a:pt x="50" y="88"/>
                      <a:pt x="49" y="89"/>
                      <a:pt x="50" y="89"/>
                    </a:cubicBezTo>
                    <a:cubicBezTo>
                      <a:pt x="50" y="89"/>
                      <a:pt x="49" y="90"/>
                      <a:pt x="48" y="90"/>
                    </a:cubicBezTo>
                    <a:cubicBezTo>
                      <a:pt x="49" y="91"/>
                      <a:pt x="49" y="91"/>
                      <a:pt x="49" y="92"/>
                    </a:cubicBezTo>
                    <a:cubicBezTo>
                      <a:pt x="49" y="92"/>
                      <a:pt x="51" y="92"/>
                      <a:pt x="51" y="92"/>
                    </a:cubicBezTo>
                    <a:cubicBezTo>
                      <a:pt x="49" y="93"/>
                      <a:pt x="51" y="93"/>
                      <a:pt x="50" y="94"/>
                    </a:cubicBezTo>
                    <a:cubicBezTo>
                      <a:pt x="52" y="93"/>
                      <a:pt x="54" y="93"/>
                      <a:pt x="53" y="94"/>
                    </a:cubicBezTo>
                    <a:cubicBezTo>
                      <a:pt x="51" y="95"/>
                      <a:pt x="51" y="95"/>
                      <a:pt x="51" y="95"/>
                    </a:cubicBezTo>
                    <a:cubicBezTo>
                      <a:pt x="53" y="95"/>
                      <a:pt x="51" y="98"/>
                      <a:pt x="55" y="99"/>
                    </a:cubicBezTo>
                    <a:cubicBezTo>
                      <a:pt x="53" y="99"/>
                      <a:pt x="53" y="99"/>
                      <a:pt x="53" y="99"/>
                    </a:cubicBezTo>
                    <a:cubicBezTo>
                      <a:pt x="56" y="100"/>
                      <a:pt x="54" y="103"/>
                      <a:pt x="58" y="103"/>
                    </a:cubicBezTo>
                    <a:cubicBezTo>
                      <a:pt x="57" y="104"/>
                      <a:pt x="56" y="105"/>
                      <a:pt x="57" y="105"/>
                    </a:cubicBezTo>
                    <a:cubicBezTo>
                      <a:pt x="58" y="105"/>
                      <a:pt x="58" y="106"/>
                      <a:pt x="60" y="105"/>
                    </a:cubicBezTo>
                    <a:cubicBezTo>
                      <a:pt x="61" y="106"/>
                      <a:pt x="59" y="106"/>
                      <a:pt x="59" y="106"/>
                    </a:cubicBezTo>
                    <a:cubicBezTo>
                      <a:pt x="59" y="107"/>
                      <a:pt x="57" y="108"/>
                      <a:pt x="59" y="108"/>
                    </a:cubicBezTo>
                    <a:cubicBezTo>
                      <a:pt x="58" y="109"/>
                      <a:pt x="58" y="109"/>
                      <a:pt x="58" y="109"/>
                    </a:cubicBezTo>
                    <a:cubicBezTo>
                      <a:pt x="59" y="109"/>
                      <a:pt x="61" y="109"/>
                      <a:pt x="60" y="110"/>
                    </a:cubicBezTo>
                    <a:cubicBezTo>
                      <a:pt x="61" y="110"/>
                      <a:pt x="62" y="111"/>
                      <a:pt x="64" y="110"/>
                    </a:cubicBezTo>
                    <a:cubicBezTo>
                      <a:pt x="64" y="110"/>
                      <a:pt x="61" y="111"/>
                      <a:pt x="63" y="111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1" y="113"/>
                      <a:pt x="62" y="114"/>
                      <a:pt x="63" y="115"/>
                    </a:cubicBezTo>
                    <a:cubicBezTo>
                      <a:pt x="61" y="116"/>
                      <a:pt x="64" y="116"/>
                      <a:pt x="62" y="117"/>
                    </a:cubicBezTo>
                    <a:cubicBezTo>
                      <a:pt x="64" y="118"/>
                      <a:pt x="62" y="119"/>
                      <a:pt x="65" y="119"/>
                    </a:cubicBezTo>
                    <a:cubicBezTo>
                      <a:pt x="64" y="119"/>
                      <a:pt x="64" y="119"/>
                      <a:pt x="64" y="119"/>
                    </a:cubicBezTo>
                    <a:cubicBezTo>
                      <a:pt x="64" y="120"/>
                      <a:pt x="64" y="121"/>
                      <a:pt x="63" y="121"/>
                    </a:cubicBezTo>
                    <a:cubicBezTo>
                      <a:pt x="63" y="122"/>
                      <a:pt x="65" y="122"/>
                      <a:pt x="66" y="122"/>
                    </a:cubicBezTo>
                    <a:cubicBezTo>
                      <a:pt x="64" y="122"/>
                      <a:pt x="64" y="122"/>
                      <a:pt x="64" y="122"/>
                    </a:cubicBezTo>
                    <a:cubicBezTo>
                      <a:pt x="65" y="123"/>
                      <a:pt x="67" y="123"/>
                      <a:pt x="69" y="123"/>
                    </a:cubicBezTo>
                    <a:cubicBezTo>
                      <a:pt x="68" y="123"/>
                      <a:pt x="69" y="123"/>
                      <a:pt x="68" y="124"/>
                    </a:cubicBezTo>
                    <a:cubicBezTo>
                      <a:pt x="67" y="123"/>
                      <a:pt x="66" y="123"/>
                      <a:pt x="64" y="123"/>
                    </a:cubicBezTo>
                    <a:cubicBezTo>
                      <a:pt x="63" y="123"/>
                      <a:pt x="67" y="124"/>
                      <a:pt x="65" y="124"/>
                    </a:cubicBezTo>
                    <a:cubicBezTo>
                      <a:pt x="64" y="125"/>
                      <a:pt x="65" y="125"/>
                      <a:pt x="67" y="125"/>
                    </a:cubicBezTo>
                    <a:cubicBezTo>
                      <a:pt x="66" y="125"/>
                      <a:pt x="66" y="125"/>
                      <a:pt x="65" y="125"/>
                    </a:cubicBezTo>
                    <a:cubicBezTo>
                      <a:pt x="65" y="126"/>
                      <a:pt x="65" y="126"/>
                      <a:pt x="66" y="126"/>
                    </a:cubicBezTo>
                    <a:cubicBezTo>
                      <a:pt x="66" y="126"/>
                      <a:pt x="66" y="126"/>
                      <a:pt x="66" y="126"/>
                    </a:cubicBezTo>
                    <a:cubicBezTo>
                      <a:pt x="67" y="126"/>
                      <a:pt x="67" y="126"/>
                      <a:pt x="69" y="126"/>
                    </a:cubicBezTo>
                    <a:cubicBezTo>
                      <a:pt x="69" y="126"/>
                      <a:pt x="68" y="126"/>
                      <a:pt x="69" y="126"/>
                    </a:cubicBezTo>
                    <a:cubicBezTo>
                      <a:pt x="70" y="126"/>
                      <a:pt x="71" y="126"/>
                      <a:pt x="69" y="126"/>
                    </a:cubicBezTo>
                    <a:cubicBezTo>
                      <a:pt x="68" y="127"/>
                      <a:pt x="67" y="126"/>
                      <a:pt x="66" y="126"/>
                    </a:cubicBezTo>
                    <a:cubicBezTo>
                      <a:pt x="70" y="127"/>
                      <a:pt x="70" y="127"/>
                      <a:pt x="70" y="127"/>
                    </a:cubicBezTo>
                    <a:cubicBezTo>
                      <a:pt x="69" y="127"/>
                      <a:pt x="69" y="127"/>
                      <a:pt x="71" y="127"/>
                    </a:cubicBezTo>
                    <a:cubicBezTo>
                      <a:pt x="70" y="126"/>
                      <a:pt x="70" y="126"/>
                      <a:pt x="70" y="126"/>
                    </a:cubicBezTo>
                    <a:cubicBezTo>
                      <a:pt x="72" y="126"/>
                      <a:pt x="72" y="126"/>
                      <a:pt x="72" y="126"/>
                    </a:cubicBezTo>
                    <a:cubicBezTo>
                      <a:pt x="71" y="126"/>
                      <a:pt x="72" y="125"/>
                      <a:pt x="71" y="125"/>
                    </a:cubicBezTo>
                    <a:cubicBezTo>
                      <a:pt x="70" y="125"/>
                      <a:pt x="70" y="125"/>
                      <a:pt x="70" y="125"/>
                    </a:cubicBezTo>
                    <a:cubicBezTo>
                      <a:pt x="69" y="125"/>
                      <a:pt x="67" y="124"/>
                      <a:pt x="69" y="124"/>
                    </a:cubicBezTo>
                    <a:cubicBezTo>
                      <a:pt x="71" y="124"/>
                      <a:pt x="71" y="124"/>
                      <a:pt x="71" y="124"/>
                    </a:cubicBezTo>
                    <a:cubicBezTo>
                      <a:pt x="71" y="124"/>
                      <a:pt x="70" y="124"/>
                      <a:pt x="71" y="123"/>
                    </a:cubicBezTo>
                    <a:cubicBezTo>
                      <a:pt x="73" y="123"/>
                      <a:pt x="73" y="123"/>
                      <a:pt x="73" y="123"/>
                    </a:cubicBezTo>
                    <a:cubicBezTo>
                      <a:pt x="70" y="124"/>
                      <a:pt x="72" y="122"/>
                      <a:pt x="71" y="122"/>
                    </a:cubicBezTo>
                    <a:cubicBezTo>
                      <a:pt x="72" y="122"/>
                      <a:pt x="72" y="122"/>
                      <a:pt x="72" y="122"/>
                    </a:cubicBezTo>
                    <a:cubicBezTo>
                      <a:pt x="73" y="122"/>
                      <a:pt x="70" y="123"/>
                      <a:pt x="70" y="122"/>
                    </a:cubicBezTo>
                    <a:cubicBezTo>
                      <a:pt x="71" y="122"/>
                      <a:pt x="73" y="122"/>
                      <a:pt x="74" y="121"/>
                    </a:cubicBezTo>
                    <a:cubicBezTo>
                      <a:pt x="74" y="121"/>
                      <a:pt x="72" y="120"/>
                      <a:pt x="74" y="119"/>
                    </a:cubicBezTo>
                    <a:cubicBezTo>
                      <a:pt x="73" y="118"/>
                      <a:pt x="72" y="118"/>
                      <a:pt x="71" y="118"/>
                    </a:cubicBezTo>
                    <a:cubicBezTo>
                      <a:pt x="71" y="117"/>
                      <a:pt x="74" y="117"/>
                      <a:pt x="73" y="117"/>
                    </a:cubicBezTo>
                    <a:cubicBezTo>
                      <a:pt x="74" y="117"/>
                      <a:pt x="75" y="117"/>
                      <a:pt x="75" y="116"/>
                    </a:cubicBezTo>
                    <a:cubicBezTo>
                      <a:pt x="74" y="116"/>
                      <a:pt x="75" y="115"/>
                      <a:pt x="73" y="116"/>
                    </a:cubicBezTo>
                    <a:cubicBezTo>
                      <a:pt x="74" y="115"/>
                      <a:pt x="74" y="114"/>
                      <a:pt x="73" y="114"/>
                    </a:cubicBezTo>
                    <a:cubicBezTo>
                      <a:pt x="73" y="114"/>
                      <a:pt x="75" y="114"/>
                      <a:pt x="76" y="113"/>
                    </a:cubicBezTo>
                    <a:cubicBezTo>
                      <a:pt x="74" y="113"/>
                      <a:pt x="73" y="113"/>
                      <a:pt x="73" y="112"/>
                    </a:cubicBezTo>
                    <a:cubicBezTo>
                      <a:pt x="72" y="112"/>
                      <a:pt x="72" y="113"/>
                      <a:pt x="70" y="113"/>
                    </a:cubicBezTo>
                    <a:cubicBezTo>
                      <a:pt x="70" y="113"/>
                      <a:pt x="69" y="113"/>
                      <a:pt x="69" y="113"/>
                    </a:cubicBezTo>
                    <a:cubicBezTo>
                      <a:pt x="71" y="112"/>
                      <a:pt x="74" y="112"/>
                      <a:pt x="74" y="111"/>
                    </a:cubicBezTo>
                    <a:cubicBezTo>
                      <a:pt x="77" y="111"/>
                      <a:pt x="73" y="112"/>
                      <a:pt x="76" y="111"/>
                    </a:cubicBezTo>
                    <a:cubicBezTo>
                      <a:pt x="78" y="111"/>
                      <a:pt x="79" y="112"/>
                      <a:pt x="77" y="113"/>
                    </a:cubicBezTo>
                    <a:cubicBezTo>
                      <a:pt x="80" y="113"/>
                      <a:pt x="78" y="112"/>
                      <a:pt x="80" y="112"/>
                    </a:cubicBezTo>
                    <a:cubicBezTo>
                      <a:pt x="80" y="111"/>
                      <a:pt x="78" y="111"/>
                      <a:pt x="78" y="111"/>
                    </a:cubicBezTo>
                    <a:cubicBezTo>
                      <a:pt x="77" y="111"/>
                      <a:pt x="77" y="111"/>
                      <a:pt x="76" y="111"/>
                    </a:cubicBezTo>
                    <a:cubicBezTo>
                      <a:pt x="73" y="111"/>
                      <a:pt x="77" y="110"/>
                      <a:pt x="77" y="110"/>
                    </a:cubicBezTo>
                    <a:cubicBezTo>
                      <a:pt x="78" y="110"/>
                      <a:pt x="78" y="110"/>
                      <a:pt x="78" y="110"/>
                    </a:cubicBezTo>
                    <a:cubicBezTo>
                      <a:pt x="79" y="109"/>
                      <a:pt x="77" y="110"/>
                      <a:pt x="77" y="109"/>
                    </a:cubicBezTo>
                    <a:cubicBezTo>
                      <a:pt x="80" y="108"/>
                      <a:pt x="78" y="110"/>
                      <a:pt x="80" y="109"/>
                    </a:cubicBezTo>
                    <a:cubicBezTo>
                      <a:pt x="82" y="109"/>
                      <a:pt x="82" y="109"/>
                      <a:pt x="82" y="109"/>
                    </a:cubicBezTo>
                    <a:cubicBezTo>
                      <a:pt x="82" y="108"/>
                      <a:pt x="79" y="109"/>
                      <a:pt x="80" y="108"/>
                    </a:cubicBezTo>
                    <a:cubicBezTo>
                      <a:pt x="81" y="108"/>
                      <a:pt x="81" y="108"/>
                      <a:pt x="81" y="108"/>
                    </a:cubicBezTo>
                    <a:cubicBezTo>
                      <a:pt x="80" y="108"/>
                      <a:pt x="80" y="108"/>
                      <a:pt x="80" y="108"/>
                    </a:cubicBezTo>
                    <a:cubicBezTo>
                      <a:pt x="79" y="108"/>
                      <a:pt x="77" y="108"/>
                      <a:pt x="77" y="109"/>
                    </a:cubicBezTo>
                    <a:cubicBezTo>
                      <a:pt x="74" y="109"/>
                      <a:pt x="77" y="109"/>
                      <a:pt x="76" y="108"/>
                    </a:cubicBezTo>
                    <a:cubicBezTo>
                      <a:pt x="74" y="108"/>
                      <a:pt x="76" y="108"/>
                      <a:pt x="75" y="109"/>
                    </a:cubicBezTo>
                    <a:cubicBezTo>
                      <a:pt x="73" y="109"/>
                      <a:pt x="73" y="109"/>
                      <a:pt x="73" y="108"/>
                    </a:cubicBezTo>
                    <a:cubicBezTo>
                      <a:pt x="72" y="108"/>
                      <a:pt x="74" y="108"/>
                      <a:pt x="75" y="107"/>
                    </a:cubicBezTo>
                    <a:cubicBezTo>
                      <a:pt x="76" y="107"/>
                      <a:pt x="76" y="108"/>
                      <a:pt x="75" y="108"/>
                    </a:cubicBezTo>
                    <a:cubicBezTo>
                      <a:pt x="77" y="108"/>
                      <a:pt x="79" y="107"/>
                      <a:pt x="80" y="107"/>
                    </a:cubicBezTo>
                    <a:cubicBezTo>
                      <a:pt x="81" y="106"/>
                      <a:pt x="79" y="107"/>
                      <a:pt x="78" y="107"/>
                    </a:cubicBezTo>
                    <a:cubicBezTo>
                      <a:pt x="78" y="107"/>
                      <a:pt x="76" y="107"/>
                      <a:pt x="76" y="107"/>
                    </a:cubicBezTo>
                    <a:cubicBezTo>
                      <a:pt x="71" y="107"/>
                      <a:pt x="79" y="106"/>
                      <a:pt x="78" y="105"/>
                    </a:cubicBezTo>
                    <a:cubicBezTo>
                      <a:pt x="75" y="106"/>
                      <a:pt x="74" y="105"/>
                      <a:pt x="70" y="107"/>
                    </a:cubicBezTo>
                    <a:cubicBezTo>
                      <a:pt x="70" y="107"/>
                      <a:pt x="69" y="107"/>
                      <a:pt x="69" y="106"/>
                    </a:cubicBezTo>
                    <a:cubicBezTo>
                      <a:pt x="71" y="106"/>
                      <a:pt x="71" y="106"/>
                      <a:pt x="73" y="105"/>
                    </a:cubicBezTo>
                    <a:cubicBezTo>
                      <a:pt x="73" y="105"/>
                      <a:pt x="73" y="105"/>
                      <a:pt x="73" y="105"/>
                    </a:cubicBezTo>
                    <a:cubicBezTo>
                      <a:pt x="75" y="105"/>
                      <a:pt x="75" y="105"/>
                      <a:pt x="75" y="105"/>
                    </a:cubicBezTo>
                    <a:cubicBezTo>
                      <a:pt x="79" y="103"/>
                      <a:pt x="79" y="103"/>
                      <a:pt x="79" y="103"/>
                    </a:cubicBezTo>
                    <a:cubicBezTo>
                      <a:pt x="78" y="103"/>
                      <a:pt x="77" y="104"/>
                      <a:pt x="76" y="103"/>
                    </a:cubicBezTo>
                    <a:cubicBezTo>
                      <a:pt x="77" y="103"/>
                      <a:pt x="78" y="103"/>
                      <a:pt x="78" y="102"/>
                    </a:cubicBezTo>
                    <a:cubicBezTo>
                      <a:pt x="77" y="103"/>
                      <a:pt x="75" y="103"/>
                      <a:pt x="75" y="103"/>
                    </a:cubicBezTo>
                    <a:cubicBezTo>
                      <a:pt x="74" y="103"/>
                      <a:pt x="76" y="102"/>
                      <a:pt x="77" y="102"/>
                    </a:cubicBezTo>
                    <a:cubicBezTo>
                      <a:pt x="79" y="102"/>
                      <a:pt x="79" y="102"/>
                      <a:pt x="79" y="102"/>
                    </a:cubicBezTo>
                    <a:cubicBezTo>
                      <a:pt x="77" y="102"/>
                      <a:pt x="79" y="101"/>
                      <a:pt x="79" y="101"/>
                    </a:cubicBezTo>
                    <a:cubicBezTo>
                      <a:pt x="77" y="101"/>
                      <a:pt x="76" y="102"/>
                      <a:pt x="74" y="102"/>
                    </a:cubicBezTo>
                    <a:cubicBezTo>
                      <a:pt x="74" y="102"/>
                      <a:pt x="75" y="101"/>
                      <a:pt x="75" y="101"/>
                    </a:cubicBezTo>
                    <a:cubicBezTo>
                      <a:pt x="76" y="101"/>
                      <a:pt x="76" y="101"/>
                      <a:pt x="76" y="101"/>
                    </a:cubicBezTo>
                    <a:cubicBezTo>
                      <a:pt x="76" y="101"/>
                      <a:pt x="79" y="100"/>
                      <a:pt x="78" y="100"/>
                    </a:cubicBezTo>
                    <a:cubicBezTo>
                      <a:pt x="77" y="100"/>
                      <a:pt x="77" y="100"/>
                      <a:pt x="77" y="100"/>
                    </a:cubicBezTo>
                    <a:cubicBezTo>
                      <a:pt x="77" y="100"/>
                      <a:pt x="78" y="100"/>
                      <a:pt x="78" y="100"/>
                    </a:cubicBezTo>
                    <a:cubicBezTo>
                      <a:pt x="77" y="100"/>
                      <a:pt x="77" y="99"/>
                      <a:pt x="77" y="99"/>
                    </a:cubicBezTo>
                    <a:cubicBezTo>
                      <a:pt x="78" y="99"/>
                      <a:pt x="78" y="99"/>
                      <a:pt x="78" y="99"/>
                    </a:cubicBezTo>
                    <a:cubicBezTo>
                      <a:pt x="77" y="99"/>
                      <a:pt x="75" y="99"/>
                      <a:pt x="76" y="99"/>
                    </a:cubicBezTo>
                    <a:cubicBezTo>
                      <a:pt x="74" y="100"/>
                      <a:pt x="77" y="99"/>
                      <a:pt x="76" y="100"/>
                    </a:cubicBezTo>
                    <a:cubicBezTo>
                      <a:pt x="74" y="100"/>
                      <a:pt x="74" y="100"/>
                      <a:pt x="73" y="100"/>
                    </a:cubicBezTo>
                    <a:cubicBezTo>
                      <a:pt x="76" y="99"/>
                      <a:pt x="73" y="99"/>
                      <a:pt x="73" y="99"/>
                    </a:cubicBezTo>
                    <a:cubicBezTo>
                      <a:pt x="74" y="98"/>
                      <a:pt x="75" y="98"/>
                      <a:pt x="75" y="98"/>
                    </a:cubicBezTo>
                    <a:cubicBezTo>
                      <a:pt x="73" y="98"/>
                      <a:pt x="73" y="98"/>
                      <a:pt x="73" y="98"/>
                    </a:cubicBezTo>
                    <a:cubicBezTo>
                      <a:pt x="77" y="97"/>
                      <a:pt x="73" y="98"/>
                      <a:pt x="73" y="97"/>
                    </a:cubicBezTo>
                    <a:cubicBezTo>
                      <a:pt x="75" y="97"/>
                      <a:pt x="76" y="96"/>
                      <a:pt x="76" y="96"/>
                    </a:cubicBezTo>
                    <a:cubicBezTo>
                      <a:pt x="74" y="97"/>
                      <a:pt x="73" y="97"/>
                      <a:pt x="71" y="97"/>
                    </a:cubicBezTo>
                    <a:cubicBezTo>
                      <a:pt x="72" y="96"/>
                      <a:pt x="75" y="96"/>
                      <a:pt x="76" y="96"/>
                    </a:cubicBezTo>
                    <a:cubicBezTo>
                      <a:pt x="74" y="96"/>
                      <a:pt x="77" y="94"/>
                      <a:pt x="75" y="95"/>
                    </a:cubicBezTo>
                    <a:cubicBezTo>
                      <a:pt x="74" y="96"/>
                      <a:pt x="73" y="96"/>
                      <a:pt x="72" y="96"/>
                    </a:cubicBezTo>
                    <a:cubicBezTo>
                      <a:pt x="72" y="95"/>
                      <a:pt x="73" y="96"/>
                      <a:pt x="74" y="95"/>
                    </a:cubicBezTo>
                    <a:cubicBezTo>
                      <a:pt x="74" y="95"/>
                      <a:pt x="72" y="95"/>
                      <a:pt x="71" y="96"/>
                    </a:cubicBezTo>
                    <a:cubicBezTo>
                      <a:pt x="71" y="95"/>
                      <a:pt x="69" y="96"/>
                      <a:pt x="70" y="95"/>
                    </a:cubicBezTo>
                    <a:cubicBezTo>
                      <a:pt x="72" y="94"/>
                      <a:pt x="71" y="95"/>
                      <a:pt x="72" y="95"/>
                    </a:cubicBezTo>
                    <a:cubicBezTo>
                      <a:pt x="72" y="94"/>
                      <a:pt x="68" y="96"/>
                      <a:pt x="68" y="95"/>
                    </a:cubicBezTo>
                    <a:cubicBezTo>
                      <a:pt x="67" y="96"/>
                      <a:pt x="64" y="97"/>
                      <a:pt x="63" y="97"/>
                    </a:cubicBezTo>
                    <a:cubicBezTo>
                      <a:pt x="63" y="96"/>
                      <a:pt x="64" y="97"/>
                      <a:pt x="66" y="96"/>
                    </a:cubicBezTo>
                    <a:cubicBezTo>
                      <a:pt x="65" y="95"/>
                      <a:pt x="65" y="95"/>
                      <a:pt x="65" y="95"/>
                    </a:cubicBezTo>
                    <a:cubicBezTo>
                      <a:pt x="68" y="94"/>
                      <a:pt x="70" y="95"/>
                      <a:pt x="72" y="93"/>
                    </a:cubicBezTo>
                    <a:cubicBezTo>
                      <a:pt x="71" y="93"/>
                      <a:pt x="71" y="93"/>
                      <a:pt x="71" y="93"/>
                    </a:cubicBezTo>
                    <a:cubicBezTo>
                      <a:pt x="72" y="93"/>
                      <a:pt x="74" y="93"/>
                      <a:pt x="74" y="92"/>
                    </a:cubicBezTo>
                    <a:cubicBezTo>
                      <a:pt x="72" y="93"/>
                      <a:pt x="74" y="92"/>
                      <a:pt x="73" y="92"/>
                    </a:cubicBezTo>
                    <a:cubicBezTo>
                      <a:pt x="71" y="92"/>
                      <a:pt x="74" y="92"/>
                      <a:pt x="72" y="92"/>
                    </a:cubicBezTo>
                    <a:cubicBezTo>
                      <a:pt x="72" y="92"/>
                      <a:pt x="69" y="93"/>
                      <a:pt x="70" y="92"/>
                    </a:cubicBezTo>
                    <a:cubicBezTo>
                      <a:pt x="73" y="91"/>
                      <a:pt x="73" y="91"/>
                      <a:pt x="73" y="91"/>
                    </a:cubicBezTo>
                    <a:cubicBezTo>
                      <a:pt x="74" y="91"/>
                      <a:pt x="71" y="92"/>
                      <a:pt x="72" y="91"/>
                    </a:cubicBezTo>
                    <a:cubicBezTo>
                      <a:pt x="73" y="91"/>
                      <a:pt x="73" y="91"/>
                      <a:pt x="73" y="91"/>
                    </a:cubicBezTo>
                    <a:cubicBezTo>
                      <a:pt x="72" y="89"/>
                      <a:pt x="72" y="88"/>
                      <a:pt x="67" y="88"/>
                    </a:cubicBezTo>
                    <a:cubicBezTo>
                      <a:pt x="69" y="87"/>
                      <a:pt x="69" y="87"/>
                      <a:pt x="70" y="86"/>
                    </a:cubicBezTo>
                    <a:cubicBezTo>
                      <a:pt x="69" y="86"/>
                      <a:pt x="68" y="86"/>
                      <a:pt x="68" y="86"/>
                    </a:cubicBezTo>
                    <a:cubicBezTo>
                      <a:pt x="69" y="85"/>
                      <a:pt x="69" y="85"/>
                      <a:pt x="69" y="85"/>
                    </a:cubicBezTo>
                    <a:cubicBezTo>
                      <a:pt x="70" y="84"/>
                      <a:pt x="68" y="85"/>
                      <a:pt x="67" y="85"/>
                    </a:cubicBezTo>
                    <a:cubicBezTo>
                      <a:pt x="68" y="84"/>
                      <a:pt x="68" y="84"/>
                      <a:pt x="68" y="84"/>
                    </a:cubicBezTo>
                    <a:cubicBezTo>
                      <a:pt x="69" y="83"/>
                      <a:pt x="67" y="84"/>
                      <a:pt x="67" y="84"/>
                    </a:cubicBezTo>
                    <a:cubicBezTo>
                      <a:pt x="68" y="84"/>
                      <a:pt x="68" y="84"/>
                      <a:pt x="68" y="84"/>
                    </a:cubicBezTo>
                    <a:cubicBezTo>
                      <a:pt x="67" y="84"/>
                      <a:pt x="67" y="84"/>
                      <a:pt x="67" y="84"/>
                    </a:cubicBezTo>
                    <a:cubicBezTo>
                      <a:pt x="66" y="84"/>
                      <a:pt x="66" y="83"/>
                      <a:pt x="68" y="83"/>
                    </a:cubicBezTo>
                    <a:cubicBezTo>
                      <a:pt x="67" y="83"/>
                      <a:pt x="67" y="83"/>
                      <a:pt x="67" y="83"/>
                    </a:cubicBezTo>
                    <a:cubicBezTo>
                      <a:pt x="68" y="82"/>
                      <a:pt x="67" y="81"/>
                      <a:pt x="66" y="81"/>
                    </a:cubicBezTo>
                    <a:cubicBezTo>
                      <a:pt x="66" y="82"/>
                      <a:pt x="65" y="82"/>
                      <a:pt x="64" y="82"/>
                    </a:cubicBezTo>
                    <a:cubicBezTo>
                      <a:pt x="62" y="83"/>
                      <a:pt x="64" y="82"/>
                      <a:pt x="63" y="82"/>
                    </a:cubicBezTo>
                    <a:cubicBezTo>
                      <a:pt x="64" y="82"/>
                      <a:pt x="64" y="81"/>
                      <a:pt x="65" y="81"/>
                    </a:cubicBezTo>
                    <a:cubicBezTo>
                      <a:pt x="68" y="79"/>
                      <a:pt x="65" y="79"/>
                      <a:pt x="65" y="78"/>
                    </a:cubicBezTo>
                    <a:cubicBezTo>
                      <a:pt x="64" y="78"/>
                      <a:pt x="64" y="78"/>
                      <a:pt x="64" y="78"/>
                    </a:cubicBezTo>
                    <a:cubicBezTo>
                      <a:pt x="66" y="77"/>
                      <a:pt x="63" y="77"/>
                      <a:pt x="64" y="76"/>
                    </a:cubicBezTo>
                    <a:cubicBezTo>
                      <a:pt x="63" y="76"/>
                      <a:pt x="60" y="77"/>
                      <a:pt x="60" y="77"/>
                    </a:cubicBezTo>
                    <a:cubicBezTo>
                      <a:pt x="58" y="78"/>
                      <a:pt x="62" y="76"/>
                      <a:pt x="63" y="75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1" y="75"/>
                      <a:pt x="60" y="75"/>
                      <a:pt x="61" y="74"/>
                    </a:cubicBezTo>
                    <a:cubicBezTo>
                      <a:pt x="61" y="74"/>
                      <a:pt x="61" y="74"/>
                      <a:pt x="61" y="74"/>
                    </a:cubicBezTo>
                    <a:cubicBezTo>
                      <a:pt x="61" y="74"/>
                      <a:pt x="62" y="73"/>
                      <a:pt x="62" y="73"/>
                    </a:cubicBezTo>
                    <a:cubicBezTo>
                      <a:pt x="60" y="74"/>
                      <a:pt x="61" y="72"/>
                      <a:pt x="59" y="73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59" y="73"/>
                      <a:pt x="59" y="73"/>
                      <a:pt x="59" y="73"/>
                    </a:cubicBezTo>
                    <a:cubicBezTo>
                      <a:pt x="59" y="73"/>
                      <a:pt x="59" y="73"/>
                      <a:pt x="59" y="73"/>
                    </a:cubicBezTo>
                    <a:cubicBezTo>
                      <a:pt x="61" y="72"/>
                      <a:pt x="61" y="72"/>
                      <a:pt x="61" y="72"/>
                    </a:cubicBezTo>
                    <a:cubicBezTo>
                      <a:pt x="62" y="71"/>
                      <a:pt x="60" y="72"/>
                      <a:pt x="59" y="73"/>
                    </a:cubicBezTo>
                    <a:cubicBezTo>
                      <a:pt x="57" y="73"/>
                      <a:pt x="59" y="72"/>
                      <a:pt x="59" y="72"/>
                    </a:cubicBezTo>
                    <a:cubicBezTo>
                      <a:pt x="60" y="71"/>
                      <a:pt x="59" y="72"/>
                      <a:pt x="59" y="72"/>
                    </a:cubicBezTo>
                    <a:cubicBezTo>
                      <a:pt x="61" y="72"/>
                      <a:pt x="60" y="72"/>
                      <a:pt x="61" y="71"/>
                    </a:cubicBezTo>
                    <a:cubicBezTo>
                      <a:pt x="61" y="71"/>
                      <a:pt x="59" y="72"/>
                      <a:pt x="59" y="72"/>
                    </a:cubicBezTo>
                    <a:cubicBezTo>
                      <a:pt x="59" y="71"/>
                      <a:pt x="58" y="71"/>
                      <a:pt x="60" y="70"/>
                    </a:cubicBezTo>
                    <a:cubicBezTo>
                      <a:pt x="59" y="71"/>
                      <a:pt x="59" y="70"/>
                      <a:pt x="58" y="70"/>
                    </a:cubicBezTo>
                    <a:cubicBezTo>
                      <a:pt x="58" y="71"/>
                      <a:pt x="58" y="71"/>
                      <a:pt x="57" y="72"/>
                    </a:cubicBezTo>
                    <a:cubicBezTo>
                      <a:pt x="57" y="72"/>
                      <a:pt x="56" y="72"/>
                      <a:pt x="57" y="71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57" y="71"/>
                      <a:pt x="57" y="71"/>
                      <a:pt x="56" y="72"/>
                    </a:cubicBezTo>
                    <a:cubicBezTo>
                      <a:pt x="58" y="70"/>
                      <a:pt x="58" y="70"/>
                      <a:pt x="58" y="70"/>
                    </a:cubicBezTo>
                    <a:cubicBezTo>
                      <a:pt x="56" y="71"/>
                      <a:pt x="56" y="70"/>
                      <a:pt x="56" y="70"/>
                    </a:cubicBezTo>
                    <a:cubicBezTo>
                      <a:pt x="57" y="69"/>
                      <a:pt x="59" y="69"/>
                      <a:pt x="59" y="68"/>
                    </a:cubicBezTo>
                    <a:cubicBezTo>
                      <a:pt x="58" y="68"/>
                      <a:pt x="58" y="68"/>
                      <a:pt x="58" y="68"/>
                    </a:cubicBezTo>
                    <a:cubicBezTo>
                      <a:pt x="57" y="68"/>
                      <a:pt x="58" y="68"/>
                      <a:pt x="59" y="68"/>
                    </a:cubicBezTo>
                    <a:cubicBezTo>
                      <a:pt x="59" y="66"/>
                      <a:pt x="54" y="69"/>
                      <a:pt x="55" y="68"/>
                    </a:cubicBezTo>
                    <a:cubicBezTo>
                      <a:pt x="57" y="67"/>
                      <a:pt x="57" y="67"/>
                      <a:pt x="57" y="66"/>
                    </a:cubicBezTo>
                    <a:cubicBezTo>
                      <a:pt x="56" y="67"/>
                      <a:pt x="56" y="67"/>
                      <a:pt x="56" y="67"/>
                    </a:cubicBezTo>
                    <a:cubicBezTo>
                      <a:pt x="55" y="67"/>
                      <a:pt x="58" y="66"/>
                      <a:pt x="56" y="67"/>
                    </a:cubicBezTo>
                    <a:cubicBezTo>
                      <a:pt x="55" y="68"/>
                      <a:pt x="56" y="67"/>
                      <a:pt x="55" y="67"/>
                    </a:cubicBezTo>
                    <a:cubicBezTo>
                      <a:pt x="59" y="65"/>
                      <a:pt x="55" y="65"/>
                      <a:pt x="57" y="63"/>
                    </a:cubicBezTo>
                    <a:cubicBezTo>
                      <a:pt x="54" y="64"/>
                      <a:pt x="56" y="63"/>
                      <a:pt x="55" y="63"/>
                    </a:cubicBezTo>
                    <a:cubicBezTo>
                      <a:pt x="57" y="62"/>
                      <a:pt x="54" y="63"/>
                      <a:pt x="55" y="62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54" y="62"/>
                      <a:pt x="49" y="64"/>
                      <a:pt x="52" y="63"/>
                    </a:cubicBezTo>
                    <a:cubicBezTo>
                      <a:pt x="52" y="62"/>
                      <a:pt x="54" y="62"/>
                      <a:pt x="54" y="62"/>
                    </a:cubicBezTo>
                    <a:cubicBezTo>
                      <a:pt x="56" y="60"/>
                      <a:pt x="51" y="62"/>
                      <a:pt x="54" y="60"/>
                    </a:cubicBezTo>
                    <a:cubicBezTo>
                      <a:pt x="53" y="60"/>
                      <a:pt x="52" y="61"/>
                      <a:pt x="51" y="61"/>
                    </a:cubicBezTo>
                    <a:cubicBezTo>
                      <a:pt x="52" y="61"/>
                      <a:pt x="52" y="59"/>
                      <a:pt x="53" y="59"/>
                    </a:cubicBezTo>
                    <a:cubicBezTo>
                      <a:pt x="52" y="59"/>
                      <a:pt x="52" y="60"/>
                      <a:pt x="52" y="59"/>
                    </a:cubicBezTo>
                    <a:cubicBezTo>
                      <a:pt x="53" y="59"/>
                      <a:pt x="53" y="59"/>
                      <a:pt x="53" y="59"/>
                    </a:cubicBezTo>
                    <a:cubicBezTo>
                      <a:pt x="54" y="58"/>
                      <a:pt x="52" y="58"/>
                      <a:pt x="51" y="58"/>
                    </a:cubicBezTo>
                    <a:cubicBezTo>
                      <a:pt x="53" y="57"/>
                      <a:pt x="52" y="57"/>
                      <a:pt x="52" y="56"/>
                    </a:cubicBezTo>
                    <a:cubicBezTo>
                      <a:pt x="50" y="57"/>
                      <a:pt x="53" y="55"/>
                      <a:pt x="50" y="56"/>
                    </a:cubicBezTo>
                    <a:cubicBezTo>
                      <a:pt x="51" y="56"/>
                      <a:pt x="51" y="56"/>
                      <a:pt x="51" y="56"/>
                    </a:cubicBezTo>
                    <a:cubicBezTo>
                      <a:pt x="50" y="56"/>
                      <a:pt x="48" y="57"/>
                      <a:pt x="48" y="57"/>
                    </a:cubicBezTo>
                    <a:cubicBezTo>
                      <a:pt x="50" y="56"/>
                      <a:pt x="50" y="56"/>
                      <a:pt x="50" y="56"/>
                    </a:cubicBezTo>
                    <a:cubicBezTo>
                      <a:pt x="52" y="54"/>
                      <a:pt x="50" y="55"/>
                      <a:pt x="51" y="54"/>
                    </a:cubicBezTo>
                    <a:cubicBezTo>
                      <a:pt x="49" y="55"/>
                      <a:pt x="51" y="54"/>
                      <a:pt x="49" y="55"/>
                    </a:cubicBezTo>
                    <a:cubicBezTo>
                      <a:pt x="49" y="55"/>
                      <a:pt x="49" y="55"/>
                      <a:pt x="49" y="55"/>
                    </a:cubicBezTo>
                    <a:cubicBezTo>
                      <a:pt x="48" y="55"/>
                      <a:pt x="48" y="55"/>
                      <a:pt x="47" y="55"/>
                    </a:cubicBezTo>
                    <a:cubicBezTo>
                      <a:pt x="47" y="55"/>
                      <a:pt x="49" y="54"/>
                      <a:pt x="49" y="54"/>
                    </a:cubicBezTo>
                    <a:cubicBezTo>
                      <a:pt x="50" y="53"/>
                      <a:pt x="49" y="53"/>
                      <a:pt x="49" y="53"/>
                    </a:cubicBezTo>
                    <a:cubicBezTo>
                      <a:pt x="49" y="53"/>
                      <a:pt x="49" y="53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3"/>
                      <a:pt x="49" y="53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50" y="51"/>
                      <a:pt x="50" y="51"/>
                      <a:pt x="50" y="51"/>
                    </a:cubicBezTo>
                    <a:cubicBezTo>
                      <a:pt x="50" y="51"/>
                      <a:pt x="48" y="52"/>
                      <a:pt x="48" y="52"/>
                    </a:cubicBezTo>
                    <a:cubicBezTo>
                      <a:pt x="49" y="50"/>
                      <a:pt x="46" y="50"/>
                      <a:pt x="46" y="50"/>
                    </a:cubicBezTo>
                    <a:cubicBezTo>
                      <a:pt x="46" y="50"/>
                      <a:pt x="47" y="50"/>
                      <a:pt x="46" y="50"/>
                    </a:cubicBezTo>
                    <a:cubicBezTo>
                      <a:pt x="46" y="50"/>
                      <a:pt x="44" y="50"/>
                      <a:pt x="45" y="50"/>
                    </a:cubicBezTo>
                    <a:cubicBezTo>
                      <a:pt x="45" y="50"/>
                      <a:pt x="46" y="49"/>
                      <a:pt x="46" y="49"/>
                    </a:cubicBezTo>
                    <a:cubicBezTo>
                      <a:pt x="46" y="48"/>
                      <a:pt x="45" y="49"/>
                      <a:pt x="45" y="49"/>
                    </a:cubicBezTo>
                    <a:cubicBezTo>
                      <a:pt x="47" y="47"/>
                      <a:pt x="43" y="49"/>
                      <a:pt x="44" y="47"/>
                    </a:cubicBezTo>
                    <a:cubicBezTo>
                      <a:pt x="44" y="47"/>
                      <a:pt x="45" y="47"/>
                      <a:pt x="45" y="47"/>
                    </a:cubicBezTo>
                    <a:cubicBezTo>
                      <a:pt x="44" y="47"/>
                      <a:pt x="43" y="46"/>
                      <a:pt x="41" y="47"/>
                    </a:cubicBezTo>
                    <a:cubicBezTo>
                      <a:pt x="43" y="46"/>
                      <a:pt x="43" y="46"/>
                      <a:pt x="43" y="46"/>
                    </a:cubicBezTo>
                    <a:cubicBezTo>
                      <a:pt x="43" y="46"/>
                      <a:pt x="42" y="46"/>
                      <a:pt x="41" y="46"/>
                    </a:cubicBezTo>
                    <a:cubicBezTo>
                      <a:pt x="40" y="47"/>
                      <a:pt x="39" y="47"/>
                      <a:pt x="39" y="47"/>
                    </a:cubicBezTo>
                    <a:cubicBezTo>
                      <a:pt x="39" y="47"/>
                      <a:pt x="39" y="47"/>
                      <a:pt x="39" y="47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42" y="44"/>
                      <a:pt x="40" y="44"/>
                      <a:pt x="41" y="44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38" y="44"/>
                      <a:pt x="40" y="43"/>
                      <a:pt x="40" y="43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6" y="45"/>
                      <a:pt x="37" y="44"/>
                      <a:pt x="38" y="43"/>
                    </a:cubicBezTo>
                    <a:cubicBezTo>
                      <a:pt x="37" y="43"/>
                      <a:pt x="35" y="44"/>
                      <a:pt x="33" y="45"/>
                    </a:cubicBezTo>
                    <a:cubicBezTo>
                      <a:pt x="33" y="44"/>
                      <a:pt x="32" y="44"/>
                      <a:pt x="32" y="44"/>
                    </a:cubicBezTo>
                    <a:cubicBezTo>
                      <a:pt x="33" y="43"/>
                      <a:pt x="32" y="44"/>
                      <a:pt x="33" y="44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34" y="43"/>
                      <a:pt x="36" y="41"/>
                      <a:pt x="37" y="41"/>
                    </a:cubicBezTo>
                    <a:cubicBezTo>
                      <a:pt x="36" y="41"/>
                      <a:pt x="36" y="40"/>
                      <a:pt x="36" y="39"/>
                    </a:cubicBezTo>
                    <a:cubicBezTo>
                      <a:pt x="34" y="41"/>
                      <a:pt x="35" y="39"/>
                      <a:pt x="33" y="41"/>
                    </a:cubicBezTo>
                    <a:cubicBezTo>
                      <a:pt x="32" y="40"/>
                      <a:pt x="34" y="39"/>
                      <a:pt x="35" y="39"/>
                    </a:cubicBezTo>
                    <a:cubicBezTo>
                      <a:pt x="33" y="39"/>
                      <a:pt x="34" y="38"/>
                      <a:pt x="33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3" y="37"/>
                      <a:pt x="33" y="36"/>
                      <a:pt x="31" y="37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2" y="35"/>
                      <a:pt x="29" y="38"/>
                      <a:pt x="30" y="36"/>
                    </a:cubicBezTo>
                    <a:cubicBezTo>
                      <a:pt x="31" y="36"/>
                      <a:pt x="31" y="36"/>
                      <a:pt x="31" y="36"/>
                    </a:cubicBezTo>
                    <a:cubicBezTo>
                      <a:pt x="30" y="36"/>
                      <a:pt x="32" y="34"/>
                      <a:pt x="30" y="35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30" y="34"/>
                      <a:pt x="30" y="34"/>
                      <a:pt x="28" y="34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31" y="32"/>
                      <a:pt x="28" y="34"/>
                      <a:pt x="29" y="33"/>
                    </a:cubicBezTo>
                    <a:cubicBezTo>
                      <a:pt x="29" y="33"/>
                      <a:pt x="29" y="32"/>
                      <a:pt x="30" y="32"/>
                    </a:cubicBezTo>
                    <a:cubicBezTo>
                      <a:pt x="28" y="33"/>
                      <a:pt x="28" y="32"/>
                      <a:pt x="28" y="32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8" y="29"/>
                      <a:pt x="27" y="27"/>
                      <a:pt x="24" y="26"/>
                    </a:cubicBezTo>
                    <a:cubicBezTo>
                      <a:pt x="26" y="24"/>
                      <a:pt x="26" y="26"/>
                      <a:pt x="27" y="24"/>
                    </a:cubicBezTo>
                    <a:cubicBezTo>
                      <a:pt x="25" y="26"/>
                      <a:pt x="26" y="24"/>
                      <a:pt x="25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5" y="24"/>
                      <a:pt x="26" y="23"/>
                      <a:pt x="25" y="23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7" y="21"/>
                      <a:pt x="25" y="23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23" y="23"/>
                      <a:pt x="26" y="21"/>
                      <a:pt x="24" y="22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0"/>
                      <a:pt x="22" y="22"/>
                      <a:pt x="23" y="21"/>
                    </a:cubicBezTo>
                    <a:cubicBezTo>
                      <a:pt x="23" y="20"/>
                      <a:pt x="22" y="20"/>
                      <a:pt x="20" y="21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1" y="19"/>
                      <a:pt x="20" y="17"/>
                      <a:pt x="17" y="17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6" y="17"/>
                      <a:pt x="19" y="13"/>
                      <a:pt x="15" y="15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4" y="14"/>
                      <a:pt x="15" y="13"/>
                      <a:pt x="13" y="14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2" y="14"/>
                      <a:pt x="12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5" y="9"/>
                      <a:pt x="16" y="6"/>
                      <a:pt x="11" y="6"/>
                    </a:cubicBezTo>
                    <a:cubicBezTo>
                      <a:pt x="11" y="6"/>
                      <a:pt x="13" y="4"/>
                      <a:pt x="13" y="4"/>
                    </a:cubicBezTo>
                    <a:cubicBezTo>
                      <a:pt x="9" y="4"/>
                      <a:pt x="13" y="0"/>
                      <a:pt x="7" y="1"/>
                    </a:cubicBezTo>
                    <a:cubicBezTo>
                      <a:pt x="6" y="0"/>
                      <a:pt x="0" y="2"/>
                      <a:pt x="0" y="2"/>
                    </a:cubicBezTo>
                    <a:cubicBezTo>
                      <a:pt x="3" y="4"/>
                      <a:pt x="3" y="8"/>
                      <a:pt x="1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58" name="Freeform 128"/>
              <p:cNvSpPr>
                <a:spLocks/>
              </p:cNvSpPr>
              <p:nvPr/>
            </p:nvSpPr>
            <p:spPr bwMode="auto">
              <a:xfrm>
                <a:off x="6120" y="1641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59" name="Freeform 129"/>
              <p:cNvSpPr>
                <a:spLocks/>
              </p:cNvSpPr>
              <p:nvPr/>
            </p:nvSpPr>
            <p:spPr bwMode="auto">
              <a:xfrm>
                <a:off x="6033" y="1508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60" name="Freeform 130"/>
              <p:cNvSpPr>
                <a:spLocks/>
              </p:cNvSpPr>
              <p:nvPr/>
            </p:nvSpPr>
            <p:spPr bwMode="auto">
              <a:xfrm>
                <a:off x="6016" y="1492"/>
                <a:ext cx="5" cy="2"/>
              </a:xfrm>
              <a:custGeom>
                <a:avLst/>
                <a:gdLst>
                  <a:gd name="T0" fmla="*/ 5 w 5"/>
                  <a:gd name="T1" fmla="*/ 0 h 2"/>
                  <a:gd name="T2" fmla="*/ 5 w 5"/>
                  <a:gd name="T3" fmla="*/ 0 h 2"/>
                  <a:gd name="T4" fmla="*/ 0 w 5"/>
                  <a:gd name="T5" fmla="*/ 2 h 2"/>
                  <a:gd name="T6" fmla="*/ 5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lnTo>
                      <a:pt x="5" y="0"/>
                    </a:lnTo>
                    <a:lnTo>
                      <a:pt x="0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61" name="Freeform 131"/>
              <p:cNvSpPr>
                <a:spLocks/>
              </p:cNvSpPr>
              <p:nvPr/>
            </p:nvSpPr>
            <p:spPr bwMode="auto">
              <a:xfrm>
                <a:off x="6042" y="1506"/>
                <a:ext cx="5" cy="0"/>
              </a:xfrm>
              <a:custGeom>
                <a:avLst/>
                <a:gdLst>
                  <a:gd name="T0" fmla="*/ 2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62" name="Freeform 132"/>
              <p:cNvSpPr>
                <a:spLocks/>
              </p:cNvSpPr>
              <p:nvPr/>
            </p:nvSpPr>
            <p:spPr bwMode="auto">
              <a:xfrm>
                <a:off x="6094" y="169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63" name="Freeform 133"/>
              <p:cNvSpPr>
                <a:spLocks/>
              </p:cNvSpPr>
              <p:nvPr/>
            </p:nvSpPr>
            <p:spPr bwMode="auto">
              <a:xfrm>
                <a:off x="6045" y="1508"/>
                <a:ext cx="2" cy="3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64" name="Freeform 134"/>
              <p:cNvSpPr>
                <a:spLocks/>
              </p:cNvSpPr>
              <p:nvPr/>
            </p:nvSpPr>
            <p:spPr bwMode="auto">
              <a:xfrm>
                <a:off x="6035" y="1508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65" name="Freeform 135"/>
              <p:cNvSpPr>
                <a:spLocks/>
              </p:cNvSpPr>
              <p:nvPr/>
            </p:nvSpPr>
            <p:spPr bwMode="auto">
              <a:xfrm>
                <a:off x="6535" y="1518"/>
                <a:ext cx="12" cy="2"/>
              </a:xfrm>
              <a:custGeom>
                <a:avLst/>
                <a:gdLst>
                  <a:gd name="T0" fmla="*/ 1 w 5"/>
                  <a:gd name="T1" fmla="*/ 1 h 1"/>
                  <a:gd name="T2" fmla="*/ 0 w 5"/>
                  <a:gd name="T3" fmla="*/ 1 h 1"/>
                  <a:gd name="T4" fmla="*/ 2 w 5"/>
                  <a:gd name="T5" fmla="*/ 1 h 1"/>
                  <a:gd name="T6" fmla="*/ 3 w 5"/>
                  <a:gd name="T7" fmla="*/ 1 h 1"/>
                  <a:gd name="T8" fmla="*/ 5 w 5"/>
                  <a:gd name="T9" fmla="*/ 0 h 1"/>
                  <a:gd name="T10" fmla="*/ 1 w 5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">
                    <a:moveTo>
                      <a:pt x="1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1"/>
                      <a:pt x="4" y="1"/>
                      <a:pt x="3" y="1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4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66" name="Freeform 136"/>
              <p:cNvSpPr>
                <a:spLocks/>
              </p:cNvSpPr>
              <p:nvPr/>
            </p:nvSpPr>
            <p:spPr bwMode="auto">
              <a:xfrm>
                <a:off x="7185" y="1480"/>
                <a:ext cx="3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0"/>
                      <a:pt x="1" y="2"/>
                      <a:pt x="0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67" name="Freeform 137"/>
              <p:cNvSpPr>
                <a:spLocks/>
              </p:cNvSpPr>
              <p:nvPr/>
            </p:nvSpPr>
            <p:spPr bwMode="auto">
              <a:xfrm>
                <a:off x="7048" y="159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68" name="Freeform 138"/>
              <p:cNvSpPr>
                <a:spLocks/>
              </p:cNvSpPr>
              <p:nvPr/>
            </p:nvSpPr>
            <p:spPr bwMode="auto">
              <a:xfrm>
                <a:off x="7199" y="1475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69" name="Freeform 139"/>
              <p:cNvSpPr>
                <a:spLocks/>
              </p:cNvSpPr>
              <p:nvPr/>
            </p:nvSpPr>
            <p:spPr bwMode="auto">
              <a:xfrm>
                <a:off x="7202" y="1480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70" name="Freeform 140"/>
              <p:cNvSpPr>
                <a:spLocks/>
              </p:cNvSpPr>
              <p:nvPr/>
            </p:nvSpPr>
            <p:spPr bwMode="auto">
              <a:xfrm>
                <a:off x="7048" y="160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71" name="Freeform 141"/>
              <p:cNvSpPr>
                <a:spLocks/>
              </p:cNvSpPr>
              <p:nvPr/>
            </p:nvSpPr>
            <p:spPr bwMode="auto">
              <a:xfrm>
                <a:off x="7043" y="1593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72" name="Freeform 142"/>
              <p:cNvSpPr>
                <a:spLocks/>
              </p:cNvSpPr>
              <p:nvPr/>
            </p:nvSpPr>
            <p:spPr bwMode="auto">
              <a:xfrm>
                <a:off x="7048" y="1603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73" name="Freeform 143"/>
              <p:cNvSpPr>
                <a:spLocks/>
              </p:cNvSpPr>
              <p:nvPr/>
            </p:nvSpPr>
            <p:spPr bwMode="auto">
              <a:xfrm>
                <a:off x="7180" y="1487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74" name="Freeform 144"/>
              <p:cNvSpPr>
                <a:spLocks/>
              </p:cNvSpPr>
              <p:nvPr/>
            </p:nvSpPr>
            <p:spPr bwMode="auto">
              <a:xfrm>
                <a:off x="7211" y="1480"/>
                <a:ext cx="3" cy="4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75" name="Freeform 145"/>
              <p:cNvSpPr>
                <a:spLocks/>
              </p:cNvSpPr>
              <p:nvPr/>
            </p:nvSpPr>
            <p:spPr bwMode="auto">
              <a:xfrm>
                <a:off x="7249" y="1496"/>
                <a:ext cx="3" cy="7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3 h 3"/>
                  <a:gd name="T4" fmla="*/ 0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1" y="2"/>
                      <a:pt x="1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76" name="Freeform 146"/>
              <p:cNvSpPr>
                <a:spLocks/>
              </p:cNvSpPr>
              <p:nvPr/>
            </p:nvSpPr>
            <p:spPr bwMode="auto">
              <a:xfrm>
                <a:off x="7252" y="1499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2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77" name="Freeform 147"/>
              <p:cNvSpPr>
                <a:spLocks/>
              </p:cNvSpPr>
              <p:nvPr/>
            </p:nvSpPr>
            <p:spPr bwMode="auto">
              <a:xfrm>
                <a:off x="7218" y="1480"/>
                <a:ext cx="0" cy="4"/>
              </a:xfrm>
              <a:custGeom>
                <a:avLst/>
                <a:gdLst>
                  <a:gd name="T0" fmla="*/ 2 h 2"/>
                  <a:gd name="T1" fmla="*/ 1 h 2"/>
                  <a:gd name="T2" fmla="*/ 1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78" name="Freeform 148"/>
              <p:cNvSpPr>
                <a:spLocks/>
              </p:cNvSpPr>
              <p:nvPr/>
            </p:nvSpPr>
            <p:spPr bwMode="auto">
              <a:xfrm>
                <a:off x="7214" y="1475"/>
                <a:ext cx="4" cy="9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2 h 4"/>
                  <a:gd name="T4" fmla="*/ 0 w 2"/>
                  <a:gd name="T5" fmla="*/ 2 h 4"/>
                  <a:gd name="T6" fmla="*/ 0 w 2"/>
                  <a:gd name="T7" fmla="*/ 0 h 4"/>
                  <a:gd name="T8" fmla="*/ 2 w 2"/>
                  <a:gd name="T9" fmla="*/ 4 h 4"/>
                  <a:gd name="T10" fmla="*/ 2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2" y="3"/>
                      <a:pt x="1" y="3"/>
                      <a:pt x="1" y="2"/>
                    </a:cubicBezTo>
                    <a:cubicBezTo>
                      <a:pt x="1" y="2"/>
                      <a:pt x="0" y="1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1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79" name="Freeform 149"/>
              <p:cNvSpPr>
                <a:spLocks/>
              </p:cNvSpPr>
              <p:nvPr/>
            </p:nvSpPr>
            <p:spPr bwMode="auto">
              <a:xfrm>
                <a:off x="7216" y="1477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80" name="Freeform 150"/>
              <p:cNvSpPr>
                <a:spLocks/>
              </p:cNvSpPr>
              <p:nvPr/>
            </p:nvSpPr>
            <p:spPr bwMode="auto">
              <a:xfrm>
                <a:off x="6497" y="145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81" name="Freeform 151"/>
              <p:cNvSpPr>
                <a:spLocks/>
              </p:cNvSpPr>
              <p:nvPr/>
            </p:nvSpPr>
            <p:spPr bwMode="auto">
              <a:xfrm>
                <a:off x="7157" y="2082"/>
                <a:ext cx="5" cy="0"/>
              </a:xfrm>
              <a:custGeom>
                <a:avLst/>
                <a:gdLst>
                  <a:gd name="T0" fmla="*/ 1 w 2"/>
                  <a:gd name="T1" fmla="*/ 1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82" name="Freeform 152"/>
              <p:cNvSpPr>
                <a:spLocks/>
              </p:cNvSpPr>
              <p:nvPr/>
            </p:nvSpPr>
            <p:spPr bwMode="auto">
              <a:xfrm>
                <a:off x="7159" y="2079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83" name="Freeform 153"/>
              <p:cNvSpPr>
                <a:spLocks/>
              </p:cNvSpPr>
              <p:nvPr/>
            </p:nvSpPr>
            <p:spPr bwMode="auto">
              <a:xfrm>
                <a:off x="6538" y="1373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0" y="1"/>
                      <a:pt x="1" y="1"/>
                    </a:cubicBezTo>
                    <a:cubicBezTo>
                      <a:pt x="1" y="0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84" name="Freeform 154"/>
              <p:cNvSpPr>
                <a:spLocks/>
              </p:cNvSpPr>
              <p:nvPr/>
            </p:nvSpPr>
            <p:spPr bwMode="auto">
              <a:xfrm>
                <a:off x="6497" y="141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85" name="Rectangle 155"/>
              <p:cNvSpPr>
                <a:spLocks noChangeArrowheads="1"/>
              </p:cNvSpPr>
              <p:nvPr/>
            </p:nvSpPr>
            <p:spPr bwMode="auto">
              <a:xfrm>
                <a:off x="7086" y="1560"/>
                <a:ext cx="1" cy="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86" name="Freeform 156"/>
              <p:cNvSpPr>
                <a:spLocks/>
              </p:cNvSpPr>
              <p:nvPr/>
            </p:nvSpPr>
            <p:spPr bwMode="auto">
              <a:xfrm>
                <a:off x="7247" y="1501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87" name="Freeform 157"/>
              <p:cNvSpPr>
                <a:spLocks/>
              </p:cNvSpPr>
              <p:nvPr/>
            </p:nvSpPr>
            <p:spPr bwMode="auto">
              <a:xfrm>
                <a:off x="6540" y="13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88" name="Freeform 158"/>
              <p:cNvSpPr>
                <a:spLocks/>
              </p:cNvSpPr>
              <p:nvPr/>
            </p:nvSpPr>
            <p:spPr bwMode="auto">
              <a:xfrm>
                <a:off x="7109" y="159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89" name="Freeform 159"/>
              <p:cNvSpPr>
                <a:spLocks/>
              </p:cNvSpPr>
              <p:nvPr/>
            </p:nvSpPr>
            <p:spPr bwMode="auto">
              <a:xfrm>
                <a:off x="7157" y="156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90" name="Freeform 160"/>
              <p:cNvSpPr>
                <a:spLocks/>
              </p:cNvSpPr>
              <p:nvPr/>
            </p:nvSpPr>
            <p:spPr bwMode="auto">
              <a:xfrm>
                <a:off x="7033" y="1622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2 h 5"/>
                  <a:gd name="T4" fmla="*/ 5 w 5"/>
                  <a:gd name="T5" fmla="*/ 5 h 5"/>
                  <a:gd name="T6" fmla="*/ 0 w 5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0" y="2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91" name="Freeform 161"/>
              <p:cNvSpPr>
                <a:spLocks/>
              </p:cNvSpPr>
              <p:nvPr/>
            </p:nvSpPr>
            <p:spPr bwMode="auto">
              <a:xfrm>
                <a:off x="7064" y="15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92" name="Freeform 162"/>
              <p:cNvSpPr>
                <a:spLocks/>
              </p:cNvSpPr>
              <p:nvPr/>
            </p:nvSpPr>
            <p:spPr bwMode="auto">
              <a:xfrm>
                <a:off x="6958" y="1475"/>
                <a:ext cx="291" cy="265"/>
              </a:xfrm>
              <a:custGeom>
                <a:avLst/>
                <a:gdLst>
                  <a:gd name="T0" fmla="*/ 27 w 123"/>
                  <a:gd name="T1" fmla="*/ 92 h 112"/>
                  <a:gd name="T2" fmla="*/ 33 w 123"/>
                  <a:gd name="T3" fmla="*/ 85 h 112"/>
                  <a:gd name="T4" fmla="*/ 52 w 123"/>
                  <a:gd name="T5" fmla="*/ 57 h 112"/>
                  <a:gd name="T6" fmla="*/ 61 w 123"/>
                  <a:gd name="T7" fmla="*/ 52 h 112"/>
                  <a:gd name="T8" fmla="*/ 69 w 123"/>
                  <a:gd name="T9" fmla="*/ 49 h 112"/>
                  <a:gd name="T10" fmla="*/ 81 w 123"/>
                  <a:gd name="T11" fmla="*/ 39 h 112"/>
                  <a:gd name="T12" fmla="*/ 89 w 123"/>
                  <a:gd name="T13" fmla="*/ 34 h 112"/>
                  <a:gd name="T14" fmla="*/ 100 w 123"/>
                  <a:gd name="T15" fmla="*/ 25 h 112"/>
                  <a:gd name="T16" fmla="*/ 105 w 123"/>
                  <a:gd name="T17" fmla="*/ 17 h 112"/>
                  <a:gd name="T18" fmla="*/ 115 w 123"/>
                  <a:gd name="T19" fmla="*/ 15 h 112"/>
                  <a:gd name="T20" fmla="*/ 119 w 123"/>
                  <a:gd name="T21" fmla="*/ 14 h 112"/>
                  <a:gd name="T22" fmla="*/ 121 w 123"/>
                  <a:gd name="T23" fmla="*/ 8 h 112"/>
                  <a:gd name="T24" fmla="*/ 122 w 123"/>
                  <a:gd name="T25" fmla="*/ 7 h 112"/>
                  <a:gd name="T26" fmla="*/ 118 w 123"/>
                  <a:gd name="T27" fmla="*/ 7 h 112"/>
                  <a:gd name="T28" fmla="*/ 113 w 123"/>
                  <a:gd name="T29" fmla="*/ 5 h 112"/>
                  <a:gd name="T30" fmla="*/ 107 w 123"/>
                  <a:gd name="T31" fmla="*/ 4 h 112"/>
                  <a:gd name="T32" fmla="*/ 106 w 123"/>
                  <a:gd name="T33" fmla="*/ 3 h 112"/>
                  <a:gd name="T34" fmla="*/ 102 w 123"/>
                  <a:gd name="T35" fmla="*/ 4 h 112"/>
                  <a:gd name="T36" fmla="*/ 101 w 123"/>
                  <a:gd name="T37" fmla="*/ 4 h 112"/>
                  <a:gd name="T38" fmla="*/ 99 w 123"/>
                  <a:gd name="T39" fmla="*/ 2 h 112"/>
                  <a:gd name="T40" fmla="*/ 98 w 123"/>
                  <a:gd name="T41" fmla="*/ 9 h 112"/>
                  <a:gd name="T42" fmla="*/ 96 w 123"/>
                  <a:gd name="T43" fmla="*/ 8 h 112"/>
                  <a:gd name="T44" fmla="*/ 93 w 123"/>
                  <a:gd name="T45" fmla="*/ 7 h 112"/>
                  <a:gd name="T46" fmla="*/ 91 w 123"/>
                  <a:gd name="T47" fmla="*/ 7 h 112"/>
                  <a:gd name="T48" fmla="*/ 89 w 123"/>
                  <a:gd name="T49" fmla="*/ 10 h 112"/>
                  <a:gd name="T50" fmla="*/ 87 w 123"/>
                  <a:gd name="T51" fmla="*/ 10 h 112"/>
                  <a:gd name="T52" fmla="*/ 89 w 123"/>
                  <a:gd name="T53" fmla="*/ 18 h 112"/>
                  <a:gd name="T54" fmla="*/ 85 w 123"/>
                  <a:gd name="T55" fmla="*/ 12 h 112"/>
                  <a:gd name="T56" fmla="*/ 78 w 123"/>
                  <a:gd name="T57" fmla="*/ 16 h 112"/>
                  <a:gd name="T58" fmla="*/ 75 w 123"/>
                  <a:gd name="T59" fmla="*/ 18 h 112"/>
                  <a:gd name="T60" fmla="*/ 75 w 123"/>
                  <a:gd name="T61" fmla="*/ 24 h 112"/>
                  <a:gd name="T62" fmla="*/ 67 w 123"/>
                  <a:gd name="T63" fmla="*/ 25 h 112"/>
                  <a:gd name="T64" fmla="*/ 65 w 123"/>
                  <a:gd name="T65" fmla="*/ 29 h 112"/>
                  <a:gd name="T66" fmla="*/ 64 w 123"/>
                  <a:gd name="T67" fmla="*/ 29 h 112"/>
                  <a:gd name="T68" fmla="*/ 64 w 123"/>
                  <a:gd name="T69" fmla="*/ 32 h 112"/>
                  <a:gd name="T70" fmla="*/ 60 w 123"/>
                  <a:gd name="T71" fmla="*/ 30 h 112"/>
                  <a:gd name="T72" fmla="*/ 59 w 123"/>
                  <a:gd name="T73" fmla="*/ 34 h 112"/>
                  <a:gd name="T74" fmla="*/ 55 w 123"/>
                  <a:gd name="T75" fmla="*/ 39 h 112"/>
                  <a:gd name="T76" fmla="*/ 50 w 123"/>
                  <a:gd name="T77" fmla="*/ 39 h 112"/>
                  <a:gd name="T78" fmla="*/ 47 w 123"/>
                  <a:gd name="T79" fmla="*/ 43 h 112"/>
                  <a:gd name="T80" fmla="*/ 45 w 123"/>
                  <a:gd name="T81" fmla="*/ 45 h 112"/>
                  <a:gd name="T82" fmla="*/ 44 w 123"/>
                  <a:gd name="T83" fmla="*/ 45 h 112"/>
                  <a:gd name="T84" fmla="*/ 42 w 123"/>
                  <a:gd name="T85" fmla="*/ 48 h 112"/>
                  <a:gd name="T86" fmla="*/ 39 w 123"/>
                  <a:gd name="T87" fmla="*/ 54 h 112"/>
                  <a:gd name="T88" fmla="*/ 38 w 123"/>
                  <a:gd name="T89" fmla="*/ 56 h 112"/>
                  <a:gd name="T90" fmla="*/ 38 w 123"/>
                  <a:gd name="T91" fmla="*/ 63 h 112"/>
                  <a:gd name="T92" fmla="*/ 34 w 123"/>
                  <a:gd name="T93" fmla="*/ 65 h 112"/>
                  <a:gd name="T94" fmla="*/ 30 w 123"/>
                  <a:gd name="T95" fmla="*/ 69 h 112"/>
                  <a:gd name="T96" fmla="*/ 27 w 123"/>
                  <a:gd name="T97" fmla="*/ 71 h 112"/>
                  <a:gd name="T98" fmla="*/ 19 w 123"/>
                  <a:gd name="T99" fmla="*/ 78 h 112"/>
                  <a:gd name="T100" fmla="*/ 17 w 123"/>
                  <a:gd name="T101" fmla="*/ 80 h 112"/>
                  <a:gd name="T102" fmla="*/ 13 w 123"/>
                  <a:gd name="T103" fmla="*/ 88 h 112"/>
                  <a:gd name="T104" fmla="*/ 12 w 123"/>
                  <a:gd name="T105" fmla="*/ 9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3" h="112">
                    <a:moveTo>
                      <a:pt x="9" y="112"/>
                    </a:moveTo>
                    <a:cubicBezTo>
                      <a:pt x="9" y="108"/>
                      <a:pt x="13" y="106"/>
                      <a:pt x="17" y="105"/>
                    </a:cubicBezTo>
                    <a:cubicBezTo>
                      <a:pt x="17" y="104"/>
                      <a:pt x="17" y="102"/>
                      <a:pt x="18" y="102"/>
                    </a:cubicBezTo>
                    <a:cubicBezTo>
                      <a:pt x="20" y="98"/>
                      <a:pt x="27" y="98"/>
                      <a:pt x="28" y="93"/>
                    </a:cubicBezTo>
                    <a:cubicBezTo>
                      <a:pt x="27" y="93"/>
                      <a:pt x="27" y="92"/>
                      <a:pt x="26" y="91"/>
                    </a:cubicBezTo>
                    <a:cubicBezTo>
                      <a:pt x="27" y="92"/>
                      <a:pt x="27" y="92"/>
                      <a:pt x="27" y="92"/>
                    </a:cubicBezTo>
                    <a:cubicBezTo>
                      <a:pt x="26" y="91"/>
                      <a:pt x="26" y="91"/>
                      <a:pt x="26" y="91"/>
                    </a:cubicBezTo>
                    <a:cubicBezTo>
                      <a:pt x="26" y="90"/>
                      <a:pt x="28" y="92"/>
                      <a:pt x="28" y="92"/>
                    </a:cubicBezTo>
                    <a:cubicBezTo>
                      <a:pt x="29" y="91"/>
                      <a:pt x="29" y="89"/>
                      <a:pt x="31" y="88"/>
                    </a:cubicBezTo>
                    <a:cubicBezTo>
                      <a:pt x="29" y="86"/>
                      <a:pt x="31" y="87"/>
                      <a:pt x="29" y="85"/>
                    </a:cubicBezTo>
                    <a:cubicBezTo>
                      <a:pt x="30" y="86"/>
                      <a:pt x="30" y="86"/>
                      <a:pt x="30" y="86"/>
                    </a:cubicBezTo>
                    <a:cubicBezTo>
                      <a:pt x="30" y="84"/>
                      <a:pt x="30" y="84"/>
                      <a:pt x="33" y="85"/>
                    </a:cubicBezTo>
                    <a:cubicBezTo>
                      <a:pt x="38" y="83"/>
                      <a:pt x="40" y="79"/>
                      <a:pt x="43" y="76"/>
                    </a:cubicBezTo>
                    <a:cubicBezTo>
                      <a:pt x="46" y="72"/>
                      <a:pt x="48" y="68"/>
                      <a:pt x="52" y="64"/>
                    </a:cubicBezTo>
                    <a:cubicBezTo>
                      <a:pt x="50" y="61"/>
                      <a:pt x="52" y="61"/>
                      <a:pt x="50" y="59"/>
                    </a:cubicBezTo>
                    <a:cubicBezTo>
                      <a:pt x="51" y="59"/>
                      <a:pt x="51" y="59"/>
                      <a:pt x="51" y="59"/>
                    </a:cubicBezTo>
                    <a:cubicBezTo>
                      <a:pt x="51" y="58"/>
                      <a:pt x="52" y="59"/>
                      <a:pt x="54" y="59"/>
                    </a:cubicBezTo>
                    <a:cubicBezTo>
                      <a:pt x="53" y="58"/>
                      <a:pt x="54" y="59"/>
                      <a:pt x="52" y="57"/>
                    </a:cubicBezTo>
                    <a:cubicBezTo>
                      <a:pt x="51" y="56"/>
                      <a:pt x="55" y="59"/>
                      <a:pt x="54" y="58"/>
                    </a:cubicBezTo>
                    <a:cubicBezTo>
                      <a:pt x="55" y="59"/>
                      <a:pt x="53" y="57"/>
                      <a:pt x="54" y="58"/>
                    </a:cubicBezTo>
                    <a:cubicBezTo>
                      <a:pt x="53" y="55"/>
                      <a:pt x="55" y="59"/>
                      <a:pt x="57" y="59"/>
                    </a:cubicBezTo>
                    <a:cubicBezTo>
                      <a:pt x="58" y="57"/>
                      <a:pt x="58" y="54"/>
                      <a:pt x="61" y="54"/>
                    </a:cubicBezTo>
                    <a:cubicBezTo>
                      <a:pt x="61" y="54"/>
                      <a:pt x="60" y="52"/>
                      <a:pt x="60" y="52"/>
                    </a:cubicBezTo>
                    <a:cubicBezTo>
                      <a:pt x="62" y="55"/>
                      <a:pt x="60" y="51"/>
                      <a:pt x="61" y="52"/>
                    </a:cubicBezTo>
                    <a:cubicBezTo>
                      <a:pt x="62" y="53"/>
                      <a:pt x="62" y="53"/>
                      <a:pt x="62" y="53"/>
                    </a:cubicBezTo>
                    <a:cubicBezTo>
                      <a:pt x="63" y="54"/>
                      <a:pt x="63" y="51"/>
                      <a:pt x="64" y="52"/>
                    </a:cubicBezTo>
                    <a:cubicBezTo>
                      <a:pt x="64" y="50"/>
                      <a:pt x="67" y="52"/>
                      <a:pt x="66" y="50"/>
                    </a:cubicBezTo>
                    <a:cubicBezTo>
                      <a:pt x="67" y="52"/>
                      <a:pt x="67" y="51"/>
                      <a:pt x="68" y="51"/>
                    </a:cubicBezTo>
                    <a:cubicBezTo>
                      <a:pt x="66" y="48"/>
                      <a:pt x="70" y="51"/>
                      <a:pt x="69" y="49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71" y="48"/>
                      <a:pt x="73" y="47"/>
                      <a:pt x="74" y="44"/>
                    </a:cubicBezTo>
                    <a:cubicBezTo>
                      <a:pt x="75" y="43"/>
                      <a:pt x="78" y="45"/>
                      <a:pt x="79" y="42"/>
                    </a:cubicBezTo>
                    <a:cubicBezTo>
                      <a:pt x="78" y="41"/>
                      <a:pt x="78" y="41"/>
                      <a:pt x="78" y="41"/>
                    </a:cubicBezTo>
                    <a:cubicBezTo>
                      <a:pt x="78" y="41"/>
                      <a:pt x="79" y="42"/>
                      <a:pt x="79" y="42"/>
                    </a:cubicBezTo>
                    <a:cubicBezTo>
                      <a:pt x="79" y="40"/>
                      <a:pt x="81" y="41"/>
                      <a:pt x="81" y="41"/>
                    </a:cubicBezTo>
                    <a:cubicBezTo>
                      <a:pt x="81" y="40"/>
                      <a:pt x="81" y="40"/>
                      <a:pt x="81" y="39"/>
                    </a:cubicBezTo>
                    <a:cubicBezTo>
                      <a:pt x="83" y="41"/>
                      <a:pt x="82" y="37"/>
                      <a:pt x="84" y="38"/>
                    </a:cubicBezTo>
                    <a:cubicBezTo>
                      <a:pt x="82" y="36"/>
                      <a:pt x="84" y="37"/>
                      <a:pt x="84" y="36"/>
                    </a:cubicBezTo>
                    <a:cubicBezTo>
                      <a:pt x="84" y="36"/>
                      <a:pt x="84" y="36"/>
                      <a:pt x="85" y="37"/>
                    </a:cubicBezTo>
                    <a:cubicBezTo>
                      <a:pt x="85" y="36"/>
                      <a:pt x="85" y="36"/>
                      <a:pt x="87" y="36"/>
                    </a:cubicBezTo>
                    <a:cubicBezTo>
                      <a:pt x="87" y="36"/>
                      <a:pt x="86" y="34"/>
                      <a:pt x="87" y="34"/>
                    </a:cubicBezTo>
                    <a:cubicBezTo>
                      <a:pt x="88" y="36"/>
                      <a:pt x="88" y="34"/>
                      <a:pt x="89" y="34"/>
                    </a:cubicBezTo>
                    <a:cubicBezTo>
                      <a:pt x="87" y="32"/>
                      <a:pt x="87" y="31"/>
                      <a:pt x="88" y="31"/>
                    </a:cubicBezTo>
                    <a:cubicBezTo>
                      <a:pt x="89" y="34"/>
                      <a:pt x="89" y="34"/>
                      <a:pt x="89" y="34"/>
                    </a:cubicBezTo>
                    <a:cubicBezTo>
                      <a:pt x="90" y="31"/>
                      <a:pt x="93" y="33"/>
                      <a:pt x="93" y="29"/>
                    </a:cubicBezTo>
                    <a:cubicBezTo>
                      <a:pt x="94" y="30"/>
                      <a:pt x="94" y="30"/>
                      <a:pt x="94" y="30"/>
                    </a:cubicBezTo>
                    <a:cubicBezTo>
                      <a:pt x="95" y="28"/>
                      <a:pt x="98" y="29"/>
                      <a:pt x="98" y="25"/>
                    </a:cubicBezTo>
                    <a:cubicBezTo>
                      <a:pt x="99" y="25"/>
                      <a:pt x="100" y="26"/>
                      <a:pt x="100" y="25"/>
                    </a:cubicBezTo>
                    <a:cubicBezTo>
                      <a:pt x="100" y="24"/>
                      <a:pt x="101" y="24"/>
                      <a:pt x="100" y="22"/>
                    </a:cubicBezTo>
                    <a:cubicBezTo>
                      <a:pt x="100" y="21"/>
                      <a:pt x="101" y="22"/>
                      <a:pt x="101" y="23"/>
                    </a:cubicBezTo>
                    <a:cubicBezTo>
                      <a:pt x="102" y="23"/>
                      <a:pt x="104" y="25"/>
                      <a:pt x="103" y="22"/>
                    </a:cubicBezTo>
                    <a:cubicBezTo>
                      <a:pt x="104" y="23"/>
                      <a:pt x="104" y="23"/>
                      <a:pt x="104" y="23"/>
                    </a:cubicBezTo>
                    <a:cubicBezTo>
                      <a:pt x="104" y="22"/>
                      <a:pt x="104" y="20"/>
                      <a:pt x="106" y="21"/>
                    </a:cubicBezTo>
                    <a:cubicBezTo>
                      <a:pt x="105" y="19"/>
                      <a:pt x="106" y="19"/>
                      <a:pt x="105" y="17"/>
                    </a:cubicBezTo>
                    <a:cubicBezTo>
                      <a:pt x="105" y="17"/>
                      <a:pt x="106" y="19"/>
                      <a:pt x="106" y="18"/>
                    </a:cubicBezTo>
                    <a:cubicBezTo>
                      <a:pt x="106" y="20"/>
                      <a:pt x="106" y="20"/>
                      <a:pt x="106" y="20"/>
                    </a:cubicBezTo>
                    <a:cubicBezTo>
                      <a:pt x="108" y="20"/>
                      <a:pt x="109" y="18"/>
                      <a:pt x="110" y="16"/>
                    </a:cubicBezTo>
                    <a:cubicBezTo>
                      <a:pt x="112" y="19"/>
                      <a:pt x="112" y="16"/>
                      <a:pt x="113" y="17"/>
                    </a:cubicBezTo>
                    <a:cubicBezTo>
                      <a:pt x="113" y="15"/>
                      <a:pt x="115" y="17"/>
                      <a:pt x="114" y="14"/>
                    </a:cubicBezTo>
                    <a:cubicBezTo>
                      <a:pt x="115" y="15"/>
                      <a:pt x="115" y="15"/>
                      <a:pt x="115" y="15"/>
                    </a:cubicBezTo>
                    <a:cubicBezTo>
                      <a:pt x="115" y="15"/>
                      <a:pt x="116" y="15"/>
                      <a:pt x="117" y="15"/>
                    </a:cubicBezTo>
                    <a:cubicBezTo>
                      <a:pt x="118" y="16"/>
                      <a:pt x="118" y="14"/>
                      <a:pt x="118" y="13"/>
                    </a:cubicBezTo>
                    <a:cubicBezTo>
                      <a:pt x="118" y="14"/>
                      <a:pt x="118" y="14"/>
                      <a:pt x="118" y="14"/>
                    </a:cubicBezTo>
                    <a:cubicBezTo>
                      <a:pt x="118" y="13"/>
                      <a:pt x="118" y="11"/>
                      <a:pt x="118" y="9"/>
                    </a:cubicBezTo>
                    <a:cubicBezTo>
                      <a:pt x="119" y="10"/>
                      <a:pt x="118" y="9"/>
                      <a:pt x="119" y="10"/>
                    </a:cubicBezTo>
                    <a:cubicBezTo>
                      <a:pt x="119" y="11"/>
                      <a:pt x="119" y="13"/>
                      <a:pt x="119" y="14"/>
                    </a:cubicBezTo>
                    <a:cubicBezTo>
                      <a:pt x="120" y="15"/>
                      <a:pt x="119" y="11"/>
                      <a:pt x="120" y="13"/>
                    </a:cubicBezTo>
                    <a:cubicBezTo>
                      <a:pt x="121" y="14"/>
                      <a:pt x="121" y="13"/>
                      <a:pt x="121" y="11"/>
                    </a:cubicBezTo>
                    <a:cubicBezTo>
                      <a:pt x="121" y="12"/>
                      <a:pt x="121" y="12"/>
                      <a:pt x="121" y="13"/>
                    </a:cubicBezTo>
                    <a:cubicBezTo>
                      <a:pt x="122" y="13"/>
                      <a:pt x="122" y="13"/>
                      <a:pt x="122" y="12"/>
                    </a:cubicBezTo>
                    <a:cubicBezTo>
                      <a:pt x="122" y="12"/>
                      <a:pt x="122" y="12"/>
                      <a:pt x="122" y="12"/>
                    </a:cubicBezTo>
                    <a:cubicBezTo>
                      <a:pt x="122" y="10"/>
                      <a:pt x="122" y="10"/>
                      <a:pt x="121" y="8"/>
                    </a:cubicBezTo>
                    <a:cubicBezTo>
                      <a:pt x="121" y="9"/>
                      <a:pt x="121" y="9"/>
                      <a:pt x="121" y="9"/>
                    </a:cubicBezTo>
                    <a:cubicBezTo>
                      <a:pt x="121" y="7"/>
                      <a:pt x="121" y="7"/>
                      <a:pt x="122" y="8"/>
                    </a:cubicBezTo>
                    <a:cubicBezTo>
                      <a:pt x="122" y="10"/>
                      <a:pt x="122" y="11"/>
                      <a:pt x="122" y="11"/>
                    </a:cubicBezTo>
                    <a:cubicBezTo>
                      <a:pt x="123" y="7"/>
                      <a:pt x="123" y="7"/>
                      <a:pt x="123" y="7"/>
                    </a:cubicBezTo>
                    <a:cubicBezTo>
                      <a:pt x="123" y="9"/>
                      <a:pt x="122" y="8"/>
                      <a:pt x="122" y="6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22" y="6"/>
                      <a:pt x="122" y="6"/>
                      <a:pt x="122" y="6"/>
                    </a:cubicBezTo>
                    <a:cubicBezTo>
                      <a:pt x="121" y="7"/>
                      <a:pt x="120" y="5"/>
                      <a:pt x="120" y="7"/>
                    </a:cubicBezTo>
                    <a:cubicBezTo>
                      <a:pt x="120" y="8"/>
                      <a:pt x="120" y="8"/>
                      <a:pt x="120" y="8"/>
                    </a:cubicBezTo>
                    <a:cubicBezTo>
                      <a:pt x="120" y="8"/>
                      <a:pt x="120" y="11"/>
                      <a:pt x="119" y="9"/>
                    </a:cubicBezTo>
                    <a:cubicBezTo>
                      <a:pt x="119" y="7"/>
                      <a:pt x="119" y="7"/>
                      <a:pt x="119" y="7"/>
                    </a:cubicBezTo>
                    <a:cubicBezTo>
                      <a:pt x="119" y="7"/>
                      <a:pt x="119" y="8"/>
                      <a:pt x="118" y="7"/>
                    </a:cubicBezTo>
                    <a:cubicBezTo>
                      <a:pt x="118" y="5"/>
                      <a:pt x="118" y="5"/>
                      <a:pt x="118" y="5"/>
                    </a:cubicBezTo>
                    <a:cubicBezTo>
                      <a:pt x="119" y="8"/>
                      <a:pt x="117" y="6"/>
                      <a:pt x="117" y="7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6" y="6"/>
                      <a:pt x="117" y="8"/>
                      <a:pt x="117" y="8"/>
                    </a:cubicBezTo>
                    <a:cubicBezTo>
                      <a:pt x="117" y="8"/>
                      <a:pt x="116" y="5"/>
                      <a:pt x="115" y="4"/>
                    </a:cubicBezTo>
                    <a:cubicBezTo>
                      <a:pt x="115" y="5"/>
                      <a:pt x="114" y="7"/>
                      <a:pt x="113" y="5"/>
                    </a:cubicBezTo>
                    <a:cubicBezTo>
                      <a:pt x="112" y="6"/>
                      <a:pt x="112" y="7"/>
                      <a:pt x="112" y="8"/>
                    </a:cubicBezTo>
                    <a:cubicBezTo>
                      <a:pt x="111" y="8"/>
                      <a:pt x="111" y="6"/>
                      <a:pt x="111" y="7"/>
                    </a:cubicBezTo>
                    <a:cubicBezTo>
                      <a:pt x="111" y="6"/>
                      <a:pt x="110" y="5"/>
                      <a:pt x="110" y="4"/>
                    </a:cubicBezTo>
                    <a:cubicBezTo>
                      <a:pt x="110" y="5"/>
                      <a:pt x="109" y="4"/>
                      <a:pt x="110" y="7"/>
                    </a:cubicBezTo>
                    <a:cubicBezTo>
                      <a:pt x="109" y="6"/>
                      <a:pt x="108" y="6"/>
                      <a:pt x="107" y="7"/>
                    </a:cubicBezTo>
                    <a:cubicBezTo>
                      <a:pt x="108" y="7"/>
                      <a:pt x="107" y="5"/>
                      <a:pt x="107" y="4"/>
                    </a:cubicBezTo>
                    <a:cubicBezTo>
                      <a:pt x="107" y="6"/>
                      <a:pt x="106" y="7"/>
                      <a:pt x="106" y="7"/>
                    </a:cubicBezTo>
                    <a:cubicBezTo>
                      <a:pt x="106" y="9"/>
                      <a:pt x="106" y="9"/>
                      <a:pt x="107" y="10"/>
                    </a:cubicBezTo>
                    <a:cubicBezTo>
                      <a:pt x="107" y="10"/>
                      <a:pt x="107" y="11"/>
                      <a:pt x="107" y="11"/>
                    </a:cubicBezTo>
                    <a:cubicBezTo>
                      <a:pt x="106" y="9"/>
                      <a:pt x="105" y="7"/>
                      <a:pt x="104" y="7"/>
                    </a:cubicBezTo>
                    <a:cubicBezTo>
                      <a:pt x="104" y="4"/>
                      <a:pt x="106" y="7"/>
                      <a:pt x="104" y="4"/>
                    </a:cubicBezTo>
                    <a:cubicBezTo>
                      <a:pt x="104" y="2"/>
                      <a:pt x="105" y="2"/>
                      <a:pt x="106" y="3"/>
                    </a:cubicBezTo>
                    <a:cubicBezTo>
                      <a:pt x="105" y="1"/>
                      <a:pt x="105" y="3"/>
                      <a:pt x="104" y="1"/>
                    </a:cubicBezTo>
                    <a:cubicBezTo>
                      <a:pt x="104" y="1"/>
                      <a:pt x="104" y="2"/>
                      <a:pt x="103" y="3"/>
                    </a:cubicBezTo>
                    <a:cubicBezTo>
                      <a:pt x="104" y="4"/>
                      <a:pt x="104" y="4"/>
                      <a:pt x="104" y="5"/>
                    </a:cubicBezTo>
                    <a:cubicBezTo>
                      <a:pt x="105" y="8"/>
                      <a:pt x="103" y="4"/>
                      <a:pt x="103" y="4"/>
                    </a:cubicBezTo>
                    <a:cubicBezTo>
                      <a:pt x="103" y="3"/>
                      <a:pt x="103" y="3"/>
                      <a:pt x="103" y="3"/>
                    </a:cubicBezTo>
                    <a:cubicBezTo>
                      <a:pt x="102" y="2"/>
                      <a:pt x="102" y="4"/>
                      <a:pt x="102" y="4"/>
                    </a:cubicBezTo>
                    <a:cubicBezTo>
                      <a:pt x="100" y="1"/>
                      <a:pt x="102" y="3"/>
                      <a:pt x="102" y="1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100" y="0"/>
                      <a:pt x="101" y="2"/>
                      <a:pt x="100" y="2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3"/>
                      <a:pt x="101" y="4"/>
                      <a:pt x="101" y="4"/>
                    </a:cubicBezTo>
                    <a:cubicBezTo>
                      <a:pt x="102" y="7"/>
                      <a:pt x="101" y="4"/>
                      <a:pt x="101" y="5"/>
                    </a:cubicBezTo>
                    <a:cubicBezTo>
                      <a:pt x="101" y="7"/>
                      <a:pt x="101" y="5"/>
                      <a:pt x="102" y="7"/>
                    </a:cubicBezTo>
                    <a:cubicBezTo>
                      <a:pt x="102" y="8"/>
                      <a:pt x="102" y="8"/>
                      <a:pt x="102" y="9"/>
                    </a:cubicBezTo>
                    <a:cubicBezTo>
                      <a:pt x="101" y="9"/>
                      <a:pt x="101" y="7"/>
                      <a:pt x="100" y="6"/>
                    </a:cubicBezTo>
                    <a:cubicBezTo>
                      <a:pt x="100" y="6"/>
                      <a:pt x="100" y="5"/>
                      <a:pt x="101" y="6"/>
                    </a:cubicBezTo>
                    <a:cubicBezTo>
                      <a:pt x="101" y="4"/>
                      <a:pt x="99" y="3"/>
                      <a:pt x="99" y="2"/>
                    </a:cubicBezTo>
                    <a:cubicBezTo>
                      <a:pt x="98" y="1"/>
                      <a:pt x="99" y="4"/>
                      <a:pt x="99" y="4"/>
                    </a:cubicBezTo>
                    <a:cubicBezTo>
                      <a:pt x="99" y="3"/>
                      <a:pt x="99" y="5"/>
                      <a:pt x="100" y="6"/>
                    </a:cubicBezTo>
                    <a:cubicBezTo>
                      <a:pt x="101" y="11"/>
                      <a:pt x="98" y="3"/>
                      <a:pt x="97" y="4"/>
                    </a:cubicBezTo>
                    <a:cubicBezTo>
                      <a:pt x="99" y="7"/>
                      <a:pt x="98" y="8"/>
                      <a:pt x="100" y="11"/>
                    </a:cubicBezTo>
                    <a:cubicBezTo>
                      <a:pt x="100" y="12"/>
                      <a:pt x="100" y="13"/>
                      <a:pt x="100" y="12"/>
                    </a:cubicBezTo>
                    <a:cubicBezTo>
                      <a:pt x="99" y="10"/>
                      <a:pt x="99" y="11"/>
                      <a:pt x="98" y="9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98" y="7"/>
                      <a:pt x="98" y="7"/>
                      <a:pt x="98" y="7"/>
                    </a:cubicBezTo>
                    <a:cubicBezTo>
                      <a:pt x="97" y="5"/>
                      <a:pt x="95" y="4"/>
                      <a:pt x="95" y="4"/>
                    </a:cubicBezTo>
                    <a:cubicBezTo>
                      <a:pt x="95" y="5"/>
                      <a:pt x="96" y="5"/>
                      <a:pt x="96" y="6"/>
                    </a:cubicBezTo>
                    <a:cubicBezTo>
                      <a:pt x="95" y="5"/>
                      <a:pt x="95" y="4"/>
                      <a:pt x="94" y="4"/>
                    </a:cubicBezTo>
                    <a:cubicBezTo>
                      <a:pt x="95" y="5"/>
                      <a:pt x="96" y="7"/>
                      <a:pt x="96" y="8"/>
                    </a:cubicBezTo>
                    <a:cubicBezTo>
                      <a:pt x="95" y="8"/>
                      <a:pt x="94" y="6"/>
                      <a:pt x="94" y="6"/>
                    </a:cubicBezTo>
                    <a:cubicBezTo>
                      <a:pt x="94" y="4"/>
                      <a:pt x="94" y="4"/>
                      <a:pt x="94" y="4"/>
                    </a:cubicBezTo>
                    <a:cubicBezTo>
                      <a:pt x="94" y="6"/>
                      <a:pt x="93" y="3"/>
                      <a:pt x="93" y="4"/>
                    </a:cubicBezTo>
                    <a:cubicBezTo>
                      <a:pt x="93" y="5"/>
                      <a:pt x="94" y="7"/>
                      <a:pt x="94" y="8"/>
                    </a:cubicBezTo>
                    <a:cubicBezTo>
                      <a:pt x="94" y="9"/>
                      <a:pt x="94" y="8"/>
                      <a:pt x="94" y="8"/>
                    </a:cubicBezTo>
                    <a:cubicBezTo>
                      <a:pt x="93" y="7"/>
                      <a:pt x="93" y="7"/>
                      <a:pt x="93" y="7"/>
                    </a:cubicBezTo>
                    <a:cubicBezTo>
                      <a:pt x="93" y="7"/>
                      <a:pt x="92" y="4"/>
                      <a:pt x="92" y="5"/>
                    </a:cubicBezTo>
                    <a:cubicBezTo>
                      <a:pt x="92" y="6"/>
                      <a:pt x="92" y="6"/>
                      <a:pt x="92" y="6"/>
                    </a:cubicBezTo>
                    <a:cubicBezTo>
                      <a:pt x="92" y="6"/>
                      <a:pt x="92" y="6"/>
                      <a:pt x="91" y="5"/>
                    </a:cubicBezTo>
                    <a:cubicBezTo>
                      <a:pt x="92" y="6"/>
                      <a:pt x="91" y="6"/>
                      <a:pt x="92" y="6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6"/>
                      <a:pt x="92" y="9"/>
                      <a:pt x="91" y="7"/>
                    </a:cubicBezTo>
                    <a:cubicBezTo>
                      <a:pt x="92" y="9"/>
                      <a:pt x="91" y="7"/>
                      <a:pt x="92" y="8"/>
                    </a:cubicBezTo>
                    <a:cubicBezTo>
                      <a:pt x="93" y="9"/>
                      <a:pt x="92" y="9"/>
                      <a:pt x="92" y="10"/>
                    </a:cubicBezTo>
                    <a:cubicBezTo>
                      <a:pt x="91" y="7"/>
                      <a:pt x="91" y="10"/>
                      <a:pt x="91" y="10"/>
                    </a:cubicBezTo>
                    <a:cubicBezTo>
                      <a:pt x="91" y="9"/>
                      <a:pt x="90" y="9"/>
                      <a:pt x="90" y="8"/>
                    </a:cubicBezTo>
                    <a:cubicBezTo>
                      <a:pt x="91" y="10"/>
                      <a:pt x="91" y="10"/>
                      <a:pt x="91" y="10"/>
                    </a:cubicBezTo>
                    <a:cubicBezTo>
                      <a:pt x="89" y="7"/>
                      <a:pt x="90" y="11"/>
                      <a:pt x="89" y="10"/>
                    </a:cubicBezTo>
                    <a:cubicBezTo>
                      <a:pt x="89" y="9"/>
                      <a:pt x="88" y="8"/>
                      <a:pt x="88" y="7"/>
                    </a:cubicBezTo>
                    <a:cubicBezTo>
                      <a:pt x="90" y="10"/>
                      <a:pt x="89" y="11"/>
                      <a:pt x="90" y="12"/>
                    </a:cubicBezTo>
                    <a:cubicBezTo>
                      <a:pt x="89" y="12"/>
                      <a:pt x="88" y="9"/>
                      <a:pt x="87" y="8"/>
                    </a:cubicBezTo>
                    <a:cubicBezTo>
                      <a:pt x="88" y="10"/>
                      <a:pt x="86" y="7"/>
                      <a:pt x="87" y="9"/>
                    </a:cubicBezTo>
                    <a:cubicBezTo>
                      <a:pt x="88" y="10"/>
                      <a:pt x="88" y="11"/>
                      <a:pt x="88" y="12"/>
                    </a:cubicBezTo>
                    <a:cubicBezTo>
                      <a:pt x="88" y="12"/>
                      <a:pt x="88" y="11"/>
                      <a:pt x="87" y="10"/>
                    </a:cubicBezTo>
                    <a:cubicBezTo>
                      <a:pt x="87" y="10"/>
                      <a:pt x="88" y="12"/>
                      <a:pt x="88" y="13"/>
                    </a:cubicBezTo>
                    <a:cubicBezTo>
                      <a:pt x="88" y="13"/>
                      <a:pt x="89" y="15"/>
                      <a:pt x="88" y="14"/>
                    </a:cubicBezTo>
                    <a:cubicBezTo>
                      <a:pt x="87" y="12"/>
                      <a:pt x="88" y="13"/>
                      <a:pt x="87" y="12"/>
                    </a:cubicBezTo>
                    <a:cubicBezTo>
                      <a:pt x="86" y="12"/>
                      <a:pt x="89" y="16"/>
                      <a:pt x="88" y="16"/>
                    </a:cubicBezTo>
                    <a:cubicBezTo>
                      <a:pt x="89" y="17"/>
                      <a:pt x="90" y="20"/>
                      <a:pt x="90" y="21"/>
                    </a:cubicBezTo>
                    <a:cubicBezTo>
                      <a:pt x="89" y="21"/>
                      <a:pt x="90" y="20"/>
                      <a:pt x="89" y="18"/>
                    </a:cubicBezTo>
                    <a:cubicBezTo>
                      <a:pt x="89" y="18"/>
                      <a:pt x="89" y="18"/>
                      <a:pt x="89" y="18"/>
                    </a:cubicBezTo>
                    <a:cubicBezTo>
                      <a:pt x="87" y="16"/>
                      <a:pt x="87" y="14"/>
                      <a:pt x="86" y="12"/>
                    </a:cubicBezTo>
                    <a:cubicBezTo>
                      <a:pt x="86" y="13"/>
                      <a:pt x="86" y="13"/>
                      <a:pt x="86" y="13"/>
                    </a:cubicBezTo>
                    <a:cubicBezTo>
                      <a:pt x="85" y="12"/>
                      <a:pt x="85" y="11"/>
                      <a:pt x="84" y="10"/>
                    </a:cubicBezTo>
                    <a:cubicBezTo>
                      <a:pt x="85" y="12"/>
                      <a:pt x="84" y="11"/>
                      <a:pt x="84" y="11"/>
                    </a:cubicBezTo>
                    <a:cubicBezTo>
                      <a:pt x="85" y="13"/>
                      <a:pt x="84" y="11"/>
                      <a:pt x="85" y="12"/>
                    </a:cubicBezTo>
                    <a:cubicBezTo>
                      <a:pt x="84" y="13"/>
                      <a:pt x="86" y="15"/>
                      <a:pt x="85" y="15"/>
                    </a:cubicBezTo>
                    <a:cubicBezTo>
                      <a:pt x="83" y="12"/>
                      <a:pt x="83" y="12"/>
                      <a:pt x="83" y="12"/>
                    </a:cubicBezTo>
                    <a:cubicBezTo>
                      <a:pt x="82" y="11"/>
                      <a:pt x="84" y="14"/>
                      <a:pt x="83" y="13"/>
                    </a:cubicBezTo>
                    <a:cubicBezTo>
                      <a:pt x="83" y="12"/>
                      <a:pt x="83" y="12"/>
                      <a:pt x="83" y="12"/>
                    </a:cubicBezTo>
                    <a:cubicBezTo>
                      <a:pt x="81" y="13"/>
                      <a:pt x="80" y="14"/>
                      <a:pt x="81" y="18"/>
                    </a:cubicBezTo>
                    <a:cubicBezTo>
                      <a:pt x="80" y="17"/>
                      <a:pt x="79" y="17"/>
                      <a:pt x="78" y="16"/>
                    </a:cubicBezTo>
                    <a:cubicBezTo>
                      <a:pt x="78" y="17"/>
                      <a:pt x="79" y="18"/>
                      <a:pt x="79" y="18"/>
                    </a:cubicBezTo>
                    <a:cubicBezTo>
                      <a:pt x="77" y="17"/>
                      <a:pt x="77" y="17"/>
                      <a:pt x="77" y="17"/>
                    </a:cubicBezTo>
                    <a:cubicBezTo>
                      <a:pt x="76" y="16"/>
                      <a:pt x="77" y="18"/>
                      <a:pt x="77" y="19"/>
                    </a:cubicBezTo>
                    <a:cubicBezTo>
                      <a:pt x="76" y="18"/>
                      <a:pt x="76" y="18"/>
                      <a:pt x="76" y="18"/>
                    </a:cubicBezTo>
                    <a:cubicBezTo>
                      <a:pt x="75" y="17"/>
                      <a:pt x="76" y="19"/>
                      <a:pt x="76" y="19"/>
                    </a:cubicBezTo>
                    <a:cubicBezTo>
                      <a:pt x="75" y="18"/>
                      <a:pt x="75" y="18"/>
                      <a:pt x="75" y="18"/>
                    </a:cubicBezTo>
                    <a:cubicBezTo>
                      <a:pt x="76" y="20"/>
                      <a:pt x="76" y="20"/>
                      <a:pt x="76" y="20"/>
                    </a:cubicBezTo>
                    <a:cubicBezTo>
                      <a:pt x="76" y="20"/>
                      <a:pt x="76" y="20"/>
                      <a:pt x="74" y="19"/>
                    </a:cubicBezTo>
                    <a:cubicBezTo>
                      <a:pt x="75" y="19"/>
                      <a:pt x="75" y="19"/>
                      <a:pt x="75" y="20"/>
                    </a:cubicBezTo>
                    <a:cubicBezTo>
                      <a:pt x="74" y="19"/>
                      <a:pt x="73" y="20"/>
                      <a:pt x="73" y="21"/>
                    </a:cubicBezTo>
                    <a:cubicBezTo>
                      <a:pt x="74" y="21"/>
                      <a:pt x="74" y="21"/>
                      <a:pt x="75" y="23"/>
                    </a:cubicBezTo>
                    <a:cubicBezTo>
                      <a:pt x="76" y="25"/>
                      <a:pt x="74" y="22"/>
                      <a:pt x="75" y="24"/>
                    </a:cubicBezTo>
                    <a:cubicBezTo>
                      <a:pt x="74" y="23"/>
                      <a:pt x="74" y="22"/>
                      <a:pt x="73" y="22"/>
                    </a:cubicBezTo>
                    <a:cubicBezTo>
                      <a:pt x="71" y="20"/>
                      <a:pt x="71" y="22"/>
                      <a:pt x="70" y="23"/>
                    </a:cubicBezTo>
                    <a:cubicBezTo>
                      <a:pt x="70" y="24"/>
                      <a:pt x="70" y="24"/>
                      <a:pt x="70" y="24"/>
                    </a:cubicBezTo>
                    <a:cubicBezTo>
                      <a:pt x="68" y="22"/>
                      <a:pt x="69" y="25"/>
                      <a:pt x="68" y="24"/>
                    </a:cubicBezTo>
                    <a:cubicBezTo>
                      <a:pt x="68" y="25"/>
                      <a:pt x="70" y="28"/>
                      <a:pt x="69" y="28"/>
                    </a:cubicBezTo>
                    <a:cubicBezTo>
                      <a:pt x="70" y="30"/>
                      <a:pt x="68" y="26"/>
                      <a:pt x="67" y="25"/>
                    </a:cubicBezTo>
                    <a:cubicBezTo>
                      <a:pt x="67" y="26"/>
                      <a:pt x="67" y="26"/>
                      <a:pt x="67" y="26"/>
                    </a:cubicBezTo>
                    <a:cubicBezTo>
                      <a:pt x="66" y="26"/>
                      <a:pt x="66" y="26"/>
                      <a:pt x="66" y="26"/>
                    </a:cubicBezTo>
                    <a:cubicBezTo>
                      <a:pt x="67" y="27"/>
                      <a:pt x="67" y="28"/>
                      <a:pt x="66" y="27"/>
                    </a:cubicBezTo>
                    <a:cubicBezTo>
                      <a:pt x="66" y="27"/>
                      <a:pt x="66" y="27"/>
                      <a:pt x="66" y="27"/>
                    </a:cubicBezTo>
                    <a:cubicBezTo>
                      <a:pt x="66" y="27"/>
                      <a:pt x="65" y="26"/>
                      <a:pt x="64" y="27"/>
                    </a:cubicBezTo>
                    <a:cubicBezTo>
                      <a:pt x="65" y="28"/>
                      <a:pt x="64" y="28"/>
                      <a:pt x="65" y="29"/>
                    </a:cubicBezTo>
                    <a:cubicBezTo>
                      <a:pt x="65" y="28"/>
                      <a:pt x="65" y="28"/>
                      <a:pt x="65" y="28"/>
                    </a:cubicBezTo>
                    <a:cubicBezTo>
                      <a:pt x="65" y="30"/>
                      <a:pt x="65" y="30"/>
                      <a:pt x="65" y="30"/>
                    </a:cubicBezTo>
                    <a:cubicBezTo>
                      <a:pt x="65" y="29"/>
                      <a:pt x="65" y="29"/>
                      <a:pt x="65" y="29"/>
                    </a:cubicBezTo>
                    <a:cubicBezTo>
                      <a:pt x="64" y="28"/>
                      <a:pt x="64" y="28"/>
                      <a:pt x="64" y="28"/>
                    </a:cubicBezTo>
                    <a:cubicBezTo>
                      <a:pt x="63" y="27"/>
                      <a:pt x="64" y="29"/>
                      <a:pt x="65" y="30"/>
                    </a:cubicBezTo>
                    <a:cubicBezTo>
                      <a:pt x="65" y="31"/>
                      <a:pt x="64" y="30"/>
                      <a:pt x="64" y="29"/>
                    </a:cubicBezTo>
                    <a:cubicBezTo>
                      <a:pt x="63" y="29"/>
                      <a:pt x="64" y="30"/>
                      <a:pt x="64" y="29"/>
                    </a:cubicBezTo>
                    <a:cubicBezTo>
                      <a:pt x="63" y="28"/>
                      <a:pt x="63" y="29"/>
                      <a:pt x="63" y="28"/>
                    </a:cubicBezTo>
                    <a:cubicBezTo>
                      <a:pt x="63" y="28"/>
                      <a:pt x="64" y="30"/>
                      <a:pt x="63" y="30"/>
                    </a:cubicBezTo>
                    <a:cubicBezTo>
                      <a:pt x="63" y="30"/>
                      <a:pt x="63" y="31"/>
                      <a:pt x="62" y="29"/>
                    </a:cubicBezTo>
                    <a:cubicBezTo>
                      <a:pt x="62" y="30"/>
                      <a:pt x="62" y="30"/>
                      <a:pt x="62" y="31"/>
                    </a:cubicBezTo>
                    <a:cubicBezTo>
                      <a:pt x="63" y="31"/>
                      <a:pt x="63" y="31"/>
                      <a:pt x="64" y="32"/>
                    </a:cubicBezTo>
                    <a:cubicBezTo>
                      <a:pt x="64" y="32"/>
                      <a:pt x="64" y="33"/>
                      <a:pt x="63" y="3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3" y="32"/>
                      <a:pt x="64" y="33"/>
                    </a:cubicBezTo>
                    <a:cubicBezTo>
                      <a:pt x="62" y="32"/>
                      <a:pt x="62" y="32"/>
                      <a:pt x="62" y="32"/>
                    </a:cubicBezTo>
                    <a:cubicBezTo>
                      <a:pt x="63" y="33"/>
                      <a:pt x="62" y="33"/>
                      <a:pt x="62" y="33"/>
                    </a:cubicBezTo>
                    <a:cubicBezTo>
                      <a:pt x="61" y="32"/>
                      <a:pt x="60" y="30"/>
                      <a:pt x="60" y="30"/>
                    </a:cubicBezTo>
                    <a:cubicBezTo>
                      <a:pt x="60" y="32"/>
                      <a:pt x="60" y="32"/>
                      <a:pt x="60" y="32"/>
                    </a:cubicBezTo>
                    <a:cubicBezTo>
                      <a:pt x="60" y="32"/>
                      <a:pt x="60" y="32"/>
                      <a:pt x="59" y="31"/>
                    </a:cubicBezTo>
                    <a:cubicBezTo>
                      <a:pt x="58" y="31"/>
                      <a:pt x="61" y="36"/>
                      <a:pt x="60" y="35"/>
                    </a:cubicBezTo>
                    <a:cubicBezTo>
                      <a:pt x="59" y="33"/>
                      <a:pt x="59" y="33"/>
                      <a:pt x="58" y="33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59" y="35"/>
                      <a:pt x="58" y="33"/>
                      <a:pt x="59" y="34"/>
                    </a:cubicBezTo>
                    <a:cubicBezTo>
                      <a:pt x="60" y="34"/>
                      <a:pt x="59" y="34"/>
                      <a:pt x="59" y="35"/>
                    </a:cubicBezTo>
                    <a:cubicBezTo>
                      <a:pt x="56" y="32"/>
                      <a:pt x="57" y="35"/>
                      <a:pt x="55" y="34"/>
                    </a:cubicBezTo>
                    <a:cubicBezTo>
                      <a:pt x="56" y="36"/>
                      <a:pt x="55" y="35"/>
                      <a:pt x="55" y="36"/>
                    </a:cubicBezTo>
                    <a:cubicBezTo>
                      <a:pt x="54" y="34"/>
                      <a:pt x="55" y="37"/>
                      <a:pt x="54" y="36"/>
                    </a:cubicBezTo>
                    <a:cubicBezTo>
                      <a:pt x="55" y="38"/>
                      <a:pt x="55" y="38"/>
                      <a:pt x="55" y="38"/>
                    </a:cubicBezTo>
                    <a:cubicBezTo>
                      <a:pt x="54" y="37"/>
                      <a:pt x="57" y="41"/>
                      <a:pt x="55" y="39"/>
                    </a:cubicBezTo>
                    <a:cubicBezTo>
                      <a:pt x="54" y="39"/>
                      <a:pt x="54" y="38"/>
                      <a:pt x="53" y="37"/>
                    </a:cubicBezTo>
                    <a:cubicBezTo>
                      <a:pt x="51" y="35"/>
                      <a:pt x="54" y="40"/>
                      <a:pt x="52" y="38"/>
                    </a:cubicBezTo>
                    <a:cubicBezTo>
                      <a:pt x="52" y="38"/>
                      <a:pt x="53" y="40"/>
                      <a:pt x="54" y="41"/>
                    </a:cubicBezTo>
                    <a:cubicBezTo>
                      <a:pt x="53" y="40"/>
                      <a:pt x="51" y="39"/>
                      <a:pt x="51" y="39"/>
                    </a:cubicBezTo>
                    <a:cubicBezTo>
                      <a:pt x="51" y="40"/>
                      <a:pt x="51" y="40"/>
                      <a:pt x="51" y="40"/>
                    </a:cubicBezTo>
                    <a:cubicBezTo>
                      <a:pt x="50" y="39"/>
                      <a:pt x="50" y="39"/>
                      <a:pt x="50" y="39"/>
                    </a:cubicBezTo>
                    <a:cubicBezTo>
                      <a:pt x="49" y="39"/>
                      <a:pt x="50" y="40"/>
                      <a:pt x="50" y="41"/>
                    </a:cubicBezTo>
                    <a:cubicBezTo>
                      <a:pt x="49" y="39"/>
                      <a:pt x="48" y="41"/>
                      <a:pt x="47" y="40"/>
                    </a:cubicBezTo>
                    <a:cubicBezTo>
                      <a:pt x="49" y="42"/>
                      <a:pt x="46" y="40"/>
                      <a:pt x="48" y="43"/>
                    </a:cubicBezTo>
                    <a:cubicBezTo>
                      <a:pt x="47" y="42"/>
                      <a:pt x="47" y="42"/>
                      <a:pt x="47" y="42"/>
                    </a:cubicBezTo>
                    <a:cubicBezTo>
                      <a:pt x="48" y="43"/>
                      <a:pt x="49" y="44"/>
                      <a:pt x="49" y="45"/>
                    </a:cubicBezTo>
                    <a:cubicBezTo>
                      <a:pt x="47" y="43"/>
                      <a:pt x="47" y="43"/>
                      <a:pt x="47" y="43"/>
                    </a:cubicBezTo>
                    <a:cubicBezTo>
                      <a:pt x="46" y="41"/>
                      <a:pt x="47" y="43"/>
                      <a:pt x="46" y="42"/>
                    </a:cubicBezTo>
                    <a:cubicBezTo>
                      <a:pt x="47" y="43"/>
                      <a:pt x="45" y="42"/>
                      <a:pt x="46" y="44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5"/>
                      <a:pt x="47" y="45"/>
                      <a:pt x="47" y="46"/>
                    </a:cubicBezTo>
                    <a:cubicBezTo>
                      <a:pt x="47" y="46"/>
                      <a:pt x="45" y="44"/>
                      <a:pt x="45" y="44"/>
                    </a:cubicBezTo>
                    <a:cubicBezTo>
                      <a:pt x="45" y="44"/>
                      <a:pt x="45" y="44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4" y="45"/>
                      <a:pt x="44" y="45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3" y="44"/>
                      <a:pt x="43" y="44"/>
                      <a:pt x="43" y="44"/>
                    </a:cubicBezTo>
                    <a:cubicBezTo>
                      <a:pt x="43" y="44"/>
                      <a:pt x="43" y="45"/>
                      <a:pt x="44" y="46"/>
                    </a:cubicBezTo>
                    <a:cubicBezTo>
                      <a:pt x="42" y="46"/>
                      <a:pt x="42" y="48"/>
                      <a:pt x="42" y="49"/>
                    </a:cubicBezTo>
                    <a:cubicBezTo>
                      <a:pt x="42" y="49"/>
                      <a:pt x="41" y="48"/>
                      <a:pt x="42" y="48"/>
                    </a:cubicBezTo>
                    <a:cubicBezTo>
                      <a:pt x="42" y="49"/>
                      <a:pt x="42" y="50"/>
                      <a:pt x="42" y="49"/>
                    </a:cubicBezTo>
                    <a:cubicBezTo>
                      <a:pt x="42" y="50"/>
                      <a:pt x="41" y="48"/>
                      <a:pt x="40" y="49"/>
                    </a:cubicBezTo>
                    <a:cubicBezTo>
                      <a:pt x="40" y="48"/>
                      <a:pt x="41" y="50"/>
                      <a:pt x="41" y="50"/>
                    </a:cubicBezTo>
                    <a:cubicBezTo>
                      <a:pt x="39" y="48"/>
                      <a:pt x="41" y="52"/>
                      <a:pt x="39" y="51"/>
                    </a:cubicBezTo>
                    <a:cubicBezTo>
                      <a:pt x="40" y="52"/>
                      <a:pt x="39" y="51"/>
                      <a:pt x="39" y="50"/>
                    </a:cubicBezTo>
                    <a:cubicBezTo>
                      <a:pt x="39" y="51"/>
                      <a:pt x="38" y="52"/>
                      <a:pt x="39" y="54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53"/>
                      <a:pt x="38" y="53"/>
                      <a:pt x="38" y="54"/>
                    </a:cubicBezTo>
                    <a:cubicBezTo>
                      <a:pt x="39" y="55"/>
                      <a:pt x="40" y="56"/>
                      <a:pt x="39" y="56"/>
                    </a:cubicBezTo>
                    <a:cubicBezTo>
                      <a:pt x="39" y="56"/>
                      <a:pt x="39" y="56"/>
                      <a:pt x="39" y="56"/>
                    </a:cubicBezTo>
                    <a:cubicBezTo>
                      <a:pt x="39" y="56"/>
                      <a:pt x="39" y="57"/>
                      <a:pt x="39" y="57"/>
                    </a:cubicBezTo>
                    <a:cubicBezTo>
                      <a:pt x="38" y="57"/>
                      <a:pt x="39" y="57"/>
                      <a:pt x="38" y="56"/>
                    </a:cubicBezTo>
                    <a:cubicBezTo>
                      <a:pt x="36" y="54"/>
                      <a:pt x="36" y="56"/>
                      <a:pt x="36" y="56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8"/>
                      <a:pt x="36" y="56"/>
                      <a:pt x="36" y="56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8" y="60"/>
                      <a:pt x="37" y="59"/>
                      <a:pt x="36" y="58"/>
                    </a:cubicBezTo>
                    <a:cubicBezTo>
                      <a:pt x="36" y="59"/>
                      <a:pt x="37" y="61"/>
                      <a:pt x="38" y="63"/>
                    </a:cubicBezTo>
                    <a:cubicBezTo>
                      <a:pt x="38" y="63"/>
                      <a:pt x="38" y="64"/>
                      <a:pt x="38" y="64"/>
                    </a:cubicBezTo>
                    <a:cubicBezTo>
                      <a:pt x="37" y="63"/>
                      <a:pt x="38" y="64"/>
                      <a:pt x="37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2"/>
                      <a:pt x="34" y="61"/>
                      <a:pt x="34" y="60"/>
                    </a:cubicBezTo>
                    <a:cubicBezTo>
                      <a:pt x="34" y="61"/>
                      <a:pt x="33" y="61"/>
                      <a:pt x="32" y="61"/>
                    </a:cubicBezTo>
                    <a:cubicBezTo>
                      <a:pt x="34" y="63"/>
                      <a:pt x="32" y="63"/>
                      <a:pt x="34" y="65"/>
                    </a:cubicBezTo>
                    <a:cubicBezTo>
                      <a:pt x="34" y="65"/>
                      <a:pt x="32" y="63"/>
                      <a:pt x="32" y="63"/>
                    </a:cubicBezTo>
                    <a:cubicBezTo>
                      <a:pt x="32" y="64"/>
                      <a:pt x="31" y="64"/>
                      <a:pt x="31" y="65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30" y="66"/>
                      <a:pt x="29" y="66"/>
                      <a:pt x="30" y="68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28" y="67"/>
                      <a:pt x="32" y="69"/>
                      <a:pt x="30" y="69"/>
                    </a:cubicBezTo>
                    <a:cubicBezTo>
                      <a:pt x="29" y="68"/>
                      <a:pt x="29" y="68"/>
                      <a:pt x="29" y="68"/>
                    </a:cubicBezTo>
                    <a:cubicBezTo>
                      <a:pt x="30" y="69"/>
                      <a:pt x="28" y="68"/>
                      <a:pt x="29" y="70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28" y="69"/>
                      <a:pt x="28" y="69"/>
                      <a:pt x="28" y="71"/>
                    </a:cubicBezTo>
                    <a:cubicBezTo>
                      <a:pt x="27" y="69"/>
                      <a:pt x="27" y="69"/>
                      <a:pt x="27" y="69"/>
                    </a:cubicBezTo>
                    <a:cubicBezTo>
                      <a:pt x="26" y="69"/>
                      <a:pt x="28" y="71"/>
                      <a:pt x="27" y="71"/>
                    </a:cubicBezTo>
                    <a:cubicBezTo>
                      <a:pt x="27" y="71"/>
                      <a:pt x="26" y="71"/>
                      <a:pt x="26" y="70"/>
                    </a:cubicBezTo>
                    <a:cubicBezTo>
                      <a:pt x="27" y="71"/>
                      <a:pt x="26" y="72"/>
                      <a:pt x="27" y="72"/>
                    </a:cubicBezTo>
                    <a:cubicBezTo>
                      <a:pt x="25" y="71"/>
                      <a:pt x="25" y="71"/>
                      <a:pt x="25" y="71"/>
                    </a:cubicBezTo>
                    <a:cubicBezTo>
                      <a:pt x="23" y="73"/>
                      <a:pt x="21" y="75"/>
                      <a:pt x="21" y="78"/>
                    </a:cubicBezTo>
                    <a:cubicBezTo>
                      <a:pt x="19" y="77"/>
                      <a:pt x="20" y="77"/>
                      <a:pt x="19" y="76"/>
                    </a:cubicBezTo>
                    <a:cubicBezTo>
                      <a:pt x="20" y="77"/>
                      <a:pt x="19" y="77"/>
                      <a:pt x="19" y="78"/>
                    </a:cubicBezTo>
                    <a:cubicBezTo>
                      <a:pt x="19" y="77"/>
                      <a:pt x="19" y="77"/>
                      <a:pt x="19" y="77"/>
                    </a:cubicBezTo>
                    <a:cubicBezTo>
                      <a:pt x="19" y="78"/>
                      <a:pt x="18" y="77"/>
                      <a:pt x="18" y="78"/>
                    </a:cubicBezTo>
                    <a:cubicBezTo>
                      <a:pt x="18" y="78"/>
                      <a:pt x="18" y="78"/>
                      <a:pt x="18" y="78"/>
                    </a:cubicBezTo>
                    <a:cubicBezTo>
                      <a:pt x="19" y="80"/>
                      <a:pt x="16" y="77"/>
                      <a:pt x="18" y="79"/>
                    </a:cubicBezTo>
                    <a:cubicBezTo>
                      <a:pt x="16" y="78"/>
                      <a:pt x="16" y="78"/>
                      <a:pt x="16" y="78"/>
                    </a:cubicBezTo>
                    <a:cubicBezTo>
                      <a:pt x="18" y="80"/>
                      <a:pt x="15" y="78"/>
                      <a:pt x="17" y="80"/>
                    </a:cubicBezTo>
                    <a:cubicBezTo>
                      <a:pt x="16" y="80"/>
                      <a:pt x="16" y="80"/>
                      <a:pt x="16" y="80"/>
                    </a:cubicBezTo>
                    <a:cubicBezTo>
                      <a:pt x="15" y="79"/>
                      <a:pt x="18" y="82"/>
                      <a:pt x="16" y="81"/>
                    </a:cubicBezTo>
                    <a:cubicBezTo>
                      <a:pt x="16" y="82"/>
                      <a:pt x="16" y="83"/>
                      <a:pt x="17" y="84"/>
                    </a:cubicBezTo>
                    <a:cubicBezTo>
                      <a:pt x="15" y="82"/>
                      <a:pt x="15" y="82"/>
                      <a:pt x="15" y="82"/>
                    </a:cubicBezTo>
                    <a:cubicBezTo>
                      <a:pt x="15" y="85"/>
                      <a:pt x="13" y="86"/>
                      <a:pt x="14" y="89"/>
                    </a:cubicBezTo>
                    <a:cubicBezTo>
                      <a:pt x="13" y="88"/>
                      <a:pt x="13" y="88"/>
                      <a:pt x="13" y="88"/>
                    </a:cubicBezTo>
                    <a:cubicBezTo>
                      <a:pt x="14" y="90"/>
                      <a:pt x="10" y="89"/>
                      <a:pt x="13" y="92"/>
                    </a:cubicBezTo>
                    <a:cubicBezTo>
                      <a:pt x="14" y="93"/>
                      <a:pt x="14" y="93"/>
                      <a:pt x="14" y="93"/>
                    </a:cubicBezTo>
                    <a:cubicBezTo>
                      <a:pt x="12" y="92"/>
                      <a:pt x="12" y="92"/>
                      <a:pt x="12" y="92"/>
                    </a:cubicBezTo>
                    <a:cubicBezTo>
                      <a:pt x="13" y="93"/>
                      <a:pt x="11" y="93"/>
                      <a:pt x="13" y="94"/>
                    </a:cubicBezTo>
                    <a:cubicBezTo>
                      <a:pt x="12" y="94"/>
                      <a:pt x="12" y="93"/>
                      <a:pt x="12" y="93"/>
                    </a:cubicBezTo>
                    <a:cubicBezTo>
                      <a:pt x="11" y="93"/>
                      <a:pt x="13" y="95"/>
                      <a:pt x="12" y="95"/>
                    </a:cubicBezTo>
                    <a:cubicBezTo>
                      <a:pt x="11" y="95"/>
                      <a:pt x="11" y="95"/>
                      <a:pt x="11" y="95"/>
                    </a:cubicBezTo>
                    <a:cubicBezTo>
                      <a:pt x="8" y="95"/>
                      <a:pt x="4" y="96"/>
                      <a:pt x="6" y="100"/>
                    </a:cubicBezTo>
                    <a:cubicBezTo>
                      <a:pt x="6" y="101"/>
                      <a:pt x="4" y="99"/>
                      <a:pt x="4" y="99"/>
                    </a:cubicBezTo>
                    <a:cubicBezTo>
                      <a:pt x="6" y="103"/>
                      <a:pt x="0" y="102"/>
                      <a:pt x="3" y="107"/>
                    </a:cubicBezTo>
                    <a:cubicBezTo>
                      <a:pt x="4" y="109"/>
                      <a:pt x="9" y="112"/>
                      <a:pt x="9" y="1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93" name="Freeform 163"/>
              <p:cNvSpPr>
                <a:spLocks/>
              </p:cNvSpPr>
              <p:nvPr/>
            </p:nvSpPr>
            <p:spPr bwMode="auto">
              <a:xfrm>
                <a:off x="7195" y="2086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94" name="Freeform 164"/>
              <p:cNvSpPr>
                <a:spLocks/>
              </p:cNvSpPr>
              <p:nvPr/>
            </p:nvSpPr>
            <p:spPr bwMode="auto">
              <a:xfrm>
                <a:off x="6540" y="1413"/>
                <a:ext cx="3" cy="0"/>
              </a:xfrm>
              <a:custGeom>
                <a:avLst/>
                <a:gdLst>
                  <a:gd name="T0" fmla="*/ 3 w 3"/>
                  <a:gd name="T1" fmla="*/ 3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95" name="Freeform 165"/>
              <p:cNvSpPr>
                <a:spLocks/>
              </p:cNvSpPr>
              <p:nvPr/>
            </p:nvSpPr>
            <p:spPr bwMode="auto">
              <a:xfrm>
                <a:off x="5656" y="2392"/>
                <a:ext cx="2" cy="5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0 h 5"/>
                  <a:gd name="T4" fmla="*/ 2 w 2"/>
                  <a:gd name="T5" fmla="*/ 5 h 5"/>
                  <a:gd name="T6" fmla="*/ 0 w 2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lnTo>
                      <a:pt x="0" y="0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96" name="Freeform 166"/>
              <p:cNvSpPr>
                <a:spLocks/>
              </p:cNvSpPr>
              <p:nvPr/>
            </p:nvSpPr>
            <p:spPr bwMode="auto">
              <a:xfrm>
                <a:off x="5660" y="2376"/>
                <a:ext cx="3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97" name="Freeform 167"/>
              <p:cNvSpPr>
                <a:spLocks/>
              </p:cNvSpPr>
              <p:nvPr/>
            </p:nvSpPr>
            <p:spPr bwMode="auto">
              <a:xfrm>
                <a:off x="6123" y="1660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98" name="Freeform 168"/>
              <p:cNvSpPr>
                <a:spLocks/>
              </p:cNvSpPr>
              <p:nvPr/>
            </p:nvSpPr>
            <p:spPr bwMode="auto">
              <a:xfrm>
                <a:off x="5694" y="241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99" name="Freeform 169"/>
              <p:cNvSpPr>
                <a:spLocks/>
              </p:cNvSpPr>
              <p:nvPr/>
            </p:nvSpPr>
            <p:spPr bwMode="auto">
              <a:xfrm>
                <a:off x="5663" y="2376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00" name="Freeform 170"/>
              <p:cNvSpPr>
                <a:spLocks/>
              </p:cNvSpPr>
              <p:nvPr/>
            </p:nvSpPr>
            <p:spPr bwMode="auto">
              <a:xfrm>
                <a:off x="5663" y="23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01" name="Freeform 171"/>
              <p:cNvSpPr>
                <a:spLocks/>
              </p:cNvSpPr>
              <p:nvPr/>
            </p:nvSpPr>
            <p:spPr bwMode="auto">
              <a:xfrm>
                <a:off x="5663" y="2385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02" name="Freeform 172"/>
              <p:cNvSpPr>
                <a:spLocks/>
              </p:cNvSpPr>
              <p:nvPr/>
            </p:nvSpPr>
            <p:spPr bwMode="auto">
              <a:xfrm>
                <a:off x="5748" y="2352"/>
                <a:ext cx="2" cy="9"/>
              </a:xfrm>
              <a:custGeom>
                <a:avLst/>
                <a:gdLst>
                  <a:gd name="T0" fmla="*/ 1 w 1"/>
                  <a:gd name="T1" fmla="*/ 2 h 4"/>
                  <a:gd name="T2" fmla="*/ 1 w 1"/>
                  <a:gd name="T3" fmla="*/ 0 h 4"/>
                  <a:gd name="T4" fmla="*/ 1 w 1"/>
                  <a:gd name="T5" fmla="*/ 4 h 4"/>
                  <a:gd name="T6" fmla="*/ 1 w 1"/>
                  <a:gd name="T7" fmla="*/ 4 h 4"/>
                  <a:gd name="T8" fmla="*/ 1 w 1"/>
                  <a:gd name="T9" fmla="*/ 3 h 4"/>
                  <a:gd name="T10" fmla="*/ 1 w 1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4">
                    <a:moveTo>
                      <a:pt x="1" y="2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0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3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03" name="Freeform 173"/>
              <p:cNvSpPr>
                <a:spLocks/>
              </p:cNvSpPr>
              <p:nvPr/>
            </p:nvSpPr>
            <p:spPr bwMode="auto">
              <a:xfrm>
                <a:off x="5750" y="2357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04" name="Freeform 174"/>
              <p:cNvSpPr>
                <a:spLocks/>
              </p:cNvSpPr>
              <p:nvPr/>
            </p:nvSpPr>
            <p:spPr bwMode="auto">
              <a:xfrm>
                <a:off x="5750" y="2359"/>
                <a:ext cx="0" cy="5"/>
              </a:xfrm>
              <a:custGeom>
                <a:avLst/>
                <a:gdLst>
                  <a:gd name="T0" fmla="*/ 2 h 2"/>
                  <a:gd name="T1" fmla="*/ 1 h 2"/>
                  <a:gd name="T2" fmla="*/ 1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05" name="Freeform 175"/>
              <p:cNvSpPr>
                <a:spLocks/>
              </p:cNvSpPr>
              <p:nvPr/>
            </p:nvSpPr>
            <p:spPr bwMode="auto">
              <a:xfrm>
                <a:off x="5736" y="2345"/>
                <a:ext cx="0" cy="7"/>
              </a:xfrm>
              <a:custGeom>
                <a:avLst/>
                <a:gdLst>
                  <a:gd name="T0" fmla="*/ 2 h 3"/>
                  <a:gd name="T1" fmla="*/ 2 h 3"/>
                  <a:gd name="T2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0"/>
                      <a:pt x="0" y="2"/>
                      <a:pt x="0" y="2"/>
                    </a:cubicBezTo>
                    <a:cubicBezTo>
                      <a:pt x="0" y="3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06" name="Freeform 176"/>
              <p:cNvSpPr>
                <a:spLocks/>
              </p:cNvSpPr>
              <p:nvPr/>
            </p:nvSpPr>
            <p:spPr bwMode="auto">
              <a:xfrm>
                <a:off x="5753" y="239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07" name="Freeform 177"/>
              <p:cNvSpPr>
                <a:spLocks/>
              </p:cNvSpPr>
              <p:nvPr/>
            </p:nvSpPr>
            <p:spPr bwMode="auto">
              <a:xfrm>
                <a:off x="6047" y="225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08" name="Freeform 178"/>
              <p:cNvSpPr>
                <a:spLocks/>
              </p:cNvSpPr>
              <p:nvPr/>
            </p:nvSpPr>
            <p:spPr bwMode="auto">
              <a:xfrm>
                <a:off x="5743" y="2347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09" name="Freeform 179"/>
              <p:cNvSpPr>
                <a:spLocks/>
              </p:cNvSpPr>
              <p:nvPr/>
            </p:nvSpPr>
            <p:spPr bwMode="auto">
              <a:xfrm>
                <a:off x="5755" y="2387"/>
                <a:ext cx="3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2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10" name="Freeform 180"/>
              <p:cNvSpPr>
                <a:spLocks/>
              </p:cNvSpPr>
              <p:nvPr/>
            </p:nvSpPr>
            <p:spPr bwMode="auto">
              <a:xfrm>
                <a:off x="5874" y="2798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11" name="Freeform 181"/>
              <p:cNvSpPr>
                <a:spLocks/>
              </p:cNvSpPr>
              <p:nvPr/>
            </p:nvSpPr>
            <p:spPr bwMode="auto">
              <a:xfrm>
                <a:off x="5905" y="2769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12" name="Freeform 182"/>
              <p:cNvSpPr>
                <a:spLocks/>
              </p:cNvSpPr>
              <p:nvPr/>
            </p:nvSpPr>
            <p:spPr bwMode="auto">
              <a:xfrm>
                <a:off x="5755" y="2385"/>
                <a:ext cx="3" cy="7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13" name="Freeform 183"/>
              <p:cNvSpPr>
                <a:spLocks/>
              </p:cNvSpPr>
              <p:nvPr/>
            </p:nvSpPr>
            <p:spPr bwMode="auto">
              <a:xfrm>
                <a:off x="5817" y="2783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14" name="Freeform 184"/>
              <p:cNvSpPr>
                <a:spLocks/>
              </p:cNvSpPr>
              <p:nvPr/>
            </p:nvSpPr>
            <p:spPr bwMode="auto">
              <a:xfrm>
                <a:off x="5822" y="27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15" name="Freeform 185"/>
              <p:cNvSpPr>
                <a:spLocks/>
              </p:cNvSpPr>
              <p:nvPr/>
            </p:nvSpPr>
            <p:spPr bwMode="auto">
              <a:xfrm>
                <a:off x="5824" y="2793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16" name="Freeform 186"/>
              <p:cNvSpPr>
                <a:spLocks/>
              </p:cNvSpPr>
              <p:nvPr/>
            </p:nvSpPr>
            <p:spPr bwMode="auto">
              <a:xfrm>
                <a:off x="5822" y="279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17" name="Freeform 187"/>
              <p:cNvSpPr>
                <a:spLocks/>
              </p:cNvSpPr>
              <p:nvPr/>
            </p:nvSpPr>
            <p:spPr bwMode="auto">
              <a:xfrm>
                <a:off x="7325" y="203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18" name="Freeform 188"/>
              <p:cNvSpPr>
                <a:spLocks/>
              </p:cNvSpPr>
              <p:nvPr/>
            </p:nvSpPr>
            <p:spPr bwMode="auto">
              <a:xfrm>
                <a:off x="5715" y="2406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19" name="Freeform 189"/>
              <p:cNvSpPr>
                <a:spLocks/>
              </p:cNvSpPr>
              <p:nvPr/>
            </p:nvSpPr>
            <p:spPr bwMode="auto">
              <a:xfrm>
                <a:off x="5672" y="23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20" name="Freeform 190"/>
              <p:cNvSpPr>
                <a:spLocks/>
              </p:cNvSpPr>
              <p:nvPr/>
            </p:nvSpPr>
            <p:spPr bwMode="auto">
              <a:xfrm>
                <a:off x="5746" y="2357"/>
                <a:ext cx="2" cy="4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1" y="1"/>
                      <a:pt x="0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21" name="Freeform 191"/>
              <p:cNvSpPr>
                <a:spLocks/>
              </p:cNvSpPr>
              <p:nvPr/>
            </p:nvSpPr>
            <p:spPr bwMode="auto">
              <a:xfrm>
                <a:off x="7192" y="2091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22" name="Freeform 192"/>
              <p:cNvSpPr>
                <a:spLocks/>
              </p:cNvSpPr>
              <p:nvPr/>
            </p:nvSpPr>
            <p:spPr bwMode="auto">
              <a:xfrm>
                <a:off x="5611" y="2345"/>
                <a:ext cx="147" cy="102"/>
              </a:xfrm>
              <a:custGeom>
                <a:avLst/>
                <a:gdLst>
                  <a:gd name="T0" fmla="*/ 46 w 62"/>
                  <a:gd name="T1" fmla="*/ 23 h 43"/>
                  <a:gd name="T2" fmla="*/ 51 w 62"/>
                  <a:gd name="T3" fmla="*/ 20 h 43"/>
                  <a:gd name="T4" fmla="*/ 54 w 62"/>
                  <a:gd name="T5" fmla="*/ 19 h 43"/>
                  <a:gd name="T6" fmla="*/ 58 w 62"/>
                  <a:gd name="T7" fmla="*/ 21 h 43"/>
                  <a:gd name="T8" fmla="*/ 60 w 62"/>
                  <a:gd name="T9" fmla="*/ 20 h 43"/>
                  <a:gd name="T10" fmla="*/ 61 w 62"/>
                  <a:gd name="T11" fmla="*/ 16 h 43"/>
                  <a:gd name="T12" fmla="*/ 62 w 62"/>
                  <a:gd name="T13" fmla="*/ 13 h 43"/>
                  <a:gd name="T14" fmla="*/ 62 w 62"/>
                  <a:gd name="T15" fmla="*/ 11 h 43"/>
                  <a:gd name="T16" fmla="*/ 58 w 62"/>
                  <a:gd name="T17" fmla="*/ 12 h 43"/>
                  <a:gd name="T18" fmla="*/ 56 w 62"/>
                  <a:gd name="T19" fmla="*/ 9 h 43"/>
                  <a:gd name="T20" fmla="*/ 57 w 62"/>
                  <a:gd name="T21" fmla="*/ 2 h 43"/>
                  <a:gd name="T22" fmla="*/ 56 w 62"/>
                  <a:gd name="T23" fmla="*/ 2 h 43"/>
                  <a:gd name="T24" fmla="*/ 55 w 62"/>
                  <a:gd name="T25" fmla="*/ 5 h 43"/>
                  <a:gd name="T26" fmla="*/ 54 w 62"/>
                  <a:gd name="T27" fmla="*/ 3 h 43"/>
                  <a:gd name="T28" fmla="*/ 53 w 62"/>
                  <a:gd name="T29" fmla="*/ 8 h 43"/>
                  <a:gd name="T30" fmla="*/ 51 w 62"/>
                  <a:gd name="T31" fmla="*/ 3 h 43"/>
                  <a:gd name="T32" fmla="*/ 51 w 62"/>
                  <a:gd name="T33" fmla="*/ 1 h 43"/>
                  <a:gd name="T34" fmla="*/ 50 w 62"/>
                  <a:gd name="T35" fmla="*/ 4 h 43"/>
                  <a:gd name="T36" fmla="*/ 49 w 62"/>
                  <a:gd name="T37" fmla="*/ 2 h 43"/>
                  <a:gd name="T38" fmla="*/ 48 w 62"/>
                  <a:gd name="T39" fmla="*/ 7 h 43"/>
                  <a:gd name="T40" fmla="*/ 47 w 62"/>
                  <a:gd name="T41" fmla="*/ 12 h 43"/>
                  <a:gd name="T42" fmla="*/ 46 w 62"/>
                  <a:gd name="T43" fmla="*/ 7 h 43"/>
                  <a:gd name="T44" fmla="*/ 43 w 62"/>
                  <a:gd name="T45" fmla="*/ 7 h 43"/>
                  <a:gd name="T46" fmla="*/ 42 w 62"/>
                  <a:gd name="T47" fmla="*/ 7 h 43"/>
                  <a:gd name="T48" fmla="*/ 40 w 62"/>
                  <a:gd name="T49" fmla="*/ 8 h 43"/>
                  <a:gd name="T50" fmla="*/ 37 w 62"/>
                  <a:gd name="T51" fmla="*/ 9 h 43"/>
                  <a:gd name="T52" fmla="*/ 36 w 62"/>
                  <a:gd name="T53" fmla="*/ 10 h 43"/>
                  <a:gd name="T54" fmla="*/ 36 w 62"/>
                  <a:gd name="T55" fmla="*/ 10 h 43"/>
                  <a:gd name="T56" fmla="*/ 35 w 62"/>
                  <a:gd name="T57" fmla="*/ 12 h 43"/>
                  <a:gd name="T58" fmla="*/ 34 w 62"/>
                  <a:gd name="T59" fmla="*/ 10 h 43"/>
                  <a:gd name="T60" fmla="*/ 33 w 62"/>
                  <a:gd name="T61" fmla="*/ 12 h 43"/>
                  <a:gd name="T62" fmla="*/ 30 w 62"/>
                  <a:gd name="T63" fmla="*/ 11 h 43"/>
                  <a:gd name="T64" fmla="*/ 28 w 62"/>
                  <a:gd name="T65" fmla="*/ 12 h 43"/>
                  <a:gd name="T66" fmla="*/ 26 w 62"/>
                  <a:gd name="T67" fmla="*/ 12 h 43"/>
                  <a:gd name="T68" fmla="*/ 26 w 62"/>
                  <a:gd name="T69" fmla="*/ 14 h 43"/>
                  <a:gd name="T70" fmla="*/ 25 w 62"/>
                  <a:gd name="T71" fmla="*/ 13 h 43"/>
                  <a:gd name="T72" fmla="*/ 24 w 62"/>
                  <a:gd name="T73" fmla="*/ 15 h 43"/>
                  <a:gd name="T74" fmla="*/ 22 w 62"/>
                  <a:gd name="T75" fmla="*/ 16 h 43"/>
                  <a:gd name="T76" fmla="*/ 21 w 62"/>
                  <a:gd name="T77" fmla="*/ 17 h 43"/>
                  <a:gd name="T78" fmla="*/ 22 w 62"/>
                  <a:gd name="T79" fmla="*/ 25 h 43"/>
                  <a:gd name="T80" fmla="*/ 19 w 62"/>
                  <a:gd name="T81" fmla="*/ 21 h 43"/>
                  <a:gd name="T82" fmla="*/ 17 w 62"/>
                  <a:gd name="T83" fmla="*/ 23 h 43"/>
                  <a:gd name="T84" fmla="*/ 16 w 62"/>
                  <a:gd name="T85" fmla="*/ 23 h 43"/>
                  <a:gd name="T86" fmla="*/ 11 w 62"/>
                  <a:gd name="T87" fmla="*/ 24 h 43"/>
                  <a:gd name="T88" fmla="*/ 10 w 62"/>
                  <a:gd name="T89" fmla="*/ 24 h 43"/>
                  <a:gd name="T90" fmla="*/ 8 w 62"/>
                  <a:gd name="T91" fmla="*/ 31 h 43"/>
                  <a:gd name="T92" fmla="*/ 7 w 62"/>
                  <a:gd name="T93" fmla="*/ 32 h 43"/>
                  <a:gd name="T94" fmla="*/ 12 w 62"/>
                  <a:gd name="T95" fmla="*/ 41 h 43"/>
                  <a:gd name="T96" fmla="*/ 18 w 62"/>
                  <a:gd name="T97" fmla="*/ 38 h 43"/>
                  <a:gd name="T98" fmla="*/ 28 w 62"/>
                  <a:gd name="T99" fmla="*/ 27 h 43"/>
                  <a:gd name="T100" fmla="*/ 31 w 62"/>
                  <a:gd name="T101" fmla="*/ 31 h 43"/>
                  <a:gd name="T102" fmla="*/ 36 w 62"/>
                  <a:gd name="T103" fmla="*/ 29 h 43"/>
                  <a:gd name="T104" fmla="*/ 41 w 62"/>
                  <a:gd name="T105" fmla="*/ 2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2" h="43">
                    <a:moveTo>
                      <a:pt x="44" y="25"/>
                    </a:moveTo>
                    <a:cubicBezTo>
                      <a:pt x="44" y="25"/>
                      <a:pt x="44" y="26"/>
                      <a:pt x="44" y="26"/>
                    </a:cubicBezTo>
                    <a:cubicBezTo>
                      <a:pt x="44" y="26"/>
                      <a:pt x="44" y="26"/>
                      <a:pt x="45" y="27"/>
                    </a:cubicBezTo>
                    <a:cubicBezTo>
                      <a:pt x="45" y="26"/>
                      <a:pt x="45" y="25"/>
                      <a:pt x="45" y="25"/>
                    </a:cubicBezTo>
                    <a:cubicBezTo>
                      <a:pt x="46" y="27"/>
                      <a:pt x="46" y="25"/>
                      <a:pt x="46" y="26"/>
                    </a:cubicBezTo>
                    <a:cubicBezTo>
                      <a:pt x="46" y="24"/>
                      <a:pt x="46" y="22"/>
                      <a:pt x="46" y="23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7" y="24"/>
                      <a:pt x="48" y="27"/>
                      <a:pt x="48" y="23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9" y="23"/>
                      <a:pt x="50" y="25"/>
                      <a:pt x="50" y="22"/>
                    </a:cubicBezTo>
                    <a:cubicBezTo>
                      <a:pt x="50" y="23"/>
                      <a:pt x="51" y="23"/>
                      <a:pt x="51" y="23"/>
                    </a:cubicBezTo>
                    <a:cubicBezTo>
                      <a:pt x="51" y="22"/>
                      <a:pt x="51" y="22"/>
                      <a:pt x="51" y="20"/>
                    </a:cubicBezTo>
                    <a:cubicBezTo>
                      <a:pt x="51" y="20"/>
                      <a:pt x="52" y="21"/>
                      <a:pt x="52" y="21"/>
                    </a:cubicBezTo>
                    <a:cubicBezTo>
                      <a:pt x="52" y="22"/>
                      <a:pt x="52" y="24"/>
                      <a:pt x="52" y="22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3" y="22"/>
                      <a:pt x="53" y="20"/>
                      <a:pt x="53" y="21"/>
                    </a:cubicBezTo>
                    <a:cubicBezTo>
                      <a:pt x="54" y="20"/>
                      <a:pt x="54" y="20"/>
                      <a:pt x="54" y="18"/>
                    </a:cubicBezTo>
                    <a:cubicBezTo>
                      <a:pt x="54" y="18"/>
                      <a:pt x="54" y="20"/>
                      <a:pt x="54" y="19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4" y="21"/>
                      <a:pt x="55" y="20"/>
                      <a:pt x="56" y="19"/>
                    </a:cubicBezTo>
                    <a:cubicBezTo>
                      <a:pt x="56" y="22"/>
                      <a:pt x="56" y="19"/>
                      <a:pt x="57" y="21"/>
                    </a:cubicBezTo>
                    <a:cubicBezTo>
                      <a:pt x="57" y="19"/>
                      <a:pt x="57" y="21"/>
                      <a:pt x="58" y="18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8" y="20"/>
                      <a:pt x="58" y="20"/>
                      <a:pt x="58" y="21"/>
                    </a:cubicBezTo>
                    <a:cubicBezTo>
                      <a:pt x="58" y="21"/>
                      <a:pt x="59" y="19"/>
                      <a:pt x="59" y="18"/>
                    </a:cubicBezTo>
                    <a:cubicBezTo>
                      <a:pt x="59" y="20"/>
                      <a:pt x="59" y="20"/>
                      <a:pt x="59" y="20"/>
                    </a:cubicBezTo>
                    <a:cubicBezTo>
                      <a:pt x="59" y="19"/>
                      <a:pt x="60" y="17"/>
                      <a:pt x="60" y="15"/>
                    </a:cubicBezTo>
                    <a:cubicBezTo>
                      <a:pt x="60" y="16"/>
                      <a:pt x="60" y="15"/>
                      <a:pt x="60" y="16"/>
                    </a:cubicBezTo>
                    <a:cubicBezTo>
                      <a:pt x="60" y="17"/>
                      <a:pt x="59" y="19"/>
                      <a:pt x="59" y="20"/>
                    </a:cubicBezTo>
                    <a:cubicBezTo>
                      <a:pt x="59" y="21"/>
                      <a:pt x="60" y="18"/>
                      <a:pt x="60" y="20"/>
                    </a:cubicBezTo>
                    <a:cubicBezTo>
                      <a:pt x="60" y="20"/>
                      <a:pt x="60" y="20"/>
                      <a:pt x="60" y="18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20"/>
                      <a:pt x="60" y="20"/>
                      <a:pt x="60" y="19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61" y="17"/>
                      <a:pt x="61" y="17"/>
                      <a:pt x="62" y="15"/>
                    </a:cubicBezTo>
                    <a:cubicBezTo>
                      <a:pt x="61" y="16"/>
                      <a:pt x="61" y="16"/>
                      <a:pt x="61" y="16"/>
                    </a:cubicBezTo>
                    <a:cubicBezTo>
                      <a:pt x="62" y="15"/>
                      <a:pt x="62" y="14"/>
                      <a:pt x="62" y="16"/>
                    </a:cubicBezTo>
                    <a:cubicBezTo>
                      <a:pt x="61" y="17"/>
                      <a:pt x="61" y="18"/>
                      <a:pt x="61" y="19"/>
                    </a:cubicBezTo>
                    <a:cubicBezTo>
                      <a:pt x="62" y="15"/>
                      <a:pt x="62" y="15"/>
                      <a:pt x="62" y="15"/>
                    </a:cubicBezTo>
                    <a:cubicBezTo>
                      <a:pt x="62" y="16"/>
                      <a:pt x="62" y="16"/>
                      <a:pt x="62" y="14"/>
                    </a:cubicBezTo>
                    <a:cubicBezTo>
                      <a:pt x="62" y="15"/>
                      <a:pt x="62" y="15"/>
                      <a:pt x="62" y="15"/>
                    </a:cubicBezTo>
                    <a:cubicBezTo>
                      <a:pt x="62" y="13"/>
                      <a:pt x="62" y="13"/>
                      <a:pt x="62" y="13"/>
                    </a:cubicBezTo>
                    <a:cubicBezTo>
                      <a:pt x="62" y="14"/>
                      <a:pt x="62" y="12"/>
                      <a:pt x="61" y="14"/>
                    </a:cubicBezTo>
                    <a:cubicBezTo>
                      <a:pt x="61" y="15"/>
                      <a:pt x="61" y="15"/>
                      <a:pt x="61" y="15"/>
                    </a:cubicBezTo>
                    <a:cubicBezTo>
                      <a:pt x="61" y="15"/>
                      <a:pt x="60" y="17"/>
                      <a:pt x="61" y="15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61" y="13"/>
                      <a:pt x="61" y="14"/>
                      <a:pt x="61" y="14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61" y="15"/>
                      <a:pt x="61" y="12"/>
                      <a:pt x="60" y="13"/>
                    </a:cubicBezTo>
                    <a:cubicBezTo>
                      <a:pt x="61" y="12"/>
                      <a:pt x="61" y="12"/>
                      <a:pt x="61" y="12"/>
                    </a:cubicBezTo>
                    <a:cubicBezTo>
                      <a:pt x="61" y="11"/>
                      <a:pt x="60" y="14"/>
                      <a:pt x="60" y="14"/>
                    </a:cubicBezTo>
                    <a:cubicBezTo>
                      <a:pt x="60" y="13"/>
                      <a:pt x="61" y="11"/>
                      <a:pt x="61" y="10"/>
                    </a:cubicBezTo>
                    <a:cubicBezTo>
                      <a:pt x="60" y="10"/>
                      <a:pt x="59" y="12"/>
                      <a:pt x="59" y="10"/>
                    </a:cubicBezTo>
                    <a:cubicBezTo>
                      <a:pt x="59" y="10"/>
                      <a:pt x="59" y="11"/>
                      <a:pt x="58" y="12"/>
                    </a:cubicBezTo>
                    <a:cubicBezTo>
                      <a:pt x="58" y="12"/>
                      <a:pt x="59" y="9"/>
                      <a:pt x="58" y="11"/>
                    </a:cubicBezTo>
                    <a:cubicBezTo>
                      <a:pt x="58" y="10"/>
                      <a:pt x="58" y="9"/>
                      <a:pt x="59" y="8"/>
                    </a:cubicBezTo>
                    <a:cubicBezTo>
                      <a:pt x="58" y="9"/>
                      <a:pt x="58" y="8"/>
                      <a:pt x="58" y="10"/>
                    </a:cubicBezTo>
                    <a:cubicBezTo>
                      <a:pt x="58" y="9"/>
                      <a:pt x="57" y="9"/>
                      <a:pt x="57" y="9"/>
                    </a:cubicBezTo>
                    <a:cubicBezTo>
                      <a:pt x="57" y="9"/>
                      <a:pt x="57" y="8"/>
                      <a:pt x="57" y="7"/>
                    </a:cubicBezTo>
                    <a:cubicBezTo>
                      <a:pt x="57" y="8"/>
                      <a:pt x="56" y="9"/>
                      <a:pt x="56" y="9"/>
                    </a:cubicBezTo>
                    <a:cubicBezTo>
                      <a:pt x="56" y="11"/>
                      <a:pt x="56" y="11"/>
                      <a:pt x="56" y="12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6" y="11"/>
                      <a:pt x="56" y="9"/>
                      <a:pt x="56" y="9"/>
                    </a:cubicBezTo>
                    <a:cubicBezTo>
                      <a:pt x="56" y="6"/>
                      <a:pt x="56" y="9"/>
                      <a:pt x="56" y="6"/>
                    </a:cubicBezTo>
                    <a:cubicBezTo>
                      <a:pt x="56" y="4"/>
                      <a:pt x="57" y="4"/>
                      <a:pt x="57" y="5"/>
                    </a:cubicBezTo>
                    <a:cubicBezTo>
                      <a:pt x="58" y="3"/>
                      <a:pt x="57" y="5"/>
                      <a:pt x="57" y="2"/>
                    </a:cubicBezTo>
                    <a:cubicBezTo>
                      <a:pt x="57" y="3"/>
                      <a:pt x="57" y="4"/>
                      <a:pt x="56" y="4"/>
                    </a:cubicBezTo>
                    <a:cubicBezTo>
                      <a:pt x="56" y="5"/>
                      <a:pt x="56" y="6"/>
                      <a:pt x="56" y="7"/>
                    </a:cubicBezTo>
                    <a:cubicBezTo>
                      <a:pt x="56" y="9"/>
                      <a:pt x="56" y="5"/>
                      <a:pt x="56" y="5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6" y="3"/>
                      <a:pt x="55" y="5"/>
                      <a:pt x="55" y="5"/>
                    </a:cubicBezTo>
                    <a:cubicBezTo>
                      <a:pt x="55" y="1"/>
                      <a:pt x="56" y="4"/>
                      <a:pt x="56" y="2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5" y="0"/>
                      <a:pt x="56" y="3"/>
                      <a:pt x="55" y="2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5" y="3"/>
                      <a:pt x="55" y="4"/>
                      <a:pt x="55" y="4"/>
                    </a:cubicBezTo>
                    <a:cubicBezTo>
                      <a:pt x="55" y="7"/>
                      <a:pt x="55" y="5"/>
                      <a:pt x="55" y="5"/>
                    </a:cubicBezTo>
                    <a:cubicBezTo>
                      <a:pt x="54" y="7"/>
                      <a:pt x="55" y="5"/>
                      <a:pt x="55" y="7"/>
                    </a:cubicBezTo>
                    <a:cubicBezTo>
                      <a:pt x="55" y="8"/>
                      <a:pt x="54" y="9"/>
                      <a:pt x="54" y="9"/>
                    </a:cubicBezTo>
                    <a:cubicBezTo>
                      <a:pt x="54" y="9"/>
                      <a:pt x="54" y="7"/>
                      <a:pt x="54" y="6"/>
                    </a:cubicBezTo>
                    <a:cubicBezTo>
                      <a:pt x="54" y="5"/>
                      <a:pt x="54" y="5"/>
                      <a:pt x="54" y="6"/>
                    </a:cubicBezTo>
                    <a:cubicBezTo>
                      <a:pt x="55" y="4"/>
                      <a:pt x="54" y="3"/>
                      <a:pt x="55" y="1"/>
                    </a:cubicBezTo>
                    <a:cubicBezTo>
                      <a:pt x="54" y="0"/>
                      <a:pt x="54" y="2"/>
                      <a:pt x="54" y="3"/>
                    </a:cubicBezTo>
                    <a:cubicBezTo>
                      <a:pt x="54" y="3"/>
                      <a:pt x="54" y="5"/>
                      <a:pt x="54" y="5"/>
                    </a:cubicBezTo>
                    <a:cubicBezTo>
                      <a:pt x="54" y="10"/>
                      <a:pt x="54" y="2"/>
                      <a:pt x="53" y="3"/>
                    </a:cubicBezTo>
                    <a:cubicBezTo>
                      <a:pt x="53" y="6"/>
                      <a:pt x="53" y="7"/>
                      <a:pt x="53" y="10"/>
                    </a:cubicBezTo>
                    <a:cubicBezTo>
                      <a:pt x="53" y="11"/>
                      <a:pt x="53" y="12"/>
                      <a:pt x="53" y="11"/>
                    </a:cubicBezTo>
                    <a:cubicBezTo>
                      <a:pt x="53" y="9"/>
                      <a:pt x="53" y="10"/>
                      <a:pt x="53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3" y="4"/>
                      <a:pt x="52" y="2"/>
                      <a:pt x="52" y="1"/>
                    </a:cubicBezTo>
                    <a:cubicBezTo>
                      <a:pt x="52" y="2"/>
                      <a:pt x="52" y="3"/>
                      <a:pt x="52" y="4"/>
                    </a:cubicBezTo>
                    <a:cubicBezTo>
                      <a:pt x="52" y="3"/>
                      <a:pt x="52" y="2"/>
                      <a:pt x="52" y="2"/>
                    </a:cubicBezTo>
                    <a:cubicBezTo>
                      <a:pt x="52" y="3"/>
                      <a:pt x="52" y="5"/>
                      <a:pt x="52" y="5"/>
                    </a:cubicBezTo>
                    <a:cubicBezTo>
                      <a:pt x="52" y="5"/>
                      <a:pt x="51" y="3"/>
                      <a:pt x="51" y="3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2" y="3"/>
                      <a:pt x="52" y="0"/>
                      <a:pt x="51" y="1"/>
                    </a:cubicBezTo>
                    <a:cubicBezTo>
                      <a:pt x="51" y="2"/>
                      <a:pt x="51" y="4"/>
                      <a:pt x="51" y="5"/>
                    </a:cubicBezTo>
                    <a:cubicBezTo>
                      <a:pt x="51" y="6"/>
                      <a:pt x="51" y="4"/>
                      <a:pt x="51" y="5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51" y="4"/>
                      <a:pt x="51" y="0"/>
                      <a:pt x="51" y="1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51" y="2"/>
                      <a:pt x="51" y="2"/>
                      <a:pt x="51" y="1"/>
                    </a:cubicBezTo>
                    <a:cubicBezTo>
                      <a:pt x="51" y="2"/>
                      <a:pt x="50" y="2"/>
                      <a:pt x="50" y="2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0" y="2"/>
                      <a:pt x="50" y="4"/>
                      <a:pt x="50" y="2"/>
                    </a:cubicBezTo>
                    <a:cubicBezTo>
                      <a:pt x="50" y="5"/>
                      <a:pt x="50" y="2"/>
                      <a:pt x="50" y="4"/>
                    </a:cubicBezTo>
                    <a:cubicBezTo>
                      <a:pt x="51" y="5"/>
                      <a:pt x="50" y="5"/>
                      <a:pt x="50" y="6"/>
                    </a:cubicBezTo>
                    <a:cubicBezTo>
                      <a:pt x="50" y="3"/>
                      <a:pt x="50" y="5"/>
                      <a:pt x="50" y="5"/>
                    </a:cubicBezTo>
                    <a:cubicBezTo>
                      <a:pt x="50" y="4"/>
                      <a:pt x="49" y="4"/>
                      <a:pt x="49" y="3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49" y="2"/>
                      <a:pt x="49" y="6"/>
                      <a:pt x="49" y="5"/>
                    </a:cubicBezTo>
                    <a:cubicBezTo>
                      <a:pt x="49" y="4"/>
                      <a:pt x="49" y="2"/>
                      <a:pt x="49" y="2"/>
                    </a:cubicBezTo>
                    <a:cubicBezTo>
                      <a:pt x="49" y="4"/>
                      <a:pt x="49" y="5"/>
                      <a:pt x="49" y="7"/>
                    </a:cubicBezTo>
                    <a:cubicBezTo>
                      <a:pt x="48" y="6"/>
                      <a:pt x="49" y="4"/>
                      <a:pt x="48" y="2"/>
                    </a:cubicBezTo>
                    <a:cubicBezTo>
                      <a:pt x="48" y="4"/>
                      <a:pt x="48" y="0"/>
                      <a:pt x="48" y="3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8" y="5"/>
                      <a:pt x="48" y="4"/>
                    </a:cubicBezTo>
                    <a:cubicBezTo>
                      <a:pt x="48" y="4"/>
                      <a:pt x="48" y="6"/>
                      <a:pt x="48" y="7"/>
                    </a:cubicBezTo>
                    <a:cubicBezTo>
                      <a:pt x="48" y="6"/>
                      <a:pt x="48" y="9"/>
                      <a:pt x="47" y="7"/>
                    </a:cubicBezTo>
                    <a:cubicBezTo>
                      <a:pt x="47" y="6"/>
                      <a:pt x="48" y="7"/>
                      <a:pt x="48" y="5"/>
                    </a:cubicBezTo>
                    <a:cubicBezTo>
                      <a:pt x="47" y="5"/>
                      <a:pt x="48" y="9"/>
                      <a:pt x="47" y="10"/>
                    </a:cubicBezTo>
                    <a:cubicBezTo>
                      <a:pt x="48" y="11"/>
                      <a:pt x="48" y="14"/>
                      <a:pt x="48" y="15"/>
                    </a:cubicBezTo>
                    <a:cubicBezTo>
                      <a:pt x="47" y="14"/>
                      <a:pt x="48" y="14"/>
                      <a:pt x="47" y="12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7" y="9"/>
                      <a:pt x="47" y="7"/>
                      <a:pt x="47" y="5"/>
                    </a:cubicBezTo>
                    <a:cubicBezTo>
                      <a:pt x="47" y="6"/>
                      <a:pt x="47" y="6"/>
                      <a:pt x="47" y="6"/>
                    </a:cubicBezTo>
                    <a:cubicBezTo>
                      <a:pt x="47" y="3"/>
                      <a:pt x="47" y="3"/>
                      <a:pt x="47" y="3"/>
                    </a:cubicBezTo>
                    <a:cubicBezTo>
                      <a:pt x="47" y="5"/>
                      <a:pt x="46" y="3"/>
                      <a:pt x="46" y="4"/>
                    </a:cubicBezTo>
                    <a:cubicBezTo>
                      <a:pt x="46" y="6"/>
                      <a:pt x="46" y="3"/>
                      <a:pt x="46" y="5"/>
                    </a:cubicBezTo>
                    <a:cubicBezTo>
                      <a:pt x="46" y="5"/>
                      <a:pt x="47" y="8"/>
                      <a:pt x="46" y="7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6" y="3"/>
                      <a:pt x="46" y="6"/>
                      <a:pt x="46" y="5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5" y="4"/>
                      <a:pt x="44" y="4"/>
                      <a:pt x="44" y="8"/>
                    </a:cubicBezTo>
                    <a:cubicBezTo>
                      <a:pt x="44" y="6"/>
                      <a:pt x="43" y="6"/>
                      <a:pt x="43" y="5"/>
                    </a:cubicBezTo>
                    <a:cubicBezTo>
                      <a:pt x="43" y="6"/>
                      <a:pt x="43" y="7"/>
                      <a:pt x="43" y="7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2" y="4"/>
                      <a:pt x="42" y="6"/>
                      <a:pt x="42" y="7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4"/>
                      <a:pt x="42" y="7"/>
                      <a:pt x="42" y="7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2" y="8"/>
                      <a:pt x="42" y="8"/>
                      <a:pt x="41" y="6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6"/>
                      <a:pt x="41" y="6"/>
                      <a:pt x="40" y="7"/>
                    </a:cubicBezTo>
                    <a:cubicBezTo>
                      <a:pt x="41" y="7"/>
                      <a:pt x="41" y="8"/>
                      <a:pt x="41" y="9"/>
                    </a:cubicBezTo>
                    <a:cubicBezTo>
                      <a:pt x="41" y="12"/>
                      <a:pt x="41" y="9"/>
                      <a:pt x="41" y="10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5"/>
                      <a:pt x="39" y="7"/>
                      <a:pt x="39" y="7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38" y="6"/>
                      <a:pt x="38" y="8"/>
                      <a:pt x="38" y="8"/>
                    </a:cubicBezTo>
                    <a:cubicBezTo>
                      <a:pt x="38" y="9"/>
                      <a:pt x="38" y="11"/>
                      <a:pt x="38" y="11"/>
                    </a:cubicBezTo>
                    <a:cubicBezTo>
                      <a:pt x="38" y="13"/>
                      <a:pt x="38" y="9"/>
                      <a:pt x="37" y="8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9"/>
                      <a:pt x="37" y="10"/>
                      <a:pt x="37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6" y="9"/>
                      <a:pt x="36" y="8"/>
                      <a:pt x="36" y="8"/>
                    </a:cubicBezTo>
                    <a:cubicBezTo>
                      <a:pt x="36" y="10"/>
                      <a:pt x="36" y="9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5" y="8"/>
                      <a:pt x="36" y="10"/>
                      <a:pt x="36" y="11"/>
                    </a:cubicBezTo>
                    <a:cubicBezTo>
                      <a:pt x="36" y="12"/>
                      <a:pt x="36" y="11"/>
                      <a:pt x="35" y="10"/>
                    </a:cubicBezTo>
                    <a:cubicBezTo>
                      <a:pt x="35" y="9"/>
                      <a:pt x="36" y="10"/>
                      <a:pt x="36" y="10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5" y="10"/>
                    </a:cubicBezTo>
                    <a:cubicBezTo>
                      <a:pt x="35" y="10"/>
                      <a:pt x="35" y="10"/>
                      <a:pt x="35" y="9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11"/>
                      <a:pt x="35" y="11"/>
                      <a:pt x="35" y="12"/>
                    </a:cubicBezTo>
                    <a:cubicBezTo>
                      <a:pt x="35" y="12"/>
                      <a:pt x="35" y="13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4" y="11"/>
                      <a:pt x="34" y="9"/>
                      <a:pt x="33" y="9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11"/>
                      <a:pt x="33" y="10"/>
                      <a:pt x="33" y="9"/>
                    </a:cubicBezTo>
                    <a:cubicBezTo>
                      <a:pt x="33" y="8"/>
                      <a:pt x="34" y="14"/>
                      <a:pt x="33" y="13"/>
                    </a:cubicBezTo>
                    <a:cubicBezTo>
                      <a:pt x="33" y="11"/>
                      <a:pt x="33" y="10"/>
                      <a:pt x="32" y="10"/>
                    </a:cubicBezTo>
                    <a:cubicBezTo>
                      <a:pt x="33" y="10"/>
                      <a:pt x="33" y="11"/>
                      <a:pt x="33" y="11"/>
                    </a:cubicBezTo>
                    <a:cubicBezTo>
                      <a:pt x="33" y="12"/>
                      <a:pt x="32" y="10"/>
                      <a:pt x="33" y="11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32" y="8"/>
                      <a:pt x="32" y="11"/>
                      <a:pt x="31" y="9"/>
                    </a:cubicBezTo>
                    <a:cubicBezTo>
                      <a:pt x="31" y="12"/>
                      <a:pt x="31" y="10"/>
                      <a:pt x="31" y="11"/>
                    </a:cubicBezTo>
                    <a:cubicBezTo>
                      <a:pt x="30" y="9"/>
                      <a:pt x="31" y="12"/>
                      <a:pt x="30" y="10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0" y="11"/>
                      <a:pt x="32" y="16"/>
                      <a:pt x="31" y="13"/>
                    </a:cubicBezTo>
                    <a:cubicBezTo>
                      <a:pt x="30" y="13"/>
                      <a:pt x="30" y="12"/>
                      <a:pt x="30" y="11"/>
                    </a:cubicBezTo>
                    <a:cubicBezTo>
                      <a:pt x="29" y="9"/>
                      <a:pt x="30" y="14"/>
                      <a:pt x="29" y="11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3"/>
                      <a:pt x="29" y="12"/>
                      <a:pt x="29" y="11"/>
                    </a:cubicBezTo>
                    <a:cubicBezTo>
                      <a:pt x="29" y="12"/>
                      <a:pt x="29" y="13"/>
                      <a:pt x="29" y="12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0"/>
                      <a:pt x="28" y="11"/>
                      <a:pt x="28" y="12"/>
                    </a:cubicBezTo>
                    <a:cubicBezTo>
                      <a:pt x="28" y="11"/>
                      <a:pt x="28" y="12"/>
                      <a:pt x="27" y="11"/>
                    </a:cubicBezTo>
                    <a:cubicBezTo>
                      <a:pt x="28" y="13"/>
                      <a:pt x="26" y="10"/>
                      <a:pt x="27" y="13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7" y="13"/>
                      <a:pt x="28" y="15"/>
                      <a:pt x="28" y="15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6" y="11"/>
                      <a:pt x="27" y="13"/>
                      <a:pt x="26" y="12"/>
                    </a:cubicBezTo>
                    <a:cubicBezTo>
                      <a:pt x="27" y="13"/>
                      <a:pt x="26" y="12"/>
                      <a:pt x="26" y="13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6" y="15"/>
                      <a:pt x="26" y="13"/>
                      <a:pt x="26" y="13"/>
                    </a:cubicBezTo>
                    <a:cubicBezTo>
                      <a:pt x="25" y="12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4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4"/>
                    </a:cubicBezTo>
                    <a:cubicBezTo>
                      <a:pt x="26" y="13"/>
                      <a:pt x="26" y="13"/>
                      <a:pt x="25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4" y="11"/>
                      <a:pt x="25" y="13"/>
                      <a:pt x="25" y="13"/>
                    </a:cubicBezTo>
                    <a:cubicBezTo>
                      <a:pt x="24" y="12"/>
                      <a:pt x="24" y="14"/>
                      <a:pt x="24" y="15"/>
                    </a:cubicBezTo>
                    <a:cubicBezTo>
                      <a:pt x="24" y="15"/>
                      <a:pt x="24" y="14"/>
                      <a:pt x="24" y="14"/>
                    </a:cubicBezTo>
                    <a:cubicBezTo>
                      <a:pt x="24" y="15"/>
                      <a:pt x="24" y="16"/>
                      <a:pt x="24" y="15"/>
                    </a:cubicBezTo>
                    <a:cubicBezTo>
                      <a:pt x="24" y="16"/>
                      <a:pt x="23" y="14"/>
                      <a:pt x="23" y="14"/>
                    </a:cubicBezTo>
                    <a:cubicBezTo>
                      <a:pt x="23" y="14"/>
                      <a:pt x="24" y="15"/>
                      <a:pt x="24" y="15"/>
                    </a:cubicBezTo>
                    <a:cubicBezTo>
                      <a:pt x="23" y="13"/>
                      <a:pt x="23" y="17"/>
                      <a:pt x="23" y="15"/>
                    </a:cubicBezTo>
                    <a:cubicBezTo>
                      <a:pt x="23" y="15"/>
                      <a:pt x="22" y="14"/>
                      <a:pt x="22" y="14"/>
                    </a:cubicBezTo>
                    <a:cubicBezTo>
                      <a:pt x="22" y="15"/>
                      <a:pt x="22" y="16"/>
                      <a:pt x="23" y="17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7"/>
                    </a:cubicBezTo>
                    <a:cubicBezTo>
                      <a:pt x="23" y="18"/>
                      <a:pt x="23" y="20"/>
                      <a:pt x="23" y="19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19"/>
                      <a:pt x="22" y="20"/>
                      <a:pt x="22" y="19"/>
                    </a:cubicBezTo>
                    <a:cubicBezTo>
                      <a:pt x="21" y="16"/>
                      <a:pt x="21" y="17"/>
                      <a:pt x="21" y="17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7"/>
                      <a:pt x="21" y="17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1" y="20"/>
                      <a:pt x="21" y="19"/>
                    </a:cubicBezTo>
                    <a:cubicBezTo>
                      <a:pt x="21" y="20"/>
                      <a:pt x="22" y="22"/>
                      <a:pt x="22" y="24"/>
                    </a:cubicBezTo>
                    <a:cubicBezTo>
                      <a:pt x="22" y="24"/>
                      <a:pt x="22" y="25"/>
                      <a:pt x="22" y="25"/>
                    </a:cubicBezTo>
                    <a:cubicBezTo>
                      <a:pt x="21" y="24"/>
                      <a:pt x="22" y="25"/>
                      <a:pt x="22" y="24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2"/>
                      <a:pt x="20" y="20"/>
                      <a:pt x="20" y="19"/>
                    </a:cubicBezTo>
                    <a:cubicBezTo>
                      <a:pt x="20" y="20"/>
                      <a:pt x="19" y="19"/>
                      <a:pt x="19" y="19"/>
                    </a:cubicBezTo>
                    <a:cubicBezTo>
                      <a:pt x="20" y="22"/>
                      <a:pt x="19" y="21"/>
                      <a:pt x="20" y="23"/>
                    </a:cubicBezTo>
                    <a:cubicBezTo>
                      <a:pt x="20" y="24"/>
                      <a:pt x="19" y="21"/>
                      <a:pt x="19" y="21"/>
                    </a:cubicBezTo>
                    <a:cubicBezTo>
                      <a:pt x="19" y="22"/>
                      <a:pt x="18" y="21"/>
                      <a:pt x="18" y="22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2"/>
                      <a:pt x="17" y="21"/>
                      <a:pt x="18" y="24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2"/>
                      <a:pt x="19" y="25"/>
                      <a:pt x="18" y="24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4"/>
                      <a:pt x="16" y="22"/>
                      <a:pt x="17" y="24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6" y="23"/>
                      <a:pt x="17" y="25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2"/>
                      <a:pt x="17" y="25"/>
                      <a:pt x="16" y="24"/>
                    </a:cubicBezTo>
                    <a:cubicBezTo>
                      <a:pt x="16" y="24"/>
                      <a:pt x="16" y="23"/>
                      <a:pt x="16" y="23"/>
                    </a:cubicBezTo>
                    <a:cubicBezTo>
                      <a:pt x="16" y="24"/>
                      <a:pt x="16" y="24"/>
                      <a:pt x="16" y="25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4" y="23"/>
                      <a:pt x="13" y="23"/>
                      <a:pt x="13" y="26"/>
                    </a:cubicBezTo>
                    <a:cubicBezTo>
                      <a:pt x="11" y="24"/>
                      <a:pt x="12" y="24"/>
                      <a:pt x="11" y="23"/>
                    </a:cubicBezTo>
                    <a:cubicBezTo>
                      <a:pt x="12" y="25"/>
                      <a:pt x="11" y="24"/>
                      <a:pt x="11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5"/>
                      <a:pt x="11" y="23"/>
                      <a:pt x="11" y="24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2" y="26"/>
                      <a:pt x="10" y="22"/>
                      <a:pt x="11" y="25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6"/>
                      <a:pt x="9" y="23"/>
                      <a:pt x="10" y="25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9" y="24"/>
                      <a:pt x="11" y="27"/>
                      <a:pt x="10" y="25"/>
                    </a:cubicBezTo>
                    <a:cubicBezTo>
                      <a:pt x="10" y="26"/>
                      <a:pt x="10" y="26"/>
                      <a:pt x="11" y="28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7"/>
                      <a:pt x="8" y="27"/>
                      <a:pt x="9" y="30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9" y="31"/>
                      <a:pt x="6" y="27"/>
                      <a:pt x="8" y="31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2"/>
                      <a:pt x="7" y="31"/>
                      <a:pt x="8" y="32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1"/>
                      <a:pt x="8" y="33"/>
                      <a:pt x="8" y="33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5" y="30"/>
                      <a:pt x="2" y="29"/>
                      <a:pt x="4" y="33"/>
                    </a:cubicBezTo>
                    <a:cubicBezTo>
                      <a:pt x="4" y="33"/>
                      <a:pt x="3" y="31"/>
                      <a:pt x="3" y="31"/>
                    </a:cubicBezTo>
                    <a:cubicBezTo>
                      <a:pt x="4" y="34"/>
                      <a:pt x="0" y="30"/>
                      <a:pt x="2" y="35"/>
                    </a:cubicBezTo>
                    <a:cubicBezTo>
                      <a:pt x="3" y="36"/>
                      <a:pt x="6" y="41"/>
                      <a:pt x="6" y="41"/>
                    </a:cubicBezTo>
                    <a:cubicBezTo>
                      <a:pt x="6" y="39"/>
                      <a:pt x="9" y="40"/>
                      <a:pt x="11" y="42"/>
                    </a:cubicBezTo>
                    <a:cubicBezTo>
                      <a:pt x="11" y="41"/>
                      <a:pt x="11" y="40"/>
                      <a:pt x="12" y="41"/>
                    </a:cubicBezTo>
                    <a:cubicBezTo>
                      <a:pt x="13" y="40"/>
                      <a:pt x="17" y="43"/>
                      <a:pt x="17" y="40"/>
                    </a:cubicBezTo>
                    <a:cubicBezTo>
                      <a:pt x="17" y="40"/>
                      <a:pt x="16" y="39"/>
                      <a:pt x="16" y="38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6" y="37"/>
                      <a:pt x="17" y="39"/>
                      <a:pt x="17" y="39"/>
                    </a:cubicBezTo>
                    <a:cubicBezTo>
                      <a:pt x="17" y="39"/>
                      <a:pt x="18" y="38"/>
                      <a:pt x="18" y="38"/>
                    </a:cubicBezTo>
                    <a:cubicBezTo>
                      <a:pt x="18" y="36"/>
                      <a:pt x="19" y="38"/>
                      <a:pt x="18" y="36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8" y="36"/>
                      <a:pt x="18" y="35"/>
                      <a:pt x="20" y="38"/>
                    </a:cubicBezTo>
                    <a:cubicBezTo>
                      <a:pt x="22" y="39"/>
                      <a:pt x="23" y="37"/>
                      <a:pt x="25" y="37"/>
                    </a:cubicBezTo>
                    <a:cubicBezTo>
                      <a:pt x="26" y="35"/>
                      <a:pt x="27" y="33"/>
                      <a:pt x="29" y="32"/>
                    </a:cubicBezTo>
                    <a:cubicBezTo>
                      <a:pt x="28" y="28"/>
                      <a:pt x="29" y="30"/>
                      <a:pt x="28" y="27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28" y="26"/>
                      <a:pt x="29" y="28"/>
                      <a:pt x="30" y="29"/>
                    </a:cubicBezTo>
                    <a:cubicBezTo>
                      <a:pt x="29" y="28"/>
                      <a:pt x="30" y="29"/>
                      <a:pt x="29" y="27"/>
                    </a:cubicBezTo>
                    <a:cubicBezTo>
                      <a:pt x="29" y="25"/>
                      <a:pt x="30" y="30"/>
                      <a:pt x="30" y="29"/>
                    </a:cubicBezTo>
                    <a:cubicBezTo>
                      <a:pt x="30" y="29"/>
                      <a:pt x="30" y="27"/>
                      <a:pt x="30" y="28"/>
                    </a:cubicBezTo>
                    <a:cubicBezTo>
                      <a:pt x="30" y="26"/>
                      <a:pt x="30" y="29"/>
                      <a:pt x="31" y="31"/>
                    </a:cubicBezTo>
                    <a:cubicBezTo>
                      <a:pt x="32" y="30"/>
                      <a:pt x="32" y="28"/>
                      <a:pt x="33" y="29"/>
                    </a:cubicBezTo>
                    <a:cubicBezTo>
                      <a:pt x="33" y="29"/>
                      <a:pt x="33" y="27"/>
                      <a:pt x="33" y="27"/>
                    </a:cubicBezTo>
                    <a:cubicBezTo>
                      <a:pt x="34" y="30"/>
                      <a:pt x="33" y="26"/>
                      <a:pt x="33" y="27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34" y="30"/>
                      <a:pt x="34" y="28"/>
                      <a:pt x="35" y="29"/>
                    </a:cubicBezTo>
                    <a:cubicBezTo>
                      <a:pt x="35" y="28"/>
                      <a:pt x="36" y="30"/>
                      <a:pt x="36" y="29"/>
                    </a:cubicBezTo>
                    <a:cubicBezTo>
                      <a:pt x="36" y="30"/>
                      <a:pt x="36" y="29"/>
                      <a:pt x="36" y="30"/>
                    </a:cubicBezTo>
                    <a:cubicBezTo>
                      <a:pt x="36" y="26"/>
                      <a:pt x="37" y="31"/>
                      <a:pt x="37" y="2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8" y="29"/>
                      <a:pt x="39" y="29"/>
                      <a:pt x="40" y="27"/>
                    </a:cubicBezTo>
                    <a:cubicBezTo>
                      <a:pt x="40" y="27"/>
                      <a:pt x="41" y="30"/>
                      <a:pt x="41" y="28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1" y="27"/>
                      <a:pt x="41" y="28"/>
                      <a:pt x="42" y="28"/>
                    </a:cubicBezTo>
                    <a:cubicBezTo>
                      <a:pt x="42" y="27"/>
                      <a:pt x="42" y="28"/>
                      <a:pt x="43" y="28"/>
                    </a:cubicBezTo>
                    <a:cubicBezTo>
                      <a:pt x="43" y="28"/>
                      <a:pt x="43" y="27"/>
                      <a:pt x="42" y="27"/>
                    </a:cubicBezTo>
                    <a:cubicBezTo>
                      <a:pt x="43" y="29"/>
                      <a:pt x="43" y="26"/>
                      <a:pt x="44" y="27"/>
                    </a:cubicBezTo>
                    <a:cubicBezTo>
                      <a:pt x="43" y="24"/>
                      <a:pt x="44" y="26"/>
                      <a:pt x="44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23" name="Freeform 193"/>
              <p:cNvSpPr>
                <a:spLocks/>
              </p:cNvSpPr>
              <p:nvPr/>
            </p:nvSpPr>
            <p:spPr bwMode="auto">
              <a:xfrm>
                <a:off x="5734" y="2350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24" name="Freeform 194"/>
              <p:cNvSpPr>
                <a:spLocks/>
              </p:cNvSpPr>
              <p:nvPr/>
            </p:nvSpPr>
            <p:spPr bwMode="auto">
              <a:xfrm>
                <a:off x="5682" y="2369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25" name="Freeform 195"/>
              <p:cNvSpPr>
                <a:spLocks/>
              </p:cNvSpPr>
              <p:nvPr/>
            </p:nvSpPr>
            <p:spPr bwMode="auto">
              <a:xfrm>
                <a:off x="5814" y="2006"/>
                <a:ext cx="3" cy="5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0"/>
                      <a:pt x="0" y="2"/>
                      <a:pt x="0" y="1"/>
                    </a:cubicBezTo>
                    <a:cubicBezTo>
                      <a:pt x="0" y="2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26" name="Freeform 196"/>
              <p:cNvSpPr>
                <a:spLocks/>
              </p:cNvSpPr>
              <p:nvPr/>
            </p:nvSpPr>
            <p:spPr bwMode="auto">
              <a:xfrm>
                <a:off x="5753" y="1987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27" name="Freeform 197"/>
              <p:cNvSpPr>
                <a:spLocks/>
              </p:cNvSpPr>
              <p:nvPr/>
            </p:nvSpPr>
            <p:spPr bwMode="auto">
              <a:xfrm>
                <a:off x="5902" y="2696"/>
                <a:ext cx="3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0"/>
                      <a:pt x="1" y="2"/>
                      <a:pt x="0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28" name="Freeform 198"/>
              <p:cNvSpPr>
                <a:spLocks/>
              </p:cNvSpPr>
              <p:nvPr/>
            </p:nvSpPr>
            <p:spPr bwMode="auto">
              <a:xfrm>
                <a:off x="5727" y="19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29" name="Freeform 199"/>
              <p:cNvSpPr>
                <a:spLocks/>
              </p:cNvSpPr>
              <p:nvPr/>
            </p:nvSpPr>
            <p:spPr bwMode="auto">
              <a:xfrm>
                <a:off x="5729" y="1975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0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30" name="Freeform 200"/>
              <p:cNvSpPr>
                <a:spLocks/>
              </p:cNvSpPr>
              <p:nvPr/>
            </p:nvSpPr>
            <p:spPr bwMode="auto">
              <a:xfrm>
                <a:off x="5724" y="1985"/>
                <a:ext cx="3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31" name="Freeform 201"/>
              <p:cNvSpPr>
                <a:spLocks/>
              </p:cNvSpPr>
              <p:nvPr/>
            </p:nvSpPr>
            <p:spPr bwMode="auto">
              <a:xfrm>
                <a:off x="5912" y="2691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32" name="Freeform 202"/>
              <p:cNvSpPr>
                <a:spLocks/>
              </p:cNvSpPr>
              <p:nvPr/>
            </p:nvSpPr>
            <p:spPr bwMode="auto">
              <a:xfrm>
                <a:off x="5712" y="1982"/>
                <a:ext cx="3" cy="5"/>
              </a:xfrm>
              <a:custGeom>
                <a:avLst/>
                <a:gdLst>
                  <a:gd name="T0" fmla="*/ 3 w 3"/>
                  <a:gd name="T1" fmla="*/ 0 h 5"/>
                  <a:gd name="T2" fmla="*/ 3 w 3"/>
                  <a:gd name="T3" fmla="*/ 0 h 5"/>
                  <a:gd name="T4" fmla="*/ 0 w 3"/>
                  <a:gd name="T5" fmla="*/ 5 h 5"/>
                  <a:gd name="T6" fmla="*/ 3 w 3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3" y="0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33" name="Freeform 203"/>
              <p:cNvSpPr>
                <a:spLocks/>
              </p:cNvSpPr>
              <p:nvPr/>
            </p:nvSpPr>
            <p:spPr bwMode="auto">
              <a:xfrm>
                <a:off x="6118" y="1672"/>
                <a:ext cx="10" cy="2"/>
              </a:xfrm>
              <a:custGeom>
                <a:avLst/>
                <a:gdLst>
                  <a:gd name="T0" fmla="*/ 0 w 4"/>
                  <a:gd name="T1" fmla="*/ 1 h 1"/>
                  <a:gd name="T2" fmla="*/ 0 w 4"/>
                  <a:gd name="T3" fmla="*/ 1 h 1"/>
                  <a:gd name="T4" fmla="*/ 1 w 4"/>
                  <a:gd name="T5" fmla="*/ 1 h 1"/>
                  <a:gd name="T6" fmla="*/ 2 w 4"/>
                  <a:gd name="T7" fmla="*/ 0 h 1"/>
                  <a:gd name="T8" fmla="*/ 4 w 4"/>
                  <a:gd name="T9" fmla="*/ 0 h 1"/>
                  <a:gd name="T10" fmla="*/ 0 w 4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3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34" name="Freeform 204"/>
              <p:cNvSpPr>
                <a:spLocks/>
              </p:cNvSpPr>
              <p:nvPr/>
            </p:nvSpPr>
            <p:spPr bwMode="auto">
              <a:xfrm>
                <a:off x="6120" y="1674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</p:grpSp>
        <p:grpSp>
          <p:nvGrpSpPr>
            <p:cNvPr id="4" name="Group 406"/>
            <p:cNvGrpSpPr>
              <a:grpSpLocks/>
            </p:cNvGrpSpPr>
            <p:nvPr/>
          </p:nvGrpSpPr>
          <p:grpSpPr bwMode="auto">
            <a:xfrm>
              <a:off x="8959850" y="2649538"/>
              <a:ext cx="2593975" cy="2765425"/>
              <a:chOff x="5644" y="1669"/>
              <a:chExt cx="1634" cy="1742"/>
            </a:xfrm>
          </p:grpSpPr>
          <p:sp>
            <p:nvSpPr>
              <p:cNvPr id="111" name="Freeform 206"/>
              <p:cNvSpPr>
                <a:spLocks/>
              </p:cNvSpPr>
              <p:nvPr/>
            </p:nvSpPr>
            <p:spPr bwMode="auto">
              <a:xfrm>
                <a:off x="6116" y="1676"/>
                <a:ext cx="4" cy="0"/>
              </a:xfrm>
              <a:custGeom>
                <a:avLst/>
                <a:gdLst>
                  <a:gd name="T0" fmla="*/ 1 w 2"/>
                  <a:gd name="T1" fmla="*/ 2 w 2"/>
                  <a:gd name="T2" fmla="*/ 1 w 2"/>
                  <a:gd name="T3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12" name="Freeform 207"/>
              <p:cNvSpPr>
                <a:spLocks/>
              </p:cNvSpPr>
              <p:nvPr/>
            </p:nvSpPr>
            <p:spPr bwMode="auto">
              <a:xfrm>
                <a:off x="6092" y="1703"/>
                <a:ext cx="5" cy="2"/>
              </a:xfrm>
              <a:custGeom>
                <a:avLst/>
                <a:gdLst>
                  <a:gd name="T0" fmla="*/ 1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0"/>
                      <a:pt x="1" y="1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13" name="Freeform 208"/>
              <p:cNvSpPr>
                <a:spLocks/>
              </p:cNvSpPr>
              <p:nvPr/>
            </p:nvSpPr>
            <p:spPr bwMode="auto">
              <a:xfrm>
                <a:off x="6092" y="1700"/>
                <a:ext cx="7" cy="3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1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14" name="Freeform 209"/>
              <p:cNvSpPr>
                <a:spLocks/>
              </p:cNvSpPr>
              <p:nvPr/>
            </p:nvSpPr>
            <p:spPr bwMode="auto">
              <a:xfrm>
                <a:off x="6118" y="1669"/>
                <a:ext cx="5" cy="3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0"/>
                      <a:pt x="1" y="0"/>
                      <a:pt x="0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15" name="Freeform 210"/>
              <p:cNvSpPr>
                <a:spLocks/>
              </p:cNvSpPr>
              <p:nvPr/>
            </p:nvSpPr>
            <p:spPr bwMode="auto">
              <a:xfrm>
                <a:off x="5644" y="1958"/>
                <a:ext cx="180" cy="98"/>
              </a:xfrm>
              <a:custGeom>
                <a:avLst/>
                <a:gdLst>
                  <a:gd name="T0" fmla="*/ 12 w 76"/>
                  <a:gd name="T1" fmla="*/ 18 h 41"/>
                  <a:gd name="T2" fmla="*/ 22 w 76"/>
                  <a:gd name="T3" fmla="*/ 26 h 41"/>
                  <a:gd name="T4" fmla="*/ 33 w 76"/>
                  <a:gd name="T5" fmla="*/ 25 h 41"/>
                  <a:gd name="T6" fmla="*/ 37 w 76"/>
                  <a:gd name="T7" fmla="*/ 28 h 41"/>
                  <a:gd name="T8" fmla="*/ 43 w 76"/>
                  <a:gd name="T9" fmla="*/ 32 h 41"/>
                  <a:gd name="T10" fmla="*/ 48 w 76"/>
                  <a:gd name="T11" fmla="*/ 35 h 41"/>
                  <a:gd name="T12" fmla="*/ 53 w 76"/>
                  <a:gd name="T13" fmla="*/ 33 h 41"/>
                  <a:gd name="T14" fmla="*/ 60 w 76"/>
                  <a:gd name="T15" fmla="*/ 35 h 41"/>
                  <a:gd name="T16" fmla="*/ 63 w 76"/>
                  <a:gd name="T17" fmla="*/ 36 h 41"/>
                  <a:gd name="T18" fmla="*/ 67 w 76"/>
                  <a:gd name="T19" fmla="*/ 40 h 41"/>
                  <a:gd name="T20" fmla="*/ 69 w 76"/>
                  <a:gd name="T21" fmla="*/ 40 h 41"/>
                  <a:gd name="T22" fmla="*/ 72 w 76"/>
                  <a:gd name="T23" fmla="*/ 38 h 41"/>
                  <a:gd name="T24" fmla="*/ 74 w 76"/>
                  <a:gd name="T25" fmla="*/ 36 h 41"/>
                  <a:gd name="T26" fmla="*/ 75 w 76"/>
                  <a:gd name="T27" fmla="*/ 34 h 41"/>
                  <a:gd name="T28" fmla="*/ 71 w 76"/>
                  <a:gd name="T29" fmla="*/ 33 h 41"/>
                  <a:gd name="T30" fmla="*/ 72 w 76"/>
                  <a:gd name="T31" fmla="*/ 31 h 41"/>
                  <a:gd name="T32" fmla="*/ 71 w 76"/>
                  <a:gd name="T33" fmla="*/ 29 h 41"/>
                  <a:gd name="T34" fmla="*/ 73 w 76"/>
                  <a:gd name="T35" fmla="*/ 25 h 41"/>
                  <a:gd name="T36" fmla="*/ 75 w 76"/>
                  <a:gd name="T37" fmla="*/ 22 h 41"/>
                  <a:gd name="T38" fmla="*/ 71 w 76"/>
                  <a:gd name="T39" fmla="*/ 25 h 41"/>
                  <a:gd name="T40" fmla="*/ 67 w 76"/>
                  <a:gd name="T41" fmla="*/ 28 h 41"/>
                  <a:gd name="T42" fmla="*/ 70 w 76"/>
                  <a:gd name="T43" fmla="*/ 22 h 41"/>
                  <a:gd name="T44" fmla="*/ 69 w 76"/>
                  <a:gd name="T45" fmla="*/ 23 h 41"/>
                  <a:gd name="T46" fmla="*/ 70 w 76"/>
                  <a:gd name="T47" fmla="*/ 20 h 41"/>
                  <a:gd name="T48" fmla="*/ 68 w 76"/>
                  <a:gd name="T49" fmla="*/ 20 h 41"/>
                  <a:gd name="T50" fmla="*/ 67 w 76"/>
                  <a:gd name="T51" fmla="*/ 19 h 41"/>
                  <a:gd name="T52" fmla="*/ 62 w 76"/>
                  <a:gd name="T53" fmla="*/ 24 h 41"/>
                  <a:gd name="T54" fmla="*/ 66 w 76"/>
                  <a:gd name="T55" fmla="*/ 18 h 41"/>
                  <a:gd name="T56" fmla="*/ 65 w 76"/>
                  <a:gd name="T57" fmla="*/ 18 h 41"/>
                  <a:gd name="T58" fmla="*/ 60 w 76"/>
                  <a:gd name="T59" fmla="*/ 17 h 41"/>
                  <a:gd name="T60" fmla="*/ 58 w 76"/>
                  <a:gd name="T61" fmla="*/ 17 h 41"/>
                  <a:gd name="T62" fmla="*/ 55 w 76"/>
                  <a:gd name="T63" fmla="*/ 15 h 41"/>
                  <a:gd name="T64" fmla="*/ 53 w 76"/>
                  <a:gd name="T65" fmla="*/ 16 h 41"/>
                  <a:gd name="T66" fmla="*/ 53 w 76"/>
                  <a:gd name="T67" fmla="*/ 15 h 41"/>
                  <a:gd name="T68" fmla="*/ 52 w 76"/>
                  <a:gd name="T69" fmla="*/ 14 h 41"/>
                  <a:gd name="T70" fmla="*/ 50 w 76"/>
                  <a:gd name="T71" fmla="*/ 16 h 41"/>
                  <a:gd name="T72" fmla="*/ 49 w 76"/>
                  <a:gd name="T73" fmla="*/ 13 h 41"/>
                  <a:gd name="T74" fmla="*/ 47 w 76"/>
                  <a:gd name="T75" fmla="*/ 12 h 41"/>
                  <a:gd name="T76" fmla="*/ 45 w 76"/>
                  <a:gd name="T77" fmla="*/ 12 h 41"/>
                  <a:gd name="T78" fmla="*/ 43 w 76"/>
                  <a:gd name="T79" fmla="*/ 11 h 41"/>
                  <a:gd name="T80" fmla="*/ 40 w 76"/>
                  <a:gd name="T81" fmla="*/ 13 h 41"/>
                  <a:gd name="T82" fmla="*/ 40 w 76"/>
                  <a:gd name="T83" fmla="*/ 11 h 41"/>
                  <a:gd name="T84" fmla="*/ 40 w 76"/>
                  <a:gd name="T85" fmla="*/ 11 h 41"/>
                  <a:gd name="T86" fmla="*/ 37 w 76"/>
                  <a:gd name="T87" fmla="*/ 10 h 41"/>
                  <a:gd name="T88" fmla="*/ 34 w 76"/>
                  <a:gd name="T89" fmla="*/ 13 h 41"/>
                  <a:gd name="T90" fmla="*/ 31 w 76"/>
                  <a:gd name="T91" fmla="*/ 14 h 41"/>
                  <a:gd name="T92" fmla="*/ 31 w 76"/>
                  <a:gd name="T93" fmla="*/ 10 h 41"/>
                  <a:gd name="T94" fmla="*/ 26 w 76"/>
                  <a:gd name="T95" fmla="*/ 12 h 41"/>
                  <a:gd name="T96" fmla="*/ 24 w 76"/>
                  <a:gd name="T97" fmla="*/ 12 h 41"/>
                  <a:gd name="T98" fmla="*/ 20 w 76"/>
                  <a:gd name="T99" fmla="*/ 9 h 41"/>
                  <a:gd name="T100" fmla="*/ 20 w 76"/>
                  <a:gd name="T101" fmla="*/ 7 h 41"/>
                  <a:gd name="T102" fmla="*/ 18 w 76"/>
                  <a:gd name="T103" fmla="*/ 6 h 41"/>
                  <a:gd name="T104" fmla="*/ 11 w 76"/>
                  <a:gd name="T105" fmla="*/ 8 h 41"/>
                  <a:gd name="T106" fmla="*/ 4 w 76"/>
                  <a:gd name="T107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6" h="41">
                    <a:moveTo>
                      <a:pt x="3" y="15"/>
                    </a:moveTo>
                    <a:cubicBezTo>
                      <a:pt x="4" y="15"/>
                      <a:pt x="5" y="15"/>
                      <a:pt x="5" y="16"/>
                    </a:cubicBezTo>
                    <a:cubicBezTo>
                      <a:pt x="7" y="16"/>
                      <a:pt x="8" y="22"/>
                      <a:pt x="11" y="21"/>
                    </a:cubicBezTo>
                    <a:cubicBezTo>
                      <a:pt x="11" y="20"/>
                      <a:pt x="11" y="19"/>
                      <a:pt x="12" y="19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3" y="18"/>
                      <a:pt x="12" y="20"/>
                      <a:pt x="11" y="20"/>
                    </a:cubicBezTo>
                    <a:cubicBezTo>
                      <a:pt x="12" y="21"/>
                      <a:pt x="13" y="20"/>
                      <a:pt x="14" y="21"/>
                    </a:cubicBezTo>
                    <a:cubicBezTo>
                      <a:pt x="15" y="19"/>
                      <a:pt x="15" y="21"/>
                      <a:pt x="15" y="19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6" y="19"/>
                      <a:pt x="16" y="19"/>
                      <a:pt x="16" y="22"/>
                    </a:cubicBezTo>
                    <a:cubicBezTo>
                      <a:pt x="17" y="25"/>
                      <a:pt x="20" y="24"/>
                      <a:pt x="22" y="26"/>
                    </a:cubicBezTo>
                    <a:cubicBezTo>
                      <a:pt x="24" y="27"/>
                      <a:pt x="27" y="26"/>
                      <a:pt x="30" y="26"/>
                    </a:cubicBezTo>
                    <a:cubicBezTo>
                      <a:pt x="31" y="23"/>
                      <a:pt x="31" y="25"/>
                      <a:pt x="33" y="22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3" y="22"/>
                      <a:pt x="33" y="24"/>
                      <a:pt x="33" y="25"/>
                    </a:cubicBezTo>
                    <a:cubicBezTo>
                      <a:pt x="33" y="24"/>
                      <a:pt x="33" y="25"/>
                      <a:pt x="34" y="23"/>
                    </a:cubicBezTo>
                    <a:cubicBezTo>
                      <a:pt x="34" y="22"/>
                      <a:pt x="33" y="26"/>
                      <a:pt x="33" y="25"/>
                    </a:cubicBezTo>
                    <a:cubicBezTo>
                      <a:pt x="33" y="26"/>
                      <a:pt x="34" y="24"/>
                      <a:pt x="34" y="24"/>
                    </a:cubicBezTo>
                    <a:cubicBezTo>
                      <a:pt x="35" y="23"/>
                      <a:pt x="33" y="25"/>
                      <a:pt x="33" y="28"/>
                    </a:cubicBezTo>
                    <a:cubicBezTo>
                      <a:pt x="34" y="27"/>
                      <a:pt x="36" y="26"/>
                      <a:pt x="37" y="27"/>
                    </a:cubicBezTo>
                    <a:cubicBezTo>
                      <a:pt x="36" y="28"/>
                      <a:pt x="37" y="26"/>
                      <a:pt x="37" y="26"/>
                    </a:cubicBezTo>
                    <a:cubicBezTo>
                      <a:pt x="36" y="29"/>
                      <a:pt x="38" y="25"/>
                      <a:pt x="37" y="27"/>
                    </a:cubicBezTo>
                    <a:cubicBezTo>
                      <a:pt x="37" y="27"/>
                      <a:pt x="37" y="27"/>
                      <a:pt x="37" y="28"/>
                    </a:cubicBezTo>
                    <a:cubicBezTo>
                      <a:pt x="37" y="29"/>
                      <a:pt x="38" y="27"/>
                      <a:pt x="38" y="29"/>
                    </a:cubicBezTo>
                    <a:cubicBezTo>
                      <a:pt x="39" y="28"/>
                      <a:pt x="38" y="31"/>
                      <a:pt x="39" y="29"/>
                    </a:cubicBezTo>
                    <a:cubicBezTo>
                      <a:pt x="38" y="31"/>
                      <a:pt x="39" y="30"/>
                      <a:pt x="38" y="31"/>
                    </a:cubicBezTo>
                    <a:cubicBezTo>
                      <a:pt x="40" y="28"/>
                      <a:pt x="38" y="33"/>
                      <a:pt x="40" y="30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1" y="31"/>
                      <a:pt x="41" y="33"/>
                      <a:pt x="43" y="32"/>
                    </a:cubicBezTo>
                    <a:cubicBezTo>
                      <a:pt x="44" y="31"/>
                      <a:pt x="43" y="35"/>
                      <a:pt x="44" y="34"/>
                    </a:cubicBezTo>
                    <a:cubicBezTo>
                      <a:pt x="45" y="32"/>
                      <a:pt x="45" y="32"/>
                      <a:pt x="45" y="32"/>
                    </a:cubicBezTo>
                    <a:cubicBezTo>
                      <a:pt x="45" y="32"/>
                      <a:pt x="45" y="33"/>
                      <a:pt x="45" y="34"/>
                    </a:cubicBezTo>
                    <a:cubicBezTo>
                      <a:pt x="46" y="33"/>
                      <a:pt x="45" y="34"/>
                      <a:pt x="46" y="35"/>
                    </a:cubicBezTo>
                    <a:cubicBezTo>
                      <a:pt x="46" y="34"/>
                      <a:pt x="46" y="34"/>
                      <a:pt x="47" y="33"/>
                    </a:cubicBezTo>
                    <a:cubicBezTo>
                      <a:pt x="46" y="36"/>
                      <a:pt x="48" y="33"/>
                      <a:pt x="48" y="35"/>
                    </a:cubicBezTo>
                    <a:cubicBezTo>
                      <a:pt x="49" y="32"/>
                      <a:pt x="49" y="33"/>
                      <a:pt x="49" y="33"/>
                    </a:cubicBezTo>
                    <a:cubicBezTo>
                      <a:pt x="49" y="33"/>
                      <a:pt x="49" y="34"/>
                      <a:pt x="48" y="34"/>
                    </a:cubicBezTo>
                    <a:cubicBezTo>
                      <a:pt x="49" y="34"/>
                      <a:pt x="49" y="34"/>
                      <a:pt x="49" y="35"/>
                    </a:cubicBezTo>
                    <a:cubicBezTo>
                      <a:pt x="50" y="35"/>
                      <a:pt x="51" y="33"/>
                      <a:pt x="50" y="34"/>
                    </a:cubicBezTo>
                    <a:cubicBezTo>
                      <a:pt x="49" y="36"/>
                      <a:pt x="51" y="34"/>
                      <a:pt x="51" y="35"/>
                    </a:cubicBezTo>
                    <a:cubicBezTo>
                      <a:pt x="52" y="33"/>
                      <a:pt x="53" y="32"/>
                      <a:pt x="53" y="33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3" y="34"/>
                      <a:pt x="52" y="37"/>
                      <a:pt x="55" y="35"/>
                    </a:cubicBezTo>
                    <a:cubicBezTo>
                      <a:pt x="54" y="36"/>
                      <a:pt x="54" y="36"/>
                      <a:pt x="54" y="36"/>
                    </a:cubicBezTo>
                    <a:cubicBezTo>
                      <a:pt x="56" y="35"/>
                      <a:pt x="55" y="38"/>
                      <a:pt x="58" y="35"/>
                    </a:cubicBezTo>
                    <a:cubicBezTo>
                      <a:pt x="57" y="36"/>
                      <a:pt x="57" y="37"/>
                      <a:pt x="57" y="37"/>
                    </a:cubicBezTo>
                    <a:cubicBezTo>
                      <a:pt x="58" y="36"/>
                      <a:pt x="58" y="36"/>
                      <a:pt x="60" y="35"/>
                    </a:cubicBezTo>
                    <a:cubicBezTo>
                      <a:pt x="60" y="35"/>
                      <a:pt x="59" y="36"/>
                      <a:pt x="59" y="36"/>
                    </a:cubicBezTo>
                    <a:cubicBezTo>
                      <a:pt x="59" y="37"/>
                      <a:pt x="58" y="39"/>
                      <a:pt x="60" y="37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60" y="37"/>
                      <a:pt x="62" y="36"/>
                      <a:pt x="61" y="38"/>
                    </a:cubicBezTo>
                    <a:cubicBezTo>
                      <a:pt x="62" y="37"/>
                      <a:pt x="62" y="36"/>
                      <a:pt x="63" y="35"/>
                    </a:cubicBezTo>
                    <a:cubicBezTo>
                      <a:pt x="64" y="35"/>
                      <a:pt x="62" y="37"/>
                      <a:pt x="63" y="36"/>
                    </a:cubicBezTo>
                    <a:cubicBezTo>
                      <a:pt x="62" y="37"/>
                      <a:pt x="62" y="37"/>
                      <a:pt x="62" y="37"/>
                    </a:cubicBezTo>
                    <a:cubicBezTo>
                      <a:pt x="62" y="38"/>
                      <a:pt x="63" y="38"/>
                      <a:pt x="64" y="38"/>
                    </a:cubicBezTo>
                    <a:cubicBezTo>
                      <a:pt x="63" y="40"/>
                      <a:pt x="65" y="38"/>
                      <a:pt x="65" y="39"/>
                    </a:cubicBezTo>
                    <a:cubicBezTo>
                      <a:pt x="66" y="38"/>
                      <a:pt x="65" y="40"/>
                      <a:pt x="67" y="38"/>
                    </a:cubicBezTo>
                    <a:cubicBezTo>
                      <a:pt x="66" y="39"/>
                      <a:pt x="66" y="39"/>
                      <a:pt x="66" y="39"/>
                    </a:cubicBezTo>
                    <a:cubicBezTo>
                      <a:pt x="66" y="39"/>
                      <a:pt x="67" y="40"/>
                      <a:pt x="67" y="40"/>
                    </a:cubicBezTo>
                    <a:cubicBezTo>
                      <a:pt x="67" y="41"/>
                      <a:pt x="68" y="39"/>
                      <a:pt x="69" y="39"/>
                    </a:cubicBezTo>
                    <a:cubicBezTo>
                      <a:pt x="68" y="40"/>
                      <a:pt x="68" y="40"/>
                      <a:pt x="68" y="40"/>
                    </a:cubicBezTo>
                    <a:cubicBezTo>
                      <a:pt x="68" y="39"/>
                      <a:pt x="70" y="38"/>
                      <a:pt x="71" y="37"/>
                    </a:cubicBezTo>
                    <a:cubicBezTo>
                      <a:pt x="71" y="38"/>
                      <a:pt x="71" y="37"/>
                      <a:pt x="71" y="38"/>
                    </a:cubicBezTo>
                    <a:cubicBezTo>
                      <a:pt x="70" y="38"/>
                      <a:pt x="69" y="39"/>
                      <a:pt x="68" y="41"/>
                    </a:cubicBezTo>
                    <a:cubicBezTo>
                      <a:pt x="67" y="41"/>
                      <a:pt x="70" y="39"/>
                      <a:pt x="69" y="40"/>
                    </a:cubicBezTo>
                    <a:cubicBezTo>
                      <a:pt x="69" y="41"/>
                      <a:pt x="69" y="41"/>
                      <a:pt x="70" y="39"/>
                    </a:cubicBezTo>
                    <a:cubicBezTo>
                      <a:pt x="69" y="41"/>
                      <a:pt x="69" y="41"/>
                      <a:pt x="69" y="41"/>
                    </a:cubicBezTo>
                    <a:cubicBezTo>
                      <a:pt x="69" y="41"/>
                      <a:pt x="69" y="41"/>
                      <a:pt x="70" y="40"/>
                    </a:cubicBezTo>
                    <a:cubicBezTo>
                      <a:pt x="70" y="41"/>
                      <a:pt x="70" y="40"/>
                      <a:pt x="70" y="40"/>
                    </a:cubicBezTo>
                    <a:cubicBezTo>
                      <a:pt x="71" y="39"/>
                      <a:pt x="71" y="39"/>
                      <a:pt x="73" y="38"/>
                    </a:cubicBezTo>
                    <a:cubicBezTo>
                      <a:pt x="72" y="38"/>
                      <a:pt x="72" y="38"/>
                      <a:pt x="72" y="38"/>
                    </a:cubicBezTo>
                    <a:cubicBezTo>
                      <a:pt x="73" y="37"/>
                      <a:pt x="74" y="37"/>
                      <a:pt x="73" y="38"/>
                    </a:cubicBezTo>
                    <a:cubicBezTo>
                      <a:pt x="72" y="39"/>
                      <a:pt x="71" y="40"/>
                      <a:pt x="70" y="40"/>
                    </a:cubicBezTo>
                    <a:cubicBezTo>
                      <a:pt x="74" y="38"/>
                      <a:pt x="74" y="38"/>
                      <a:pt x="74" y="38"/>
                    </a:cubicBezTo>
                    <a:cubicBezTo>
                      <a:pt x="73" y="39"/>
                      <a:pt x="73" y="38"/>
                      <a:pt x="74" y="37"/>
                    </a:cubicBezTo>
                    <a:cubicBezTo>
                      <a:pt x="73" y="38"/>
                      <a:pt x="73" y="38"/>
                      <a:pt x="73" y="38"/>
                    </a:cubicBezTo>
                    <a:cubicBezTo>
                      <a:pt x="74" y="36"/>
                      <a:pt x="74" y="36"/>
                      <a:pt x="74" y="36"/>
                    </a:cubicBezTo>
                    <a:cubicBezTo>
                      <a:pt x="74" y="37"/>
                      <a:pt x="75" y="35"/>
                      <a:pt x="73" y="36"/>
                    </a:cubicBezTo>
                    <a:cubicBezTo>
                      <a:pt x="72" y="37"/>
                      <a:pt x="72" y="37"/>
                      <a:pt x="72" y="37"/>
                    </a:cubicBezTo>
                    <a:cubicBezTo>
                      <a:pt x="72" y="37"/>
                      <a:pt x="71" y="39"/>
                      <a:pt x="72" y="37"/>
                    </a:cubicBezTo>
                    <a:cubicBezTo>
                      <a:pt x="73" y="36"/>
                      <a:pt x="73" y="36"/>
                      <a:pt x="73" y="36"/>
                    </a:cubicBezTo>
                    <a:cubicBezTo>
                      <a:pt x="73" y="36"/>
                      <a:pt x="73" y="36"/>
                      <a:pt x="73" y="36"/>
                    </a:cubicBezTo>
                    <a:cubicBezTo>
                      <a:pt x="75" y="34"/>
                      <a:pt x="75" y="34"/>
                      <a:pt x="75" y="34"/>
                    </a:cubicBezTo>
                    <a:cubicBezTo>
                      <a:pt x="72" y="37"/>
                      <a:pt x="73" y="35"/>
                      <a:pt x="73" y="35"/>
                    </a:cubicBezTo>
                    <a:cubicBezTo>
                      <a:pt x="73" y="35"/>
                      <a:pt x="73" y="35"/>
                      <a:pt x="73" y="35"/>
                    </a:cubicBezTo>
                    <a:cubicBezTo>
                      <a:pt x="74" y="34"/>
                      <a:pt x="72" y="36"/>
                      <a:pt x="72" y="36"/>
                    </a:cubicBezTo>
                    <a:cubicBezTo>
                      <a:pt x="72" y="35"/>
                      <a:pt x="74" y="33"/>
                      <a:pt x="75" y="33"/>
                    </a:cubicBezTo>
                    <a:cubicBezTo>
                      <a:pt x="74" y="32"/>
                      <a:pt x="72" y="33"/>
                      <a:pt x="73" y="32"/>
                    </a:cubicBezTo>
                    <a:cubicBezTo>
                      <a:pt x="73" y="32"/>
                      <a:pt x="72" y="32"/>
                      <a:pt x="71" y="33"/>
                    </a:cubicBezTo>
                    <a:cubicBezTo>
                      <a:pt x="71" y="33"/>
                      <a:pt x="73" y="31"/>
                      <a:pt x="72" y="32"/>
                    </a:cubicBezTo>
                    <a:cubicBezTo>
                      <a:pt x="73" y="30"/>
                      <a:pt x="74" y="29"/>
                      <a:pt x="75" y="28"/>
                    </a:cubicBezTo>
                    <a:cubicBezTo>
                      <a:pt x="75" y="28"/>
                      <a:pt x="76" y="27"/>
                      <a:pt x="75" y="27"/>
                    </a:cubicBezTo>
                    <a:cubicBezTo>
                      <a:pt x="76" y="27"/>
                      <a:pt x="76" y="26"/>
                      <a:pt x="76" y="26"/>
                    </a:cubicBezTo>
                    <a:cubicBezTo>
                      <a:pt x="75" y="27"/>
                      <a:pt x="74" y="28"/>
                      <a:pt x="74" y="29"/>
                    </a:cubicBezTo>
                    <a:cubicBezTo>
                      <a:pt x="73" y="31"/>
                      <a:pt x="74" y="29"/>
                      <a:pt x="72" y="31"/>
                    </a:cubicBezTo>
                    <a:cubicBezTo>
                      <a:pt x="72" y="30"/>
                      <a:pt x="72" y="30"/>
                      <a:pt x="71" y="30"/>
                    </a:cubicBezTo>
                    <a:cubicBezTo>
                      <a:pt x="71" y="30"/>
                      <a:pt x="72" y="29"/>
                      <a:pt x="73" y="28"/>
                    </a:cubicBezTo>
                    <a:cubicBezTo>
                      <a:pt x="72" y="29"/>
                      <a:pt x="71" y="30"/>
                      <a:pt x="71" y="29"/>
                    </a:cubicBezTo>
                    <a:cubicBezTo>
                      <a:pt x="70" y="31"/>
                      <a:pt x="70" y="31"/>
                      <a:pt x="69" y="32"/>
                    </a:cubicBezTo>
                    <a:cubicBezTo>
                      <a:pt x="68" y="32"/>
                      <a:pt x="68" y="33"/>
                      <a:pt x="68" y="33"/>
                    </a:cubicBezTo>
                    <a:cubicBezTo>
                      <a:pt x="69" y="31"/>
                      <a:pt x="71" y="29"/>
                      <a:pt x="71" y="29"/>
                    </a:cubicBezTo>
                    <a:cubicBezTo>
                      <a:pt x="72" y="27"/>
                      <a:pt x="71" y="29"/>
                      <a:pt x="72" y="27"/>
                    </a:cubicBezTo>
                    <a:cubicBezTo>
                      <a:pt x="74" y="25"/>
                      <a:pt x="75" y="26"/>
                      <a:pt x="74" y="27"/>
                    </a:cubicBezTo>
                    <a:cubicBezTo>
                      <a:pt x="76" y="25"/>
                      <a:pt x="74" y="26"/>
                      <a:pt x="75" y="25"/>
                    </a:cubicBezTo>
                    <a:cubicBezTo>
                      <a:pt x="75" y="25"/>
                      <a:pt x="74" y="25"/>
                      <a:pt x="73" y="26"/>
                    </a:cubicBezTo>
                    <a:cubicBezTo>
                      <a:pt x="73" y="26"/>
                      <a:pt x="73" y="27"/>
                      <a:pt x="72" y="27"/>
                    </a:cubicBezTo>
                    <a:cubicBezTo>
                      <a:pt x="70" y="29"/>
                      <a:pt x="73" y="26"/>
                      <a:pt x="73" y="25"/>
                    </a:cubicBezTo>
                    <a:cubicBezTo>
                      <a:pt x="73" y="25"/>
                      <a:pt x="73" y="25"/>
                      <a:pt x="73" y="25"/>
                    </a:cubicBezTo>
                    <a:cubicBezTo>
                      <a:pt x="74" y="24"/>
                      <a:pt x="72" y="26"/>
                      <a:pt x="72" y="25"/>
                    </a:cubicBezTo>
                    <a:cubicBezTo>
                      <a:pt x="74" y="23"/>
                      <a:pt x="73" y="25"/>
                      <a:pt x="74" y="24"/>
                    </a:cubicBezTo>
                    <a:cubicBezTo>
                      <a:pt x="76" y="22"/>
                      <a:pt x="76" y="22"/>
                      <a:pt x="76" y="22"/>
                    </a:cubicBezTo>
                    <a:cubicBezTo>
                      <a:pt x="75" y="21"/>
                      <a:pt x="74" y="24"/>
                      <a:pt x="74" y="23"/>
                    </a:cubicBezTo>
                    <a:cubicBezTo>
                      <a:pt x="75" y="22"/>
                      <a:pt x="75" y="22"/>
                      <a:pt x="75" y="22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73" y="23"/>
                      <a:pt x="72" y="25"/>
                      <a:pt x="73" y="25"/>
                    </a:cubicBezTo>
                    <a:cubicBezTo>
                      <a:pt x="70" y="27"/>
                      <a:pt x="72" y="25"/>
                      <a:pt x="71" y="25"/>
                    </a:cubicBezTo>
                    <a:cubicBezTo>
                      <a:pt x="70" y="27"/>
                      <a:pt x="72" y="25"/>
                      <a:pt x="71" y="27"/>
                    </a:cubicBezTo>
                    <a:cubicBezTo>
                      <a:pt x="70" y="28"/>
                      <a:pt x="69" y="28"/>
                      <a:pt x="69" y="28"/>
                    </a:cubicBezTo>
                    <a:cubicBezTo>
                      <a:pt x="69" y="28"/>
                      <a:pt x="70" y="26"/>
                      <a:pt x="71" y="25"/>
                    </a:cubicBezTo>
                    <a:cubicBezTo>
                      <a:pt x="71" y="25"/>
                      <a:pt x="71" y="25"/>
                      <a:pt x="71" y="26"/>
                    </a:cubicBezTo>
                    <a:cubicBezTo>
                      <a:pt x="72" y="25"/>
                      <a:pt x="73" y="23"/>
                      <a:pt x="74" y="22"/>
                    </a:cubicBezTo>
                    <a:cubicBezTo>
                      <a:pt x="74" y="21"/>
                      <a:pt x="72" y="24"/>
                      <a:pt x="72" y="23"/>
                    </a:cubicBezTo>
                    <a:cubicBezTo>
                      <a:pt x="73" y="23"/>
                      <a:pt x="71" y="24"/>
                      <a:pt x="71" y="25"/>
                    </a:cubicBezTo>
                    <a:cubicBezTo>
                      <a:pt x="68" y="29"/>
                      <a:pt x="73" y="22"/>
                      <a:pt x="72" y="22"/>
                    </a:cubicBezTo>
                    <a:cubicBezTo>
                      <a:pt x="70" y="25"/>
                      <a:pt x="69" y="25"/>
                      <a:pt x="67" y="28"/>
                    </a:cubicBezTo>
                    <a:cubicBezTo>
                      <a:pt x="67" y="29"/>
                      <a:pt x="66" y="29"/>
                      <a:pt x="66" y="29"/>
                    </a:cubicBezTo>
                    <a:cubicBezTo>
                      <a:pt x="68" y="27"/>
                      <a:pt x="67" y="27"/>
                      <a:pt x="69" y="26"/>
                    </a:cubicBezTo>
                    <a:cubicBezTo>
                      <a:pt x="68" y="26"/>
                      <a:pt x="68" y="26"/>
                      <a:pt x="68" y="26"/>
                    </a:cubicBezTo>
                    <a:cubicBezTo>
                      <a:pt x="70" y="24"/>
                      <a:pt x="70" y="24"/>
                      <a:pt x="70" y="24"/>
                    </a:cubicBezTo>
                    <a:cubicBezTo>
                      <a:pt x="71" y="23"/>
                      <a:pt x="71" y="21"/>
                      <a:pt x="72" y="21"/>
                    </a:cubicBezTo>
                    <a:cubicBezTo>
                      <a:pt x="71" y="21"/>
                      <a:pt x="71" y="22"/>
                      <a:pt x="70" y="22"/>
                    </a:cubicBezTo>
                    <a:cubicBezTo>
                      <a:pt x="71" y="22"/>
                      <a:pt x="71" y="21"/>
                      <a:pt x="71" y="21"/>
                    </a:cubicBezTo>
                    <a:cubicBezTo>
                      <a:pt x="71" y="22"/>
                      <a:pt x="69" y="23"/>
                      <a:pt x="69" y="23"/>
                    </a:cubicBezTo>
                    <a:cubicBezTo>
                      <a:pt x="69" y="23"/>
                      <a:pt x="70" y="22"/>
                      <a:pt x="70" y="21"/>
                    </a:cubicBezTo>
                    <a:cubicBezTo>
                      <a:pt x="71" y="20"/>
                      <a:pt x="71" y="20"/>
                      <a:pt x="71" y="20"/>
                    </a:cubicBezTo>
                    <a:cubicBezTo>
                      <a:pt x="70" y="21"/>
                      <a:pt x="72" y="19"/>
                      <a:pt x="71" y="20"/>
                    </a:cubicBezTo>
                    <a:cubicBezTo>
                      <a:pt x="69" y="23"/>
                      <a:pt x="69" y="23"/>
                      <a:pt x="69" y="23"/>
                    </a:cubicBezTo>
                    <a:cubicBezTo>
                      <a:pt x="68" y="23"/>
                      <a:pt x="69" y="22"/>
                      <a:pt x="69" y="22"/>
                    </a:cubicBezTo>
                    <a:cubicBezTo>
                      <a:pt x="70" y="21"/>
                      <a:pt x="70" y="21"/>
                      <a:pt x="70" y="21"/>
                    </a:cubicBezTo>
                    <a:cubicBezTo>
                      <a:pt x="69" y="22"/>
                      <a:pt x="71" y="19"/>
                      <a:pt x="71" y="19"/>
                    </a:cubicBezTo>
                    <a:cubicBezTo>
                      <a:pt x="70" y="21"/>
                      <a:pt x="70" y="21"/>
                      <a:pt x="70" y="21"/>
                    </a:cubicBezTo>
                    <a:cubicBezTo>
                      <a:pt x="71" y="19"/>
                      <a:pt x="71" y="19"/>
                      <a:pt x="71" y="19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0" y="20"/>
                      <a:pt x="68" y="22"/>
                      <a:pt x="69" y="20"/>
                    </a:cubicBezTo>
                    <a:cubicBezTo>
                      <a:pt x="68" y="22"/>
                      <a:pt x="69" y="20"/>
                      <a:pt x="69" y="21"/>
                    </a:cubicBezTo>
                    <a:cubicBezTo>
                      <a:pt x="68" y="23"/>
                      <a:pt x="68" y="22"/>
                      <a:pt x="67" y="22"/>
                    </a:cubicBezTo>
                    <a:cubicBezTo>
                      <a:pt x="69" y="20"/>
                      <a:pt x="67" y="22"/>
                      <a:pt x="67" y="22"/>
                    </a:cubicBezTo>
                    <a:cubicBezTo>
                      <a:pt x="68" y="20"/>
                      <a:pt x="68" y="20"/>
                      <a:pt x="68" y="20"/>
                    </a:cubicBezTo>
                    <a:cubicBezTo>
                      <a:pt x="67" y="22"/>
                      <a:pt x="67" y="22"/>
                      <a:pt x="67" y="22"/>
                    </a:cubicBezTo>
                    <a:cubicBezTo>
                      <a:pt x="69" y="19"/>
                      <a:pt x="66" y="22"/>
                      <a:pt x="67" y="21"/>
                    </a:cubicBezTo>
                    <a:cubicBezTo>
                      <a:pt x="67" y="20"/>
                      <a:pt x="68" y="19"/>
                      <a:pt x="68" y="18"/>
                    </a:cubicBezTo>
                    <a:cubicBezTo>
                      <a:pt x="67" y="21"/>
                      <a:pt x="66" y="21"/>
                      <a:pt x="65" y="23"/>
                    </a:cubicBezTo>
                    <a:cubicBezTo>
                      <a:pt x="66" y="22"/>
                      <a:pt x="67" y="20"/>
                      <a:pt x="68" y="18"/>
                    </a:cubicBezTo>
                    <a:cubicBezTo>
                      <a:pt x="67" y="20"/>
                      <a:pt x="69" y="17"/>
                      <a:pt x="67" y="19"/>
                    </a:cubicBezTo>
                    <a:cubicBezTo>
                      <a:pt x="67" y="20"/>
                      <a:pt x="66" y="20"/>
                      <a:pt x="65" y="21"/>
                    </a:cubicBezTo>
                    <a:cubicBezTo>
                      <a:pt x="65" y="21"/>
                      <a:pt x="66" y="20"/>
                      <a:pt x="66" y="19"/>
                    </a:cubicBezTo>
                    <a:cubicBezTo>
                      <a:pt x="66" y="20"/>
                      <a:pt x="65" y="21"/>
                      <a:pt x="65" y="22"/>
                    </a:cubicBezTo>
                    <a:cubicBezTo>
                      <a:pt x="65" y="21"/>
                      <a:pt x="63" y="23"/>
                      <a:pt x="64" y="22"/>
                    </a:cubicBezTo>
                    <a:cubicBezTo>
                      <a:pt x="65" y="21"/>
                      <a:pt x="65" y="22"/>
                      <a:pt x="65" y="20"/>
                    </a:cubicBezTo>
                    <a:cubicBezTo>
                      <a:pt x="65" y="20"/>
                      <a:pt x="63" y="24"/>
                      <a:pt x="62" y="24"/>
                    </a:cubicBezTo>
                    <a:cubicBezTo>
                      <a:pt x="62" y="25"/>
                      <a:pt x="60" y="27"/>
                      <a:pt x="60" y="28"/>
                    </a:cubicBezTo>
                    <a:cubicBezTo>
                      <a:pt x="60" y="27"/>
                      <a:pt x="60" y="27"/>
                      <a:pt x="61" y="25"/>
                    </a:cubicBezTo>
                    <a:cubicBezTo>
                      <a:pt x="61" y="26"/>
                      <a:pt x="61" y="26"/>
                      <a:pt x="61" y="26"/>
                    </a:cubicBezTo>
                    <a:cubicBezTo>
                      <a:pt x="62" y="23"/>
                      <a:pt x="64" y="22"/>
                      <a:pt x="65" y="20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66" y="18"/>
                      <a:pt x="66" y="18"/>
                      <a:pt x="66" y="18"/>
                    </a:cubicBezTo>
                    <a:cubicBezTo>
                      <a:pt x="65" y="19"/>
                      <a:pt x="65" y="18"/>
                      <a:pt x="65" y="18"/>
                    </a:cubicBezTo>
                    <a:cubicBezTo>
                      <a:pt x="64" y="20"/>
                      <a:pt x="65" y="18"/>
                      <a:pt x="65" y="19"/>
                    </a:cubicBezTo>
                    <a:cubicBezTo>
                      <a:pt x="64" y="19"/>
                      <a:pt x="63" y="22"/>
                      <a:pt x="63" y="21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5" y="17"/>
                      <a:pt x="64" y="20"/>
                      <a:pt x="64" y="19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4" y="17"/>
                      <a:pt x="63" y="17"/>
                      <a:pt x="60" y="20"/>
                    </a:cubicBezTo>
                    <a:cubicBezTo>
                      <a:pt x="61" y="19"/>
                      <a:pt x="61" y="18"/>
                      <a:pt x="61" y="17"/>
                    </a:cubicBezTo>
                    <a:cubicBezTo>
                      <a:pt x="61" y="18"/>
                      <a:pt x="60" y="19"/>
                      <a:pt x="60" y="19"/>
                    </a:cubicBezTo>
                    <a:cubicBezTo>
                      <a:pt x="61" y="17"/>
                      <a:pt x="61" y="17"/>
                      <a:pt x="61" y="17"/>
                    </a:cubicBezTo>
                    <a:cubicBezTo>
                      <a:pt x="61" y="16"/>
                      <a:pt x="60" y="17"/>
                      <a:pt x="59" y="18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61" y="16"/>
                      <a:pt x="59" y="18"/>
                      <a:pt x="59" y="18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8" y="19"/>
                      <a:pt x="58" y="18"/>
                      <a:pt x="60" y="16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9" y="16"/>
                      <a:pt x="59" y="16"/>
                      <a:pt x="58" y="17"/>
                    </a:cubicBezTo>
                    <a:cubicBezTo>
                      <a:pt x="58" y="17"/>
                      <a:pt x="58" y="18"/>
                      <a:pt x="57" y="19"/>
                    </a:cubicBezTo>
                    <a:cubicBezTo>
                      <a:pt x="56" y="21"/>
                      <a:pt x="57" y="19"/>
                      <a:pt x="56" y="20"/>
                    </a:cubicBezTo>
                    <a:cubicBezTo>
                      <a:pt x="57" y="18"/>
                      <a:pt x="57" y="18"/>
                      <a:pt x="57" y="18"/>
                    </a:cubicBezTo>
                    <a:cubicBezTo>
                      <a:pt x="59" y="15"/>
                      <a:pt x="57" y="17"/>
                      <a:pt x="56" y="16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7" y="15"/>
                      <a:pt x="55" y="17"/>
                      <a:pt x="55" y="15"/>
                    </a:cubicBezTo>
                    <a:cubicBezTo>
                      <a:pt x="55" y="16"/>
                      <a:pt x="53" y="19"/>
                      <a:pt x="53" y="19"/>
                    </a:cubicBezTo>
                    <a:cubicBezTo>
                      <a:pt x="52" y="20"/>
                      <a:pt x="54" y="16"/>
                      <a:pt x="55" y="15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3" y="16"/>
                      <a:pt x="53" y="17"/>
                      <a:pt x="53" y="16"/>
                    </a:cubicBezTo>
                    <a:cubicBezTo>
                      <a:pt x="53" y="16"/>
                      <a:pt x="53" y="16"/>
                      <a:pt x="53" y="16"/>
                    </a:cubicBezTo>
                    <a:cubicBezTo>
                      <a:pt x="53" y="16"/>
                      <a:pt x="54" y="14"/>
                      <a:pt x="53" y="15"/>
                    </a:cubicBezTo>
                    <a:cubicBezTo>
                      <a:pt x="52" y="16"/>
                      <a:pt x="53" y="15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1" y="17"/>
                      <a:pt x="51" y="17"/>
                      <a:pt x="51" y="17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3" y="14"/>
                      <a:pt x="52" y="16"/>
                      <a:pt x="51" y="17"/>
                    </a:cubicBezTo>
                    <a:cubicBezTo>
                      <a:pt x="51" y="18"/>
                      <a:pt x="51" y="16"/>
                      <a:pt x="51" y="16"/>
                    </a:cubicBezTo>
                    <a:cubicBezTo>
                      <a:pt x="52" y="15"/>
                      <a:pt x="51" y="16"/>
                      <a:pt x="52" y="16"/>
                    </a:cubicBezTo>
                    <a:cubicBezTo>
                      <a:pt x="52" y="15"/>
                      <a:pt x="52" y="15"/>
                      <a:pt x="52" y="14"/>
                    </a:cubicBezTo>
                    <a:cubicBezTo>
                      <a:pt x="52" y="14"/>
                      <a:pt x="51" y="16"/>
                      <a:pt x="51" y="16"/>
                    </a:cubicBezTo>
                    <a:cubicBezTo>
                      <a:pt x="51" y="15"/>
                      <a:pt x="51" y="16"/>
                      <a:pt x="52" y="14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51" y="16"/>
                      <a:pt x="51" y="16"/>
                      <a:pt x="50" y="17"/>
                    </a:cubicBezTo>
                    <a:cubicBezTo>
                      <a:pt x="50" y="17"/>
                      <a:pt x="49" y="18"/>
                      <a:pt x="50" y="17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50" y="17"/>
                      <a:pt x="50" y="16"/>
                      <a:pt x="49" y="1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50" y="15"/>
                      <a:pt x="51" y="14"/>
                      <a:pt x="51" y="13"/>
                    </a:cubicBezTo>
                    <a:cubicBezTo>
                      <a:pt x="50" y="15"/>
                      <a:pt x="50" y="15"/>
                      <a:pt x="50" y="15"/>
                    </a:cubicBezTo>
                    <a:cubicBezTo>
                      <a:pt x="49" y="15"/>
                      <a:pt x="50" y="14"/>
                      <a:pt x="50" y="14"/>
                    </a:cubicBezTo>
                    <a:cubicBezTo>
                      <a:pt x="50" y="12"/>
                      <a:pt x="47" y="18"/>
                      <a:pt x="48" y="16"/>
                    </a:cubicBezTo>
                    <a:cubicBezTo>
                      <a:pt x="49" y="14"/>
                      <a:pt x="49" y="14"/>
                      <a:pt x="49" y="13"/>
                    </a:cubicBezTo>
                    <a:cubicBezTo>
                      <a:pt x="49" y="14"/>
                      <a:pt x="48" y="14"/>
                      <a:pt x="48" y="14"/>
                    </a:cubicBezTo>
                    <a:cubicBezTo>
                      <a:pt x="48" y="15"/>
                      <a:pt x="49" y="13"/>
                      <a:pt x="49" y="14"/>
                    </a:cubicBezTo>
                    <a:cubicBezTo>
                      <a:pt x="48" y="16"/>
                      <a:pt x="48" y="15"/>
                      <a:pt x="48" y="15"/>
                    </a:cubicBezTo>
                    <a:cubicBezTo>
                      <a:pt x="50" y="11"/>
                      <a:pt x="47" y="14"/>
                      <a:pt x="48" y="12"/>
                    </a:cubicBezTo>
                    <a:cubicBezTo>
                      <a:pt x="47" y="14"/>
                      <a:pt x="47" y="12"/>
                      <a:pt x="47" y="13"/>
                    </a:cubicBezTo>
                    <a:cubicBezTo>
                      <a:pt x="48" y="11"/>
                      <a:pt x="46" y="13"/>
                      <a:pt x="47" y="12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3"/>
                      <a:pt x="44" y="18"/>
                      <a:pt x="45" y="15"/>
                    </a:cubicBezTo>
                    <a:cubicBezTo>
                      <a:pt x="45" y="14"/>
                      <a:pt x="46" y="13"/>
                      <a:pt x="46" y="13"/>
                    </a:cubicBezTo>
                    <a:cubicBezTo>
                      <a:pt x="47" y="10"/>
                      <a:pt x="44" y="14"/>
                      <a:pt x="46" y="12"/>
                    </a:cubicBezTo>
                    <a:cubicBezTo>
                      <a:pt x="45" y="12"/>
                      <a:pt x="44" y="14"/>
                      <a:pt x="44" y="15"/>
                    </a:cubicBezTo>
                    <a:cubicBezTo>
                      <a:pt x="44" y="14"/>
                      <a:pt x="44" y="12"/>
                      <a:pt x="45" y="12"/>
                    </a:cubicBezTo>
                    <a:cubicBezTo>
                      <a:pt x="44" y="12"/>
                      <a:pt x="44" y="13"/>
                      <a:pt x="44" y="12"/>
                    </a:cubicBezTo>
                    <a:cubicBezTo>
                      <a:pt x="44" y="11"/>
                      <a:pt x="45" y="11"/>
                      <a:pt x="45" y="11"/>
                    </a:cubicBezTo>
                    <a:cubicBezTo>
                      <a:pt x="45" y="10"/>
                      <a:pt x="44" y="11"/>
                      <a:pt x="44" y="12"/>
                    </a:cubicBezTo>
                    <a:cubicBezTo>
                      <a:pt x="44" y="10"/>
                      <a:pt x="43" y="11"/>
                      <a:pt x="44" y="10"/>
                    </a:cubicBezTo>
                    <a:cubicBezTo>
                      <a:pt x="42" y="12"/>
                      <a:pt x="44" y="9"/>
                      <a:pt x="42" y="12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2" y="12"/>
                      <a:pt x="41" y="13"/>
                      <a:pt x="41" y="13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3" y="9"/>
                      <a:pt x="42" y="11"/>
                      <a:pt x="42" y="10"/>
                    </a:cubicBezTo>
                    <a:cubicBezTo>
                      <a:pt x="42" y="11"/>
                      <a:pt x="42" y="10"/>
                      <a:pt x="42" y="11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0" y="13"/>
                      <a:pt x="41" y="11"/>
                      <a:pt x="41" y="11"/>
                    </a:cubicBezTo>
                    <a:cubicBezTo>
                      <a:pt x="41" y="10"/>
                      <a:pt x="41" y="10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1"/>
                      <a:pt x="40" y="11"/>
                      <a:pt x="40" y="11"/>
                    </a:cubicBezTo>
                    <a:cubicBezTo>
                      <a:pt x="40" y="11"/>
                      <a:pt x="40" y="11"/>
                      <a:pt x="40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1" y="8"/>
                      <a:pt x="40" y="10"/>
                      <a:pt x="40" y="11"/>
                    </a:cubicBezTo>
                    <a:cubicBezTo>
                      <a:pt x="40" y="9"/>
                      <a:pt x="39" y="10"/>
                      <a:pt x="38" y="11"/>
                    </a:cubicBezTo>
                    <a:cubicBezTo>
                      <a:pt x="38" y="11"/>
                      <a:pt x="39" y="10"/>
                      <a:pt x="39" y="10"/>
                    </a:cubicBezTo>
                    <a:cubicBezTo>
                      <a:pt x="38" y="10"/>
                      <a:pt x="38" y="12"/>
                      <a:pt x="38" y="11"/>
                    </a:cubicBezTo>
                    <a:cubicBezTo>
                      <a:pt x="38" y="11"/>
                      <a:pt x="38" y="10"/>
                      <a:pt x="38" y="9"/>
                    </a:cubicBezTo>
                    <a:cubicBezTo>
                      <a:pt x="38" y="9"/>
                      <a:pt x="38" y="11"/>
                      <a:pt x="38" y="11"/>
                    </a:cubicBezTo>
                    <a:cubicBezTo>
                      <a:pt x="38" y="8"/>
                      <a:pt x="36" y="12"/>
                      <a:pt x="37" y="10"/>
                    </a:cubicBezTo>
                    <a:cubicBezTo>
                      <a:pt x="36" y="10"/>
                      <a:pt x="37" y="9"/>
                      <a:pt x="37" y="9"/>
                    </a:cubicBezTo>
                    <a:cubicBezTo>
                      <a:pt x="37" y="9"/>
                      <a:pt x="36" y="10"/>
                      <a:pt x="35" y="11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5" y="10"/>
                      <a:pt x="35" y="11"/>
                    </a:cubicBezTo>
                    <a:cubicBezTo>
                      <a:pt x="34" y="12"/>
                      <a:pt x="34" y="13"/>
                      <a:pt x="34" y="13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3" y="12"/>
                      <a:pt x="33" y="13"/>
                      <a:pt x="33" y="13"/>
                    </a:cubicBezTo>
                    <a:cubicBezTo>
                      <a:pt x="33" y="12"/>
                      <a:pt x="33" y="13"/>
                      <a:pt x="34" y="12"/>
                    </a:cubicBezTo>
                    <a:cubicBezTo>
                      <a:pt x="35" y="10"/>
                      <a:pt x="34" y="10"/>
                      <a:pt x="34" y="10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2"/>
                      <a:pt x="34" y="10"/>
                      <a:pt x="33" y="10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4"/>
                      <a:pt x="32" y="12"/>
                      <a:pt x="32" y="11"/>
                    </a:cubicBezTo>
                    <a:cubicBezTo>
                      <a:pt x="32" y="12"/>
                      <a:pt x="30" y="14"/>
                      <a:pt x="29" y="15"/>
                    </a:cubicBezTo>
                    <a:cubicBezTo>
                      <a:pt x="30" y="15"/>
                      <a:pt x="29" y="16"/>
                      <a:pt x="29" y="16"/>
                    </a:cubicBezTo>
                    <a:cubicBezTo>
                      <a:pt x="29" y="15"/>
                      <a:pt x="29" y="16"/>
                      <a:pt x="29" y="15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3"/>
                      <a:pt x="31" y="11"/>
                      <a:pt x="31" y="10"/>
                    </a:cubicBezTo>
                    <a:cubicBezTo>
                      <a:pt x="31" y="11"/>
                      <a:pt x="31" y="10"/>
                      <a:pt x="30" y="10"/>
                    </a:cubicBezTo>
                    <a:cubicBezTo>
                      <a:pt x="29" y="12"/>
                      <a:pt x="29" y="11"/>
                      <a:pt x="28" y="13"/>
                    </a:cubicBezTo>
                    <a:cubicBezTo>
                      <a:pt x="28" y="13"/>
                      <a:pt x="29" y="11"/>
                      <a:pt x="29" y="11"/>
                    </a:cubicBezTo>
                    <a:cubicBezTo>
                      <a:pt x="28" y="11"/>
                      <a:pt x="28" y="10"/>
                      <a:pt x="28" y="11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11"/>
                      <a:pt x="27" y="10"/>
                      <a:pt x="26" y="12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0"/>
                      <a:pt x="25" y="14"/>
                      <a:pt x="26" y="12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2"/>
                      <a:pt x="26" y="10"/>
                      <a:pt x="25" y="11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1"/>
                      <a:pt x="25" y="10"/>
                      <a:pt x="24" y="12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6" y="9"/>
                      <a:pt x="24" y="12"/>
                      <a:pt x="24" y="11"/>
                    </a:cubicBezTo>
                    <a:cubicBezTo>
                      <a:pt x="24" y="11"/>
                      <a:pt x="25" y="10"/>
                      <a:pt x="25" y="10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3" y="8"/>
                      <a:pt x="22" y="8"/>
                      <a:pt x="20" y="9"/>
                    </a:cubicBezTo>
                    <a:cubicBezTo>
                      <a:pt x="21" y="7"/>
                      <a:pt x="21" y="8"/>
                      <a:pt x="22" y="6"/>
                    </a:cubicBezTo>
                    <a:cubicBezTo>
                      <a:pt x="21" y="8"/>
                      <a:pt x="21" y="7"/>
                      <a:pt x="21" y="7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0" y="7"/>
                      <a:pt x="21" y="6"/>
                      <a:pt x="20" y="6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19" y="8"/>
                      <a:pt x="21" y="4"/>
                      <a:pt x="20" y="7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9" y="7"/>
                      <a:pt x="20" y="4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20" y="5"/>
                      <a:pt x="18" y="8"/>
                      <a:pt x="18" y="6"/>
                    </a:cubicBezTo>
                    <a:cubicBezTo>
                      <a:pt x="18" y="6"/>
                      <a:pt x="18" y="7"/>
                      <a:pt x="17" y="8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7" y="7"/>
                      <a:pt x="16" y="6"/>
                      <a:pt x="14" y="8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3" y="8"/>
                      <a:pt x="15" y="4"/>
                      <a:pt x="12" y="8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8"/>
                      <a:pt x="12" y="7"/>
                      <a:pt x="11" y="8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7"/>
                      <a:pt x="10" y="9"/>
                      <a:pt x="10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4"/>
                      <a:pt x="11" y="1"/>
                      <a:pt x="8" y="5"/>
                    </a:cubicBezTo>
                    <a:cubicBezTo>
                      <a:pt x="7" y="5"/>
                      <a:pt x="9" y="2"/>
                      <a:pt x="9" y="3"/>
                    </a:cubicBezTo>
                    <a:cubicBezTo>
                      <a:pt x="6" y="5"/>
                      <a:pt x="8" y="0"/>
                      <a:pt x="4" y="4"/>
                    </a:cubicBezTo>
                    <a:cubicBezTo>
                      <a:pt x="3" y="5"/>
                      <a:pt x="0" y="10"/>
                      <a:pt x="0" y="10"/>
                    </a:cubicBezTo>
                    <a:cubicBezTo>
                      <a:pt x="3" y="9"/>
                      <a:pt x="3" y="12"/>
                      <a:pt x="3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16" name="Freeform 211"/>
              <p:cNvSpPr>
                <a:spLocks/>
              </p:cNvSpPr>
              <p:nvPr/>
            </p:nvSpPr>
            <p:spPr bwMode="auto">
              <a:xfrm>
                <a:off x="5817" y="2022"/>
                <a:ext cx="5" cy="3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1" y="0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17" name="Freeform 212"/>
              <p:cNvSpPr>
                <a:spLocks/>
              </p:cNvSpPr>
              <p:nvPr/>
            </p:nvSpPr>
            <p:spPr bwMode="auto">
              <a:xfrm>
                <a:off x="5817" y="2015"/>
                <a:ext cx="2" cy="5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0" y="1"/>
                      <a:pt x="1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18" name="Freeform 213"/>
              <p:cNvSpPr>
                <a:spLocks/>
              </p:cNvSpPr>
              <p:nvPr/>
            </p:nvSpPr>
            <p:spPr bwMode="auto">
              <a:xfrm>
                <a:off x="5810" y="2008"/>
                <a:ext cx="2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19" name="Freeform 214"/>
              <p:cNvSpPr>
                <a:spLocks/>
              </p:cNvSpPr>
              <p:nvPr/>
            </p:nvSpPr>
            <p:spPr bwMode="auto">
              <a:xfrm>
                <a:off x="5810" y="2051"/>
                <a:ext cx="4" cy="7"/>
              </a:xfrm>
              <a:custGeom>
                <a:avLst/>
                <a:gdLst>
                  <a:gd name="T0" fmla="*/ 0 w 2"/>
                  <a:gd name="T1" fmla="*/ 3 h 3"/>
                  <a:gd name="T2" fmla="*/ 2 w 2"/>
                  <a:gd name="T3" fmla="*/ 0 h 3"/>
                  <a:gd name="T4" fmla="*/ 0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20" name="Freeform 215"/>
              <p:cNvSpPr>
                <a:spLocks/>
              </p:cNvSpPr>
              <p:nvPr/>
            </p:nvSpPr>
            <p:spPr bwMode="auto">
              <a:xfrm>
                <a:off x="5819" y="2025"/>
                <a:ext cx="3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0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21" name="Freeform 216"/>
              <p:cNvSpPr>
                <a:spLocks/>
              </p:cNvSpPr>
              <p:nvPr/>
            </p:nvSpPr>
            <p:spPr bwMode="auto">
              <a:xfrm>
                <a:off x="5810" y="2053"/>
                <a:ext cx="4" cy="5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2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0"/>
                      <a:pt x="1" y="2"/>
                      <a:pt x="1" y="2"/>
                    </a:cubicBezTo>
                    <a:cubicBezTo>
                      <a:pt x="0" y="2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22" name="Freeform 217"/>
              <p:cNvSpPr>
                <a:spLocks/>
              </p:cNvSpPr>
              <p:nvPr/>
            </p:nvSpPr>
            <p:spPr bwMode="auto">
              <a:xfrm>
                <a:off x="7237" y="202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23" name="Freeform 218"/>
              <p:cNvSpPr>
                <a:spLocks/>
              </p:cNvSpPr>
              <p:nvPr/>
            </p:nvSpPr>
            <p:spPr bwMode="auto">
              <a:xfrm>
                <a:off x="5758" y="2039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24" name="Freeform 219"/>
              <p:cNvSpPr>
                <a:spLocks/>
              </p:cNvSpPr>
              <p:nvPr/>
            </p:nvSpPr>
            <p:spPr bwMode="auto">
              <a:xfrm>
                <a:off x="5731" y="1977"/>
                <a:ext cx="3" cy="3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25" name="Freeform 220"/>
              <p:cNvSpPr>
                <a:spLocks/>
              </p:cNvSpPr>
              <p:nvPr/>
            </p:nvSpPr>
            <p:spPr bwMode="auto">
              <a:xfrm>
                <a:off x="5822" y="2025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26" name="Freeform 221"/>
              <p:cNvSpPr>
                <a:spLocks/>
              </p:cNvSpPr>
              <p:nvPr/>
            </p:nvSpPr>
            <p:spPr bwMode="auto">
              <a:xfrm>
                <a:off x="5731" y="2027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27" name="Freeform 222"/>
              <p:cNvSpPr>
                <a:spLocks/>
              </p:cNvSpPr>
              <p:nvPr/>
            </p:nvSpPr>
            <p:spPr bwMode="auto">
              <a:xfrm>
                <a:off x="7278" y="2008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28" name="Freeform 223"/>
              <p:cNvSpPr>
                <a:spLocks/>
              </p:cNvSpPr>
              <p:nvPr/>
            </p:nvSpPr>
            <p:spPr bwMode="auto">
              <a:xfrm>
                <a:off x="5741" y="19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29" name="Freeform 224"/>
              <p:cNvSpPr>
                <a:spLocks/>
              </p:cNvSpPr>
              <p:nvPr/>
            </p:nvSpPr>
            <p:spPr bwMode="auto">
              <a:xfrm>
                <a:off x="5822" y="2013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30" name="Freeform 225"/>
              <p:cNvSpPr>
                <a:spLocks/>
              </p:cNvSpPr>
              <p:nvPr/>
            </p:nvSpPr>
            <p:spPr bwMode="auto">
              <a:xfrm>
                <a:off x="6348" y="3295"/>
                <a:ext cx="7" cy="10"/>
              </a:xfrm>
              <a:custGeom>
                <a:avLst/>
                <a:gdLst>
                  <a:gd name="T0" fmla="*/ 3 w 3"/>
                  <a:gd name="T1" fmla="*/ 0 h 4"/>
                  <a:gd name="T2" fmla="*/ 1 w 3"/>
                  <a:gd name="T3" fmla="*/ 1 h 4"/>
                  <a:gd name="T4" fmla="*/ 1 w 3"/>
                  <a:gd name="T5" fmla="*/ 3 h 4"/>
                  <a:gd name="T6" fmla="*/ 0 w 3"/>
                  <a:gd name="T7" fmla="*/ 4 h 4"/>
                  <a:gd name="T8" fmla="*/ 2 w 3"/>
                  <a:gd name="T9" fmla="*/ 1 h 4"/>
                  <a:gd name="T10" fmla="*/ 3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0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ubicBezTo>
                      <a:pt x="1" y="4"/>
                      <a:pt x="2" y="2"/>
                      <a:pt x="2" y="1"/>
                    </a:cubicBezTo>
                    <a:cubicBezTo>
                      <a:pt x="3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31" name="Freeform 226"/>
              <p:cNvSpPr>
                <a:spLocks/>
              </p:cNvSpPr>
              <p:nvPr/>
            </p:nvSpPr>
            <p:spPr bwMode="auto">
              <a:xfrm>
                <a:off x="6623" y="330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32" name="Freeform 227"/>
              <p:cNvSpPr>
                <a:spLocks/>
              </p:cNvSpPr>
              <p:nvPr/>
            </p:nvSpPr>
            <p:spPr bwMode="auto">
              <a:xfrm>
                <a:off x="6348" y="329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57" name="Rectangle 228"/>
              <p:cNvSpPr>
                <a:spLocks noChangeArrowheads="1"/>
              </p:cNvSpPr>
              <p:nvPr/>
            </p:nvSpPr>
            <p:spPr bwMode="auto">
              <a:xfrm>
                <a:off x="6355" y="3305"/>
                <a:ext cx="5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58" name="Freeform 229"/>
              <p:cNvSpPr>
                <a:spLocks/>
              </p:cNvSpPr>
              <p:nvPr/>
            </p:nvSpPr>
            <p:spPr bwMode="auto">
              <a:xfrm>
                <a:off x="6350" y="3170"/>
                <a:ext cx="3" cy="11"/>
              </a:xfrm>
              <a:custGeom>
                <a:avLst/>
                <a:gdLst>
                  <a:gd name="T0" fmla="*/ 0 w 1"/>
                  <a:gd name="T1" fmla="*/ 2 h 5"/>
                  <a:gd name="T2" fmla="*/ 1 w 1"/>
                  <a:gd name="T3" fmla="*/ 3 h 5"/>
                  <a:gd name="T4" fmla="*/ 0 w 1"/>
                  <a:gd name="T5" fmla="*/ 5 h 5"/>
                  <a:gd name="T6" fmla="*/ 1 w 1"/>
                  <a:gd name="T7" fmla="*/ 1 h 5"/>
                  <a:gd name="T8" fmla="*/ 1 w 1"/>
                  <a:gd name="T9" fmla="*/ 0 h 5"/>
                  <a:gd name="T10" fmla="*/ 0 w 1"/>
                  <a:gd name="T1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5">
                    <a:moveTo>
                      <a:pt x="0" y="2"/>
                    </a:moveTo>
                    <a:cubicBezTo>
                      <a:pt x="0" y="2"/>
                      <a:pt x="0" y="4"/>
                      <a:pt x="1" y="3"/>
                    </a:cubicBezTo>
                    <a:cubicBezTo>
                      <a:pt x="1" y="3"/>
                      <a:pt x="0" y="4"/>
                      <a:pt x="0" y="5"/>
                    </a:cubicBezTo>
                    <a:cubicBezTo>
                      <a:pt x="1" y="4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59" name="Freeform 230"/>
              <p:cNvSpPr>
                <a:spLocks/>
              </p:cNvSpPr>
              <p:nvPr/>
            </p:nvSpPr>
            <p:spPr bwMode="auto">
              <a:xfrm>
                <a:off x="6350" y="3293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60" name="Freeform 231"/>
              <p:cNvSpPr>
                <a:spLocks/>
              </p:cNvSpPr>
              <p:nvPr/>
            </p:nvSpPr>
            <p:spPr bwMode="auto">
              <a:xfrm>
                <a:off x="6348" y="3167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2 h 2"/>
                  <a:gd name="T4" fmla="*/ 1 w 1"/>
                  <a:gd name="T5" fmla="*/ 1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61" name="Freeform 232"/>
              <p:cNvSpPr>
                <a:spLocks/>
              </p:cNvSpPr>
              <p:nvPr/>
            </p:nvSpPr>
            <p:spPr bwMode="auto">
              <a:xfrm>
                <a:off x="6381" y="3331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1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2" y="0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62" name="Freeform 233"/>
              <p:cNvSpPr>
                <a:spLocks/>
              </p:cNvSpPr>
              <p:nvPr/>
            </p:nvSpPr>
            <p:spPr bwMode="auto">
              <a:xfrm>
                <a:off x="6519" y="3381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63" name="Freeform 234"/>
              <p:cNvSpPr>
                <a:spLocks/>
              </p:cNvSpPr>
              <p:nvPr/>
            </p:nvSpPr>
            <p:spPr bwMode="auto">
              <a:xfrm>
                <a:off x="6192" y="19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64" name="Freeform 235"/>
              <p:cNvSpPr>
                <a:spLocks/>
              </p:cNvSpPr>
              <p:nvPr/>
            </p:nvSpPr>
            <p:spPr bwMode="auto">
              <a:xfrm>
                <a:off x="6348" y="3174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65" name="Freeform 236"/>
              <p:cNvSpPr>
                <a:spLocks/>
              </p:cNvSpPr>
              <p:nvPr/>
            </p:nvSpPr>
            <p:spPr bwMode="auto">
              <a:xfrm>
                <a:off x="6192" y="19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66" name="Freeform 237"/>
              <p:cNvSpPr>
                <a:spLocks/>
              </p:cNvSpPr>
              <p:nvPr/>
            </p:nvSpPr>
            <p:spPr bwMode="auto">
              <a:xfrm>
                <a:off x="6362" y="3319"/>
                <a:ext cx="3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67" name="Oval 238"/>
              <p:cNvSpPr>
                <a:spLocks noChangeArrowheads="1"/>
              </p:cNvSpPr>
              <p:nvPr/>
            </p:nvSpPr>
            <p:spPr bwMode="auto">
              <a:xfrm>
                <a:off x="6192" y="1973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68" name="Freeform 239"/>
              <p:cNvSpPr>
                <a:spLocks/>
              </p:cNvSpPr>
              <p:nvPr/>
            </p:nvSpPr>
            <p:spPr bwMode="auto">
              <a:xfrm>
                <a:off x="6550" y="3165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69" name="Freeform 240"/>
              <p:cNvSpPr>
                <a:spLocks/>
              </p:cNvSpPr>
              <p:nvPr/>
            </p:nvSpPr>
            <p:spPr bwMode="auto">
              <a:xfrm>
                <a:off x="6609" y="31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70" name="Freeform 241"/>
              <p:cNvSpPr>
                <a:spLocks/>
              </p:cNvSpPr>
              <p:nvPr/>
            </p:nvSpPr>
            <p:spPr bwMode="auto">
              <a:xfrm>
                <a:off x="6585" y="315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71" name="Freeform 242"/>
              <p:cNvSpPr>
                <a:spLocks/>
              </p:cNvSpPr>
              <p:nvPr/>
            </p:nvSpPr>
            <p:spPr bwMode="auto">
              <a:xfrm>
                <a:off x="6329" y="3020"/>
                <a:ext cx="446" cy="178"/>
              </a:xfrm>
              <a:custGeom>
                <a:avLst/>
                <a:gdLst>
                  <a:gd name="T0" fmla="*/ 11 w 188"/>
                  <a:gd name="T1" fmla="*/ 59 h 75"/>
                  <a:gd name="T2" fmla="*/ 17 w 188"/>
                  <a:gd name="T3" fmla="*/ 64 h 75"/>
                  <a:gd name="T4" fmla="*/ 14 w 188"/>
                  <a:gd name="T5" fmla="*/ 70 h 75"/>
                  <a:gd name="T6" fmla="*/ 17 w 188"/>
                  <a:gd name="T7" fmla="*/ 71 h 75"/>
                  <a:gd name="T8" fmla="*/ 21 w 188"/>
                  <a:gd name="T9" fmla="*/ 69 h 75"/>
                  <a:gd name="T10" fmla="*/ 22 w 188"/>
                  <a:gd name="T11" fmla="*/ 71 h 75"/>
                  <a:gd name="T12" fmla="*/ 27 w 188"/>
                  <a:gd name="T13" fmla="*/ 67 h 75"/>
                  <a:gd name="T14" fmla="*/ 30 w 188"/>
                  <a:gd name="T15" fmla="*/ 72 h 75"/>
                  <a:gd name="T16" fmla="*/ 31 w 188"/>
                  <a:gd name="T17" fmla="*/ 74 h 75"/>
                  <a:gd name="T18" fmla="*/ 33 w 188"/>
                  <a:gd name="T19" fmla="*/ 72 h 75"/>
                  <a:gd name="T20" fmla="*/ 37 w 188"/>
                  <a:gd name="T21" fmla="*/ 74 h 75"/>
                  <a:gd name="T22" fmla="*/ 40 w 188"/>
                  <a:gd name="T23" fmla="*/ 69 h 75"/>
                  <a:gd name="T24" fmla="*/ 43 w 188"/>
                  <a:gd name="T25" fmla="*/ 64 h 75"/>
                  <a:gd name="T26" fmla="*/ 45 w 188"/>
                  <a:gd name="T27" fmla="*/ 69 h 75"/>
                  <a:gd name="T28" fmla="*/ 54 w 188"/>
                  <a:gd name="T29" fmla="*/ 69 h 75"/>
                  <a:gd name="T30" fmla="*/ 58 w 188"/>
                  <a:gd name="T31" fmla="*/ 69 h 75"/>
                  <a:gd name="T32" fmla="*/ 62 w 188"/>
                  <a:gd name="T33" fmla="*/ 68 h 75"/>
                  <a:gd name="T34" fmla="*/ 73 w 188"/>
                  <a:gd name="T35" fmla="*/ 66 h 75"/>
                  <a:gd name="T36" fmla="*/ 76 w 188"/>
                  <a:gd name="T37" fmla="*/ 65 h 75"/>
                  <a:gd name="T38" fmla="*/ 77 w 188"/>
                  <a:gd name="T39" fmla="*/ 64 h 75"/>
                  <a:gd name="T40" fmla="*/ 80 w 188"/>
                  <a:gd name="T41" fmla="*/ 62 h 75"/>
                  <a:gd name="T42" fmla="*/ 83 w 188"/>
                  <a:gd name="T43" fmla="*/ 63 h 75"/>
                  <a:gd name="T44" fmla="*/ 86 w 188"/>
                  <a:gd name="T45" fmla="*/ 61 h 75"/>
                  <a:gd name="T46" fmla="*/ 94 w 188"/>
                  <a:gd name="T47" fmla="*/ 61 h 75"/>
                  <a:gd name="T48" fmla="*/ 100 w 188"/>
                  <a:gd name="T49" fmla="*/ 59 h 75"/>
                  <a:gd name="T50" fmla="*/ 105 w 188"/>
                  <a:gd name="T51" fmla="*/ 59 h 75"/>
                  <a:gd name="T52" fmla="*/ 108 w 188"/>
                  <a:gd name="T53" fmla="*/ 57 h 75"/>
                  <a:gd name="T54" fmla="*/ 109 w 188"/>
                  <a:gd name="T55" fmla="*/ 57 h 75"/>
                  <a:gd name="T56" fmla="*/ 114 w 188"/>
                  <a:gd name="T57" fmla="*/ 54 h 75"/>
                  <a:gd name="T58" fmla="*/ 120 w 188"/>
                  <a:gd name="T59" fmla="*/ 53 h 75"/>
                  <a:gd name="T60" fmla="*/ 124 w 188"/>
                  <a:gd name="T61" fmla="*/ 50 h 75"/>
                  <a:gd name="T62" fmla="*/ 127 w 188"/>
                  <a:gd name="T63" fmla="*/ 41 h 75"/>
                  <a:gd name="T64" fmla="*/ 133 w 188"/>
                  <a:gd name="T65" fmla="*/ 44 h 75"/>
                  <a:gd name="T66" fmla="*/ 139 w 188"/>
                  <a:gd name="T67" fmla="*/ 41 h 75"/>
                  <a:gd name="T68" fmla="*/ 144 w 188"/>
                  <a:gd name="T69" fmla="*/ 39 h 75"/>
                  <a:gd name="T70" fmla="*/ 156 w 188"/>
                  <a:gd name="T71" fmla="*/ 34 h 75"/>
                  <a:gd name="T72" fmla="*/ 160 w 188"/>
                  <a:gd name="T73" fmla="*/ 33 h 75"/>
                  <a:gd name="T74" fmla="*/ 170 w 188"/>
                  <a:gd name="T75" fmla="*/ 21 h 75"/>
                  <a:gd name="T76" fmla="*/ 173 w 188"/>
                  <a:gd name="T77" fmla="*/ 18 h 75"/>
                  <a:gd name="T78" fmla="*/ 169 w 188"/>
                  <a:gd name="T79" fmla="*/ 9 h 75"/>
                  <a:gd name="T80" fmla="*/ 149 w 188"/>
                  <a:gd name="T81" fmla="*/ 20 h 75"/>
                  <a:gd name="T82" fmla="*/ 110 w 188"/>
                  <a:gd name="T83" fmla="*/ 42 h 75"/>
                  <a:gd name="T84" fmla="*/ 103 w 188"/>
                  <a:gd name="T85" fmla="*/ 39 h 75"/>
                  <a:gd name="T86" fmla="*/ 88 w 188"/>
                  <a:gd name="T87" fmla="*/ 44 h 75"/>
                  <a:gd name="T88" fmla="*/ 69 w 188"/>
                  <a:gd name="T89" fmla="*/ 48 h 75"/>
                  <a:gd name="T90" fmla="*/ 59 w 188"/>
                  <a:gd name="T91" fmla="*/ 49 h 75"/>
                  <a:gd name="T92" fmla="*/ 44 w 188"/>
                  <a:gd name="T93" fmla="*/ 52 h 75"/>
                  <a:gd name="T94" fmla="*/ 29 w 188"/>
                  <a:gd name="T95" fmla="*/ 53 h 75"/>
                  <a:gd name="T96" fmla="*/ 19 w 188"/>
                  <a:gd name="T97" fmla="*/ 53 h 75"/>
                  <a:gd name="T98" fmla="*/ 10 w 188"/>
                  <a:gd name="T99" fmla="*/ 49 h 75"/>
                  <a:gd name="T100" fmla="*/ 7 w 188"/>
                  <a:gd name="T101" fmla="*/ 47 h 75"/>
                  <a:gd name="T102" fmla="*/ 5 w 188"/>
                  <a:gd name="T103" fmla="*/ 47 h 75"/>
                  <a:gd name="T104" fmla="*/ 3 w 188"/>
                  <a:gd name="T105" fmla="*/ 5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88" h="75">
                    <a:moveTo>
                      <a:pt x="5" y="55"/>
                    </a:moveTo>
                    <a:cubicBezTo>
                      <a:pt x="5" y="55"/>
                      <a:pt x="5" y="55"/>
                      <a:pt x="5" y="55"/>
                    </a:cubicBezTo>
                    <a:cubicBezTo>
                      <a:pt x="5" y="57"/>
                      <a:pt x="5" y="54"/>
                      <a:pt x="6" y="54"/>
                    </a:cubicBezTo>
                    <a:cubicBezTo>
                      <a:pt x="6" y="55"/>
                      <a:pt x="4" y="57"/>
                      <a:pt x="4" y="58"/>
                    </a:cubicBezTo>
                    <a:cubicBezTo>
                      <a:pt x="5" y="58"/>
                      <a:pt x="7" y="58"/>
                      <a:pt x="7" y="60"/>
                    </a:cubicBezTo>
                    <a:cubicBezTo>
                      <a:pt x="8" y="60"/>
                      <a:pt x="10" y="59"/>
                      <a:pt x="11" y="59"/>
                    </a:cubicBezTo>
                    <a:cubicBezTo>
                      <a:pt x="12" y="59"/>
                      <a:pt x="10" y="61"/>
                      <a:pt x="11" y="60"/>
                    </a:cubicBezTo>
                    <a:cubicBezTo>
                      <a:pt x="11" y="61"/>
                      <a:pt x="10" y="62"/>
                      <a:pt x="10" y="63"/>
                    </a:cubicBezTo>
                    <a:cubicBezTo>
                      <a:pt x="10" y="62"/>
                      <a:pt x="11" y="64"/>
                      <a:pt x="12" y="61"/>
                    </a:cubicBezTo>
                    <a:cubicBezTo>
                      <a:pt x="12" y="62"/>
                      <a:pt x="14" y="63"/>
                      <a:pt x="15" y="63"/>
                    </a:cubicBezTo>
                    <a:cubicBezTo>
                      <a:pt x="14" y="63"/>
                      <a:pt x="14" y="64"/>
                      <a:pt x="14" y="65"/>
                    </a:cubicBezTo>
                    <a:cubicBezTo>
                      <a:pt x="15" y="64"/>
                      <a:pt x="16" y="63"/>
                      <a:pt x="17" y="64"/>
                    </a:cubicBezTo>
                    <a:cubicBezTo>
                      <a:pt x="17" y="62"/>
                      <a:pt x="17" y="62"/>
                      <a:pt x="18" y="60"/>
                    </a:cubicBezTo>
                    <a:cubicBezTo>
                      <a:pt x="18" y="60"/>
                      <a:pt x="18" y="59"/>
                      <a:pt x="18" y="60"/>
                    </a:cubicBezTo>
                    <a:cubicBezTo>
                      <a:pt x="18" y="61"/>
                      <a:pt x="17" y="64"/>
                      <a:pt x="18" y="64"/>
                    </a:cubicBezTo>
                    <a:cubicBezTo>
                      <a:pt x="17" y="67"/>
                      <a:pt x="17" y="64"/>
                      <a:pt x="16" y="67"/>
                    </a:cubicBezTo>
                    <a:cubicBezTo>
                      <a:pt x="15" y="69"/>
                      <a:pt x="14" y="68"/>
                      <a:pt x="14" y="67"/>
                    </a:cubicBezTo>
                    <a:cubicBezTo>
                      <a:pt x="12" y="69"/>
                      <a:pt x="14" y="67"/>
                      <a:pt x="14" y="70"/>
                    </a:cubicBezTo>
                    <a:cubicBezTo>
                      <a:pt x="14" y="70"/>
                      <a:pt x="15" y="68"/>
                      <a:pt x="16" y="68"/>
                    </a:cubicBezTo>
                    <a:cubicBezTo>
                      <a:pt x="17" y="67"/>
                      <a:pt x="16" y="67"/>
                      <a:pt x="17" y="66"/>
                    </a:cubicBezTo>
                    <a:cubicBezTo>
                      <a:pt x="19" y="64"/>
                      <a:pt x="18" y="68"/>
                      <a:pt x="18" y="68"/>
                    </a:cubicBezTo>
                    <a:cubicBezTo>
                      <a:pt x="17" y="69"/>
                      <a:pt x="17" y="69"/>
                      <a:pt x="17" y="69"/>
                    </a:cubicBezTo>
                    <a:cubicBezTo>
                      <a:pt x="18" y="70"/>
                      <a:pt x="18" y="68"/>
                      <a:pt x="19" y="69"/>
                    </a:cubicBezTo>
                    <a:cubicBezTo>
                      <a:pt x="19" y="72"/>
                      <a:pt x="18" y="69"/>
                      <a:pt x="17" y="71"/>
                    </a:cubicBezTo>
                    <a:cubicBezTo>
                      <a:pt x="17" y="73"/>
                      <a:pt x="17" y="73"/>
                      <a:pt x="17" y="73"/>
                    </a:cubicBezTo>
                    <a:cubicBezTo>
                      <a:pt x="18" y="74"/>
                      <a:pt x="18" y="70"/>
                      <a:pt x="19" y="72"/>
                    </a:cubicBezTo>
                    <a:cubicBezTo>
                      <a:pt x="19" y="73"/>
                      <a:pt x="19" y="73"/>
                      <a:pt x="19" y="73"/>
                    </a:cubicBezTo>
                    <a:cubicBezTo>
                      <a:pt x="20" y="72"/>
                      <a:pt x="20" y="72"/>
                      <a:pt x="20" y="72"/>
                    </a:cubicBezTo>
                    <a:cubicBezTo>
                      <a:pt x="20" y="71"/>
                      <a:pt x="20" y="69"/>
                      <a:pt x="19" y="69"/>
                    </a:cubicBezTo>
                    <a:cubicBezTo>
                      <a:pt x="20" y="66"/>
                      <a:pt x="20" y="69"/>
                      <a:pt x="21" y="69"/>
                    </a:cubicBezTo>
                    <a:cubicBezTo>
                      <a:pt x="22" y="67"/>
                      <a:pt x="21" y="69"/>
                      <a:pt x="21" y="67"/>
                    </a:cubicBezTo>
                    <a:cubicBezTo>
                      <a:pt x="21" y="65"/>
                      <a:pt x="22" y="65"/>
                      <a:pt x="22" y="65"/>
                    </a:cubicBezTo>
                    <a:cubicBezTo>
                      <a:pt x="23" y="65"/>
                      <a:pt x="22" y="67"/>
                      <a:pt x="22" y="68"/>
                    </a:cubicBezTo>
                    <a:cubicBezTo>
                      <a:pt x="22" y="69"/>
                      <a:pt x="22" y="69"/>
                      <a:pt x="22" y="68"/>
                    </a:cubicBezTo>
                    <a:cubicBezTo>
                      <a:pt x="21" y="69"/>
                      <a:pt x="22" y="71"/>
                      <a:pt x="21" y="73"/>
                    </a:cubicBezTo>
                    <a:cubicBezTo>
                      <a:pt x="21" y="74"/>
                      <a:pt x="22" y="72"/>
                      <a:pt x="22" y="71"/>
                    </a:cubicBezTo>
                    <a:cubicBezTo>
                      <a:pt x="22" y="71"/>
                      <a:pt x="23" y="69"/>
                      <a:pt x="22" y="69"/>
                    </a:cubicBezTo>
                    <a:cubicBezTo>
                      <a:pt x="25" y="64"/>
                      <a:pt x="23" y="72"/>
                      <a:pt x="24" y="72"/>
                    </a:cubicBezTo>
                    <a:cubicBezTo>
                      <a:pt x="24" y="69"/>
                      <a:pt x="26" y="68"/>
                      <a:pt x="26" y="64"/>
                    </a:cubicBezTo>
                    <a:cubicBezTo>
                      <a:pt x="26" y="64"/>
                      <a:pt x="27" y="63"/>
                      <a:pt x="27" y="63"/>
                    </a:cubicBezTo>
                    <a:cubicBezTo>
                      <a:pt x="26" y="65"/>
                      <a:pt x="27" y="65"/>
                      <a:pt x="26" y="67"/>
                    </a:cubicBezTo>
                    <a:cubicBezTo>
                      <a:pt x="27" y="67"/>
                      <a:pt x="27" y="67"/>
                      <a:pt x="27" y="67"/>
                    </a:cubicBezTo>
                    <a:cubicBezTo>
                      <a:pt x="26" y="69"/>
                      <a:pt x="26" y="69"/>
                      <a:pt x="26" y="69"/>
                    </a:cubicBezTo>
                    <a:cubicBezTo>
                      <a:pt x="26" y="71"/>
                      <a:pt x="27" y="72"/>
                      <a:pt x="27" y="73"/>
                    </a:cubicBezTo>
                    <a:cubicBezTo>
                      <a:pt x="28" y="73"/>
                      <a:pt x="27" y="71"/>
                      <a:pt x="28" y="71"/>
                    </a:cubicBezTo>
                    <a:cubicBezTo>
                      <a:pt x="27" y="72"/>
                      <a:pt x="28" y="73"/>
                      <a:pt x="28" y="73"/>
                    </a:cubicBezTo>
                    <a:cubicBezTo>
                      <a:pt x="27" y="72"/>
                      <a:pt x="28" y="70"/>
                      <a:pt x="29" y="70"/>
                    </a:cubicBezTo>
                    <a:cubicBezTo>
                      <a:pt x="29" y="70"/>
                      <a:pt x="30" y="72"/>
                      <a:pt x="30" y="72"/>
                    </a:cubicBezTo>
                    <a:cubicBezTo>
                      <a:pt x="29" y="74"/>
                      <a:pt x="29" y="74"/>
                      <a:pt x="29" y="74"/>
                    </a:cubicBezTo>
                    <a:cubicBezTo>
                      <a:pt x="29" y="72"/>
                      <a:pt x="29" y="75"/>
                      <a:pt x="29" y="74"/>
                    </a:cubicBezTo>
                    <a:cubicBezTo>
                      <a:pt x="30" y="73"/>
                      <a:pt x="30" y="71"/>
                      <a:pt x="30" y="70"/>
                    </a:cubicBezTo>
                    <a:cubicBezTo>
                      <a:pt x="31" y="69"/>
                      <a:pt x="31" y="71"/>
                      <a:pt x="31" y="70"/>
                    </a:cubicBezTo>
                    <a:cubicBezTo>
                      <a:pt x="30" y="72"/>
                      <a:pt x="30" y="72"/>
                      <a:pt x="30" y="72"/>
                    </a:cubicBezTo>
                    <a:cubicBezTo>
                      <a:pt x="31" y="71"/>
                      <a:pt x="30" y="75"/>
                      <a:pt x="31" y="74"/>
                    </a:cubicBezTo>
                    <a:cubicBezTo>
                      <a:pt x="32" y="73"/>
                      <a:pt x="32" y="73"/>
                      <a:pt x="32" y="73"/>
                    </a:cubicBezTo>
                    <a:cubicBezTo>
                      <a:pt x="32" y="74"/>
                      <a:pt x="32" y="74"/>
                      <a:pt x="32" y="74"/>
                    </a:cubicBezTo>
                    <a:cubicBezTo>
                      <a:pt x="32" y="73"/>
                      <a:pt x="32" y="73"/>
                      <a:pt x="33" y="73"/>
                    </a:cubicBezTo>
                    <a:cubicBezTo>
                      <a:pt x="33" y="74"/>
                      <a:pt x="33" y="74"/>
                      <a:pt x="33" y="74"/>
                    </a:cubicBezTo>
                    <a:cubicBezTo>
                      <a:pt x="33" y="73"/>
                      <a:pt x="34" y="71"/>
                      <a:pt x="34" y="73"/>
                    </a:cubicBezTo>
                    <a:cubicBezTo>
                      <a:pt x="34" y="70"/>
                      <a:pt x="33" y="73"/>
                      <a:pt x="33" y="72"/>
                    </a:cubicBezTo>
                    <a:cubicBezTo>
                      <a:pt x="33" y="70"/>
                      <a:pt x="34" y="70"/>
                      <a:pt x="34" y="70"/>
                    </a:cubicBezTo>
                    <a:cubicBezTo>
                      <a:pt x="34" y="72"/>
                      <a:pt x="35" y="70"/>
                      <a:pt x="35" y="70"/>
                    </a:cubicBezTo>
                    <a:cubicBezTo>
                      <a:pt x="35" y="71"/>
                      <a:pt x="35" y="72"/>
                      <a:pt x="36" y="72"/>
                    </a:cubicBezTo>
                    <a:cubicBezTo>
                      <a:pt x="36" y="70"/>
                      <a:pt x="36" y="70"/>
                      <a:pt x="36" y="70"/>
                    </a:cubicBezTo>
                    <a:cubicBezTo>
                      <a:pt x="36" y="74"/>
                      <a:pt x="37" y="70"/>
                      <a:pt x="37" y="71"/>
                    </a:cubicBezTo>
                    <a:cubicBezTo>
                      <a:pt x="37" y="72"/>
                      <a:pt x="37" y="73"/>
                      <a:pt x="37" y="74"/>
                    </a:cubicBezTo>
                    <a:cubicBezTo>
                      <a:pt x="37" y="71"/>
                      <a:pt x="38" y="70"/>
                      <a:pt x="38" y="69"/>
                    </a:cubicBezTo>
                    <a:cubicBezTo>
                      <a:pt x="39" y="70"/>
                      <a:pt x="38" y="72"/>
                      <a:pt x="38" y="74"/>
                    </a:cubicBezTo>
                    <a:cubicBezTo>
                      <a:pt x="38" y="72"/>
                      <a:pt x="39" y="75"/>
                      <a:pt x="39" y="73"/>
                    </a:cubicBezTo>
                    <a:cubicBezTo>
                      <a:pt x="39" y="72"/>
                      <a:pt x="39" y="71"/>
                      <a:pt x="39" y="70"/>
                    </a:cubicBezTo>
                    <a:cubicBezTo>
                      <a:pt x="40" y="70"/>
                      <a:pt x="39" y="71"/>
                      <a:pt x="40" y="72"/>
                    </a:cubicBezTo>
                    <a:cubicBezTo>
                      <a:pt x="40" y="72"/>
                      <a:pt x="41" y="69"/>
                      <a:pt x="40" y="69"/>
                    </a:cubicBezTo>
                    <a:cubicBezTo>
                      <a:pt x="41" y="69"/>
                      <a:pt x="41" y="67"/>
                      <a:pt x="42" y="68"/>
                    </a:cubicBezTo>
                    <a:cubicBezTo>
                      <a:pt x="42" y="70"/>
                      <a:pt x="41" y="69"/>
                      <a:pt x="41" y="70"/>
                    </a:cubicBezTo>
                    <a:cubicBezTo>
                      <a:pt x="42" y="70"/>
                      <a:pt x="41" y="66"/>
                      <a:pt x="42" y="66"/>
                    </a:cubicBezTo>
                    <a:cubicBezTo>
                      <a:pt x="42" y="65"/>
                      <a:pt x="42" y="62"/>
                      <a:pt x="43" y="61"/>
                    </a:cubicBezTo>
                    <a:cubicBezTo>
                      <a:pt x="44" y="62"/>
                      <a:pt x="42" y="62"/>
                      <a:pt x="43" y="64"/>
                    </a:cubicBezTo>
                    <a:cubicBezTo>
                      <a:pt x="43" y="64"/>
                      <a:pt x="43" y="64"/>
                      <a:pt x="43" y="64"/>
                    </a:cubicBezTo>
                    <a:cubicBezTo>
                      <a:pt x="44" y="67"/>
                      <a:pt x="42" y="68"/>
                      <a:pt x="43" y="71"/>
                    </a:cubicBezTo>
                    <a:cubicBezTo>
                      <a:pt x="43" y="70"/>
                      <a:pt x="43" y="70"/>
                      <a:pt x="43" y="70"/>
                    </a:cubicBezTo>
                    <a:cubicBezTo>
                      <a:pt x="43" y="73"/>
                      <a:pt x="43" y="73"/>
                      <a:pt x="43" y="73"/>
                    </a:cubicBezTo>
                    <a:cubicBezTo>
                      <a:pt x="43" y="71"/>
                      <a:pt x="44" y="72"/>
                      <a:pt x="44" y="72"/>
                    </a:cubicBezTo>
                    <a:cubicBezTo>
                      <a:pt x="44" y="70"/>
                      <a:pt x="44" y="72"/>
                      <a:pt x="44" y="71"/>
                    </a:cubicBezTo>
                    <a:cubicBezTo>
                      <a:pt x="44" y="71"/>
                      <a:pt x="45" y="68"/>
                      <a:pt x="45" y="69"/>
                    </a:cubicBezTo>
                    <a:cubicBezTo>
                      <a:pt x="45" y="70"/>
                      <a:pt x="46" y="71"/>
                      <a:pt x="45" y="72"/>
                    </a:cubicBezTo>
                    <a:cubicBezTo>
                      <a:pt x="46" y="73"/>
                      <a:pt x="45" y="70"/>
                      <a:pt x="46" y="71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8" y="72"/>
                      <a:pt x="50" y="72"/>
                      <a:pt x="52" y="68"/>
                    </a:cubicBezTo>
                    <a:cubicBezTo>
                      <a:pt x="52" y="70"/>
                      <a:pt x="53" y="70"/>
                      <a:pt x="54" y="71"/>
                    </a:cubicBezTo>
                    <a:cubicBezTo>
                      <a:pt x="53" y="70"/>
                      <a:pt x="54" y="69"/>
                      <a:pt x="54" y="69"/>
                    </a:cubicBezTo>
                    <a:cubicBezTo>
                      <a:pt x="55" y="71"/>
                      <a:pt x="55" y="71"/>
                      <a:pt x="55" y="71"/>
                    </a:cubicBezTo>
                    <a:cubicBezTo>
                      <a:pt x="56" y="72"/>
                      <a:pt x="56" y="70"/>
                      <a:pt x="57" y="69"/>
                    </a:cubicBezTo>
                    <a:cubicBezTo>
                      <a:pt x="57" y="70"/>
                      <a:pt x="57" y="70"/>
                      <a:pt x="57" y="70"/>
                    </a:cubicBezTo>
                    <a:cubicBezTo>
                      <a:pt x="58" y="71"/>
                      <a:pt x="57" y="69"/>
                      <a:pt x="58" y="69"/>
                    </a:cubicBezTo>
                    <a:cubicBezTo>
                      <a:pt x="58" y="70"/>
                      <a:pt x="58" y="70"/>
                      <a:pt x="58" y="70"/>
                    </a:cubicBezTo>
                    <a:cubicBezTo>
                      <a:pt x="58" y="69"/>
                      <a:pt x="58" y="69"/>
                      <a:pt x="58" y="69"/>
                    </a:cubicBezTo>
                    <a:cubicBezTo>
                      <a:pt x="59" y="68"/>
                      <a:pt x="59" y="68"/>
                      <a:pt x="59" y="70"/>
                    </a:cubicBezTo>
                    <a:cubicBezTo>
                      <a:pt x="60" y="70"/>
                      <a:pt x="60" y="69"/>
                      <a:pt x="59" y="69"/>
                    </a:cubicBezTo>
                    <a:cubicBezTo>
                      <a:pt x="60" y="70"/>
                      <a:pt x="61" y="70"/>
                      <a:pt x="62" y="69"/>
                    </a:cubicBezTo>
                    <a:cubicBezTo>
                      <a:pt x="62" y="68"/>
                      <a:pt x="62" y="68"/>
                      <a:pt x="62" y="66"/>
                    </a:cubicBezTo>
                    <a:cubicBezTo>
                      <a:pt x="61" y="64"/>
                      <a:pt x="62" y="67"/>
                      <a:pt x="62" y="65"/>
                    </a:cubicBezTo>
                    <a:cubicBezTo>
                      <a:pt x="62" y="66"/>
                      <a:pt x="63" y="67"/>
                      <a:pt x="62" y="68"/>
                    </a:cubicBezTo>
                    <a:cubicBezTo>
                      <a:pt x="64" y="71"/>
                      <a:pt x="65" y="68"/>
                      <a:pt x="67" y="68"/>
                    </a:cubicBezTo>
                    <a:cubicBezTo>
                      <a:pt x="67" y="67"/>
                      <a:pt x="67" y="67"/>
                      <a:pt x="67" y="67"/>
                    </a:cubicBezTo>
                    <a:cubicBezTo>
                      <a:pt x="68" y="69"/>
                      <a:pt x="69" y="67"/>
                      <a:pt x="70" y="67"/>
                    </a:cubicBezTo>
                    <a:cubicBezTo>
                      <a:pt x="70" y="66"/>
                      <a:pt x="70" y="64"/>
                      <a:pt x="71" y="64"/>
                    </a:cubicBezTo>
                    <a:cubicBezTo>
                      <a:pt x="71" y="61"/>
                      <a:pt x="71" y="66"/>
                      <a:pt x="72" y="67"/>
                    </a:cubicBezTo>
                    <a:cubicBezTo>
                      <a:pt x="72" y="66"/>
                      <a:pt x="73" y="66"/>
                      <a:pt x="73" y="66"/>
                    </a:cubicBezTo>
                    <a:cubicBezTo>
                      <a:pt x="73" y="66"/>
                      <a:pt x="73" y="66"/>
                      <a:pt x="73" y="66"/>
                    </a:cubicBezTo>
                    <a:cubicBezTo>
                      <a:pt x="73" y="65"/>
                      <a:pt x="73" y="65"/>
                      <a:pt x="74" y="65"/>
                    </a:cubicBezTo>
                    <a:cubicBezTo>
                      <a:pt x="74" y="66"/>
                      <a:pt x="74" y="66"/>
                      <a:pt x="74" y="66"/>
                    </a:cubicBezTo>
                    <a:cubicBezTo>
                      <a:pt x="74" y="66"/>
                      <a:pt x="75" y="67"/>
                      <a:pt x="75" y="67"/>
                    </a:cubicBezTo>
                    <a:cubicBezTo>
                      <a:pt x="75" y="65"/>
                      <a:pt x="76" y="66"/>
                      <a:pt x="76" y="64"/>
                    </a:cubicBezTo>
                    <a:cubicBezTo>
                      <a:pt x="76" y="65"/>
                      <a:pt x="76" y="65"/>
                      <a:pt x="76" y="65"/>
                    </a:cubicBezTo>
                    <a:cubicBezTo>
                      <a:pt x="76" y="63"/>
                      <a:pt x="76" y="63"/>
                      <a:pt x="76" y="63"/>
                    </a:cubicBezTo>
                    <a:cubicBezTo>
                      <a:pt x="77" y="64"/>
                      <a:pt x="77" y="64"/>
                      <a:pt x="77" y="64"/>
                    </a:cubicBezTo>
                    <a:cubicBezTo>
                      <a:pt x="77" y="66"/>
                      <a:pt x="77" y="66"/>
                      <a:pt x="77" y="66"/>
                    </a:cubicBezTo>
                    <a:cubicBezTo>
                      <a:pt x="78" y="67"/>
                      <a:pt x="77" y="64"/>
                      <a:pt x="77" y="63"/>
                    </a:cubicBezTo>
                    <a:cubicBezTo>
                      <a:pt x="77" y="62"/>
                      <a:pt x="78" y="64"/>
                      <a:pt x="78" y="64"/>
                    </a:cubicBezTo>
                    <a:cubicBezTo>
                      <a:pt x="78" y="65"/>
                      <a:pt x="78" y="64"/>
                      <a:pt x="77" y="64"/>
                    </a:cubicBezTo>
                    <a:cubicBezTo>
                      <a:pt x="77" y="66"/>
                      <a:pt x="78" y="65"/>
                      <a:pt x="78" y="66"/>
                    </a:cubicBezTo>
                    <a:cubicBezTo>
                      <a:pt x="78" y="66"/>
                      <a:pt x="78" y="64"/>
                      <a:pt x="78" y="64"/>
                    </a:cubicBezTo>
                    <a:cubicBezTo>
                      <a:pt x="79" y="64"/>
                      <a:pt x="79" y="64"/>
                      <a:pt x="80" y="65"/>
                    </a:cubicBezTo>
                    <a:cubicBezTo>
                      <a:pt x="80" y="64"/>
                      <a:pt x="80" y="65"/>
                      <a:pt x="80" y="64"/>
                    </a:cubicBezTo>
                    <a:cubicBezTo>
                      <a:pt x="80" y="64"/>
                      <a:pt x="79" y="63"/>
                      <a:pt x="79" y="62"/>
                    </a:cubicBezTo>
                    <a:cubicBezTo>
                      <a:pt x="79" y="62"/>
                      <a:pt x="80" y="61"/>
                      <a:pt x="80" y="62"/>
                    </a:cubicBezTo>
                    <a:cubicBezTo>
                      <a:pt x="80" y="63"/>
                      <a:pt x="80" y="63"/>
                      <a:pt x="80" y="63"/>
                    </a:cubicBezTo>
                    <a:cubicBezTo>
                      <a:pt x="80" y="62"/>
                      <a:pt x="81" y="62"/>
                      <a:pt x="80" y="61"/>
                    </a:cubicBezTo>
                    <a:cubicBezTo>
                      <a:pt x="81" y="63"/>
                      <a:pt x="81" y="63"/>
                      <a:pt x="81" y="63"/>
                    </a:cubicBezTo>
                    <a:cubicBezTo>
                      <a:pt x="81" y="62"/>
                      <a:pt x="81" y="62"/>
                      <a:pt x="82" y="61"/>
                    </a:cubicBezTo>
                    <a:cubicBezTo>
                      <a:pt x="82" y="63"/>
                      <a:pt x="82" y="65"/>
                      <a:pt x="83" y="65"/>
                    </a:cubicBezTo>
                    <a:cubicBezTo>
                      <a:pt x="83" y="63"/>
                      <a:pt x="83" y="63"/>
                      <a:pt x="83" y="63"/>
                    </a:cubicBezTo>
                    <a:cubicBezTo>
                      <a:pt x="84" y="63"/>
                      <a:pt x="84" y="64"/>
                      <a:pt x="84" y="65"/>
                    </a:cubicBezTo>
                    <a:cubicBezTo>
                      <a:pt x="85" y="65"/>
                      <a:pt x="84" y="60"/>
                      <a:pt x="85" y="61"/>
                    </a:cubicBezTo>
                    <a:cubicBezTo>
                      <a:pt x="85" y="63"/>
                      <a:pt x="86" y="63"/>
                      <a:pt x="86" y="64"/>
                    </a:cubicBezTo>
                    <a:cubicBezTo>
                      <a:pt x="86" y="63"/>
                      <a:pt x="86" y="63"/>
                      <a:pt x="86" y="62"/>
                    </a:cubicBezTo>
                    <a:cubicBezTo>
                      <a:pt x="86" y="62"/>
                      <a:pt x="86" y="64"/>
                      <a:pt x="86" y="63"/>
                    </a:cubicBezTo>
                    <a:cubicBezTo>
                      <a:pt x="85" y="61"/>
                      <a:pt x="86" y="62"/>
                      <a:pt x="86" y="61"/>
                    </a:cubicBezTo>
                    <a:cubicBezTo>
                      <a:pt x="88" y="65"/>
                      <a:pt x="89" y="62"/>
                      <a:pt x="91" y="64"/>
                    </a:cubicBezTo>
                    <a:cubicBezTo>
                      <a:pt x="90" y="61"/>
                      <a:pt x="91" y="63"/>
                      <a:pt x="91" y="62"/>
                    </a:cubicBezTo>
                    <a:cubicBezTo>
                      <a:pt x="92" y="64"/>
                      <a:pt x="92" y="61"/>
                      <a:pt x="93" y="63"/>
                    </a:cubicBezTo>
                    <a:cubicBezTo>
                      <a:pt x="92" y="60"/>
                      <a:pt x="92" y="60"/>
                      <a:pt x="92" y="60"/>
                    </a:cubicBezTo>
                    <a:cubicBezTo>
                      <a:pt x="93" y="61"/>
                      <a:pt x="92" y="56"/>
                      <a:pt x="94" y="59"/>
                    </a:cubicBezTo>
                    <a:cubicBezTo>
                      <a:pt x="94" y="60"/>
                      <a:pt x="94" y="61"/>
                      <a:pt x="94" y="61"/>
                    </a:cubicBezTo>
                    <a:cubicBezTo>
                      <a:pt x="95" y="64"/>
                      <a:pt x="95" y="59"/>
                      <a:pt x="96" y="62"/>
                    </a:cubicBezTo>
                    <a:cubicBezTo>
                      <a:pt x="96" y="61"/>
                      <a:pt x="95" y="59"/>
                      <a:pt x="96" y="58"/>
                    </a:cubicBezTo>
                    <a:cubicBezTo>
                      <a:pt x="96" y="59"/>
                      <a:pt x="98" y="60"/>
                      <a:pt x="98" y="60"/>
                    </a:cubicBezTo>
                    <a:cubicBezTo>
                      <a:pt x="98" y="60"/>
                      <a:pt x="98" y="59"/>
                      <a:pt x="98" y="60"/>
                    </a:cubicBezTo>
                    <a:cubicBezTo>
                      <a:pt x="99" y="61"/>
                      <a:pt x="98" y="61"/>
                      <a:pt x="98" y="61"/>
                    </a:cubicBezTo>
                    <a:cubicBezTo>
                      <a:pt x="99" y="62"/>
                      <a:pt x="99" y="60"/>
                      <a:pt x="100" y="59"/>
                    </a:cubicBezTo>
                    <a:cubicBezTo>
                      <a:pt x="101" y="61"/>
                      <a:pt x="101" y="60"/>
                      <a:pt x="102" y="61"/>
                    </a:cubicBezTo>
                    <a:cubicBezTo>
                      <a:pt x="102" y="58"/>
                      <a:pt x="104" y="61"/>
                      <a:pt x="103" y="58"/>
                    </a:cubicBezTo>
                    <a:cubicBezTo>
                      <a:pt x="103" y="59"/>
                      <a:pt x="103" y="59"/>
                      <a:pt x="103" y="59"/>
                    </a:cubicBezTo>
                    <a:cubicBezTo>
                      <a:pt x="104" y="58"/>
                      <a:pt x="103" y="56"/>
                      <a:pt x="104" y="56"/>
                    </a:cubicBezTo>
                    <a:cubicBezTo>
                      <a:pt x="104" y="58"/>
                      <a:pt x="104" y="58"/>
                      <a:pt x="104" y="58"/>
                    </a:cubicBezTo>
                    <a:cubicBezTo>
                      <a:pt x="105" y="61"/>
                      <a:pt x="105" y="58"/>
                      <a:pt x="105" y="59"/>
                    </a:cubicBezTo>
                    <a:cubicBezTo>
                      <a:pt x="105" y="58"/>
                      <a:pt x="106" y="59"/>
                      <a:pt x="106" y="58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7" y="55"/>
                      <a:pt x="107" y="58"/>
                      <a:pt x="107" y="58"/>
                    </a:cubicBezTo>
                    <a:cubicBezTo>
                      <a:pt x="107" y="59"/>
                      <a:pt x="108" y="58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9" y="57"/>
                    </a:cubicBezTo>
                    <a:cubicBezTo>
                      <a:pt x="109" y="57"/>
                      <a:pt x="109" y="57"/>
                      <a:pt x="109" y="57"/>
                    </a:cubicBezTo>
                    <a:cubicBezTo>
                      <a:pt x="109" y="57"/>
                      <a:pt x="109" y="57"/>
                      <a:pt x="109" y="58"/>
                    </a:cubicBezTo>
                    <a:cubicBezTo>
                      <a:pt x="109" y="59"/>
                      <a:pt x="109" y="59"/>
                      <a:pt x="109" y="59"/>
                    </a:cubicBezTo>
                    <a:cubicBezTo>
                      <a:pt x="110" y="59"/>
                      <a:pt x="110" y="57"/>
                      <a:pt x="110" y="57"/>
                    </a:cubicBezTo>
                    <a:cubicBezTo>
                      <a:pt x="111" y="58"/>
                      <a:pt x="113" y="56"/>
                      <a:pt x="113" y="55"/>
                    </a:cubicBezTo>
                    <a:cubicBezTo>
                      <a:pt x="113" y="55"/>
                      <a:pt x="113" y="56"/>
                      <a:pt x="113" y="55"/>
                    </a:cubicBezTo>
                    <a:cubicBezTo>
                      <a:pt x="114" y="55"/>
                      <a:pt x="114" y="53"/>
                      <a:pt x="114" y="54"/>
                    </a:cubicBezTo>
                    <a:cubicBezTo>
                      <a:pt x="114" y="54"/>
                      <a:pt x="115" y="55"/>
                      <a:pt x="115" y="55"/>
                    </a:cubicBezTo>
                    <a:cubicBezTo>
                      <a:pt x="115" y="56"/>
                      <a:pt x="115" y="54"/>
                      <a:pt x="115" y="54"/>
                    </a:cubicBezTo>
                    <a:cubicBezTo>
                      <a:pt x="116" y="56"/>
                      <a:pt x="116" y="52"/>
                      <a:pt x="118" y="53"/>
                    </a:cubicBezTo>
                    <a:cubicBezTo>
                      <a:pt x="118" y="53"/>
                      <a:pt x="118" y="54"/>
                      <a:pt x="118" y="55"/>
                    </a:cubicBezTo>
                    <a:cubicBezTo>
                      <a:pt x="119" y="54"/>
                      <a:pt x="119" y="53"/>
                      <a:pt x="120" y="51"/>
                    </a:cubicBezTo>
                    <a:cubicBezTo>
                      <a:pt x="120" y="53"/>
                      <a:pt x="120" y="53"/>
                      <a:pt x="120" y="53"/>
                    </a:cubicBezTo>
                    <a:cubicBezTo>
                      <a:pt x="120" y="52"/>
                      <a:pt x="121" y="52"/>
                      <a:pt x="121" y="51"/>
                    </a:cubicBezTo>
                    <a:cubicBezTo>
                      <a:pt x="120" y="50"/>
                      <a:pt x="120" y="48"/>
                      <a:pt x="121" y="49"/>
                    </a:cubicBezTo>
                    <a:cubicBezTo>
                      <a:pt x="121" y="49"/>
                      <a:pt x="121" y="49"/>
                      <a:pt x="121" y="49"/>
                    </a:cubicBezTo>
                    <a:cubicBezTo>
                      <a:pt x="122" y="48"/>
                      <a:pt x="122" y="48"/>
                      <a:pt x="122" y="48"/>
                    </a:cubicBezTo>
                    <a:cubicBezTo>
                      <a:pt x="122" y="48"/>
                      <a:pt x="122" y="48"/>
                      <a:pt x="122" y="49"/>
                    </a:cubicBezTo>
                    <a:cubicBezTo>
                      <a:pt x="123" y="51"/>
                      <a:pt x="124" y="50"/>
                      <a:pt x="124" y="50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4" y="48"/>
                      <a:pt x="125" y="50"/>
                      <a:pt x="125" y="50"/>
                    </a:cubicBezTo>
                    <a:cubicBezTo>
                      <a:pt x="125" y="45"/>
                      <a:pt x="125" y="45"/>
                      <a:pt x="125" y="45"/>
                    </a:cubicBezTo>
                    <a:cubicBezTo>
                      <a:pt x="125" y="45"/>
                      <a:pt x="126" y="47"/>
                      <a:pt x="126" y="48"/>
                    </a:cubicBezTo>
                    <a:cubicBezTo>
                      <a:pt x="127" y="47"/>
                      <a:pt x="126" y="44"/>
                      <a:pt x="126" y="42"/>
                    </a:cubicBezTo>
                    <a:cubicBezTo>
                      <a:pt x="127" y="43"/>
                      <a:pt x="127" y="41"/>
                      <a:pt x="127" y="41"/>
                    </a:cubicBezTo>
                    <a:cubicBezTo>
                      <a:pt x="128" y="42"/>
                      <a:pt x="127" y="41"/>
                      <a:pt x="127" y="42"/>
                    </a:cubicBezTo>
                    <a:cubicBezTo>
                      <a:pt x="128" y="43"/>
                      <a:pt x="128" y="43"/>
                      <a:pt x="128" y="43"/>
                    </a:cubicBezTo>
                    <a:cubicBezTo>
                      <a:pt x="128" y="44"/>
                      <a:pt x="129" y="46"/>
                      <a:pt x="129" y="47"/>
                    </a:cubicBezTo>
                    <a:cubicBezTo>
                      <a:pt x="129" y="46"/>
                      <a:pt x="131" y="46"/>
                      <a:pt x="132" y="46"/>
                    </a:cubicBezTo>
                    <a:cubicBezTo>
                      <a:pt x="130" y="44"/>
                      <a:pt x="132" y="45"/>
                      <a:pt x="132" y="42"/>
                    </a:cubicBezTo>
                    <a:cubicBezTo>
                      <a:pt x="132" y="41"/>
                      <a:pt x="133" y="44"/>
                      <a:pt x="133" y="44"/>
                    </a:cubicBezTo>
                    <a:cubicBezTo>
                      <a:pt x="134" y="43"/>
                      <a:pt x="135" y="44"/>
                      <a:pt x="136" y="43"/>
                    </a:cubicBezTo>
                    <a:cubicBezTo>
                      <a:pt x="136" y="43"/>
                      <a:pt x="136" y="43"/>
                      <a:pt x="136" y="43"/>
                    </a:cubicBezTo>
                    <a:cubicBezTo>
                      <a:pt x="136" y="42"/>
                      <a:pt x="138" y="43"/>
                      <a:pt x="138" y="40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139" y="42"/>
                      <a:pt x="137" y="39"/>
                      <a:pt x="139" y="40"/>
                    </a:cubicBezTo>
                    <a:cubicBezTo>
                      <a:pt x="139" y="41"/>
                      <a:pt x="139" y="41"/>
                      <a:pt x="139" y="41"/>
                    </a:cubicBezTo>
                    <a:cubicBezTo>
                      <a:pt x="139" y="40"/>
                      <a:pt x="140" y="42"/>
                      <a:pt x="140" y="39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41" y="40"/>
                      <a:pt x="142" y="40"/>
                      <a:pt x="142" y="38"/>
                    </a:cubicBezTo>
                    <a:cubicBezTo>
                      <a:pt x="142" y="40"/>
                      <a:pt x="142" y="40"/>
                      <a:pt x="142" y="40"/>
                    </a:cubicBezTo>
                    <a:cubicBezTo>
                      <a:pt x="143" y="41"/>
                      <a:pt x="142" y="38"/>
                      <a:pt x="143" y="38"/>
                    </a:cubicBezTo>
                    <a:cubicBezTo>
                      <a:pt x="143" y="38"/>
                      <a:pt x="144" y="39"/>
                      <a:pt x="144" y="39"/>
                    </a:cubicBezTo>
                    <a:cubicBezTo>
                      <a:pt x="143" y="38"/>
                      <a:pt x="144" y="38"/>
                      <a:pt x="144" y="37"/>
                    </a:cubicBezTo>
                    <a:cubicBezTo>
                      <a:pt x="146" y="39"/>
                      <a:pt x="146" y="39"/>
                      <a:pt x="146" y="39"/>
                    </a:cubicBezTo>
                    <a:cubicBezTo>
                      <a:pt x="149" y="37"/>
                      <a:pt x="152" y="36"/>
                      <a:pt x="154" y="33"/>
                    </a:cubicBezTo>
                    <a:cubicBezTo>
                      <a:pt x="156" y="35"/>
                      <a:pt x="154" y="35"/>
                      <a:pt x="155" y="36"/>
                    </a:cubicBezTo>
                    <a:cubicBezTo>
                      <a:pt x="154" y="34"/>
                      <a:pt x="155" y="35"/>
                      <a:pt x="156" y="34"/>
                    </a:cubicBezTo>
                    <a:cubicBezTo>
                      <a:pt x="156" y="34"/>
                      <a:pt x="156" y="34"/>
                      <a:pt x="156" y="34"/>
                    </a:cubicBezTo>
                    <a:cubicBezTo>
                      <a:pt x="156" y="34"/>
                      <a:pt x="157" y="35"/>
                      <a:pt x="157" y="34"/>
                    </a:cubicBezTo>
                    <a:cubicBezTo>
                      <a:pt x="157" y="34"/>
                      <a:pt x="157" y="34"/>
                      <a:pt x="157" y="34"/>
                    </a:cubicBezTo>
                    <a:cubicBezTo>
                      <a:pt x="157" y="32"/>
                      <a:pt x="159" y="36"/>
                      <a:pt x="158" y="33"/>
                    </a:cubicBezTo>
                    <a:cubicBezTo>
                      <a:pt x="159" y="34"/>
                      <a:pt x="159" y="34"/>
                      <a:pt x="159" y="34"/>
                    </a:cubicBezTo>
                    <a:cubicBezTo>
                      <a:pt x="158" y="32"/>
                      <a:pt x="160" y="35"/>
                      <a:pt x="160" y="33"/>
                    </a:cubicBezTo>
                    <a:cubicBezTo>
                      <a:pt x="160" y="33"/>
                      <a:pt x="160" y="33"/>
                      <a:pt x="160" y="33"/>
                    </a:cubicBezTo>
                    <a:cubicBezTo>
                      <a:pt x="161" y="34"/>
                      <a:pt x="160" y="30"/>
                      <a:pt x="161" y="32"/>
                    </a:cubicBezTo>
                    <a:cubicBezTo>
                      <a:pt x="162" y="31"/>
                      <a:pt x="162" y="30"/>
                      <a:pt x="161" y="28"/>
                    </a:cubicBezTo>
                    <a:cubicBezTo>
                      <a:pt x="162" y="30"/>
                      <a:pt x="162" y="30"/>
                      <a:pt x="162" y="30"/>
                    </a:cubicBezTo>
                    <a:cubicBezTo>
                      <a:pt x="164" y="28"/>
                      <a:pt x="167" y="27"/>
                      <a:pt x="167" y="24"/>
                    </a:cubicBezTo>
                    <a:cubicBezTo>
                      <a:pt x="168" y="25"/>
                      <a:pt x="168" y="25"/>
                      <a:pt x="168" y="25"/>
                    </a:cubicBezTo>
                    <a:cubicBezTo>
                      <a:pt x="167" y="22"/>
                      <a:pt x="171" y="25"/>
                      <a:pt x="170" y="21"/>
                    </a:cubicBezTo>
                    <a:cubicBezTo>
                      <a:pt x="169" y="19"/>
                      <a:pt x="169" y="19"/>
                      <a:pt x="169" y="19"/>
                    </a:cubicBezTo>
                    <a:cubicBezTo>
                      <a:pt x="171" y="21"/>
                      <a:pt x="171" y="21"/>
                      <a:pt x="171" y="21"/>
                    </a:cubicBezTo>
                    <a:cubicBezTo>
                      <a:pt x="170" y="20"/>
                      <a:pt x="172" y="20"/>
                      <a:pt x="171" y="19"/>
                    </a:cubicBezTo>
                    <a:cubicBezTo>
                      <a:pt x="171" y="19"/>
                      <a:pt x="171" y="19"/>
                      <a:pt x="172" y="20"/>
                    </a:cubicBezTo>
                    <a:cubicBezTo>
                      <a:pt x="172" y="20"/>
                      <a:pt x="171" y="17"/>
                      <a:pt x="172" y="17"/>
                    </a:cubicBezTo>
                    <a:cubicBezTo>
                      <a:pt x="173" y="18"/>
                      <a:pt x="173" y="18"/>
                      <a:pt x="173" y="18"/>
                    </a:cubicBezTo>
                    <a:cubicBezTo>
                      <a:pt x="177" y="19"/>
                      <a:pt x="182" y="18"/>
                      <a:pt x="181" y="13"/>
                    </a:cubicBezTo>
                    <a:cubicBezTo>
                      <a:pt x="181" y="12"/>
                      <a:pt x="183" y="14"/>
                      <a:pt x="183" y="14"/>
                    </a:cubicBezTo>
                    <a:cubicBezTo>
                      <a:pt x="182" y="10"/>
                      <a:pt x="188" y="11"/>
                      <a:pt x="186" y="6"/>
                    </a:cubicBezTo>
                    <a:cubicBezTo>
                      <a:pt x="186" y="4"/>
                      <a:pt x="182" y="0"/>
                      <a:pt x="182" y="0"/>
                    </a:cubicBezTo>
                    <a:cubicBezTo>
                      <a:pt x="180" y="4"/>
                      <a:pt x="176" y="5"/>
                      <a:pt x="171" y="6"/>
                    </a:cubicBezTo>
                    <a:cubicBezTo>
                      <a:pt x="171" y="7"/>
                      <a:pt x="170" y="9"/>
                      <a:pt x="169" y="9"/>
                    </a:cubicBezTo>
                    <a:cubicBezTo>
                      <a:pt x="165" y="12"/>
                      <a:pt x="158" y="11"/>
                      <a:pt x="154" y="16"/>
                    </a:cubicBezTo>
                    <a:cubicBezTo>
                      <a:pt x="155" y="16"/>
                      <a:pt x="155" y="18"/>
                      <a:pt x="155" y="18"/>
                    </a:cubicBezTo>
                    <a:cubicBezTo>
                      <a:pt x="155" y="18"/>
                      <a:pt x="155" y="18"/>
                      <a:pt x="155" y="18"/>
                    </a:cubicBezTo>
                    <a:cubicBezTo>
                      <a:pt x="155" y="19"/>
                      <a:pt x="155" y="19"/>
                      <a:pt x="155" y="19"/>
                    </a:cubicBezTo>
                    <a:cubicBezTo>
                      <a:pt x="155" y="19"/>
                      <a:pt x="154" y="18"/>
                      <a:pt x="154" y="17"/>
                    </a:cubicBezTo>
                    <a:cubicBezTo>
                      <a:pt x="153" y="19"/>
                      <a:pt x="151" y="20"/>
                      <a:pt x="149" y="20"/>
                    </a:cubicBezTo>
                    <a:cubicBezTo>
                      <a:pt x="150" y="22"/>
                      <a:pt x="148" y="21"/>
                      <a:pt x="149" y="23"/>
                    </a:cubicBezTo>
                    <a:cubicBezTo>
                      <a:pt x="148" y="22"/>
                      <a:pt x="148" y="22"/>
                      <a:pt x="148" y="22"/>
                    </a:cubicBezTo>
                    <a:cubicBezTo>
                      <a:pt x="147" y="24"/>
                      <a:pt x="147" y="24"/>
                      <a:pt x="145" y="22"/>
                    </a:cubicBezTo>
                    <a:cubicBezTo>
                      <a:pt x="139" y="23"/>
                      <a:pt x="134" y="27"/>
                      <a:pt x="128" y="28"/>
                    </a:cubicBezTo>
                    <a:cubicBezTo>
                      <a:pt x="123" y="30"/>
                      <a:pt x="118" y="35"/>
                      <a:pt x="112" y="37"/>
                    </a:cubicBezTo>
                    <a:cubicBezTo>
                      <a:pt x="112" y="40"/>
                      <a:pt x="110" y="39"/>
                      <a:pt x="110" y="42"/>
                    </a:cubicBezTo>
                    <a:cubicBezTo>
                      <a:pt x="110" y="41"/>
                      <a:pt x="110" y="41"/>
                      <a:pt x="110" y="41"/>
                    </a:cubicBezTo>
                    <a:cubicBezTo>
                      <a:pt x="109" y="43"/>
                      <a:pt x="109" y="41"/>
                      <a:pt x="107" y="40"/>
                    </a:cubicBezTo>
                    <a:cubicBezTo>
                      <a:pt x="107" y="42"/>
                      <a:pt x="107" y="41"/>
                      <a:pt x="107" y="43"/>
                    </a:cubicBezTo>
                    <a:cubicBezTo>
                      <a:pt x="107" y="45"/>
                      <a:pt x="106" y="40"/>
                      <a:pt x="106" y="41"/>
                    </a:cubicBezTo>
                    <a:cubicBezTo>
                      <a:pt x="105" y="41"/>
                      <a:pt x="106" y="42"/>
                      <a:pt x="106" y="42"/>
                    </a:cubicBezTo>
                    <a:cubicBezTo>
                      <a:pt x="105" y="45"/>
                      <a:pt x="106" y="41"/>
                      <a:pt x="103" y="39"/>
                    </a:cubicBezTo>
                    <a:cubicBezTo>
                      <a:pt x="101" y="41"/>
                      <a:pt x="98" y="44"/>
                      <a:pt x="95" y="43"/>
                    </a:cubicBezTo>
                    <a:cubicBezTo>
                      <a:pt x="95" y="43"/>
                      <a:pt x="96" y="44"/>
                      <a:pt x="96" y="44"/>
                    </a:cubicBezTo>
                    <a:cubicBezTo>
                      <a:pt x="95" y="41"/>
                      <a:pt x="95" y="46"/>
                      <a:pt x="94" y="44"/>
                    </a:cubicBezTo>
                    <a:cubicBezTo>
                      <a:pt x="94" y="44"/>
                      <a:pt x="94" y="43"/>
                      <a:pt x="94" y="43"/>
                    </a:cubicBezTo>
                    <a:cubicBezTo>
                      <a:pt x="93" y="42"/>
                      <a:pt x="92" y="44"/>
                      <a:pt x="91" y="43"/>
                    </a:cubicBezTo>
                    <a:cubicBezTo>
                      <a:pt x="90" y="45"/>
                      <a:pt x="88" y="42"/>
                      <a:pt x="88" y="44"/>
                    </a:cubicBezTo>
                    <a:cubicBezTo>
                      <a:pt x="88" y="43"/>
                      <a:pt x="87" y="43"/>
                      <a:pt x="87" y="43"/>
                    </a:cubicBezTo>
                    <a:cubicBezTo>
                      <a:pt x="87" y="47"/>
                      <a:pt x="84" y="42"/>
                      <a:pt x="84" y="44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1" y="45"/>
                      <a:pt x="77" y="45"/>
                      <a:pt x="75" y="47"/>
                    </a:cubicBezTo>
                    <a:cubicBezTo>
                      <a:pt x="73" y="47"/>
                      <a:pt x="70" y="44"/>
                      <a:pt x="69" y="46"/>
                    </a:cubicBezTo>
                    <a:cubicBezTo>
                      <a:pt x="69" y="48"/>
                      <a:pt x="69" y="48"/>
                      <a:pt x="69" y="48"/>
                    </a:cubicBezTo>
                    <a:cubicBezTo>
                      <a:pt x="68" y="48"/>
                      <a:pt x="69" y="47"/>
                      <a:pt x="68" y="46"/>
                    </a:cubicBezTo>
                    <a:cubicBezTo>
                      <a:pt x="68" y="48"/>
                      <a:pt x="66" y="47"/>
                      <a:pt x="65" y="47"/>
                    </a:cubicBezTo>
                    <a:cubicBezTo>
                      <a:pt x="65" y="47"/>
                      <a:pt x="65" y="48"/>
                      <a:pt x="65" y="49"/>
                    </a:cubicBezTo>
                    <a:cubicBezTo>
                      <a:pt x="63" y="46"/>
                      <a:pt x="62" y="50"/>
                      <a:pt x="60" y="48"/>
                    </a:cubicBezTo>
                    <a:cubicBezTo>
                      <a:pt x="61" y="51"/>
                      <a:pt x="60" y="50"/>
                      <a:pt x="59" y="51"/>
                    </a:cubicBezTo>
                    <a:cubicBezTo>
                      <a:pt x="59" y="51"/>
                      <a:pt x="59" y="50"/>
                      <a:pt x="59" y="49"/>
                    </a:cubicBezTo>
                    <a:cubicBezTo>
                      <a:pt x="58" y="50"/>
                      <a:pt x="57" y="50"/>
                      <a:pt x="56" y="49"/>
                    </a:cubicBezTo>
                    <a:cubicBezTo>
                      <a:pt x="56" y="49"/>
                      <a:pt x="56" y="51"/>
                      <a:pt x="55" y="51"/>
                    </a:cubicBezTo>
                    <a:cubicBezTo>
                      <a:pt x="54" y="49"/>
                      <a:pt x="54" y="51"/>
                      <a:pt x="53" y="50"/>
                    </a:cubicBezTo>
                    <a:cubicBezTo>
                      <a:pt x="54" y="52"/>
                      <a:pt x="52" y="54"/>
                      <a:pt x="52" y="53"/>
                    </a:cubicBezTo>
                    <a:cubicBezTo>
                      <a:pt x="52" y="50"/>
                      <a:pt x="52" y="50"/>
                      <a:pt x="52" y="50"/>
                    </a:cubicBezTo>
                    <a:cubicBezTo>
                      <a:pt x="50" y="52"/>
                      <a:pt x="47" y="49"/>
                      <a:pt x="44" y="52"/>
                    </a:cubicBezTo>
                    <a:cubicBezTo>
                      <a:pt x="44" y="51"/>
                      <a:pt x="44" y="51"/>
                      <a:pt x="44" y="51"/>
                    </a:cubicBezTo>
                    <a:cubicBezTo>
                      <a:pt x="42" y="53"/>
                      <a:pt x="39" y="51"/>
                      <a:pt x="37" y="54"/>
                    </a:cubicBezTo>
                    <a:cubicBezTo>
                      <a:pt x="36" y="53"/>
                      <a:pt x="35" y="52"/>
                      <a:pt x="35" y="52"/>
                    </a:cubicBezTo>
                    <a:cubicBezTo>
                      <a:pt x="34" y="53"/>
                      <a:pt x="33" y="53"/>
                      <a:pt x="32" y="55"/>
                    </a:cubicBezTo>
                    <a:cubicBezTo>
                      <a:pt x="32" y="56"/>
                      <a:pt x="32" y="54"/>
                      <a:pt x="32" y="54"/>
                    </a:cubicBezTo>
                    <a:cubicBezTo>
                      <a:pt x="31" y="53"/>
                      <a:pt x="30" y="51"/>
                      <a:pt x="29" y="53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8" y="53"/>
                      <a:pt x="27" y="55"/>
                      <a:pt x="26" y="53"/>
                    </a:cubicBezTo>
                    <a:cubicBezTo>
                      <a:pt x="25" y="54"/>
                      <a:pt x="24" y="55"/>
                      <a:pt x="25" y="56"/>
                    </a:cubicBezTo>
                    <a:cubicBezTo>
                      <a:pt x="24" y="56"/>
                      <a:pt x="25" y="54"/>
                      <a:pt x="24" y="55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23" y="52"/>
                      <a:pt x="21" y="53"/>
                      <a:pt x="19" y="53"/>
                    </a:cubicBezTo>
                    <a:cubicBezTo>
                      <a:pt x="19" y="51"/>
                      <a:pt x="17" y="53"/>
                      <a:pt x="16" y="51"/>
                    </a:cubicBezTo>
                    <a:cubicBezTo>
                      <a:pt x="15" y="52"/>
                      <a:pt x="15" y="50"/>
                      <a:pt x="13" y="53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3" y="51"/>
                      <a:pt x="12" y="51"/>
                      <a:pt x="11" y="49"/>
                    </a:cubicBezTo>
                    <a:cubicBezTo>
                      <a:pt x="11" y="49"/>
                      <a:pt x="10" y="50"/>
                      <a:pt x="9" y="51"/>
                    </a:cubicBezTo>
                    <a:cubicBezTo>
                      <a:pt x="10" y="49"/>
                      <a:pt x="10" y="49"/>
                      <a:pt x="10" y="49"/>
                    </a:cubicBezTo>
                    <a:cubicBezTo>
                      <a:pt x="9" y="50"/>
                      <a:pt x="7" y="51"/>
                      <a:pt x="6" y="52"/>
                    </a:cubicBezTo>
                    <a:cubicBezTo>
                      <a:pt x="6" y="51"/>
                      <a:pt x="6" y="52"/>
                      <a:pt x="6" y="51"/>
                    </a:cubicBezTo>
                    <a:cubicBezTo>
                      <a:pt x="7" y="51"/>
                      <a:pt x="8" y="50"/>
                      <a:pt x="9" y="48"/>
                    </a:cubicBezTo>
                    <a:cubicBezTo>
                      <a:pt x="9" y="48"/>
                      <a:pt x="6" y="50"/>
                      <a:pt x="7" y="48"/>
                    </a:cubicBezTo>
                    <a:cubicBezTo>
                      <a:pt x="7" y="47"/>
                      <a:pt x="7" y="47"/>
                      <a:pt x="5" y="49"/>
                    </a:cubicBezTo>
                    <a:cubicBezTo>
                      <a:pt x="6" y="48"/>
                      <a:pt x="6" y="48"/>
                      <a:pt x="7" y="47"/>
                    </a:cubicBezTo>
                    <a:cubicBezTo>
                      <a:pt x="6" y="47"/>
                      <a:pt x="6" y="47"/>
                      <a:pt x="5" y="47"/>
                    </a:cubicBezTo>
                    <a:cubicBezTo>
                      <a:pt x="6" y="47"/>
                      <a:pt x="5" y="47"/>
                      <a:pt x="5" y="48"/>
                    </a:cubicBezTo>
                    <a:cubicBezTo>
                      <a:pt x="4" y="48"/>
                      <a:pt x="4" y="48"/>
                      <a:pt x="2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2" y="50"/>
                      <a:pt x="1" y="50"/>
                      <a:pt x="2" y="49"/>
                    </a:cubicBezTo>
                    <a:cubicBezTo>
                      <a:pt x="3" y="48"/>
                      <a:pt x="4" y="48"/>
                      <a:pt x="5" y="47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2" y="48"/>
                      <a:pt x="2" y="49"/>
                      <a:pt x="1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1" y="51"/>
                      <a:pt x="1" y="52"/>
                      <a:pt x="2" y="52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4" y="51"/>
                      <a:pt x="5" y="50"/>
                      <a:pt x="5" y="52"/>
                    </a:cubicBezTo>
                    <a:cubicBezTo>
                      <a:pt x="4" y="52"/>
                      <a:pt x="4" y="53"/>
                      <a:pt x="3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5" y="52"/>
                      <a:pt x="4" y="55"/>
                      <a:pt x="5" y="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72" name="Freeform 243"/>
              <p:cNvSpPr>
                <a:spLocks/>
              </p:cNvSpPr>
              <p:nvPr/>
            </p:nvSpPr>
            <p:spPr bwMode="auto">
              <a:xfrm>
                <a:off x="6642" y="3122"/>
                <a:ext cx="3" cy="5"/>
              </a:xfrm>
              <a:custGeom>
                <a:avLst/>
                <a:gdLst>
                  <a:gd name="T0" fmla="*/ 3 w 3"/>
                  <a:gd name="T1" fmla="*/ 5 h 5"/>
                  <a:gd name="T2" fmla="*/ 3 w 3"/>
                  <a:gd name="T3" fmla="*/ 5 h 5"/>
                  <a:gd name="T4" fmla="*/ 0 w 3"/>
                  <a:gd name="T5" fmla="*/ 0 h 5"/>
                  <a:gd name="T6" fmla="*/ 3 w 3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lnTo>
                      <a:pt x="3" y="5"/>
                    </a:lnTo>
                    <a:lnTo>
                      <a:pt x="0" y="0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73" name="Freeform 244"/>
              <p:cNvSpPr>
                <a:spLocks/>
              </p:cNvSpPr>
              <p:nvPr/>
            </p:nvSpPr>
            <p:spPr bwMode="auto">
              <a:xfrm>
                <a:off x="6614" y="3139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74" name="Freeform 245"/>
              <p:cNvSpPr>
                <a:spLocks/>
              </p:cNvSpPr>
              <p:nvPr/>
            </p:nvSpPr>
            <p:spPr bwMode="auto">
              <a:xfrm>
                <a:off x="6616" y="314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75" name="Freeform 246"/>
              <p:cNvSpPr>
                <a:spLocks/>
              </p:cNvSpPr>
              <p:nvPr/>
            </p:nvSpPr>
            <p:spPr bwMode="auto">
              <a:xfrm>
                <a:off x="6355" y="3174"/>
                <a:ext cx="5" cy="3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76" name="Freeform 247"/>
              <p:cNvSpPr>
                <a:spLocks/>
              </p:cNvSpPr>
              <p:nvPr/>
            </p:nvSpPr>
            <p:spPr bwMode="auto">
              <a:xfrm>
                <a:off x="6614" y="3148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0"/>
                      <a:pt x="0" y="2"/>
                      <a:pt x="1" y="2"/>
                    </a:cubicBezTo>
                    <a:cubicBezTo>
                      <a:pt x="1" y="2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77" name="Freeform 248"/>
              <p:cNvSpPr>
                <a:spLocks/>
              </p:cNvSpPr>
              <p:nvPr/>
            </p:nvSpPr>
            <p:spPr bwMode="auto">
              <a:xfrm>
                <a:off x="6365" y="3186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78" name="Freeform 249"/>
              <p:cNvSpPr>
                <a:spLocks/>
              </p:cNvSpPr>
              <p:nvPr/>
            </p:nvSpPr>
            <p:spPr bwMode="auto">
              <a:xfrm>
                <a:off x="6386" y="3191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1" y="0"/>
                      <a:pt x="1" y="1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79" name="Freeform 250"/>
              <p:cNvSpPr>
                <a:spLocks/>
              </p:cNvSpPr>
              <p:nvPr/>
            </p:nvSpPr>
            <p:spPr bwMode="auto">
              <a:xfrm>
                <a:off x="6367" y="3181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0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80" name="Freeform 251"/>
              <p:cNvSpPr>
                <a:spLocks/>
              </p:cNvSpPr>
              <p:nvPr/>
            </p:nvSpPr>
            <p:spPr bwMode="auto">
              <a:xfrm>
                <a:off x="6516" y="3378"/>
                <a:ext cx="5" cy="10"/>
              </a:xfrm>
              <a:custGeom>
                <a:avLst/>
                <a:gdLst>
                  <a:gd name="T0" fmla="*/ 2 w 2"/>
                  <a:gd name="T1" fmla="*/ 0 h 4"/>
                  <a:gd name="T2" fmla="*/ 1 w 2"/>
                  <a:gd name="T3" fmla="*/ 1 h 4"/>
                  <a:gd name="T4" fmla="*/ 1 w 2"/>
                  <a:gd name="T5" fmla="*/ 2 h 4"/>
                  <a:gd name="T6" fmla="*/ 0 w 2"/>
                  <a:gd name="T7" fmla="*/ 4 h 4"/>
                  <a:gd name="T8" fmla="*/ 2 w 2"/>
                  <a:gd name="T9" fmla="*/ 1 h 4"/>
                  <a:gd name="T10" fmla="*/ 2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0" y="3"/>
                      <a:pt x="1" y="2"/>
                    </a:cubicBezTo>
                    <a:cubicBezTo>
                      <a:pt x="1" y="3"/>
                      <a:pt x="0" y="3"/>
                      <a:pt x="0" y="4"/>
                    </a:cubicBezTo>
                    <a:cubicBezTo>
                      <a:pt x="1" y="3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81" name="Freeform 252"/>
              <p:cNvSpPr>
                <a:spLocks/>
              </p:cNvSpPr>
              <p:nvPr/>
            </p:nvSpPr>
            <p:spPr bwMode="auto">
              <a:xfrm>
                <a:off x="6398" y="3191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82" name="Freeform 253"/>
              <p:cNvSpPr>
                <a:spLocks/>
              </p:cNvSpPr>
              <p:nvPr/>
            </p:nvSpPr>
            <p:spPr bwMode="auto">
              <a:xfrm>
                <a:off x="6583" y="33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83" name="Freeform 254"/>
              <p:cNvSpPr>
                <a:spLocks noEditPoints="1"/>
              </p:cNvSpPr>
              <p:nvPr/>
            </p:nvSpPr>
            <p:spPr bwMode="auto">
              <a:xfrm>
                <a:off x="6519" y="3305"/>
                <a:ext cx="171" cy="106"/>
              </a:xfrm>
              <a:custGeom>
                <a:avLst/>
                <a:gdLst>
                  <a:gd name="T0" fmla="*/ 54 w 72"/>
                  <a:gd name="T1" fmla="*/ 4 h 45"/>
                  <a:gd name="T2" fmla="*/ 55 w 72"/>
                  <a:gd name="T3" fmla="*/ 8 h 45"/>
                  <a:gd name="T4" fmla="*/ 44 w 72"/>
                  <a:gd name="T5" fmla="*/ 20 h 45"/>
                  <a:gd name="T6" fmla="*/ 38 w 72"/>
                  <a:gd name="T7" fmla="*/ 21 h 45"/>
                  <a:gd name="T8" fmla="*/ 35 w 72"/>
                  <a:gd name="T9" fmla="*/ 21 h 45"/>
                  <a:gd name="T10" fmla="*/ 30 w 72"/>
                  <a:gd name="T11" fmla="*/ 22 h 45"/>
                  <a:gd name="T12" fmla="*/ 27 w 72"/>
                  <a:gd name="T13" fmla="*/ 22 h 45"/>
                  <a:gd name="T14" fmla="*/ 21 w 72"/>
                  <a:gd name="T15" fmla="*/ 23 h 45"/>
                  <a:gd name="T16" fmla="*/ 16 w 72"/>
                  <a:gd name="T17" fmla="*/ 23 h 45"/>
                  <a:gd name="T18" fmla="*/ 11 w 72"/>
                  <a:gd name="T19" fmla="*/ 23 h 45"/>
                  <a:gd name="T20" fmla="*/ 9 w 72"/>
                  <a:gd name="T21" fmla="*/ 21 h 45"/>
                  <a:gd name="T22" fmla="*/ 8 w 72"/>
                  <a:gd name="T23" fmla="*/ 20 h 45"/>
                  <a:gd name="T24" fmla="*/ 7 w 72"/>
                  <a:gd name="T25" fmla="*/ 20 h 45"/>
                  <a:gd name="T26" fmla="*/ 4 w 72"/>
                  <a:gd name="T27" fmla="*/ 22 h 45"/>
                  <a:gd name="T28" fmla="*/ 2 w 72"/>
                  <a:gd name="T29" fmla="*/ 25 h 45"/>
                  <a:gd name="T30" fmla="*/ 2 w 72"/>
                  <a:gd name="T31" fmla="*/ 31 h 45"/>
                  <a:gd name="T32" fmla="*/ 8 w 72"/>
                  <a:gd name="T33" fmla="*/ 29 h 45"/>
                  <a:gd name="T34" fmla="*/ 4 w 72"/>
                  <a:gd name="T35" fmla="*/ 34 h 45"/>
                  <a:gd name="T36" fmla="*/ 3 w 72"/>
                  <a:gd name="T37" fmla="*/ 39 h 45"/>
                  <a:gd name="T38" fmla="*/ 8 w 72"/>
                  <a:gd name="T39" fmla="*/ 33 h 45"/>
                  <a:gd name="T40" fmla="*/ 6 w 72"/>
                  <a:gd name="T41" fmla="*/ 39 h 45"/>
                  <a:gd name="T42" fmla="*/ 7 w 72"/>
                  <a:gd name="T43" fmla="*/ 41 h 45"/>
                  <a:gd name="T44" fmla="*/ 8 w 72"/>
                  <a:gd name="T45" fmla="*/ 42 h 45"/>
                  <a:gd name="T46" fmla="*/ 9 w 72"/>
                  <a:gd name="T47" fmla="*/ 43 h 45"/>
                  <a:gd name="T48" fmla="*/ 12 w 72"/>
                  <a:gd name="T49" fmla="*/ 40 h 45"/>
                  <a:gd name="T50" fmla="*/ 13 w 72"/>
                  <a:gd name="T51" fmla="*/ 44 h 45"/>
                  <a:gd name="T52" fmla="*/ 15 w 72"/>
                  <a:gd name="T53" fmla="*/ 40 h 45"/>
                  <a:gd name="T54" fmla="*/ 16 w 72"/>
                  <a:gd name="T55" fmla="*/ 40 h 45"/>
                  <a:gd name="T56" fmla="*/ 17 w 72"/>
                  <a:gd name="T57" fmla="*/ 42 h 45"/>
                  <a:gd name="T58" fmla="*/ 23 w 72"/>
                  <a:gd name="T59" fmla="*/ 41 h 45"/>
                  <a:gd name="T60" fmla="*/ 24 w 72"/>
                  <a:gd name="T61" fmla="*/ 41 h 45"/>
                  <a:gd name="T62" fmla="*/ 28 w 72"/>
                  <a:gd name="T63" fmla="*/ 41 h 45"/>
                  <a:gd name="T64" fmla="*/ 31 w 72"/>
                  <a:gd name="T65" fmla="*/ 40 h 45"/>
                  <a:gd name="T66" fmla="*/ 33 w 72"/>
                  <a:gd name="T67" fmla="*/ 39 h 45"/>
                  <a:gd name="T68" fmla="*/ 34 w 72"/>
                  <a:gd name="T69" fmla="*/ 40 h 45"/>
                  <a:gd name="T70" fmla="*/ 34 w 72"/>
                  <a:gd name="T71" fmla="*/ 37 h 45"/>
                  <a:gd name="T72" fmla="*/ 37 w 72"/>
                  <a:gd name="T73" fmla="*/ 38 h 45"/>
                  <a:gd name="T74" fmla="*/ 41 w 72"/>
                  <a:gd name="T75" fmla="*/ 39 h 45"/>
                  <a:gd name="T76" fmla="*/ 43 w 72"/>
                  <a:gd name="T77" fmla="*/ 35 h 45"/>
                  <a:gd name="T78" fmla="*/ 46 w 72"/>
                  <a:gd name="T79" fmla="*/ 35 h 45"/>
                  <a:gd name="T80" fmla="*/ 47 w 72"/>
                  <a:gd name="T81" fmla="*/ 34 h 45"/>
                  <a:gd name="T82" fmla="*/ 49 w 72"/>
                  <a:gd name="T83" fmla="*/ 34 h 45"/>
                  <a:gd name="T84" fmla="*/ 50 w 72"/>
                  <a:gd name="T85" fmla="*/ 36 h 45"/>
                  <a:gd name="T86" fmla="*/ 51 w 72"/>
                  <a:gd name="T87" fmla="*/ 32 h 45"/>
                  <a:gd name="T88" fmla="*/ 52 w 72"/>
                  <a:gd name="T89" fmla="*/ 27 h 45"/>
                  <a:gd name="T90" fmla="*/ 54 w 72"/>
                  <a:gd name="T91" fmla="*/ 28 h 45"/>
                  <a:gd name="T92" fmla="*/ 54 w 72"/>
                  <a:gd name="T93" fmla="*/ 23 h 45"/>
                  <a:gd name="T94" fmla="*/ 58 w 72"/>
                  <a:gd name="T95" fmla="*/ 23 h 45"/>
                  <a:gd name="T96" fmla="*/ 59 w 72"/>
                  <a:gd name="T97" fmla="*/ 21 h 45"/>
                  <a:gd name="T98" fmla="*/ 61 w 72"/>
                  <a:gd name="T99" fmla="*/ 20 h 45"/>
                  <a:gd name="T100" fmla="*/ 65 w 72"/>
                  <a:gd name="T101" fmla="*/ 17 h 45"/>
                  <a:gd name="T102" fmla="*/ 65 w 72"/>
                  <a:gd name="T103" fmla="*/ 13 h 45"/>
                  <a:gd name="T104" fmla="*/ 67 w 72"/>
                  <a:gd name="T105" fmla="*/ 8 h 45"/>
                  <a:gd name="T106" fmla="*/ 61 w 72"/>
                  <a:gd name="T107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2" h="45">
                    <a:moveTo>
                      <a:pt x="68" y="4"/>
                    </a:moveTo>
                    <a:cubicBezTo>
                      <a:pt x="67" y="4"/>
                      <a:pt x="70" y="3"/>
                      <a:pt x="70" y="3"/>
                    </a:cubicBezTo>
                    <a:cubicBezTo>
                      <a:pt x="66" y="4"/>
                      <a:pt x="69" y="0"/>
                      <a:pt x="65" y="3"/>
                    </a:cubicBezTo>
                    <a:cubicBezTo>
                      <a:pt x="64" y="3"/>
                      <a:pt x="63" y="5"/>
                      <a:pt x="63" y="6"/>
                    </a:cubicBezTo>
                    <a:cubicBezTo>
                      <a:pt x="62" y="6"/>
                      <a:pt x="61" y="6"/>
                      <a:pt x="61" y="6"/>
                    </a:cubicBezTo>
                    <a:cubicBezTo>
                      <a:pt x="59" y="4"/>
                      <a:pt x="51" y="2"/>
                      <a:pt x="54" y="4"/>
                    </a:cubicBezTo>
                    <a:cubicBezTo>
                      <a:pt x="55" y="4"/>
                      <a:pt x="56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7" y="6"/>
                      <a:pt x="57" y="6"/>
                      <a:pt x="57" y="6"/>
                    </a:cubicBezTo>
                    <a:cubicBezTo>
                      <a:pt x="57" y="6"/>
                      <a:pt x="55" y="5"/>
                      <a:pt x="55" y="4"/>
                    </a:cubicBezTo>
                    <a:cubicBezTo>
                      <a:pt x="55" y="5"/>
                      <a:pt x="55" y="6"/>
                      <a:pt x="54" y="6"/>
                    </a:cubicBezTo>
                    <a:cubicBezTo>
                      <a:pt x="55" y="7"/>
                      <a:pt x="54" y="6"/>
                      <a:pt x="55" y="8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5" y="8"/>
                      <a:pt x="55" y="8"/>
                      <a:pt x="53" y="7"/>
                    </a:cubicBezTo>
                    <a:cubicBezTo>
                      <a:pt x="50" y="7"/>
                      <a:pt x="49" y="9"/>
                      <a:pt x="47" y="10"/>
                    </a:cubicBezTo>
                    <a:cubicBezTo>
                      <a:pt x="46" y="12"/>
                      <a:pt x="45" y="14"/>
                      <a:pt x="43" y="16"/>
                    </a:cubicBezTo>
                    <a:cubicBezTo>
                      <a:pt x="44" y="19"/>
                      <a:pt x="43" y="18"/>
                      <a:pt x="44" y="21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44" y="22"/>
                      <a:pt x="43" y="20"/>
                      <a:pt x="42" y="19"/>
                    </a:cubicBezTo>
                    <a:cubicBezTo>
                      <a:pt x="43" y="21"/>
                      <a:pt x="42" y="20"/>
                      <a:pt x="43" y="22"/>
                    </a:cubicBezTo>
                    <a:cubicBezTo>
                      <a:pt x="44" y="23"/>
                      <a:pt x="41" y="19"/>
                      <a:pt x="42" y="20"/>
                    </a:cubicBezTo>
                    <a:cubicBezTo>
                      <a:pt x="41" y="20"/>
                      <a:pt x="42" y="21"/>
                      <a:pt x="42" y="21"/>
                    </a:cubicBezTo>
                    <a:cubicBezTo>
                      <a:pt x="42" y="23"/>
                      <a:pt x="41" y="20"/>
                      <a:pt x="40" y="18"/>
                    </a:cubicBezTo>
                    <a:cubicBezTo>
                      <a:pt x="39" y="19"/>
                      <a:pt x="39" y="22"/>
                      <a:pt x="38" y="21"/>
                    </a:cubicBezTo>
                    <a:cubicBezTo>
                      <a:pt x="38" y="21"/>
                      <a:pt x="38" y="22"/>
                      <a:pt x="38" y="22"/>
                    </a:cubicBezTo>
                    <a:cubicBezTo>
                      <a:pt x="37" y="19"/>
                      <a:pt x="38" y="23"/>
                      <a:pt x="38" y="22"/>
                    </a:cubicBezTo>
                    <a:cubicBezTo>
                      <a:pt x="37" y="21"/>
                      <a:pt x="37" y="21"/>
                      <a:pt x="37" y="21"/>
                    </a:cubicBezTo>
                    <a:cubicBezTo>
                      <a:pt x="36" y="20"/>
                      <a:pt x="37" y="22"/>
                      <a:pt x="36" y="21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36" y="23"/>
                      <a:pt x="35" y="20"/>
                      <a:pt x="35" y="21"/>
                    </a:cubicBezTo>
                    <a:cubicBezTo>
                      <a:pt x="35" y="20"/>
                      <a:pt x="35" y="21"/>
                      <a:pt x="35" y="20"/>
                    </a:cubicBezTo>
                    <a:cubicBezTo>
                      <a:pt x="36" y="24"/>
                      <a:pt x="34" y="19"/>
                      <a:pt x="34" y="21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4" y="21"/>
                      <a:pt x="34" y="20"/>
                      <a:pt x="32" y="22"/>
                    </a:cubicBezTo>
                    <a:cubicBezTo>
                      <a:pt x="32" y="22"/>
                      <a:pt x="31" y="19"/>
                      <a:pt x="30" y="21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2"/>
                      <a:pt x="30" y="21"/>
                      <a:pt x="30" y="21"/>
                    </a:cubicBezTo>
                    <a:cubicBezTo>
                      <a:pt x="30" y="22"/>
                      <a:pt x="30" y="20"/>
                      <a:pt x="29" y="20"/>
                    </a:cubicBezTo>
                    <a:cubicBezTo>
                      <a:pt x="29" y="21"/>
                      <a:pt x="29" y="21"/>
                      <a:pt x="29" y="22"/>
                    </a:cubicBezTo>
                    <a:cubicBezTo>
                      <a:pt x="29" y="20"/>
                      <a:pt x="28" y="23"/>
                      <a:pt x="27" y="21"/>
                    </a:cubicBezTo>
                    <a:cubicBezTo>
                      <a:pt x="27" y="25"/>
                      <a:pt x="27" y="23"/>
                      <a:pt x="27" y="24"/>
                    </a:cubicBezTo>
                    <a:cubicBezTo>
                      <a:pt x="27" y="24"/>
                      <a:pt x="27" y="23"/>
                      <a:pt x="27" y="22"/>
                    </a:cubicBezTo>
                    <a:cubicBezTo>
                      <a:pt x="26" y="22"/>
                      <a:pt x="26" y="22"/>
                      <a:pt x="26" y="21"/>
                    </a:cubicBezTo>
                    <a:cubicBezTo>
                      <a:pt x="26" y="22"/>
                      <a:pt x="25" y="24"/>
                      <a:pt x="25" y="23"/>
                    </a:cubicBezTo>
                    <a:cubicBezTo>
                      <a:pt x="25" y="21"/>
                      <a:pt x="25" y="23"/>
                      <a:pt x="25" y="22"/>
                    </a:cubicBezTo>
                    <a:cubicBezTo>
                      <a:pt x="24" y="24"/>
                      <a:pt x="24" y="25"/>
                      <a:pt x="24" y="25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3"/>
                      <a:pt x="23" y="20"/>
                      <a:pt x="21" y="23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0" y="23"/>
                      <a:pt x="20" y="21"/>
                      <a:pt x="18" y="24"/>
                    </a:cubicBezTo>
                    <a:cubicBezTo>
                      <a:pt x="18" y="23"/>
                      <a:pt x="18" y="22"/>
                      <a:pt x="18" y="22"/>
                    </a:cubicBezTo>
                    <a:cubicBezTo>
                      <a:pt x="17" y="24"/>
                      <a:pt x="17" y="23"/>
                      <a:pt x="16" y="25"/>
                    </a:cubicBezTo>
                    <a:cubicBezTo>
                      <a:pt x="16" y="25"/>
                      <a:pt x="16" y="24"/>
                      <a:pt x="16" y="24"/>
                    </a:cubicBezTo>
                    <a:cubicBezTo>
                      <a:pt x="16" y="23"/>
                      <a:pt x="17" y="21"/>
                      <a:pt x="16" y="23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5" y="23"/>
                      <a:pt x="14" y="24"/>
                      <a:pt x="15" y="23"/>
                    </a:cubicBezTo>
                    <a:cubicBezTo>
                      <a:pt x="14" y="24"/>
                      <a:pt x="13" y="24"/>
                      <a:pt x="13" y="26"/>
                    </a:cubicBezTo>
                    <a:cubicBezTo>
                      <a:pt x="12" y="26"/>
                      <a:pt x="14" y="23"/>
                      <a:pt x="13" y="25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22"/>
                      <a:pt x="12" y="23"/>
                      <a:pt x="11" y="23"/>
                    </a:cubicBezTo>
                    <a:cubicBezTo>
                      <a:pt x="12" y="21"/>
                      <a:pt x="10" y="23"/>
                      <a:pt x="11" y="22"/>
                    </a:cubicBezTo>
                    <a:cubicBezTo>
                      <a:pt x="10" y="23"/>
                      <a:pt x="11" y="21"/>
                      <a:pt x="9" y="23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2"/>
                      <a:pt x="10" y="21"/>
                      <a:pt x="10" y="21"/>
                    </a:cubicBezTo>
                    <a:cubicBezTo>
                      <a:pt x="10" y="20"/>
                      <a:pt x="8" y="21"/>
                      <a:pt x="8" y="22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8" y="21"/>
                      <a:pt x="6" y="22"/>
                      <a:pt x="5" y="23"/>
                    </a:cubicBezTo>
                    <a:cubicBezTo>
                      <a:pt x="6" y="22"/>
                      <a:pt x="5" y="23"/>
                      <a:pt x="5" y="22"/>
                    </a:cubicBezTo>
                    <a:cubicBezTo>
                      <a:pt x="6" y="22"/>
                      <a:pt x="8" y="21"/>
                      <a:pt x="9" y="20"/>
                    </a:cubicBezTo>
                    <a:cubicBezTo>
                      <a:pt x="10" y="20"/>
                      <a:pt x="6" y="21"/>
                      <a:pt x="8" y="20"/>
                    </a:cubicBezTo>
                    <a:cubicBezTo>
                      <a:pt x="9" y="20"/>
                      <a:pt x="8" y="20"/>
                      <a:pt x="6" y="21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8" y="20"/>
                      <a:pt x="7" y="20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5" y="21"/>
                      <a:pt x="5" y="20"/>
                      <a:pt x="3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3" y="22"/>
                      <a:pt x="2" y="22"/>
                      <a:pt x="3" y="21"/>
                    </a:cubicBezTo>
                    <a:cubicBezTo>
                      <a:pt x="5" y="20"/>
                      <a:pt x="6" y="20"/>
                      <a:pt x="7" y="2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4" y="20"/>
                      <a:pt x="3" y="21"/>
                      <a:pt x="2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2" y="22"/>
                      <a:pt x="1" y="23"/>
                      <a:pt x="2" y="23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6" y="21"/>
                      <a:pt x="4" y="22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4" y="23"/>
                      <a:pt x="2" y="25"/>
                      <a:pt x="3" y="24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6"/>
                      <a:pt x="4" y="24"/>
                      <a:pt x="4" y="24"/>
                    </a:cubicBezTo>
                    <a:cubicBezTo>
                      <a:pt x="4" y="24"/>
                      <a:pt x="1" y="26"/>
                      <a:pt x="1" y="27"/>
                    </a:cubicBezTo>
                    <a:cubicBezTo>
                      <a:pt x="1" y="27"/>
                      <a:pt x="3" y="26"/>
                      <a:pt x="2" y="28"/>
                    </a:cubicBezTo>
                    <a:cubicBezTo>
                      <a:pt x="2" y="28"/>
                      <a:pt x="4" y="28"/>
                      <a:pt x="5" y="27"/>
                    </a:cubicBezTo>
                    <a:cubicBezTo>
                      <a:pt x="5" y="28"/>
                      <a:pt x="3" y="29"/>
                      <a:pt x="4" y="29"/>
                    </a:cubicBezTo>
                    <a:cubicBezTo>
                      <a:pt x="3" y="29"/>
                      <a:pt x="2" y="30"/>
                      <a:pt x="2" y="31"/>
                    </a:cubicBezTo>
                    <a:cubicBezTo>
                      <a:pt x="3" y="30"/>
                      <a:pt x="2" y="32"/>
                      <a:pt x="4" y="30"/>
                    </a:cubicBezTo>
                    <a:cubicBezTo>
                      <a:pt x="4" y="30"/>
                      <a:pt x="4" y="31"/>
                      <a:pt x="5" y="31"/>
                    </a:cubicBezTo>
                    <a:cubicBezTo>
                      <a:pt x="4" y="31"/>
                      <a:pt x="3" y="33"/>
                      <a:pt x="3" y="33"/>
                    </a:cubicBezTo>
                    <a:cubicBezTo>
                      <a:pt x="4" y="32"/>
                      <a:pt x="5" y="32"/>
                      <a:pt x="5" y="32"/>
                    </a:cubicBezTo>
                    <a:cubicBezTo>
                      <a:pt x="6" y="31"/>
                      <a:pt x="6" y="31"/>
                      <a:pt x="7" y="29"/>
                    </a:cubicBezTo>
                    <a:cubicBezTo>
                      <a:pt x="7" y="29"/>
                      <a:pt x="8" y="28"/>
                      <a:pt x="8" y="29"/>
                    </a:cubicBezTo>
                    <a:cubicBezTo>
                      <a:pt x="7" y="30"/>
                      <a:pt x="5" y="32"/>
                      <a:pt x="6" y="33"/>
                    </a:cubicBezTo>
                    <a:cubicBezTo>
                      <a:pt x="4" y="35"/>
                      <a:pt x="5" y="32"/>
                      <a:pt x="4" y="34"/>
                    </a:cubicBezTo>
                    <a:cubicBezTo>
                      <a:pt x="2" y="36"/>
                      <a:pt x="2" y="36"/>
                      <a:pt x="2" y="35"/>
                    </a:cubicBezTo>
                    <a:cubicBezTo>
                      <a:pt x="0" y="36"/>
                      <a:pt x="2" y="35"/>
                      <a:pt x="1" y="37"/>
                    </a:cubicBezTo>
                    <a:cubicBezTo>
                      <a:pt x="1" y="37"/>
                      <a:pt x="2" y="36"/>
                      <a:pt x="3" y="36"/>
                    </a:cubicBezTo>
                    <a:cubicBezTo>
                      <a:pt x="4" y="35"/>
                      <a:pt x="4" y="35"/>
                      <a:pt x="4" y="34"/>
                    </a:cubicBezTo>
                    <a:cubicBezTo>
                      <a:pt x="6" y="32"/>
                      <a:pt x="4" y="36"/>
                      <a:pt x="4" y="36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3" y="37"/>
                      <a:pt x="4" y="36"/>
                      <a:pt x="4" y="36"/>
                    </a:cubicBezTo>
                    <a:cubicBezTo>
                      <a:pt x="3" y="39"/>
                      <a:pt x="4" y="36"/>
                      <a:pt x="3" y="38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2" y="41"/>
                      <a:pt x="3" y="38"/>
                      <a:pt x="3" y="39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4" y="38"/>
                      <a:pt x="5" y="37"/>
                      <a:pt x="4" y="37"/>
                    </a:cubicBezTo>
                    <a:cubicBezTo>
                      <a:pt x="6" y="34"/>
                      <a:pt x="5" y="37"/>
                      <a:pt x="6" y="36"/>
                    </a:cubicBezTo>
                    <a:cubicBezTo>
                      <a:pt x="7" y="35"/>
                      <a:pt x="5" y="36"/>
                      <a:pt x="6" y="35"/>
                    </a:cubicBezTo>
                    <a:cubicBezTo>
                      <a:pt x="7" y="33"/>
                      <a:pt x="7" y="34"/>
                      <a:pt x="8" y="33"/>
                    </a:cubicBezTo>
                    <a:cubicBezTo>
                      <a:pt x="8" y="34"/>
                      <a:pt x="7" y="35"/>
                      <a:pt x="6" y="36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5" y="37"/>
                      <a:pt x="5" y="39"/>
                      <a:pt x="4" y="40"/>
                    </a:cubicBezTo>
                    <a:cubicBezTo>
                      <a:pt x="4" y="41"/>
                      <a:pt x="5" y="38"/>
                      <a:pt x="5" y="39"/>
                    </a:cubicBezTo>
                    <a:cubicBezTo>
                      <a:pt x="5" y="39"/>
                      <a:pt x="6" y="37"/>
                      <a:pt x="6" y="37"/>
                    </a:cubicBezTo>
                    <a:cubicBezTo>
                      <a:pt x="9" y="33"/>
                      <a:pt x="5" y="40"/>
                      <a:pt x="6" y="39"/>
                    </a:cubicBezTo>
                    <a:cubicBezTo>
                      <a:pt x="7" y="37"/>
                      <a:pt x="9" y="36"/>
                      <a:pt x="10" y="33"/>
                    </a:cubicBezTo>
                    <a:cubicBezTo>
                      <a:pt x="10" y="32"/>
                      <a:pt x="11" y="32"/>
                      <a:pt x="11" y="32"/>
                    </a:cubicBezTo>
                    <a:cubicBezTo>
                      <a:pt x="10" y="34"/>
                      <a:pt x="10" y="34"/>
                      <a:pt x="9" y="35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7" y="39"/>
                      <a:pt x="7" y="40"/>
                      <a:pt x="7" y="41"/>
                    </a:cubicBezTo>
                    <a:cubicBezTo>
                      <a:pt x="8" y="41"/>
                      <a:pt x="8" y="40"/>
                      <a:pt x="8" y="39"/>
                    </a:cubicBezTo>
                    <a:cubicBezTo>
                      <a:pt x="8" y="40"/>
                      <a:pt x="7" y="41"/>
                      <a:pt x="8" y="41"/>
                    </a:cubicBezTo>
                    <a:cubicBezTo>
                      <a:pt x="8" y="40"/>
                      <a:pt x="9" y="38"/>
                      <a:pt x="9" y="38"/>
                    </a:cubicBezTo>
                    <a:cubicBezTo>
                      <a:pt x="10" y="38"/>
                      <a:pt x="9" y="40"/>
                      <a:pt x="9" y="41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9" y="41"/>
                      <a:pt x="8" y="43"/>
                      <a:pt x="8" y="42"/>
                    </a:cubicBezTo>
                    <a:cubicBezTo>
                      <a:pt x="9" y="41"/>
                      <a:pt x="9" y="40"/>
                      <a:pt x="10" y="38"/>
                    </a:cubicBezTo>
                    <a:cubicBezTo>
                      <a:pt x="11" y="38"/>
                      <a:pt x="10" y="40"/>
                      <a:pt x="10" y="39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10" y="40"/>
                      <a:pt x="8" y="43"/>
                      <a:pt x="9" y="43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0" y="42"/>
                      <a:pt x="11" y="40"/>
                      <a:pt x="11" y="42"/>
                    </a:cubicBezTo>
                    <a:cubicBezTo>
                      <a:pt x="12" y="40"/>
                      <a:pt x="11" y="42"/>
                      <a:pt x="11" y="41"/>
                    </a:cubicBezTo>
                    <a:cubicBezTo>
                      <a:pt x="11" y="39"/>
                      <a:pt x="12" y="39"/>
                      <a:pt x="12" y="39"/>
                    </a:cubicBezTo>
                    <a:cubicBezTo>
                      <a:pt x="11" y="42"/>
                      <a:pt x="12" y="39"/>
                      <a:pt x="12" y="40"/>
                    </a:cubicBezTo>
                    <a:cubicBezTo>
                      <a:pt x="12" y="41"/>
                      <a:pt x="12" y="41"/>
                      <a:pt x="12" y="42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2" y="43"/>
                      <a:pt x="13" y="39"/>
                      <a:pt x="13" y="41"/>
                    </a:cubicBezTo>
                    <a:cubicBezTo>
                      <a:pt x="13" y="42"/>
                      <a:pt x="12" y="43"/>
                      <a:pt x="12" y="43"/>
                    </a:cubicBezTo>
                    <a:cubicBezTo>
                      <a:pt x="13" y="41"/>
                      <a:pt x="14" y="40"/>
                      <a:pt x="14" y="39"/>
                    </a:cubicBezTo>
                    <a:cubicBezTo>
                      <a:pt x="14" y="40"/>
                      <a:pt x="13" y="42"/>
                      <a:pt x="13" y="44"/>
                    </a:cubicBezTo>
                    <a:cubicBezTo>
                      <a:pt x="14" y="42"/>
                      <a:pt x="13" y="45"/>
                      <a:pt x="14" y="43"/>
                    </a:cubicBezTo>
                    <a:cubicBezTo>
                      <a:pt x="14" y="42"/>
                      <a:pt x="14" y="41"/>
                      <a:pt x="15" y="40"/>
                    </a:cubicBezTo>
                    <a:cubicBezTo>
                      <a:pt x="15" y="40"/>
                      <a:pt x="14" y="41"/>
                      <a:pt x="14" y="42"/>
                    </a:cubicBezTo>
                    <a:cubicBezTo>
                      <a:pt x="14" y="42"/>
                      <a:pt x="15" y="40"/>
                      <a:pt x="15" y="39"/>
                    </a:cubicBezTo>
                    <a:cubicBezTo>
                      <a:pt x="15" y="39"/>
                      <a:pt x="16" y="37"/>
                      <a:pt x="16" y="39"/>
                    </a:cubicBezTo>
                    <a:cubicBezTo>
                      <a:pt x="16" y="40"/>
                      <a:pt x="15" y="39"/>
                      <a:pt x="15" y="40"/>
                    </a:cubicBezTo>
                    <a:cubicBezTo>
                      <a:pt x="16" y="41"/>
                      <a:pt x="17" y="37"/>
                      <a:pt x="17" y="36"/>
                    </a:cubicBezTo>
                    <a:cubicBezTo>
                      <a:pt x="17" y="35"/>
                      <a:pt x="18" y="32"/>
                      <a:pt x="19" y="31"/>
                    </a:cubicBezTo>
                    <a:cubicBezTo>
                      <a:pt x="19" y="32"/>
                      <a:pt x="18" y="32"/>
                      <a:pt x="18" y="34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8" y="37"/>
                      <a:pt x="16" y="39"/>
                      <a:pt x="16" y="41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6" y="41"/>
                      <a:pt x="16" y="43"/>
                      <a:pt x="16" y="42"/>
                    </a:cubicBezTo>
                    <a:cubicBezTo>
                      <a:pt x="17" y="41"/>
                      <a:pt x="16" y="43"/>
                      <a:pt x="16" y="41"/>
                    </a:cubicBezTo>
                    <a:cubicBezTo>
                      <a:pt x="17" y="41"/>
                      <a:pt x="18" y="38"/>
                      <a:pt x="18" y="39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7" y="43"/>
                      <a:pt x="17" y="41"/>
                      <a:pt x="17" y="42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8" y="43"/>
                      <a:pt x="19" y="43"/>
                      <a:pt x="21" y="39"/>
                    </a:cubicBezTo>
                    <a:cubicBezTo>
                      <a:pt x="21" y="41"/>
                      <a:pt x="21" y="41"/>
                      <a:pt x="21" y="42"/>
                    </a:cubicBezTo>
                    <a:cubicBezTo>
                      <a:pt x="21" y="42"/>
                      <a:pt x="22" y="41"/>
                      <a:pt x="22" y="41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2" y="44"/>
                      <a:pt x="23" y="42"/>
                      <a:pt x="23" y="41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3" y="44"/>
                      <a:pt x="23" y="41"/>
                      <a:pt x="23" y="41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0"/>
                      <a:pt x="24" y="41"/>
                      <a:pt x="24" y="43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3"/>
                      <a:pt x="25" y="43"/>
                      <a:pt x="26" y="42"/>
                    </a:cubicBezTo>
                    <a:cubicBezTo>
                      <a:pt x="25" y="42"/>
                      <a:pt x="25" y="41"/>
                      <a:pt x="26" y="39"/>
                    </a:cubicBezTo>
                    <a:cubicBezTo>
                      <a:pt x="26" y="37"/>
                      <a:pt x="26" y="40"/>
                      <a:pt x="26" y="39"/>
                    </a:cubicBezTo>
                    <a:cubicBezTo>
                      <a:pt x="26" y="41"/>
                      <a:pt x="26" y="41"/>
                      <a:pt x="26" y="41"/>
                    </a:cubicBezTo>
                    <a:cubicBezTo>
                      <a:pt x="26" y="44"/>
                      <a:pt x="27" y="42"/>
                      <a:pt x="28" y="42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8" y="43"/>
                      <a:pt x="29" y="41"/>
                      <a:pt x="30" y="42"/>
                    </a:cubicBezTo>
                    <a:cubicBezTo>
                      <a:pt x="30" y="41"/>
                      <a:pt x="30" y="38"/>
                      <a:pt x="30" y="38"/>
                    </a:cubicBezTo>
                    <a:cubicBezTo>
                      <a:pt x="30" y="36"/>
                      <a:pt x="30" y="41"/>
                      <a:pt x="30" y="42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40"/>
                      <a:pt x="31" y="39"/>
                      <a:pt x="31" y="40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2" y="41"/>
                      <a:pt x="32" y="42"/>
                      <a:pt x="32" y="42"/>
                    </a:cubicBezTo>
                    <a:cubicBezTo>
                      <a:pt x="32" y="40"/>
                      <a:pt x="33" y="41"/>
                      <a:pt x="33" y="39"/>
                    </a:cubicBezTo>
                    <a:cubicBezTo>
                      <a:pt x="33" y="40"/>
                      <a:pt x="33" y="40"/>
                      <a:pt x="33" y="4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33" y="42"/>
                      <a:pt x="33" y="40"/>
                      <a:pt x="33" y="39"/>
                    </a:cubicBezTo>
                    <a:cubicBezTo>
                      <a:pt x="33" y="38"/>
                      <a:pt x="33" y="39"/>
                      <a:pt x="33" y="40"/>
                    </a:cubicBezTo>
                    <a:cubicBezTo>
                      <a:pt x="33" y="41"/>
                      <a:pt x="33" y="40"/>
                      <a:pt x="33" y="40"/>
                    </a:cubicBezTo>
                    <a:cubicBezTo>
                      <a:pt x="33" y="41"/>
                      <a:pt x="33" y="40"/>
                      <a:pt x="33" y="41"/>
                    </a:cubicBezTo>
                    <a:cubicBezTo>
                      <a:pt x="33" y="41"/>
                      <a:pt x="33" y="39"/>
                      <a:pt x="34" y="40"/>
                    </a:cubicBezTo>
                    <a:cubicBezTo>
                      <a:pt x="34" y="40"/>
                      <a:pt x="34" y="40"/>
                      <a:pt x="34" y="41"/>
                    </a:cubicBezTo>
                    <a:cubicBezTo>
                      <a:pt x="34" y="40"/>
                      <a:pt x="34" y="40"/>
                      <a:pt x="35" y="40"/>
                    </a:cubicBezTo>
                    <a:cubicBezTo>
                      <a:pt x="34" y="39"/>
                      <a:pt x="34" y="39"/>
                      <a:pt x="34" y="38"/>
                    </a:cubicBezTo>
                    <a:cubicBezTo>
                      <a:pt x="34" y="38"/>
                      <a:pt x="34" y="37"/>
                      <a:pt x="34" y="38"/>
                    </a:cubicBezTo>
                    <a:cubicBezTo>
                      <a:pt x="34" y="38"/>
                      <a:pt x="34" y="38"/>
                      <a:pt x="34" y="38"/>
                    </a:cubicBezTo>
                    <a:cubicBezTo>
                      <a:pt x="34" y="38"/>
                      <a:pt x="35" y="39"/>
                      <a:pt x="34" y="37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35" y="39"/>
                      <a:pt x="35" y="41"/>
                      <a:pt x="36" y="42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36" y="40"/>
                      <a:pt x="37" y="40"/>
                      <a:pt x="37" y="41"/>
                    </a:cubicBezTo>
                    <a:cubicBezTo>
                      <a:pt x="38" y="42"/>
                      <a:pt x="37" y="36"/>
                      <a:pt x="37" y="38"/>
                    </a:cubicBezTo>
                    <a:cubicBezTo>
                      <a:pt x="38" y="40"/>
                      <a:pt x="38" y="40"/>
                      <a:pt x="38" y="40"/>
                    </a:cubicBezTo>
                    <a:cubicBezTo>
                      <a:pt x="38" y="40"/>
                      <a:pt x="38" y="39"/>
                      <a:pt x="38" y="39"/>
                    </a:cubicBezTo>
                    <a:cubicBezTo>
                      <a:pt x="38" y="38"/>
                      <a:pt x="38" y="41"/>
                      <a:pt x="38" y="39"/>
                    </a:cubicBezTo>
                    <a:cubicBezTo>
                      <a:pt x="38" y="38"/>
                      <a:pt x="38" y="38"/>
                      <a:pt x="38" y="38"/>
                    </a:cubicBezTo>
                    <a:cubicBezTo>
                      <a:pt x="39" y="42"/>
                      <a:pt x="40" y="38"/>
                      <a:pt x="41" y="40"/>
                    </a:cubicBezTo>
                    <a:cubicBezTo>
                      <a:pt x="40" y="38"/>
                      <a:pt x="41" y="39"/>
                      <a:pt x="41" y="39"/>
                    </a:cubicBezTo>
                    <a:cubicBezTo>
                      <a:pt x="42" y="41"/>
                      <a:pt x="41" y="38"/>
                      <a:pt x="42" y="39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2" y="38"/>
                      <a:pt x="40" y="33"/>
                      <a:pt x="42" y="36"/>
                    </a:cubicBezTo>
                    <a:cubicBezTo>
                      <a:pt x="42" y="37"/>
                      <a:pt x="42" y="38"/>
                      <a:pt x="42" y="38"/>
                    </a:cubicBezTo>
                    <a:cubicBezTo>
                      <a:pt x="44" y="41"/>
                      <a:pt x="42" y="36"/>
                      <a:pt x="44" y="38"/>
                    </a:cubicBezTo>
                    <a:cubicBezTo>
                      <a:pt x="43" y="37"/>
                      <a:pt x="43" y="36"/>
                      <a:pt x="43" y="35"/>
                    </a:cubicBezTo>
                    <a:cubicBezTo>
                      <a:pt x="43" y="36"/>
                      <a:pt x="44" y="37"/>
                      <a:pt x="44" y="37"/>
                    </a:cubicBezTo>
                    <a:cubicBezTo>
                      <a:pt x="44" y="37"/>
                      <a:pt x="44" y="36"/>
                      <a:pt x="44" y="37"/>
                    </a:cubicBezTo>
                    <a:cubicBezTo>
                      <a:pt x="45" y="37"/>
                      <a:pt x="45" y="38"/>
                      <a:pt x="45" y="38"/>
                    </a:cubicBezTo>
                    <a:cubicBezTo>
                      <a:pt x="45" y="38"/>
                      <a:pt x="45" y="37"/>
                      <a:pt x="45" y="36"/>
                    </a:cubicBezTo>
                    <a:cubicBezTo>
                      <a:pt x="46" y="38"/>
                      <a:pt x="46" y="37"/>
                      <a:pt x="47" y="38"/>
                    </a:cubicBezTo>
                    <a:cubicBezTo>
                      <a:pt x="46" y="35"/>
                      <a:pt x="48" y="38"/>
                      <a:pt x="46" y="35"/>
                    </a:cubicBezTo>
                    <a:cubicBezTo>
                      <a:pt x="47" y="36"/>
                      <a:pt x="47" y="36"/>
                      <a:pt x="47" y="36"/>
                    </a:cubicBezTo>
                    <a:cubicBezTo>
                      <a:pt x="46" y="35"/>
                      <a:pt x="46" y="34"/>
                      <a:pt x="46" y="33"/>
                    </a:cubicBezTo>
                    <a:cubicBezTo>
                      <a:pt x="47" y="35"/>
                      <a:pt x="47" y="35"/>
                      <a:pt x="47" y="35"/>
                    </a:cubicBezTo>
                    <a:cubicBezTo>
                      <a:pt x="48" y="37"/>
                      <a:pt x="47" y="35"/>
                      <a:pt x="48" y="37"/>
                    </a:cubicBezTo>
                    <a:cubicBezTo>
                      <a:pt x="47" y="35"/>
                      <a:pt x="48" y="36"/>
                      <a:pt x="47" y="35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7" y="34"/>
                      <a:pt x="47" y="33"/>
                      <a:pt x="47" y="33"/>
                    </a:cubicBezTo>
                    <a:cubicBezTo>
                      <a:pt x="47" y="33"/>
                      <a:pt x="48" y="35"/>
                      <a:pt x="48" y="35"/>
                    </a:cubicBezTo>
                    <a:cubicBezTo>
                      <a:pt x="49" y="36"/>
                      <a:pt x="49" y="35"/>
                      <a:pt x="48" y="35"/>
                    </a:cubicBezTo>
                    <a:cubicBezTo>
                      <a:pt x="48" y="35"/>
                      <a:pt x="48" y="35"/>
                      <a:pt x="48" y="34"/>
                    </a:cubicBezTo>
                    <a:cubicBezTo>
                      <a:pt x="48" y="34"/>
                      <a:pt x="48" y="35"/>
                      <a:pt x="48" y="35"/>
                    </a:cubicBezTo>
                    <a:cubicBezTo>
                      <a:pt x="48" y="34"/>
                      <a:pt x="48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5"/>
                      <a:pt x="49" y="34"/>
                    </a:cubicBezTo>
                    <a:cubicBezTo>
                      <a:pt x="50" y="35"/>
                      <a:pt x="50" y="33"/>
                      <a:pt x="50" y="32"/>
                    </a:cubicBezTo>
                    <a:cubicBezTo>
                      <a:pt x="50" y="33"/>
                      <a:pt x="51" y="34"/>
                      <a:pt x="50" y="33"/>
                    </a:cubicBezTo>
                    <a:cubicBezTo>
                      <a:pt x="50" y="33"/>
                      <a:pt x="50" y="31"/>
                      <a:pt x="50" y="32"/>
                    </a:cubicBezTo>
                    <a:cubicBezTo>
                      <a:pt x="50" y="32"/>
                      <a:pt x="51" y="33"/>
                      <a:pt x="51" y="33"/>
                    </a:cubicBezTo>
                    <a:cubicBezTo>
                      <a:pt x="52" y="33"/>
                      <a:pt x="51" y="32"/>
                      <a:pt x="51" y="32"/>
                    </a:cubicBezTo>
                    <a:cubicBezTo>
                      <a:pt x="52" y="34"/>
                      <a:pt x="51" y="30"/>
                      <a:pt x="52" y="31"/>
                    </a:cubicBezTo>
                    <a:cubicBezTo>
                      <a:pt x="52" y="31"/>
                      <a:pt x="53" y="32"/>
                      <a:pt x="53" y="33"/>
                    </a:cubicBezTo>
                    <a:cubicBezTo>
                      <a:pt x="53" y="32"/>
                      <a:pt x="53" y="31"/>
                      <a:pt x="52" y="29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0"/>
                      <a:pt x="53" y="29"/>
                    </a:cubicBezTo>
                    <a:cubicBezTo>
                      <a:pt x="52" y="28"/>
                      <a:pt x="51" y="27"/>
                      <a:pt x="52" y="27"/>
                    </a:cubicBezTo>
                    <a:cubicBezTo>
                      <a:pt x="52" y="27"/>
                      <a:pt x="52" y="27"/>
                      <a:pt x="52" y="27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52" y="27"/>
                      <a:pt x="52" y="27"/>
                      <a:pt x="53" y="28"/>
                    </a:cubicBezTo>
                    <a:cubicBezTo>
                      <a:pt x="54" y="30"/>
                      <a:pt x="54" y="29"/>
                      <a:pt x="54" y="29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27"/>
                      <a:pt x="54" y="29"/>
                      <a:pt x="54" y="28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2" y="24"/>
                      <a:pt x="54" y="26"/>
                      <a:pt x="54" y="27"/>
                    </a:cubicBezTo>
                    <a:cubicBezTo>
                      <a:pt x="54" y="26"/>
                      <a:pt x="53" y="24"/>
                      <a:pt x="52" y="22"/>
                    </a:cubicBezTo>
                    <a:cubicBezTo>
                      <a:pt x="52" y="22"/>
                      <a:pt x="52" y="21"/>
                      <a:pt x="52" y="21"/>
                    </a:cubicBezTo>
                    <a:cubicBezTo>
                      <a:pt x="53" y="22"/>
                      <a:pt x="52" y="21"/>
                      <a:pt x="53" y="22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4" y="23"/>
                      <a:pt x="55" y="25"/>
                      <a:pt x="55" y="26"/>
                    </a:cubicBezTo>
                    <a:cubicBezTo>
                      <a:pt x="55" y="25"/>
                      <a:pt x="56" y="26"/>
                      <a:pt x="57" y="26"/>
                    </a:cubicBezTo>
                    <a:cubicBezTo>
                      <a:pt x="55" y="23"/>
                      <a:pt x="56" y="24"/>
                      <a:pt x="55" y="22"/>
                    </a:cubicBezTo>
                    <a:cubicBezTo>
                      <a:pt x="55" y="22"/>
                      <a:pt x="56" y="24"/>
                      <a:pt x="57" y="24"/>
                    </a:cubicBezTo>
                    <a:cubicBezTo>
                      <a:pt x="56" y="23"/>
                      <a:pt x="57" y="23"/>
                      <a:pt x="57" y="23"/>
                    </a:cubicBezTo>
                    <a:cubicBezTo>
                      <a:pt x="58" y="23"/>
                      <a:pt x="58" y="23"/>
                      <a:pt x="58" y="23"/>
                    </a:cubicBezTo>
                    <a:cubicBezTo>
                      <a:pt x="57" y="23"/>
                      <a:pt x="58" y="23"/>
                      <a:pt x="57" y="21"/>
                    </a:cubicBezTo>
                    <a:cubicBezTo>
                      <a:pt x="58" y="22"/>
                      <a:pt x="58" y="22"/>
                      <a:pt x="58" y="22"/>
                    </a:cubicBezTo>
                    <a:cubicBezTo>
                      <a:pt x="59" y="22"/>
                      <a:pt x="56" y="19"/>
                      <a:pt x="57" y="20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7" y="20"/>
                      <a:pt x="59" y="22"/>
                      <a:pt x="58" y="20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9" y="21"/>
                      <a:pt x="59" y="21"/>
                      <a:pt x="58" y="19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0" y="22"/>
                      <a:pt x="58" y="19"/>
                      <a:pt x="59" y="19"/>
                    </a:cubicBezTo>
                    <a:cubicBezTo>
                      <a:pt x="59" y="19"/>
                      <a:pt x="60" y="20"/>
                      <a:pt x="60" y="20"/>
                    </a:cubicBezTo>
                    <a:cubicBezTo>
                      <a:pt x="59" y="19"/>
                      <a:pt x="60" y="19"/>
                      <a:pt x="60" y="19"/>
                    </a:cubicBezTo>
                    <a:cubicBezTo>
                      <a:pt x="61" y="20"/>
                      <a:pt x="61" y="20"/>
                      <a:pt x="61" y="20"/>
                    </a:cubicBezTo>
                    <a:cubicBezTo>
                      <a:pt x="62" y="19"/>
                      <a:pt x="64" y="18"/>
                      <a:pt x="63" y="16"/>
                    </a:cubicBezTo>
                    <a:cubicBezTo>
                      <a:pt x="65" y="17"/>
                      <a:pt x="64" y="17"/>
                      <a:pt x="65" y="18"/>
                    </a:cubicBezTo>
                    <a:cubicBezTo>
                      <a:pt x="64" y="17"/>
                      <a:pt x="65" y="18"/>
                      <a:pt x="65" y="17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5" y="17"/>
                      <a:pt x="66" y="18"/>
                      <a:pt x="66" y="17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4" y="15"/>
                      <a:pt x="68" y="18"/>
                      <a:pt x="66" y="16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65" y="15"/>
                      <a:pt x="68" y="17"/>
                      <a:pt x="66" y="16"/>
                    </a:cubicBezTo>
                    <a:cubicBezTo>
                      <a:pt x="67" y="16"/>
                      <a:pt x="67" y="16"/>
                      <a:pt x="67" y="16"/>
                    </a:cubicBezTo>
                    <a:cubicBezTo>
                      <a:pt x="68" y="17"/>
                      <a:pt x="65" y="14"/>
                      <a:pt x="67" y="15"/>
                    </a:cubicBezTo>
                    <a:cubicBezTo>
                      <a:pt x="67" y="15"/>
                      <a:pt x="66" y="14"/>
                      <a:pt x="65" y="13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67" y="13"/>
                      <a:pt x="68" y="12"/>
                      <a:pt x="66" y="10"/>
                    </a:cubicBezTo>
                    <a:cubicBezTo>
                      <a:pt x="67" y="10"/>
                      <a:pt x="67" y="10"/>
                      <a:pt x="67" y="10"/>
                    </a:cubicBezTo>
                    <a:cubicBezTo>
                      <a:pt x="65" y="9"/>
                      <a:pt x="70" y="11"/>
                      <a:pt x="66" y="8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6" y="8"/>
                      <a:pt x="67" y="8"/>
                      <a:pt x="66" y="7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7" y="8"/>
                      <a:pt x="65" y="6"/>
                      <a:pt x="65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9" y="7"/>
                      <a:pt x="72" y="3"/>
                      <a:pt x="68" y="4"/>
                    </a:cubicBezTo>
                    <a:close/>
                    <a:moveTo>
                      <a:pt x="61" y="9"/>
                    </a:moveTo>
                    <a:cubicBezTo>
                      <a:pt x="60" y="9"/>
                      <a:pt x="61" y="7"/>
                      <a:pt x="62" y="6"/>
                    </a:cubicBezTo>
                    <a:cubicBezTo>
                      <a:pt x="62" y="8"/>
                      <a:pt x="61" y="9"/>
                      <a:pt x="61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84" name="Freeform 255"/>
              <p:cNvSpPr>
                <a:spLocks/>
              </p:cNvSpPr>
              <p:nvPr/>
            </p:nvSpPr>
            <p:spPr bwMode="auto">
              <a:xfrm>
                <a:off x="6649" y="3359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0 w 5"/>
                  <a:gd name="T3" fmla="*/ 0 h 5"/>
                  <a:gd name="T4" fmla="*/ 3 w 5"/>
                  <a:gd name="T5" fmla="*/ 5 h 5"/>
                  <a:gd name="T6" fmla="*/ 5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0" y="0"/>
                    </a:lnTo>
                    <a:lnTo>
                      <a:pt x="3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85" name="Freeform 256"/>
              <p:cNvSpPr>
                <a:spLocks/>
              </p:cNvSpPr>
              <p:nvPr/>
            </p:nvSpPr>
            <p:spPr bwMode="auto">
              <a:xfrm>
                <a:off x="6538" y="340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86" name="Freeform 257"/>
              <p:cNvSpPr>
                <a:spLocks/>
              </p:cNvSpPr>
              <p:nvPr/>
            </p:nvSpPr>
            <p:spPr bwMode="auto">
              <a:xfrm>
                <a:off x="6633" y="338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87" name="Oval 258"/>
              <p:cNvSpPr>
                <a:spLocks noChangeArrowheads="1"/>
              </p:cNvSpPr>
              <p:nvPr/>
            </p:nvSpPr>
            <p:spPr bwMode="auto">
              <a:xfrm>
                <a:off x="6184" y="1975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88" name="Freeform 259"/>
              <p:cNvSpPr>
                <a:spLocks/>
              </p:cNvSpPr>
              <p:nvPr/>
            </p:nvSpPr>
            <p:spPr bwMode="auto">
              <a:xfrm>
                <a:off x="6187" y="1975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89" name="Freeform 260"/>
              <p:cNvSpPr>
                <a:spLocks/>
              </p:cNvSpPr>
              <p:nvPr/>
            </p:nvSpPr>
            <p:spPr bwMode="auto">
              <a:xfrm>
                <a:off x="6545" y="312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90" name="Freeform 261"/>
              <p:cNvSpPr>
                <a:spLocks/>
              </p:cNvSpPr>
              <p:nvPr/>
            </p:nvSpPr>
            <p:spPr bwMode="auto">
              <a:xfrm>
                <a:off x="6552" y="3331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91" name="Freeform 262"/>
              <p:cNvSpPr>
                <a:spLocks/>
              </p:cNvSpPr>
              <p:nvPr/>
            </p:nvSpPr>
            <p:spPr bwMode="auto">
              <a:xfrm>
                <a:off x="6621" y="3319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92" name="Freeform 263"/>
              <p:cNvSpPr>
                <a:spLocks/>
              </p:cNvSpPr>
              <p:nvPr/>
            </p:nvSpPr>
            <p:spPr bwMode="auto">
              <a:xfrm>
                <a:off x="6524" y="3390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1" y="0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93" name="Rectangle 264"/>
              <p:cNvSpPr>
                <a:spLocks noChangeArrowheads="1"/>
              </p:cNvSpPr>
              <p:nvPr/>
            </p:nvSpPr>
            <p:spPr bwMode="auto">
              <a:xfrm>
                <a:off x="6652" y="3293"/>
                <a:ext cx="1" cy="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94" name="Freeform 265"/>
              <p:cNvSpPr>
                <a:spLocks/>
              </p:cNvSpPr>
              <p:nvPr/>
            </p:nvSpPr>
            <p:spPr bwMode="auto">
              <a:xfrm>
                <a:off x="6528" y="3350"/>
                <a:ext cx="7" cy="2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95" name="Freeform 266"/>
              <p:cNvSpPr>
                <a:spLocks/>
              </p:cNvSpPr>
              <p:nvPr/>
            </p:nvSpPr>
            <p:spPr bwMode="auto">
              <a:xfrm>
                <a:off x="6531" y="3350"/>
                <a:ext cx="4" cy="0"/>
              </a:xfrm>
              <a:custGeom>
                <a:avLst/>
                <a:gdLst>
                  <a:gd name="T0" fmla="*/ 1 w 2"/>
                  <a:gd name="T1" fmla="*/ 2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96" name="Freeform 267"/>
              <p:cNvSpPr>
                <a:spLocks/>
              </p:cNvSpPr>
              <p:nvPr/>
            </p:nvSpPr>
            <p:spPr bwMode="auto">
              <a:xfrm>
                <a:off x="6521" y="3383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97" name="Freeform 268"/>
              <p:cNvSpPr>
                <a:spLocks/>
              </p:cNvSpPr>
              <p:nvPr/>
            </p:nvSpPr>
            <p:spPr bwMode="auto">
              <a:xfrm>
                <a:off x="6521" y="3395"/>
                <a:ext cx="3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98" name="Freeform 269"/>
              <p:cNvSpPr>
                <a:spLocks/>
              </p:cNvSpPr>
              <p:nvPr/>
            </p:nvSpPr>
            <p:spPr bwMode="auto">
              <a:xfrm>
                <a:off x="6618" y="3395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99" name="Freeform 270"/>
              <p:cNvSpPr>
                <a:spLocks/>
              </p:cNvSpPr>
              <p:nvPr/>
            </p:nvSpPr>
            <p:spPr bwMode="auto">
              <a:xfrm>
                <a:off x="6189" y="19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00" name="Freeform 271"/>
              <p:cNvSpPr>
                <a:spLocks/>
              </p:cNvSpPr>
              <p:nvPr/>
            </p:nvSpPr>
            <p:spPr bwMode="auto">
              <a:xfrm>
                <a:off x="6531" y="3400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1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1" y="0"/>
                      <a:pt x="1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01" name="Freeform 272"/>
              <p:cNvSpPr>
                <a:spLocks/>
              </p:cNvSpPr>
              <p:nvPr/>
            </p:nvSpPr>
            <p:spPr bwMode="auto">
              <a:xfrm>
                <a:off x="6894" y="2707"/>
                <a:ext cx="4" cy="3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0" y="1"/>
                      <a:pt x="1" y="1"/>
                      <a:pt x="2" y="1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02" name="Freeform 273"/>
              <p:cNvSpPr>
                <a:spLocks/>
              </p:cNvSpPr>
              <p:nvPr/>
            </p:nvSpPr>
            <p:spPr bwMode="auto">
              <a:xfrm>
                <a:off x="6519" y="3378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0 h 1"/>
                  <a:gd name="T4" fmla="*/ 1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2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03" name="Freeform 274"/>
              <p:cNvSpPr>
                <a:spLocks/>
              </p:cNvSpPr>
              <p:nvPr/>
            </p:nvSpPr>
            <p:spPr bwMode="auto">
              <a:xfrm>
                <a:off x="6645" y="33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04" name="Freeform 275"/>
              <p:cNvSpPr>
                <a:spLocks/>
              </p:cNvSpPr>
              <p:nvPr/>
            </p:nvSpPr>
            <p:spPr bwMode="auto">
              <a:xfrm>
                <a:off x="6187" y="19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05" name="Freeform 276"/>
              <p:cNvSpPr>
                <a:spLocks/>
              </p:cNvSpPr>
              <p:nvPr/>
            </p:nvSpPr>
            <p:spPr bwMode="auto">
              <a:xfrm>
                <a:off x="6642" y="3371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06" name="Freeform 277"/>
              <p:cNvSpPr>
                <a:spLocks/>
              </p:cNvSpPr>
              <p:nvPr/>
            </p:nvSpPr>
            <p:spPr bwMode="auto">
              <a:xfrm>
                <a:off x="6645" y="33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07" name="Freeform 278"/>
              <p:cNvSpPr>
                <a:spLocks/>
              </p:cNvSpPr>
              <p:nvPr/>
            </p:nvSpPr>
            <p:spPr bwMode="auto">
              <a:xfrm>
                <a:off x="6187" y="197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08" name="Freeform 279"/>
              <p:cNvSpPr>
                <a:spLocks/>
              </p:cNvSpPr>
              <p:nvPr/>
            </p:nvSpPr>
            <p:spPr bwMode="auto">
              <a:xfrm>
                <a:off x="6187" y="197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0 w 1"/>
                  <a:gd name="T5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09" name="Freeform 280"/>
              <p:cNvSpPr>
                <a:spLocks/>
              </p:cNvSpPr>
              <p:nvPr/>
            </p:nvSpPr>
            <p:spPr bwMode="auto">
              <a:xfrm>
                <a:off x="6647" y="3381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10" name="Freeform 281"/>
              <p:cNvSpPr>
                <a:spLocks/>
              </p:cNvSpPr>
              <p:nvPr/>
            </p:nvSpPr>
            <p:spPr bwMode="auto">
              <a:xfrm>
                <a:off x="6192" y="19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11" name="Freeform 282"/>
              <p:cNvSpPr>
                <a:spLocks/>
              </p:cNvSpPr>
              <p:nvPr/>
            </p:nvSpPr>
            <p:spPr bwMode="auto">
              <a:xfrm>
                <a:off x="6557" y="2025"/>
                <a:ext cx="5" cy="9"/>
              </a:xfrm>
              <a:custGeom>
                <a:avLst/>
                <a:gdLst>
                  <a:gd name="T0" fmla="*/ 2 w 2"/>
                  <a:gd name="T1" fmla="*/ 1 h 4"/>
                  <a:gd name="T2" fmla="*/ 1 w 2"/>
                  <a:gd name="T3" fmla="*/ 4 h 4"/>
                  <a:gd name="T4" fmla="*/ 2 w 2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1"/>
                    </a:moveTo>
                    <a:cubicBezTo>
                      <a:pt x="2" y="1"/>
                      <a:pt x="0" y="1"/>
                      <a:pt x="1" y="4"/>
                    </a:cubicBezTo>
                    <a:cubicBezTo>
                      <a:pt x="1" y="0"/>
                      <a:pt x="2" y="4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12" name="Freeform 283"/>
              <p:cNvSpPr>
                <a:spLocks/>
              </p:cNvSpPr>
              <p:nvPr/>
            </p:nvSpPr>
            <p:spPr bwMode="auto">
              <a:xfrm>
                <a:off x="6286" y="1700"/>
                <a:ext cx="5" cy="5"/>
              </a:xfrm>
              <a:custGeom>
                <a:avLst/>
                <a:gdLst>
                  <a:gd name="T0" fmla="*/ 0 w 5"/>
                  <a:gd name="T1" fmla="*/ 5 h 5"/>
                  <a:gd name="T2" fmla="*/ 5 w 5"/>
                  <a:gd name="T3" fmla="*/ 0 h 5"/>
                  <a:gd name="T4" fmla="*/ 0 w 5"/>
                  <a:gd name="T5" fmla="*/ 3 h 5"/>
                  <a:gd name="T6" fmla="*/ 0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lnTo>
                      <a:pt x="5" y="0"/>
                    </a:lnTo>
                    <a:lnTo>
                      <a:pt x="0" y="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13" name="Freeform 284"/>
              <p:cNvSpPr>
                <a:spLocks/>
              </p:cNvSpPr>
              <p:nvPr/>
            </p:nvSpPr>
            <p:spPr bwMode="auto">
              <a:xfrm>
                <a:off x="6732" y="1705"/>
                <a:ext cx="10" cy="5"/>
              </a:xfrm>
              <a:custGeom>
                <a:avLst/>
                <a:gdLst>
                  <a:gd name="T0" fmla="*/ 2 w 4"/>
                  <a:gd name="T1" fmla="*/ 2 h 2"/>
                  <a:gd name="T2" fmla="*/ 1 w 4"/>
                  <a:gd name="T3" fmla="*/ 0 h 2"/>
                  <a:gd name="T4" fmla="*/ 2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cubicBezTo>
                      <a:pt x="2" y="2"/>
                      <a:pt x="3" y="1"/>
                      <a:pt x="1" y="0"/>
                    </a:cubicBezTo>
                    <a:cubicBezTo>
                      <a:pt x="4" y="2"/>
                      <a:pt x="0" y="1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14" name="Freeform 285"/>
              <p:cNvSpPr>
                <a:spLocks/>
              </p:cNvSpPr>
              <p:nvPr/>
            </p:nvSpPr>
            <p:spPr bwMode="auto">
              <a:xfrm>
                <a:off x="6161" y="2072"/>
                <a:ext cx="2" cy="24"/>
              </a:xfrm>
              <a:custGeom>
                <a:avLst/>
                <a:gdLst>
                  <a:gd name="T0" fmla="*/ 0 w 1"/>
                  <a:gd name="T1" fmla="*/ 0 h 10"/>
                  <a:gd name="T2" fmla="*/ 1 w 1"/>
                  <a:gd name="T3" fmla="*/ 10 h 10"/>
                  <a:gd name="T4" fmla="*/ 0 w 1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0">
                    <a:moveTo>
                      <a:pt x="0" y="0"/>
                    </a:moveTo>
                    <a:cubicBezTo>
                      <a:pt x="0" y="4"/>
                      <a:pt x="0" y="10"/>
                      <a:pt x="1" y="1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15" name="Freeform 286"/>
              <p:cNvSpPr>
                <a:spLocks noEditPoints="1"/>
              </p:cNvSpPr>
              <p:nvPr/>
            </p:nvSpPr>
            <p:spPr bwMode="auto">
              <a:xfrm>
                <a:off x="6144" y="1918"/>
                <a:ext cx="85" cy="102"/>
              </a:xfrm>
              <a:custGeom>
                <a:avLst/>
                <a:gdLst>
                  <a:gd name="T0" fmla="*/ 32 w 36"/>
                  <a:gd name="T1" fmla="*/ 19 h 43"/>
                  <a:gd name="T2" fmla="*/ 27 w 36"/>
                  <a:gd name="T3" fmla="*/ 2 h 43"/>
                  <a:gd name="T4" fmla="*/ 8 w 36"/>
                  <a:gd name="T5" fmla="*/ 14 h 43"/>
                  <a:gd name="T6" fmla="*/ 16 w 36"/>
                  <a:gd name="T7" fmla="*/ 25 h 43"/>
                  <a:gd name="T8" fmla="*/ 16 w 36"/>
                  <a:gd name="T9" fmla="*/ 24 h 43"/>
                  <a:gd name="T10" fmla="*/ 17 w 36"/>
                  <a:gd name="T11" fmla="*/ 24 h 43"/>
                  <a:gd name="T12" fmla="*/ 17 w 36"/>
                  <a:gd name="T13" fmla="*/ 23 h 43"/>
                  <a:gd name="T14" fmla="*/ 17 w 36"/>
                  <a:gd name="T15" fmla="*/ 24 h 43"/>
                  <a:gd name="T16" fmla="*/ 19 w 36"/>
                  <a:gd name="T17" fmla="*/ 23 h 43"/>
                  <a:gd name="T18" fmla="*/ 18 w 36"/>
                  <a:gd name="T19" fmla="*/ 24 h 43"/>
                  <a:gd name="T20" fmla="*/ 17 w 36"/>
                  <a:gd name="T21" fmla="*/ 24 h 43"/>
                  <a:gd name="T22" fmla="*/ 19 w 36"/>
                  <a:gd name="T23" fmla="*/ 23 h 43"/>
                  <a:gd name="T24" fmla="*/ 20 w 36"/>
                  <a:gd name="T25" fmla="*/ 23 h 43"/>
                  <a:gd name="T26" fmla="*/ 21 w 36"/>
                  <a:gd name="T27" fmla="*/ 24 h 43"/>
                  <a:gd name="T28" fmla="*/ 21 w 36"/>
                  <a:gd name="T29" fmla="*/ 23 h 43"/>
                  <a:gd name="T30" fmla="*/ 21 w 36"/>
                  <a:gd name="T31" fmla="*/ 23 h 43"/>
                  <a:gd name="T32" fmla="*/ 21 w 36"/>
                  <a:gd name="T33" fmla="*/ 23 h 43"/>
                  <a:gd name="T34" fmla="*/ 21 w 36"/>
                  <a:gd name="T35" fmla="*/ 24 h 43"/>
                  <a:gd name="T36" fmla="*/ 22 w 36"/>
                  <a:gd name="T37" fmla="*/ 24 h 43"/>
                  <a:gd name="T38" fmla="*/ 22 w 36"/>
                  <a:gd name="T39" fmla="*/ 24 h 43"/>
                  <a:gd name="T40" fmla="*/ 22 w 36"/>
                  <a:gd name="T41" fmla="*/ 19 h 43"/>
                  <a:gd name="T42" fmla="*/ 22 w 36"/>
                  <a:gd name="T43" fmla="*/ 19 h 43"/>
                  <a:gd name="T44" fmla="*/ 23 w 36"/>
                  <a:gd name="T45" fmla="*/ 23 h 43"/>
                  <a:gd name="T46" fmla="*/ 27 w 36"/>
                  <a:gd name="T47" fmla="*/ 24 h 43"/>
                  <a:gd name="T48" fmla="*/ 25 w 36"/>
                  <a:gd name="T49" fmla="*/ 24 h 43"/>
                  <a:gd name="T50" fmla="*/ 25 w 36"/>
                  <a:gd name="T51" fmla="*/ 24 h 43"/>
                  <a:gd name="T52" fmla="*/ 26 w 36"/>
                  <a:gd name="T53" fmla="*/ 23 h 43"/>
                  <a:gd name="T54" fmla="*/ 25 w 36"/>
                  <a:gd name="T55" fmla="*/ 24 h 43"/>
                  <a:gd name="T56" fmla="*/ 24 w 36"/>
                  <a:gd name="T57" fmla="*/ 24 h 43"/>
                  <a:gd name="T58" fmla="*/ 24 w 36"/>
                  <a:gd name="T59" fmla="*/ 22 h 43"/>
                  <a:gd name="T60" fmla="*/ 24 w 36"/>
                  <a:gd name="T61" fmla="*/ 24 h 43"/>
                  <a:gd name="T62" fmla="*/ 23 w 36"/>
                  <a:gd name="T63" fmla="*/ 24 h 43"/>
                  <a:gd name="T64" fmla="*/ 23 w 36"/>
                  <a:gd name="T65" fmla="*/ 24 h 43"/>
                  <a:gd name="T66" fmla="*/ 24 w 36"/>
                  <a:gd name="T67" fmla="*/ 24 h 43"/>
                  <a:gd name="T68" fmla="*/ 24 w 36"/>
                  <a:gd name="T69" fmla="*/ 24 h 43"/>
                  <a:gd name="T70" fmla="*/ 25 w 36"/>
                  <a:gd name="T71" fmla="*/ 24 h 43"/>
                  <a:gd name="T72" fmla="*/ 29 w 36"/>
                  <a:gd name="T73" fmla="*/ 24 h 43"/>
                  <a:gd name="T74" fmla="*/ 26 w 36"/>
                  <a:gd name="T75" fmla="*/ 24 h 43"/>
                  <a:gd name="T76" fmla="*/ 24 w 36"/>
                  <a:gd name="T77" fmla="*/ 22 h 43"/>
                  <a:gd name="T78" fmla="*/ 23 w 36"/>
                  <a:gd name="T79" fmla="*/ 21 h 43"/>
                  <a:gd name="T80" fmla="*/ 24 w 36"/>
                  <a:gd name="T81" fmla="*/ 21 h 43"/>
                  <a:gd name="T82" fmla="*/ 24 w 36"/>
                  <a:gd name="T83" fmla="*/ 21 h 43"/>
                  <a:gd name="T84" fmla="*/ 23 w 36"/>
                  <a:gd name="T85" fmla="*/ 20 h 43"/>
                  <a:gd name="T86" fmla="*/ 22 w 36"/>
                  <a:gd name="T87" fmla="*/ 19 h 43"/>
                  <a:gd name="T88" fmla="*/ 22 w 36"/>
                  <a:gd name="T89" fmla="*/ 20 h 43"/>
                  <a:gd name="T90" fmla="*/ 21 w 36"/>
                  <a:gd name="T91" fmla="*/ 19 h 43"/>
                  <a:gd name="T92" fmla="*/ 22 w 36"/>
                  <a:gd name="T93" fmla="*/ 21 h 43"/>
                  <a:gd name="T94" fmla="*/ 20 w 36"/>
                  <a:gd name="T95" fmla="*/ 21 h 43"/>
                  <a:gd name="T96" fmla="*/ 17 w 36"/>
                  <a:gd name="T97" fmla="*/ 20 h 43"/>
                  <a:gd name="T98" fmla="*/ 20 w 36"/>
                  <a:gd name="T99" fmla="*/ 19 h 43"/>
                  <a:gd name="T100" fmla="*/ 18 w 36"/>
                  <a:gd name="T101" fmla="*/ 18 h 43"/>
                  <a:gd name="T102" fmla="*/ 19 w 36"/>
                  <a:gd name="T103" fmla="*/ 18 h 43"/>
                  <a:gd name="T104" fmla="*/ 20 w 36"/>
                  <a:gd name="T105" fmla="*/ 18 h 43"/>
                  <a:gd name="T106" fmla="*/ 21 w 36"/>
                  <a:gd name="T107" fmla="*/ 19 h 43"/>
                  <a:gd name="T108" fmla="*/ 20 w 36"/>
                  <a:gd name="T109" fmla="*/ 18 h 43"/>
                  <a:gd name="T110" fmla="*/ 18 w 36"/>
                  <a:gd name="T111" fmla="*/ 18 h 43"/>
                  <a:gd name="T112" fmla="*/ 18 w 36"/>
                  <a:gd name="T113" fmla="*/ 18 h 43"/>
                  <a:gd name="T114" fmla="*/ 15 w 36"/>
                  <a:gd name="T115" fmla="*/ 18 h 43"/>
                  <a:gd name="T116" fmla="*/ 18 w 36"/>
                  <a:gd name="T117" fmla="*/ 18 h 43"/>
                  <a:gd name="T118" fmla="*/ 18 w 36"/>
                  <a:gd name="T119" fmla="*/ 18 h 43"/>
                  <a:gd name="T120" fmla="*/ 17 w 36"/>
                  <a:gd name="T121" fmla="*/ 19 h 43"/>
                  <a:gd name="T122" fmla="*/ 16 w 36"/>
                  <a:gd name="T123" fmla="*/ 25 h 43"/>
                  <a:gd name="T124" fmla="*/ 14 w 36"/>
                  <a:gd name="T125" fmla="*/ 2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6" h="43">
                    <a:moveTo>
                      <a:pt x="5" y="16"/>
                    </a:moveTo>
                    <a:cubicBezTo>
                      <a:pt x="6" y="19"/>
                      <a:pt x="3" y="20"/>
                      <a:pt x="0" y="23"/>
                    </a:cubicBezTo>
                    <a:cubicBezTo>
                      <a:pt x="0" y="23"/>
                      <a:pt x="1" y="25"/>
                      <a:pt x="1" y="28"/>
                    </a:cubicBezTo>
                    <a:cubicBezTo>
                      <a:pt x="5" y="39"/>
                      <a:pt x="13" y="43"/>
                      <a:pt x="19" y="41"/>
                    </a:cubicBezTo>
                    <a:cubicBezTo>
                      <a:pt x="18" y="40"/>
                      <a:pt x="18" y="39"/>
                      <a:pt x="19" y="39"/>
                    </a:cubicBezTo>
                    <a:cubicBezTo>
                      <a:pt x="19" y="39"/>
                      <a:pt x="19" y="39"/>
                      <a:pt x="19" y="39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9"/>
                      <a:pt x="19" y="40"/>
                    </a:cubicBezTo>
                    <a:cubicBezTo>
                      <a:pt x="20" y="39"/>
                      <a:pt x="21" y="39"/>
                      <a:pt x="23" y="39"/>
                    </a:cubicBezTo>
                    <a:cubicBezTo>
                      <a:pt x="22" y="36"/>
                      <a:pt x="23" y="38"/>
                      <a:pt x="23" y="36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3" y="36"/>
                      <a:pt x="23" y="36"/>
                      <a:pt x="25" y="38"/>
                    </a:cubicBezTo>
                    <a:cubicBezTo>
                      <a:pt x="29" y="38"/>
                      <a:pt x="31" y="35"/>
                      <a:pt x="33" y="33"/>
                    </a:cubicBezTo>
                    <a:cubicBezTo>
                      <a:pt x="36" y="30"/>
                      <a:pt x="36" y="26"/>
                      <a:pt x="36" y="21"/>
                    </a:cubicBezTo>
                    <a:cubicBezTo>
                      <a:pt x="33" y="20"/>
                      <a:pt x="35" y="19"/>
                      <a:pt x="32" y="19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1" y="18"/>
                      <a:pt x="33" y="18"/>
                      <a:pt x="34" y="17"/>
                    </a:cubicBezTo>
                    <a:cubicBezTo>
                      <a:pt x="33" y="17"/>
                      <a:pt x="34" y="17"/>
                      <a:pt x="32" y="17"/>
                    </a:cubicBezTo>
                    <a:cubicBezTo>
                      <a:pt x="30" y="17"/>
                      <a:pt x="35" y="17"/>
                      <a:pt x="34" y="16"/>
                    </a:cubicBezTo>
                    <a:cubicBezTo>
                      <a:pt x="34" y="16"/>
                      <a:pt x="33" y="17"/>
                      <a:pt x="33" y="16"/>
                    </a:cubicBezTo>
                    <a:cubicBezTo>
                      <a:pt x="31" y="16"/>
                      <a:pt x="34" y="17"/>
                      <a:pt x="36" y="15"/>
                    </a:cubicBezTo>
                    <a:cubicBezTo>
                      <a:pt x="35" y="13"/>
                      <a:pt x="32" y="12"/>
                      <a:pt x="33" y="10"/>
                    </a:cubicBezTo>
                    <a:cubicBezTo>
                      <a:pt x="33" y="11"/>
                      <a:pt x="32" y="11"/>
                      <a:pt x="32" y="11"/>
                    </a:cubicBezTo>
                    <a:cubicBezTo>
                      <a:pt x="35" y="9"/>
                      <a:pt x="31" y="11"/>
                      <a:pt x="32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4" y="9"/>
                      <a:pt x="32" y="9"/>
                      <a:pt x="32" y="7"/>
                    </a:cubicBezTo>
                    <a:cubicBezTo>
                      <a:pt x="30" y="7"/>
                      <a:pt x="32" y="5"/>
                      <a:pt x="30" y="5"/>
                    </a:cubicBezTo>
                    <a:cubicBezTo>
                      <a:pt x="31" y="5"/>
                      <a:pt x="30" y="4"/>
                      <a:pt x="30" y="4"/>
                    </a:cubicBezTo>
                    <a:cubicBezTo>
                      <a:pt x="27" y="6"/>
                      <a:pt x="29" y="1"/>
                      <a:pt x="27" y="3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5" y="1"/>
                      <a:pt x="21" y="0"/>
                      <a:pt x="18" y="3"/>
                    </a:cubicBezTo>
                    <a:cubicBezTo>
                      <a:pt x="16" y="3"/>
                      <a:pt x="12" y="1"/>
                      <a:pt x="13" y="3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4"/>
                      <a:pt x="12" y="3"/>
                    </a:cubicBezTo>
                    <a:cubicBezTo>
                      <a:pt x="13" y="5"/>
                      <a:pt x="11" y="4"/>
                      <a:pt x="11" y="4"/>
                    </a:cubicBezTo>
                    <a:cubicBezTo>
                      <a:pt x="11" y="5"/>
                      <a:pt x="11" y="5"/>
                      <a:pt x="11" y="6"/>
                    </a:cubicBezTo>
                    <a:cubicBezTo>
                      <a:pt x="9" y="4"/>
                      <a:pt x="11" y="8"/>
                      <a:pt x="9" y="7"/>
                    </a:cubicBezTo>
                    <a:cubicBezTo>
                      <a:pt x="12" y="9"/>
                      <a:pt x="10" y="8"/>
                      <a:pt x="10" y="9"/>
                    </a:cubicBezTo>
                    <a:cubicBezTo>
                      <a:pt x="10" y="9"/>
                      <a:pt x="10" y="9"/>
                      <a:pt x="9" y="8"/>
                    </a:cubicBezTo>
                    <a:cubicBezTo>
                      <a:pt x="9" y="9"/>
                      <a:pt x="9" y="9"/>
                      <a:pt x="8" y="9"/>
                    </a:cubicBezTo>
                    <a:cubicBezTo>
                      <a:pt x="8" y="9"/>
                      <a:pt x="10" y="10"/>
                      <a:pt x="9" y="10"/>
                    </a:cubicBezTo>
                    <a:cubicBezTo>
                      <a:pt x="7" y="9"/>
                      <a:pt x="9" y="11"/>
                      <a:pt x="8" y="10"/>
                    </a:cubicBezTo>
                    <a:cubicBezTo>
                      <a:pt x="10" y="11"/>
                      <a:pt x="11" y="13"/>
                      <a:pt x="10" y="12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9" y="12"/>
                      <a:pt x="5" y="12"/>
                      <a:pt x="8" y="1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8" y="15"/>
                      <a:pt x="6" y="15"/>
                      <a:pt x="8" y="17"/>
                    </a:cubicBezTo>
                    <a:cubicBezTo>
                      <a:pt x="8" y="17"/>
                      <a:pt x="7" y="17"/>
                      <a:pt x="7" y="17"/>
                    </a:cubicBezTo>
                    <a:cubicBezTo>
                      <a:pt x="6" y="17"/>
                      <a:pt x="5" y="16"/>
                      <a:pt x="5" y="16"/>
                    </a:cubicBezTo>
                    <a:close/>
                    <a:moveTo>
                      <a:pt x="16" y="26"/>
                    </a:move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7"/>
                      <a:pt x="16" y="27"/>
                      <a:pt x="16" y="26"/>
                    </a:cubicBezTo>
                    <a:close/>
                    <a:moveTo>
                      <a:pt x="17" y="24"/>
                    </a:moveTo>
                    <a:cubicBezTo>
                      <a:pt x="17" y="25"/>
                      <a:pt x="16" y="25"/>
                      <a:pt x="17" y="27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4"/>
                      <a:pt x="16" y="24"/>
                      <a:pt x="17" y="24"/>
                    </a:cubicBezTo>
                    <a:cubicBezTo>
                      <a:pt x="17" y="25"/>
                      <a:pt x="17" y="25"/>
                      <a:pt x="17" y="24"/>
                    </a:cubicBezTo>
                    <a:close/>
                    <a:moveTo>
                      <a:pt x="16" y="25"/>
                    </a:move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5"/>
                      <a:pt x="17" y="23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6" y="25"/>
                      <a:pt x="17" y="24"/>
                      <a:pt x="16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6" y="24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3"/>
                    </a:move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3"/>
                    </a:move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8" y="25"/>
                      <a:pt x="17" y="24"/>
                      <a:pt x="17" y="24"/>
                    </a:cubicBezTo>
                    <a:close/>
                    <a:moveTo>
                      <a:pt x="18" y="24"/>
                    </a:move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lose/>
                    <a:moveTo>
                      <a:pt x="20" y="23"/>
                    </a:move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19" y="23"/>
                      <a:pt x="19" y="23"/>
                    </a:cubicBezTo>
                    <a:cubicBezTo>
                      <a:pt x="19" y="23"/>
                      <a:pt x="18" y="23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9" y="23"/>
                      <a:pt x="19" y="23"/>
                      <a:pt x="18" y="24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19" y="23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8" y="25"/>
                      <a:pt x="19" y="26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3"/>
                      <a:pt x="17" y="23"/>
                    </a:cubicBezTo>
                    <a:cubicBezTo>
                      <a:pt x="17" y="23"/>
                      <a:pt x="18" y="23"/>
                      <a:pt x="18" y="23"/>
                    </a:cubicBezTo>
                    <a:cubicBezTo>
                      <a:pt x="18" y="23"/>
                      <a:pt x="18" y="23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2"/>
                      <a:pt x="17" y="22"/>
                      <a:pt x="17" y="22"/>
                    </a:cubicBezTo>
                    <a:cubicBezTo>
                      <a:pt x="18" y="22"/>
                      <a:pt x="18" y="23"/>
                      <a:pt x="18" y="23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2"/>
                      <a:pt x="19" y="23"/>
                      <a:pt x="19" y="23"/>
                    </a:cubicBezTo>
                    <a:cubicBezTo>
                      <a:pt x="19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1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0" y="24"/>
                    </a:move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lose/>
                    <a:moveTo>
                      <a:pt x="20" y="24"/>
                    </a:moveTo>
                    <a:cubicBezTo>
                      <a:pt x="20" y="24"/>
                      <a:pt x="20" y="24"/>
                      <a:pt x="20" y="24"/>
                    </a:cubicBezTo>
                    <a:cubicBezTo>
                      <a:pt x="21" y="24"/>
                      <a:pt x="21" y="24"/>
                      <a:pt x="21" y="25"/>
                    </a:cubicBezTo>
                    <a:lnTo>
                      <a:pt x="20" y="24"/>
                    </a:ln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2" y="25"/>
                    </a:cubicBezTo>
                    <a:lnTo>
                      <a:pt x="21" y="24"/>
                    </a:lnTo>
                    <a:close/>
                    <a:moveTo>
                      <a:pt x="22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lose/>
                    <a:moveTo>
                      <a:pt x="22" y="23"/>
                    </a:move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lnTo>
                      <a:pt x="22" y="23"/>
                    </a:lnTo>
                    <a:close/>
                    <a:moveTo>
                      <a:pt x="22" y="23"/>
                    </a:move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lose/>
                    <a:moveTo>
                      <a:pt x="22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lose/>
                    <a:moveTo>
                      <a:pt x="22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lose/>
                    <a:moveTo>
                      <a:pt x="22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3" y="24"/>
                      <a:pt x="22" y="24"/>
                    </a:cubicBezTo>
                    <a:close/>
                    <a:moveTo>
                      <a:pt x="22" y="22"/>
                    </a:moveTo>
                    <a:cubicBezTo>
                      <a:pt x="22" y="22"/>
                      <a:pt x="22" y="22"/>
                      <a:pt x="22" y="22"/>
                    </a:cubicBezTo>
                    <a:cubicBezTo>
                      <a:pt x="23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2" y="22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2" y="20"/>
                      <a:pt x="22" y="20"/>
                    </a:cubicBezTo>
                    <a:cubicBezTo>
                      <a:pt x="22" y="20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2" y="19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  <a:moveTo>
                      <a:pt x="23" y="23"/>
                    </a:moveTo>
                    <a:cubicBezTo>
                      <a:pt x="23" y="23"/>
                      <a:pt x="23" y="22"/>
                      <a:pt x="22" y="22"/>
                    </a:cubicBezTo>
                    <a:cubicBezTo>
                      <a:pt x="22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3"/>
                    </a:cubicBezTo>
                    <a:cubicBezTo>
                      <a:pt x="23" y="23"/>
                      <a:pt x="23" y="23"/>
                      <a:pt x="23" y="23"/>
                    </a:cubicBezTo>
                    <a:close/>
                    <a:moveTo>
                      <a:pt x="23" y="22"/>
                    </a:move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3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3"/>
                      <a:pt x="23" y="22"/>
                      <a:pt x="23" y="22"/>
                    </a:cubicBezTo>
                    <a:close/>
                    <a:moveTo>
                      <a:pt x="27" y="24"/>
                    </a:moveTo>
                    <a:cubicBezTo>
                      <a:pt x="26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lose/>
                    <a:moveTo>
                      <a:pt x="27" y="24"/>
                    </a:move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lose/>
                    <a:moveTo>
                      <a:pt x="27" y="24"/>
                    </a:move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7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5" y="24"/>
                    </a:cubicBezTo>
                    <a:cubicBezTo>
                      <a:pt x="26" y="24"/>
                      <a:pt x="25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4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5" y="24"/>
                      <a:pt x="25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3"/>
                    </a:move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lose/>
                    <a:moveTo>
                      <a:pt x="26" y="23"/>
                    </a:move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6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lose/>
                    <a:moveTo>
                      <a:pt x="25" y="23"/>
                    </a:move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6" y="23"/>
                    </a:cubicBezTo>
                    <a:cubicBezTo>
                      <a:pt x="25" y="23"/>
                      <a:pt x="25" y="23"/>
                      <a:pt x="25" y="23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2"/>
                      <a:pt x="23" y="22"/>
                      <a:pt x="23" y="22"/>
                    </a:cubicBezTo>
                    <a:lnTo>
                      <a:pt x="24" y="22"/>
                    </a:ln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4" y="22"/>
                      <a:pt x="24" y="22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3" y="22"/>
                    </a:moveTo>
                    <a:cubicBezTo>
                      <a:pt x="23" y="22"/>
                      <a:pt x="23" y="23"/>
                      <a:pt x="23" y="23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3" y="24"/>
                    </a:move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3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3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5" y="24"/>
                      <a:pt x="25" y="24"/>
                      <a:pt x="26" y="24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5"/>
                      <a:pt x="27" y="25"/>
                      <a:pt x="27" y="25"/>
                    </a:cubicBezTo>
                    <a:cubicBezTo>
                      <a:pt x="26" y="24"/>
                      <a:pt x="25" y="24"/>
                      <a:pt x="24" y="24"/>
                    </a:cubicBezTo>
                    <a:close/>
                    <a:moveTo>
                      <a:pt x="27" y="25"/>
                    </a:move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5"/>
                      <a:pt x="27" y="25"/>
                      <a:pt x="27" y="25"/>
                    </a:cubicBezTo>
                    <a:close/>
                    <a:moveTo>
                      <a:pt x="27" y="24"/>
                    </a:move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8" y="24"/>
                      <a:pt x="28" y="24"/>
                      <a:pt x="27" y="24"/>
                    </a:cubicBezTo>
                    <a:close/>
                    <a:moveTo>
                      <a:pt x="29" y="24"/>
                    </a:moveTo>
                    <a:cubicBezTo>
                      <a:pt x="29" y="24"/>
                      <a:pt x="26" y="24"/>
                      <a:pt x="27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6" y="24"/>
                    </a:cubicBezTo>
                    <a:lnTo>
                      <a:pt x="29" y="24"/>
                    </a:lnTo>
                    <a:close/>
                    <a:moveTo>
                      <a:pt x="27" y="24"/>
                    </a:moveTo>
                    <a:cubicBezTo>
                      <a:pt x="27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7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2"/>
                    </a:moveTo>
                    <a:cubicBezTo>
                      <a:pt x="26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6" y="22"/>
                      <a:pt x="26" y="22"/>
                    </a:cubicBezTo>
                    <a:close/>
                    <a:moveTo>
                      <a:pt x="25" y="22"/>
                    </a:move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2"/>
                      <a:pt x="25" y="22"/>
                    </a:cubicBezTo>
                    <a:cubicBezTo>
                      <a:pt x="25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5" y="22"/>
                    </a:cubicBezTo>
                    <a:cubicBezTo>
                      <a:pt x="24" y="22"/>
                      <a:pt x="24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2" y="21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4" y="21"/>
                    </a:cubicBezTo>
                    <a:cubicBezTo>
                      <a:pt x="24" y="22"/>
                      <a:pt x="24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lose/>
                    <a:moveTo>
                      <a:pt x="23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3" y="21"/>
                      <a:pt x="23" y="21"/>
                      <a:pt x="23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5" y="21"/>
                    </a:cubicBezTo>
                    <a:cubicBezTo>
                      <a:pt x="25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5" y="21"/>
                      <a:pt x="25" y="21"/>
                      <a:pt x="25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19"/>
                      <a:pt x="23" y="19"/>
                      <a:pt x="23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2" y="19"/>
                      <a:pt x="22" y="18"/>
                      <a:pt x="22" y="18"/>
                    </a:cubicBezTo>
                    <a:cubicBezTo>
                      <a:pt x="21" y="17"/>
                      <a:pt x="22" y="18"/>
                      <a:pt x="23" y="20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19"/>
                    </a:cubicBezTo>
                    <a:close/>
                    <a:moveTo>
                      <a:pt x="22" y="21"/>
                    </a:move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2" y="21"/>
                    </a:cubicBezTo>
                    <a:close/>
                    <a:moveTo>
                      <a:pt x="22" y="21"/>
                    </a:move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1"/>
                      <a:pt x="21" y="21"/>
                      <a:pt x="21" y="21"/>
                    </a:cubicBezTo>
                    <a:cubicBezTo>
                      <a:pt x="21" y="21"/>
                      <a:pt x="22" y="21"/>
                      <a:pt x="22" y="21"/>
                    </a:cubicBezTo>
                    <a:close/>
                    <a:moveTo>
                      <a:pt x="20" y="21"/>
                    </a:moveTo>
                    <a:cubicBezTo>
                      <a:pt x="20" y="21"/>
                      <a:pt x="20" y="22"/>
                      <a:pt x="20" y="22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8" y="21"/>
                      <a:pt x="18" y="20"/>
                      <a:pt x="17" y="21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7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19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7" y="20"/>
                      <a:pt x="17" y="20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7" y="19"/>
                      <a:pt x="17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20" y="18"/>
                    </a:cubicBezTo>
                    <a:cubicBezTo>
                      <a:pt x="19" y="19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20" y="18"/>
                      <a:pt x="19" y="21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20" y="20"/>
                    </a:cubicBezTo>
                    <a:cubicBezTo>
                      <a:pt x="20" y="20"/>
                      <a:pt x="20" y="19"/>
                      <a:pt x="20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1"/>
                      <a:pt x="20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0" y="21"/>
                    </a:cubicBezTo>
                    <a:close/>
                    <a:moveTo>
                      <a:pt x="18" y="18"/>
                    </a:moveTo>
                    <a:cubicBezTo>
                      <a:pt x="19" y="18"/>
                      <a:pt x="19" y="18"/>
                      <a:pt x="18" y="18"/>
                    </a:cubicBezTo>
                    <a:cubicBezTo>
                      <a:pt x="19" y="18"/>
                      <a:pt x="19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8" y="18"/>
                      <a:pt x="18" y="18"/>
                    </a:cubicBezTo>
                    <a:cubicBezTo>
                      <a:pt x="18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20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20" y="18"/>
                      <a:pt x="19" y="18"/>
                    </a:cubicBezTo>
                    <a:close/>
                    <a:moveTo>
                      <a:pt x="20" y="18"/>
                    </a:moveTo>
                    <a:cubicBezTo>
                      <a:pt x="20" y="18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lose/>
                    <a:moveTo>
                      <a:pt x="20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8"/>
                    </a:cubicBezTo>
                    <a:cubicBezTo>
                      <a:pt x="20" y="19"/>
                      <a:pt x="20" y="19"/>
                      <a:pt x="21" y="19"/>
                    </a:cubicBezTo>
                    <a:close/>
                    <a:moveTo>
                      <a:pt x="20" y="18"/>
                    </a:moveTo>
                    <a:cubicBezTo>
                      <a:pt x="20" y="19"/>
                      <a:pt x="20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8"/>
                      <a:pt x="20" y="18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0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1" y="19"/>
                    </a:cubicBezTo>
                    <a:lnTo>
                      <a:pt x="20" y="18"/>
                    </a:lnTo>
                    <a:close/>
                    <a:moveTo>
                      <a:pt x="19" y="18"/>
                    </a:moveTo>
                    <a:cubicBezTo>
                      <a:pt x="20" y="17"/>
                      <a:pt x="20" y="17"/>
                      <a:pt x="20" y="17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8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6" y="19"/>
                      <a:pt x="18" y="18"/>
                      <a:pt x="16" y="18"/>
                    </a:cubicBezTo>
                    <a:cubicBezTo>
                      <a:pt x="18" y="18"/>
                      <a:pt x="16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6" y="18"/>
                      <a:pt x="17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7" y="18"/>
                      <a:pt x="18" y="18"/>
                      <a:pt x="17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7" y="18"/>
                      <a:pt x="18" y="18"/>
                    </a:cubicBezTo>
                    <a:cubicBezTo>
                      <a:pt x="17" y="18"/>
                      <a:pt x="17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7" y="18"/>
                      <a:pt x="17" y="18"/>
                      <a:pt x="17" y="19"/>
                    </a:cubicBezTo>
                    <a:cubicBezTo>
                      <a:pt x="16" y="19"/>
                      <a:pt x="17" y="18"/>
                      <a:pt x="18" y="18"/>
                    </a:cubicBezTo>
                    <a:cubicBezTo>
                      <a:pt x="16" y="19"/>
                      <a:pt x="17" y="18"/>
                      <a:pt x="16" y="19"/>
                    </a:cubicBezTo>
                    <a:cubicBezTo>
                      <a:pt x="16" y="19"/>
                      <a:pt x="17" y="19"/>
                      <a:pt x="17" y="19"/>
                    </a:cubicBezTo>
                    <a:cubicBezTo>
                      <a:pt x="17" y="19"/>
                      <a:pt x="19" y="18"/>
                      <a:pt x="17" y="19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9" y="18"/>
                    </a:cubicBezTo>
                    <a:cubicBezTo>
                      <a:pt x="18" y="18"/>
                      <a:pt x="18" y="19"/>
                      <a:pt x="18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6" y="19"/>
                      <a:pt x="16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9"/>
                      <a:pt x="15" y="18"/>
                      <a:pt x="15" y="18"/>
                    </a:cubicBezTo>
                    <a:cubicBezTo>
                      <a:pt x="16" y="18"/>
                      <a:pt x="16" y="18"/>
                      <a:pt x="16" y="19"/>
                    </a:cubicBezTo>
                    <a:cubicBezTo>
                      <a:pt x="18" y="18"/>
                      <a:pt x="15" y="19"/>
                      <a:pt x="18" y="18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6" y="24"/>
                      <a:pt x="16" y="24"/>
                    </a:cubicBezTo>
                    <a:cubicBezTo>
                      <a:pt x="16" y="24"/>
                      <a:pt x="15" y="24"/>
                      <a:pt x="15" y="23"/>
                    </a:cubicBezTo>
                    <a:cubicBezTo>
                      <a:pt x="16" y="23"/>
                      <a:pt x="16" y="24"/>
                      <a:pt x="17" y="24"/>
                    </a:cubicBezTo>
                    <a:close/>
                    <a:moveTo>
                      <a:pt x="15" y="26"/>
                    </a:moveTo>
                    <a:cubicBezTo>
                      <a:pt x="15" y="26"/>
                      <a:pt x="15" y="26"/>
                      <a:pt x="15" y="26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5" y="26"/>
                      <a:pt x="15" y="26"/>
                      <a:pt x="15" y="27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lose/>
                    <a:moveTo>
                      <a:pt x="15" y="26"/>
                    </a:moveTo>
                    <a:cubicBezTo>
                      <a:pt x="14" y="27"/>
                      <a:pt x="15" y="26"/>
                      <a:pt x="14" y="27"/>
                    </a:cubicBezTo>
                    <a:cubicBezTo>
                      <a:pt x="14" y="27"/>
                      <a:pt x="14" y="27"/>
                      <a:pt x="14" y="26"/>
                    </a:cubicBezTo>
                    <a:cubicBezTo>
                      <a:pt x="14" y="26"/>
                      <a:pt x="15" y="26"/>
                      <a:pt x="15" y="26"/>
                    </a:cubicBezTo>
                    <a:close/>
                    <a:moveTo>
                      <a:pt x="15" y="29"/>
                    </a:moveTo>
                    <a:cubicBezTo>
                      <a:pt x="14" y="30"/>
                      <a:pt x="14" y="30"/>
                      <a:pt x="14" y="29"/>
                    </a:cubicBezTo>
                    <a:cubicBezTo>
                      <a:pt x="14" y="29"/>
                      <a:pt x="14" y="29"/>
                      <a:pt x="15" y="29"/>
                    </a:cubicBezTo>
                    <a:close/>
                    <a:moveTo>
                      <a:pt x="13" y="28"/>
                    </a:moveTo>
                    <a:cubicBezTo>
                      <a:pt x="13" y="28"/>
                      <a:pt x="13" y="27"/>
                      <a:pt x="13" y="27"/>
                    </a:cubicBezTo>
                    <a:cubicBezTo>
                      <a:pt x="13" y="27"/>
                      <a:pt x="13" y="28"/>
                      <a:pt x="13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8"/>
                      <a:pt x="12" y="28"/>
                      <a:pt x="12" y="29"/>
                    </a:cubicBezTo>
                    <a:lnTo>
                      <a:pt x="13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16" name="Freeform 287"/>
              <p:cNvSpPr>
                <a:spLocks/>
              </p:cNvSpPr>
              <p:nvPr/>
            </p:nvSpPr>
            <p:spPr bwMode="auto">
              <a:xfrm>
                <a:off x="6199" y="2068"/>
                <a:ext cx="4" cy="7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2 h 3"/>
                  <a:gd name="T4" fmla="*/ 1 w 2"/>
                  <a:gd name="T5" fmla="*/ 3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17" name="Freeform 288"/>
              <p:cNvSpPr>
                <a:spLocks/>
              </p:cNvSpPr>
              <p:nvPr/>
            </p:nvSpPr>
            <p:spPr bwMode="auto">
              <a:xfrm>
                <a:off x="6763" y="1710"/>
                <a:ext cx="5" cy="4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2"/>
                      <a:pt x="1" y="2"/>
                      <a:pt x="2" y="2"/>
                    </a:cubicBezTo>
                    <a:cubicBezTo>
                      <a:pt x="0" y="0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18" name="Freeform 289"/>
              <p:cNvSpPr>
                <a:spLocks/>
              </p:cNvSpPr>
              <p:nvPr/>
            </p:nvSpPr>
            <p:spPr bwMode="auto">
              <a:xfrm>
                <a:off x="6182" y="19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19" name="Freeform 290"/>
              <p:cNvSpPr>
                <a:spLocks/>
              </p:cNvSpPr>
              <p:nvPr/>
            </p:nvSpPr>
            <p:spPr bwMode="auto">
              <a:xfrm>
                <a:off x="6917" y="1868"/>
                <a:ext cx="5" cy="5"/>
              </a:xfrm>
              <a:custGeom>
                <a:avLst/>
                <a:gdLst>
                  <a:gd name="T0" fmla="*/ 0 w 5"/>
                  <a:gd name="T1" fmla="*/ 3 h 5"/>
                  <a:gd name="T2" fmla="*/ 3 w 5"/>
                  <a:gd name="T3" fmla="*/ 5 h 5"/>
                  <a:gd name="T4" fmla="*/ 5 w 5"/>
                  <a:gd name="T5" fmla="*/ 0 h 5"/>
                  <a:gd name="T6" fmla="*/ 0 w 5"/>
                  <a:gd name="T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3"/>
                    </a:moveTo>
                    <a:lnTo>
                      <a:pt x="3" y="5"/>
                    </a:lnTo>
                    <a:lnTo>
                      <a:pt x="5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20" name="Freeform 291"/>
              <p:cNvSpPr>
                <a:spLocks/>
              </p:cNvSpPr>
              <p:nvPr/>
            </p:nvSpPr>
            <p:spPr bwMode="auto">
              <a:xfrm>
                <a:off x="6614" y="265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21" name="Freeform 292"/>
              <p:cNvSpPr>
                <a:spLocks/>
              </p:cNvSpPr>
              <p:nvPr/>
            </p:nvSpPr>
            <p:spPr bwMode="auto">
              <a:xfrm>
                <a:off x="6614" y="2670"/>
                <a:ext cx="4" cy="4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0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2"/>
                      <a:pt x="0" y="0"/>
                      <a:pt x="1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22" name="Freeform 293"/>
              <p:cNvSpPr>
                <a:spLocks/>
              </p:cNvSpPr>
              <p:nvPr/>
            </p:nvSpPr>
            <p:spPr bwMode="auto">
              <a:xfrm>
                <a:off x="6706" y="2454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23" name="Freeform 294"/>
              <p:cNvSpPr>
                <a:spLocks/>
              </p:cNvSpPr>
              <p:nvPr/>
            </p:nvSpPr>
            <p:spPr bwMode="auto">
              <a:xfrm>
                <a:off x="6818" y="2395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0"/>
                      <a:pt x="1" y="2"/>
                      <a:pt x="1" y="1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24" name="Freeform 295"/>
              <p:cNvSpPr>
                <a:spLocks/>
              </p:cNvSpPr>
              <p:nvPr/>
            </p:nvSpPr>
            <p:spPr bwMode="auto">
              <a:xfrm>
                <a:off x="6820" y="2326"/>
                <a:ext cx="5" cy="2"/>
              </a:xfrm>
              <a:custGeom>
                <a:avLst/>
                <a:gdLst>
                  <a:gd name="T0" fmla="*/ 5 w 5"/>
                  <a:gd name="T1" fmla="*/ 2 h 2"/>
                  <a:gd name="T2" fmla="*/ 5 w 5"/>
                  <a:gd name="T3" fmla="*/ 0 h 2"/>
                  <a:gd name="T4" fmla="*/ 0 w 5"/>
                  <a:gd name="T5" fmla="*/ 2 h 2"/>
                  <a:gd name="T6" fmla="*/ 5 w 5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5" y="2"/>
                    </a:moveTo>
                    <a:lnTo>
                      <a:pt x="5" y="0"/>
                    </a:lnTo>
                    <a:lnTo>
                      <a:pt x="0" y="2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25" name="Freeform 296"/>
              <p:cNvSpPr>
                <a:spLocks/>
              </p:cNvSpPr>
              <p:nvPr/>
            </p:nvSpPr>
            <p:spPr bwMode="auto">
              <a:xfrm>
                <a:off x="6196" y="1968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26" name="Oval 297"/>
              <p:cNvSpPr>
                <a:spLocks noChangeArrowheads="1"/>
              </p:cNvSpPr>
              <p:nvPr/>
            </p:nvSpPr>
            <p:spPr bwMode="auto">
              <a:xfrm>
                <a:off x="6187" y="1966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27" name="Oval 298"/>
              <p:cNvSpPr>
                <a:spLocks noChangeArrowheads="1"/>
              </p:cNvSpPr>
              <p:nvPr/>
            </p:nvSpPr>
            <p:spPr bwMode="auto">
              <a:xfrm>
                <a:off x="6189" y="1966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28" name="Freeform 299"/>
              <p:cNvSpPr>
                <a:spLocks/>
              </p:cNvSpPr>
              <p:nvPr/>
            </p:nvSpPr>
            <p:spPr bwMode="auto">
              <a:xfrm>
                <a:off x="6187" y="1966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0 w 1"/>
                  <a:gd name="T5" fmla="*/ 1 w 1"/>
                  <a:gd name="T6" fmla="*/ 1 w 1"/>
                  <a:gd name="T7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29" name="Oval 300"/>
              <p:cNvSpPr>
                <a:spLocks noChangeArrowheads="1"/>
              </p:cNvSpPr>
              <p:nvPr/>
            </p:nvSpPr>
            <p:spPr bwMode="auto">
              <a:xfrm>
                <a:off x="6192" y="1968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30" name="Freeform 301"/>
              <p:cNvSpPr>
                <a:spLocks/>
              </p:cNvSpPr>
              <p:nvPr/>
            </p:nvSpPr>
            <p:spPr bwMode="auto">
              <a:xfrm>
                <a:off x="6192" y="1966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1 h 1"/>
                  <a:gd name="T4" fmla="*/ 0 h 1"/>
                  <a:gd name="T5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31" name="Freeform 302"/>
              <p:cNvSpPr>
                <a:spLocks/>
              </p:cNvSpPr>
              <p:nvPr/>
            </p:nvSpPr>
            <p:spPr bwMode="auto">
              <a:xfrm>
                <a:off x="6192" y="1966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32" name="Oval 303"/>
              <p:cNvSpPr>
                <a:spLocks noChangeArrowheads="1"/>
              </p:cNvSpPr>
              <p:nvPr/>
            </p:nvSpPr>
            <p:spPr bwMode="auto">
              <a:xfrm>
                <a:off x="6182" y="1963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33" name="Freeform 304"/>
              <p:cNvSpPr>
                <a:spLocks/>
              </p:cNvSpPr>
              <p:nvPr/>
            </p:nvSpPr>
            <p:spPr bwMode="auto">
              <a:xfrm>
                <a:off x="6187" y="1963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34" name="Freeform 305"/>
              <p:cNvSpPr>
                <a:spLocks/>
              </p:cNvSpPr>
              <p:nvPr/>
            </p:nvSpPr>
            <p:spPr bwMode="auto">
              <a:xfrm>
                <a:off x="6187" y="196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35" name="Oval 306"/>
              <p:cNvSpPr>
                <a:spLocks noChangeArrowheads="1"/>
              </p:cNvSpPr>
              <p:nvPr/>
            </p:nvSpPr>
            <p:spPr bwMode="auto">
              <a:xfrm>
                <a:off x="6203" y="1970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36" name="Freeform 307"/>
              <p:cNvSpPr>
                <a:spLocks/>
              </p:cNvSpPr>
              <p:nvPr/>
            </p:nvSpPr>
            <p:spPr bwMode="auto">
              <a:xfrm>
                <a:off x="6611" y="2705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37" name="Freeform 308"/>
              <p:cNvSpPr>
                <a:spLocks/>
              </p:cNvSpPr>
              <p:nvPr/>
            </p:nvSpPr>
            <p:spPr bwMode="auto">
              <a:xfrm>
                <a:off x="6184" y="1961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38" name="Freeform 309"/>
              <p:cNvSpPr>
                <a:spLocks/>
              </p:cNvSpPr>
              <p:nvPr/>
            </p:nvSpPr>
            <p:spPr bwMode="auto">
              <a:xfrm>
                <a:off x="6187" y="1963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39" name="Freeform 310"/>
              <p:cNvSpPr>
                <a:spLocks/>
              </p:cNvSpPr>
              <p:nvPr/>
            </p:nvSpPr>
            <p:spPr bwMode="auto">
              <a:xfrm>
                <a:off x="6599" y="2719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40" name="Freeform 311"/>
              <p:cNvSpPr>
                <a:spLocks/>
              </p:cNvSpPr>
              <p:nvPr/>
            </p:nvSpPr>
            <p:spPr bwMode="auto">
              <a:xfrm>
                <a:off x="6441" y="2470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41" name="Freeform 312"/>
              <p:cNvSpPr>
                <a:spLocks/>
              </p:cNvSpPr>
              <p:nvPr/>
            </p:nvSpPr>
            <p:spPr bwMode="auto">
              <a:xfrm>
                <a:off x="6424" y="2470"/>
                <a:ext cx="9" cy="3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0 h 1"/>
                  <a:gd name="T4" fmla="*/ 4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2" y="0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42" name="Freeform 313"/>
              <p:cNvSpPr>
                <a:spLocks/>
              </p:cNvSpPr>
              <p:nvPr/>
            </p:nvSpPr>
            <p:spPr bwMode="auto">
              <a:xfrm>
                <a:off x="6452" y="2478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43" name="Freeform 314"/>
              <p:cNvSpPr>
                <a:spLocks/>
              </p:cNvSpPr>
              <p:nvPr/>
            </p:nvSpPr>
            <p:spPr bwMode="auto">
              <a:xfrm>
                <a:off x="6450" y="2470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1" y="2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44" name="Freeform 315"/>
              <p:cNvSpPr>
                <a:spLocks/>
              </p:cNvSpPr>
              <p:nvPr/>
            </p:nvSpPr>
            <p:spPr bwMode="auto">
              <a:xfrm>
                <a:off x="6450" y="2537"/>
                <a:ext cx="10" cy="2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4 w 4"/>
                  <a:gd name="T5" fmla="*/ 0 h 1"/>
                  <a:gd name="T6" fmla="*/ 3 w 4"/>
                  <a:gd name="T7" fmla="*/ 0 h 1"/>
                  <a:gd name="T8" fmla="*/ 2 w 4"/>
                  <a:gd name="T9" fmla="*/ 0 h 1"/>
                  <a:gd name="T10" fmla="*/ 0 w 4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1" y="1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2" y="0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45" name="Freeform 316"/>
              <p:cNvSpPr>
                <a:spLocks/>
              </p:cNvSpPr>
              <p:nvPr/>
            </p:nvSpPr>
            <p:spPr bwMode="auto">
              <a:xfrm>
                <a:off x="6455" y="2539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46" name="Freeform 317"/>
              <p:cNvSpPr>
                <a:spLocks/>
              </p:cNvSpPr>
              <p:nvPr/>
            </p:nvSpPr>
            <p:spPr bwMode="auto">
              <a:xfrm>
                <a:off x="6457" y="2537"/>
                <a:ext cx="5" cy="0"/>
              </a:xfrm>
              <a:custGeom>
                <a:avLst/>
                <a:gdLst>
                  <a:gd name="T0" fmla="*/ 1 w 2"/>
                  <a:gd name="T1" fmla="*/ 0 w 2"/>
                  <a:gd name="T2" fmla="*/ 1 w 2"/>
                  <a:gd name="T3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47" name="Freeform 318"/>
              <p:cNvSpPr>
                <a:spLocks/>
              </p:cNvSpPr>
              <p:nvPr/>
            </p:nvSpPr>
            <p:spPr bwMode="auto">
              <a:xfrm>
                <a:off x="6443" y="2470"/>
                <a:ext cx="2" cy="5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0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48" name="Freeform 319"/>
              <p:cNvSpPr>
                <a:spLocks/>
              </p:cNvSpPr>
              <p:nvPr/>
            </p:nvSpPr>
            <p:spPr bwMode="auto">
              <a:xfrm>
                <a:off x="6334" y="3127"/>
                <a:ext cx="7" cy="5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1"/>
                      <a:pt x="2" y="1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49" name="Freeform 320"/>
              <p:cNvSpPr>
                <a:spLocks/>
              </p:cNvSpPr>
              <p:nvPr/>
            </p:nvSpPr>
            <p:spPr bwMode="auto">
              <a:xfrm>
                <a:off x="6336" y="3125"/>
                <a:ext cx="3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2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50" name="Freeform 321"/>
              <p:cNvSpPr>
                <a:spLocks/>
              </p:cNvSpPr>
              <p:nvPr/>
            </p:nvSpPr>
            <p:spPr bwMode="auto">
              <a:xfrm>
                <a:off x="6521" y="3089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51" name="Freeform 322"/>
              <p:cNvSpPr>
                <a:spLocks/>
              </p:cNvSpPr>
              <p:nvPr/>
            </p:nvSpPr>
            <p:spPr bwMode="auto">
              <a:xfrm>
                <a:off x="6645" y="3053"/>
                <a:ext cx="2" cy="5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5 h 5"/>
                  <a:gd name="T4" fmla="*/ 0 w 2"/>
                  <a:gd name="T5" fmla="*/ 0 h 5"/>
                  <a:gd name="T6" fmla="*/ 2 w 2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lnTo>
                      <a:pt x="2" y="5"/>
                    </a:lnTo>
                    <a:lnTo>
                      <a:pt x="0" y="0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52" name="Freeform 323"/>
              <p:cNvSpPr>
                <a:spLocks/>
              </p:cNvSpPr>
              <p:nvPr/>
            </p:nvSpPr>
            <p:spPr bwMode="auto">
              <a:xfrm>
                <a:off x="6604" y="3080"/>
                <a:ext cx="3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1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0"/>
                      <a:pt x="0" y="2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53" name="Freeform 324"/>
              <p:cNvSpPr>
                <a:spLocks/>
              </p:cNvSpPr>
              <p:nvPr/>
            </p:nvSpPr>
            <p:spPr bwMode="auto">
              <a:xfrm>
                <a:off x="6602" y="2731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54" name="Freeform 325"/>
              <p:cNvSpPr>
                <a:spLocks/>
              </p:cNvSpPr>
              <p:nvPr/>
            </p:nvSpPr>
            <p:spPr bwMode="auto">
              <a:xfrm>
                <a:off x="6469" y="313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55" name="Freeform 326"/>
              <p:cNvSpPr>
                <a:spLocks/>
              </p:cNvSpPr>
              <p:nvPr/>
            </p:nvSpPr>
            <p:spPr bwMode="auto">
              <a:xfrm>
                <a:off x="6265" y="2238"/>
                <a:ext cx="10" cy="19"/>
              </a:xfrm>
              <a:custGeom>
                <a:avLst/>
                <a:gdLst>
                  <a:gd name="T0" fmla="*/ 4 w 4"/>
                  <a:gd name="T1" fmla="*/ 0 h 8"/>
                  <a:gd name="T2" fmla="*/ 0 w 4"/>
                  <a:gd name="T3" fmla="*/ 6 h 8"/>
                  <a:gd name="T4" fmla="*/ 4 w 4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cubicBezTo>
                      <a:pt x="2" y="1"/>
                      <a:pt x="1" y="5"/>
                      <a:pt x="0" y="6"/>
                    </a:cubicBezTo>
                    <a:cubicBezTo>
                      <a:pt x="1" y="8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56" name="Freeform 327"/>
              <p:cNvSpPr>
                <a:spLocks/>
              </p:cNvSpPr>
              <p:nvPr/>
            </p:nvSpPr>
            <p:spPr bwMode="auto">
              <a:xfrm>
                <a:off x="6455" y="2537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57" name="Freeform 328"/>
              <p:cNvSpPr>
                <a:spLocks/>
              </p:cNvSpPr>
              <p:nvPr/>
            </p:nvSpPr>
            <p:spPr bwMode="auto">
              <a:xfrm>
                <a:off x="6597" y="2734"/>
                <a:ext cx="5" cy="2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0 h 1"/>
                  <a:gd name="T4" fmla="*/ 1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58" name="Freeform 329"/>
              <p:cNvSpPr>
                <a:spLocks/>
              </p:cNvSpPr>
              <p:nvPr/>
            </p:nvSpPr>
            <p:spPr bwMode="auto">
              <a:xfrm>
                <a:off x="6607" y="2703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59" name="Freeform 330"/>
              <p:cNvSpPr>
                <a:spLocks/>
              </p:cNvSpPr>
              <p:nvPr/>
            </p:nvSpPr>
            <p:spPr bwMode="auto">
              <a:xfrm>
                <a:off x="6597" y="2726"/>
                <a:ext cx="12" cy="5"/>
              </a:xfrm>
              <a:custGeom>
                <a:avLst/>
                <a:gdLst>
                  <a:gd name="T0" fmla="*/ 5 w 5"/>
                  <a:gd name="T1" fmla="*/ 1 h 2"/>
                  <a:gd name="T2" fmla="*/ 1 w 5"/>
                  <a:gd name="T3" fmla="*/ 2 h 2"/>
                  <a:gd name="T4" fmla="*/ 0 w 5"/>
                  <a:gd name="T5" fmla="*/ 2 h 2"/>
                  <a:gd name="T6" fmla="*/ 2 w 5"/>
                  <a:gd name="T7" fmla="*/ 2 h 2"/>
                  <a:gd name="T8" fmla="*/ 3 w 5"/>
                  <a:gd name="T9" fmla="*/ 1 h 2"/>
                  <a:gd name="T10" fmla="*/ 5 w 5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5" y="1"/>
                    </a:moveTo>
                    <a:cubicBezTo>
                      <a:pt x="4" y="0"/>
                      <a:pt x="2" y="1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4" y="2"/>
                      <a:pt x="3" y="1"/>
                    </a:cubicBezTo>
                    <a:cubicBezTo>
                      <a:pt x="4" y="1"/>
                      <a:pt x="5" y="1"/>
                      <a:pt x="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60" name="Freeform 331"/>
              <p:cNvSpPr>
                <a:spLocks/>
              </p:cNvSpPr>
              <p:nvPr/>
            </p:nvSpPr>
            <p:spPr bwMode="auto">
              <a:xfrm>
                <a:off x="6452" y="2700"/>
                <a:ext cx="5" cy="0"/>
              </a:xfrm>
              <a:custGeom>
                <a:avLst/>
                <a:gdLst>
                  <a:gd name="T0" fmla="*/ 0 w 2"/>
                  <a:gd name="T1" fmla="*/ 1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61" name="Freeform 332"/>
              <p:cNvSpPr>
                <a:spLocks/>
              </p:cNvSpPr>
              <p:nvPr/>
            </p:nvSpPr>
            <p:spPr bwMode="auto">
              <a:xfrm>
                <a:off x="6445" y="2556"/>
                <a:ext cx="5" cy="0"/>
              </a:xfrm>
              <a:custGeom>
                <a:avLst/>
                <a:gdLst>
                  <a:gd name="T0" fmla="*/ 1 w 2"/>
                  <a:gd name="T1" fmla="*/ 1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2" y="0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62" name="Freeform 333"/>
              <p:cNvSpPr>
                <a:spLocks/>
              </p:cNvSpPr>
              <p:nvPr/>
            </p:nvSpPr>
            <p:spPr bwMode="auto">
              <a:xfrm>
                <a:off x="6448" y="2546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63" name="Freeform 334"/>
              <p:cNvSpPr>
                <a:spLocks/>
              </p:cNvSpPr>
              <p:nvPr/>
            </p:nvSpPr>
            <p:spPr bwMode="auto">
              <a:xfrm>
                <a:off x="6469" y="2719"/>
                <a:ext cx="5" cy="3"/>
              </a:xfrm>
              <a:custGeom>
                <a:avLst/>
                <a:gdLst>
                  <a:gd name="T0" fmla="*/ 0 w 5"/>
                  <a:gd name="T1" fmla="*/ 3 h 3"/>
                  <a:gd name="T2" fmla="*/ 0 w 5"/>
                  <a:gd name="T3" fmla="*/ 3 h 3"/>
                  <a:gd name="T4" fmla="*/ 5 w 5"/>
                  <a:gd name="T5" fmla="*/ 0 h 3"/>
                  <a:gd name="T6" fmla="*/ 0 w 5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lnTo>
                      <a:pt x="0" y="3"/>
                    </a:lnTo>
                    <a:lnTo>
                      <a:pt x="5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64" name="Freeform 335"/>
              <p:cNvSpPr>
                <a:spLocks/>
              </p:cNvSpPr>
              <p:nvPr/>
            </p:nvSpPr>
            <p:spPr bwMode="auto">
              <a:xfrm>
                <a:off x="6452" y="2546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65" name="Rectangle 336"/>
              <p:cNvSpPr>
                <a:spLocks noChangeArrowheads="1"/>
              </p:cNvSpPr>
              <p:nvPr/>
            </p:nvSpPr>
            <p:spPr bwMode="auto">
              <a:xfrm>
                <a:off x="6452" y="2655"/>
                <a:ext cx="3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66" name="Freeform 337"/>
              <p:cNvSpPr>
                <a:spLocks/>
              </p:cNvSpPr>
              <p:nvPr/>
            </p:nvSpPr>
            <p:spPr bwMode="auto">
              <a:xfrm>
                <a:off x="6448" y="2560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2" y="0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67" name="Freeform 338"/>
              <p:cNvSpPr>
                <a:spLocks/>
              </p:cNvSpPr>
              <p:nvPr/>
            </p:nvSpPr>
            <p:spPr bwMode="auto">
              <a:xfrm>
                <a:off x="6192" y="197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68" name="Freeform 339"/>
              <p:cNvSpPr>
                <a:spLocks/>
              </p:cNvSpPr>
              <p:nvPr/>
            </p:nvSpPr>
            <p:spPr bwMode="auto">
              <a:xfrm>
                <a:off x="6531" y="24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69" name="Freeform 340"/>
              <p:cNvSpPr>
                <a:spLocks/>
              </p:cNvSpPr>
              <p:nvPr/>
            </p:nvSpPr>
            <p:spPr bwMode="auto">
              <a:xfrm>
                <a:off x="6388" y="3264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70" name="Freeform 341"/>
              <p:cNvSpPr>
                <a:spLocks/>
              </p:cNvSpPr>
              <p:nvPr/>
            </p:nvSpPr>
            <p:spPr bwMode="auto">
              <a:xfrm>
                <a:off x="6353" y="3094"/>
                <a:ext cx="446" cy="187"/>
              </a:xfrm>
              <a:custGeom>
                <a:avLst/>
                <a:gdLst>
                  <a:gd name="T0" fmla="*/ 154 w 188"/>
                  <a:gd name="T1" fmla="*/ 20 h 79"/>
                  <a:gd name="T2" fmla="*/ 145 w 188"/>
                  <a:gd name="T3" fmla="*/ 25 h 79"/>
                  <a:gd name="T4" fmla="*/ 108 w 188"/>
                  <a:gd name="T5" fmla="*/ 47 h 79"/>
                  <a:gd name="T6" fmla="*/ 94 w 188"/>
                  <a:gd name="T7" fmla="*/ 49 h 79"/>
                  <a:gd name="T8" fmla="*/ 84 w 188"/>
                  <a:gd name="T9" fmla="*/ 48 h 79"/>
                  <a:gd name="T10" fmla="*/ 64 w 188"/>
                  <a:gd name="T11" fmla="*/ 52 h 79"/>
                  <a:gd name="T12" fmla="*/ 52 w 188"/>
                  <a:gd name="T13" fmla="*/ 54 h 79"/>
                  <a:gd name="T14" fmla="*/ 33 w 188"/>
                  <a:gd name="T15" fmla="*/ 56 h 79"/>
                  <a:gd name="T16" fmla="*/ 23 w 188"/>
                  <a:gd name="T17" fmla="*/ 60 h 79"/>
                  <a:gd name="T18" fmla="*/ 12 w 188"/>
                  <a:gd name="T19" fmla="*/ 55 h 79"/>
                  <a:gd name="T20" fmla="*/ 5 w 188"/>
                  <a:gd name="T21" fmla="*/ 55 h 79"/>
                  <a:gd name="T22" fmla="*/ 5 w 188"/>
                  <a:gd name="T23" fmla="*/ 53 h 79"/>
                  <a:gd name="T24" fmla="*/ 4 w 188"/>
                  <a:gd name="T25" fmla="*/ 51 h 79"/>
                  <a:gd name="T26" fmla="*/ 3 w 188"/>
                  <a:gd name="T27" fmla="*/ 53 h 79"/>
                  <a:gd name="T28" fmla="*/ 3 w 188"/>
                  <a:gd name="T29" fmla="*/ 56 h 79"/>
                  <a:gd name="T30" fmla="*/ 0 w 188"/>
                  <a:gd name="T31" fmla="*/ 58 h 79"/>
                  <a:gd name="T32" fmla="*/ 2 w 188"/>
                  <a:gd name="T33" fmla="*/ 61 h 79"/>
                  <a:gd name="T34" fmla="*/ 13 w 188"/>
                  <a:gd name="T35" fmla="*/ 66 h 79"/>
                  <a:gd name="T36" fmla="*/ 15 w 188"/>
                  <a:gd name="T37" fmla="*/ 70 h 79"/>
                  <a:gd name="T38" fmla="*/ 16 w 188"/>
                  <a:gd name="T39" fmla="*/ 72 h 79"/>
                  <a:gd name="T40" fmla="*/ 18 w 188"/>
                  <a:gd name="T41" fmla="*/ 76 h 79"/>
                  <a:gd name="T42" fmla="*/ 21 w 188"/>
                  <a:gd name="T43" fmla="*/ 71 h 79"/>
                  <a:gd name="T44" fmla="*/ 26 w 188"/>
                  <a:gd name="T45" fmla="*/ 67 h 79"/>
                  <a:gd name="T46" fmla="*/ 27 w 188"/>
                  <a:gd name="T47" fmla="*/ 76 h 79"/>
                  <a:gd name="T48" fmla="*/ 30 w 188"/>
                  <a:gd name="T49" fmla="*/ 74 h 79"/>
                  <a:gd name="T50" fmla="*/ 31 w 188"/>
                  <a:gd name="T51" fmla="*/ 78 h 79"/>
                  <a:gd name="T52" fmla="*/ 35 w 188"/>
                  <a:gd name="T53" fmla="*/ 74 h 79"/>
                  <a:gd name="T54" fmla="*/ 38 w 188"/>
                  <a:gd name="T55" fmla="*/ 73 h 79"/>
                  <a:gd name="T56" fmla="*/ 42 w 188"/>
                  <a:gd name="T57" fmla="*/ 64 h 79"/>
                  <a:gd name="T58" fmla="*/ 43 w 188"/>
                  <a:gd name="T59" fmla="*/ 76 h 79"/>
                  <a:gd name="T60" fmla="*/ 51 w 188"/>
                  <a:gd name="T61" fmla="*/ 72 h 79"/>
                  <a:gd name="T62" fmla="*/ 57 w 188"/>
                  <a:gd name="T63" fmla="*/ 72 h 79"/>
                  <a:gd name="T64" fmla="*/ 61 w 188"/>
                  <a:gd name="T65" fmla="*/ 70 h 79"/>
                  <a:gd name="T66" fmla="*/ 70 w 188"/>
                  <a:gd name="T67" fmla="*/ 68 h 79"/>
                  <a:gd name="T68" fmla="*/ 75 w 188"/>
                  <a:gd name="T69" fmla="*/ 71 h 79"/>
                  <a:gd name="T70" fmla="*/ 77 w 188"/>
                  <a:gd name="T71" fmla="*/ 68 h 79"/>
                  <a:gd name="T72" fmla="*/ 80 w 188"/>
                  <a:gd name="T73" fmla="*/ 68 h 79"/>
                  <a:gd name="T74" fmla="*/ 81 w 188"/>
                  <a:gd name="T75" fmla="*/ 66 h 79"/>
                  <a:gd name="T76" fmla="*/ 86 w 188"/>
                  <a:gd name="T77" fmla="*/ 67 h 79"/>
                  <a:gd name="T78" fmla="*/ 92 w 188"/>
                  <a:gd name="T79" fmla="*/ 65 h 79"/>
                  <a:gd name="T80" fmla="*/ 98 w 188"/>
                  <a:gd name="T81" fmla="*/ 64 h 79"/>
                  <a:gd name="T82" fmla="*/ 104 w 188"/>
                  <a:gd name="T83" fmla="*/ 60 h 79"/>
                  <a:gd name="T84" fmla="*/ 107 w 188"/>
                  <a:gd name="T85" fmla="*/ 62 h 79"/>
                  <a:gd name="T86" fmla="*/ 108 w 188"/>
                  <a:gd name="T87" fmla="*/ 62 h 79"/>
                  <a:gd name="T88" fmla="*/ 114 w 188"/>
                  <a:gd name="T89" fmla="*/ 59 h 79"/>
                  <a:gd name="T90" fmla="*/ 119 w 188"/>
                  <a:gd name="T91" fmla="*/ 59 h 79"/>
                  <a:gd name="T92" fmla="*/ 122 w 188"/>
                  <a:gd name="T93" fmla="*/ 52 h 79"/>
                  <a:gd name="T94" fmla="*/ 126 w 188"/>
                  <a:gd name="T95" fmla="*/ 52 h 79"/>
                  <a:gd name="T96" fmla="*/ 132 w 188"/>
                  <a:gd name="T97" fmla="*/ 50 h 79"/>
                  <a:gd name="T98" fmla="*/ 139 w 188"/>
                  <a:gd name="T99" fmla="*/ 45 h 79"/>
                  <a:gd name="T100" fmla="*/ 143 w 188"/>
                  <a:gd name="T101" fmla="*/ 43 h 79"/>
                  <a:gd name="T102" fmla="*/ 156 w 188"/>
                  <a:gd name="T103" fmla="*/ 39 h 79"/>
                  <a:gd name="T104" fmla="*/ 160 w 188"/>
                  <a:gd name="T105" fmla="*/ 37 h 79"/>
                  <a:gd name="T106" fmla="*/ 167 w 188"/>
                  <a:gd name="T107" fmla="*/ 26 h 79"/>
                  <a:gd name="T108" fmla="*/ 172 w 188"/>
                  <a:gd name="T109" fmla="*/ 21 h 79"/>
                  <a:gd name="T110" fmla="*/ 180 w 188"/>
                  <a:gd name="T111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8" h="79">
                    <a:moveTo>
                      <a:pt x="180" y="0"/>
                    </a:moveTo>
                    <a:cubicBezTo>
                      <a:pt x="179" y="5"/>
                      <a:pt x="175" y="6"/>
                      <a:pt x="171" y="7"/>
                    </a:cubicBezTo>
                    <a:cubicBezTo>
                      <a:pt x="170" y="8"/>
                      <a:pt x="169" y="10"/>
                      <a:pt x="168" y="10"/>
                    </a:cubicBezTo>
                    <a:cubicBezTo>
                      <a:pt x="164" y="15"/>
                      <a:pt x="157" y="14"/>
                      <a:pt x="154" y="19"/>
                    </a:cubicBezTo>
                    <a:cubicBezTo>
                      <a:pt x="155" y="19"/>
                      <a:pt x="155" y="20"/>
                      <a:pt x="155" y="21"/>
                    </a:cubicBezTo>
                    <a:cubicBezTo>
                      <a:pt x="154" y="20"/>
                      <a:pt x="154" y="20"/>
                      <a:pt x="154" y="20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4" y="20"/>
                      <a:pt x="154" y="20"/>
                    </a:cubicBezTo>
                    <a:cubicBezTo>
                      <a:pt x="152" y="21"/>
                      <a:pt x="151" y="23"/>
                      <a:pt x="149" y="23"/>
                    </a:cubicBezTo>
                    <a:cubicBezTo>
                      <a:pt x="149" y="25"/>
                      <a:pt x="148" y="24"/>
                      <a:pt x="149" y="26"/>
                    </a:cubicBezTo>
                    <a:cubicBezTo>
                      <a:pt x="148" y="25"/>
                      <a:pt x="148" y="25"/>
                      <a:pt x="148" y="25"/>
                    </a:cubicBezTo>
                    <a:cubicBezTo>
                      <a:pt x="147" y="27"/>
                      <a:pt x="147" y="27"/>
                      <a:pt x="145" y="25"/>
                    </a:cubicBezTo>
                    <a:cubicBezTo>
                      <a:pt x="139" y="27"/>
                      <a:pt x="134" y="30"/>
                      <a:pt x="128" y="32"/>
                    </a:cubicBezTo>
                    <a:cubicBezTo>
                      <a:pt x="123" y="34"/>
                      <a:pt x="118" y="39"/>
                      <a:pt x="112" y="41"/>
                    </a:cubicBezTo>
                    <a:cubicBezTo>
                      <a:pt x="112" y="45"/>
                      <a:pt x="111" y="43"/>
                      <a:pt x="110" y="47"/>
                    </a:cubicBezTo>
                    <a:cubicBezTo>
                      <a:pt x="110" y="46"/>
                      <a:pt x="110" y="46"/>
                      <a:pt x="110" y="46"/>
                    </a:cubicBezTo>
                    <a:cubicBezTo>
                      <a:pt x="110" y="47"/>
                      <a:pt x="109" y="46"/>
                      <a:pt x="107" y="45"/>
                    </a:cubicBezTo>
                    <a:cubicBezTo>
                      <a:pt x="108" y="46"/>
                      <a:pt x="107" y="45"/>
                      <a:pt x="108" y="47"/>
                    </a:cubicBezTo>
                    <a:cubicBezTo>
                      <a:pt x="108" y="49"/>
                      <a:pt x="106" y="45"/>
                      <a:pt x="106" y="46"/>
                    </a:cubicBezTo>
                    <a:cubicBezTo>
                      <a:pt x="105" y="45"/>
                      <a:pt x="106" y="47"/>
                      <a:pt x="106" y="46"/>
                    </a:cubicBezTo>
                    <a:cubicBezTo>
                      <a:pt x="105" y="49"/>
                      <a:pt x="106" y="45"/>
                      <a:pt x="103" y="44"/>
                    </a:cubicBezTo>
                    <a:cubicBezTo>
                      <a:pt x="101" y="45"/>
                      <a:pt x="98" y="48"/>
                      <a:pt x="95" y="47"/>
                    </a:cubicBezTo>
                    <a:cubicBezTo>
                      <a:pt x="95" y="47"/>
                      <a:pt x="96" y="49"/>
                      <a:pt x="96" y="49"/>
                    </a:cubicBezTo>
                    <a:cubicBezTo>
                      <a:pt x="95" y="46"/>
                      <a:pt x="95" y="50"/>
                      <a:pt x="94" y="49"/>
                    </a:cubicBezTo>
                    <a:cubicBezTo>
                      <a:pt x="94" y="48"/>
                      <a:pt x="94" y="48"/>
                      <a:pt x="94" y="48"/>
                    </a:cubicBezTo>
                    <a:cubicBezTo>
                      <a:pt x="93" y="47"/>
                      <a:pt x="92" y="49"/>
                      <a:pt x="91" y="48"/>
                    </a:cubicBezTo>
                    <a:cubicBezTo>
                      <a:pt x="90" y="49"/>
                      <a:pt x="88" y="47"/>
                      <a:pt x="88" y="49"/>
                    </a:cubicBezTo>
                    <a:cubicBezTo>
                      <a:pt x="88" y="47"/>
                      <a:pt x="87" y="48"/>
                      <a:pt x="87" y="47"/>
                    </a:cubicBezTo>
                    <a:cubicBezTo>
                      <a:pt x="87" y="51"/>
                      <a:pt x="84" y="46"/>
                      <a:pt x="84" y="49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1" y="49"/>
                      <a:pt x="77" y="49"/>
                      <a:pt x="74" y="51"/>
                    </a:cubicBezTo>
                    <a:cubicBezTo>
                      <a:pt x="73" y="52"/>
                      <a:pt x="70" y="48"/>
                      <a:pt x="69" y="50"/>
                    </a:cubicBezTo>
                    <a:cubicBezTo>
                      <a:pt x="68" y="52"/>
                      <a:pt x="68" y="52"/>
                      <a:pt x="68" y="52"/>
                    </a:cubicBezTo>
                    <a:cubicBezTo>
                      <a:pt x="68" y="52"/>
                      <a:pt x="68" y="51"/>
                      <a:pt x="68" y="51"/>
                    </a:cubicBezTo>
                    <a:cubicBezTo>
                      <a:pt x="67" y="52"/>
                      <a:pt x="66" y="51"/>
                      <a:pt x="65" y="51"/>
                    </a:cubicBezTo>
                    <a:cubicBezTo>
                      <a:pt x="65" y="51"/>
                      <a:pt x="64" y="52"/>
                      <a:pt x="64" y="52"/>
                    </a:cubicBezTo>
                    <a:cubicBezTo>
                      <a:pt x="63" y="50"/>
                      <a:pt x="61" y="54"/>
                      <a:pt x="60" y="52"/>
                    </a:cubicBezTo>
                    <a:cubicBezTo>
                      <a:pt x="61" y="55"/>
                      <a:pt x="59" y="54"/>
                      <a:pt x="59" y="55"/>
                    </a:cubicBezTo>
                    <a:cubicBezTo>
                      <a:pt x="58" y="55"/>
                      <a:pt x="58" y="54"/>
                      <a:pt x="58" y="53"/>
                    </a:cubicBezTo>
                    <a:cubicBezTo>
                      <a:pt x="57" y="53"/>
                      <a:pt x="57" y="54"/>
                      <a:pt x="56" y="53"/>
                    </a:cubicBezTo>
                    <a:cubicBezTo>
                      <a:pt x="55" y="53"/>
                      <a:pt x="55" y="55"/>
                      <a:pt x="54" y="55"/>
                    </a:cubicBezTo>
                    <a:cubicBezTo>
                      <a:pt x="54" y="52"/>
                      <a:pt x="53" y="54"/>
                      <a:pt x="52" y="54"/>
                    </a:cubicBezTo>
                    <a:cubicBezTo>
                      <a:pt x="52" y="56"/>
                      <a:pt x="52" y="57"/>
                      <a:pt x="51" y="56"/>
                    </a:cubicBezTo>
                    <a:cubicBezTo>
                      <a:pt x="51" y="54"/>
                      <a:pt x="51" y="54"/>
                      <a:pt x="51" y="54"/>
                    </a:cubicBezTo>
                    <a:cubicBezTo>
                      <a:pt x="49" y="56"/>
                      <a:pt x="46" y="53"/>
                      <a:pt x="43" y="56"/>
                    </a:cubicBezTo>
                    <a:cubicBezTo>
                      <a:pt x="43" y="54"/>
                      <a:pt x="43" y="54"/>
                      <a:pt x="43" y="54"/>
                    </a:cubicBezTo>
                    <a:cubicBezTo>
                      <a:pt x="41" y="56"/>
                      <a:pt x="38" y="54"/>
                      <a:pt x="36" y="57"/>
                    </a:cubicBezTo>
                    <a:cubicBezTo>
                      <a:pt x="35" y="56"/>
                      <a:pt x="34" y="56"/>
                      <a:pt x="33" y="56"/>
                    </a:cubicBezTo>
                    <a:cubicBezTo>
                      <a:pt x="32" y="57"/>
                      <a:pt x="32" y="57"/>
                      <a:pt x="31" y="59"/>
                    </a:cubicBezTo>
                    <a:cubicBezTo>
                      <a:pt x="31" y="59"/>
                      <a:pt x="31" y="58"/>
                      <a:pt x="31" y="57"/>
                    </a:cubicBezTo>
                    <a:cubicBezTo>
                      <a:pt x="30" y="57"/>
                      <a:pt x="29" y="54"/>
                      <a:pt x="28" y="57"/>
                    </a:cubicBezTo>
                    <a:cubicBezTo>
                      <a:pt x="28" y="55"/>
                      <a:pt x="28" y="55"/>
                      <a:pt x="28" y="55"/>
                    </a:cubicBezTo>
                    <a:cubicBezTo>
                      <a:pt x="27" y="57"/>
                      <a:pt x="25" y="58"/>
                      <a:pt x="25" y="57"/>
                    </a:cubicBezTo>
                    <a:cubicBezTo>
                      <a:pt x="24" y="58"/>
                      <a:pt x="23" y="58"/>
                      <a:pt x="23" y="60"/>
                    </a:cubicBezTo>
                    <a:cubicBezTo>
                      <a:pt x="23" y="60"/>
                      <a:pt x="23" y="57"/>
                      <a:pt x="23" y="59"/>
                    </a:cubicBezTo>
                    <a:cubicBezTo>
                      <a:pt x="23" y="57"/>
                      <a:pt x="23" y="57"/>
                      <a:pt x="23" y="57"/>
                    </a:cubicBezTo>
                    <a:cubicBezTo>
                      <a:pt x="21" y="56"/>
                      <a:pt x="19" y="56"/>
                      <a:pt x="17" y="57"/>
                    </a:cubicBezTo>
                    <a:cubicBezTo>
                      <a:pt x="17" y="55"/>
                      <a:pt x="15" y="57"/>
                      <a:pt x="14" y="55"/>
                    </a:cubicBezTo>
                    <a:cubicBezTo>
                      <a:pt x="13" y="56"/>
                      <a:pt x="13" y="54"/>
                      <a:pt x="11" y="56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1" y="54"/>
                      <a:pt x="10" y="54"/>
                      <a:pt x="9" y="53"/>
                    </a:cubicBezTo>
                    <a:cubicBezTo>
                      <a:pt x="9" y="52"/>
                      <a:pt x="8" y="54"/>
                      <a:pt x="7" y="54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8" y="53"/>
                      <a:pt x="7" y="54"/>
                      <a:pt x="6" y="55"/>
                    </a:cubicBezTo>
                    <a:cubicBezTo>
                      <a:pt x="6" y="54"/>
                      <a:pt x="6" y="54"/>
                      <a:pt x="6" y="54"/>
                    </a:cubicBezTo>
                    <a:cubicBezTo>
                      <a:pt x="5" y="55"/>
                      <a:pt x="5" y="55"/>
                      <a:pt x="5" y="55"/>
                    </a:cubicBezTo>
                    <a:cubicBezTo>
                      <a:pt x="5" y="55"/>
                      <a:pt x="5" y="56"/>
                      <a:pt x="5" y="56"/>
                    </a:cubicBezTo>
                    <a:cubicBezTo>
                      <a:pt x="5" y="55"/>
                      <a:pt x="4" y="56"/>
                      <a:pt x="4" y="54"/>
                    </a:cubicBezTo>
                    <a:cubicBezTo>
                      <a:pt x="5" y="54"/>
                      <a:pt x="7" y="53"/>
                      <a:pt x="8" y="52"/>
                    </a:cubicBezTo>
                    <a:cubicBezTo>
                      <a:pt x="8" y="51"/>
                      <a:pt x="5" y="53"/>
                      <a:pt x="6" y="52"/>
                    </a:cubicBezTo>
                    <a:cubicBezTo>
                      <a:pt x="6" y="51"/>
                      <a:pt x="6" y="51"/>
                      <a:pt x="5" y="51"/>
                    </a:cubicBezTo>
                    <a:cubicBezTo>
                      <a:pt x="5" y="52"/>
                      <a:pt x="5" y="52"/>
                      <a:pt x="5" y="53"/>
                    </a:cubicBezTo>
                    <a:cubicBezTo>
                      <a:pt x="5" y="53"/>
                      <a:pt x="5" y="52"/>
                      <a:pt x="5" y="52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52"/>
                      <a:pt x="4" y="52"/>
                      <a:pt x="5" y="52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3" y="51"/>
                      <a:pt x="3" y="51"/>
                      <a:pt x="2" y="50"/>
                    </a:cubicBezTo>
                    <a:cubicBezTo>
                      <a:pt x="1" y="52"/>
                      <a:pt x="4" y="46"/>
                      <a:pt x="0" y="55"/>
                    </a:cubicBezTo>
                    <a:cubicBezTo>
                      <a:pt x="1" y="55"/>
                      <a:pt x="1" y="55"/>
                      <a:pt x="1" y="55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2" y="54"/>
                      <a:pt x="3" y="54"/>
                      <a:pt x="3" y="54"/>
                    </a:cubicBezTo>
                    <a:cubicBezTo>
                      <a:pt x="3" y="54"/>
                      <a:pt x="3" y="53"/>
                      <a:pt x="3" y="53"/>
                    </a:cubicBezTo>
                    <a:cubicBezTo>
                      <a:pt x="3" y="53"/>
                      <a:pt x="3" y="54"/>
                      <a:pt x="3" y="53"/>
                    </a:cubicBezTo>
                    <a:cubicBezTo>
                      <a:pt x="3" y="52"/>
                      <a:pt x="4" y="51"/>
                      <a:pt x="4" y="53"/>
                    </a:cubicBezTo>
                    <a:cubicBezTo>
                      <a:pt x="4" y="54"/>
                      <a:pt x="4" y="54"/>
                      <a:pt x="4" y="55"/>
                    </a:cubicBezTo>
                    <a:cubicBezTo>
                      <a:pt x="4" y="55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5"/>
                      <a:pt x="3" y="55"/>
                    </a:cubicBezTo>
                    <a:cubicBezTo>
                      <a:pt x="2" y="55"/>
                      <a:pt x="2" y="56"/>
                      <a:pt x="1" y="56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2" y="57"/>
                      <a:pt x="2" y="57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60"/>
                      <a:pt x="4" y="57"/>
                      <a:pt x="4" y="58"/>
                    </a:cubicBezTo>
                    <a:cubicBezTo>
                      <a:pt x="4" y="58"/>
                      <a:pt x="2" y="60"/>
                      <a:pt x="2" y="61"/>
                    </a:cubicBezTo>
                    <a:cubicBezTo>
                      <a:pt x="3" y="62"/>
                      <a:pt x="6" y="61"/>
                      <a:pt x="6" y="63"/>
                    </a:cubicBezTo>
                    <a:cubicBezTo>
                      <a:pt x="7" y="63"/>
                      <a:pt x="8" y="63"/>
                      <a:pt x="9" y="62"/>
                    </a:cubicBezTo>
                    <a:cubicBezTo>
                      <a:pt x="10" y="62"/>
                      <a:pt x="8" y="65"/>
                      <a:pt x="9" y="64"/>
                    </a:cubicBezTo>
                    <a:cubicBezTo>
                      <a:pt x="9" y="65"/>
                      <a:pt x="9" y="66"/>
                      <a:pt x="8" y="66"/>
                    </a:cubicBezTo>
                    <a:cubicBezTo>
                      <a:pt x="9" y="66"/>
                      <a:pt x="10" y="67"/>
                      <a:pt x="10" y="65"/>
                    </a:cubicBezTo>
                    <a:cubicBezTo>
                      <a:pt x="11" y="66"/>
                      <a:pt x="12" y="67"/>
                      <a:pt x="13" y="66"/>
                    </a:cubicBezTo>
                    <a:cubicBezTo>
                      <a:pt x="13" y="66"/>
                      <a:pt x="12" y="68"/>
                      <a:pt x="12" y="69"/>
                    </a:cubicBezTo>
                    <a:cubicBezTo>
                      <a:pt x="13" y="67"/>
                      <a:pt x="15" y="67"/>
                      <a:pt x="15" y="67"/>
                    </a:cubicBezTo>
                    <a:cubicBezTo>
                      <a:pt x="16" y="66"/>
                      <a:pt x="16" y="66"/>
                      <a:pt x="16" y="64"/>
                    </a:cubicBezTo>
                    <a:cubicBezTo>
                      <a:pt x="16" y="64"/>
                      <a:pt x="17" y="63"/>
                      <a:pt x="17" y="63"/>
                    </a:cubicBezTo>
                    <a:cubicBezTo>
                      <a:pt x="17" y="65"/>
                      <a:pt x="16" y="68"/>
                      <a:pt x="17" y="68"/>
                    </a:cubicBezTo>
                    <a:cubicBezTo>
                      <a:pt x="16" y="71"/>
                      <a:pt x="15" y="67"/>
                      <a:pt x="15" y="70"/>
                    </a:cubicBezTo>
                    <a:cubicBezTo>
                      <a:pt x="14" y="72"/>
                      <a:pt x="12" y="72"/>
                      <a:pt x="12" y="70"/>
                    </a:cubicBezTo>
                    <a:cubicBezTo>
                      <a:pt x="11" y="73"/>
                      <a:pt x="13" y="71"/>
                      <a:pt x="12" y="73"/>
                    </a:cubicBezTo>
                    <a:cubicBezTo>
                      <a:pt x="13" y="73"/>
                      <a:pt x="14" y="72"/>
                      <a:pt x="15" y="72"/>
                    </a:cubicBezTo>
                    <a:cubicBezTo>
                      <a:pt x="15" y="71"/>
                      <a:pt x="15" y="70"/>
                      <a:pt x="16" y="70"/>
                    </a:cubicBezTo>
                    <a:cubicBezTo>
                      <a:pt x="17" y="67"/>
                      <a:pt x="16" y="72"/>
                      <a:pt x="17" y="72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3"/>
                      <a:pt x="17" y="72"/>
                      <a:pt x="18" y="72"/>
                    </a:cubicBezTo>
                    <a:cubicBezTo>
                      <a:pt x="17" y="75"/>
                      <a:pt x="17" y="72"/>
                      <a:pt x="16" y="74"/>
                    </a:cubicBezTo>
                    <a:cubicBezTo>
                      <a:pt x="16" y="76"/>
                      <a:pt x="16" y="76"/>
                      <a:pt x="16" y="76"/>
                    </a:cubicBezTo>
                    <a:cubicBezTo>
                      <a:pt x="17" y="77"/>
                      <a:pt x="17" y="74"/>
                      <a:pt x="18" y="75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18" y="74"/>
                      <a:pt x="19" y="73"/>
                      <a:pt x="18" y="73"/>
                    </a:cubicBezTo>
                    <a:cubicBezTo>
                      <a:pt x="19" y="70"/>
                      <a:pt x="19" y="72"/>
                      <a:pt x="20" y="72"/>
                    </a:cubicBezTo>
                    <a:cubicBezTo>
                      <a:pt x="20" y="70"/>
                      <a:pt x="19" y="72"/>
                      <a:pt x="20" y="70"/>
                    </a:cubicBezTo>
                    <a:cubicBezTo>
                      <a:pt x="20" y="69"/>
                      <a:pt x="20" y="69"/>
                      <a:pt x="21" y="69"/>
                    </a:cubicBezTo>
                    <a:cubicBezTo>
                      <a:pt x="22" y="69"/>
                      <a:pt x="21" y="71"/>
                      <a:pt x="21" y="72"/>
                    </a:cubicBezTo>
                    <a:cubicBezTo>
                      <a:pt x="21" y="72"/>
                      <a:pt x="20" y="72"/>
                      <a:pt x="21" y="71"/>
                    </a:cubicBezTo>
                    <a:cubicBezTo>
                      <a:pt x="19" y="73"/>
                      <a:pt x="20" y="75"/>
                      <a:pt x="19" y="76"/>
                    </a:cubicBezTo>
                    <a:cubicBezTo>
                      <a:pt x="20" y="77"/>
                      <a:pt x="20" y="75"/>
                      <a:pt x="21" y="75"/>
                    </a:cubicBezTo>
                    <a:cubicBezTo>
                      <a:pt x="21" y="74"/>
                      <a:pt x="21" y="73"/>
                      <a:pt x="21" y="72"/>
                    </a:cubicBezTo>
                    <a:cubicBezTo>
                      <a:pt x="23" y="68"/>
                      <a:pt x="21" y="76"/>
                      <a:pt x="23" y="75"/>
                    </a:cubicBezTo>
                    <a:cubicBezTo>
                      <a:pt x="23" y="72"/>
                      <a:pt x="25" y="71"/>
                      <a:pt x="25" y="68"/>
                    </a:cubicBezTo>
                    <a:cubicBezTo>
                      <a:pt x="25" y="67"/>
                      <a:pt x="25" y="66"/>
                      <a:pt x="26" y="67"/>
                    </a:cubicBezTo>
                    <a:cubicBezTo>
                      <a:pt x="25" y="69"/>
                      <a:pt x="26" y="68"/>
                      <a:pt x="25" y="70"/>
                    </a:cubicBezTo>
                    <a:cubicBezTo>
                      <a:pt x="25" y="70"/>
                      <a:pt x="25" y="70"/>
                      <a:pt x="25" y="70"/>
                    </a:cubicBezTo>
                    <a:cubicBezTo>
                      <a:pt x="24" y="73"/>
                      <a:pt x="24" y="73"/>
                      <a:pt x="24" y="73"/>
                    </a:cubicBezTo>
                    <a:cubicBezTo>
                      <a:pt x="25" y="74"/>
                      <a:pt x="25" y="76"/>
                      <a:pt x="26" y="77"/>
                    </a:cubicBezTo>
                    <a:cubicBezTo>
                      <a:pt x="26" y="76"/>
                      <a:pt x="26" y="75"/>
                      <a:pt x="26" y="74"/>
                    </a:cubicBezTo>
                    <a:cubicBezTo>
                      <a:pt x="26" y="75"/>
                      <a:pt x="26" y="76"/>
                      <a:pt x="27" y="76"/>
                    </a:cubicBezTo>
                    <a:cubicBezTo>
                      <a:pt x="26" y="76"/>
                      <a:pt x="27" y="74"/>
                      <a:pt x="27" y="73"/>
                    </a:cubicBezTo>
                    <a:cubicBezTo>
                      <a:pt x="28" y="73"/>
                      <a:pt x="28" y="75"/>
                      <a:pt x="28" y="76"/>
                    </a:cubicBezTo>
                    <a:cubicBezTo>
                      <a:pt x="27" y="77"/>
                      <a:pt x="27" y="77"/>
                      <a:pt x="27" y="77"/>
                    </a:cubicBezTo>
                    <a:cubicBezTo>
                      <a:pt x="28" y="76"/>
                      <a:pt x="28" y="78"/>
                      <a:pt x="28" y="78"/>
                    </a:cubicBezTo>
                    <a:cubicBezTo>
                      <a:pt x="28" y="76"/>
                      <a:pt x="29" y="75"/>
                      <a:pt x="29" y="73"/>
                    </a:cubicBezTo>
                    <a:cubicBezTo>
                      <a:pt x="30" y="73"/>
                      <a:pt x="30" y="74"/>
                      <a:pt x="30" y="74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30" y="75"/>
                      <a:pt x="29" y="78"/>
                      <a:pt x="30" y="78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30" y="78"/>
                      <a:pt x="30" y="78"/>
                      <a:pt x="30" y="78"/>
                    </a:cubicBezTo>
                    <a:cubicBezTo>
                      <a:pt x="31" y="77"/>
                      <a:pt x="31" y="77"/>
                      <a:pt x="31" y="76"/>
                    </a:cubicBezTo>
                    <a:cubicBezTo>
                      <a:pt x="31" y="78"/>
                      <a:pt x="31" y="78"/>
                      <a:pt x="31" y="78"/>
                    </a:cubicBezTo>
                    <a:cubicBezTo>
                      <a:pt x="32" y="77"/>
                      <a:pt x="32" y="75"/>
                      <a:pt x="33" y="77"/>
                    </a:cubicBezTo>
                    <a:cubicBezTo>
                      <a:pt x="32" y="74"/>
                      <a:pt x="32" y="77"/>
                      <a:pt x="32" y="75"/>
                    </a:cubicBezTo>
                    <a:cubicBezTo>
                      <a:pt x="31" y="73"/>
                      <a:pt x="32" y="74"/>
                      <a:pt x="33" y="73"/>
                    </a:cubicBezTo>
                    <a:cubicBezTo>
                      <a:pt x="32" y="76"/>
                      <a:pt x="33" y="74"/>
                      <a:pt x="34" y="74"/>
                    </a:cubicBezTo>
                    <a:cubicBezTo>
                      <a:pt x="34" y="75"/>
                      <a:pt x="34" y="75"/>
                      <a:pt x="34" y="76"/>
                    </a:cubicBezTo>
                    <a:cubicBezTo>
                      <a:pt x="35" y="74"/>
                      <a:pt x="35" y="74"/>
                      <a:pt x="35" y="74"/>
                    </a:cubicBezTo>
                    <a:cubicBezTo>
                      <a:pt x="35" y="78"/>
                      <a:pt x="36" y="73"/>
                      <a:pt x="36" y="74"/>
                    </a:cubicBezTo>
                    <a:cubicBezTo>
                      <a:pt x="36" y="75"/>
                      <a:pt x="36" y="77"/>
                      <a:pt x="36" y="77"/>
                    </a:cubicBezTo>
                    <a:cubicBezTo>
                      <a:pt x="36" y="75"/>
                      <a:pt x="37" y="74"/>
                      <a:pt x="37" y="72"/>
                    </a:cubicBezTo>
                    <a:cubicBezTo>
                      <a:pt x="38" y="73"/>
                      <a:pt x="36" y="76"/>
                      <a:pt x="37" y="78"/>
                    </a:cubicBezTo>
                    <a:cubicBezTo>
                      <a:pt x="37" y="75"/>
                      <a:pt x="38" y="79"/>
                      <a:pt x="38" y="76"/>
                    </a:cubicBezTo>
                    <a:cubicBezTo>
                      <a:pt x="37" y="75"/>
                      <a:pt x="38" y="75"/>
                      <a:pt x="38" y="73"/>
                    </a:cubicBezTo>
                    <a:cubicBezTo>
                      <a:pt x="39" y="74"/>
                      <a:pt x="38" y="75"/>
                      <a:pt x="39" y="75"/>
                    </a:cubicBezTo>
                    <a:cubicBezTo>
                      <a:pt x="39" y="75"/>
                      <a:pt x="39" y="73"/>
                      <a:pt x="39" y="72"/>
                    </a:cubicBezTo>
                    <a:cubicBezTo>
                      <a:pt x="39" y="73"/>
                      <a:pt x="40" y="70"/>
                      <a:pt x="40" y="72"/>
                    </a:cubicBezTo>
                    <a:cubicBezTo>
                      <a:pt x="41" y="74"/>
                      <a:pt x="39" y="73"/>
                      <a:pt x="40" y="74"/>
                    </a:cubicBezTo>
                    <a:cubicBezTo>
                      <a:pt x="41" y="74"/>
                      <a:pt x="40" y="70"/>
                      <a:pt x="41" y="69"/>
                    </a:cubicBezTo>
                    <a:cubicBezTo>
                      <a:pt x="41" y="68"/>
                      <a:pt x="41" y="65"/>
                      <a:pt x="42" y="64"/>
                    </a:cubicBezTo>
                    <a:cubicBezTo>
                      <a:pt x="43" y="65"/>
                      <a:pt x="41" y="65"/>
                      <a:pt x="42" y="68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43" y="70"/>
                      <a:pt x="41" y="72"/>
                      <a:pt x="41" y="74"/>
                    </a:cubicBezTo>
                    <a:cubicBezTo>
                      <a:pt x="42" y="73"/>
                      <a:pt x="42" y="73"/>
                      <a:pt x="42" y="73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2" y="75"/>
                      <a:pt x="43" y="76"/>
                      <a:pt x="43" y="76"/>
                    </a:cubicBezTo>
                    <a:cubicBezTo>
                      <a:pt x="43" y="74"/>
                      <a:pt x="43" y="76"/>
                      <a:pt x="43" y="75"/>
                    </a:cubicBezTo>
                    <a:cubicBezTo>
                      <a:pt x="43" y="74"/>
                      <a:pt x="43" y="71"/>
                      <a:pt x="44" y="73"/>
                    </a:cubicBezTo>
                    <a:cubicBezTo>
                      <a:pt x="44" y="74"/>
                      <a:pt x="44" y="75"/>
                      <a:pt x="44" y="76"/>
                    </a:cubicBezTo>
                    <a:cubicBezTo>
                      <a:pt x="45" y="77"/>
                      <a:pt x="44" y="74"/>
                      <a:pt x="45" y="75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7" y="76"/>
                      <a:pt x="50" y="76"/>
                      <a:pt x="51" y="72"/>
                    </a:cubicBezTo>
                    <a:cubicBezTo>
                      <a:pt x="52" y="73"/>
                      <a:pt x="52" y="73"/>
                      <a:pt x="53" y="74"/>
                    </a:cubicBezTo>
                    <a:cubicBezTo>
                      <a:pt x="53" y="74"/>
                      <a:pt x="53" y="73"/>
                      <a:pt x="53" y="72"/>
                    </a:cubicBezTo>
                    <a:cubicBezTo>
                      <a:pt x="54" y="74"/>
                      <a:pt x="54" y="74"/>
                      <a:pt x="54" y="74"/>
                    </a:cubicBezTo>
                    <a:cubicBezTo>
                      <a:pt x="55" y="76"/>
                      <a:pt x="55" y="74"/>
                      <a:pt x="56" y="72"/>
                    </a:cubicBezTo>
                    <a:cubicBezTo>
                      <a:pt x="56" y="74"/>
                      <a:pt x="56" y="74"/>
                      <a:pt x="56" y="74"/>
                    </a:cubicBezTo>
                    <a:cubicBezTo>
                      <a:pt x="57" y="75"/>
                      <a:pt x="56" y="73"/>
                      <a:pt x="57" y="72"/>
                    </a:cubicBezTo>
                    <a:cubicBezTo>
                      <a:pt x="57" y="74"/>
                      <a:pt x="57" y="74"/>
                      <a:pt x="57" y="74"/>
                    </a:cubicBezTo>
                    <a:cubicBezTo>
                      <a:pt x="57" y="72"/>
                      <a:pt x="57" y="72"/>
                      <a:pt x="57" y="72"/>
                    </a:cubicBezTo>
                    <a:cubicBezTo>
                      <a:pt x="58" y="72"/>
                      <a:pt x="58" y="72"/>
                      <a:pt x="58" y="74"/>
                    </a:cubicBezTo>
                    <a:cubicBezTo>
                      <a:pt x="59" y="74"/>
                      <a:pt x="59" y="73"/>
                      <a:pt x="58" y="73"/>
                    </a:cubicBezTo>
                    <a:cubicBezTo>
                      <a:pt x="59" y="74"/>
                      <a:pt x="60" y="74"/>
                      <a:pt x="61" y="73"/>
                    </a:cubicBezTo>
                    <a:cubicBezTo>
                      <a:pt x="61" y="72"/>
                      <a:pt x="61" y="72"/>
                      <a:pt x="61" y="70"/>
                    </a:cubicBezTo>
                    <a:cubicBezTo>
                      <a:pt x="61" y="68"/>
                      <a:pt x="61" y="71"/>
                      <a:pt x="61" y="69"/>
                    </a:cubicBezTo>
                    <a:cubicBezTo>
                      <a:pt x="61" y="70"/>
                      <a:pt x="62" y="71"/>
                      <a:pt x="61" y="72"/>
                    </a:cubicBezTo>
                    <a:cubicBezTo>
                      <a:pt x="63" y="75"/>
                      <a:pt x="64" y="72"/>
                      <a:pt x="66" y="72"/>
                    </a:cubicBezTo>
                    <a:cubicBezTo>
                      <a:pt x="66" y="71"/>
                      <a:pt x="66" y="71"/>
                      <a:pt x="66" y="71"/>
                    </a:cubicBezTo>
                    <a:cubicBezTo>
                      <a:pt x="68" y="73"/>
                      <a:pt x="68" y="71"/>
                      <a:pt x="70" y="72"/>
                    </a:cubicBezTo>
                    <a:cubicBezTo>
                      <a:pt x="69" y="71"/>
                      <a:pt x="69" y="68"/>
                      <a:pt x="70" y="68"/>
                    </a:cubicBezTo>
                    <a:cubicBezTo>
                      <a:pt x="70" y="66"/>
                      <a:pt x="70" y="70"/>
                      <a:pt x="71" y="71"/>
                    </a:cubicBezTo>
                    <a:cubicBezTo>
                      <a:pt x="71" y="71"/>
                      <a:pt x="72" y="70"/>
                      <a:pt x="72" y="70"/>
                    </a:cubicBezTo>
                    <a:cubicBezTo>
                      <a:pt x="72" y="71"/>
                      <a:pt x="72" y="71"/>
                      <a:pt x="72" y="71"/>
                    </a:cubicBezTo>
                    <a:cubicBezTo>
                      <a:pt x="72" y="70"/>
                      <a:pt x="73" y="69"/>
                      <a:pt x="73" y="70"/>
                    </a:cubicBezTo>
                    <a:cubicBezTo>
                      <a:pt x="73" y="70"/>
                      <a:pt x="73" y="70"/>
                      <a:pt x="73" y="70"/>
                    </a:cubicBezTo>
                    <a:cubicBezTo>
                      <a:pt x="74" y="70"/>
                      <a:pt x="74" y="71"/>
                      <a:pt x="75" y="71"/>
                    </a:cubicBezTo>
                    <a:cubicBezTo>
                      <a:pt x="75" y="69"/>
                      <a:pt x="76" y="70"/>
                      <a:pt x="76" y="69"/>
                    </a:cubicBezTo>
                    <a:cubicBezTo>
                      <a:pt x="76" y="69"/>
                      <a:pt x="76" y="69"/>
                      <a:pt x="76" y="69"/>
                    </a:cubicBezTo>
                    <a:cubicBezTo>
                      <a:pt x="76" y="68"/>
                      <a:pt x="76" y="68"/>
                      <a:pt x="76" y="68"/>
                    </a:cubicBezTo>
                    <a:cubicBezTo>
                      <a:pt x="76" y="68"/>
                      <a:pt x="76" y="68"/>
                      <a:pt x="76" y="68"/>
                    </a:cubicBezTo>
                    <a:cubicBezTo>
                      <a:pt x="76" y="70"/>
                      <a:pt x="76" y="70"/>
                      <a:pt x="76" y="70"/>
                    </a:cubicBezTo>
                    <a:cubicBezTo>
                      <a:pt x="77" y="71"/>
                      <a:pt x="76" y="69"/>
                      <a:pt x="77" y="68"/>
                    </a:cubicBezTo>
                    <a:cubicBezTo>
                      <a:pt x="77" y="67"/>
                      <a:pt x="77" y="68"/>
                      <a:pt x="77" y="69"/>
                    </a:cubicBezTo>
                    <a:cubicBezTo>
                      <a:pt x="77" y="70"/>
                      <a:pt x="77" y="68"/>
                      <a:pt x="77" y="69"/>
                    </a:cubicBezTo>
                    <a:cubicBezTo>
                      <a:pt x="77" y="70"/>
                      <a:pt x="77" y="69"/>
                      <a:pt x="77" y="70"/>
                    </a:cubicBezTo>
                    <a:cubicBezTo>
                      <a:pt x="78" y="70"/>
                      <a:pt x="77" y="68"/>
                      <a:pt x="78" y="69"/>
                    </a:cubicBezTo>
                    <a:cubicBezTo>
                      <a:pt x="78" y="69"/>
                      <a:pt x="79" y="68"/>
                      <a:pt x="79" y="70"/>
                    </a:cubicBezTo>
                    <a:cubicBezTo>
                      <a:pt x="79" y="69"/>
                      <a:pt x="80" y="69"/>
                      <a:pt x="80" y="68"/>
                    </a:cubicBezTo>
                    <a:cubicBezTo>
                      <a:pt x="79" y="68"/>
                      <a:pt x="79" y="68"/>
                      <a:pt x="79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79" y="67"/>
                      <a:pt x="79" y="67"/>
                      <a:pt x="79" y="67"/>
                    </a:cubicBezTo>
                    <a:cubicBezTo>
                      <a:pt x="79" y="66"/>
                      <a:pt x="80" y="67"/>
                      <a:pt x="80" y="65"/>
                    </a:cubicBezTo>
                    <a:cubicBezTo>
                      <a:pt x="80" y="67"/>
                      <a:pt x="80" y="67"/>
                      <a:pt x="80" y="67"/>
                    </a:cubicBezTo>
                    <a:cubicBezTo>
                      <a:pt x="80" y="66"/>
                      <a:pt x="81" y="66"/>
                      <a:pt x="81" y="66"/>
                    </a:cubicBezTo>
                    <a:cubicBezTo>
                      <a:pt x="82" y="67"/>
                      <a:pt x="82" y="69"/>
                      <a:pt x="82" y="70"/>
                    </a:cubicBezTo>
                    <a:cubicBezTo>
                      <a:pt x="83" y="68"/>
                      <a:pt x="83" y="68"/>
                      <a:pt x="83" y="68"/>
                    </a:cubicBezTo>
                    <a:cubicBezTo>
                      <a:pt x="83" y="68"/>
                      <a:pt x="83" y="68"/>
                      <a:pt x="83" y="69"/>
                    </a:cubicBezTo>
                    <a:cubicBezTo>
                      <a:pt x="85" y="70"/>
                      <a:pt x="84" y="64"/>
                      <a:pt x="85" y="65"/>
                    </a:cubicBezTo>
                    <a:cubicBezTo>
                      <a:pt x="85" y="67"/>
                      <a:pt x="85" y="68"/>
                      <a:pt x="86" y="68"/>
                    </a:cubicBezTo>
                    <a:cubicBezTo>
                      <a:pt x="86" y="68"/>
                      <a:pt x="86" y="67"/>
                      <a:pt x="86" y="67"/>
                    </a:cubicBezTo>
                    <a:cubicBezTo>
                      <a:pt x="86" y="66"/>
                      <a:pt x="86" y="68"/>
                      <a:pt x="85" y="67"/>
                    </a:cubicBezTo>
                    <a:cubicBezTo>
                      <a:pt x="85" y="66"/>
                      <a:pt x="86" y="66"/>
                      <a:pt x="86" y="66"/>
                    </a:cubicBezTo>
                    <a:cubicBezTo>
                      <a:pt x="87" y="70"/>
                      <a:pt x="89" y="66"/>
                      <a:pt x="91" y="68"/>
                    </a:cubicBezTo>
                    <a:cubicBezTo>
                      <a:pt x="90" y="66"/>
                      <a:pt x="91" y="67"/>
                      <a:pt x="91" y="66"/>
                    </a:cubicBezTo>
                    <a:cubicBezTo>
                      <a:pt x="92" y="69"/>
                      <a:pt x="92" y="66"/>
                      <a:pt x="93" y="67"/>
                    </a:cubicBezTo>
                    <a:cubicBezTo>
                      <a:pt x="92" y="65"/>
                      <a:pt x="92" y="65"/>
                      <a:pt x="92" y="65"/>
                    </a:cubicBezTo>
                    <a:cubicBezTo>
                      <a:pt x="93" y="66"/>
                      <a:pt x="92" y="61"/>
                      <a:pt x="94" y="63"/>
                    </a:cubicBezTo>
                    <a:cubicBezTo>
                      <a:pt x="94" y="64"/>
                      <a:pt x="94" y="65"/>
                      <a:pt x="94" y="66"/>
                    </a:cubicBezTo>
                    <a:cubicBezTo>
                      <a:pt x="95" y="68"/>
                      <a:pt x="95" y="63"/>
                      <a:pt x="96" y="66"/>
                    </a:cubicBezTo>
                    <a:cubicBezTo>
                      <a:pt x="96" y="65"/>
                      <a:pt x="95" y="63"/>
                      <a:pt x="96" y="62"/>
                    </a:cubicBezTo>
                    <a:cubicBezTo>
                      <a:pt x="96" y="63"/>
                      <a:pt x="98" y="64"/>
                      <a:pt x="98" y="65"/>
                    </a:cubicBezTo>
                    <a:cubicBezTo>
                      <a:pt x="98" y="64"/>
                      <a:pt x="98" y="64"/>
                      <a:pt x="98" y="64"/>
                    </a:cubicBezTo>
                    <a:cubicBezTo>
                      <a:pt x="99" y="65"/>
                      <a:pt x="98" y="65"/>
                      <a:pt x="98" y="65"/>
                    </a:cubicBezTo>
                    <a:cubicBezTo>
                      <a:pt x="99" y="66"/>
                      <a:pt x="99" y="65"/>
                      <a:pt x="100" y="64"/>
                    </a:cubicBezTo>
                    <a:cubicBezTo>
                      <a:pt x="101" y="65"/>
                      <a:pt x="101" y="64"/>
                      <a:pt x="102" y="65"/>
                    </a:cubicBezTo>
                    <a:cubicBezTo>
                      <a:pt x="102" y="63"/>
                      <a:pt x="104" y="66"/>
                      <a:pt x="103" y="63"/>
                    </a:cubicBezTo>
                    <a:cubicBezTo>
                      <a:pt x="104" y="64"/>
                      <a:pt x="104" y="64"/>
                      <a:pt x="104" y="64"/>
                    </a:cubicBezTo>
                    <a:cubicBezTo>
                      <a:pt x="104" y="63"/>
                      <a:pt x="103" y="61"/>
                      <a:pt x="104" y="60"/>
                    </a:cubicBezTo>
                    <a:cubicBezTo>
                      <a:pt x="104" y="62"/>
                      <a:pt x="104" y="62"/>
                      <a:pt x="104" y="62"/>
                    </a:cubicBezTo>
                    <a:cubicBezTo>
                      <a:pt x="105" y="65"/>
                      <a:pt x="105" y="63"/>
                      <a:pt x="106" y="64"/>
                    </a:cubicBezTo>
                    <a:cubicBezTo>
                      <a:pt x="105" y="62"/>
                      <a:pt x="106" y="64"/>
                      <a:pt x="106" y="62"/>
                    </a:cubicBezTo>
                    <a:cubicBezTo>
                      <a:pt x="106" y="62"/>
                      <a:pt x="106" y="62"/>
                      <a:pt x="106" y="62"/>
                    </a:cubicBezTo>
                    <a:cubicBezTo>
                      <a:pt x="106" y="61"/>
                      <a:pt x="106" y="61"/>
                      <a:pt x="106" y="60"/>
                    </a:cubicBezTo>
                    <a:cubicBezTo>
                      <a:pt x="107" y="60"/>
                      <a:pt x="107" y="62"/>
                      <a:pt x="107" y="62"/>
                    </a:cubicBezTo>
                    <a:cubicBezTo>
                      <a:pt x="108" y="63"/>
                      <a:pt x="108" y="62"/>
                      <a:pt x="108" y="62"/>
                    </a:cubicBezTo>
                    <a:cubicBezTo>
                      <a:pt x="108" y="62"/>
                      <a:pt x="108" y="62"/>
                      <a:pt x="108" y="61"/>
                    </a:cubicBezTo>
                    <a:cubicBezTo>
                      <a:pt x="108" y="62"/>
                      <a:pt x="108" y="62"/>
                      <a:pt x="108" y="62"/>
                    </a:cubicBezTo>
                    <a:cubicBezTo>
                      <a:pt x="108" y="62"/>
                      <a:pt x="108" y="61"/>
                      <a:pt x="109" y="61"/>
                    </a:cubicBezTo>
                    <a:cubicBezTo>
                      <a:pt x="109" y="61"/>
                      <a:pt x="109" y="61"/>
                      <a:pt x="109" y="61"/>
                    </a:cubicBezTo>
                    <a:cubicBezTo>
                      <a:pt x="108" y="62"/>
                      <a:pt x="108" y="62"/>
                      <a:pt x="108" y="62"/>
                    </a:cubicBezTo>
                    <a:cubicBezTo>
                      <a:pt x="108" y="62"/>
                      <a:pt x="109" y="62"/>
                      <a:pt x="109" y="62"/>
                    </a:cubicBezTo>
                    <a:cubicBezTo>
                      <a:pt x="109" y="62"/>
                      <a:pt x="109" y="62"/>
                      <a:pt x="109" y="62"/>
                    </a:cubicBezTo>
                    <a:cubicBezTo>
                      <a:pt x="109" y="62"/>
                      <a:pt x="109" y="62"/>
                      <a:pt x="109" y="62"/>
                    </a:cubicBezTo>
                    <a:cubicBezTo>
                      <a:pt x="110" y="64"/>
                      <a:pt x="110" y="64"/>
                      <a:pt x="110" y="64"/>
                    </a:cubicBezTo>
                    <a:cubicBezTo>
                      <a:pt x="110" y="64"/>
                      <a:pt x="110" y="62"/>
                      <a:pt x="110" y="61"/>
                    </a:cubicBezTo>
                    <a:cubicBezTo>
                      <a:pt x="112" y="62"/>
                      <a:pt x="113" y="60"/>
                      <a:pt x="114" y="59"/>
                    </a:cubicBezTo>
                    <a:cubicBezTo>
                      <a:pt x="113" y="59"/>
                      <a:pt x="114" y="60"/>
                      <a:pt x="114" y="60"/>
                    </a:cubicBezTo>
                    <a:cubicBezTo>
                      <a:pt x="114" y="59"/>
                      <a:pt x="114" y="58"/>
                      <a:pt x="114" y="59"/>
                    </a:cubicBezTo>
                    <a:cubicBezTo>
                      <a:pt x="114" y="58"/>
                      <a:pt x="115" y="60"/>
                      <a:pt x="116" y="60"/>
                    </a:cubicBezTo>
                    <a:cubicBezTo>
                      <a:pt x="116" y="60"/>
                      <a:pt x="115" y="58"/>
                      <a:pt x="115" y="58"/>
                    </a:cubicBezTo>
                    <a:cubicBezTo>
                      <a:pt x="117" y="60"/>
                      <a:pt x="117" y="56"/>
                      <a:pt x="118" y="57"/>
                    </a:cubicBezTo>
                    <a:cubicBezTo>
                      <a:pt x="118" y="58"/>
                      <a:pt x="118" y="58"/>
                      <a:pt x="119" y="59"/>
                    </a:cubicBezTo>
                    <a:cubicBezTo>
                      <a:pt x="119" y="58"/>
                      <a:pt x="120" y="57"/>
                      <a:pt x="120" y="55"/>
                    </a:cubicBezTo>
                    <a:cubicBezTo>
                      <a:pt x="120" y="57"/>
                      <a:pt x="120" y="57"/>
                      <a:pt x="120" y="57"/>
                    </a:cubicBezTo>
                    <a:cubicBezTo>
                      <a:pt x="121" y="57"/>
                      <a:pt x="121" y="56"/>
                      <a:pt x="121" y="55"/>
                    </a:cubicBezTo>
                    <a:cubicBezTo>
                      <a:pt x="120" y="54"/>
                      <a:pt x="121" y="52"/>
                      <a:pt x="121" y="53"/>
                    </a:cubicBezTo>
                    <a:cubicBezTo>
                      <a:pt x="121" y="53"/>
                      <a:pt x="121" y="53"/>
                      <a:pt x="121" y="53"/>
                    </a:cubicBezTo>
                    <a:cubicBezTo>
                      <a:pt x="122" y="52"/>
                      <a:pt x="122" y="52"/>
                      <a:pt x="122" y="52"/>
                    </a:cubicBezTo>
                    <a:cubicBezTo>
                      <a:pt x="123" y="52"/>
                      <a:pt x="122" y="52"/>
                      <a:pt x="122" y="53"/>
                    </a:cubicBezTo>
                    <a:cubicBezTo>
                      <a:pt x="123" y="55"/>
                      <a:pt x="124" y="54"/>
                      <a:pt x="125" y="54"/>
                    </a:cubicBezTo>
                    <a:cubicBezTo>
                      <a:pt x="124" y="53"/>
                      <a:pt x="124" y="53"/>
                      <a:pt x="124" y="53"/>
                    </a:cubicBezTo>
                    <a:cubicBezTo>
                      <a:pt x="125" y="52"/>
                      <a:pt x="125" y="54"/>
                      <a:pt x="125" y="54"/>
                    </a:cubicBezTo>
                    <a:cubicBezTo>
                      <a:pt x="125" y="49"/>
                      <a:pt x="125" y="49"/>
                      <a:pt x="125" y="49"/>
                    </a:cubicBezTo>
                    <a:cubicBezTo>
                      <a:pt x="125" y="49"/>
                      <a:pt x="126" y="51"/>
                      <a:pt x="126" y="52"/>
                    </a:cubicBezTo>
                    <a:cubicBezTo>
                      <a:pt x="127" y="51"/>
                      <a:pt x="126" y="48"/>
                      <a:pt x="126" y="46"/>
                    </a:cubicBezTo>
                    <a:cubicBezTo>
                      <a:pt x="127" y="47"/>
                      <a:pt x="127" y="45"/>
                      <a:pt x="128" y="45"/>
                    </a:cubicBezTo>
                    <a:cubicBezTo>
                      <a:pt x="128" y="46"/>
                      <a:pt x="127" y="45"/>
                      <a:pt x="128" y="46"/>
                    </a:cubicBezTo>
                    <a:cubicBezTo>
                      <a:pt x="129" y="47"/>
                      <a:pt x="129" y="47"/>
                      <a:pt x="129" y="47"/>
                    </a:cubicBezTo>
                    <a:cubicBezTo>
                      <a:pt x="128" y="48"/>
                      <a:pt x="130" y="50"/>
                      <a:pt x="130" y="51"/>
                    </a:cubicBezTo>
                    <a:cubicBezTo>
                      <a:pt x="130" y="50"/>
                      <a:pt x="132" y="50"/>
                      <a:pt x="132" y="50"/>
                    </a:cubicBezTo>
                    <a:cubicBezTo>
                      <a:pt x="131" y="48"/>
                      <a:pt x="133" y="49"/>
                      <a:pt x="132" y="46"/>
                    </a:cubicBezTo>
                    <a:cubicBezTo>
                      <a:pt x="133" y="45"/>
                      <a:pt x="133" y="48"/>
                      <a:pt x="134" y="48"/>
                    </a:cubicBezTo>
                    <a:cubicBezTo>
                      <a:pt x="134" y="47"/>
                      <a:pt x="135" y="47"/>
                      <a:pt x="136" y="47"/>
                    </a:cubicBezTo>
                    <a:cubicBezTo>
                      <a:pt x="136" y="47"/>
                      <a:pt x="136" y="47"/>
                      <a:pt x="136" y="47"/>
                    </a:cubicBezTo>
                    <a:cubicBezTo>
                      <a:pt x="137" y="46"/>
                      <a:pt x="138" y="46"/>
                      <a:pt x="138" y="44"/>
                    </a:cubicBezTo>
                    <a:cubicBezTo>
                      <a:pt x="139" y="45"/>
                      <a:pt x="139" y="45"/>
                      <a:pt x="139" y="45"/>
                    </a:cubicBezTo>
                    <a:cubicBezTo>
                      <a:pt x="140" y="46"/>
                      <a:pt x="137" y="42"/>
                      <a:pt x="139" y="43"/>
                    </a:cubicBezTo>
                    <a:cubicBezTo>
                      <a:pt x="139" y="44"/>
                      <a:pt x="139" y="44"/>
                      <a:pt x="139" y="44"/>
                    </a:cubicBezTo>
                    <a:cubicBezTo>
                      <a:pt x="139" y="43"/>
                      <a:pt x="141" y="45"/>
                      <a:pt x="141" y="43"/>
                    </a:cubicBezTo>
                    <a:cubicBezTo>
                      <a:pt x="141" y="44"/>
                      <a:pt x="141" y="44"/>
                      <a:pt x="141" y="44"/>
                    </a:cubicBezTo>
                    <a:cubicBezTo>
                      <a:pt x="141" y="43"/>
                      <a:pt x="142" y="43"/>
                      <a:pt x="142" y="41"/>
                    </a:cubicBezTo>
                    <a:cubicBezTo>
                      <a:pt x="143" y="43"/>
                      <a:pt x="143" y="43"/>
                      <a:pt x="143" y="43"/>
                    </a:cubicBezTo>
                    <a:cubicBezTo>
                      <a:pt x="144" y="44"/>
                      <a:pt x="142" y="41"/>
                      <a:pt x="143" y="42"/>
                    </a:cubicBezTo>
                    <a:cubicBezTo>
                      <a:pt x="143" y="42"/>
                      <a:pt x="144" y="42"/>
                      <a:pt x="144" y="43"/>
                    </a:cubicBezTo>
                    <a:cubicBezTo>
                      <a:pt x="144" y="41"/>
                      <a:pt x="145" y="41"/>
                      <a:pt x="145" y="40"/>
                    </a:cubicBezTo>
                    <a:cubicBezTo>
                      <a:pt x="146" y="42"/>
                      <a:pt x="146" y="42"/>
                      <a:pt x="146" y="42"/>
                    </a:cubicBezTo>
                    <a:cubicBezTo>
                      <a:pt x="149" y="41"/>
                      <a:pt x="153" y="39"/>
                      <a:pt x="154" y="36"/>
                    </a:cubicBezTo>
                    <a:cubicBezTo>
                      <a:pt x="156" y="38"/>
                      <a:pt x="154" y="37"/>
                      <a:pt x="156" y="39"/>
                    </a:cubicBezTo>
                    <a:cubicBezTo>
                      <a:pt x="154" y="37"/>
                      <a:pt x="156" y="38"/>
                      <a:pt x="156" y="37"/>
                    </a:cubicBezTo>
                    <a:cubicBezTo>
                      <a:pt x="156" y="37"/>
                      <a:pt x="156" y="37"/>
                      <a:pt x="156" y="37"/>
                    </a:cubicBezTo>
                    <a:cubicBezTo>
                      <a:pt x="157" y="36"/>
                      <a:pt x="158" y="38"/>
                      <a:pt x="158" y="37"/>
                    </a:cubicBezTo>
                    <a:cubicBezTo>
                      <a:pt x="157" y="36"/>
                      <a:pt x="157" y="36"/>
                      <a:pt x="157" y="36"/>
                    </a:cubicBezTo>
                    <a:cubicBezTo>
                      <a:pt x="157" y="35"/>
                      <a:pt x="160" y="38"/>
                      <a:pt x="158" y="36"/>
                    </a:cubicBezTo>
                    <a:cubicBezTo>
                      <a:pt x="160" y="37"/>
                      <a:pt x="160" y="37"/>
                      <a:pt x="160" y="37"/>
                    </a:cubicBezTo>
                    <a:cubicBezTo>
                      <a:pt x="159" y="34"/>
                      <a:pt x="161" y="37"/>
                      <a:pt x="160" y="35"/>
                    </a:cubicBezTo>
                    <a:cubicBezTo>
                      <a:pt x="160" y="35"/>
                      <a:pt x="160" y="35"/>
                      <a:pt x="160" y="35"/>
                    </a:cubicBezTo>
                    <a:cubicBezTo>
                      <a:pt x="162" y="36"/>
                      <a:pt x="160" y="32"/>
                      <a:pt x="162" y="34"/>
                    </a:cubicBezTo>
                    <a:cubicBezTo>
                      <a:pt x="162" y="33"/>
                      <a:pt x="162" y="32"/>
                      <a:pt x="161" y="30"/>
                    </a:cubicBezTo>
                    <a:cubicBezTo>
                      <a:pt x="163" y="33"/>
                      <a:pt x="163" y="33"/>
                      <a:pt x="163" y="33"/>
                    </a:cubicBezTo>
                    <a:cubicBezTo>
                      <a:pt x="164" y="30"/>
                      <a:pt x="167" y="29"/>
                      <a:pt x="167" y="26"/>
                    </a:cubicBezTo>
                    <a:cubicBezTo>
                      <a:pt x="168" y="27"/>
                      <a:pt x="168" y="27"/>
                      <a:pt x="168" y="27"/>
                    </a:cubicBezTo>
                    <a:cubicBezTo>
                      <a:pt x="168" y="24"/>
                      <a:pt x="172" y="27"/>
                      <a:pt x="170" y="23"/>
                    </a:cubicBezTo>
                    <a:cubicBezTo>
                      <a:pt x="169" y="21"/>
                      <a:pt x="169" y="21"/>
                      <a:pt x="169" y="21"/>
                    </a:cubicBezTo>
                    <a:cubicBezTo>
                      <a:pt x="171" y="23"/>
                      <a:pt x="171" y="23"/>
                      <a:pt x="171" y="23"/>
                    </a:cubicBezTo>
                    <a:cubicBezTo>
                      <a:pt x="170" y="22"/>
                      <a:pt x="172" y="22"/>
                      <a:pt x="171" y="20"/>
                    </a:cubicBezTo>
                    <a:cubicBezTo>
                      <a:pt x="171" y="21"/>
                      <a:pt x="171" y="21"/>
                      <a:pt x="172" y="21"/>
                    </a:cubicBezTo>
                    <a:cubicBezTo>
                      <a:pt x="172" y="21"/>
                      <a:pt x="171" y="19"/>
                      <a:pt x="172" y="19"/>
                    </a:cubicBezTo>
                    <a:cubicBezTo>
                      <a:pt x="172" y="20"/>
                      <a:pt x="172" y="20"/>
                      <a:pt x="172" y="20"/>
                    </a:cubicBezTo>
                    <a:cubicBezTo>
                      <a:pt x="177" y="20"/>
                      <a:pt x="182" y="19"/>
                      <a:pt x="180" y="14"/>
                    </a:cubicBezTo>
                    <a:cubicBezTo>
                      <a:pt x="180" y="13"/>
                      <a:pt x="182" y="15"/>
                      <a:pt x="182" y="15"/>
                    </a:cubicBezTo>
                    <a:cubicBezTo>
                      <a:pt x="181" y="11"/>
                      <a:pt x="188" y="11"/>
                      <a:pt x="185" y="6"/>
                    </a:cubicBezTo>
                    <a:cubicBezTo>
                      <a:pt x="185" y="4"/>
                      <a:pt x="180" y="0"/>
                      <a:pt x="1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71" name="Freeform 342"/>
              <p:cNvSpPr>
                <a:spLocks/>
              </p:cNvSpPr>
              <p:nvPr/>
            </p:nvSpPr>
            <p:spPr bwMode="auto">
              <a:xfrm>
                <a:off x="6365" y="3215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72" name="Freeform 343"/>
              <p:cNvSpPr>
                <a:spLocks/>
              </p:cNvSpPr>
              <p:nvPr/>
            </p:nvSpPr>
            <p:spPr bwMode="auto">
              <a:xfrm>
                <a:off x="6889" y="2757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1" y="0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73" name="Freeform 344"/>
              <p:cNvSpPr>
                <a:spLocks/>
              </p:cNvSpPr>
              <p:nvPr/>
            </p:nvSpPr>
            <p:spPr bwMode="auto">
              <a:xfrm>
                <a:off x="6360" y="322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74" name="Freeform 345"/>
              <p:cNvSpPr>
                <a:spLocks/>
              </p:cNvSpPr>
              <p:nvPr/>
            </p:nvSpPr>
            <p:spPr bwMode="auto">
              <a:xfrm>
                <a:off x="6609" y="324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75" name="Freeform 346"/>
              <p:cNvSpPr>
                <a:spLocks/>
              </p:cNvSpPr>
              <p:nvPr/>
            </p:nvSpPr>
            <p:spPr bwMode="auto">
              <a:xfrm>
                <a:off x="6531" y="24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76" name="Freeform 347"/>
              <p:cNvSpPr>
                <a:spLocks/>
              </p:cNvSpPr>
              <p:nvPr/>
            </p:nvSpPr>
            <p:spPr bwMode="auto">
              <a:xfrm>
                <a:off x="6960" y="2793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0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77" name="Freeform 348"/>
              <p:cNvSpPr>
                <a:spLocks/>
              </p:cNvSpPr>
              <p:nvPr/>
            </p:nvSpPr>
            <p:spPr bwMode="auto">
              <a:xfrm>
                <a:off x="6524" y="2463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3 h 3"/>
                  <a:gd name="T4" fmla="*/ 0 w 2"/>
                  <a:gd name="T5" fmla="*/ 0 h 3"/>
                  <a:gd name="T6" fmla="*/ 2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78" name="Freeform 349"/>
              <p:cNvSpPr>
                <a:spLocks/>
              </p:cNvSpPr>
              <p:nvPr/>
            </p:nvSpPr>
            <p:spPr bwMode="auto">
              <a:xfrm>
                <a:off x="6569" y="3205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79" name="Freeform 350"/>
              <p:cNvSpPr>
                <a:spLocks/>
              </p:cNvSpPr>
              <p:nvPr/>
            </p:nvSpPr>
            <p:spPr bwMode="auto">
              <a:xfrm>
                <a:off x="6512" y="2485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0 h 4"/>
                  <a:gd name="T4" fmla="*/ 0 w 2"/>
                  <a:gd name="T5" fmla="*/ 4 h 4"/>
                  <a:gd name="T6" fmla="*/ 2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80" name="Freeform 351"/>
              <p:cNvSpPr>
                <a:spLocks/>
              </p:cNvSpPr>
              <p:nvPr/>
            </p:nvSpPr>
            <p:spPr bwMode="auto">
              <a:xfrm>
                <a:off x="6460" y="2473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2"/>
                      <a:pt x="0" y="0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81" name="Freeform 352"/>
              <p:cNvSpPr>
                <a:spLocks/>
              </p:cNvSpPr>
              <p:nvPr/>
            </p:nvSpPr>
            <p:spPr bwMode="auto">
              <a:xfrm>
                <a:off x="6462" y="2470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82" name="Freeform 353"/>
              <p:cNvSpPr>
                <a:spLocks/>
              </p:cNvSpPr>
              <p:nvPr/>
            </p:nvSpPr>
            <p:spPr bwMode="auto">
              <a:xfrm>
                <a:off x="6524" y="2475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83" name="Freeform 354"/>
              <p:cNvSpPr>
                <a:spLocks/>
              </p:cNvSpPr>
              <p:nvPr/>
            </p:nvSpPr>
            <p:spPr bwMode="auto">
              <a:xfrm>
                <a:off x="6386" y="3269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84" name="Freeform 355"/>
              <p:cNvSpPr>
                <a:spLocks/>
              </p:cNvSpPr>
              <p:nvPr/>
            </p:nvSpPr>
            <p:spPr bwMode="auto">
              <a:xfrm>
                <a:off x="6407" y="3272"/>
                <a:ext cx="3" cy="7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1 h 3"/>
                  <a:gd name="T4" fmla="*/ 1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3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85" name="Freeform 356"/>
              <p:cNvSpPr>
                <a:spLocks/>
              </p:cNvSpPr>
              <p:nvPr/>
            </p:nvSpPr>
            <p:spPr bwMode="auto">
              <a:xfrm>
                <a:off x="6374" y="3257"/>
                <a:ext cx="7" cy="3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1"/>
                      <a:pt x="3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86" name="Freeform 357"/>
              <p:cNvSpPr>
                <a:spLocks/>
              </p:cNvSpPr>
              <p:nvPr/>
            </p:nvSpPr>
            <p:spPr bwMode="auto">
              <a:xfrm>
                <a:off x="6417" y="327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87" name="Freeform 358"/>
              <p:cNvSpPr>
                <a:spLocks/>
              </p:cNvSpPr>
              <p:nvPr/>
            </p:nvSpPr>
            <p:spPr bwMode="auto">
              <a:xfrm>
                <a:off x="6054" y="22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88" name="Freeform 359"/>
              <p:cNvSpPr>
                <a:spLocks/>
              </p:cNvSpPr>
              <p:nvPr/>
            </p:nvSpPr>
            <p:spPr bwMode="auto">
              <a:xfrm>
                <a:off x="6369" y="3250"/>
                <a:ext cx="3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89" name="Freeform 360"/>
              <p:cNvSpPr>
                <a:spLocks/>
              </p:cNvSpPr>
              <p:nvPr/>
            </p:nvSpPr>
            <p:spPr bwMode="auto">
              <a:xfrm>
                <a:off x="6573" y="3250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90" name="Freeform 361"/>
              <p:cNvSpPr>
                <a:spLocks/>
              </p:cNvSpPr>
              <p:nvPr/>
            </p:nvSpPr>
            <p:spPr bwMode="auto">
              <a:xfrm>
                <a:off x="6640" y="3222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91" name="Freeform 362"/>
              <p:cNvSpPr>
                <a:spLocks/>
              </p:cNvSpPr>
              <p:nvPr/>
            </p:nvSpPr>
            <p:spPr bwMode="auto">
              <a:xfrm>
                <a:off x="6640" y="322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92" name="Freeform 363"/>
              <p:cNvSpPr>
                <a:spLocks/>
              </p:cNvSpPr>
              <p:nvPr/>
            </p:nvSpPr>
            <p:spPr bwMode="auto">
              <a:xfrm>
                <a:off x="6633" y="3234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93" name="Freeform 364"/>
              <p:cNvSpPr>
                <a:spLocks/>
              </p:cNvSpPr>
              <p:nvPr/>
            </p:nvSpPr>
            <p:spPr bwMode="auto">
              <a:xfrm>
                <a:off x="6365" y="3314"/>
                <a:ext cx="4" cy="5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2" y="1"/>
                      <a:pt x="1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94" name="Freeform 365"/>
              <p:cNvSpPr>
                <a:spLocks/>
              </p:cNvSpPr>
              <p:nvPr/>
            </p:nvSpPr>
            <p:spPr bwMode="auto">
              <a:xfrm>
                <a:off x="6640" y="3231"/>
                <a:ext cx="0" cy="5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95" name="Freeform 366"/>
              <p:cNvSpPr>
                <a:spLocks/>
              </p:cNvSpPr>
              <p:nvPr/>
            </p:nvSpPr>
            <p:spPr bwMode="auto">
              <a:xfrm>
                <a:off x="6490" y="3219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96" name="Freeform 367"/>
              <p:cNvSpPr>
                <a:spLocks/>
              </p:cNvSpPr>
              <p:nvPr/>
            </p:nvSpPr>
            <p:spPr bwMode="auto">
              <a:xfrm>
                <a:off x="6666" y="3205"/>
                <a:ext cx="2" cy="5"/>
              </a:xfrm>
              <a:custGeom>
                <a:avLst/>
                <a:gdLst>
                  <a:gd name="T0" fmla="*/ 0 w 2"/>
                  <a:gd name="T1" fmla="*/ 0 h 5"/>
                  <a:gd name="T2" fmla="*/ 2 w 2"/>
                  <a:gd name="T3" fmla="*/ 5 h 5"/>
                  <a:gd name="T4" fmla="*/ 2 w 2"/>
                  <a:gd name="T5" fmla="*/ 5 h 5"/>
                  <a:gd name="T6" fmla="*/ 0 w 2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lnTo>
                      <a:pt x="2" y="5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97" name="Rectangle 368"/>
              <p:cNvSpPr>
                <a:spLocks noChangeArrowheads="1"/>
              </p:cNvSpPr>
              <p:nvPr/>
            </p:nvSpPr>
            <p:spPr bwMode="auto">
              <a:xfrm>
                <a:off x="6943" y="2776"/>
                <a:ext cx="1" cy="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98" name="Oval 369"/>
              <p:cNvSpPr>
                <a:spLocks noChangeArrowheads="1"/>
              </p:cNvSpPr>
              <p:nvPr/>
            </p:nvSpPr>
            <p:spPr bwMode="auto">
              <a:xfrm>
                <a:off x="6047" y="2255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99" name="Freeform 370"/>
              <p:cNvSpPr>
                <a:spLocks/>
              </p:cNvSpPr>
              <p:nvPr/>
            </p:nvSpPr>
            <p:spPr bwMode="auto">
              <a:xfrm>
                <a:off x="6882" y="2750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00" name="Freeform 371"/>
              <p:cNvSpPr>
                <a:spLocks/>
              </p:cNvSpPr>
              <p:nvPr/>
            </p:nvSpPr>
            <p:spPr bwMode="auto">
              <a:xfrm>
                <a:off x="6894" y="2757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01" name="Freeform 372"/>
              <p:cNvSpPr>
                <a:spLocks/>
              </p:cNvSpPr>
              <p:nvPr/>
            </p:nvSpPr>
            <p:spPr bwMode="auto">
              <a:xfrm>
                <a:off x="6047" y="22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02" name="Freeform 373"/>
              <p:cNvSpPr>
                <a:spLocks/>
              </p:cNvSpPr>
              <p:nvPr/>
            </p:nvSpPr>
            <p:spPr bwMode="auto">
              <a:xfrm>
                <a:off x="6879" y="2710"/>
                <a:ext cx="162" cy="130"/>
              </a:xfrm>
              <a:custGeom>
                <a:avLst/>
                <a:gdLst>
                  <a:gd name="T0" fmla="*/ 63 w 68"/>
                  <a:gd name="T1" fmla="*/ 35 h 55"/>
                  <a:gd name="T2" fmla="*/ 47 w 68"/>
                  <a:gd name="T3" fmla="*/ 21 h 55"/>
                  <a:gd name="T4" fmla="*/ 43 w 68"/>
                  <a:gd name="T5" fmla="*/ 21 h 55"/>
                  <a:gd name="T6" fmla="*/ 40 w 68"/>
                  <a:gd name="T7" fmla="*/ 15 h 55"/>
                  <a:gd name="T8" fmla="*/ 35 w 68"/>
                  <a:gd name="T9" fmla="*/ 11 h 55"/>
                  <a:gd name="T10" fmla="*/ 29 w 68"/>
                  <a:gd name="T11" fmla="*/ 6 h 55"/>
                  <a:gd name="T12" fmla="*/ 24 w 68"/>
                  <a:gd name="T13" fmla="*/ 7 h 55"/>
                  <a:gd name="T14" fmla="*/ 16 w 68"/>
                  <a:gd name="T15" fmla="*/ 6 h 55"/>
                  <a:gd name="T16" fmla="*/ 13 w 68"/>
                  <a:gd name="T17" fmla="*/ 5 h 55"/>
                  <a:gd name="T18" fmla="*/ 10 w 68"/>
                  <a:gd name="T19" fmla="*/ 1 h 55"/>
                  <a:gd name="T20" fmla="*/ 9 w 68"/>
                  <a:gd name="T21" fmla="*/ 1 h 55"/>
                  <a:gd name="T22" fmla="*/ 5 w 68"/>
                  <a:gd name="T23" fmla="*/ 2 h 55"/>
                  <a:gd name="T24" fmla="*/ 2 w 68"/>
                  <a:gd name="T25" fmla="*/ 3 h 55"/>
                  <a:gd name="T26" fmla="*/ 2 w 68"/>
                  <a:gd name="T27" fmla="*/ 6 h 55"/>
                  <a:gd name="T28" fmla="*/ 5 w 68"/>
                  <a:gd name="T29" fmla="*/ 8 h 55"/>
                  <a:gd name="T30" fmla="*/ 4 w 68"/>
                  <a:gd name="T31" fmla="*/ 10 h 55"/>
                  <a:gd name="T32" fmla="*/ 6 w 68"/>
                  <a:gd name="T33" fmla="*/ 13 h 55"/>
                  <a:gd name="T34" fmla="*/ 4 w 68"/>
                  <a:gd name="T35" fmla="*/ 16 h 55"/>
                  <a:gd name="T36" fmla="*/ 2 w 68"/>
                  <a:gd name="T37" fmla="*/ 19 h 55"/>
                  <a:gd name="T38" fmla="*/ 6 w 68"/>
                  <a:gd name="T39" fmla="*/ 16 h 55"/>
                  <a:gd name="T40" fmla="*/ 9 w 68"/>
                  <a:gd name="T41" fmla="*/ 13 h 55"/>
                  <a:gd name="T42" fmla="*/ 7 w 68"/>
                  <a:gd name="T43" fmla="*/ 19 h 55"/>
                  <a:gd name="T44" fmla="*/ 8 w 68"/>
                  <a:gd name="T45" fmla="*/ 18 h 55"/>
                  <a:gd name="T46" fmla="*/ 8 w 68"/>
                  <a:gd name="T47" fmla="*/ 21 h 55"/>
                  <a:gd name="T48" fmla="*/ 9 w 68"/>
                  <a:gd name="T49" fmla="*/ 21 h 55"/>
                  <a:gd name="T50" fmla="*/ 10 w 68"/>
                  <a:gd name="T51" fmla="*/ 22 h 55"/>
                  <a:gd name="T52" fmla="*/ 15 w 68"/>
                  <a:gd name="T53" fmla="*/ 17 h 55"/>
                  <a:gd name="T54" fmla="*/ 11 w 68"/>
                  <a:gd name="T55" fmla="*/ 23 h 55"/>
                  <a:gd name="T56" fmla="*/ 13 w 68"/>
                  <a:gd name="T57" fmla="*/ 23 h 55"/>
                  <a:gd name="T58" fmla="*/ 16 w 68"/>
                  <a:gd name="T59" fmla="*/ 23 h 55"/>
                  <a:gd name="T60" fmla="*/ 18 w 68"/>
                  <a:gd name="T61" fmla="*/ 24 h 55"/>
                  <a:gd name="T62" fmla="*/ 18 w 68"/>
                  <a:gd name="T63" fmla="*/ 24 h 55"/>
                  <a:gd name="T64" fmla="*/ 21 w 68"/>
                  <a:gd name="T65" fmla="*/ 24 h 55"/>
                  <a:gd name="T66" fmla="*/ 23 w 68"/>
                  <a:gd name="T67" fmla="*/ 23 h 55"/>
                  <a:gd name="T68" fmla="*/ 22 w 68"/>
                  <a:gd name="T69" fmla="*/ 26 h 55"/>
                  <a:gd name="T70" fmla="*/ 25 w 68"/>
                  <a:gd name="T71" fmla="*/ 24 h 55"/>
                  <a:gd name="T72" fmla="*/ 24 w 68"/>
                  <a:gd name="T73" fmla="*/ 27 h 55"/>
                  <a:gd name="T74" fmla="*/ 26 w 68"/>
                  <a:gd name="T75" fmla="*/ 29 h 55"/>
                  <a:gd name="T76" fmla="*/ 28 w 68"/>
                  <a:gd name="T77" fmla="*/ 30 h 55"/>
                  <a:gd name="T78" fmla="*/ 29 w 68"/>
                  <a:gd name="T79" fmla="*/ 32 h 55"/>
                  <a:gd name="T80" fmla="*/ 31 w 68"/>
                  <a:gd name="T81" fmla="*/ 31 h 55"/>
                  <a:gd name="T82" fmla="*/ 32 w 68"/>
                  <a:gd name="T83" fmla="*/ 32 h 55"/>
                  <a:gd name="T84" fmla="*/ 31 w 68"/>
                  <a:gd name="T85" fmla="*/ 33 h 55"/>
                  <a:gd name="T86" fmla="*/ 34 w 68"/>
                  <a:gd name="T87" fmla="*/ 34 h 55"/>
                  <a:gd name="T88" fmla="*/ 37 w 68"/>
                  <a:gd name="T89" fmla="*/ 34 h 55"/>
                  <a:gd name="T90" fmla="*/ 39 w 68"/>
                  <a:gd name="T91" fmla="*/ 34 h 55"/>
                  <a:gd name="T92" fmla="*/ 44 w 68"/>
                  <a:gd name="T93" fmla="*/ 32 h 55"/>
                  <a:gd name="T94" fmla="*/ 43 w 68"/>
                  <a:gd name="T95" fmla="*/ 36 h 55"/>
                  <a:gd name="T96" fmla="*/ 46 w 68"/>
                  <a:gd name="T97" fmla="*/ 36 h 55"/>
                  <a:gd name="T98" fmla="*/ 47 w 68"/>
                  <a:gd name="T99" fmla="*/ 38 h 55"/>
                  <a:gd name="T100" fmla="*/ 48 w 68"/>
                  <a:gd name="T101" fmla="*/ 43 h 55"/>
                  <a:gd name="T102" fmla="*/ 50 w 68"/>
                  <a:gd name="T103" fmla="*/ 44 h 55"/>
                  <a:gd name="T104" fmla="*/ 58 w 68"/>
                  <a:gd name="T105" fmla="*/ 45 h 55"/>
                  <a:gd name="T106" fmla="*/ 58 w 68"/>
                  <a:gd name="T107" fmla="*/ 5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8" h="55">
                    <a:moveTo>
                      <a:pt x="66" y="42"/>
                    </a:moveTo>
                    <a:cubicBezTo>
                      <a:pt x="65" y="40"/>
                      <a:pt x="67" y="35"/>
                      <a:pt x="64" y="34"/>
                    </a:cubicBezTo>
                    <a:cubicBezTo>
                      <a:pt x="63" y="35"/>
                      <a:pt x="62" y="35"/>
                      <a:pt x="62" y="36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61" y="36"/>
                      <a:pt x="61" y="36"/>
                      <a:pt x="61" y="36"/>
                    </a:cubicBezTo>
                    <a:cubicBezTo>
                      <a:pt x="61" y="36"/>
                      <a:pt x="62" y="35"/>
                      <a:pt x="63" y="35"/>
                    </a:cubicBezTo>
                    <a:cubicBezTo>
                      <a:pt x="62" y="34"/>
                      <a:pt x="61" y="34"/>
                      <a:pt x="61" y="33"/>
                    </a:cubicBezTo>
                    <a:cubicBezTo>
                      <a:pt x="59" y="34"/>
                      <a:pt x="60" y="32"/>
                      <a:pt x="58" y="34"/>
                    </a:cubicBezTo>
                    <a:cubicBezTo>
                      <a:pt x="59" y="33"/>
                      <a:pt x="59" y="33"/>
                      <a:pt x="59" y="33"/>
                    </a:cubicBezTo>
                    <a:cubicBezTo>
                      <a:pt x="58" y="33"/>
                      <a:pt x="58" y="33"/>
                      <a:pt x="59" y="31"/>
                    </a:cubicBezTo>
                    <a:cubicBezTo>
                      <a:pt x="59" y="28"/>
                      <a:pt x="56" y="27"/>
                      <a:pt x="55" y="24"/>
                    </a:cubicBezTo>
                    <a:cubicBezTo>
                      <a:pt x="53" y="22"/>
                      <a:pt x="50" y="22"/>
                      <a:pt x="47" y="21"/>
                    </a:cubicBezTo>
                    <a:cubicBezTo>
                      <a:pt x="45" y="23"/>
                      <a:pt x="45" y="22"/>
                      <a:pt x="43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2" y="23"/>
                      <a:pt x="43" y="22"/>
                      <a:pt x="44" y="21"/>
                    </a:cubicBezTo>
                    <a:cubicBezTo>
                      <a:pt x="43" y="22"/>
                      <a:pt x="44" y="21"/>
                      <a:pt x="42" y="22"/>
                    </a:cubicBezTo>
                    <a:cubicBezTo>
                      <a:pt x="41" y="24"/>
                      <a:pt x="44" y="20"/>
                      <a:pt x="43" y="21"/>
                    </a:cubicBezTo>
                    <a:cubicBezTo>
                      <a:pt x="44" y="20"/>
                      <a:pt x="42" y="22"/>
                      <a:pt x="43" y="21"/>
                    </a:cubicBezTo>
                    <a:cubicBezTo>
                      <a:pt x="41" y="22"/>
                      <a:pt x="44" y="20"/>
                      <a:pt x="44" y="18"/>
                    </a:cubicBezTo>
                    <a:cubicBezTo>
                      <a:pt x="43" y="18"/>
                      <a:pt x="41" y="19"/>
                      <a:pt x="41" y="17"/>
                    </a:cubicBezTo>
                    <a:cubicBezTo>
                      <a:pt x="41" y="17"/>
                      <a:pt x="40" y="18"/>
                      <a:pt x="40" y="18"/>
                    </a:cubicBezTo>
                    <a:cubicBezTo>
                      <a:pt x="42" y="16"/>
                      <a:pt x="39" y="19"/>
                      <a:pt x="40" y="17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1" y="15"/>
                      <a:pt x="39" y="17"/>
                      <a:pt x="40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38" y="16"/>
                      <a:pt x="40" y="13"/>
                      <a:pt x="39" y="15"/>
                    </a:cubicBezTo>
                    <a:cubicBezTo>
                      <a:pt x="40" y="14"/>
                      <a:pt x="39" y="14"/>
                      <a:pt x="40" y="13"/>
                    </a:cubicBezTo>
                    <a:cubicBezTo>
                      <a:pt x="37" y="16"/>
                      <a:pt x="40" y="12"/>
                      <a:pt x="38" y="13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7" y="12"/>
                      <a:pt x="37" y="11"/>
                      <a:pt x="35" y="11"/>
                    </a:cubicBezTo>
                    <a:cubicBezTo>
                      <a:pt x="34" y="11"/>
                      <a:pt x="36" y="8"/>
                      <a:pt x="34" y="9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2" y="10"/>
                      <a:pt x="33" y="9"/>
                      <a:pt x="34" y="9"/>
                    </a:cubicBezTo>
                    <a:cubicBezTo>
                      <a:pt x="32" y="10"/>
                      <a:pt x="33" y="8"/>
                      <a:pt x="33" y="7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7"/>
                      <a:pt x="29" y="7"/>
                      <a:pt x="29" y="6"/>
                    </a:cubicBezTo>
                    <a:cubicBezTo>
                      <a:pt x="28" y="9"/>
                      <a:pt x="28" y="7"/>
                      <a:pt x="28" y="8"/>
                    </a:cubicBezTo>
                    <a:cubicBezTo>
                      <a:pt x="28" y="8"/>
                      <a:pt x="28" y="7"/>
                      <a:pt x="28" y="6"/>
                    </a:cubicBezTo>
                    <a:cubicBezTo>
                      <a:pt x="28" y="6"/>
                      <a:pt x="28" y="6"/>
                      <a:pt x="28" y="5"/>
                    </a:cubicBezTo>
                    <a:cubicBezTo>
                      <a:pt x="27" y="6"/>
                      <a:pt x="26" y="7"/>
                      <a:pt x="26" y="7"/>
                    </a:cubicBezTo>
                    <a:cubicBezTo>
                      <a:pt x="27" y="4"/>
                      <a:pt x="26" y="6"/>
                      <a:pt x="26" y="5"/>
                    </a:cubicBezTo>
                    <a:cubicBezTo>
                      <a:pt x="25" y="7"/>
                      <a:pt x="24" y="8"/>
                      <a:pt x="24" y="7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4" y="6"/>
                      <a:pt x="24" y="3"/>
                      <a:pt x="22" y="5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1" y="5"/>
                      <a:pt x="21" y="3"/>
                      <a:pt x="19" y="5"/>
                    </a:cubicBezTo>
                    <a:cubicBezTo>
                      <a:pt x="19" y="4"/>
                      <a:pt x="19" y="4"/>
                      <a:pt x="19" y="3"/>
                    </a:cubicBezTo>
                    <a:cubicBezTo>
                      <a:pt x="18" y="4"/>
                      <a:pt x="18" y="4"/>
                      <a:pt x="16" y="6"/>
                    </a:cubicBezTo>
                    <a:cubicBezTo>
                      <a:pt x="16" y="6"/>
                      <a:pt x="17" y="5"/>
                      <a:pt x="17" y="4"/>
                    </a:cubicBezTo>
                    <a:cubicBezTo>
                      <a:pt x="17" y="4"/>
                      <a:pt x="18" y="2"/>
                      <a:pt x="16" y="4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4"/>
                      <a:pt x="14" y="5"/>
                      <a:pt x="15" y="3"/>
                    </a:cubicBezTo>
                    <a:cubicBezTo>
                      <a:pt x="14" y="4"/>
                      <a:pt x="14" y="5"/>
                      <a:pt x="13" y="6"/>
                    </a:cubicBezTo>
                    <a:cubicBezTo>
                      <a:pt x="13" y="6"/>
                      <a:pt x="14" y="4"/>
                      <a:pt x="13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3"/>
                      <a:pt x="13" y="3"/>
                      <a:pt x="12" y="4"/>
                    </a:cubicBezTo>
                    <a:cubicBezTo>
                      <a:pt x="13" y="2"/>
                      <a:pt x="11" y="3"/>
                      <a:pt x="12" y="2"/>
                    </a:cubicBezTo>
                    <a:cubicBezTo>
                      <a:pt x="11" y="3"/>
                      <a:pt x="12" y="1"/>
                      <a:pt x="9" y="3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1"/>
                    </a:cubicBezTo>
                    <a:cubicBezTo>
                      <a:pt x="11" y="1"/>
                      <a:pt x="9" y="2"/>
                      <a:pt x="8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2"/>
                      <a:pt x="7" y="3"/>
                      <a:pt x="6" y="4"/>
                    </a:cubicBezTo>
                    <a:cubicBezTo>
                      <a:pt x="6" y="3"/>
                      <a:pt x="5" y="4"/>
                      <a:pt x="6" y="3"/>
                    </a:cubicBezTo>
                    <a:cubicBezTo>
                      <a:pt x="7" y="3"/>
                      <a:pt x="8" y="2"/>
                      <a:pt x="10" y="1"/>
                    </a:cubicBezTo>
                    <a:cubicBezTo>
                      <a:pt x="10" y="0"/>
                      <a:pt x="7" y="2"/>
                      <a:pt x="9" y="1"/>
                    </a:cubicBezTo>
                    <a:cubicBezTo>
                      <a:pt x="9" y="0"/>
                      <a:pt x="9" y="1"/>
                      <a:pt x="7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6" y="2"/>
                      <a:pt x="6" y="1"/>
                      <a:pt x="4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3"/>
                      <a:pt x="3" y="3"/>
                      <a:pt x="4" y="2"/>
                    </a:cubicBezTo>
                    <a:cubicBezTo>
                      <a:pt x="6" y="1"/>
                      <a:pt x="7" y="1"/>
                      <a:pt x="7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4" y="2"/>
                      <a:pt x="3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2" y="4"/>
                      <a:pt x="3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7" y="2"/>
                      <a:pt x="5" y="3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4" y="4"/>
                      <a:pt x="4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5" y="4"/>
                      <a:pt x="3" y="6"/>
                      <a:pt x="4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7"/>
                      <a:pt x="4" y="5"/>
                      <a:pt x="5" y="5"/>
                    </a:cubicBezTo>
                    <a:cubicBezTo>
                      <a:pt x="4" y="5"/>
                      <a:pt x="2" y="7"/>
                      <a:pt x="2" y="8"/>
                    </a:cubicBezTo>
                    <a:cubicBezTo>
                      <a:pt x="2" y="8"/>
                      <a:pt x="4" y="7"/>
                      <a:pt x="3" y="9"/>
                    </a:cubicBezTo>
                    <a:cubicBezTo>
                      <a:pt x="3" y="9"/>
                      <a:pt x="4" y="9"/>
                      <a:pt x="5" y="8"/>
                    </a:cubicBezTo>
                    <a:cubicBezTo>
                      <a:pt x="5" y="8"/>
                      <a:pt x="3" y="10"/>
                      <a:pt x="4" y="9"/>
                    </a:cubicBezTo>
                    <a:cubicBezTo>
                      <a:pt x="3" y="10"/>
                      <a:pt x="2" y="12"/>
                      <a:pt x="1" y="13"/>
                    </a:cubicBezTo>
                    <a:cubicBezTo>
                      <a:pt x="1" y="13"/>
                      <a:pt x="0" y="14"/>
                      <a:pt x="1" y="14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1" y="14"/>
                      <a:pt x="2" y="13"/>
                      <a:pt x="2" y="12"/>
                    </a:cubicBezTo>
                    <a:cubicBezTo>
                      <a:pt x="3" y="10"/>
                      <a:pt x="3" y="12"/>
                      <a:pt x="4" y="10"/>
                    </a:cubicBezTo>
                    <a:cubicBezTo>
                      <a:pt x="4" y="11"/>
                      <a:pt x="5" y="11"/>
                      <a:pt x="5" y="11"/>
                    </a:cubicBezTo>
                    <a:cubicBezTo>
                      <a:pt x="5" y="11"/>
                      <a:pt x="4" y="12"/>
                      <a:pt x="3" y="13"/>
                    </a:cubicBezTo>
                    <a:cubicBezTo>
                      <a:pt x="5" y="12"/>
                      <a:pt x="6" y="11"/>
                      <a:pt x="6" y="12"/>
                    </a:cubicBezTo>
                    <a:cubicBezTo>
                      <a:pt x="7" y="11"/>
                      <a:pt x="7" y="11"/>
                      <a:pt x="8" y="9"/>
                    </a:cubicBezTo>
                    <a:cubicBezTo>
                      <a:pt x="8" y="9"/>
                      <a:pt x="8" y="8"/>
                      <a:pt x="8" y="9"/>
                    </a:cubicBezTo>
                    <a:cubicBezTo>
                      <a:pt x="7" y="10"/>
                      <a:pt x="6" y="12"/>
                      <a:pt x="6" y="13"/>
                    </a:cubicBezTo>
                    <a:cubicBezTo>
                      <a:pt x="4" y="15"/>
                      <a:pt x="6" y="12"/>
                      <a:pt x="4" y="14"/>
                    </a:cubicBezTo>
                    <a:cubicBezTo>
                      <a:pt x="2" y="16"/>
                      <a:pt x="2" y="15"/>
                      <a:pt x="3" y="14"/>
                    </a:cubicBezTo>
                    <a:cubicBezTo>
                      <a:pt x="1" y="16"/>
                      <a:pt x="3" y="15"/>
                      <a:pt x="1" y="16"/>
                    </a:cubicBezTo>
                    <a:cubicBezTo>
                      <a:pt x="1" y="17"/>
                      <a:pt x="2" y="16"/>
                      <a:pt x="3" y="16"/>
                    </a:cubicBezTo>
                    <a:cubicBezTo>
                      <a:pt x="4" y="15"/>
                      <a:pt x="4" y="15"/>
                      <a:pt x="4" y="14"/>
                    </a:cubicBezTo>
                    <a:cubicBezTo>
                      <a:pt x="6" y="12"/>
                      <a:pt x="4" y="16"/>
                      <a:pt x="4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7"/>
                      <a:pt x="4" y="16"/>
                      <a:pt x="4" y="16"/>
                    </a:cubicBezTo>
                    <a:cubicBezTo>
                      <a:pt x="2" y="19"/>
                      <a:pt x="4" y="16"/>
                      <a:pt x="2" y="18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3" y="18"/>
                      <a:pt x="3" y="18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8"/>
                      <a:pt x="4" y="17"/>
                      <a:pt x="4" y="17"/>
                    </a:cubicBezTo>
                    <a:cubicBezTo>
                      <a:pt x="6" y="14"/>
                      <a:pt x="4" y="16"/>
                      <a:pt x="5" y="16"/>
                    </a:cubicBezTo>
                    <a:cubicBezTo>
                      <a:pt x="6" y="15"/>
                      <a:pt x="5" y="16"/>
                      <a:pt x="6" y="15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8" y="14"/>
                      <a:pt x="6" y="15"/>
                      <a:pt x="6" y="16"/>
                    </a:cubicBezTo>
                    <a:cubicBezTo>
                      <a:pt x="6" y="16"/>
                      <a:pt x="5" y="16"/>
                      <a:pt x="6" y="15"/>
                    </a:cubicBezTo>
                    <a:cubicBezTo>
                      <a:pt x="5" y="17"/>
                      <a:pt x="4" y="19"/>
                      <a:pt x="3" y="19"/>
                    </a:cubicBezTo>
                    <a:cubicBezTo>
                      <a:pt x="3" y="21"/>
                      <a:pt x="4" y="18"/>
                      <a:pt x="5" y="18"/>
                    </a:cubicBezTo>
                    <a:cubicBezTo>
                      <a:pt x="4" y="19"/>
                      <a:pt x="5" y="17"/>
                      <a:pt x="6" y="16"/>
                    </a:cubicBezTo>
                    <a:cubicBezTo>
                      <a:pt x="9" y="13"/>
                      <a:pt x="4" y="20"/>
                      <a:pt x="5" y="19"/>
                    </a:cubicBezTo>
                    <a:cubicBezTo>
                      <a:pt x="7" y="17"/>
                      <a:pt x="8" y="16"/>
                      <a:pt x="9" y="13"/>
                    </a:cubicBezTo>
                    <a:cubicBezTo>
                      <a:pt x="10" y="13"/>
                      <a:pt x="10" y="12"/>
                      <a:pt x="10" y="12"/>
                    </a:cubicBezTo>
                    <a:cubicBezTo>
                      <a:pt x="9" y="14"/>
                      <a:pt x="9" y="14"/>
                      <a:pt x="8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6" y="19"/>
                      <a:pt x="6" y="20"/>
                      <a:pt x="5" y="21"/>
                    </a:cubicBezTo>
                    <a:cubicBezTo>
                      <a:pt x="6" y="20"/>
                      <a:pt x="6" y="19"/>
                      <a:pt x="7" y="19"/>
                    </a:cubicBezTo>
                    <a:cubicBezTo>
                      <a:pt x="6" y="20"/>
                      <a:pt x="6" y="21"/>
                      <a:pt x="6" y="21"/>
                    </a:cubicBezTo>
                    <a:cubicBezTo>
                      <a:pt x="6" y="20"/>
                      <a:pt x="7" y="18"/>
                      <a:pt x="8" y="18"/>
                    </a:cubicBezTo>
                    <a:cubicBezTo>
                      <a:pt x="8" y="18"/>
                      <a:pt x="7" y="20"/>
                      <a:pt x="7" y="20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7" y="20"/>
                      <a:pt x="5" y="22"/>
                      <a:pt x="6" y="22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9" y="18"/>
                      <a:pt x="8" y="19"/>
                      <a:pt x="8" y="19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8" y="20"/>
                      <a:pt x="6" y="23"/>
                      <a:pt x="7" y="22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1"/>
                      <a:pt x="7" y="22"/>
                      <a:pt x="8" y="21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8" y="22"/>
                      <a:pt x="9" y="20"/>
                      <a:pt x="8" y="22"/>
                    </a:cubicBezTo>
                    <a:cubicBezTo>
                      <a:pt x="9" y="19"/>
                      <a:pt x="8" y="21"/>
                      <a:pt x="8" y="20"/>
                    </a:cubicBezTo>
                    <a:cubicBezTo>
                      <a:pt x="9" y="19"/>
                      <a:pt x="9" y="19"/>
                      <a:pt x="10" y="19"/>
                    </a:cubicBezTo>
                    <a:cubicBezTo>
                      <a:pt x="8" y="21"/>
                      <a:pt x="10" y="19"/>
                      <a:pt x="10" y="19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8" y="23"/>
                      <a:pt x="11" y="19"/>
                      <a:pt x="10" y="20"/>
                    </a:cubicBezTo>
                    <a:cubicBezTo>
                      <a:pt x="10" y="21"/>
                      <a:pt x="9" y="22"/>
                      <a:pt x="9" y="23"/>
                    </a:cubicBezTo>
                    <a:cubicBezTo>
                      <a:pt x="10" y="20"/>
                      <a:pt x="11" y="20"/>
                      <a:pt x="12" y="18"/>
                    </a:cubicBezTo>
                    <a:cubicBezTo>
                      <a:pt x="11" y="19"/>
                      <a:pt x="10" y="21"/>
                      <a:pt x="9" y="23"/>
                    </a:cubicBezTo>
                    <a:cubicBezTo>
                      <a:pt x="10" y="21"/>
                      <a:pt x="9" y="24"/>
                      <a:pt x="10" y="22"/>
                    </a:cubicBezTo>
                    <a:cubicBezTo>
                      <a:pt x="10" y="21"/>
                      <a:pt x="11" y="21"/>
                      <a:pt x="12" y="20"/>
                    </a:cubicBezTo>
                    <a:cubicBezTo>
                      <a:pt x="12" y="20"/>
                      <a:pt x="11" y="21"/>
                      <a:pt x="11" y="21"/>
                    </a:cubicBezTo>
                    <a:cubicBezTo>
                      <a:pt x="11" y="21"/>
                      <a:pt x="12" y="19"/>
                      <a:pt x="12" y="19"/>
                    </a:cubicBezTo>
                    <a:cubicBezTo>
                      <a:pt x="12" y="19"/>
                      <a:pt x="14" y="17"/>
                      <a:pt x="13" y="19"/>
                    </a:cubicBezTo>
                    <a:cubicBezTo>
                      <a:pt x="12" y="20"/>
                      <a:pt x="12" y="19"/>
                      <a:pt x="12" y="20"/>
                    </a:cubicBezTo>
                    <a:cubicBezTo>
                      <a:pt x="12" y="21"/>
                      <a:pt x="14" y="17"/>
                      <a:pt x="15" y="17"/>
                    </a:cubicBezTo>
                    <a:cubicBezTo>
                      <a:pt x="15" y="16"/>
                      <a:pt x="16" y="13"/>
                      <a:pt x="17" y="12"/>
                    </a:cubicBezTo>
                    <a:cubicBezTo>
                      <a:pt x="17" y="13"/>
                      <a:pt x="16" y="13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5" y="18"/>
                      <a:pt x="13" y="19"/>
                      <a:pt x="12" y="21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2" y="21"/>
                      <a:pt x="12" y="23"/>
                      <a:pt x="12" y="22"/>
                    </a:cubicBezTo>
                    <a:cubicBezTo>
                      <a:pt x="13" y="21"/>
                      <a:pt x="12" y="23"/>
                      <a:pt x="12" y="22"/>
                    </a:cubicBezTo>
                    <a:cubicBezTo>
                      <a:pt x="13" y="21"/>
                      <a:pt x="14" y="19"/>
                      <a:pt x="14" y="20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3" y="21"/>
                      <a:pt x="13" y="22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4" y="24"/>
                      <a:pt x="16" y="20"/>
                    </a:cubicBezTo>
                    <a:cubicBezTo>
                      <a:pt x="16" y="22"/>
                      <a:pt x="16" y="22"/>
                      <a:pt x="15" y="23"/>
                    </a:cubicBezTo>
                    <a:cubicBezTo>
                      <a:pt x="16" y="23"/>
                      <a:pt x="16" y="22"/>
                      <a:pt x="16" y="22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5"/>
                      <a:pt x="16" y="23"/>
                      <a:pt x="17" y="22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5"/>
                      <a:pt x="17" y="23"/>
                      <a:pt x="17" y="22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22"/>
                      <a:pt x="18" y="22"/>
                      <a:pt x="17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7" y="24"/>
                      <a:pt x="18" y="24"/>
                      <a:pt x="18" y="24"/>
                    </a:cubicBezTo>
                    <a:cubicBezTo>
                      <a:pt x="18" y="24"/>
                      <a:pt x="18" y="23"/>
                      <a:pt x="18" y="24"/>
                    </a:cubicBezTo>
                    <a:cubicBezTo>
                      <a:pt x="18" y="23"/>
                      <a:pt x="19" y="23"/>
                      <a:pt x="20" y="21"/>
                    </a:cubicBezTo>
                    <a:cubicBezTo>
                      <a:pt x="21" y="19"/>
                      <a:pt x="19" y="22"/>
                      <a:pt x="20" y="21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19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5"/>
                      <a:pt x="20" y="23"/>
                      <a:pt x="20" y="24"/>
                    </a:cubicBezTo>
                    <a:cubicBezTo>
                      <a:pt x="20" y="24"/>
                      <a:pt x="22" y="22"/>
                      <a:pt x="22" y="22"/>
                    </a:cubicBezTo>
                    <a:cubicBezTo>
                      <a:pt x="24" y="20"/>
                      <a:pt x="21" y="24"/>
                      <a:pt x="20" y="25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2" y="24"/>
                      <a:pt x="22" y="23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5"/>
                      <a:pt x="21" y="26"/>
                      <a:pt x="21" y="26"/>
                    </a:cubicBezTo>
                    <a:cubicBezTo>
                      <a:pt x="22" y="24"/>
                      <a:pt x="22" y="25"/>
                      <a:pt x="23" y="24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1" y="26"/>
                      <a:pt x="23" y="24"/>
                      <a:pt x="24" y="24"/>
                    </a:cubicBezTo>
                    <a:cubicBezTo>
                      <a:pt x="24" y="23"/>
                      <a:pt x="23" y="24"/>
                      <a:pt x="23" y="25"/>
                    </a:cubicBezTo>
                    <a:cubicBezTo>
                      <a:pt x="22" y="25"/>
                      <a:pt x="23" y="25"/>
                      <a:pt x="23" y="25"/>
                    </a:cubicBezTo>
                    <a:cubicBezTo>
                      <a:pt x="22" y="26"/>
                      <a:pt x="23" y="25"/>
                      <a:pt x="22" y="26"/>
                    </a:cubicBezTo>
                    <a:cubicBezTo>
                      <a:pt x="22" y="26"/>
                      <a:pt x="23" y="25"/>
                      <a:pt x="23" y="25"/>
                    </a:cubicBezTo>
                    <a:cubicBezTo>
                      <a:pt x="23" y="25"/>
                      <a:pt x="24" y="25"/>
                      <a:pt x="23" y="26"/>
                    </a:cubicBezTo>
                    <a:cubicBezTo>
                      <a:pt x="23" y="26"/>
                      <a:pt x="23" y="26"/>
                      <a:pt x="24" y="25"/>
                    </a:cubicBezTo>
                    <a:cubicBezTo>
                      <a:pt x="24" y="25"/>
                      <a:pt x="24" y="24"/>
                      <a:pt x="25" y="24"/>
                    </a:cubicBezTo>
                    <a:cubicBezTo>
                      <a:pt x="25" y="24"/>
                      <a:pt x="25" y="23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3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5" y="24"/>
                      <a:pt x="25" y="24"/>
                      <a:pt x="26" y="24"/>
                    </a:cubicBezTo>
                    <a:cubicBezTo>
                      <a:pt x="25" y="25"/>
                      <a:pt x="23" y="27"/>
                      <a:pt x="23" y="27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5" y="26"/>
                      <a:pt x="25" y="26"/>
                      <a:pt x="24" y="27"/>
                    </a:cubicBezTo>
                    <a:cubicBezTo>
                      <a:pt x="24" y="28"/>
                      <a:pt x="27" y="24"/>
                      <a:pt x="27" y="25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6"/>
                      <a:pt x="25" y="28"/>
                      <a:pt x="25" y="27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4" y="29"/>
                      <a:pt x="27" y="27"/>
                      <a:pt x="26" y="29"/>
                    </a:cubicBezTo>
                    <a:cubicBezTo>
                      <a:pt x="27" y="27"/>
                      <a:pt x="26" y="29"/>
                      <a:pt x="27" y="28"/>
                    </a:cubicBezTo>
                    <a:cubicBezTo>
                      <a:pt x="25" y="30"/>
                      <a:pt x="27" y="28"/>
                      <a:pt x="26" y="29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7" y="29"/>
                      <a:pt x="31" y="25"/>
                      <a:pt x="29" y="27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6" y="31"/>
                      <a:pt x="29" y="27"/>
                      <a:pt x="28" y="30"/>
                    </a:cubicBezTo>
                    <a:cubicBezTo>
                      <a:pt x="28" y="29"/>
                      <a:pt x="29" y="28"/>
                      <a:pt x="30" y="27"/>
                    </a:cubicBezTo>
                    <a:cubicBezTo>
                      <a:pt x="30" y="28"/>
                      <a:pt x="29" y="29"/>
                      <a:pt x="29" y="30"/>
                    </a:cubicBezTo>
                    <a:cubicBezTo>
                      <a:pt x="29" y="29"/>
                      <a:pt x="30" y="29"/>
                      <a:pt x="29" y="3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8" y="31"/>
                      <a:pt x="29" y="30"/>
                      <a:pt x="30" y="30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1" y="30"/>
                      <a:pt x="29" y="33"/>
                      <a:pt x="31" y="31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31" y="31"/>
                      <a:pt x="32" y="29"/>
                      <a:pt x="32" y="29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29" y="33"/>
                      <a:pt x="31" y="31"/>
                      <a:pt x="30" y="32"/>
                    </a:cubicBezTo>
                    <a:cubicBezTo>
                      <a:pt x="31" y="31"/>
                      <a:pt x="30" y="32"/>
                      <a:pt x="31" y="31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3" y="30"/>
                      <a:pt x="31" y="32"/>
                      <a:pt x="31" y="32"/>
                    </a:cubicBezTo>
                    <a:cubicBezTo>
                      <a:pt x="31" y="33"/>
                      <a:pt x="31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1" y="33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30" y="34"/>
                      <a:pt x="32" y="33"/>
                      <a:pt x="32" y="32"/>
                    </a:cubicBezTo>
                    <a:cubicBezTo>
                      <a:pt x="32" y="34"/>
                      <a:pt x="33" y="33"/>
                      <a:pt x="34" y="33"/>
                    </a:cubicBezTo>
                    <a:cubicBezTo>
                      <a:pt x="34" y="33"/>
                      <a:pt x="33" y="33"/>
                      <a:pt x="33" y="33"/>
                    </a:cubicBezTo>
                    <a:cubicBezTo>
                      <a:pt x="34" y="33"/>
                      <a:pt x="35" y="32"/>
                      <a:pt x="34" y="33"/>
                    </a:cubicBezTo>
                    <a:cubicBezTo>
                      <a:pt x="35" y="32"/>
                      <a:pt x="33" y="34"/>
                      <a:pt x="34" y="34"/>
                    </a:cubicBezTo>
                    <a:cubicBezTo>
                      <a:pt x="33" y="34"/>
                      <a:pt x="35" y="33"/>
                      <a:pt x="34" y="33"/>
                    </a:cubicBezTo>
                    <a:cubicBezTo>
                      <a:pt x="33" y="35"/>
                      <a:pt x="36" y="32"/>
                      <a:pt x="35" y="34"/>
                    </a:cubicBezTo>
                    <a:cubicBezTo>
                      <a:pt x="36" y="33"/>
                      <a:pt x="35" y="34"/>
                      <a:pt x="34" y="35"/>
                    </a:cubicBezTo>
                    <a:cubicBezTo>
                      <a:pt x="35" y="34"/>
                      <a:pt x="36" y="34"/>
                      <a:pt x="37" y="33"/>
                    </a:cubicBezTo>
                    <a:cubicBezTo>
                      <a:pt x="36" y="34"/>
                      <a:pt x="36" y="34"/>
                      <a:pt x="36" y="34"/>
                    </a:cubicBezTo>
                    <a:cubicBezTo>
                      <a:pt x="36" y="34"/>
                      <a:pt x="36" y="34"/>
                      <a:pt x="37" y="34"/>
                    </a:cubicBezTo>
                    <a:cubicBezTo>
                      <a:pt x="38" y="33"/>
                      <a:pt x="39" y="32"/>
                      <a:pt x="39" y="32"/>
                    </a:cubicBezTo>
                    <a:cubicBezTo>
                      <a:pt x="39" y="32"/>
                      <a:pt x="39" y="32"/>
                      <a:pt x="39" y="32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39" y="33"/>
                      <a:pt x="39" y="32"/>
                      <a:pt x="39" y="33"/>
                    </a:cubicBezTo>
                    <a:cubicBezTo>
                      <a:pt x="37" y="35"/>
                      <a:pt x="38" y="34"/>
                      <a:pt x="38" y="35"/>
                    </a:cubicBezTo>
                    <a:cubicBezTo>
                      <a:pt x="39" y="34"/>
                      <a:pt x="39" y="34"/>
                      <a:pt x="39" y="34"/>
                    </a:cubicBezTo>
                    <a:cubicBezTo>
                      <a:pt x="40" y="33"/>
                      <a:pt x="38" y="35"/>
                      <a:pt x="38" y="35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2" y="32"/>
                      <a:pt x="41" y="33"/>
                      <a:pt x="40" y="34"/>
                    </a:cubicBezTo>
                    <a:cubicBezTo>
                      <a:pt x="40" y="34"/>
                      <a:pt x="42" y="32"/>
                      <a:pt x="44" y="31"/>
                    </a:cubicBezTo>
                    <a:cubicBezTo>
                      <a:pt x="44" y="31"/>
                      <a:pt x="45" y="31"/>
                      <a:pt x="45" y="31"/>
                    </a:cubicBezTo>
                    <a:cubicBezTo>
                      <a:pt x="44" y="32"/>
                      <a:pt x="45" y="31"/>
                      <a:pt x="44" y="32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3" y="33"/>
                      <a:pt x="41" y="34"/>
                      <a:pt x="40" y="35"/>
                    </a:cubicBezTo>
                    <a:cubicBezTo>
                      <a:pt x="41" y="35"/>
                      <a:pt x="41" y="36"/>
                      <a:pt x="41" y="36"/>
                    </a:cubicBezTo>
                    <a:cubicBezTo>
                      <a:pt x="43" y="34"/>
                      <a:pt x="42" y="35"/>
                      <a:pt x="44" y="34"/>
                    </a:cubicBezTo>
                    <a:cubicBezTo>
                      <a:pt x="44" y="34"/>
                      <a:pt x="43" y="35"/>
                      <a:pt x="42" y="36"/>
                    </a:cubicBezTo>
                    <a:cubicBezTo>
                      <a:pt x="43" y="35"/>
                      <a:pt x="43" y="36"/>
                      <a:pt x="43" y="36"/>
                    </a:cubicBezTo>
                    <a:cubicBezTo>
                      <a:pt x="43" y="36"/>
                      <a:pt x="43" y="36"/>
                      <a:pt x="43" y="36"/>
                    </a:cubicBezTo>
                    <a:cubicBezTo>
                      <a:pt x="44" y="36"/>
                      <a:pt x="43" y="37"/>
                      <a:pt x="45" y="36"/>
                    </a:cubicBezTo>
                    <a:cubicBezTo>
                      <a:pt x="44" y="37"/>
                      <a:pt x="44" y="37"/>
                      <a:pt x="44" y="37"/>
                    </a:cubicBezTo>
                    <a:cubicBezTo>
                      <a:pt x="44" y="37"/>
                      <a:pt x="47" y="34"/>
                      <a:pt x="46" y="36"/>
                    </a:cubicBezTo>
                    <a:cubicBezTo>
                      <a:pt x="45" y="36"/>
                      <a:pt x="45" y="36"/>
                      <a:pt x="45" y="36"/>
                    </a:cubicBezTo>
                    <a:cubicBezTo>
                      <a:pt x="46" y="36"/>
                      <a:pt x="44" y="38"/>
                      <a:pt x="46" y="36"/>
                    </a:cubicBezTo>
                    <a:cubicBezTo>
                      <a:pt x="45" y="37"/>
                      <a:pt x="45" y="37"/>
                      <a:pt x="45" y="37"/>
                    </a:cubicBezTo>
                    <a:cubicBezTo>
                      <a:pt x="45" y="37"/>
                      <a:pt x="45" y="37"/>
                      <a:pt x="47" y="36"/>
                    </a:cubicBezTo>
                    <a:cubicBezTo>
                      <a:pt x="45" y="38"/>
                      <a:pt x="45" y="38"/>
                      <a:pt x="45" y="38"/>
                    </a:cubicBezTo>
                    <a:cubicBezTo>
                      <a:pt x="45" y="39"/>
                      <a:pt x="47" y="36"/>
                      <a:pt x="47" y="37"/>
                    </a:cubicBezTo>
                    <a:cubicBezTo>
                      <a:pt x="47" y="37"/>
                      <a:pt x="46" y="38"/>
                      <a:pt x="46" y="38"/>
                    </a:cubicBezTo>
                    <a:cubicBezTo>
                      <a:pt x="47" y="37"/>
                      <a:pt x="47" y="38"/>
                      <a:pt x="47" y="38"/>
                    </a:cubicBezTo>
                    <a:cubicBezTo>
                      <a:pt x="46" y="39"/>
                      <a:pt x="46" y="39"/>
                      <a:pt x="46" y="39"/>
                    </a:cubicBezTo>
                    <a:cubicBezTo>
                      <a:pt x="47" y="40"/>
                      <a:pt x="47" y="41"/>
                      <a:pt x="50" y="41"/>
                    </a:cubicBezTo>
                    <a:cubicBezTo>
                      <a:pt x="48" y="42"/>
                      <a:pt x="48" y="41"/>
                      <a:pt x="47" y="43"/>
                    </a:cubicBezTo>
                    <a:cubicBezTo>
                      <a:pt x="49" y="41"/>
                      <a:pt x="48" y="42"/>
                      <a:pt x="49" y="42"/>
                    </a:cubicBezTo>
                    <a:cubicBezTo>
                      <a:pt x="48" y="42"/>
                      <a:pt x="48" y="42"/>
                      <a:pt x="48" y="42"/>
                    </a:cubicBezTo>
                    <a:cubicBezTo>
                      <a:pt x="49" y="42"/>
                      <a:pt x="48" y="43"/>
                      <a:pt x="48" y="43"/>
                    </a:cubicBezTo>
                    <a:cubicBezTo>
                      <a:pt x="49" y="43"/>
                      <a:pt x="49" y="43"/>
                      <a:pt x="49" y="43"/>
                    </a:cubicBezTo>
                    <a:cubicBezTo>
                      <a:pt x="50" y="42"/>
                      <a:pt x="47" y="45"/>
                      <a:pt x="49" y="43"/>
                    </a:cubicBezTo>
                    <a:cubicBezTo>
                      <a:pt x="48" y="44"/>
                      <a:pt x="48" y="44"/>
                      <a:pt x="48" y="44"/>
                    </a:cubicBezTo>
                    <a:cubicBezTo>
                      <a:pt x="50" y="43"/>
                      <a:pt x="47" y="45"/>
                      <a:pt x="49" y="44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48" y="45"/>
                      <a:pt x="51" y="43"/>
                      <a:pt x="50" y="44"/>
                    </a:cubicBezTo>
                    <a:cubicBezTo>
                      <a:pt x="50" y="44"/>
                      <a:pt x="51" y="44"/>
                      <a:pt x="53" y="43"/>
                    </a:cubicBezTo>
                    <a:cubicBezTo>
                      <a:pt x="51" y="44"/>
                      <a:pt x="51" y="44"/>
                      <a:pt x="51" y="44"/>
                    </a:cubicBezTo>
                    <a:cubicBezTo>
                      <a:pt x="52" y="44"/>
                      <a:pt x="52" y="46"/>
                      <a:pt x="55" y="45"/>
                    </a:cubicBezTo>
                    <a:cubicBezTo>
                      <a:pt x="54" y="45"/>
                      <a:pt x="54" y="45"/>
                      <a:pt x="54" y="45"/>
                    </a:cubicBezTo>
                    <a:cubicBezTo>
                      <a:pt x="56" y="44"/>
                      <a:pt x="52" y="48"/>
                      <a:pt x="56" y="45"/>
                    </a:cubicBezTo>
                    <a:cubicBezTo>
                      <a:pt x="58" y="45"/>
                      <a:pt x="58" y="45"/>
                      <a:pt x="58" y="45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57" y="46"/>
                      <a:pt x="56" y="46"/>
                      <a:pt x="58" y="46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56" y="47"/>
                      <a:pt x="59" y="46"/>
                      <a:pt x="58" y="46"/>
                    </a:cubicBezTo>
                    <a:cubicBezTo>
                      <a:pt x="57" y="46"/>
                      <a:pt x="57" y="46"/>
                      <a:pt x="57" y="46"/>
                    </a:cubicBezTo>
                    <a:cubicBezTo>
                      <a:pt x="55" y="49"/>
                      <a:pt x="54" y="52"/>
                      <a:pt x="58" y="51"/>
                    </a:cubicBezTo>
                    <a:cubicBezTo>
                      <a:pt x="59" y="50"/>
                      <a:pt x="56" y="52"/>
                      <a:pt x="56" y="52"/>
                    </a:cubicBezTo>
                    <a:cubicBezTo>
                      <a:pt x="60" y="51"/>
                      <a:pt x="56" y="55"/>
                      <a:pt x="61" y="53"/>
                    </a:cubicBezTo>
                    <a:cubicBezTo>
                      <a:pt x="63" y="53"/>
                      <a:pt x="68" y="50"/>
                      <a:pt x="68" y="50"/>
                    </a:cubicBezTo>
                    <a:cubicBezTo>
                      <a:pt x="65" y="50"/>
                      <a:pt x="66" y="47"/>
                      <a:pt x="68" y="44"/>
                    </a:cubicBezTo>
                    <a:cubicBezTo>
                      <a:pt x="67" y="44"/>
                      <a:pt x="66" y="43"/>
                      <a:pt x="66" y="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03" name="Freeform 374"/>
              <p:cNvSpPr>
                <a:spLocks/>
              </p:cNvSpPr>
              <p:nvPr/>
            </p:nvSpPr>
            <p:spPr bwMode="auto">
              <a:xfrm>
                <a:off x="6047" y="2257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04" name="Freeform 375"/>
              <p:cNvSpPr>
                <a:spLocks/>
              </p:cNvSpPr>
              <p:nvPr/>
            </p:nvSpPr>
            <p:spPr bwMode="auto">
              <a:xfrm>
                <a:off x="6882" y="2736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05" name="Freeform 376"/>
              <p:cNvSpPr>
                <a:spLocks/>
              </p:cNvSpPr>
              <p:nvPr/>
            </p:nvSpPr>
            <p:spPr bwMode="auto">
              <a:xfrm>
                <a:off x="6891" y="2710"/>
                <a:ext cx="7" cy="2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06" name="Freeform 377"/>
              <p:cNvSpPr>
                <a:spLocks/>
              </p:cNvSpPr>
              <p:nvPr/>
            </p:nvSpPr>
            <p:spPr bwMode="auto">
              <a:xfrm>
                <a:off x="6047" y="2252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1 h 1"/>
                  <a:gd name="T4" fmla="*/ 1 h 1"/>
                  <a:gd name="T5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07" name="Freeform 378"/>
              <p:cNvSpPr>
                <a:spLocks/>
              </p:cNvSpPr>
              <p:nvPr/>
            </p:nvSpPr>
            <p:spPr bwMode="auto">
              <a:xfrm>
                <a:off x="6047" y="225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08" name="Freeform 379"/>
              <p:cNvSpPr>
                <a:spLocks/>
              </p:cNvSpPr>
              <p:nvPr/>
            </p:nvSpPr>
            <p:spPr bwMode="auto">
              <a:xfrm>
                <a:off x="6882" y="2741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1" y="1"/>
                      <a:pt x="2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09" name="Freeform 380"/>
              <p:cNvSpPr>
                <a:spLocks/>
              </p:cNvSpPr>
              <p:nvPr/>
            </p:nvSpPr>
            <p:spPr bwMode="auto">
              <a:xfrm>
                <a:off x="6884" y="2745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1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10" name="Oval 381"/>
              <p:cNvSpPr>
                <a:spLocks noChangeArrowheads="1"/>
              </p:cNvSpPr>
              <p:nvPr/>
            </p:nvSpPr>
            <p:spPr bwMode="auto">
              <a:xfrm>
                <a:off x="6531" y="2478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11" name="Freeform 382"/>
              <p:cNvSpPr>
                <a:spLocks/>
              </p:cNvSpPr>
              <p:nvPr/>
            </p:nvSpPr>
            <p:spPr bwMode="auto">
              <a:xfrm>
                <a:off x="6879" y="2741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12" name="Freeform 383"/>
              <p:cNvSpPr>
                <a:spLocks/>
              </p:cNvSpPr>
              <p:nvPr/>
            </p:nvSpPr>
            <p:spPr bwMode="auto">
              <a:xfrm>
                <a:off x="6967" y="2788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13" name="Freeform 384"/>
              <p:cNvSpPr>
                <a:spLocks/>
              </p:cNvSpPr>
              <p:nvPr/>
            </p:nvSpPr>
            <p:spPr bwMode="auto">
              <a:xfrm>
                <a:off x="6960" y="279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14" name="Freeform 385"/>
              <p:cNvSpPr>
                <a:spLocks/>
              </p:cNvSpPr>
              <p:nvPr/>
            </p:nvSpPr>
            <p:spPr bwMode="auto">
              <a:xfrm>
                <a:off x="6967" y="278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15" name="Freeform 386"/>
              <p:cNvSpPr>
                <a:spLocks/>
              </p:cNvSpPr>
              <p:nvPr/>
            </p:nvSpPr>
            <p:spPr bwMode="auto">
              <a:xfrm>
                <a:off x="6979" y="2790"/>
                <a:ext cx="2" cy="5"/>
              </a:xfrm>
              <a:custGeom>
                <a:avLst/>
                <a:gdLst>
                  <a:gd name="T0" fmla="*/ 0 w 2"/>
                  <a:gd name="T1" fmla="*/ 5 h 5"/>
                  <a:gd name="T2" fmla="*/ 0 w 2"/>
                  <a:gd name="T3" fmla="*/ 5 h 5"/>
                  <a:gd name="T4" fmla="*/ 2 w 2"/>
                  <a:gd name="T5" fmla="*/ 0 h 5"/>
                  <a:gd name="T6" fmla="*/ 0 w 2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5"/>
                    </a:moveTo>
                    <a:lnTo>
                      <a:pt x="0" y="5"/>
                    </a:lnTo>
                    <a:lnTo>
                      <a:pt x="2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16" name="Freeform 387"/>
              <p:cNvSpPr>
                <a:spLocks/>
              </p:cNvSpPr>
              <p:nvPr/>
            </p:nvSpPr>
            <p:spPr bwMode="auto">
              <a:xfrm>
                <a:off x="6528" y="2478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17" name="Freeform 388"/>
              <p:cNvSpPr>
                <a:spLocks/>
              </p:cNvSpPr>
              <p:nvPr/>
            </p:nvSpPr>
            <p:spPr bwMode="auto">
              <a:xfrm>
                <a:off x="6526" y="280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18" name="Freeform 389"/>
              <p:cNvSpPr>
                <a:spLocks/>
              </p:cNvSpPr>
              <p:nvPr/>
            </p:nvSpPr>
            <p:spPr bwMode="auto">
              <a:xfrm>
                <a:off x="6955" y="278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19" name="Freeform 390"/>
              <p:cNvSpPr>
                <a:spLocks/>
              </p:cNvSpPr>
              <p:nvPr/>
            </p:nvSpPr>
            <p:spPr bwMode="auto">
              <a:xfrm>
                <a:off x="6047" y="225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20" name="Rectangle 391"/>
              <p:cNvSpPr>
                <a:spLocks noChangeArrowheads="1"/>
              </p:cNvSpPr>
              <p:nvPr/>
            </p:nvSpPr>
            <p:spPr bwMode="auto">
              <a:xfrm>
                <a:off x="6047" y="2259"/>
                <a:ext cx="1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21" name="Freeform 392"/>
              <p:cNvSpPr>
                <a:spLocks/>
              </p:cNvSpPr>
              <p:nvPr/>
            </p:nvSpPr>
            <p:spPr bwMode="auto">
              <a:xfrm>
                <a:off x="6946" y="2724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22" name="Freeform 393"/>
              <p:cNvSpPr>
                <a:spLocks/>
              </p:cNvSpPr>
              <p:nvPr/>
            </p:nvSpPr>
            <p:spPr bwMode="auto">
              <a:xfrm>
                <a:off x="6047" y="22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23" name="Freeform 394"/>
              <p:cNvSpPr>
                <a:spLocks/>
              </p:cNvSpPr>
              <p:nvPr/>
            </p:nvSpPr>
            <p:spPr bwMode="auto">
              <a:xfrm>
                <a:off x="6922" y="276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24" name="Freeform 395"/>
              <p:cNvSpPr>
                <a:spLocks/>
              </p:cNvSpPr>
              <p:nvPr/>
            </p:nvSpPr>
            <p:spPr bwMode="auto">
              <a:xfrm>
                <a:off x="6277" y="2686"/>
                <a:ext cx="21" cy="14"/>
              </a:xfrm>
              <a:custGeom>
                <a:avLst/>
                <a:gdLst>
                  <a:gd name="T0" fmla="*/ 0 w 9"/>
                  <a:gd name="T1" fmla="*/ 0 h 6"/>
                  <a:gd name="T2" fmla="*/ 9 w 9"/>
                  <a:gd name="T3" fmla="*/ 6 h 6"/>
                  <a:gd name="T4" fmla="*/ 0 w 9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cubicBezTo>
                      <a:pt x="9" y="6"/>
                      <a:pt x="9" y="6"/>
                      <a:pt x="9" y="6"/>
                    </a:cubicBezTo>
                    <a:cubicBezTo>
                      <a:pt x="6" y="3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25" name="Freeform 396"/>
              <p:cNvSpPr>
                <a:spLocks/>
              </p:cNvSpPr>
              <p:nvPr/>
            </p:nvSpPr>
            <p:spPr bwMode="auto">
              <a:xfrm>
                <a:off x="6073" y="2527"/>
                <a:ext cx="5" cy="7"/>
              </a:xfrm>
              <a:custGeom>
                <a:avLst/>
                <a:gdLst>
                  <a:gd name="T0" fmla="*/ 1 w 2"/>
                  <a:gd name="T1" fmla="*/ 1 h 3"/>
                  <a:gd name="T2" fmla="*/ 2 w 2"/>
                  <a:gd name="T3" fmla="*/ 3 h 3"/>
                  <a:gd name="T4" fmla="*/ 2 w 2"/>
                  <a:gd name="T5" fmla="*/ 1 h 3"/>
                  <a:gd name="T6" fmla="*/ 1 w 2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2" y="2"/>
                      <a:pt x="2" y="2"/>
                      <a:pt x="2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26" name="Freeform 397"/>
              <p:cNvSpPr>
                <a:spLocks/>
              </p:cNvSpPr>
              <p:nvPr/>
            </p:nvSpPr>
            <p:spPr bwMode="auto">
              <a:xfrm>
                <a:off x="6059" y="2345"/>
                <a:ext cx="7" cy="5"/>
              </a:xfrm>
              <a:custGeom>
                <a:avLst/>
                <a:gdLst>
                  <a:gd name="T0" fmla="*/ 2 w 3"/>
                  <a:gd name="T1" fmla="*/ 1 h 2"/>
                  <a:gd name="T2" fmla="*/ 1 w 3"/>
                  <a:gd name="T3" fmla="*/ 2 h 2"/>
                  <a:gd name="T4" fmla="*/ 2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0" y="0"/>
                      <a:pt x="3" y="1"/>
                      <a:pt x="1" y="2"/>
                    </a:cubicBezTo>
                    <a:cubicBezTo>
                      <a:pt x="2" y="2"/>
                      <a:pt x="2" y="2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27" name="Freeform 398"/>
              <p:cNvSpPr>
                <a:spLocks/>
              </p:cNvSpPr>
              <p:nvPr/>
            </p:nvSpPr>
            <p:spPr bwMode="auto">
              <a:xfrm>
                <a:off x="6116" y="2558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4 w 6"/>
                  <a:gd name="T3" fmla="*/ 3 h 3"/>
                  <a:gd name="T4" fmla="*/ 0 w 6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0" y="2"/>
                      <a:pt x="3" y="3"/>
                      <a:pt x="4" y="3"/>
                    </a:cubicBezTo>
                    <a:cubicBezTo>
                      <a:pt x="6" y="3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28" name="Freeform 399"/>
              <p:cNvSpPr>
                <a:spLocks/>
              </p:cNvSpPr>
              <p:nvPr/>
            </p:nvSpPr>
            <p:spPr bwMode="auto">
              <a:xfrm>
                <a:off x="6040" y="2271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29" name="Freeform 400"/>
              <p:cNvSpPr>
                <a:spLocks/>
              </p:cNvSpPr>
              <p:nvPr/>
            </p:nvSpPr>
            <p:spPr bwMode="auto">
              <a:xfrm>
                <a:off x="6040" y="2286"/>
                <a:ext cx="5" cy="0"/>
              </a:xfrm>
              <a:custGeom>
                <a:avLst/>
                <a:gdLst>
                  <a:gd name="T0" fmla="*/ 0 w 2"/>
                  <a:gd name="T1" fmla="*/ 1 w 2"/>
                  <a:gd name="T2" fmla="*/ 1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30" name="Freeform 401"/>
              <p:cNvSpPr>
                <a:spLocks/>
              </p:cNvSpPr>
              <p:nvPr/>
            </p:nvSpPr>
            <p:spPr bwMode="auto">
              <a:xfrm>
                <a:off x="6052" y="2340"/>
                <a:ext cx="4" cy="10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0 h 4"/>
                  <a:gd name="T4" fmla="*/ 2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2" y="3"/>
                      <a:pt x="1" y="1"/>
                      <a:pt x="1" y="0"/>
                    </a:cubicBezTo>
                    <a:cubicBezTo>
                      <a:pt x="0" y="2"/>
                      <a:pt x="1" y="2"/>
                      <a:pt x="2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31" name="Freeform 402"/>
              <p:cNvSpPr>
                <a:spLocks/>
              </p:cNvSpPr>
              <p:nvPr/>
            </p:nvSpPr>
            <p:spPr bwMode="auto">
              <a:xfrm>
                <a:off x="6040" y="2278"/>
                <a:ext cx="9" cy="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2 h 2"/>
                  <a:gd name="T4" fmla="*/ 2 w 4"/>
                  <a:gd name="T5" fmla="*/ 2 h 2"/>
                  <a:gd name="T6" fmla="*/ 2 w 4"/>
                  <a:gd name="T7" fmla="*/ 1 h 2"/>
                  <a:gd name="T8" fmla="*/ 4 w 4"/>
                  <a:gd name="T9" fmla="*/ 0 h 2"/>
                  <a:gd name="T10" fmla="*/ 0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3" y="1"/>
                      <a:pt x="2" y="1"/>
                    </a:cubicBezTo>
                    <a:cubicBezTo>
                      <a:pt x="3" y="0"/>
                      <a:pt x="4" y="1"/>
                      <a:pt x="4" y="0"/>
                    </a:cubicBezTo>
                    <a:cubicBezTo>
                      <a:pt x="3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32" name="Freeform 403"/>
              <p:cNvSpPr>
                <a:spLocks/>
              </p:cNvSpPr>
              <p:nvPr/>
            </p:nvSpPr>
            <p:spPr bwMode="auto">
              <a:xfrm>
                <a:off x="6045" y="2283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33" name="Freeform 404"/>
              <p:cNvSpPr>
                <a:spLocks/>
              </p:cNvSpPr>
              <p:nvPr/>
            </p:nvSpPr>
            <p:spPr bwMode="auto">
              <a:xfrm>
                <a:off x="6322" y="2731"/>
                <a:ext cx="5" cy="5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2"/>
                      <a:pt x="2" y="1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ubicBezTo>
                      <a:pt x="0" y="0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34" name="Freeform 405"/>
              <p:cNvSpPr>
                <a:spLocks/>
              </p:cNvSpPr>
              <p:nvPr/>
            </p:nvSpPr>
            <p:spPr bwMode="auto">
              <a:xfrm>
                <a:off x="6222" y="2636"/>
                <a:ext cx="7" cy="7"/>
              </a:xfrm>
              <a:custGeom>
                <a:avLst/>
                <a:gdLst>
                  <a:gd name="T0" fmla="*/ 2 w 3"/>
                  <a:gd name="T1" fmla="*/ 3 h 3"/>
                  <a:gd name="T2" fmla="*/ 0 w 3"/>
                  <a:gd name="T3" fmla="*/ 0 h 3"/>
                  <a:gd name="T4" fmla="*/ 2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2"/>
                      <a:pt x="1" y="1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</p:grpSp>
        <p:sp>
          <p:nvSpPr>
            <p:cNvPr id="56" name="Freeform 407"/>
            <p:cNvSpPr>
              <a:spLocks/>
            </p:cNvSpPr>
            <p:nvPr/>
          </p:nvSpPr>
          <p:spPr bwMode="auto">
            <a:xfrm>
              <a:off x="10033000" y="4324350"/>
              <a:ext cx="6350" cy="7938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0 h 2"/>
                <a:gd name="T4" fmla="*/ 2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1"/>
                    <a:pt x="1" y="0"/>
                    <a:pt x="0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57" name="Freeform 408"/>
            <p:cNvSpPr>
              <a:spLocks/>
            </p:cNvSpPr>
            <p:nvPr/>
          </p:nvSpPr>
          <p:spPr bwMode="auto">
            <a:xfrm>
              <a:off x="10013950" y="4297363"/>
              <a:ext cx="19050" cy="26988"/>
            </a:xfrm>
            <a:custGeom>
              <a:avLst/>
              <a:gdLst>
                <a:gd name="T0" fmla="*/ 5 w 5"/>
                <a:gd name="T1" fmla="*/ 7 h 7"/>
                <a:gd name="T2" fmla="*/ 2 w 5"/>
                <a:gd name="T3" fmla="*/ 3 h 7"/>
                <a:gd name="T4" fmla="*/ 2 w 5"/>
                <a:gd name="T5" fmla="*/ 1 h 7"/>
                <a:gd name="T6" fmla="*/ 3 w 5"/>
                <a:gd name="T7" fmla="*/ 7 h 7"/>
                <a:gd name="T8" fmla="*/ 3 w 5"/>
                <a:gd name="T9" fmla="*/ 7 h 7"/>
                <a:gd name="T10" fmla="*/ 5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5" y="7"/>
                  </a:moveTo>
                  <a:cubicBezTo>
                    <a:pt x="4" y="5"/>
                    <a:pt x="4" y="3"/>
                    <a:pt x="2" y="3"/>
                  </a:cubicBezTo>
                  <a:cubicBezTo>
                    <a:pt x="1" y="1"/>
                    <a:pt x="4" y="3"/>
                    <a:pt x="2" y="1"/>
                  </a:cubicBezTo>
                  <a:cubicBezTo>
                    <a:pt x="0" y="0"/>
                    <a:pt x="1" y="4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59" name="Freeform 409"/>
            <p:cNvSpPr>
              <a:spLocks/>
            </p:cNvSpPr>
            <p:nvPr/>
          </p:nvSpPr>
          <p:spPr bwMode="auto">
            <a:xfrm>
              <a:off x="10148888" y="5287963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1 w 1"/>
                <a:gd name="T5" fmla="*/ 1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62" name="Freeform 410"/>
            <p:cNvSpPr>
              <a:spLocks/>
            </p:cNvSpPr>
            <p:nvPr/>
          </p:nvSpPr>
          <p:spPr bwMode="auto">
            <a:xfrm>
              <a:off x="9882188" y="3887788"/>
              <a:ext cx="3175" cy="317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67" name="Freeform 411"/>
            <p:cNvSpPr>
              <a:spLocks/>
            </p:cNvSpPr>
            <p:nvPr/>
          </p:nvSpPr>
          <p:spPr bwMode="auto">
            <a:xfrm>
              <a:off x="10514013" y="5253038"/>
              <a:ext cx="0" cy="4763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70" name="Freeform 412"/>
            <p:cNvSpPr>
              <a:spLocks/>
            </p:cNvSpPr>
            <p:nvPr/>
          </p:nvSpPr>
          <p:spPr bwMode="auto">
            <a:xfrm>
              <a:off x="10280650" y="5222875"/>
              <a:ext cx="0" cy="4763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71" name="Freeform 413"/>
            <p:cNvSpPr>
              <a:spLocks/>
            </p:cNvSpPr>
            <p:nvPr/>
          </p:nvSpPr>
          <p:spPr bwMode="auto">
            <a:xfrm>
              <a:off x="10401300" y="5216525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72" name="Freeform 414"/>
            <p:cNvSpPr>
              <a:spLocks/>
            </p:cNvSpPr>
            <p:nvPr/>
          </p:nvSpPr>
          <p:spPr bwMode="auto">
            <a:xfrm>
              <a:off x="9756775" y="3429000"/>
              <a:ext cx="4762" cy="14288"/>
            </a:xfrm>
            <a:custGeom>
              <a:avLst/>
              <a:gdLst>
                <a:gd name="T0" fmla="*/ 1 w 1"/>
                <a:gd name="T1" fmla="*/ 1 h 4"/>
                <a:gd name="T2" fmla="*/ 0 w 1"/>
                <a:gd name="T3" fmla="*/ 0 h 4"/>
                <a:gd name="T4" fmla="*/ 1 w 1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4">
                  <a:moveTo>
                    <a:pt x="1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3"/>
                    <a:pt x="0" y="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73" name="Freeform 415"/>
            <p:cNvSpPr>
              <a:spLocks/>
            </p:cNvSpPr>
            <p:nvPr/>
          </p:nvSpPr>
          <p:spPr bwMode="auto">
            <a:xfrm>
              <a:off x="10171113" y="5291138"/>
              <a:ext cx="4762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74" name="Freeform 416"/>
            <p:cNvSpPr>
              <a:spLocks/>
            </p:cNvSpPr>
            <p:nvPr/>
          </p:nvSpPr>
          <p:spPr bwMode="auto">
            <a:xfrm>
              <a:off x="10461625" y="52768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75" name="Freeform 417"/>
            <p:cNvSpPr>
              <a:spLocks/>
            </p:cNvSpPr>
            <p:nvPr/>
          </p:nvSpPr>
          <p:spPr bwMode="auto">
            <a:xfrm>
              <a:off x="10502900" y="5268913"/>
              <a:ext cx="0" cy="3175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76" name="Freeform 418"/>
            <p:cNvSpPr>
              <a:spLocks/>
            </p:cNvSpPr>
            <p:nvPr/>
          </p:nvSpPr>
          <p:spPr bwMode="auto">
            <a:xfrm>
              <a:off x="9817100" y="31353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77" name="Freeform 419"/>
            <p:cNvSpPr>
              <a:spLocks/>
            </p:cNvSpPr>
            <p:nvPr/>
          </p:nvSpPr>
          <p:spPr bwMode="auto">
            <a:xfrm>
              <a:off x="10104438" y="5186363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78" name="Freeform 420"/>
            <p:cNvSpPr>
              <a:spLocks/>
            </p:cNvSpPr>
            <p:nvPr/>
          </p:nvSpPr>
          <p:spPr bwMode="auto">
            <a:xfrm>
              <a:off x="9874250" y="3071813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79" name="Freeform 421"/>
            <p:cNvSpPr>
              <a:spLocks/>
            </p:cNvSpPr>
            <p:nvPr/>
          </p:nvSpPr>
          <p:spPr bwMode="auto">
            <a:xfrm>
              <a:off x="9786938" y="30749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80" name="Rectangle 422"/>
            <p:cNvSpPr>
              <a:spLocks noChangeArrowheads="1"/>
            </p:cNvSpPr>
            <p:nvPr/>
          </p:nvSpPr>
          <p:spPr bwMode="auto">
            <a:xfrm>
              <a:off x="9813925" y="3135313"/>
              <a:ext cx="1587" cy="15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81" name="Freeform 423"/>
            <p:cNvSpPr>
              <a:spLocks/>
            </p:cNvSpPr>
            <p:nvPr/>
          </p:nvSpPr>
          <p:spPr bwMode="auto">
            <a:xfrm>
              <a:off x="9813925" y="3135313"/>
              <a:ext cx="0" cy="3175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82" name="Freeform 424"/>
            <p:cNvSpPr>
              <a:spLocks/>
            </p:cNvSpPr>
            <p:nvPr/>
          </p:nvSpPr>
          <p:spPr bwMode="auto">
            <a:xfrm>
              <a:off x="9813925" y="313531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83" name="Freeform 425"/>
            <p:cNvSpPr>
              <a:spLocks/>
            </p:cNvSpPr>
            <p:nvPr/>
          </p:nvSpPr>
          <p:spPr bwMode="auto">
            <a:xfrm>
              <a:off x="9893300" y="4184650"/>
              <a:ext cx="11112" cy="11113"/>
            </a:xfrm>
            <a:custGeom>
              <a:avLst/>
              <a:gdLst>
                <a:gd name="T0" fmla="*/ 1 w 3"/>
                <a:gd name="T1" fmla="*/ 2 h 3"/>
                <a:gd name="T2" fmla="*/ 3 w 3"/>
                <a:gd name="T3" fmla="*/ 2 h 3"/>
                <a:gd name="T4" fmla="*/ 1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2" y="2"/>
                    <a:pt x="3" y="3"/>
                    <a:pt x="3" y="2"/>
                  </a:cubicBezTo>
                  <a:cubicBezTo>
                    <a:pt x="0" y="0"/>
                    <a:pt x="0" y="0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84" name="Freeform 426"/>
            <p:cNvSpPr>
              <a:spLocks/>
            </p:cNvSpPr>
            <p:nvPr/>
          </p:nvSpPr>
          <p:spPr bwMode="auto">
            <a:xfrm>
              <a:off x="10017125" y="4764088"/>
              <a:ext cx="3175" cy="11113"/>
            </a:xfrm>
            <a:custGeom>
              <a:avLst/>
              <a:gdLst>
                <a:gd name="T0" fmla="*/ 1 w 1"/>
                <a:gd name="T1" fmla="*/ 3 h 3"/>
                <a:gd name="T2" fmla="*/ 0 w 1"/>
                <a:gd name="T3" fmla="*/ 0 h 3"/>
                <a:gd name="T4" fmla="*/ 1 w 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cubicBezTo>
                    <a:pt x="1" y="3"/>
                    <a:pt x="1" y="0"/>
                    <a:pt x="0" y="0"/>
                  </a:cubicBezTo>
                  <a:cubicBezTo>
                    <a:pt x="0" y="0"/>
                    <a:pt x="0" y="3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85" name="Freeform 427"/>
            <p:cNvSpPr>
              <a:spLocks/>
            </p:cNvSpPr>
            <p:nvPr/>
          </p:nvSpPr>
          <p:spPr bwMode="auto">
            <a:xfrm>
              <a:off x="10028238" y="4752975"/>
              <a:ext cx="7937" cy="4763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0 h 1"/>
                <a:gd name="T4" fmla="*/ 1 w 2"/>
                <a:gd name="T5" fmla="*/ 1 h 1"/>
                <a:gd name="T6" fmla="*/ 1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2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86" name="Freeform 428"/>
            <p:cNvSpPr>
              <a:spLocks/>
            </p:cNvSpPr>
            <p:nvPr/>
          </p:nvSpPr>
          <p:spPr bwMode="auto">
            <a:xfrm>
              <a:off x="10013950" y="4752975"/>
              <a:ext cx="19050" cy="7938"/>
            </a:xfrm>
            <a:custGeom>
              <a:avLst/>
              <a:gdLst>
                <a:gd name="T0" fmla="*/ 0 w 5"/>
                <a:gd name="T1" fmla="*/ 1 h 2"/>
                <a:gd name="T2" fmla="*/ 4 w 5"/>
                <a:gd name="T3" fmla="*/ 1 h 2"/>
                <a:gd name="T4" fmla="*/ 5 w 5"/>
                <a:gd name="T5" fmla="*/ 2 h 2"/>
                <a:gd name="T6" fmla="*/ 3 w 5"/>
                <a:gd name="T7" fmla="*/ 1 h 2"/>
                <a:gd name="T8" fmla="*/ 2 w 5"/>
                <a:gd name="T9" fmla="*/ 1 h 2"/>
                <a:gd name="T10" fmla="*/ 0 w 5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">
                  <a:moveTo>
                    <a:pt x="0" y="1"/>
                  </a:moveTo>
                  <a:cubicBezTo>
                    <a:pt x="1" y="2"/>
                    <a:pt x="3" y="2"/>
                    <a:pt x="4" y="1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1" y="0"/>
                    <a:pt x="2" y="1"/>
                  </a:cubicBezTo>
                  <a:cubicBezTo>
                    <a:pt x="2" y="1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87" name="Freeform 429"/>
            <p:cNvSpPr>
              <a:spLocks/>
            </p:cNvSpPr>
            <p:nvPr/>
          </p:nvSpPr>
          <p:spPr bwMode="auto">
            <a:xfrm>
              <a:off x="10099675" y="4719638"/>
              <a:ext cx="7937" cy="11113"/>
            </a:xfrm>
            <a:custGeom>
              <a:avLst/>
              <a:gdLst>
                <a:gd name="T0" fmla="*/ 2 w 2"/>
                <a:gd name="T1" fmla="*/ 3 h 3"/>
                <a:gd name="T2" fmla="*/ 0 w 2"/>
                <a:gd name="T3" fmla="*/ 0 h 3"/>
                <a:gd name="T4" fmla="*/ 2 w 2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2"/>
                    <a:pt x="2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88" name="Freeform 430"/>
            <p:cNvSpPr>
              <a:spLocks/>
            </p:cNvSpPr>
            <p:nvPr/>
          </p:nvSpPr>
          <p:spPr bwMode="auto">
            <a:xfrm>
              <a:off x="10110788" y="4745038"/>
              <a:ext cx="7937" cy="30163"/>
            </a:xfrm>
            <a:custGeom>
              <a:avLst/>
              <a:gdLst>
                <a:gd name="T0" fmla="*/ 1 w 2"/>
                <a:gd name="T1" fmla="*/ 7 h 8"/>
                <a:gd name="T2" fmla="*/ 0 w 2"/>
                <a:gd name="T3" fmla="*/ 3 h 8"/>
                <a:gd name="T4" fmla="*/ 1 w 2"/>
                <a:gd name="T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8">
                  <a:moveTo>
                    <a:pt x="1" y="7"/>
                  </a:moveTo>
                  <a:cubicBezTo>
                    <a:pt x="2" y="0"/>
                    <a:pt x="1" y="8"/>
                    <a:pt x="0" y="3"/>
                  </a:cubicBezTo>
                  <a:cubicBezTo>
                    <a:pt x="0" y="5"/>
                    <a:pt x="0" y="6"/>
                    <a:pt x="1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89" name="Freeform 431"/>
            <p:cNvSpPr>
              <a:spLocks/>
            </p:cNvSpPr>
            <p:nvPr/>
          </p:nvSpPr>
          <p:spPr bwMode="auto">
            <a:xfrm>
              <a:off x="10107613" y="4722813"/>
              <a:ext cx="3175" cy="4763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90" name="Freeform 432"/>
            <p:cNvSpPr>
              <a:spLocks/>
            </p:cNvSpPr>
            <p:nvPr/>
          </p:nvSpPr>
          <p:spPr bwMode="auto">
            <a:xfrm>
              <a:off x="10110788" y="4711700"/>
              <a:ext cx="12700" cy="22225"/>
            </a:xfrm>
            <a:custGeom>
              <a:avLst/>
              <a:gdLst>
                <a:gd name="T0" fmla="*/ 0 w 3"/>
                <a:gd name="T1" fmla="*/ 5 h 6"/>
                <a:gd name="T2" fmla="*/ 3 w 3"/>
                <a:gd name="T3" fmla="*/ 3 h 6"/>
                <a:gd name="T4" fmla="*/ 0 w 3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cubicBezTo>
                    <a:pt x="1" y="6"/>
                    <a:pt x="2" y="3"/>
                    <a:pt x="3" y="3"/>
                  </a:cubicBezTo>
                  <a:cubicBezTo>
                    <a:pt x="2" y="0"/>
                    <a:pt x="1" y="4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91" name="Freeform 433"/>
            <p:cNvSpPr>
              <a:spLocks/>
            </p:cNvSpPr>
            <p:nvPr/>
          </p:nvSpPr>
          <p:spPr bwMode="auto">
            <a:xfrm>
              <a:off x="10025063" y="4752975"/>
              <a:ext cx="0" cy="4763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92" name="Freeform 434"/>
            <p:cNvSpPr>
              <a:spLocks noEditPoints="1"/>
            </p:cNvSpPr>
            <p:nvPr/>
          </p:nvSpPr>
          <p:spPr bwMode="auto">
            <a:xfrm>
              <a:off x="10077450" y="5054600"/>
              <a:ext cx="681037" cy="258763"/>
            </a:xfrm>
            <a:custGeom>
              <a:avLst/>
              <a:gdLst>
                <a:gd name="T0" fmla="*/ 150 w 181"/>
                <a:gd name="T1" fmla="*/ 21 h 69"/>
                <a:gd name="T2" fmla="*/ 144 w 181"/>
                <a:gd name="T3" fmla="*/ 25 h 69"/>
                <a:gd name="T4" fmla="*/ 103 w 181"/>
                <a:gd name="T5" fmla="*/ 42 h 69"/>
                <a:gd name="T6" fmla="*/ 91 w 181"/>
                <a:gd name="T7" fmla="*/ 45 h 69"/>
                <a:gd name="T8" fmla="*/ 79 w 181"/>
                <a:gd name="T9" fmla="*/ 44 h 69"/>
                <a:gd name="T10" fmla="*/ 60 w 181"/>
                <a:gd name="T11" fmla="*/ 44 h 69"/>
                <a:gd name="T12" fmla="*/ 50 w 181"/>
                <a:gd name="T13" fmla="*/ 47 h 69"/>
                <a:gd name="T14" fmla="*/ 32 w 181"/>
                <a:gd name="T15" fmla="*/ 47 h 69"/>
                <a:gd name="T16" fmla="*/ 22 w 181"/>
                <a:gd name="T17" fmla="*/ 44 h 69"/>
                <a:gd name="T18" fmla="*/ 10 w 181"/>
                <a:gd name="T19" fmla="*/ 39 h 69"/>
                <a:gd name="T20" fmla="*/ 10 w 181"/>
                <a:gd name="T21" fmla="*/ 37 h 69"/>
                <a:gd name="T22" fmla="*/ 10 w 181"/>
                <a:gd name="T23" fmla="*/ 35 h 69"/>
                <a:gd name="T24" fmla="*/ 10 w 181"/>
                <a:gd name="T25" fmla="*/ 34 h 69"/>
                <a:gd name="T26" fmla="*/ 10 w 181"/>
                <a:gd name="T27" fmla="*/ 30 h 69"/>
                <a:gd name="T28" fmla="*/ 2 w 181"/>
                <a:gd name="T29" fmla="*/ 32 h 69"/>
                <a:gd name="T30" fmla="*/ 6 w 181"/>
                <a:gd name="T31" fmla="*/ 44 h 69"/>
                <a:gd name="T32" fmla="*/ 10 w 181"/>
                <a:gd name="T33" fmla="*/ 51 h 69"/>
                <a:gd name="T34" fmla="*/ 4 w 181"/>
                <a:gd name="T35" fmla="*/ 55 h 69"/>
                <a:gd name="T36" fmla="*/ 8 w 181"/>
                <a:gd name="T37" fmla="*/ 58 h 69"/>
                <a:gd name="T38" fmla="*/ 13 w 181"/>
                <a:gd name="T39" fmla="*/ 57 h 69"/>
                <a:gd name="T40" fmla="*/ 13 w 181"/>
                <a:gd name="T41" fmla="*/ 60 h 69"/>
                <a:gd name="T42" fmla="*/ 19 w 181"/>
                <a:gd name="T43" fmla="*/ 57 h 69"/>
                <a:gd name="T44" fmla="*/ 20 w 181"/>
                <a:gd name="T45" fmla="*/ 63 h 69"/>
                <a:gd name="T46" fmla="*/ 22 w 181"/>
                <a:gd name="T47" fmla="*/ 66 h 69"/>
                <a:gd name="T48" fmla="*/ 24 w 181"/>
                <a:gd name="T49" fmla="*/ 64 h 69"/>
                <a:gd name="T50" fmla="*/ 28 w 181"/>
                <a:gd name="T51" fmla="*/ 64 h 69"/>
                <a:gd name="T52" fmla="*/ 31 w 181"/>
                <a:gd name="T53" fmla="*/ 66 h 69"/>
                <a:gd name="T54" fmla="*/ 36 w 181"/>
                <a:gd name="T55" fmla="*/ 58 h 69"/>
                <a:gd name="T56" fmla="*/ 36 w 181"/>
                <a:gd name="T57" fmla="*/ 65 h 69"/>
                <a:gd name="T58" fmla="*/ 46 w 181"/>
                <a:gd name="T59" fmla="*/ 67 h 69"/>
                <a:gd name="T60" fmla="*/ 50 w 181"/>
                <a:gd name="T61" fmla="*/ 66 h 69"/>
                <a:gd name="T62" fmla="*/ 55 w 181"/>
                <a:gd name="T63" fmla="*/ 62 h 69"/>
                <a:gd name="T64" fmla="*/ 65 w 181"/>
                <a:gd name="T65" fmla="*/ 66 h 69"/>
                <a:gd name="T66" fmla="*/ 69 w 181"/>
                <a:gd name="T67" fmla="*/ 63 h 69"/>
                <a:gd name="T68" fmla="*/ 71 w 181"/>
                <a:gd name="T69" fmla="*/ 63 h 69"/>
                <a:gd name="T70" fmla="*/ 72 w 181"/>
                <a:gd name="T71" fmla="*/ 61 h 69"/>
                <a:gd name="T72" fmla="*/ 76 w 181"/>
                <a:gd name="T73" fmla="*/ 65 h 69"/>
                <a:gd name="T74" fmla="*/ 79 w 181"/>
                <a:gd name="T75" fmla="*/ 63 h 69"/>
                <a:gd name="T76" fmla="*/ 88 w 181"/>
                <a:gd name="T77" fmla="*/ 60 h 69"/>
                <a:gd name="T78" fmla="*/ 92 w 181"/>
                <a:gd name="T79" fmla="*/ 62 h 69"/>
                <a:gd name="T80" fmla="*/ 98 w 181"/>
                <a:gd name="T81" fmla="*/ 60 h 69"/>
                <a:gd name="T82" fmla="*/ 102 w 181"/>
                <a:gd name="T83" fmla="*/ 59 h 69"/>
                <a:gd name="T84" fmla="*/ 103 w 181"/>
                <a:gd name="T85" fmla="*/ 59 h 69"/>
                <a:gd name="T86" fmla="*/ 108 w 181"/>
                <a:gd name="T87" fmla="*/ 58 h 69"/>
                <a:gd name="T88" fmla="*/ 115 w 181"/>
                <a:gd name="T89" fmla="*/ 53 h 69"/>
                <a:gd name="T90" fmla="*/ 117 w 181"/>
                <a:gd name="T91" fmla="*/ 52 h 69"/>
                <a:gd name="T92" fmla="*/ 122 w 181"/>
                <a:gd name="T93" fmla="*/ 45 h 69"/>
                <a:gd name="T94" fmla="*/ 127 w 181"/>
                <a:gd name="T95" fmla="*/ 45 h 69"/>
                <a:gd name="T96" fmla="*/ 134 w 181"/>
                <a:gd name="T97" fmla="*/ 43 h 69"/>
                <a:gd name="T98" fmla="*/ 139 w 181"/>
                <a:gd name="T99" fmla="*/ 41 h 69"/>
                <a:gd name="T100" fmla="*/ 152 w 181"/>
                <a:gd name="T101" fmla="*/ 37 h 69"/>
                <a:gd name="T102" fmla="*/ 156 w 181"/>
                <a:gd name="T103" fmla="*/ 35 h 69"/>
                <a:gd name="T104" fmla="*/ 163 w 181"/>
                <a:gd name="T105" fmla="*/ 27 h 69"/>
                <a:gd name="T106" fmla="*/ 167 w 181"/>
                <a:gd name="T107" fmla="*/ 19 h 69"/>
                <a:gd name="T108" fmla="*/ 10 w 181"/>
                <a:gd name="T109" fmla="*/ 31 h 69"/>
                <a:gd name="T110" fmla="*/ 10 w 181"/>
                <a:gd name="T111" fmla="*/ 35 h 69"/>
                <a:gd name="T112" fmla="*/ 9 w 181"/>
                <a:gd name="T113" fmla="*/ 34 h 69"/>
                <a:gd name="T114" fmla="*/ 7 w 181"/>
                <a:gd name="T115" fmla="*/ 35 h 69"/>
                <a:gd name="T116" fmla="*/ 8 w 181"/>
                <a:gd name="T117" fmla="*/ 36 h 69"/>
                <a:gd name="T118" fmla="*/ 10 w 181"/>
                <a:gd name="T119" fmla="*/ 3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1" h="69">
                  <a:moveTo>
                    <a:pt x="177" y="5"/>
                  </a:moveTo>
                  <a:cubicBezTo>
                    <a:pt x="177" y="2"/>
                    <a:pt x="172" y="0"/>
                    <a:pt x="172" y="0"/>
                  </a:cubicBezTo>
                  <a:cubicBezTo>
                    <a:pt x="172" y="4"/>
                    <a:pt x="169" y="7"/>
                    <a:pt x="164" y="8"/>
                  </a:cubicBezTo>
                  <a:cubicBezTo>
                    <a:pt x="163" y="9"/>
                    <a:pt x="163" y="11"/>
                    <a:pt x="162" y="11"/>
                  </a:cubicBezTo>
                  <a:cubicBezTo>
                    <a:pt x="159" y="15"/>
                    <a:pt x="152" y="15"/>
                    <a:pt x="149" y="19"/>
                  </a:cubicBezTo>
                  <a:cubicBezTo>
                    <a:pt x="150" y="19"/>
                    <a:pt x="150" y="20"/>
                    <a:pt x="150" y="21"/>
                  </a:cubicBezTo>
                  <a:cubicBezTo>
                    <a:pt x="150" y="20"/>
                    <a:pt x="150" y="20"/>
                    <a:pt x="150" y="20"/>
                  </a:cubicBezTo>
                  <a:cubicBezTo>
                    <a:pt x="150" y="22"/>
                    <a:pt x="150" y="22"/>
                    <a:pt x="150" y="22"/>
                  </a:cubicBezTo>
                  <a:cubicBezTo>
                    <a:pt x="150" y="22"/>
                    <a:pt x="149" y="21"/>
                    <a:pt x="149" y="20"/>
                  </a:cubicBezTo>
                  <a:cubicBezTo>
                    <a:pt x="147" y="21"/>
                    <a:pt x="146" y="23"/>
                    <a:pt x="144" y="24"/>
                  </a:cubicBezTo>
                  <a:cubicBezTo>
                    <a:pt x="145" y="26"/>
                    <a:pt x="143" y="24"/>
                    <a:pt x="144" y="26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3" y="27"/>
                    <a:pt x="143" y="27"/>
                    <a:pt x="141" y="25"/>
                  </a:cubicBezTo>
                  <a:cubicBezTo>
                    <a:pt x="135" y="26"/>
                    <a:pt x="130" y="30"/>
                    <a:pt x="125" y="31"/>
                  </a:cubicBezTo>
                  <a:cubicBezTo>
                    <a:pt x="119" y="33"/>
                    <a:pt x="114" y="37"/>
                    <a:pt x="108" y="39"/>
                  </a:cubicBezTo>
                  <a:cubicBezTo>
                    <a:pt x="108" y="42"/>
                    <a:pt x="106" y="41"/>
                    <a:pt x="106" y="44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5" y="45"/>
                    <a:pt x="104" y="43"/>
                    <a:pt x="103" y="42"/>
                  </a:cubicBezTo>
                  <a:cubicBezTo>
                    <a:pt x="103" y="44"/>
                    <a:pt x="102" y="43"/>
                    <a:pt x="103" y="45"/>
                  </a:cubicBezTo>
                  <a:cubicBezTo>
                    <a:pt x="103" y="46"/>
                    <a:pt x="102" y="42"/>
                    <a:pt x="101" y="43"/>
                  </a:cubicBezTo>
                  <a:cubicBezTo>
                    <a:pt x="101" y="42"/>
                    <a:pt x="101" y="44"/>
                    <a:pt x="101" y="44"/>
                  </a:cubicBezTo>
                  <a:cubicBezTo>
                    <a:pt x="100" y="46"/>
                    <a:pt x="101" y="42"/>
                    <a:pt x="99" y="41"/>
                  </a:cubicBezTo>
                  <a:cubicBezTo>
                    <a:pt x="96" y="42"/>
                    <a:pt x="94" y="45"/>
                    <a:pt x="91" y="44"/>
                  </a:cubicBezTo>
                  <a:cubicBezTo>
                    <a:pt x="91" y="44"/>
                    <a:pt x="91" y="45"/>
                    <a:pt x="91" y="45"/>
                  </a:cubicBezTo>
                  <a:cubicBezTo>
                    <a:pt x="90" y="42"/>
                    <a:pt x="90" y="46"/>
                    <a:pt x="90" y="45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88" y="43"/>
                    <a:pt x="88" y="45"/>
                    <a:pt x="86" y="44"/>
                  </a:cubicBezTo>
                  <a:cubicBezTo>
                    <a:pt x="85" y="45"/>
                    <a:pt x="84" y="42"/>
                    <a:pt x="83" y="44"/>
                  </a:cubicBezTo>
                  <a:cubicBezTo>
                    <a:pt x="83" y="43"/>
                    <a:pt x="83" y="43"/>
                    <a:pt x="82" y="43"/>
                  </a:cubicBezTo>
                  <a:cubicBezTo>
                    <a:pt x="82" y="47"/>
                    <a:pt x="80" y="42"/>
                    <a:pt x="79" y="44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6" y="44"/>
                    <a:pt x="73" y="43"/>
                    <a:pt x="70" y="46"/>
                  </a:cubicBezTo>
                  <a:cubicBezTo>
                    <a:pt x="68" y="46"/>
                    <a:pt x="66" y="43"/>
                    <a:pt x="64" y="44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3" y="46"/>
                    <a:pt x="64" y="45"/>
                    <a:pt x="64" y="44"/>
                  </a:cubicBezTo>
                  <a:cubicBezTo>
                    <a:pt x="63" y="46"/>
                    <a:pt x="61" y="44"/>
                    <a:pt x="60" y="44"/>
                  </a:cubicBezTo>
                  <a:cubicBezTo>
                    <a:pt x="60" y="45"/>
                    <a:pt x="60" y="45"/>
                    <a:pt x="60" y="46"/>
                  </a:cubicBezTo>
                  <a:cubicBezTo>
                    <a:pt x="59" y="43"/>
                    <a:pt x="57" y="47"/>
                    <a:pt x="55" y="45"/>
                  </a:cubicBezTo>
                  <a:cubicBezTo>
                    <a:pt x="56" y="48"/>
                    <a:pt x="55" y="47"/>
                    <a:pt x="54" y="48"/>
                  </a:cubicBezTo>
                  <a:cubicBezTo>
                    <a:pt x="54" y="47"/>
                    <a:pt x="54" y="46"/>
                    <a:pt x="54" y="46"/>
                  </a:cubicBezTo>
                  <a:cubicBezTo>
                    <a:pt x="53" y="46"/>
                    <a:pt x="52" y="46"/>
                    <a:pt x="51" y="45"/>
                  </a:cubicBezTo>
                  <a:cubicBezTo>
                    <a:pt x="51" y="46"/>
                    <a:pt x="50" y="48"/>
                    <a:pt x="50" y="47"/>
                  </a:cubicBezTo>
                  <a:cubicBezTo>
                    <a:pt x="49" y="45"/>
                    <a:pt x="48" y="47"/>
                    <a:pt x="48" y="46"/>
                  </a:cubicBezTo>
                  <a:cubicBezTo>
                    <a:pt x="48" y="48"/>
                    <a:pt x="47" y="49"/>
                    <a:pt x="46" y="49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4" y="47"/>
                    <a:pt x="42" y="44"/>
                    <a:pt x="39" y="47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6" y="47"/>
                    <a:pt x="35" y="45"/>
                    <a:pt x="32" y="47"/>
                  </a:cubicBezTo>
                  <a:cubicBezTo>
                    <a:pt x="33" y="46"/>
                    <a:pt x="30" y="45"/>
                    <a:pt x="30" y="45"/>
                  </a:cubicBezTo>
                  <a:cubicBezTo>
                    <a:pt x="29" y="46"/>
                    <a:pt x="28" y="46"/>
                    <a:pt x="27" y="48"/>
                  </a:cubicBezTo>
                  <a:cubicBezTo>
                    <a:pt x="27" y="48"/>
                    <a:pt x="27" y="46"/>
                    <a:pt x="27" y="46"/>
                  </a:cubicBezTo>
                  <a:cubicBezTo>
                    <a:pt x="26" y="45"/>
                    <a:pt x="26" y="43"/>
                    <a:pt x="25" y="45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4" y="44"/>
                    <a:pt x="22" y="46"/>
                    <a:pt x="22" y="44"/>
                  </a:cubicBezTo>
                  <a:cubicBezTo>
                    <a:pt x="21" y="45"/>
                    <a:pt x="20" y="45"/>
                    <a:pt x="20" y="46"/>
                  </a:cubicBezTo>
                  <a:cubicBezTo>
                    <a:pt x="19" y="46"/>
                    <a:pt x="20" y="44"/>
                    <a:pt x="19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19" y="42"/>
                    <a:pt x="17" y="42"/>
                    <a:pt x="15" y="42"/>
                  </a:cubicBezTo>
                  <a:cubicBezTo>
                    <a:pt x="16" y="40"/>
                    <a:pt x="13" y="41"/>
                    <a:pt x="13" y="39"/>
                  </a:cubicBezTo>
                  <a:cubicBezTo>
                    <a:pt x="12" y="40"/>
                    <a:pt x="13" y="38"/>
                    <a:pt x="10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8"/>
                    <a:pt x="11" y="37"/>
                    <a:pt x="12" y="37"/>
                  </a:cubicBezTo>
                  <a:cubicBezTo>
                    <a:pt x="12" y="37"/>
                    <a:pt x="11" y="37"/>
                    <a:pt x="11" y="3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6"/>
                    <a:pt x="11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1" y="36"/>
                    <a:pt x="11" y="36"/>
                  </a:cubicBezTo>
                  <a:cubicBezTo>
                    <a:pt x="11" y="36"/>
                    <a:pt x="11" y="36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9" y="35"/>
                    <a:pt x="12" y="34"/>
                    <a:pt x="10" y="34"/>
                  </a:cubicBezTo>
                  <a:cubicBezTo>
                    <a:pt x="10" y="34"/>
                    <a:pt x="10" y="33"/>
                    <a:pt x="11" y="32"/>
                  </a:cubicBezTo>
                  <a:cubicBezTo>
                    <a:pt x="10" y="34"/>
                    <a:pt x="10" y="32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0"/>
                    <a:pt x="10" y="30"/>
                    <a:pt x="10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10" y="30"/>
                    <a:pt x="10" y="30"/>
                  </a:cubicBezTo>
                  <a:cubicBezTo>
                    <a:pt x="10" y="30"/>
                    <a:pt x="9" y="30"/>
                    <a:pt x="5" y="31"/>
                  </a:cubicBezTo>
                  <a:cubicBezTo>
                    <a:pt x="4" y="32"/>
                    <a:pt x="9" y="31"/>
                    <a:pt x="8" y="32"/>
                  </a:cubicBezTo>
                  <a:cubicBezTo>
                    <a:pt x="5" y="32"/>
                    <a:pt x="9" y="34"/>
                    <a:pt x="6" y="34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3"/>
                    <a:pt x="5" y="33"/>
                    <a:pt x="5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5" y="34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1" y="36"/>
                    <a:pt x="4" y="35"/>
                    <a:pt x="4" y="36"/>
                  </a:cubicBezTo>
                  <a:cubicBezTo>
                    <a:pt x="4" y="36"/>
                    <a:pt x="1" y="36"/>
                    <a:pt x="0" y="37"/>
                  </a:cubicBezTo>
                  <a:cubicBezTo>
                    <a:pt x="1" y="38"/>
                    <a:pt x="3" y="40"/>
                    <a:pt x="2" y="42"/>
                  </a:cubicBezTo>
                  <a:cubicBezTo>
                    <a:pt x="3" y="43"/>
                    <a:pt x="4" y="44"/>
                    <a:pt x="6" y="44"/>
                  </a:cubicBezTo>
                  <a:cubicBezTo>
                    <a:pt x="6" y="44"/>
                    <a:pt x="3" y="45"/>
                    <a:pt x="5" y="45"/>
                  </a:cubicBezTo>
                  <a:cubicBezTo>
                    <a:pt x="4" y="46"/>
                    <a:pt x="3" y="47"/>
                    <a:pt x="3" y="47"/>
                  </a:cubicBezTo>
                  <a:cubicBezTo>
                    <a:pt x="4" y="47"/>
                    <a:pt x="4" y="49"/>
                    <a:pt x="5" y="46"/>
                  </a:cubicBezTo>
                  <a:cubicBezTo>
                    <a:pt x="6" y="48"/>
                    <a:pt x="7" y="49"/>
                    <a:pt x="8" y="49"/>
                  </a:cubicBezTo>
                  <a:cubicBezTo>
                    <a:pt x="8" y="49"/>
                    <a:pt x="6" y="50"/>
                    <a:pt x="6" y="51"/>
                  </a:cubicBezTo>
                  <a:cubicBezTo>
                    <a:pt x="8" y="50"/>
                    <a:pt x="9" y="50"/>
                    <a:pt x="10" y="51"/>
                  </a:cubicBezTo>
                  <a:cubicBezTo>
                    <a:pt x="11" y="50"/>
                    <a:pt x="10" y="50"/>
                    <a:pt x="11" y="48"/>
                  </a:cubicBezTo>
                  <a:cubicBezTo>
                    <a:pt x="12" y="48"/>
                    <a:pt x="12" y="48"/>
                    <a:pt x="13" y="48"/>
                  </a:cubicBezTo>
                  <a:cubicBezTo>
                    <a:pt x="12" y="49"/>
                    <a:pt x="10" y="52"/>
                    <a:pt x="11" y="52"/>
                  </a:cubicBezTo>
                  <a:cubicBezTo>
                    <a:pt x="9" y="55"/>
                    <a:pt x="10" y="51"/>
                    <a:pt x="8" y="54"/>
                  </a:cubicBezTo>
                  <a:cubicBezTo>
                    <a:pt x="7" y="55"/>
                    <a:pt x="5" y="54"/>
                    <a:pt x="6" y="53"/>
                  </a:cubicBezTo>
                  <a:cubicBezTo>
                    <a:pt x="3" y="54"/>
                    <a:pt x="6" y="54"/>
                    <a:pt x="4" y="55"/>
                  </a:cubicBezTo>
                  <a:cubicBezTo>
                    <a:pt x="5" y="56"/>
                    <a:pt x="6" y="55"/>
                    <a:pt x="8" y="55"/>
                  </a:cubicBezTo>
                  <a:cubicBezTo>
                    <a:pt x="8" y="54"/>
                    <a:pt x="8" y="54"/>
                    <a:pt x="9" y="53"/>
                  </a:cubicBezTo>
                  <a:cubicBezTo>
                    <a:pt x="11" y="52"/>
                    <a:pt x="9" y="56"/>
                    <a:pt x="9" y="56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9" y="57"/>
                    <a:pt x="10" y="56"/>
                    <a:pt x="11" y="57"/>
                  </a:cubicBezTo>
                  <a:cubicBezTo>
                    <a:pt x="9" y="60"/>
                    <a:pt x="9" y="56"/>
                    <a:pt x="8" y="58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8" y="61"/>
                    <a:pt x="9" y="58"/>
                    <a:pt x="10" y="59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1" y="59"/>
                    <a:pt x="11" y="57"/>
                    <a:pt x="11" y="57"/>
                  </a:cubicBezTo>
                  <a:cubicBezTo>
                    <a:pt x="13" y="55"/>
                    <a:pt x="11" y="57"/>
                    <a:pt x="13" y="57"/>
                  </a:cubicBezTo>
                  <a:cubicBezTo>
                    <a:pt x="14" y="56"/>
                    <a:pt x="12" y="57"/>
                    <a:pt x="13" y="56"/>
                  </a:cubicBezTo>
                  <a:cubicBezTo>
                    <a:pt x="14" y="54"/>
                    <a:pt x="14" y="54"/>
                    <a:pt x="15" y="54"/>
                  </a:cubicBezTo>
                  <a:cubicBezTo>
                    <a:pt x="15" y="55"/>
                    <a:pt x="14" y="56"/>
                    <a:pt x="14" y="57"/>
                  </a:cubicBezTo>
                  <a:cubicBezTo>
                    <a:pt x="14" y="58"/>
                    <a:pt x="13" y="57"/>
                    <a:pt x="14" y="57"/>
                  </a:cubicBezTo>
                  <a:cubicBezTo>
                    <a:pt x="12" y="58"/>
                    <a:pt x="12" y="60"/>
                    <a:pt x="11" y="61"/>
                  </a:cubicBezTo>
                  <a:cubicBezTo>
                    <a:pt x="11" y="62"/>
                    <a:pt x="12" y="60"/>
                    <a:pt x="13" y="60"/>
                  </a:cubicBezTo>
                  <a:cubicBezTo>
                    <a:pt x="13" y="60"/>
                    <a:pt x="14" y="58"/>
                    <a:pt x="14" y="58"/>
                  </a:cubicBezTo>
                  <a:cubicBezTo>
                    <a:pt x="17" y="54"/>
                    <a:pt x="13" y="61"/>
                    <a:pt x="15" y="61"/>
                  </a:cubicBezTo>
                  <a:cubicBezTo>
                    <a:pt x="16" y="58"/>
                    <a:pt x="18" y="58"/>
                    <a:pt x="19" y="54"/>
                  </a:cubicBezTo>
                  <a:cubicBezTo>
                    <a:pt x="19" y="54"/>
                    <a:pt x="20" y="53"/>
                    <a:pt x="20" y="54"/>
                  </a:cubicBezTo>
                  <a:cubicBezTo>
                    <a:pt x="19" y="56"/>
                    <a:pt x="20" y="56"/>
                    <a:pt x="18" y="57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61"/>
                    <a:pt x="17" y="63"/>
                    <a:pt x="17" y="64"/>
                  </a:cubicBezTo>
                  <a:cubicBezTo>
                    <a:pt x="18" y="63"/>
                    <a:pt x="18" y="62"/>
                    <a:pt x="19" y="62"/>
                  </a:cubicBezTo>
                  <a:cubicBezTo>
                    <a:pt x="18" y="62"/>
                    <a:pt x="18" y="63"/>
                    <a:pt x="19" y="64"/>
                  </a:cubicBezTo>
                  <a:cubicBezTo>
                    <a:pt x="18" y="63"/>
                    <a:pt x="20" y="61"/>
                    <a:pt x="20" y="60"/>
                  </a:cubicBezTo>
                  <a:cubicBezTo>
                    <a:pt x="21" y="61"/>
                    <a:pt x="21" y="63"/>
                    <a:pt x="20" y="63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20" y="63"/>
                    <a:pt x="19" y="65"/>
                    <a:pt x="20" y="65"/>
                  </a:cubicBezTo>
                  <a:cubicBezTo>
                    <a:pt x="20" y="64"/>
                    <a:pt x="21" y="62"/>
                    <a:pt x="22" y="61"/>
                  </a:cubicBezTo>
                  <a:cubicBezTo>
                    <a:pt x="22" y="61"/>
                    <a:pt x="22" y="62"/>
                    <a:pt x="23" y="62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2" y="63"/>
                    <a:pt x="21" y="66"/>
                    <a:pt x="22" y="66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3" y="65"/>
                    <a:pt x="23" y="65"/>
                    <a:pt x="24" y="65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4" y="65"/>
                    <a:pt x="25" y="63"/>
                    <a:pt x="25" y="65"/>
                  </a:cubicBezTo>
                  <a:cubicBezTo>
                    <a:pt x="25" y="63"/>
                    <a:pt x="24" y="65"/>
                    <a:pt x="24" y="64"/>
                  </a:cubicBezTo>
                  <a:cubicBezTo>
                    <a:pt x="24" y="62"/>
                    <a:pt x="25" y="62"/>
                    <a:pt x="25" y="62"/>
                  </a:cubicBezTo>
                  <a:cubicBezTo>
                    <a:pt x="25" y="62"/>
                    <a:pt x="25" y="62"/>
                    <a:pt x="25" y="63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6" y="63"/>
                    <a:pt x="26" y="64"/>
                    <a:pt x="26" y="65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6" y="66"/>
                    <a:pt x="28" y="62"/>
                    <a:pt x="28" y="64"/>
                  </a:cubicBezTo>
                  <a:cubicBezTo>
                    <a:pt x="28" y="65"/>
                    <a:pt x="27" y="66"/>
                    <a:pt x="27" y="67"/>
                  </a:cubicBezTo>
                  <a:cubicBezTo>
                    <a:pt x="28" y="64"/>
                    <a:pt x="29" y="64"/>
                    <a:pt x="30" y="62"/>
                  </a:cubicBezTo>
                  <a:cubicBezTo>
                    <a:pt x="30" y="63"/>
                    <a:pt x="28" y="65"/>
                    <a:pt x="28" y="67"/>
                  </a:cubicBezTo>
                  <a:cubicBezTo>
                    <a:pt x="29" y="65"/>
                    <a:pt x="29" y="69"/>
                    <a:pt x="30" y="66"/>
                  </a:cubicBezTo>
                  <a:cubicBezTo>
                    <a:pt x="30" y="65"/>
                    <a:pt x="31" y="64"/>
                    <a:pt x="31" y="63"/>
                  </a:cubicBezTo>
                  <a:cubicBezTo>
                    <a:pt x="32" y="64"/>
                    <a:pt x="31" y="64"/>
                    <a:pt x="31" y="66"/>
                  </a:cubicBezTo>
                  <a:cubicBezTo>
                    <a:pt x="32" y="65"/>
                    <a:pt x="32" y="63"/>
                    <a:pt x="32" y="62"/>
                  </a:cubicBezTo>
                  <a:cubicBezTo>
                    <a:pt x="32" y="63"/>
                    <a:pt x="33" y="61"/>
                    <a:pt x="34" y="62"/>
                  </a:cubicBezTo>
                  <a:cubicBezTo>
                    <a:pt x="33" y="64"/>
                    <a:pt x="32" y="63"/>
                    <a:pt x="33" y="64"/>
                  </a:cubicBezTo>
                  <a:cubicBezTo>
                    <a:pt x="34" y="65"/>
                    <a:pt x="34" y="60"/>
                    <a:pt x="35" y="60"/>
                  </a:cubicBezTo>
                  <a:cubicBezTo>
                    <a:pt x="35" y="59"/>
                    <a:pt x="36" y="56"/>
                    <a:pt x="36" y="55"/>
                  </a:cubicBezTo>
                  <a:cubicBezTo>
                    <a:pt x="37" y="56"/>
                    <a:pt x="36" y="56"/>
                    <a:pt x="36" y="58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61"/>
                    <a:pt x="34" y="63"/>
                    <a:pt x="34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5" y="65"/>
                    <a:pt x="34" y="66"/>
                    <a:pt x="34" y="67"/>
                  </a:cubicBezTo>
                  <a:cubicBezTo>
                    <a:pt x="35" y="65"/>
                    <a:pt x="36" y="67"/>
                    <a:pt x="36" y="66"/>
                  </a:cubicBezTo>
                  <a:cubicBezTo>
                    <a:pt x="36" y="65"/>
                    <a:pt x="35" y="67"/>
                    <a:pt x="36" y="65"/>
                  </a:cubicBezTo>
                  <a:cubicBezTo>
                    <a:pt x="36" y="65"/>
                    <a:pt x="37" y="62"/>
                    <a:pt x="37" y="63"/>
                  </a:cubicBezTo>
                  <a:cubicBezTo>
                    <a:pt x="37" y="65"/>
                    <a:pt x="37" y="66"/>
                    <a:pt x="37" y="67"/>
                  </a:cubicBezTo>
                  <a:cubicBezTo>
                    <a:pt x="37" y="68"/>
                    <a:pt x="37" y="65"/>
                    <a:pt x="38" y="66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40" y="68"/>
                    <a:pt x="42" y="67"/>
                    <a:pt x="45" y="63"/>
                  </a:cubicBezTo>
                  <a:cubicBezTo>
                    <a:pt x="45" y="65"/>
                    <a:pt x="45" y="65"/>
                    <a:pt x="46" y="67"/>
                  </a:cubicBezTo>
                  <a:cubicBezTo>
                    <a:pt x="46" y="66"/>
                    <a:pt x="46" y="65"/>
                    <a:pt x="47" y="65"/>
                  </a:cubicBezTo>
                  <a:cubicBezTo>
                    <a:pt x="47" y="67"/>
                    <a:pt x="47" y="67"/>
                    <a:pt x="47" y="67"/>
                  </a:cubicBezTo>
                  <a:cubicBezTo>
                    <a:pt x="48" y="68"/>
                    <a:pt x="49" y="66"/>
                    <a:pt x="49" y="65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50" y="68"/>
                    <a:pt x="50" y="65"/>
                    <a:pt x="50" y="65"/>
                  </a:cubicBezTo>
                  <a:cubicBezTo>
                    <a:pt x="50" y="66"/>
                    <a:pt x="50" y="66"/>
                    <a:pt x="50" y="66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1" y="64"/>
                    <a:pt x="52" y="65"/>
                    <a:pt x="52" y="67"/>
                  </a:cubicBezTo>
                  <a:cubicBezTo>
                    <a:pt x="52" y="66"/>
                    <a:pt x="52" y="66"/>
                    <a:pt x="52" y="65"/>
                  </a:cubicBezTo>
                  <a:cubicBezTo>
                    <a:pt x="52" y="67"/>
                    <a:pt x="54" y="67"/>
                    <a:pt x="55" y="66"/>
                  </a:cubicBezTo>
                  <a:cubicBezTo>
                    <a:pt x="54" y="65"/>
                    <a:pt x="54" y="65"/>
                    <a:pt x="54" y="63"/>
                  </a:cubicBezTo>
                  <a:cubicBezTo>
                    <a:pt x="54" y="61"/>
                    <a:pt x="55" y="64"/>
                    <a:pt x="55" y="62"/>
                  </a:cubicBezTo>
                  <a:cubicBezTo>
                    <a:pt x="55" y="63"/>
                    <a:pt x="55" y="64"/>
                    <a:pt x="55" y="65"/>
                  </a:cubicBezTo>
                  <a:cubicBezTo>
                    <a:pt x="56" y="68"/>
                    <a:pt x="58" y="65"/>
                    <a:pt x="59" y="66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1" y="67"/>
                    <a:pt x="62" y="64"/>
                    <a:pt x="63" y="65"/>
                  </a:cubicBezTo>
                  <a:cubicBezTo>
                    <a:pt x="63" y="65"/>
                    <a:pt x="63" y="62"/>
                    <a:pt x="64" y="62"/>
                  </a:cubicBezTo>
                  <a:cubicBezTo>
                    <a:pt x="64" y="60"/>
                    <a:pt x="64" y="64"/>
                    <a:pt x="65" y="66"/>
                  </a:cubicBezTo>
                  <a:cubicBezTo>
                    <a:pt x="65" y="65"/>
                    <a:pt x="65" y="64"/>
                    <a:pt x="66" y="64"/>
                  </a:cubicBezTo>
                  <a:cubicBezTo>
                    <a:pt x="66" y="65"/>
                    <a:pt x="66" y="65"/>
                    <a:pt x="66" y="65"/>
                  </a:cubicBezTo>
                  <a:cubicBezTo>
                    <a:pt x="66" y="64"/>
                    <a:pt x="67" y="63"/>
                    <a:pt x="67" y="64"/>
                  </a:cubicBezTo>
                  <a:cubicBezTo>
                    <a:pt x="67" y="64"/>
                    <a:pt x="67" y="64"/>
                    <a:pt x="67" y="64"/>
                  </a:cubicBezTo>
                  <a:cubicBezTo>
                    <a:pt x="67" y="64"/>
                    <a:pt x="68" y="66"/>
                    <a:pt x="68" y="65"/>
                  </a:cubicBezTo>
                  <a:cubicBezTo>
                    <a:pt x="68" y="64"/>
                    <a:pt x="69" y="65"/>
                    <a:pt x="69" y="63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71" y="66"/>
                    <a:pt x="70" y="63"/>
                    <a:pt x="70" y="62"/>
                  </a:cubicBezTo>
                  <a:cubicBezTo>
                    <a:pt x="71" y="61"/>
                    <a:pt x="71" y="63"/>
                    <a:pt x="71" y="63"/>
                  </a:cubicBezTo>
                  <a:cubicBezTo>
                    <a:pt x="71" y="64"/>
                    <a:pt x="71" y="63"/>
                    <a:pt x="71" y="63"/>
                  </a:cubicBezTo>
                  <a:cubicBezTo>
                    <a:pt x="70" y="65"/>
                    <a:pt x="71" y="64"/>
                    <a:pt x="71" y="65"/>
                  </a:cubicBezTo>
                  <a:cubicBezTo>
                    <a:pt x="71" y="65"/>
                    <a:pt x="71" y="63"/>
                    <a:pt x="72" y="63"/>
                  </a:cubicBezTo>
                  <a:cubicBezTo>
                    <a:pt x="72" y="63"/>
                    <a:pt x="73" y="63"/>
                    <a:pt x="73" y="65"/>
                  </a:cubicBezTo>
                  <a:cubicBezTo>
                    <a:pt x="73" y="64"/>
                    <a:pt x="73" y="64"/>
                    <a:pt x="73" y="63"/>
                  </a:cubicBezTo>
                  <a:cubicBezTo>
                    <a:pt x="73" y="63"/>
                    <a:pt x="73" y="62"/>
                    <a:pt x="72" y="61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1"/>
                    <a:pt x="74" y="62"/>
                    <a:pt x="74" y="60"/>
                  </a:cubicBezTo>
                  <a:cubicBezTo>
                    <a:pt x="74" y="62"/>
                    <a:pt x="74" y="62"/>
                    <a:pt x="74" y="62"/>
                  </a:cubicBezTo>
                  <a:cubicBezTo>
                    <a:pt x="74" y="61"/>
                    <a:pt x="75" y="61"/>
                    <a:pt x="75" y="61"/>
                  </a:cubicBezTo>
                  <a:cubicBezTo>
                    <a:pt x="75" y="62"/>
                    <a:pt x="75" y="64"/>
                    <a:pt x="76" y="65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7" y="63"/>
                    <a:pt x="77" y="63"/>
                    <a:pt x="77" y="64"/>
                  </a:cubicBezTo>
                  <a:cubicBezTo>
                    <a:pt x="78" y="65"/>
                    <a:pt x="78" y="59"/>
                    <a:pt x="79" y="61"/>
                  </a:cubicBezTo>
                  <a:cubicBezTo>
                    <a:pt x="79" y="63"/>
                    <a:pt x="79" y="63"/>
                    <a:pt x="80" y="64"/>
                  </a:cubicBezTo>
                  <a:cubicBezTo>
                    <a:pt x="80" y="63"/>
                    <a:pt x="80" y="63"/>
                    <a:pt x="80" y="62"/>
                  </a:cubicBezTo>
                  <a:cubicBezTo>
                    <a:pt x="80" y="61"/>
                    <a:pt x="80" y="64"/>
                    <a:pt x="79" y="63"/>
                  </a:cubicBezTo>
                  <a:cubicBezTo>
                    <a:pt x="79" y="61"/>
                    <a:pt x="80" y="62"/>
                    <a:pt x="80" y="61"/>
                  </a:cubicBezTo>
                  <a:cubicBezTo>
                    <a:pt x="81" y="66"/>
                    <a:pt x="83" y="62"/>
                    <a:pt x="84" y="64"/>
                  </a:cubicBezTo>
                  <a:cubicBezTo>
                    <a:pt x="84" y="61"/>
                    <a:pt x="85" y="63"/>
                    <a:pt x="85" y="62"/>
                  </a:cubicBezTo>
                  <a:cubicBezTo>
                    <a:pt x="85" y="65"/>
                    <a:pt x="86" y="62"/>
                    <a:pt x="86" y="63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7" y="62"/>
                    <a:pt x="87" y="57"/>
                    <a:pt x="88" y="60"/>
                  </a:cubicBezTo>
                  <a:cubicBezTo>
                    <a:pt x="88" y="60"/>
                    <a:pt x="88" y="61"/>
                    <a:pt x="88" y="62"/>
                  </a:cubicBezTo>
                  <a:cubicBezTo>
                    <a:pt x="89" y="65"/>
                    <a:pt x="89" y="59"/>
                    <a:pt x="90" y="62"/>
                  </a:cubicBezTo>
                  <a:cubicBezTo>
                    <a:pt x="90" y="61"/>
                    <a:pt x="89" y="60"/>
                    <a:pt x="90" y="59"/>
                  </a:cubicBezTo>
                  <a:cubicBezTo>
                    <a:pt x="91" y="60"/>
                    <a:pt x="92" y="61"/>
                    <a:pt x="92" y="62"/>
                  </a:cubicBezTo>
                  <a:cubicBezTo>
                    <a:pt x="92" y="61"/>
                    <a:pt x="92" y="60"/>
                    <a:pt x="92" y="61"/>
                  </a:cubicBezTo>
                  <a:cubicBezTo>
                    <a:pt x="93" y="62"/>
                    <a:pt x="92" y="62"/>
                    <a:pt x="92" y="62"/>
                  </a:cubicBezTo>
                  <a:cubicBezTo>
                    <a:pt x="93" y="63"/>
                    <a:pt x="93" y="61"/>
                    <a:pt x="94" y="60"/>
                  </a:cubicBezTo>
                  <a:cubicBezTo>
                    <a:pt x="94" y="62"/>
                    <a:pt x="95" y="61"/>
                    <a:pt x="96" y="62"/>
                  </a:cubicBezTo>
                  <a:cubicBezTo>
                    <a:pt x="96" y="60"/>
                    <a:pt x="98" y="63"/>
                    <a:pt x="97" y="60"/>
                  </a:cubicBezTo>
                  <a:cubicBezTo>
                    <a:pt x="98" y="61"/>
                    <a:pt x="98" y="61"/>
                    <a:pt x="98" y="61"/>
                  </a:cubicBezTo>
                  <a:cubicBezTo>
                    <a:pt x="98" y="60"/>
                    <a:pt x="98" y="58"/>
                    <a:pt x="98" y="58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99" y="62"/>
                    <a:pt x="99" y="60"/>
                    <a:pt x="100" y="61"/>
                  </a:cubicBezTo>
                  <a:cubicBezTo>
                    <a:pt x="99" y="59"/>
                    <a:pt x="100" y="61"/>
                    <a:pt x="100" y="60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101" y="58"/>
                    <a:pt x="100" y="58"/>
                    <a:pt x="101" y="57"/>
                  </a:cubicBezTo>
                  <a:cubicBezTo>
                    <a:pt x="101" y="57"/>
                    <a:pt x="101" y="60"/>
                    <a:pt x="101" y="59"/>
                  </a:cubicBezTo>
                  <a:cubicBezTo>
                    <a:pt x="102" y="60"/>
                    <a:pt x="102" y="60"/>
                    <a:pt x="102" y="59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2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60"/>
                  </a:cubicBezTo>
                  <a:cubicBezTo>
                    <a:pt x="104" y="61"/>
                    <a:pt x="104" y="61"/>
                    <a:pt x="104" y="61"/>
                  </a:cubicBezTo>
                  <a:cubicBezTo>
                    <a:pt x="104" y="61"/>
                    <a:pt x="104" y="59"/>
                    <a:pt x="104" y="59"/>
                  </a:cubicBezTo>
                  <a:cubicBezTo>
                    <a:pt x="106" y="60"/>
                    <a:pt x="108" y="58"/>
                    <a:pt x="108" y="57"/>
                  </a:cubicBezTo>
                  <a:cubicBezTo>
                    <a:pt x="108" y="57"/>
                    <a:pt x="108" y="58"/>
                    <a:pt x="108" y="58"/>
                  </a:cubicBezTo>
                  <a:cubicBezTo>
                    <a:pt x="108" y="57"/>
                    <a:pt x="108" y="56"/>
                    <a:pt x="109" y="57"/>
                  </a:cubicBezTo>
                  <a:cubicBezTo>
                    <a:pt x="109" y="56"/>
                    <a:pt x="109" y="58"/>
                    <a:pt x="110" y="58"/>
                  </a:cubicBezTo>
                  <a:cubicBezTo>
                    <a:pt x="110" y="58"/>
                    <a:pt x="110" y="56"/>
                    <a:pt x="109" y="56"/>
                  </a:cubicBezTo>
                  <a:cubicBezTo>
                    <a:pt x="111" y="59"/>
                    <a:pt x="111" y="55"/>
                    <a:pt x="113" y="56"/>
                  </a:cubicBezTo>
                  <a:cubicBezTo>
                    <a:pt x="113" y="56"/>
                    <a:pt x="113" y="57"/>
                    <a:pt x="113" y="57"/>
                  </a:cubicBezTo>
                  <a:cubicBezTo>
                    <a:pt x="114" y="56"/>
                    <a:pt x="114" y="55"/>
                    <a:pt x="115" y="53"/>
                  </a:cubicBezTo>
                  <a:cubicBezTo>
                    <a:pt x="115" y="55"/>
                    <a:pt x="115" y="55"/>
                    <a:pt x="115" y="55"/>
                  </a:cubicBezTo>
                  <a:cubicBezTo>
                    <a:pt x="115" y="55"/>
                    <a:pt x="116" y="55"/>
                    <a:pt x="116" y="54"/>
                  </a:cubicBezTo>
                  <a:cubicBezTo>
                    <a:pt x="115" y="52"/>
                    <a:pt x="116" y="51"/>
                    <a:pt x="116" y="51"/>
                  </a:cubicBezTo>
                  <a:cubicBezTo>
                    <a:pt x="116" y="51"/>
                    <a:pt x="116" y="51"/>
                    <a:pt x="116" y="51"/>
                  </a:cubicBezTo>
                  <a:cubicBezTo>
                    <a:pt x="117" y="50"/>
                    <a:pt x="117" y="50"/>
                    <a:pt x="117" y="50"/>
                  </a:cubicBezTo>
                  <a:cubicBezTo>
                    <a:pt x="118" y="51"/>
                    <a:pt x="117" y="51"/>
                    <a:pt x="117" y="52"/>
                  </a:cubicBezTo>
                  <a:cubicBezTo>
                    <a:pt x="118" y="54"/>
                    <a:pt x="119" y="53"/>
                    <a:pt x="119" y="53"/>
                  </a:cubicBezTo>
                  <a:cubicBezTo>
                    <a:pt x="119" y="51"/>
                    <a:pt x="119" y="51"/>
                    <a:pt x="119" y="51"/>
                  </a:cubicBezTo>
                  <a:cubicBezTo>
                    <a:pt x="120" y="51"/>
                    <a:pt x="120" y="53"/>
                    <a:pt x="120" y="53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48"/>
                    <a:pt x="121" y="50"/>
                    <a:pt x="121" y="51"/>
                  </a:cubicBezTo>
                  <a:cubicBezTo>
                    <a:pt x="122" y="50"/>
                    <a:pt x="122" y="47"/>
                    <a:pt x="122" y="45"/>
                  </a:cubicBezTo>
                  <a:cubicBezTo>
                    <a:pt x="122" y="46"/>
                    <a:pt x="123" y="44"/>
                    <a:pt x="123" y="44"/>
                  </a:cubicBezTo>
                  <a:cubicBezTo>
                    <a:pt x="124" y="45"/>
                    <a:pt x="123" y="44"/>
                    <a:pt x="123" y="45"/>
                  </a:cubicBezTo>
                  <a:cubicBezTo>
                    <a:pt x="124" y="47"/>
                    <a:pt x="124" y="47"/>
                    <a:pt x="124" y="47"/>
                  </a:cubicBezTo>
                  <a:cubicBezTo>
                    <a:pt x="123" y="47"/>
                    <a:pt x="125" y="49"/>
                    <a:pt x="125" y="50"/>
                  </a:cubicBezTo>
                  <a:cubicBezTo>
                    <a:pt x="125" y="49"/>
                    <a:pt x="126" y="49"/>
                    <a:pt x="127" y="50"/>
                  </a:cubicBezTo>
                  <a:cubicBezTo>
                    <a:pt x="126" y="47"/>
                    <a:pt x="128" y="48"/>
                    <a:pt x="127" y="45"/>
                  </a:cubicBezTo>
                  <a:cubicBezTo>
                    <a:pt x="128" y="45"/>
                    <a:pt x="128" y="47"/>
                    <a:pt x="129" y="48"/>
                  </a:cubicBezTo>
                  <a:cubicBezTo>
                    <a:pt x="129" y="46"/>
                    <a:pt x="131" y="47"/>
                    <a:pt x="131" y="46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2" y="46"/>
                    <a:pt x="134" y="46"/>
                    <a:pt x="133" y="43"/>
                  </a:cubicBezTo>
                  <a:cubicBezTo>
                    <a:pt x="134" y="45"/>
                    <a:pt x="134" y="45"/>
                    <a:pt x="134" y="45"/>
                  </a:cubicBezTo>
                  <a:cubicBezTo>
                    <a:pt x="135" y="45"/>
                    <a:pt x="133" y="42"/>
                    <a:pt x="134" y="43"/>
                  </a:cubicBezTo>
                  <a:cubicBezTo>
                    <a:pt x="135" y="44"/>
                    <a:pt x="135" y="44"/>
                    <a:pt x="135" y="44"/>
                  </a:cubicBezTo>
                  <a:cubicBezTo>
                    <a:pt x="135" y="43"/>
                    <a:pt x="136" y="45"/>
                    <a:pt x="136" y="43"/>
                  </a:cubicBezTo>
                  <a:cubicBezTo>
                    <a:pt x="136" y="44"/>
                    <a:pt x="136" y="44"/>
                    <a:pt x="136" y="44"/>
                  </a:cubicBezTo>
                  <a:cubicBezTo>
                    <a:pt x="137" y="43"/>
                    <a:pt x="138" y="43"/>
                    <a:pt x="137" y="41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139" y="44"/>
                    <a:pt x="138" y="41"/>
                    <a:pt x="139" y="41"/>
                  </a:cubicBezTo>
                  <a:cubicBezTo>
                    <a:pt x="139" y="42"/>
                    <a:pt x="140" y="42"/>
                    <a:pt x="139" y="42"/>
                  </a:cubicBezTo>
                  <a:cubicBezTo>
                    <a:pt x="139" y="41"/>
                    <a:pt x="140" y="41"/>
                    <a:pt x="140" y="40"/>
                  </a:cubicBezTo>
                  <a:cubicBezTo>
                    <a:pt x="142" y="42"/>
                    <a:pt x="142" y="42"/>
                    <a:pt x="142" y="42"/>
                  </a:cubicBezTo>
                  <a:cubicBezTo>
                    <a:pt x="145" y="41"/>
                    <a:pt x="148" y="39"/>
                    <a:pt x="150" y="36"/>
                  </a:cubicBezTo>
                  <a:cubicBezTo>
                    <a:pt x="152" y="38"/>
                    <a:pt x="150" y="38"/>
                    <a:pt x="151" y="39"/>
                  </a:cubicBezTo>
                  <a:cubicBezTo>
                    <a:pt x="150" y="37"/>
                    <a:pt x="151" y="38"/>
                    <a:pt x="152" y="37"/>
                  </a:cubicBezTo>
                  <a:cubicBezTo>
                    <a:pt x="152" y="37"/>
                    <a:pt x="152" y="37"/>
                    <a:pt x="152" y="37"/>
                  </a:cubicBezTo>
                  <a:cubicBezTo>
                    <a:pt x="152" y="37"/>
                    <a:pt x="153" y="38"/>
                    <a:pt x="153" y="37"/>
                  </a:cubicBezTo>
                  <a:cubicBezTo>
                    <a:pt x="153" y="37"/>
                    <a:pt x="153" y="37"/>
                    <a:pt x="153" y="37"/>
                  </a:cubicBezTo>
                  <a:cubicBezTo>
                    <a:pt x="153" y="35"/>
                    <a:pt x="155" y="38"/>
                    <a:pt x="154" y="36"/>
                  </a:cubicBezTo>
                  <a:cubicBezTo>
                    <a:pt x="155" y="37"/>
                    <a:pt x="155" y="37"/>
                    <a:pt x="155" y="37"/>
                  </a:cubicBezTo>
                  <a:cubicBezTo>
                    <a:pt x="154" y="35"/>
                    <a:pt x="156" y="37"/>
                    <a:pt x="156" y="35"/>
                  </a:cubicBezTo>
                  <a:cubicBezTo>
                    <a:pt x="156" y="36"/>
                    <a:pt x="156" y="36"/>
                    <a:pt x="156" y="36"/>
                  </a:cubicBezTo>
                  <a:cubicBezTo>
                    <a:pt x="157" y="36"/>
                    <a:pt x="156" y="32"/>
                    <a:pt x="157" y="34"/>
                  </a:cubicBezTo>
                  <a:cubicBezTo>
                    <a:pt x="157" y="33"/>
                    <a:pt x="158" y="32"/>
                    <a:pt x="157" y="31"/>
                  </a:cubicBezTo>
                  <a:cubicBezTo>
                    <a:pt x="158" y="33"/>
                    <a:pt x="158" y="33"/>
                    <a:pt x="158" y="33"/>
                  </a:cubicBezTo>
                  <a:cubicBezTo>
                    <a:pt x="160" y="30"/>
                    <a:pt x="163" y="29"/>
                    <a:pt x="162" y="26"/>
                  </a:cubicBezTo>
                  <a:cubicBezTo>
                    <a:pt x="163" y="27"/>
                    <a:pt x="163" y="27"/>
                    <a:pt x="163" y="27"/>
                  </a:cubicBezTo>
                  <a:cubicBezTo>
                    <a:pt x="163" y="24"/>
                    <a:pt x="167" y="27"/>
                    <a:pt x="165" y="23"/>
                  </a:cubicBezTo>
                  <a:cubicBezTo>
                    <a:pt x="164" y="21"/>
                    <a:pt x="164" y="21"/>
                    <a:pt x="164" y="21"/>
                  </a:cubicBezTo>
                  <a:cubicBezTo>
                    <a:pt x="166" y="23"/>
                    <a:pt x="166" y="23"/>
                    <a:pt x="166" y="23"/>
                  </a:cubicBezTo>
                  <a:cubicBezTo>
                    <a:pt x="165" y="21"/>
                    <a:pt x="167" y="21"/>
                    <a:pt x="166" y="20"/>
                  </a:cubicBezTo>
                  <a:cubicBezTo>
                    <a:pt x="166" y="21"/>
                    <a:pt x="166" y="21"/>
                    <a:pt x="167" y="21"/>
                  </a:cubicBezTo>
                  <a:cubicBezTo>
                    <a:pt x="167" y="21"/>
                    <a:pt x="166" y="19"/>
                    <a:pt x="167" y="19"/>
                  </a:cubicBezTo>
                  <a:cubicBezTo>
                    <a:pt x="167" y="20"/>
                    <a:pt x="167" y="20"/>
                    <a:pt x="167" y="20"/>
                  </a:cubicBezTo>
                  <a:cubicBezTo>
                    <a:pt x="171" y="20"/>
                    <a:pt x="176" y="17"/>
                    <a:pt x="174" y="13"/>
                  </a:cubicBezTo>
                  <a:cubicBezTo>
                    <a:pt x="174" y="12"/>
                    <a:pt x="177" y="14"/>
                    <a:pt x="177" y="14"/>
                  </a:cubicBezTo>
                  <a:cubicBezTo>
                    <a:pt x="175" y="10"/>
                    <a:pt x="181" y="9"/>
                    <a:pt x="177" y="5"/>
                  </a:cubicBezTo>
                  <a:close/>
                  <a:moveTo>
                    <a:pt x="10" y="32"/>
                  </a:moveTo>
                  <a:cubicBezTo>
                    <a:pt x="10" y="32"/>
                    <a:pt x="10" y="32"/>
                    <a:pt x="10" y="31"/>
                  </a:cubicBezTo>
                  <a:cubicBezTo>
                    <a:pt x="10" y="32"/>
                    <a:pt x="10" y="32"/>
                    <a:pt x="10" y="32"/>
                  </a:cubicBezTo>
                  <a:close/>
                  <a:moveTo>
                    <a:pt x="6" y="35"/>
                  </a:moveTo>
                  <a:cubicBezTo>
                    <a:pt x="6" y="35"/>
                    <a:pt x="6" y="35"/>
                    <a:pt x="5" y="35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5"/>
                    <a:pt x="6" y="35"/>
                  </a:cubicBezTo>
                  <a:close/>
                  <a:moveTo>
                    <a:pt x="10" y="35"/>
                  </a:move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lose/>
                  <a:moveTo>
                    <a:pt x="9" y="32"/>
                  </a:moveTo>
                  <a:cubicBezTo>
                    <a:pt x="9" y="33"/>
                    <a:pt x="8" y="33"/>
                    <a:pt x="8" y="33"/>
                  </a:cubicBezTo>
                  <a:cubicBezTo>
                    <a:pt x="9" y="31"/>
                    <a:pt x="10" y="31"/>
                    <a:pt x="10" y="32"/>
                  </a:cubicBezTo>
                  <a:cubicBezTo>
                    <a:pt x="9" y="33"/>
                    <a:pt x="9" y="34"/>
                    <a:pt x="9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9" y="34"/>
                    <a:pt x="9" y="32"/>
                  </a:cubicBezTo>
                  <a:close/>
                  <a:moveTo>
                    <a:pt x="7" y="35"/>
                  </a:moveTo>
                  <a:cubicBezTo>
                    <a:pt x="7" y="35"/>
                    <a:pt x="7" y="34"/>
                    <a:pt x="7" y="34"/>
                  </a:cubicBezTo>
                  <a:cubicBezTo>
                    <a:pt x="7" y="34"/>
                    <a:pt x="7" y="34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lose/>
                  <a:moveTo>
                    <a:pt x="7" y="35"/>
                  </a:move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6"/>
                  </a:cubicBezTo>
                  <a:cubicBezTo>
                    <a:pt x="8" y="36"/>
                    <a:pt x="9" y="35"/>
                    <a:pt x="9" y="35"/>
                  </a:cubicBezTo>
                  <a:cubicBezTo>
                    <a:pt x="9" y="35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9" y="36"/>
                    <a:pt x="8" y="36"/>
                    <a:pt x="7" y="35"/>
                  </a:cubicBezTo>
                  <a:close/>
                  <a:moveTo>
                    <a:pt x="9" y="36"/>
                  </a:move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7"/>
                  </a:cubicBezTo>
                  <a:cubicBezTo>
                    <a:pt x="10" y="36"/>
                    <a:pt x="9" y="36"/>
                    <a:pt x="9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93" name="Freeform 435"/>
            <p:cNvSpPr>
              <a:spLocks/>
            </p:cNvSpPr>
            <p:nvPr/>
          </p:nvSpPr>
          <p:spPr bwMode="auto">
            <a:xfrm>
              <a:off x="10025063" y="4881563"/>
              <a:ext cx="7937" cy="3175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1 h 1"/>
                <a:gd name="T4" fmla="*/ 2 w 2"/>
                <a:gd name="T5" fmla="*/ 0 h 1"/>
                <a:gd name="T6" fmla="*/ 1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94" name="Freeform 436"/>
            <p:cNvSpPr>
              <a:spLocks noEditPoints="1"/>
            </p:cNvSpPr>
            <p:nvPr/>
          </p:nvSpPr>
          <p:spPr bwMode="auto">
            <a:xfrm>
              <a:off x="9531350" y="2778125"/>
              <a:ext cx="1528762" cy="2152650"/>
            </a:xfrm>
            <a:custGeom>
              <a:avLst/>
              <a:gdLst>
                <a:gd name="T0" fmla="*/ 172 w 406"/>
                <a:gd name="T1" fmla="*/ 570 h 572"/>
                <a:gd name="T2" fmla="*/ 205 w 406"/>
                <a:gd name="T3" fmla="*/ 568 h 572"/>
                <a:gd name="T4" fmla="*/ 239 w 406"/>
                <a:gd name="T5" fmla="*/ 564 h 572"/>
                <a:gd name="T6" fmla="*/ 281 w 406"/>
                <a:gd name="T7" fmla="*/ 547 h 572"/>
                <a:gd name="T8" fmla="*/ 300 w 406"/>
                <a:gd name="T9" fmla="*/ 522 h 572"/>
                <a:gd name="T10" fmla="*/ 204 w 406"/>
                <a:gd name="T11" fmla="*/ 395 h 572"/>
                <a:gd name="T12" fmla="*/ 207 w 406"/>
                <a:gd name="T13" fmla="*/ 339 h 572"/>
                <a:gd name="T14" fmla="*/ 214 w 406"/>
                <a:gd name="T15" fmla="*/ 279 h 572"/>
                <a:gd name="T16" fmla="*/ 177 w 406"/>
                <a:gd name="T17" fmla="*/ 304 h 572"/>
                <a:gd name="T18" fmla="*/ 184 w 406"/>
                <a:gd name="T19" fmla="*/ 298 h 572"/>
                <a:gd name="T20" fmla="*/ 197 w 406"/>
                <a:gd name="T21" fmla="*/ 321 h 572"/>
                <a:gd name="T22" fmla="*/ 186 w 406"/>
                <a:gd name="T23" fmla="*/ 337 h 572"/>
                <a:gd name="T24" fmla="*/ 190 w 406"/>
                <a:gd name="T25" fmla="*/ 347 h 572"/>
                <a:gd name="T26" fmla="*/ 189 w 406"/>
                <a:gd name="T27" fmla="*/ 365 h 572"/>
                <a:gd name="T28" fmla="*/ 189 w 406"/>
                <a:gd name="T29" fmla="*/ 382 h 572"/>
                <a:gd name="T30" fmla="*/ 194 w 406"/>
                <a:gd name="T31" fmla="*/ 401 h 572"/>
                <a:gd name="T32" fmla="*/ 198 w 406"/>
                <a:gd name="T33" fmla="*/ 426 h 572"/>
                <a:gd name="T34" fmla="*/ 92 w 406"/>
                <a:gd name="T35" fmla="*/ 277 h 572"/>
                <a:gd name="T36" fmla="*/ 68 w 406"/>
                <a:gd name="T37" fmla="*/ 218 h 572"/>
                <a:gd name="T38" fmla="*/ 189 w 406"/>
                <a:gd name="T39" fmla="*/ 198 h 572"/>
                <a:gd name="T40" fmla="*/ 299 w 406"/>
                <a:gd name="T41" fmla="*/ 279 h 572"/>
                <a:gd name="T42" fmla="*/ 240 w 406"/>
                <a:gd name="T43" fmla="*/ 425 h 572"/>
                <a:gd name="T44" fmla="*/ 250 w 406"/>
                <a:gd name="T45" fmla="*/ 401 h 572"/>
                <a:gd name="T46" fmla="*/ 257 w 406"/>
                <a:gd name="T47" fmla="*/ 380 h 572"/>
                <a:gd name="T48" fmla="*/ 262 w 406"/>
                <a:gd name="T49" fmla="*/ 342 h 572"/>
                <a:gd name="T50" fmla="*/ 279 w 406"/>
                <a:gd name="T51" fmla="*/ 305 h 572"/>
                <a:gd name="T52" fmla="*/ 323 w 406"/>
                <a:gd name="T53" fmla="*/ 287 h 572"/>
                <a:gd name="T54" fmla="*/ 345 w 406"/>
                <a:gd name="T55" fmla="*/ 231 h 572"/>
                <a:gd name="T56" fmla="*/ 313 w 406"/>
                <a:gd name="T57" fmla="*/ 163 h 572"/>
                <a:gd name="T58" fmla="*/ 199 w 406"/>
                <a:gd name="T59" fmla="*/ 120 h 572"/>
                <a:gd name="T60" fmla="*/ 99 w 406"/>
                <a:gd name="T61" fmla="*/ 189 h 572"/>
                <a:gd name="T62" fmla="*/ 67 w 406"/>
                <a:gd name="T63" fmla="*/ 156 h 572"/>
                <a:gd name="T64" fmla="*/ 18 w 406"/>
                <a:gd name="T65" fmla="*/ 247 h 572"/>
                <a:gd name="T66" fmla="*/ 17 w 406"/>
                <a:gd name="T67" fmla="*/ 216 h 572"/>
                <a:gd name="T68" fmla="*/ 18 w 406"/>
                <a:gd name="T69" fmla="*/ 212 h 572"/>
                <a:gd name="T70" fmla="*/ 18 w 406"/>
                <a:gd name="T71" fmla="*/ 213 h 572"/>
                <a:gd name="T72" fmla="*/ 20 w 406"/>
                <a:gd name="T73" fmla="*/ 216 h 572"/>
                <a:gd name="T74" fmla="*/ 36 w 406"/>
                <a:gd name="T75" fmla="*/ 256 h 572"/>
                <a:gd name="T76" fmla="*/ 80 w 406"/>
                <a:gd name="T77" fmla="*/ 293 h 572"/>
                <a:gd name="T78" fmla="*/ 143 w 406"/>
                <a:gd name="T79" fmla="*/ 304 h 572"/>
                <a:gd name="T80" fmla="*/ 162 w 406"/>
                <a:gd name="T81" fmla="*/ 375 h 572"/>
                <a:gd name="T82" fmla="*/ 177 w 406"/>
                <a:gd name="T83" fmla="*/ 504 h 572"/>
                <a:gd name="T84" fmla="*/ 192 w 406"/>
                <a:gd name="T85" fmla="*/ 530 h 572"/>
                <a:gd name="T86" fmla="*/ 191 w 406"/>
                <a:gd name="T87" fmla="*/ 504 h 572"/>
                <a:gd name="T88" fmla="*/ 192 w 406"/>
                <a:gd name="T89" fmla="*/ 486 h 572"/>
                <a:gd name="T90" fmla="*/ 194 w 406"/>
                <a:gd name="T91" fmla="*/ 451 h 572"/>
                <a:gd name="T92" fmla="*/ 220 w 406"/>
                <a:gd name="T93" fmla="*/ 447 h 572"/>
                <a:gd name="T94" fmla="*/ 240 w 406"/>
                <a:gd name="T95" fmla="*/ 469 h 572"/>
                <a:gd name="T96" fmla="*/ 247 w 406"/>
                <a:gd name="T97" fmla="*/ 543 h 572"/>
                <a:gd name="T98" fmla="*/ 146 w 406"/>
                <a:gd name="T99" fmla="*/ 545 h 572"/>
                <a:gd name="T100" fmla="*/ 137 w 406"/>
                <a:gd name="T101" fmla="*/ 524 h 572"/>
                <a:gd name="T102" fmla="*/ 130 w 406"/>
                <a:gd name="T103" fmla="*/ 553 h 572"/>
                <a:gd name="T104" fmla="*/ 193 w 406"/>
                <a:gd name="T105" fmla="*/ 309 h 572"/>
                <a:gd name="T106" fmla="*/ 196 w 406"/>
                <a:gd name="T107" fmla="*/ 303 h 572"/>
                <a:gd name="T108" fmla="*/ 209 w 406"/>
                <a:gd name="T109" fmla="*/ 295 h 572"/>
                <a:gd name="T110" fmla="*/ 218 w 406"/>
                <a:gd name="T111" fmla="*/ 301 h 572"/>
                <a:gd name="T112" fmla="*/ 221 w 406"/>
                <a:gd name="T113" fmla="*/ 307 h 572"/>
                <a:gd name="T114" fmla="*/ 211 w 406"/>
                <a:gd name="T115" fmla="*/ 310 h 572"/>
                <a:gd name="T116" fmla="*/ 222 w 406"/>
                <a:gd name="T117" fmla="*/ 307 h 572"/>
                <a:gd name="T118" fmla="*/ 191 w 406"/>
                <a:gd name="T119" fmla="*/ 185 h 572"/>
                <a:gd name="T120" fmla="*/ 63 w 406"/>
                <a:gd name="T121" fmla="*/ 186 h 572"/>
                <a:gd name="T122" fmla="*/ 22 w 406"/>
                <a:gd name="T123" fmla="*/ 214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6" h="572">
                  <a:moveTo>
                    <a:pt x="135" y="564"/>
                  </a:moveTo>
                  <a:cubicBezTo>
                    <a:pt x="136" y="564"/>
                    <a:pt x="137" y="565"/>
                    <a:pt x="137" y="564"/>
                  </a:cubicBezTo>
                  <a:cubicBezTo>
                    <a:pt x="137" y="565"/>
                    <a:pt x="137" y="565"/>
                    <a:pt x="137" y="565"/>
                  </a:cubicBezTo>
                  <a:cubicBezTo>
                    <a:pt x="138" y="565"/>
                    <a:pt x="140" y="563"/>
                    <a:pt x="139" y="566"/>
                  </a:cubicBezTo>
                  <a:cubicBezTo>
                    <a:pt x="140" y="563"/>
                    <a:pt x="139" y="565"/>
                    <a:pt x="138" y="564"/>
                  </a:cubicBezTo>
                  <a:cubicBezTo>
                    <a:pt x="139" y="562"/>
                    <a:pt x="140" y="563"/>
                    <a:pt x="141" y="562"/>
                  </a:cubicBezTo>
                  <a:cubicBezTo>
                    <a:pt x="139" y="565"/>
                    <a:pt x="142" y="563"/>
                    <a:pt x="142" y="564"/>
                  </a:cubicBezTo>
                  <a:cubicBezTo>
                    <a:pt x="142" y="565"/>
                    <a:pt x="142" y="565"/>
                    <a:pt x="142" y="566"/>
                  </a:cubicBezTo>
                  <a:cubicBezTo>
                    <a:pt x="143" y="564"/>
                    <a:pt x="143" y="564"/>
                    <a:pt x="143" y="564"/>
                  </a:cubicBezTo>
                  <a:cubicBezTo>
                    <a:pt x="142" y="568"/>
                    <a:pt x="145" y="564"/>
                    <a:pt x="145" y="566"/>
                  </a:cubicBezTo>
                  <a:cubicBezTo>
                    <a:pt x="144" y="566"/>
                    <a:pt x="144" y="568"/>
                    <a:pt x="144" y="569"/>
                  </a:cubicBezTo>
                  <a:cubicBezTo>
                    <a:pt x="144" y="566"/>
                    <a:pt x="146" y="566"/>
                    <a:pt x="147" y="564"/>
                  </a:cubicBezTo>
                  <a:cubicBezTo>
                    <a:pt x="148" y="565"/>
                    <a:pt x="145" y="567"/>
                    <a:pt x="145" y="569"/>
                  </a:cubicBezTo>
                  <a:cubicBezTo>
                    <a:pt x="146" y="567"/>
                    <a:pt x="146" y="571"/>
                    <a:pt x="147" y="568"/>
                  </a:cubicBezTo>
                  <a:cubicBezTo>
                    <a:pt x="147" y="567"/>
                    <a:pt x="148" y="567"/>
                    <a:pt x="149" y="566"/>
                  </a:cubicBezTo>
                  <a:cubicBezTo>
                    <a:pt x="150" y="566"/>
                    <a:pt x="148" y="567"/>
                    <a:pt x="148" y="568"/>
                  </a:cubicBezTo>
                  <a:cubicBezTo>
                    <a:pt x="149" y="568"/>
                    <a:pt x="150" y="566"/>
                    <a:pt x="150" y="565"/>
                  </a:cubicBezTo>
                  <a:cubicBezTo>
                    <a:pt x="150" y="566"/>
                    <a:pt x="152" y="564"/>
                    <a:pt x="152" y="565"/>
                  </a:cubicBezTo>
                  <a:cubicBezTo>
                    <a:pt x="152" y="567"/>
                    <a:pt x="150" y="566"/>
                    <a:pt x="150" y="567"/>
                  </a:cubicBezTo>
                  <a:cubicBezTo>
                    <a:pt x="152" y="568"/>
                    <a:pt x="152" y="563"/>
                    <a:pt x="154" y="563"/>
                  </a:cubicBezTo>
                  <a:cubicBezTo>
                    <a:pt x="153" y="562"/>
                    <a:pt x="155" y="559"/>
                    <a:pt x="155" y="558"/>
                  </a:cubicBezTo>
                  <a:cubicBezTo>
                    <a:pt x="157" y="560"/>
                    <a:pt x="155" y="559"/>
                    <a:pt x="155" y="561"/>
                  </a:cubicBezTo>
                  <a:cubicBezTo>
                    <a:pt x="155" y="561"/>
                    <a:pt x="155" y="561"/>
                    <a:pt x="155" y="561"/>
                  </a:cubicBezTo>
                  <a:cubicBezTo>
                    <a:pt x="155" y="564"/>
                    <a:pt x="152" y="566"/>
                    <a:pt x="153" y="568"/>
                  </a:cubicBezTo>
                  <a:cubicBezTo>
                    <a:pt x="154" y="567"/>
                    <a:pt x="154" y="567"/>
                    <a:pt x="154" y="567"/>
                  </a:cubicBezTo>
                  <a:cubicBezTo>
                    <a:pt x="153" y="568"/>
                    <a:pt x="153" y="569"/>
                    <a:pt x="153" y="570"/>
                  </a:cubicBezTo>
                  <a:cubicBezTo>
                    <a:pt x="153" y="568"/>
                    <a:pt x="154" y="570"/>
                    <a:pt x="155" y="570"/>
                  </a:cubicBezTo>
                  <a:cubicBezTo>
                    <a:pt x="155" y="568"/>
                    <a:pt x="154" y="570"/>
                    <a:pt x="154" y="569"/>
                  </a:cubicBezTo>
                  <a:cubicBezTo>
                    <a:pt x="155" y="568"/>
                    <a:pt x="156" y="566"/>
                    <a:pt x="157" y="567"/>
                  </a:cubicBezTo>
                  <a:cubicBezTo>
                    <a:pt x="156" y="568"/>
                    <a:pt x="157" y="569"/>
                    <a:pt x="156" y="570"/>
                  </a:cubicBezTo>
                  <a:cubicBezTo>
                    <a:pt x="157" y="571"/>
                    <a:pt x="157" y="568"/>
                    <a:pt x="157" y="569"/>
                  </a:cubicBezTo>
                  <a:cubicBezTo>
                    <a:pt x="157" y="570"/>
                    <a:pt x="157" y="570"/>
                    <a:pt x="157" y="570"/>
                  </a:cubicBezTo>
                  <a:cubicBezTo>
                    <a:pt x="160" y="571"/>
                    <a:pt x="164" y="571"/>
                    <a:pt x="166" y="567"/>
                  </a:cubicBezTo>
                  <a:cubicBezTo>
                    <a:pt x="166" y="569"/>
                    <a:pt x="167" y="569"/>
                    <a:pt x="169" y="570"/>
                  </a:cubicBezTo>
                  <a:cubicBezTo>
                    <a:pt x="168" y="570"/>
                    <a:pt x="169" y="569"/>
                    <a:pt x="169" y="568"/>
                  </a:cubicBezTo>
                  <a:cubicBezTo>
                    <a:pt x="170" y="570"/>
                    <a:pt x="170" y="570"/>
                    <a:pt x="170" y="570"/>
                  </a:cubicBezTo>
                  <a:cubicBezTo>
                    <a:pt x="170" y="572"/>
                    <a:pt x="172" y="570"/>
                    <a:pt x="172" y="569"/>
                  </a:cubicBezTo>
                  <a:cubicBezTo>
                    <a:pt x="172" y="570"/>
                    <a:pt x="172" y="570"/>
                    <a:pt x="172" y="570"/>
                  </a:cubicBezTo>
                  <a:cubicBezTo>
                    <a:pt x="173" y="571"/>
                    <a:pt x="173" y="569"/>
                    <a:pt x="173" y="568"/>
                  </a:cubicBezTo>
                  <a:cubicBezTo>
                    <a:pt x="174" y="570"/>
                    <a:pt x="174" y="570"/>
                    <a:pt x="174" y="570"/>
                  </a:cubicBezTo>
                  <a:cubicBezTo>
                    <a:pt x="174" y="569"/>
                    <a:pt x="174" y="569"/>
                    <a:pt x="174" y="569"/>
                  </a:cubicBezTo>
                  <a:cubicBezTo>
                    <a:pt x="174" y="568"/>
                    <a:pt x="175" y="568"/>
                    <a:pt x="175" y="570"/>
                  </a:cubicBezTo>
                  <a:cubicBezTo>
                    <a:pt x="175" y="570"/>
                    <a:pt x="176" y="569"/>
                    <a:pt x="175" y="569"/>
                  </a:cubicBezTo>
                  <a:cubicBezTo>
                    <a:pt x="176" y="570"/>
                    <a:pt x="178" y="570"/>
                    <a:pt x="179" y="569"/>
                  </a:cubicBezTo>
                  <a:cubicBezTo>
                    <a:pt x="178" y="569"/>
                    <a:pt x="178" y="568"/>
                    <a:pt x="178" y="567"/>
                  </a:cubicBezTo>
                  <a:cubicBezTo>
                    <a:pt x="178" y="564"/>
                    <a:pt x="179" y="567"/>
                    <a:pt x="179" y="566"/>
                  </a:cubicBezTo>
                  <a:cubicBezTo>
                    <a:pt x="179" y="567"/>
                    <a:pt x="180" y="567"/>
                    <a:pt x="179" y="568"/>
                  </a:cubicBezTo>
                  <a:cubicBezTo>
                    <a:pt x="181" y="571"/>
                    <a:pt x="183" y="569"/>
                    <a:pt x="184" y="569"/>
                  </a:cubicBezTo>
                  <a:cubicBezTo>
                    <a:pt x="185" y="568"/>
                    <a:pt x="185" y="568"/>
                    <a:pt x="185" y="568"/>
                  </a:cubicBezTo>
                  <a:cubicBezTo>
                    <a:pt x="186" y="570"/>
                    <a:pt x="188" y="568"/>
                    <a:pt x="189" y="569"/>
                  </a:cubicBezTo>
                  <a:cubicBezTo>
                    <a:pt x="189" y="568"/>
                    <a:pt x="189" y="565"/>
                    <a:pt x="190" y="565"/>
                  </a:cubicBezTo>
                  <a:cubicBezTo>
                    <a:pt x="190" y="563"/>
                    <a:pt x="190" y="567"/>
                    <a:pt x="191" y="569"/>
                  </a:cubicBezTo>
                  <a:cubicBezTo>
                    <a:pt x="191" y="568"/>
                    <a:pt x="192" y="567"/>
                    <a:pt x="192" y="567"/>
                  </a:cubicBezTo>
                  <a:cubicBezTo>
                    <a:pt x="192" y="568"/>
                    <a:pt x="192" y="568"/>
                    <a:pt x="192" y="568"/>
                  </a:cubicBezTo>
                  <a:cubicBezTo>
                    <a:pt x="192" y="567"/>
                    <a:pt x="193" y="566"/>
                    <a:pt x="194" y="567"/>
                  </a:cubicBezTo>
                  <a:cubicBezTo>
                    <a:pt x="194" y="567"/>
                    <a:pt x="194" y="567"/>
                    <a:pt x="194" y="567"/>
                  </a:cubicBezTo>
                  <a:cubicBezTo>
                    <a:pt x="194" y="567"/>
                    <a:pt x="195" y="569"/>
                    <a:pt x="195" y="568"/>
                  </a:cubicBezTo>
                  <a:cubicBezTo>
                    <a:pt x="195" y="567"/>
                    <a:pt x="196" y="568"/>
                    <a:pt x="196" y="566"/>
                  </a:cubicBezTo>
                  <a:cubicBezTo>
                    <a:pt x="197" y="567"/>
                    <a:pt x="197" y="567"/>
                    <a:pt x="197" y="567"/>
                  </a:cubicBezTo>
                  <a:cubicBezTo>
                    <a:pt x="197" y="565"/>
                    <a:pt x="197" y="565"/>
                    <a:pt x="197" y="565"/>
                  </a:cubicBezTo>
                  <a:cubicBezTo>
                    <a:pt x="197" y="566"/>
                    <a:pt x="197" y="566"/>
                    <a:pt x="197" y="566"/>
                  </a:cubicBezTo>
                  <a:cubicBezTo>
                    <a:pt x="197" y="568"/>
                    <a:pt x="197" y="568"/>
                    <a:pt x="197" y="568"/>
                  </a:cubicBezTo>
                  <a:cubicBezTo>
                    <a:pt x="198" y="569"/>
                    <a:pt x="197" y="566"/>
                    <a:pt x="198" y="565"/>
                  </a:cubicBezTo>
                  <a:cubicBezTo>
                    <a:pt x="198" y="564"/>
                    <a:pt x="198" y="566"/>
                    <a:pt x="199" y="566"/>
                  </a:cubicBezTo>
                  <a:cubicBezTo>
                    <a:pt x="198" y="567"/>
                    <a:pt x="198" y="566"/>
                    <a:pt x="198" y="566"/>
                  </a:cubicBezTo>
                  <a:cubicBezTo>
                    <a:pt x="198" y="568"/>
                    <a:pt x="198" y="567"/>
                    <a:pt x="199" y="568"/>
                  </a:cubicBezTo>
                  <a:cubicBezTo>
                    <a:pt x="199" y="568"/>
                    <a:pt x="199" y="566"/>
                    <a:pt x="199" y="566"/>
                  </a:cubicBezTo>
                  <a:cubicBezTo>
                    <a:pt x="200" y="566"/>
                    <a:pt x="201" y="566"/>
                    <a:pt x="200" y="568"/>
                  </a:cubicBezTo>
                  <a:cubicBezTo>
                    <a:pt x="201" y="567"/>
                    <a:pt x="201" y="567"/>
                    <a:pt x="201" y="566"/>
                  </a:cubicBezTo>
                  <a:cubicBezTo>
                    <a:pt x="201" y="566"/>
                    <a:pt x="200" y="565"/>
                    <a:pt x="200" y="564"/>
                  </a:cubicBezTo>
                  <a:cubicBezTo>
                    <a:pt x="201" y="564"/>
                    <a:pt x="201" y="564"/>
                    <a:pt x="201" y="564"/>
                  </a:cubicBezTo>
                  <a:cubicBezTo>
                    <a:pt x="201" y="565"/>
                    <a:pt x="201" y="565"/>
                    <a:pt x="201" y="565"/>
                  </a:cubicBezTo>
                  <a:cubicBezTo>
                    <a:pt x="201" y="564"/>
                    <a:pt x="202" y="565"/>
                    <a:pt x="202" y="563"/>
                  </a:cubicBezTo>
                  <a:cubicBezTo>
                    <a:pt x="202" y="565"/>
                    <a:pt x="202" y="565"/>
                    <a:pt x="202" y="565"/>
                  </a:cubicBezTo>
                  <a:cubicBezTo>
                    <a:pt x="203" y="564"/>
                    <a:pt x="203" y="564"/>
                    <a:pt x="204" y="564"/>
                  </a:cubicBezTo>
                  <a:cubicBezTo>
                    <a:pt x="204" y="566"/>
                    <a:pt x="204" y="568"/>
                    <a:pt x="205" y="568"/>
                  </a:cubicBezTo>
                  <a:cubicBezTo>
                    <a:pt x="205" y="566"/>
                    <a:pt x="205" y="566"/>
                    <a:pt x="205" y="566"/>
                  </a:cubicBezTo>
                  <a:cubicBezTo>
                    <a:pt x="206" y="566"/>
                    <a:pt x="206" y="566"/>
                    <a:pt x="206" y="567"/>
                  </a:cubicBezTo>
                  <a:cubicBezTo>
                    <a:pt x="207" y="568"/>
                    <a:pt x="207" y="562"/>
                    <a:pt x="209" y="564"/>
                  </a:cubicBezTo>
                  <a:cubicBezTo>
                    <a:pt x="208" y="566"/>
                    <a:pt x="209" y="566"/>
                    <a:pt x="209" y="567"/>
                  </a:cubicBezTo>
                  <a:cubicBezTo>
                    <a:pt x="209" y="566"/>
                    <a:pt x="209" y="566"/>
                    <a:pt x="209" y="566"/>
                  </a:cubicBezTo>
                  <a:cubicBezTo>
                    <a:pt x="209" y="565"/>
                    <a:pt x="209" y="567"/>
                    <a:pt x="209" y="566"/>
                  </a:cubicBezTo>
                  <a:cubicBezTo>
                    <a:pt x="208" y="564"/>
                    <a:pt x="209" y="565"/>
                    <a:pt x="209" y="564"/>
                  </a:cubicBezTo>
                  <a:cubicBezTo>
                    <a:pt x="211" y="569"/>
                    <a:pt x="213" y="565"/>
                    <a:pt x="215" y="567"/>
                  </a:cubicBezTo>
                  <a:cubicBezTo>
                    <a:pt x="215" y="565"/>
                    <a:pt x="216" y="567"/>
                    <a:pt x="216" y="566"/>
                  </a:cubicBezTo>
                  <a:cubicBezTo>
                    <a:pt x="216" y="568"/>
                    <a:pt x="217" y="565"/>
                    <a:pt x="217" y="567"/>
                  </a:cubicBezTo>
                  <a:cubicBezTo>
                    <a:pt x="217" y="564"/>
                    <a:pt x="217" y="564"/>
                    <a:pt x="217" y="564"/>
                  </a:cubicBezTo>
                  <a:cubicBezTo>
                    <a:pt x="218" y="566"/>
                    <a:pt x="218" y="560"/>
                    <a:pt x="219" y="563"/>
                  </a:cubicBezTo>
                  <a:cubicBezTo>
                    <a:pt x="220" y="564"/>
                    <a:pt x="219" y="565"/>
                    <a:pt x="219" y="565"/>
                  </a:cubicBezTo>
                  <a:cubicBezTo>
                    <a:pt x="220" y="568"/>
                    <a:pt x="221" y="563"/>
                    <a:pt x="222" y="566"/>
                  </a:cubicBezTo>
                  <a:cubicBezTo>
                    <a:pt x="222" y="565"/>
                    <a:pt x="221" y="563"/>
                    <a:pt x="222" y="562"/>
                  </a:cubicBezTo>
                  <a:cubicBezTo>
                    <a:pt x="223" y="563"/>
                    <a:pt x="224" y="565"/>
                    <a:pt x="224" y="565"/>
                  </a:cubicBezTo>
                  <a:cubicBezTo>
                    <a:pt x="224" y="565"/>
                    <a:pt x="224" y="564"/>
                    <a:pt x="225" y="565"/>
                  </a:cubicBezTo>
                  <a:cubicBezTo>
                    <a:pt x="225" y="565"/>
                    <a:pt x="225" y="565"/>
                    <a:pt x="225" y="566"/>
                  </a:cubicBezTo>
                  <a:cubicBezTo>
                    <a:pt x="226" y="566"/>
                    <a:pt x="226" y="565"/>
                    <a:pt x="227" y="564"/>
                  </a:cubicBezTo>
                  <a:cubicBezTo>
                    <a:pt x="227" y="566"/>
                    <a:pt x="229" y="565"/>
                    <a:pt x="230" y="566"/>
                  </a:cubicBezTo>
                  <a:cubicBezTo>
                    <a:pt x="230" y="563"/>
                    <a:pt x="231" y="567"/>
                    <a:pt x="231" y="564"/>
                  </a:cubicBezTo>
                  <a:cubicBezTo>
                    <a:pt x="231" y="564"/>
                    <a:pt x="231" y="564"/>
                    <a:pt x="231" y="564"/>
                  </a:cubicBezTo>
                  <a:cubicBezTo>
                    <a:pt x="232" y="564"/>
                    <a:pt x="232" y="562"/>
                    <a:pt x="232" y="561"/>
                  </a:cubicBezTo>
                  <a:cubicBezTo>
                    <a:pt x="232" y="563"/>
                    <a:pt x="232" y="563"/>
                    <a:pt x="232" y="563"/>
                  </a:cubicBezTo>
                  <a:cubicBezTo>
                    <a:pt x="232" y="566"/>
                    <a:pt x="234" y="564"/>
                    <a:pt x="234" y="565"/>
                  </a:cubicBezTo>
                  <a:cubicBezTo>
                    <a:pt x="233" y="563"/>
                    <a:pt x="234" y="565"/>
                    <a:pt x="234" y="563"/>
                  </a:cubicBezTo>
                  <a:cubicBezTo>
                    <a:pt x="235" y="563"/>
                    <a:pt x="235" y="563"/>
                    <a:pt x="235" y="563"/>
                  </a:cubicBezTo>
                  <a:cubicBezTo>
                    <a:pt x="235" y="562"/>
                    <a:pt x="235" y="562"/>
                    <a:pt x="236" y="561"/>
                  </a:cubicBezTo>
                  <a:cubicBezTo>
                    <a:pt x="236" y="561"/>
                    <a:pt x="236" y="564"/>
                    <a:pt x="236" y="563"/>
                  </a:cubicBezTo>
                  <a:cubicBezTo>
                    <a:pt x="237" y="564"/>
                    <a:pt x="237" y="564"/>
                    <a:pt x="237" y="563"/>
                  </a:cubicBezTo>
                  <a:cubicBezTo>
                    <a:pt x="237" y="563"/>
                    <a:pt x="237" y="563"/>
                    <a:pt x="237" y="563"/>
                  </a:cubicBezTo>
                  <a:cubicBezTo>
                    <a:pt x="237" y="563"/>
                    <a:pt x="237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4"/>
                    <a:pt x="238" y="563"/>
                    <a:pt x="238" y="563"/>
                  </a:cubicBezTo>
                  <a:cubicBezTo>
                    <a:pt x="238" y="563"/>
                    <a:pt x="239" y="563"/>
                    <a:pt x="239" y="564"/>
                  </a:cubicBezTo>
                  <a:cubicBezTo>
                    <a:pt x="239" y="565"/>
                    <a:pt x="239" y="565"/>
                    <a:pt x="239" y="565"/>
                  </a:cubicBezTo>
                  <a:cubicBezTo>
                    <a:pt x="239" y="565"/>
                    <a:pt x="240" y="563"/>
                    <a:pt x="240" y="563"/>
                  </a:cubicBezTo>
                  <a:cubicBezTo>
                    <a:pt x="242" y="564"/>
                    <a:pt x="244" y="562"/>
                    <a:pt x="245" y="561"/>
                  </a:cubicBezTo>
                  <a:cubicBezTo>
                    <a:pt x="244" y="561"/>
                    <a:pt x="244" y="562"/>
                    <a:pt x="244" y="562"/>
                  </a:cubicBezTo>
                  <a:cubicBezTo>
                    <a:pt x="245" y="561"/>
                    <a:pt x="245" y="560"/>
                    <a:pt x="245" y="561"/>
                  </a:cubicBezTo>
                  <a:cubicBezTo>
                    <a:pt x="246" y="560"/>
                    <a:pt x="246" y="562"/>
                    <a:pt x="247" y="562"/>
                  </a:cubicBezTo>
                  <a:cubicBezTo>
                    <a:pt x="247" y="562"/>
                    <a:pt x="247" y="560"/>
                    <a:pt x="247" y="561"/>
                  </a:cubicBezTo>
                  <a:cubicBezTo>
                    <a:pt x="248" y="563"/>
                    <a:pt x="249" y="559"/>
                    <a:pt x="251" y="560"/>
                  </a:cubicBezTo>
                  <a:cubicBezTo>
                    <a:pt x="251" y="560"/>
                    <a:pt x="251" y="561"/>
                    <a:pt x="251" y="561"/>
                  </a:cubicBezTo>
                  <a:cubicBezTo>
                    <a:pt x="252" y="560"/>
                    <a:pt x="253" y="560"/>
                    <a:pt x="253" y="558"/>
                  </a:cubicBezTo>
                  <a:cubicBezTo>
                    <a:pt x="253" y="559"/>
                    <a:pt x="253" y="559"/>
                    <a:pt x="253" y="559"/>
                  </a:cubicBezTo>
                  <a:cubicBezTo>
                    <a:pt x="254" y="559"/>
                    <a:pt x="255" y="559"/>
                    <a:pt x="255" y="557"/>
                  </a:cubicBezTo>
                  <a:cubicBezTo>
                    <a:pt x="254" y="557"/>
                    <a:pt x="255" y="558"/>
                    <a:pt x="255" y="558"/>
                  </a:cubicBezTo>
                  <a:cubicBezTo>
                    <a:pt x="254" y="557"/>
                    <a:pt x="255" y="555"/>
                    <a:pt x="255" y="555"/>
                  </a:cubicBezTo>
                  <a:cubicBezTo>
                    <a:pt x="255" y="556"/>
                    <a:pt x="255" y="556"/>
                    <a:pt x="255" y="556"/>
                  </a:cubicBezTo>
                  <a:cubicBezTo>
                    <a:pt x="256" y="555"/>
                    <a:pt x="256" y="555"/>
                    <a:pt x="257" y="554"/>
                  </a:cubicBezTo>
                  <a:cubicBezTo>
                    <a:pt x="257" y="555"/>
                    <a:pt x="256" y="555"/>
                    <a:pt x="257" y="556"/>
                  </a:cubicBezTo>
                  <a:cubicBezTo>
                    <a:pt x="257" y="558"/>
                    <a:pt x="259" y="557"/>
                    <a:pt x="259" y="557"/>
                  </a:cubicBezTo>
                  <a:cubicBezTo>
                    <a:pt x="259" y="555"/>
                    <a:pt x="259" y="555"/>
                    <a:pt x="259" y="555"/>
                  </a:cubicBezTo>
                  <a:cubicBezTo>
                    <a:pt x="260" y="555"/>
                    <a:pt x="260" y="557"/>
                    <a:pt x="260" y="557"/>
                  </a:cubicBezTo>
                  <a:cubicBezTo>
                    <a:pt x="261" y="551"/>
                    <a:pt x="261" y="551"/>
                    <a:pt x="261" y="551"/>
                  </a:cubicBezTo>
                  <a:cubicBezTo>
                    <a:pt x="260" y="552"/>
                    <a:pt x="262" y="553"/>
                    <a:pt x="261" y="555"/>
                  </a:cubicBezTo>
                  <a:cubicBezTo>
                    <a:pt x="263" y="554"/>
                    <a:pt x="263" y="551"/>
                    <a:pt x="263" y="549"/>
                  </a:cubicBezTo>
                  <a:cubicBezTo>
                    <a:pt x="263" y="550"/>
                    <a:pt x="264" y="548"/>
                    <a:pt x="265" y="548"/>
                  </a:cubicBezTo>
                  <a:cubicBezTo>
                    <a:pt x="265" y="549"/>
                    <a:pt x="264" y="548"/>
                    <a:pt x="264" y="549"/>
                  </a:cubicBezTo>
                  <a:cubicBezTo>
                    <a:pt x="266" y="550"/>
                    <a:pt x="266" y="550"/>
                    <a:pt x="266" y="550"/>
                  </a:cubicBezTo>
                  <a:cubicBezTo>
                    <a:pt x="265" y="551"/>
                    <a:pt x="266" y="553"/>
                    <a:pt x="266" y="554"/>
                  </a:cubicBezTo>
                  <a:cubicBezTo>
                    <a:pt x="266" y="553"/>
                    <a:pt x="268" y="553"/>
                    <a:pt x="269" y="553"/>
                  </a:cubicBezTo>
                  <a:cubicBezTo>
                    <a:pt x="268" y="551"/>
                    <a:pt x="270" y="552"/>
                    <a:pt x="270" y="549"/>
                  </a:cubicBezTo>
                  <a:cubicBezTo>
                    <a:pt x="271" y="549"/>
                    <a:pt x="271" y="551"/>
                    <a:pt x="271" y="552"/>
                  </a:cubicBezTo>
                  <a:cubicBezTo>
                    <a:pt x="272" y="550"/>
                    <a:pt x="274" y="550"/>
                    <a:pt x="275" y="550"/>
                  </a:cubicBezTo>
                  <a:cubicBezTo>
                    <a:pt x="275" y="550"/>
                    <a:pt x="275" y="550"/>
                    <a:pt x="275" y="550"/>
                  </a:cubicBezTo>
                  <a:cubicBezTo>
                    <a:pt x="275" y="549"/>
                    <a:pt x="277" y="549"/>
                    <a:pt x="277" y="547"/>
                  </a:cubicBezTo>
                  <a:cubicBezTo>
                    <a:pt x="278" y="548"/>
                    <a:pt x="278" y="548"/>
                    <a:pt x="278" y="548"/>
                  </a:cubicBezTo>
                  <a:cubicBezTo>
                    <a:pt x="279" y="549"/>
                    <a:pt x="277" y="545"/>
                    <a:pt x="278" y="546"/>
                  </a:cubicBezTo>
                  <a:cubicBezTo>
                    <a:pt x="279" y="547"/>
                    <a:pt x="279" y="547"/>
                    <a:pt x="279" y="547"/>
                  </a:cubicBezTo>
                  <a:cubicBezTo>
                    <a:pt x="279" y="546"/>
                    <a:pt x="281" y="548"/>
                    <a:pt x="281" y="546"/>
                  </a:cubicBezTo>
                  <a:cubicBezTo>
                    <a:pt x="281" y="547"/>
                    <a:pt x="281" y="547"/>
                    <a:pt x="281" y="547"/>
                  </a:cubicBezTo>
                  <a:cubicBezTo>
                    <a:pt x="281" y="546"/>
                    <a:pt x="282" y="546"/>
                    <a:pt x="282" y="544"/>
                  </a:cubicBezTo>
                  <a:cubicBezTo>
                    <a:pt x="283" y="546"/>
                    <a:pt x="283" y="546"/>
                    <a:pt x="283" y="546"/>
                  </a:cubicBezTo>
                  <a:cubicBezTo>
                    <a:pt x="284" y="547"/>
                    <a:pt x="283" y="544"/>
                    <a:pt x="284" y="544"/>
                  </a:cubicBezTo>
                  <a:cubicBezTo>
                    <a:pt x="284" y="544"/>
                    <a:pt x="285" y="545"/>
                    <a:pt x="285" y="545"/>
                  </a:cubicBezTo>
                  <a:cubicBezTo>
                    <a:pt x="285" y="544"/>
                    <a:pt x="286" y="544"/>
                    <a:pt x="286" y="543"/>
                  </a:cubicBezTo>
                  <a:cubicBezTo>
                    <a:pt x="288" y="545"/>
                    <a:pt x="288" y="545"/>
                    <a:pt x="288" y="545"/>
                  </a:cubicBezTo>
                  <a:cubicBezTo>
                    <a:pt x="291" y="543"/>
                    <a:pt x="295" y="541"/>
                    <a:pt x="298" y="537"/>
                  </a:cubicBezTo>
                  <a:cubicBezTo>
                    <a:pt x="300" y="539"/>
                    <a:pt x="298" y="539"/>
                    <a:pt x="299" y="540"/>
                  </a:cubicBezTo>
                  <a:cubicBezTo>
                    <a:pt x="298" y="538"/>
                    <a:pt x="299" y="539"/>
                    <a:pt x="300" y="538"/>
                  </a:cubicBezTo>
                  <a:cubicBezTo>
                    <a:pt x="300" y="538"/>
                    <a:pt x="300" y="538"/>
                    <a:pt x="300" y="538"/>
                  </a:cubicBezTo>
                  <a:cubicBezTo>
                    <a:pt x="300" y="538"/>
                    <a:pt x="301" y="539"/>
                    <a:pt x="302" y="538"/>
                  </a:cubicBezTo>
                  <a:cubicBezTo>
                    <a:pt x="301" y="537"/>
                    <a:pt x="301" y="537"/>
                    <a:pt x="301" y="537"/>
                  </a:cubicBezTo>
                  <a:cubicBezTo>
                    <a:pt x="301" y="536"/>
                    <a:pt x="304" y="539"/>
                    <a:pt x="303" y="536"/>
                  </a:cubicBezTo>
                  <a:cubicBezTo>
                    <a:pt x="304" y="537"/>
                    <a:pt x="304" y="537"/>
                    <a:pt x="304" y="537"/>
                  </a:cubicBezTo>
                  <a:cubicBezTo>
                    <a:pt x="303" y="535"/>
                    <a:pt x="305" y="538"/>
                    <a:pt x="305" y="535"/>
                  </a:cubicBezTo>
                  <a:cubicBezTo>
                    <a:pt x="305" y="536"/>
                    <a:pt x="305" y="536"/>
                    <a:pt x="305" y="536"/>
                  </a:cubicBezTo>
                  <a:cubicBezTo>
                    <a:pt x="306" y="536"/>
                    <a:pt x="305" y="532"/>
                    <a:pt x="306" y="534"/>
                  </a:cubicBezTo>
                  <a:cubicBezTo>
                    <a:pt x="307" y="533"/>
                    <a:pt x="307" y="532"/>
                    <a:pt x="306" y="530"/>
                  </a:cubicBezTo>
                  <a:cubicBezTo>
                    <a:pt x="308" y="533"/>
                    <a:pt x="308" y="533"/>
                    <a:pt x="308" y="533"/>
                  </a:cubicBezTo>
                  <a:cubicBezTo>
                    <a:pt x="310" y="530"/>
                    <a:pt x="313" y="528"/>
                    <a:pt x="314" y="524"/>
                  </a:cubicBezTo>
                  <a:cubicBezTo>
                    <a:pt x="314" y="525"/>
                    <a:pt x="314" y="525"/>
                    <a:pt x="314" y="525"/>
                  </a:cubicBezTo>
                  <a:cubicBezTo>
                    <a:pt x="314" y="522"/>
                    <a:pt x="319" y="525"/>
                    <a:pt x="317" y="521"/>
                  </a:cubicBezTo>
                  <a:cubicBezTo>
                    <a:pt x="316" y="519"/>
                    <a:pt x="316" y="519"/>
                    <a:pt x="316" y="519"/>
                  </a:cubicBezTo>
                  <a:cubicBezTo>
                    <a:pt x="318" y="520"/>
                    <a:pt x="318" y="520"/>
                    <a:pt x="318" y="520"/>
                  </a:cubicBezTo>
                  <a:cubicBezTo>
                    <a:pt x="317" y="519"/>
                    <a:pt x="319" y="519"/>
                    <a:pt x="318" y="518"/>
                  </a:cubicBezTo>
                  <a:cubicBezTo>
                    <a:pt x="318" y="518"/>
                    <a:pt x="318" y="519"/>
                    <a:pt x="319" y="519"/>
                  </a:cubicBezTo>
                  <a:cubicBezTo>
                    <a:pt x="320" y="519"/>
                    <a:pt x="318" y="516"/>
                    <a:pt x="319" y="516"/>
                  </a:cubicBezTo>
                  <a:cubicBezTo>
                    <a:pt x="320" y="517"/>
                    <a:pt x="320" y="517"/>
                    <a:pt x="320" y="517"/>
                  </a:cubicBezTo>
                  <a:cubicBezTo>
                    <a:pt x="324" y="517"/>
                    <a:pt x="329" y="511"/>
                    <a:pt x="325" y="508"/>
                  </a:cubicBezTo>
                  <a:cubicBezTo>
                    <a:pt x="324" y="507"/>
                    <a:pt x="327" y="507"/>
                    <a:pt x="327" y="507"/>
                  </a:cubicBezTo>
                  <a:cubicBezTo>
                    <a:pt x="323" y="505"/>
                    <a:pt x="324" y="499"/>
                    <a:pt x="317" y="501"/>
                  </a:cubicBezTo>
                  <a:cubicBezTo>
                    <a:pt x="315" y="501"/>
                    <a:pt x="312" y="506"/>
                    <a:pt x="312" y="506"/>
                  </a:cubicBezTo>
                  <a:cubicBezTo>
                    <a:pt x="318" y="506"/>
                    <a:pt x="315" y="512"/>
                    <a:pt x="315" y="509"/>
                  </a:cubicBezTo>
                  <a:cubicBezTo>
                    <a:pt x="313" y="508"/>
                    <a:pt x="315" y="509"/>
                    <a:pt x="313" y="509"/>
                  </a:cubicBezTo>
                  <a:cubicBezTo>
                    <a:pt x="312" y="512"/>
                    <a:pt x="303" y="513"/>
                    <a:pt x="299" y="519"/>
                  </a:cubicBezTo>
                  <a:cubicBezTo>
                    <a:pt x="300" y="519"/>
                    <a:pt x="300" y="520"/>
                    <a:pt x="300" y="521"/>
                  </a:cubicBezTo>
                  <a:cubicBezTo>
                    <a:pt x="299" y="520"/>
                    <a:pt x="299" y="520"/>
                    <a:pt x="299" y="520"/>
                  </a:cubicBezTo>
                  <a:cubicBezTo>
                    <a:pt x="300" y="522"/>
                    <a:pt x="300" y="522"/>
                    <a:pt x="300" y="522"/>
                  </a:cubicBezTo>
                  <a:cubicBezTo>
                    <a:pt x="299" y="522"/>
                    <a:pt x="298" y="521"/>
                    <a:pt x="299" y="520"/>
                  </a:cubicBezTo>
                  <a:cubicBezTo>
                    <a:pt x="296" y="522"/>
                    <a:pt x="294" y="524"/>
                    <a:pt x="292" y="525"/>
                  </a:cubicBezTo>
                  <a:cubicBezTo>
                    <a:pt x="293" y="527"/>
                    <a:pt x="291" y="526"/>
                    <a:pt x="292" y="528"/>
                  </a:cubicBezTo>
                  <a:cubicBezTo>
                    <a:pt x="291" y="527"/>
                    <a:pt x="291" y="527"/>
                    <a:pt x="291" y="527"/>
                  </a:cubicBezTo>
                  <a:cubicBezTo>
                    <a:pt x="290" y="529"/>
                    <a:pt x="290" y="529"/>
                    <a:pt x="287" y="527"/>
                  </a:cubicBezTo>
                  <a:cubicBezTo>
                    <a:pt x="280" y="529"/>
                    <a:pt x="275" y="533"/>
                    <a:pt x="268" y="535"/>
                  </a:cubicBezTo>
                  <a:cubicBezTo>
                    <a:pt x="263" y="536"/>
                    <a:pt x="259" y="538"/>
                    <a:pt x="255" y="540"/>
                  </a:cubicBezTo>
                  <a:cubicBezTo>
                    <a:pt x="255" y="537"/>
                    <a:pt x="256" y="534"/>
                    <a:pt x="257" y="531"/>
                  </a:cubicBezTo>
                  <a:cubicBezTo>
                    <a:pt x="257" y="529"/>
                    <a:pt x="255" y="527"/>
                    <a:pt x="256" y="525"/>
                  </a:cubicBezTo>
                  <a:cubicBezTo>
                    <a:pt x="255" y="519"/>
                    <a:pt x="260" y="512"/>
                    <a:pt x="257" y="505"/>
                  </a:cubicBezTo>
                  <a:cubicBezTo>
                    <a:pt x="257" y="505"/>
                    <a:pt x="256" y="505"/>
                    <a:pt x="255" y="504"/>
                  </a:cubicBezTo>
                  <a:cubicBezTo>
                    <a:pt x="256" y="504"/>
                    <a:pt x="256" y="504"/>
                    <a:pt x="256" y="504"/>
                  </a:cubicBezTo>
                  <a:cubicBezTo>
                    <a:pt x="254" y="504"/>
                    <a:pt x="254" y="504"/>
                    <a:pt x="254" y="504"/>
                  </a:cubicBezTo>
                  <a:cubicBezTo>
                    <a:pt x="254" y="503"/>
                    <a:pt x="256" y="504"/>
                    <a:pt x="256" y="504"/>
                  </a:cubicBezTo>
                  <a:cubicBezTo>
                    <a:pt x="256" y="501"/>
                    <a:pt x="256" y="499"/>
                    <a:pt x="256" y="496"/>
                  </a:cubicBezTo>
                  <a:cubicBezTo>
                    <a:pt x="254" y="496"/>
                    <a:pt x="256" y="494"/>
                    <a:pt x="254" y="494"/>
                  </a:cubicBezTo>
                  <a:cubicBezTo>
                    <a:pt x="255" y="494"/>
                    <a:pt x="255" y="494"/>
                    <a:pt x="255" y="494"/>
                  </a:cubicBezTo>
                  <a:cubicBezTo>
                    <a:pt x="254" y="492"/>
                    <a:pt x="254" y="492"/>
                    <a:pt x="257" y="491"/>
                  </a:cubicBezTo>
                  <a:cubicBezTo>
                    <a:pt x="259" y="481"/>
                    <a:pt x="257" y="475"/>
                    <a:pt x="256" y="465"/>
                  </a:cubicBezTo>
                  <a:cubicBezTo>
                    <a:pt x="254" y="457"/>
                    <a:pt x="250" y="447"/>
                    <a:pt x="242" y="440"/>
                  </a:cubicBezTo>
                  <a:cubicBezTo>
                    <a:pt x="242" y="440"/>
                    <a:pt x="242" y="440"/>
                    <a:pt x="242" y="440"/>
                  </a:cubicBezTo>
                  <a:cubicBezTo>
                    <a:pt x="242" y="440"/>
                    <a:pt x="242" y="440"/>
                    <a:pt x="242" y="440"/>
                  </a:cubicBezTo>
                  <a:cubicBezTo>
                    <a:pt x="241" y="439"/>
                    <a:pt x="241" y="439"/>
                    <a:pt x="240" y="438"/>
                  </a:cubicBezTo>
                  <a:cubicBezTo>
                    <a:pt x="237" y="440"/>
                    <a:pt x="236" y="437"/>
                    <a:pt x="233" y="438"/>
                  </a:cubicBezTo>
                  <a:cubicBezTo>
                    <a:pt x="234" y="437"/>
                    <a:pt x="234" y="437"/>
                    <a:pt x="234" y="437"/>
                  </a:cubicBezTo>
                  <a:cubicBezTo>
                    <a:pt x="232" y="438"/>
                    <a:pt x="232" y="436"/>
                    <a:pt x="232" y="434"/>
                  </a:cubicBezTo>
                  <a:cubicBezTo>
                    <a:pt x="231" y="435"/>
                    <a:pt x="231" y="434"/>
                    <a:pt x="230" y="436"/>
                  </a:cubicBezTo>
                  <a:cubicBezTo>
                    <a:pt x="228" y="437"/>
                    <a:pt x="230" y="433"/>
                    <a:pt x="229" y="433"/>
                  </a:cubicBezTo>
                  <a:cubicBezTo>
                    <a:pt x="229" y="432"/>
                    <a:pt x="228" y="434"/>
                    <a:pt x="228" y="433"/>
                  </a:cubicBezTo>
                  <a:cubicBezTo>
                    <a:pt x="225" y="435"/>
                    <a:pt x="229" y="433"/>
                    <a:pt x="227" y="429"/>
                  </a:cubicBezTo>
                  <a:cubicBezTo>
                    <a:pt x="223" y="428"/>
                    <a:pt x="219" y="429"/>
                    <a:pt x="215" y="428"/>
                  </a:cubicBezTo>
                  <a:cubicBezTo>
                    <a:pt x="214" y="427"/>
                    <a:pt x="214" y="425"/>
                    <a:pt x="214" y="424"/>
                  </a:cubicBezTo>
                  <a:cubicBezTo>
                    <a:pt x="212" y="424"/>
                    <a:pt x="214" y="423"/>
                    <a:pt x="212" y="424"/>
                  </a:cubicBezTo>
                  <a:cubicBezTo>
                    <a:pt x="213" y="424"/>
                    <a:pt x="213" y="424"/>
                    <a:pt x="213" y="424"/>
                  </a:cubicBezTo>
                  <a:cubicBezTo>
                    <a:pt x="212" y="423"/>
                    <a:pt x="211" y="423"/>
                    <a:pt x="214" y="421"/>
                  </a:cubicBezTo>
                  <a:cubicBezTo>
                    <a:pt x="216" y="417"/>
                    <a:pt x="214" y="413"/>
                    <a:pt x="214" y="409"/>
                  </a:cubicBezTo>
                  <a:cubicBezTo>
                    <a:pt x="213" y="405"/>
                    <a:pt x="211" y="401"/>
                    <a:pt x="210" y="397"/>
                  </a:cubicBezTo>
                  <a:cubicBezTo>
                    <a:pt x="206" y="397"/>
                    <a:pt x="207" y="396"/>
                    <a:pt x="204" y="395"/>
                  </a:cubicBezTo>
                  <a:cubicBezTo>
                    <a:pt x="206" y="395"/>
                    <a:pt x="206" y="395"/>
                    <a:pt x="206" y="395"/>
                  </a:cubicBezTo>
                  <a:cubicBezTo>
                    <a:pt x="204" y="395"/>
                    <a:pt x="206" y="394"/>
                    <a:pt x="207" y="394"/>
                  </a:cubicBezTo>
                  <a:cubicBezTo>
                    <a:pt x="206" y="394"/>
                    <a:pt x="207" y="393"/>
                    <a:pt x="205" y="394"/>
                  </a:cubicBezTo>
                  <a:cubicBezTo>
                    <a:pt x="203" y="393"/>
                    <a:pt x="207" y="393"/>
                    <a:pt x="206" y="393"/>
                  </a:cubicBezTo>
                  <a:cubicBezTo>
                    <a:pt x="207" y="392"/>
                    <a:pt x="205" y="393"/>
                    <a:pt x="206" y="393"/>
                  </a:cubicBezTo>
                  <a:cubicBezTo>
                    <a:pt x="203" y="392"/>
                    <a:pt x="207" y="393"/>
                    <a:pt x="209" y="391"/>
                  </a:cubicBezTo>
                  <a:cubicBezTo>
                    <a:pt x="208" y="390"/>
                    <a:pt x="206" y="388"/>
                    <a:pt x="207" y="387"/>
                  </a:cubicBezTo>
                  <a:cubicBezTo>
                    <a:pt x="207" y="387"/>
                    <a:pt x="206" y="387"/>
                    <a:pt x="206" y="387"/>
                  </a:cubicBezTo>
                  <a:cubicBezTo>
                    <a:pt x="209" y="386"/>
                    <a:pt x="205" y="386"/>
                    <a:pt x="206" y="386"/>
                  </a:cubicBezTo>
                  <a:cubicBezTo>
                    <a:pt x="207" y="386"/>
                    <a:pt x="207" y="386"/>
                    <a:pt x="207" y="386"/>
                  </a:cubicBezTo>
                  <a:cubicBezTo>
                    <a:pt x="209" y="385"/>
                    <a:pt x="207" y="385"/>
                    <a:pt x="208" y="384"/>
                  </a:cubicBezTo>
                  <a:cubicBezTo>
                    <a:pt x="207" y="383"/>
                    <a:pt x="210" y="382"/>
                    <a:pt x="208" y="382"/>
                  </a:cubicBezTo>
                  <a:cubicBezTo>
                    <a:pt x="209" y="382"/>
                    <a:pt x="209" y="382"/>
                    <a:pt x="210" y="382"/>
                  </a:cubicBezTo>
                  <a:cubicBezTo>
                    <a:pt x="206" y="381"/>
                    <a:pt x="211" y="380"/>
                    <a:pt x="209" y="379"/>
                  </a:cubicBezTo>
                  <a:cubicBezTo>
                    <a:pt x="209" y="380"/>
                    <a:pt x="209" y="380"/>
                    <a:pt x="209" y="380"/>
                  </a:cubicBezTo>
                  <a:cubicBezTo>
                    <a:pt x="209" y="378"/>
                    <a:pt x="210" y="376"/>
                    <a:pt x="208" y="374"/>
                  </a:cubicBezTo>
                  <a:cubicBezTo>
                    <a:pt x="208" y="372"/>
                    <a:pt x="212" y="371"/>
                    <a:pt x="210" y="370"/>
                  </a:cubicBezTo>
                  <a:cubicBezTo>
                    <a:pt x="208" y="370"/>
                    <a:pt x="208" y="370"/>
                    <a:pt x="208" y="370"/>
                  </a:cubicBezTo>
                  <a:cubicBezTo>
                    <a:pt x="209" y="369"/>
                    <a:pt x="210" y="370"/>
                    <a:pt x="210" y="370"/>
                  </a:cubicBezTo>
                  <a:cubicBezTo>
                    <a:pt x="209" y="369"/>
                    <a:pt x="211" y="368"/>
                    <a:pt x="211" y="367"/>
                  </a:cubicBezTo>
                  <a:cubicBezTo>
                    <a:pt x="210" y="367"/>
                    <a:pt x="210" y="367"/>
                    <a:pt x="209" y="367"/>
                  </a:cubicBezTo>
                  <a:cubicBezTo>
                    <a:pt x="212" y="366"/>
                    <a:pt x="208" y="365"/>
                    <a:pt x="210" y="364"/>
                  </a:cubicBezTo>
                  <a:cubicBezTo>
                    <a:pt x="207" y="364"/>
                    <a:pt x="209" y="363"/>
                    <a:pt x="208" y="363"/>
                  </a:cubicBezTo>
                  <a:cubicBezTo>
                    <a:pt x="208" y="363"/>
                    <a:pt x="209" y="363"/>
                    <a:pt x="209" y="363"/>
                  </a:cubicBezTo>
                  <a:cubicBezTo>
                    <a:pt x="209" y="362"/>
                    <a:pt x="209" y="362"/>
                    <a:pt x="210" y="361"/>
                  </a:cubicBezTo>
                  <a:cubicBezTo>
                    <a:pt x="210" y="361"/>
                    <a:pt x="208" y="360"/>
                    <a:pt x="209" y="360"/>
                  </a:cubicBezTo>
                  <a:cubicBezTo>
                    <a:pt x="211" y="360"/>
                    <a:pt x="209" y="359"/>
                    <a:pt x="210" y="359"/>
                  </a:cubicBezTo>
                  <a:cubicBezTo>
                    <a:pt x="208" y="359"/>
                    <a:pt x="206" y="358"/>
                    <a:pt x="207" y="358"/>
                  </a:cubicBezTo>
                  <a:cubicBezTo>
                    <a:pt x="210" y="358"/>
                    <a:pt x="210" y="358"/>
                    <a:pt x="210" y="358"/>
                  </a:cubicBezTo>
                  <a:cubicBezTo>
                    <a:pt x="208" y="357"/>
                    <a:pt x="212" y="355"/>
                    <a:pt x="208" y="353"/>
                  </a:cubicBezTo>
                  <a:cubicBezTo>
                    <a:pt x="210" y="353"/>
                    <a:pt x="210" y="353"/>
                    <a:pt x="210" y="353"/>
                  </a:cubicBezTo>
                  <a:cubicBezTo>
                    <a:pt x="208" y="351"/>
                    <a:pt x="210" y="349"/>
                    <a:pt x="207" y="347"/>
                  </a:cubicBezTo>
                  <a:cubicBezTo>
                    <a:pt x="208" y="347"/>
                    <a:pt x="209" y="346"/>
                    <a:pt x="209" y="346"/>
                  </a:cubicBezTo>
                  <a:cubicBezTo>
                    <a:pt x="207" y="345"/>
                    <a:pt x="207" y="345"/>
                    <a:pt x="205" y="344"/>
                  </a:cubicBezTo>
                  <a:cubicBezTo>
                    <a:pt x="205" y="344"/>
                    <a:pt x="206" y="344"/>
                    <a:pt x="207" y="344"/>
                  </a:cubicBezTo>
                  <a:cubicBezTo>
                    <a:pt x="207" y="343"/>
                    <a:pt x="210" y="342"/>
                    <a:pt x="207" y="342"/>
                  </a:cubicBezTo>
                  <a:cubicBezTo>
                    <a:pt x="209" y="342"/>
                    <a:pt x="209" y="342"/>
                    <a:pt x="209" y="342"/>
                  </a:cubicBezTo>
                  <a:cubicBezTo>
                    <a:pt x="207" y="341"/>
                    <a:pt x="205" y="340"/>
                    <a:pt x="207" y="339"/>
                  </a:cubicBezTo>
                  <a:cubicBezTo>
                    <a:pt x="206" y="339"/>
                    <a:pt x="205" y="339"/>
                    <a:pt x="204" y="339"/>
                  </a:cubicBezTo>
                  <a:cubicBezTo>
                    <a:pt x="203" y="339"/>
                    <a:pt x="206" y="339"/>
                    <a:pt x="205" y="338"/>
                  </a:cubicBezTo>
                  <a:cubicBezTo>
                    <a:pt x="207" y="339"/>
                    <a:pt x="207" y="339"/>
                    <a:pt x="207" y="339"/>
                  </a:cubicBezTo>
                  <a:cubicBezTo>
                    <a:pt x="207" y="337"/>
                    <a:pt x="206" y="336"/>
                    <a:pt x="205" y="334"/>
                  </a:cubicBezTo>
                  <a:cubicBezTo>
                    <a:pt x="207" y="334"/>
                    <a:pt x="204" y="333"/>
                    <a:pt x="206" y="332"/>
                  </a:cubicBezTo>
                  <a:cubicBezTo>
                    <a:pt x="204" y="331"/>
                    <a:pt x="206" y="330"/>
                    <a:pt x="203" y="330"/>
                  </a:cubicBezTo>
                  <a:cubicBezTo>
                    <a:pt x="204" y="330"/>
                    <a:pt x="204" y="330"/>
                    <a:pt x="204" y="330"/>
                  </a:cubicBezTo>
                  <a:cubicBezTo>
                    <a:pt x="205" y="329"/>
                    <a:pt x="205" y="329"/>
                    <a:pt x="205" y="328"/>
                  </a:cubicBezTo>
                  <a:cubicBezTo>
                    <a:pt x="205" y="327"/>
                    <a:pt x="203" y="327"/>
                    <a:pt x="203" y="327"/>
                  </a:cubicBezTo>
                  <a:cubicBezTo>
                    <a:pt x="204" y="327"/>
                    <a:pt x="204" y="327"/>
                    <a:pt x="204" y="327"/>
                  </a:cubicBezTo>
                  <a:cubicBezTo>
                    <a:pt x="203" y="326"/>
                    <a:pt x="201" y="327"/>
                    <a:pt x="200" y="327"/>
                  </a:cubicBezTo>
                  <a:cubicBezTo>
                    <a:pt x="200" y="326"/>
                    <a:pt x="199" y="326"/>
                    <a:pt x="200" y="326"/>
                  </a:cubicBezTo>
                  <a:cubicBezTo>
                    <a:pt x="201" y="326"/>
                    <a:pt x="203" y="326"/>
                    <a:pt x="205" y="326"/>
                  </a:cubicBezTo>
                  <a:cubicBezTo>
                    <a:pt x="205" y="325"/>
                    <a:pt x="202" y="325"/>
                    <a:pt x="203" y="325"/>
                  </a:cubicBezTo>
                  <a:cubicBezTo>
                    <a:pt x="206" y="325"/>
                    <a:pt x="208" y="326"/>
                    <a:pt x="209" y="326"/>
                  </a:cubicBezTo>
                  <a:cubicBezTo>
                    <a:pt x="214" y="327"/>
                    <a:pt x="220" y="328"/>
                    <a:pt x="231" y="322"/>
                  </a:cubicBezTo>
                  <a:cubicBezTo>
                    <a:pt x="231" y="319"/>
                    <a:pt x="234" y="318"/>
                    <a:pt x="233" y="315"/>
                  </a:cubicBezTo>
                  <a:cubicBezTo>
                    <a:pt x="233" y="316"/>
                    <a:pt x="233" y="316"/>
                    <a:pt x="233" y="316"/>
                  </a:cubicBezTo>
                  <a:cubicBezTo>
                    <a:pt x="233" y="314"/>
                    <a:pt x="234" y="314"/>
                    <a:pt x="236" y="313"/>
                  </a:cubicBezTo>
                  <a:cubicBezTo>
                    <a:pt x="235" y="313"/>
                    <a:pt x="236" y="312"/>
                    <a:pt x="234" y="312"/>
                  </a:cubicBezTo>
                  <a:cubicBezTo>
                    <a:pt x="233" y="311"/>
                    <a:pt x="238" y="312"/>
                    <a:pt x="237" y="310"/>
                  </a:cubicBezTo>
                  <a:cubicBezTo>
                    <a:pt x="238" y="311"/>
                    <a:pt x="236" y="310"/>
                    <a:pt x="236" y="310"/>
                  </a:cubicBezTo>
                  <a:cubicBezTo>
                    <a:pt x="235" y="308"/>
                    <a:pt x="238" y="311"/>
                    <a:pt x="240" y="308"/>
                  </a:cubicBezTo>
                  <a:cubicBezTo>
                    <a:pt x="239" y="305"/>
                    <a:pt x="237" y="302"/>
                    <a:pt x="238" y="299"/>
                  </a:cubicBezTo>
                  <a:cubicBezTo>
                    <a:pt x="238" y="299"/>
                    <a:pt x="236" y="300"/>
                    <a:pt x="236" y="299"/>
                  </a:cubicBezTo>
                  <a:cubicBezTo>
                    <a:pt x="239" y="298"/>
                    <a:pt x="235" y="299"/>
                    <a:pt x="236" y="298"/>
                  </a:cubicBezTo>
                  <a:cubicBezTo>
                    <a:pt x="237" y="298"/>
                    <a:pt x="237" y="298"/>
                    <a:pt x="237" y="298"/>
                  </a:cubicBezTo>
                  <a:cubicBezTo>
                    <a:pt x="238" y="296"/>
                    <a:pt x="236" y="296"/>
                    <a:pt x="236" y="294"/>
                  </a:cubicBezTo>
                  <a:cubicBezTo>
                    <a:pt x="235" y="293"/>
                    <a:pt x="236" y="291"/>
                    <a:pt x="234" y="291"/>
                  </a:cubicBezTo>
                  <a:cubicBezTo>
                    <a:pt x="236" y="290"/>
                    <a:pt x="235" y="290"/>
                    <a:pt x="235" y="289"/>
                  </a:cubicBezTo>
                  <a:cubicBezTo>
                    <a:pt x="232" y="291"/>
                    <a:pt x="235" y="286"/>
                    <a:pt x="232" y="287"/>
                  </a:cubicBezTo>
                  <a:cubicBezTo>
                    <a:pt x="233" y="286"/>
                    <a:pt x="233" y="286"/>
                    <a:pt x="233" y="286"/>
                  </a:cubicBezTo>
                  <a:cubicBezTo>
                    <a:pt x="230" y="284"/>
                    <a:pt x="227" y="281"/>
                    <a:pt x="223" y="281"/>
                  </a:cubicBezTo>
                  <a:cubicBezTo>
                    <a:pt x="221" y="281"/>
                    <a:pt x="220" y="277"/>
                    <a:pt x="218" y="278"/>
                  </a:cubicBezTo>
                  <a:cubicBezTo>
                    <a:pt x="217" y="280"/>
                    <a:pt x="217" y="280"/>
                    <a:pt x="217" y="280"/>
                  </a:cubicBezTo>
                  <a:cubicBezTo>
                    <a:pt x="217" y="280"/>
                    <a:pt x="218" y="279"/>
                    <a:pt x="218" y="278"/>
                  </a:cubicBezTo>
                  <a:cubicBezTo>
                    <a:pt x="216" y="280"/>
                    <a:pt x="216" y="277"/>
                    <a:pt x="214" y="277"/>
                  </a:cubicBezTo>
                  <a:cubicBezTo>
                    <a:pt x="214" y="278"/>
                    <a:pt x="214" y="278"/>
                    <a:pt x="214" y="279"/>
                  </a:cubicBezTo>
                  <a:cubicBezTo>
                    <a:pt x="213" y="276"/>
                    <a:pt x="211" y="280"/>
                    <a:pt x="210" y="277"/>
                  </a:cubicBezTo>
                  <a:cubicBezTo>
                    <a:pt x="210" y="281"/>
                    <a:pt x="209" y="279"/>
                    <a:pt x="209" y="280"/>
                  </a:cubicBezTo>
                  <a:cubicBezTo>
                    <a:pt x="208" y="280"/>
                    <a:pt x="208" y="279"/>
                    <a:pt x="208" y="278"/>
                  </a:cubicBezTo>
                  <a:cubicBezTo>
                    <a:pt x="208" y="279"/>
                    <a:pt x="207" y="279"/>
                    <a:pt x="206" y="278"/>
                  </a:cubicBezTo>
                  <a:cubicBezTo>
                    <a:pt x="206" y="278"/>
                    <a:pt x="206" y="280"/>
                    <a:pt x="205" y="280"/>
                  </a:cubicBezTo>
                  <a:cubicBezTo>
                    <a:pt x="205" y="277"/>
                    <a:pt x="204" y="280"/>
                    <a:pt x="203" y="279"/>
                  </a:cubicBezTo>
                  <a:cubicBezTo>
                    <a:pt x="204" y="281"/>
                    <a:pt x="203" y="283"/>
                    <a:pt x="202" y="282"/>
                  </a:cubicBezTo>
                  <a:cubicBezTo>
                    <a:pt x="202" y="279"/>
                    <a:pt x="202" y="279"/>
                    <a:pt x="202" y="279"/>
                  </a:cubicBezTo>
                  <a:cubicBezTo>
                    <a:pt x="201" y="281"/>
                    <a:pt x="198" y="278"/>
                    <a:pt x="197" y="282"/>
                  </a:cubicBezTo>
                  <a:cubicBezTo>
                    <a:pt x="196" y="280"/>
                    <a:pt x="196" y="280"/>
                    <a:pt x="196" y="280"/>
                  </a:cubicBezTo>
                  <a:cubicBezTo>
                    <a:pt x="195" y="283"/>
                    <a:pt x="192" y="281"/>
                    <a:pt x="191" y="285"/>
                  </a:cubicBezTo>
                  <a:cubicBezTo>
                    <a:pt x="191" y="284"/>
                    <a:pt x="190" y="284"/>
                    <a:pt x="189" y="284"/>
                  </a:cubicBezTo>
                  <a:cubicBezTo>
                    <a:pt x="189" y="286"/>
                    <a:pt x="189" y="285"/>
                    <a:pt x="189" y="288"/>
                  </a:cubicBezTo>
                  <a:cubicBezTo>
                    <a:pt x="189" y="288"/>
                    <a:pt x="188" y="287"/>
                    <a:pt x="188" y="286"/>
                  </a:cubicBezTo>
                  <a:cubicBezTo>
                    <a:pt x="187" y="286"/>
                    <a:pt x="185" y="284"/>
                    <a:pt x="186" y="287"/>
                  </a:cubicBezTo>
                  <a:cubicBezTo>
                    <a:pt x="185" y="286"/>
                    <a:pt x="185" y="286"/>
                    <a:pt x="185" y="286"/>
                  </a:cubicBezTo>
                  <a:cubicBezTo>
                    <a:pt x="185" y="287"/>
                    <a:pt x="185" y="289"/>
                    <a:pt x="183" y="288"/>
                  </a:cubicBezTo>
                  <a:cubicBezTo>
                    <a:pt x="184" y="289"/>
                    <a:pt x="183" y="290"/>
                    <a:pt x="184" y="291"/>
                  </a:cubicBezTo>
                  <a:cubicBezTo>
                    <a:pt x="184" y="292"/>
                    <a:pt x="183" y="289"/>
                    <a:pt x="183" y="291"/>
                  </a:cubicBezTo>
                  <a:cubicBezTo>
                    <a:pt x="183" y="289"/>
                    <a:pt x="183" y="289"/>
                    <a:pt x="183" y="289"/>
                  </a:cubicBezTo>
                  <a:cubicBezTo>
                    <a:pt x="181" y="289"/>
                    <a:pt x="180" y="291"/>
                    <a:pt x="179" y="293"/>
                  </a:cubicBezTo>
                  <a:cubicBezTo>
                    <a:pt x="178" y="291"/>
                    <a:pt x="178" y="294"/>
                    <a:pt x="176" y="293"/>
                  </a:cubicBezTo>
                  <a:cubicBezTo>
                    <a:pt x="177" y="295"/>
                    <a:pt x="175" y="294"/>
                    <a:pt x="176" y="297"/>
                  </a:cubicBezTo>
                  <a:cubicBezTo>
                    <a:pt x="175" y="296"/>
                    <a:pt x="175" y="296"/>
                    <a:pt x="175" y="296"/>
                  </a:cubicBezTo>
                  <a:cubicBezTo>
                    <a:pt x="175" y="296"/>
                    <a:pt x="174" y="297"/>
                    <a:pt x="172" y="297"/>
                  </a:cubicBezTo>
                  <a:cubicBezTo>
                    <a:pt x="172" y="298"/>
                    <a:pt x="173" y="299"/>
                    <a:pt x="174" y="300"/>
                  </a:cubicBezTo>
                  <a:cubicBezTo>
                    <a:pt x="172" y="299"/>
                    <a:pt x="172" y="299"/>
                    <a:pt x="172" y="299"/>
                  </a:cubicBezTo>
                  <a:cubicBezTo>
                    <a:pt x="173" y="300"/>
                    <a:pt x="175" y="301"/>
                    <a:pt x="176" y="302"/>
                  </a:cubicBezTo>
                  <a:cubicBezTo>
                    <a:pt x="175" y="302"/>
                    <a:pt x="176" y="302"/>
                    <a:pt x="175" y="302"/>
                  </a:cubicBezTo>
                  <a:cubicBezTo>
                    <a:pt x="175" y="302"/>
                    <a:pt x="173" y="301"/>
                    <a:pt x="172" y="300"/>
                  </a:cubicBezTo>
                  <a:cubicBezTo>
                    <a:pt x="171" y="301"/>
                    <a:pt x="174" y="303"/>
                    <a:pt x="172" y="303"/>
                  </a:cubicBezTo>
                  <a:cubicBezTo>
                    <a:pt x="172" y="304"/>
                    <a:pt x="172" y="305"/>
                    <a:pt x="174" y="305"/>
                  </a:cubicBezTo>
                  <a:cubicBezTo>
                    <a:pt x="173" y="305"/>
                    <a:pt x="173" y="305"/>
                    <a:pt x="172" y="305"/>
                  </a:cubicBezTo>
                  <a:cubicBezTo>
                    <a:pt x="172" y="306"/>
                    <a:pt x="173" y="306"/>
                    <a:pt x="173" y="306"/>
                  </a:cubicBezTo>
                  <a:cubicBezTo>
                    <a:pt x="173" y="306"/>
                    <a:pt x="174" y="306"/>
                    <a:pt x="174" y="306"/>
                  </a:cubicBezTo>
                  <a:cubicBezTo>
                    <a:pt x="175" y="305"/>
                    <a:pt x="175" y="306"/>
                    <a:pt x="176" y="305"/>
                  </a:cubicBezTo>
                  <a:cubicBezTo>
                    <a:pt x="177" y="305"/>
                    <a:pt x="178" y="306"/>
                    <a:pt x="179" y="306"/>
                  </a:cubicBezTo>
                  <a:cubicBezTo>
                    <a:pt x="178" y="306"/>
                    <a:pt x="177" y="305"/>
                    <a:pt x="177" y="304"/>
                  </a:cubicBezTo>
                  <a:cubicBezTo>
                    <a:pt x="178" y="304"/>
                    <a:pt x="177" y="304"/>
                    <a:pt x="176" y="304"/>
                  </a:cubicBezTo>
                  <a:cubicBezTo>
                    <a:pt x="176" y="304"/>
                    <a:pt x="176" y="304"/>
                    <a:pt x="176" y="304"/>
                  </a:cubicBezTo>
                  <a:cubicBezTo>
                    <a:pt x="176" y="304"/>
                    <a:pt x="175" y="304"/>
                    <a:pt x="174" y="303"/>
                  </a:cubicBezTo>
                  <a:cubicBezTo>
                    <a:pt x="175" y="304"/>
                    <a:pt x="175" y="304"/>
                    <a:pt x="175" y="304"/>
                  </a:cubicBezTo>
                  <a:cubicBezTo>
                    <a:pt x="174" y="303"/>
                    <a:pt x="174" y="303"/>
                    <a:pt x="174" y="303"/>
                  </a:cubicBezTo>
                  <a:cubicBezTo>
                    <a:pt x="175" y="303"/>
                    <a:pt x="176" y="303"/>
                    <a:pt x="176" y="303"/>
                  </a:cubicBezTo>
                  <a:cubicBezTo>
                    <a:pt x="176" y="303"/>
                    <a:pt x="175" y="303"/>
                    <a:pt x="177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8" y="303"/>
                    <a:pt x="178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8" y="302"/>
                    <a:pt x="178" y="302"/>
                    <a:pt x="178" y="302"/>
                  </a:cubicBezTo>
                  <a:cubicBezTo>
                    <a:pt x="178" y="302"/>
                    <a:pt x="179" y="302"/>
                    <a:pt x="179" y="303"/>
                  </a:cubicBezTo>
                  <a:cubicBezTo>
                    <a:pt x="180" y="303"/>
                    <a:pt x="180" y="303"/>
                    <a:pt x="180" y="303"/>
                  </a:cubicBezTo>
                  <a:cubicBezTo>
                    <a:pt x="180" y="303"/>
                    <a:pt x="180" y="303"/>
                    <a:pt x="180" y="303"/>
                  </a:cubicBezTo>
                  <a:cubicBezTo>
                    <a:pt x="180" y="303"/>
                    <a:pt x="180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80" y="303"/>
                    <a:pt x="181" y="304"/>
                    <a:pt x="181" y="304"/>
                  </a:cubicBezTo>
                  <a:cubicBezTo>
                    <a:pt x="181" y="304"/>
                    <a:pt x="180" y="302"/>
                    <a:pt x="182" y="303"/>
                  </a:cubicBezTo>
                  <a:cubicBezTo>
                    <a:pt x="182" y="303"/>
                    <a:pt x="182" y="302"/>
                    <a:pt x="181" y="301"/>
                  </a:cubicBezTo>
                  <a:cubicBezTo>
                    <a:pt x="181" y="300"/>
                    <a:pt x="183" y="303"/>
                    <a:pt x="182" y="302"/>
                  </a:cubicBezTo>
                  <a:cubicBezTo>
                    <a:pt x="183" y="303"/>
                    <a:pt x="185" y="304"/>
                    <a:pt x="186" y="305"/>
                  </a:cubicBezTo>
                  <a:cubicBezTo>
                    <a:pt x="186" y="305"/>
                    <a:pt x="187" y="306"/>
                    <a:pt x="186" y="306"/>
                  </a:cubicBezTo>
                  <a:cubicBezTo>
                    <a:pt x="187" y="306"/>
                    <a:pt x="187" y="307"/>
                    <a:pt x="187" y="307"/>
                  </a:cubicBezTo>
                  <a:cubicBezTo>
                    <a:pt x="187" y="306"/>
                    <a:pt x="185" y="305"/>
                    <a:pt x="185" y="304"/>
                  </a:cubicBezTo>
                  <a:cubicBezTo>
                    <a:pt x="183" y="303"/>
                    <a:pt x="185" y="304"/>
                    <a:pt x="183" y="302"/>
                  </a:cubicBezTo>
                  <a:cubicBezTo>
                    <a:pt x="184" y="302"/>
                    <a:pt x="184" y="302"/>
                    <a:pt x="184" y="301"/>
                  </a:cubicBezTo>
                  <a:cubicBezTo>
                    <a:pt x="184" y="301"/>
                    <a:pt x="185" y="303"/>
                    <a:pt x="186" y="303"/>
                  </a:cubicBezTo>
                  <a:cubicBezTo>
                    <a:pt x="185" y="302"/>
                    <a:pt x="185" y="301"/>
                    <a:pt x="185" y="301"/>
                  </a:cubicBezTo>
                  <a:cubicBezTo>
                    <a:pt x="185" y="300"/>
                    <a:pt x="184" y="300"/>
                    <a:pt x="184" y="298"/>
                  </a:cubicBezTo>
                  <a:cubicBezTo>
                    <a:pt x="183" y="298"/>
                    <a:pt x="183" y="297"/>
                    <a:pt x="183" y="297"/>
                  </a:cubicBezTo>
                  <a:cubicBezTo>
                    <a:pt x="184" y="299"/>
                    <a:pt x="186" y="301"/>
                    <a:pt x="186" y="301"/>
                  </a:cubicBezTo>
                  <a:cubicBezTo>
                    <a:pt x="188" y="304"/>
                    <a:pt x="185" y="301"/>
                    <a:pt x="187" y="303"/>
                  </a:cubicBezTo>
                  <a:cubicBezTo>
                    <a:pt x="188" y="305"/>
                    <a:pt x="187" y="306"/>
                    <a:pt x="187" y="305"/>
                  </a:cubicBezTo>
                  <a:cubicBezTo>
                    <a:pt x="188" y="307"/>
                    <a:pt x="187" y="305"/>
                    <a:pt x="188" y="307"/>
                  </a:cubicBezTo>
                  <a:cubicBezTo>
                    <a:pt x="188" y="307"/>
                    <a:pt x="188" y="305"/>
                    <a:pt x="188" y="305"/>
                  </a:cubicBezTo>
                  <a:cubicBezTo>
                    <a:pt x="187" y="304"/>
                    <a:pt x="187" y="304"/>
                    <a:pt x="187" y="303"/>
                  </a:cubicBezTo>
                  <a:cubicBezTo>
                    <a:pt x="186" y="300"/>
                    <a:pt x="188" y="304"/>
                    <a:pt x="188" y="304"/>
                  </a:cubicBezTo>
                  <a:cubicBezTo>
                    <a:pt x="189" y="305"/>
                    <a:pt x="189" y="305"/>
                    <a:pt x="189" y="305"/>
                  </a:cubicBezTo>
                  <a:cubicBezTo>
                    <a:pt x="189" y="306"/>
                    <a:pt x="188" y="304"/>
                    <a:pt x="189" y="304"/>
                  </a:cubicBezTo>
                  <a:cubicBezTo>
                    <a:pt x="190" y="307"/>
                    <a:pt x="189" y="305"/>
                    <a:pt x="189" y="306"/>
                  </a:cubicBezTo>
                  <a:cubicBezTo>
                    <a:pt x="190" y="308"/>
                    <a:pt x="190" y="308"/>
                    <a:pt x="190" y="308"/>
                  </a:cubicBezTo>
                  <a:cubicBezTo>
                    <a:pt x="190" y="308"/>
                    <a:pt x="189" y="309"/>
                    <a:pt x="188" y="310"/>
                  </a:cubicBezTo>
                  <a:cubicBezTo>
                    <a:pt x="188" y="309"/>
                    <a:pt x="188" y="309"/>
                    <a:pt x="188" y="309"/>
                  </a:cubicBezTo>
                  <a:cubicBezTo>
                    <a:pt x="187" y="311"/>
                    <a:pt x="186" y="306"/>
                    <a:pt x="186" y="311"/>
                  </a:cubicBezTo>
                  <a:cubicBezTo>
                    <a:pt x="186" y="312"/>
                    <a:pt x="186" y="312"/>
                    <a:pt x="186" y="312"/>
                  </a:cubicBezTo>
                  <a:cubicBezTo>
                    <a:pt x="185" y="310"/>
                    <a:pt x="185" y="310"/>
                    <a:pt x="185" y="310"/>
                  </a:cubicBezTo>
                  <a:cubicBezTo>
                    <a:pt x="185" y="311"/>
                    <a:pt x="184" y="310"/>
                    <a:pt x="184" y="312"/>
                  </a:cubicBezTo>
                  <a:cubicBezTo>
                    <a:pt x="184" y="310"/>
                    <a:pt x="184" y="310"/>
                    <a:pt x="184" y="310"/>
                  </a:cubicBezTo>
                  <a:cubicBezTo>
                    <a:pt x="184" y="310"/>
                    <a:pt x="184" y="313"/>
                    <a:pt x="183" y="312"/>
                  </a:cubicBezTo>
                  <a:cubicBezTo>
                    <a:pt x="183" y="311"/>
                    <a:pt x="183" y="311"/>
                    <a:pt x="183" y="311"/>
                  </a:cubicBezTo>
                  <a:cubicBezTo>
                    <a:pt x="183" y="311"/>
                    <a:pt x="183" y="311"/>
                    <a:pt x="183" y="311"/>
                  </a:cubicBezTo>
                  <a:cubicBezTo>
                    <a:pt x="182" y="311"/>
                    <a:pt x="182" y="312"/>
                    <a:pt x="181" y="312"/>
                  </a:cubicBezTo>
                  <a:cubicBezTo>
                    <a:pt x="182" y="311"/>
                    <a:pt x="182" y="311"/>
                    <a:pt x="183" y="310"/>
                  </a:cubicBezTo>
                  <a:cubicBezTo>
                    <a:pt x="181" y="308"/>
                    <a:pt x="177" y="307"/>
                    <a:pt x="178" y="311"/>
                  </a:cubicBezTo>
                  <a:cubicBezTo>
                    <a:pt x="178" y="312"/>
                    <a:pt x="176" y="309"/>
                    <a:pt x="176" y="309"/>
                  </a:cubicBezTo>
                  <a:cubicBezTo>
                    <a:pt x="177" y="312"/>
                    <a:pt x="172" y="313"/>
                    <a:pt x="178" y="313"/>
                  </a:cubicBezTo>
                  <a:cubicBezTo>
                    <a:pt x="178" y="313"/>
                    <a:pt x="179" y="313"/>
                    <a:pt x="179" y="313"/>
                  </a:cubicBezTo>
                  <a:cubicBezTo>
                    <a:pt x="179" y="314"/>
                    <a:pt x="180" y="316"/>
                    <a:pt x="183" y="321"/>
                  </a:cubicBezTo>
                  <a:cubicBezTo>
                    <a:pt x="183" y="321"/>
                    <a:pt x="183" y="321"/>
                    <a:pt x="183" y="321"/>
                  </a:cubicBezTo>
                  <a:cubicBezTo>
                    <a:pt x="185" y="320"/>
                    <a:pt x="189" y="325"/>
                    <a:pt x="192" y="323"/>
                  </a:cubicBezTo>
                  <a:cubicBezTo>
                    <a:pt x="192" y="322"/>
                    <a:pt x="192" y="321"/>
                    <a:pt x="192" y="321"/>
                  </a:cubicBezTo>
                  <a:cubicBezTo>
                    <a:pt x="192" y="322"/>
                    <a:pt x="192" y="322"/>
                    <a:pt x="192" y="322"/>
                  </a:cubicBezTo>
                  <a:cubicBezTo>
                    <a:pt x="193" y="320"/>
                    <a:pt x="193" y="320"/>
                    <a:pt x="193" y="320"/>
                  </a:cubicBezTo>
                  <a:cubicBezTo>
                    <a:pt x="193" y="320"/>
                    <a:pt x="193" y="322"/>
                    <a:pt x="192" y="322"/>
                  </a:cubicBezTo>
                  <a:cubicBezTo>
                    <a:pt x="194" y="322"/>
                    <a:pt x="195" y="322"/>
                    <a:pt x="196" y="322"/>
                  </a:cubicBezTo>
                  <a:cubicBezTo>
                    <a:pt x="197" y="320"/>
                    <a:pt x="197" y="322"/>
                    <a:pt x="197" y="320"/>
                  </a:cubicBezTo>
                  <a:cubicBezTo>
                    <a:pt x="197" y="321"/>
                    <a:pt x="197" y="321"/>
                    <a:pt x="197" y="321"/>
                  </a:cubicBezTo>
                  <a:cubicBezTo>
                    <a:pt x="198" y="320"/>
                    <a:pt x="198" y="320"/>
                    <a:pt x="199" y="322"/>
                  </a:cubicBezTo>
                  <a:cubicBezTo>
                    <a:pt x="199" y="323"/>
                    <a:pt x="199" y="323"/>
                    <a:pt x="199" y="323"/>
                  </a:cubicBezTo>
                  <a:cubicBezTo>
                    <a:pt x="198" y="323"/>
                    <a:pt x="198" y="323"/>
                    <a:pt x="197" y="323"/>
                  </a:cubicBezTo>
                  <a:cubicBezTo>
                    <a:pt x="198" y="323"/>
                    <a:pt x="198" y="323"/>
                    <a:pt x="198" y="323"/>
                  </a:cubicBezTo>
                  <a:cubicBezTo>
                    <a:pt x="197" y="324"/>
                    <a:pt x="197" y="324"/>
                    <a:pt x="197" y="324"/>
                  </a:cubicBezTo>
                  <a:cubicBezTo>
                    <a:pt x="197" y="324"/>
                    <a:pt x="196" y="325"/>
                    <a:pt x="197" y="325"/>
                  </a:cubicBezTo>
                  <a:cubicBezTo>
                    <a:pt x="199" y="325"/>
                    <a:pt x="199" y="325"/>
                    <a:pt x="199" y="325"/>
                  </a:cubicBezTo>
                  <a:cubicBezTo>
                    <a:pt x="199" y="325"/>
                    <a:pt x="201" y="325"/>
                    <a:pt x="199" y="326"/>
                  </a:cubicBezTo>
                  <a:cubicBezTo>
                    <a:pt x="197" y="326"/>
                    <a:pt x="197" y="326"/>
                    <a:pt x="197" y="326"/>
                  </a:cubicBezTo>
                  <a:cubicBezTo>
                    <a:pt x="197" y="326"/>
                    <a:pt x="198" y="326"/>
                    <a:pt x="198" y="326"/>
                  </a:cubicBezTo>
                  <a:cubicBezTo>
                    <a:pt x="195" y="326"/>
                    <a:pt x="195" y="326"/>
                    <a:pt x="195" y="326"/>
                  </a:cubicBezTo>
                  <a:cubicBezTo>
                    <a:pt x="199" y="326"/>
                    <a:pt x="196" y="327"/>
                    <a:pt x="197" y="327"/>
                  </a:cubicBezTo>
                  <a:cubicBezTo>
                    <a:pt x="196" y="327"/>
                    <a:pt x="196" y="327"/>
                    <a:pt x="196" y="327"/>
                  </a:cubicBezTo>
                  <a:cubicBezTo>
                    <a:pt x="195" y="328"/>
                    <a:pt x="198" y="327"/>
                    <a:pt x="198" y="327"/>
                  </a:cubicBezTo>
                  <a:cubicBezTo>
                    <a:pt x="198" y="328"/>
                    <a:pt x="195" y="328"/>
                    <a:pt x="194" y="328"/>
                  </a:cubicBezTo>
                  <a:cubicBezTo>
                    <a:pt x="194" y="329"/>
                    <a:pt x="196" y="329"/>
                    <a:pt x="194" y="330"/>
                  </a:cubicBezTo>
                  <a:cubicBezTo>
                    <a:pt x="195" y="330"/>
                    <a:pt x="196" y="331"/>
                    <a:pt x="197" y="331"/>
                  </a:cubicBezTo>
                  <a:cubicBezTo>
                    <a:pt x="197" y="332"/>
                    <a:pt x="194" y="331"/>
                    <a:pt x="195" y="332"/>
                  </a:cubicBezTo>
                  <a:cubicBezTo>
                    <a:pt x="195" y="332"/>
                    <a:pt x="194" y="332"/>
                    <a:pt x="193" y="332"/>
                  </a:cubicBezTo>
                  <a:cubicBezTo>
                    <a:pt x="194" y="332"/>
                    <a:pt x="193" y="333"/>
                    <a:pt x="195" y="332"/>
                  </a:cubicBezTo>
                  <a:cubicBezTo>
                    <a:pt x="194" y="333"/>
                    <a:pt x="194" y="334"/>
                    <a:pt x="195" y="334"/>
                  </a:cubicBezTo>
                  <a:cubicBezTo>
                    <a:pt x="195" y="334"/>
                    <a:pt x="193" y="334"/>
                    <a:pt x="192" y="334"/>
                  </a:cubicBezTo>
                  <a:cubicBezTo>
                    <a:pt x="194" y="334"/>
                    <a:pt x="195" y="335"/>
                    <a:pt x="194" y="335"/>
                  </a:cubicBezTo>
                  <a:cubicBezTo>
                    <a:pt x="196" y="335"/>
                    <a:pt x="196" y="335"/>
                    <a:pt x="198" y="335"/>
                  </a:cubicBezTo>
                  <a:cubicBezTo>
                    <a:pt x="198" y="335"/>
                    <a:pt x="199" y="335"/>
                    <a:pt x="199" y="335"/>
                  </a:cubicBezTo>
                  <a:cubicBezTo>
                    <a:pt x="197" y="336"/>
                    <a:pt x="194" y="336"/>
                    <a:pt x="194" y="336"/>
                  </a:cubicBezTo>
                  <a:cubicBezTo>
                    <a:pt x="191" y="336"/>
                    <a:pt x="194" y="335"/>
                    <a:pt x="192" y="336"/>
                  </a:cubicBezTo>
                  <a:cubicBezTo>
                    <a:pt x="189" y="335"/>
                    <a:pt x="189" y="335"/>
                    <a:pt x="191" y="334"/>
                  </a:cubicBezTo>
                  <a:cubicBezTo>
                    <a:pt x="188" y="334"/>
                    <a:pt x="190" y="335"/>
                    <a:pt x="188" y="335"/>
                  </a:cubicBezTo>
                  <a:cubicBezTo>
                    <a:pt x="188" y="335"/>
                    <a:pt x="189" y="335"/>
                    <a:pt x="190" y="336"/>
                  </a:cubicBezTo>
                  <a:cubicBezTo>
                    <a:pt x="191" y="336"/>
                    <a:pt x="191" y="336"/>
                    <a:pt x="192" y="336"/>
                  </a:cubicBezTo>
                  <a:cubicBezTo>
                    <a:pt x="195" y="336"/>
                    <a:pt x="190" y="336"/>
                    <a:pt x="190" y="337"/>
                  </a:cubicBezTo>
                  <a:cubicBezTo>
                    <a:pt x="190" y="336"/>
                    <a:pt x="190" y="336"/>
                    <a:pt x="190" y="336"/>
                  </a:cubicBezTo>
                  <a:cubicBezTo>
                    <a:pt x="189" y="337"/>
                    <a:pt x="191" y="337"/>
                    <a:pt x="190" y="337"/>
                  </a:cubicBezTo>
                  <a:cubicBezTo>
                    <a:pt x="187" y="337"/>
                    <a:pt x="190" y="337"/>
                    <a:pt x="188" y="336"/>
                  </a:cubicBezTo>
                  <a:cubicBezTo>
                    <a:pt x="186" y="337"/>
                    <a:pt x="186" y="337"/>
                    <a:pt x="186" y="337"/>
                  </a:cubicBezTo>
                  <a:cubicBezTo>
                    <a:pt x="185" y="337"/>
                    <a:pt x="188" y="337"/>
                    <a:pt x="188" y="337"/>
                  </a:cubicBezTo>
                  <a:cubicBezTo>
                    <a:pt x="186" y="337"/>
                    <a:pt x="186" y="337"/>
                    <a:pt x="186" y="337"/>
                  </a:cubicBezTo>
                  <a:cubicBezTo>
                    <a:pt x="187" y="338"/>
                    <a:pt x="187" y="338"/>
                    <a:pt x="187" y="338"/>
                  </a:cubicBezTo>
                  <a:cubicBezTo>
                    <a:pt x="188" y="338"/>
                    <a:pt x="190" y="338"/>
                    <a:pt x="190" y="337"/>
                  </a:cubicBezTo>
                  <a:cubicBezTo>
                    <a:pt x="193" y="337"/>
                    <a:pt x="190" y="338"/>
                    <a:pt x="191" y="338"/>
                  </a:cubicBezTo>
                  <a:cubicBezTo>
                    <a:pt x="193" y="338"/>
                    <a:pt x="191" y="338"/>
                    <a:pt x="193" y="338"/>
                  </a:cubicBezTo>
                  <a:cubicBezTo>
                    <a:pt x="194" y="338"/>
                    <a:pt x="194" y="338"/>
                    <a:pt x="195" y="338"/>
                  </a:cubicBezTo>
                  <a:cubicBezTo>
                    <a:pt x="195" y="339"/>
                    <a:pt x="193" y="339"/>
                    <a:pt x="191" y="339"/>
                  </a:cubicBezTo>
                  <a:cubicBezTo>
                    <a:pt x="191" y="339"/>
                    <a:pt x="191" y="338"/>
                    <a:pt x="192" y="338"/>
                  </a:cubicBezTo>
                  <a:cubicBezTo>
                    <a:pt x="190" y="338"/>
                    <a:pt x="188" y="339"/>
                    <a:pt x="187" y="338"/>
                  </a:cubicBezTo>
                  <a:cubicBezTo>
                    <a:pt x="186" y="339"/>
                    <a:pt x="188" y="339"/>
                    <a:pt x="189" y="339"/>
                  </a:cubicBezTo>
                  <a:cubicBezTo>
                    <a:pt x="189" y="339"/>
                    <a:pt x="190" y="339"/>
                    <a:pt x="191" y="339"/>
                  </a:cubicBezTo>
                  <a:cubicBezTo>
                    <a:pt x="196" y="340"/>
                    <a:pt x="187" y="339"/>
                    <a:pt x="188" y="340"/>
                  </a:cubicBezTo>
                  <a:cubicBezTo>
                    <a:pt x="191" y="340"/>
                    <a:pt x="193" y="341"/>
                    <a:pt x="196" y="340"/>
                  </a:cubicBezTo>
                  <a:cubicBezTo>
                    <a:pt x="197" y="341"/>
                    <a:pt x="197" y="341"/>
                    <a:pt x="197" y="341"/>
                  </a:cubicBezTo>
                  <a:cubicBezTo>
                    <a:pt x="195" y="341"/>
                    <a:pt x="195" y="341"/>
                    <a:pt x="193" y="341"/>
                  </a:cubicBezTo>
                  <a:cubicBezTo>
                    <a:pt x="193" y="341"/>
                    <a:pt x="193" y="341"/>
                    <a:pt x="193" y="341"/>
                  </a:cubicBezTo>
                  <a:cubicBezTo>
                    <a:pt x="191" y="341"/>
                    <a:pt x="191" y="341"/>
                    <a:pt x="191" y="341"/>
                  </a:cubicBezTo>
                  <a:cubicBezTo>
                    <a:pt x="189" y="341"/>
                    <a:pt x="188" y="341"/>
                    <a:pt x="187" y="341"/>
                  </a:cubicBezTo>
                  <a:cubicBezTo>
                    <a:pt x="188" y="342"/>
                    <a:pt x="189" y="341"/>
                    <a:pt x="189" y="342"/>
                  </a:cubicBezTo>
                  <a:cubicBezTo>
                    <a:pt x="188" y="342"/>
                    <a:pt x="187" y="342"/>
                    <a:pt x="187" y="342"/>
                  </a:cubicBezTo>
                  <a:cubicBezTo>
                    <a:pt x="188" y="342"/>
                    <a:pt x="190" y="342"/>
                    <a:pt x="191" y="342"/>
                  </a:cubicBezTo>
                  <a:cubicBezTo>
                    <a:pt x="191" y="343"/>
                    <a:pt x="189" y="343"/>
                    <a:pt x="188" y="343"/>
                  </a:cubicBezTo>
                  <a:cubicBezTo>
                    <a:pt x="187" y="342"/>
                    <a:pt x="187" y="342"/>
                    <a:pt x="187" y="342"/>
                  </a:cubicBezTo>
                  <a:cubicBezTo>
                    <a:pt x="188" y="343"/>
                    <a:pt x="186" y="342"/>
                    <a:pt x="186" y="343"/>
                  </a:cubicBezTo>
                  <a:cubicBezTo>
                    <a:pt x="188" y="343"/>
                    <a:pt x="189" y="343"/>
                    <a:pt x="191" y="343"/>
                  </a:cubicBezTo>
                  <a:cubicBezTo>
                    <a:pt x="191" y="343"/>
                    <a:pt x="190" y="344"/>
                    <a:pt x="190" y="344"/>
                  </a:cubicBezTo>
                  <a:cubicBezTo>
                    <a:pt x="189" y="343"/>
                    <a:pt x="189" y="343"/>
                    <a:pt x="189" y="343"/>
                  </a:cubicBezTo>
                  <a:cubicBezTo>
                    <a:pt x="189" y="344"/>
                    <a:pt x="186" y="343"/>
                    <a:pt x="186" y="344"/>
                  </a:cubicBezTo>
                  <a:cubicBezTo>
                    <a:pt x="188" y="344"/>
                    <a:pt x="188" y="344"/>
                    <a:pt x="188" y="344"/>
                  </a:cubicBezTo>
                  <a:cubicBezTo>
                    <a:pt x="186" y="344"/>
                    <a:pt x="186" y="344"/>
                    <a:pt x="186" y="344"/>
                  </a:cubicBezTo>
                  <a:cubicBezTo>
                    <a:pt x="188" y="344"/>
                    <a:pt x="187" y="344"/>
                    <a:pt x="188" y="344"/>
                  </a:cubicBezTo>
                  <a:cubicBezTo>
                    <a:pt x="187" y="344"/>
                    <a:pt x="187" y="344"/>
                    <a:pt x="187" y="344"/>
                  </a:cubicBezTo>
                  <a:cubicBezTo>
                    <a:pt x="187" y="345"/>
                    <a:pt x="190" y="345"/>
                    <a:pt x="188" y="345"/>
                  </a:cubicBezTo>
                  <a:cubicBezTo>
                    <a:pt x="190" y="345"/>
                    <a:pt x="188" y="345"/>
                    <a:pt x="189" y="345"/>
                  </a:cubicBezTo>
                  <a:cubicBezTo>
                    <a:pt x="191" y="344"/>
                    <a:pt x="191" y="345"/>
                    <a:pt x="191" y="345"/>
                  </a:cubicBezTo>
                  <a:cubicBezTo>
                    <a:pt x="188" y="345"/>
                    <a:pt x="191" y="346"/>
                    <a:pt x="191" y="346"/>
                  </a:cubicBezTo>
                  <a:cubicBezTo>
                    <a:pt x="190" y="346"/>
                    <a:pt x="189" y="346"/>
                    <a:pt x="188" y="346"/>
                  </a:cubicBezTo>
                  <a:cubicBezTo>
                    <a:pt x="190" y="346"/>
                    <a:pt x="190" y="346"/>
                    <a:pt x="190" y="346"/>
                  </a:cubicBezTo>
                  <a:cubicBezTo>
                    <a:pt x="187" y="346"/>
                    <a:pt x="191" y="347"/>
                    <a:pt x="190" y="347"/>
                  </a:cubicBezTo>
                  <a:cubicBezTo>
                    <a:pt x="189" y="347"/>
                    <a:pt x="187" y="347"/>
                    <a:pt x="187" y="347"/>
                  </a:cubicBezTo>
                  <a:cubicBezTo>
                    <a:pt x="190" y="347"/>
                    <a:pt x="190" y="347"/>
                    <a:pt x="192" y="347"/>
                  </a:cubicBezTo>
                  <a:cubicBezTo>
                    <a:pt x="191" y="348"/>
                    <a:pt x="189" y="347"/>
                    <a:pt x="187" y="347"/>
                  </a:cubicBezTo>
                  <a:cubicBezTo>
                    <a:pt x="189" y="348"/>
                    <a:pt x="185" y="348"/>
                    <a:pt x="188" y="348"/>
                  </a:cubicBezTo>
                  <a:cubicBezTo>
                    <a:pt x="189" y="348"/>
                    <a:pt x="190" y="348"/>
                    <a:pt x="191" y="348"/>
                  </a:cubicBezTo>
                  <a:cubicBezTo>
                    <a:pt x="191" y="349"/>
                    <a:pt x="190" y="348"/>
                    <a:pt x="189" y="348"/>
                  </a:cubicBezTo>
                  <a:cubicBezTo>
                    <a:pt x="189" y="349"/>
                    <a:pt x="191" y="349"/>
                    <a:pt x="192" y="349"/>
                  </a:cubicBezTo>
                  <a:cubicBezTo>
                    <a:pt x="191" y="349"/>
                    <a:pt x="194" y="349"/>
                    <a:pt x="192" y="350"/>
                  </a:cubicBezTo>
                  <a:cubicBezTo>
                    <a:pt x="191" y="350"/>
                    <a:pt x="191" y="349"/>
                    <a:pt x="190" y="349"/>
                  </a:cubicBezTo>
                  <a:cubicBezTo>
                    <a:pt x="190" y="350"/>
                    <a:pt x="194" y="350"/>
                    <a:pt x="195" y="350"/>
                  </a:cubicBezTo>
                  <a:cubicBezTo>
                    <a:pt x="196" y="350"/>
                    <a:pt x="199" y="351"/>
                    <a:pt x="200" y="351"/>
                  </a:cubicBezTo>
                  <a:cubicBezTo>
                    <a:pt x="199" y="352"/>
                    <a:pt x="199" y="351"/>
                    <a:pt x="197" y="351"/>
                  </a:cubicBezTo>
                  <a:cubicBezTo>
                    <a:pt x="197" y="351"/>
                    <a:pt x="197" y="351"/>
                    <a:pt x="197" y="351"/>
                  </a:cubicBezTo>
                  <a:cubicBezTo>
                    <a:pt x="194" y="351"/>
                    <a:pt x="192" y="350"/>
                    <a:pt x="190" y="350"/>
                  </a:cubicBezTo>
                  <a:cubicBezTo>
                    <a:pt x="191" y="350"/>
                    <a:pt x="191" y="350"/>
                    <a:pt x="191" y="350"/>
                  </a:cubicBezTo>
                  <a:cubicBezTo>
                    <a:pt x="188" y="350"/>
                    <a:pt x="188" y="350"/>
                    <a:pt x="188" y="350"/>
                  </a:cubicBezTo>
                  <a:cubicBezTo>
                    <a:pt x="190" y="350"/>
                    <a:pt x="188" y="351"/>
                    <a:pt x="189" y="351"/>
                  </a:cubicBezTo>
                  <a:cubicBezTo>
                    <a:pt x="190" y="351"/>
                    <a:pt x="188" y="351"/>
                    <a:pt x="189" y="351"/>
                  </a:cubicBezTo>
                  <a:cubicBezTo>
                    <a:pt x="190" y="351"/>
                    <a:pt x="193" y="351"/>
                    <a:pt x="192" y="352"/>
                  </a:cubicBezTo>
                  <a:cubicBezTo>
                    <a:pt x="188" y="351"/>
                    <a:pt x="188" y="351"/>
                    <a:pt x="188" y="351"/>
                  </a:cubicBezTo>
                  <a:cubicBezTo>
                    <a:pt x="188" y="352"/>
                    <a:pt x="190" y="352"/>
                    <a:pt x="189" y="352"/>
                  </a:cubicBezTo>
                  <a:cubicBezTo>
                    <a:pt x="188" y="352"/>
                    <a:pt x="188" y="352"/>
                    <a:pt x="188" y="352"/>
                  </a:cubicBezTo>
                  <a:cubicBezTo>
                    <a:pt x="188" y="353"/>
                    <a:pt x="188" y="354"/>
                    <a:pt x="192" y="356"/>
                  </a:cubicBezTo>
                  <a:cubicBezTo>
                    <a:pt x="190" y="356"/>
                    <a:pt x="190" y="356"/>
                    <a:pt x="189" y="357"/>
                  </a:cubicBezTo>
                  <a:cubicBezTo>
                    <a:pt x="189" y="357"/>
                    <a:pt x="191" y="357"/>
                    <a:pt x="191" y="357"/>
                  </a:cubicBezTo>
                  <a:cubicBezTo>
                    <a:pt x="189" y="357"/>
                    <a:pt x="189" y="357"/>
                    <a:pt x="189" y="357"/>
                  </a:cubicBezTo>
                  <a:cubicBezTo>
                    <a:pt x="188" y="357"/>
                    <a:pt x="189" y="358"/>
                    <a:pt x="191" y="359"/>
                  </a:cubicBezTo>
                  <a:cubicBezTo>
                    <a:pt x="189" y="358"/>
                    <a:pt x="189" y="358"/>
                    <a:pt x="189" y="358"/>
                  </a:cubicBezTo>
                  <a:cubicBezTo>
                    <a:pt x="188" y="359"/>
                    <a:pt x="190" y="359"/>
                    <a:pt x="191" y="359"/>
                  </a:cubicBezTo>
                  <a:cubicBezTo>
                    <a:pt x="189" y="359"/>
                    <a:pt x="189" y="359"/>
                    <a:pt x="189" y="359"/>
                  </a:cubicBezTo>
                  <a:cubicBezTo>
                    <a:pt x="191" y="359"/>
                    <a:pt x="191" y="359"/>
                    <a:pt x="191" y="359"/>
                  </a:cubicBezTo>
                  <a:cubicBezTo>
                    <a:pt x="191" y="360"/>
                    <a:pt x="191" y="360"/>
                    <a:pt x="189" y="360"/>
                  </a:cubicBezTo>
                  <a:cubicBezTo>
                    <a:pt x="190" y="360"/>
                    <a:pt x="190" y="360"/>
                    <a:pt x="190" y="360"/>
                  </a:cubicBezTo>
                  <a:cubicBezTo>
                    <a:pt x="189" y="360"/>
                    <a:pt x="189" y="361"/>
                    <a:pt x="189" y="362"/>
                  </a:cubicBezTo>
                  <a:cubicBezTo>
                    <a:pt x="190" y="362"/>
                    <a:pt x="191" y="362"/>
                    <a:pt x="192" y="362"/>
                  </a:cubicBezTo>
                  <a:cubicBezTo>
                    <a:pt x="194" y="362"/>
                    <a:pt x="192" y="362"/>
                    <a:pt x="193" y="362"/>
                  </a:cubicBezTo>
                  <a:cubicBezTo>
                    <a:pt x="191" y="362"/>
                    <a:pt x="191" y="362"/>
                    <a:pt x="191" y="362"/>
                  </a:cubicBezTo>
                  <a:cubicBezTo>
                    <a:pt x="187" y="362"/>
                    <a:pt x="190" y="364"/>
                    <a:pt x="189" y="365"/>
                  </a:cubicBezTo>
                  <a:cubicBezTo>
                    <a:pt x="190" y="365"/>
                    <a:pt x="190" y="365"/>
                    <a:pt x="190" y="365"/>
                  </a:cubicBezTo>
                  <a:cubicBezTo>
                    <a:pt x="188" y="365"/>
                    <a:pt x="190" y="366"/>
                    <a:pt x="189" y="367"/>
                  </a:cubicBezTo>
                  <a:cubicBezTo>
                    <a:pt x="190" y="367"/>
                    <a:pt x="193" y="367"/>
                    <a:pt x="193" y="368"/>
                  </a:cubicBezTo>
                  <a:cubicBezTo>
                    <a:pt x="195" y="368"/>
                    <a:pt x="190" y="368"/>
                    <a:pt x="189" y="368"/>
                  </a:cubicBezTo>
                  <a:cubicBezTo>
                    <a:pt x="190" y="368"/>
                    <a:pt x="190" y="368"/>
                    <a:pt x="190" y="369"/>
                  </a:cubicBezTo>
                  <a:cubicBezTo>
                    <a:pt x="190" y="369"/>
                    <a:pt x="190" y="369"/>
                    <a:pt x="190" y="369"/>
                  </a:cubicBezTo>
                  <a:cubicBezTo>
                    <a:pt x="191" y="369"/>
                    <a:pt x="191" y="369"/>
                    <a:pt x="190" y="369"/>
                  </a:cubicBezTo>
                  <a:cubicBezTo>
                    <a:pt x="190" y="369"/>
                    <a:pt x="190" y="369"/>
                    <a:pt x="190" y="369"/>
                  </a:cubicBezTo>
                  <a:cubicBezTo>
                    <a:pt x="190" y="370"/>
                    <a:pt x="189" y="370"/>
                    <a:pt x="189" y="370"/>
                  </a:cubicBezTo>
                  <a:cubicBezTo>
                    <a:pt x="191" y="370"/>
                    <a:pt x="190" y="371"/>
                    <a:pt x="191" y="371"/>
                  </a:cubicBezTo>
                  <a:cubicBezTo>
                    <a:pt x="190" y="371"/>
                    <a:pt x="190" y="371"/>
                    <a:pt x="190" y="371"/>
                  </a:cubicBezTo>
                  <a:cubicBezTo>
                    <a:pt x="192" y="371"/>
                    <a:pt x="192" y="371"/>
                    <a:pt x="192" y="371"/>
                  </a:cubicBezTo>
                  <a:cubicBezTo>
                    <a:pt x="191" y="371"/>
                    <a:pt x="191" y="371"/>
                    <a:pt x="191" y="371"/>
                  </a:cubicBezTo>
                  <a:cubicBezTo>
                    <a:pt x="189" y="371"/>
                    <a:pt x="189" y="371"/>
                    <a:pt x="189" y="371"/>
                  </a:cubicBezTo>
                  <a:cubicBezTo>
                    <a:pt x="188" y="371"/>
                    <a:pt x="191" y="371"/>
                    <a:pt x="192" y="372"/>
                  </a:cubicBezTo>
                  <a:cubicBezTo>
                    <a:pt x="193" y="372"/>
                    <a:pt x="191" y="372"/>
                    <a:pt x="191" y="372"/>
                  </a:cubicBezTo>
                  <a:cubicBezTo>
                    <a:pt x="190" y="372"/>
                    <a:pt x="191" y="372"/>
                    <a:pt x="191" y="372"/>
                  </a:cubicBezTo>
                  <a:cubicBezTo>
                    <a:pt x="189" y="371"/>
                    <a:pt x="190" y="372"/>
                    <a:pt x="189" y="372"/>
                  </a:cubicBezTo>
                  <a:cubicBezTo>
                    <a:pt x="189" y="372"/>
                    <a:pt x="191" y="372"/>
                    <a:pt x="191" y="372"/>
                  </a:cubicBezTo>
                  <a:cubicBezTo>
                    <a:pt x="190" y="373"/>
                    <a:pt x="191" y="373"/>
                    <a:pt x="189" y="373"/>
                  </a:cubicBezTo>
                  <a:cubicBezTo>
                    <a:pt x="190" y="373"/>
                    <a:pt x="190" y="373"/>
                    <a:pt x="191" y="374"/>
                  </a:cubicBezTo>
                  <a:cubicBezTo>
                    <a:pt x="191" y="373"/>
                    <a:pt x="191" y="373"/>
                    <a:pt x="193" y="373"/>
                  </a:cubicBezTo>
                  <a:cubicBezTo>
                    <a:pt x="193" y="373"/>
                    <a:pt x="193" y="374"/>
                    <a:pt x="192" y="374"/>
                  </a:cubicBezTo>
                  <a:cubicBezTo>
                    <a:pt x="192" y="374"/>
                    <a:pt x="192" y="374"/>
                    <a:pt x="192" y="374"/>
                  </a:cubicBezTo>
                  <a:cubicBezTo>
                    <a:pt x="192" y="374"/>
                    <a:pt x="192" y="374"/>
                    <a:pt x="193" y="374"/>
                  </a:cubicBezTo>
                  <a:cubicBezTo>
                    <a:pt x="191" y="374"/>
                    <a:pt x="191" y="374"/>
                    <a:pt x="191" y="374"/>
                  </a:cubicBezTo>
                  <a:cubicBezTo>
                    <a:pt x="193" y="374"/>
                    <a:pt x="192" y="375"/>
                    <a:pt x="193" y="375"/>
                  </a:cubicBezTo>
                  <a:cubicBezTo>
                    <a:pt x="191" y="375"/>
                    <a:pt x="189" y="375"/>
                    <a:pt x="189" y="375"/>
                  </a:cubicBezTo>
                  <a:cubicBezTo>
                    <a:pt x="190" y="376"/>
                    <a:pt x="190" y="376"/>
                    <a:pt x="190" y="376"/>
                  </a:cubicBezTo>
                  <a:cubicBezTo>
                    <a:pt x="191" y="376"/>
                    <a:pt x="190" y="376"/>
                    <a:pt x="189" y="376"/>
                  </a:cubicBezTo>
                  <a:cubicBezTo>
                    <a:pt x="188" y="376"/>
                    <a:pt x="194" y="377"/>
                    <a:pt x="192" y="377"/>
                  </a:cubicBezTo>
                  <a:cubicBezTo>
                    <a:pt x="190" y="377"/>
                    <a:pt x="190" y="377"/>
                    <a:pt x="189" y="377"/>
                  </a:cubicBezTo>
                  <a:cubicBezTo>
                    <a:pt x="190" y="378"/>
                    <a:pt x="191" y="378"/>
                    <a:pt x="191" y="378"/>
                  </a:cubicBezTo>
                  <a:cubicBezTo>
                    <a:pt x="192" y="378"/>
                    <a:pt x="189" y="377"/>
                    <a:pt x="191" y="377"/>
                  </a:cubicBezTo>
                  <a:cubicBezTo>
                    <a:pt x="192" y="377"/>
                    <a:pt x="191" y="378"/>
                    <a:pt x="192" y="378"/>
                  </a:cubicBezTo>
                  <a:cubicBezTo>
                    <a:pt x="187" y="378"/>
                    <a:pt x="191" y="380"/>
                    <a:pt x="188" y="380"/>
                  </a:cubicBezTo>
                  <a:cubicBezTo>
                    <a:pt x="191" y="380"/>
                    <a:pt x="189" y="381"/>
                    <a:pt x="190" y="381"/>
                  </a:cubicBezTo>
                  <a:cubicBezTo>
                    <a:pt x="187" y="381"/>
                    <a:pt x="190" y="382"/>
                    <a:pt x="189" y="382"/>
                  </a:cubicBezTo>
                  <a:cubicBezTo>
                    <a:pt x="191" y="382"/>
                    <a:pt x="191" y="382"/>
                    <a:pt x="191" y="382"/>
                  </a:cubicBezTo>
                  <a:cubicBezTo>
                    <a:pt x="190" y="382"/>
                    <a:pt x="195" y="383"/>
                    <a:pt x="192" y="383"/>
                  </a:cubicBezTo>
                  <a:cubicBezTo>
                    <a:pt x="191" y="383"/>
                    <a:pt x="190" y="383"/>
                    <a:pt x="190" y="383"/>
                  </a:cubicBezTo>
                  <a:cubicBezTo>
                    <a:pt x="187" y="383"/>
                    <a:pt x="192" y="384"/>
                    <a:pt x="189" y="384"/>
                  </a:cubicBezTo>
                  <a:cubicBezTo>
                    <a:pt x="190" y="384"/>
                    <a:pt x="192" y="384"/>
                    <a:pt x="193" y="385"/>
                  </a:cubicBezTo>
                  <a:cubicBezTo>
                    <a:pt x="192" y="385"/>
                    <a:pt x="190" y="385"/>
                    <a:pt x="190" y="385"/>
                  </a:cubicBezTo>
                  <a:cubicBezTo>
                    <a:pt x="190" y="386"/>
                    <a:pt x="191" y="386"/>
                    <a:pt x="190" y="386"/>
                  </a:cubicBezTo>
                  <a:cubicBezTo>
                    <a:pt x="189" y="386"/>
                    <a:pt x="189" y="386"/>
                    <a:pt x="189" y="386"/>
                  </a:cubicBezTo>
                  <a:cubicBezTo>
                    <a:pt x="188" y="386"/>
                    <a:pt x="189" y="386"/>
                    <a:pt x="190" y="387"/>
                  </a:cubicBezTo>
                  <a:cubicBezTo>
                    <a:pt x="188" y="387"/>
                    <a:pt x="189" y="388"/>
                    <a:pt x="188" y="388"/>
                  </a:cubicBezTo>
                  <a:cubicBezTo>
                    <a:pt x="191" y="389"/>
                    <a:pt x="187" y="389"/>
                    <a:pt x="190" y="389"/>
                  </a:cubicBezTo>
                  <a:cubicBezTo>
                    <a:pt x="189" y="389"/>
                    <a:pt x="189" y="389"/>
                    <a:pt x="189" y="389"/>
                  </a:cubicBezTo>
                  <a:cubicBezTo>
                    <a:pt x="190" y="389"/>
                    <a:pt x="192" y="390"/>
                    <a:pt x="192" y="390"/>
                  </a:cubicBezTo>
                  <a:cubicBezTo>
                    <a:pt x="190" y="390"/>
                    <a:pt x="190" y="390"/>
                    <a:pt x="190" y="390"/>
                  </a:cubicBezTo>
                  <a:cubicBezTo>
                    <a:pt x="188" y="390"/>
                    <a:pt x="190" y="390"/>
                    <a:pt x="189" y="391"/>
                  </a:cubicBezTo>
                  <a:cubicBezTo>
                    <a:pt x="190" y="390"/>
                    <a:pt x="189" y="391"/>
                    <a:pt x="190" y="391"/>
                  </a:cubicBezTo>
                  <a:cubicBezTo>
                    <a:pt x="191" y="391"/>
                    <a:pt x="191" y="391"/>
                    <a:pt x="191" y="391"/>
                  </a:cubicBezTo>
                  <a:cubicBezTo>
                    <a:pt x="192" y="392"/>
                    <a:pt x="192" y="391"/>
                    <a:pt x="192" y="392"/>
                  </a:cubicBezTo>
                  <a:cubicBezTo>
                    <a:pt x="192" y="392"/>
                    <a:pt x="190" y="392"/>
                    <a:pt x="190" y="392"/>
                  </a:cubicBezTo>
                  <a:cubicBezTo>
                    <a:pt x="189" y="392"/>
                    <a:pt x="190" y="392"/>
                    <a:pt x="190" y="393"/>
                  </a:cubicBezTo>
                  <a:cubicBezTo>
                    <a:pt x="190" y="393"/>
                    <a:pt x="190" y="392"/>
                    <a:pt x="191" y="393"/>
                  </a:cubicBezTo>
                  <a:cubicBezTo>
                    <a:pt x="191" y="393"/>
                    <a:pt x="190" y="393"/>
                    <a:pt x="190" y="393"/>
                  </a:cubicBezTo>
                  <a:cubicBezTo>
                    <a:pt x="190" y="393"/>
                    <a:pt x="191" y="393"/>
                    <a:pt x="191" y="393"/>
                  </a:cubicBezTo>
                  <a:cubicBezTo>
                    <a:pt x="191" y="393"/>
                    <a:pt x="191" y="393"/>
                    <a:pt x="191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88" y="393"/>
                    <a:pt x="188" y="393"/>
                    <a:pt x="188" y="393"/>
                  </a:cubicBezTo>
                  <a:cubicBezTo>
                    <a:pt x="188" y="394"/>
                    <a:pt x="190" y="394"/>
                    <a:pt x="191" y="394"/>
                  </a:cubicBezTo>
                  <a:cubicBezTo>
                    <a:pt x="189" y="395"/>
                    <a:pt x="191" y="396"/>
                    <a:pt x="192" y="396"/>
                  </a:cubicBezTo>
                  <a:cubicBezTo>
                    <a:pt x="192" y="396"/>
                    <a:pt x="190" y="396"/>
                    <a:pt x="191" y="396"/>
                  </a:cubicBezTo>
                  <a:cubicBezTo>
                    <a:pt x="191" y="397"/>
                    <a:pt x="193" y="397"/>
                    <a:pt x="192" y="397"/>
                  </a:cubicBezTo>
                  <a:cubicBezTo>
                    <a:pt x="192" y="397"/>
                    <a:pt x="191" y="397"/>
                    <a:pt x="191" y="398"/>
                  </a:cubicBezTo>
                  <a:cubicBezTo>
                    <a:pt x="190" y="398"/>
                    <a:pt x="192" y="397"/>
                    <a:pt x="192" y="397"/>
                  </a:cubicBezTo>
                  <a:cubicBezTo>
                    <a:pt x="190" y="398"/>
                    <a:pt x="194" y="399"/>
                    <a:pt x="192" y="400"/>
                  </a:cubicBezTo>
                  <a:cubicBezTo>
                    <a:pt x="192" y="399"/>
                    <a:pt x="191" y="399"/>
                    <a:pt x="191" y="399"/>
                  </a:cubicBezTo>
                  <a:cubicBezTo>
                    <a:pt x="191" y="400"/>
                    <a:pt x="192" y="400"/>
                    <a:pt x="194" y="401"/>
                  </a:cubicBezTo>
                  <a:cubicBezTo>
                    <a:pt x="192" y="401"/>
                    <a:pt x="192" y="401"/>
                    <a:pt x="192" y="401"/>
                  </a:cubicBezTo>
                  <a:cubicBezTo>
                    <a:pt x="192" y="401"/>
                    <a:pt x="193" y="401"/>
                    <a:pt x="194" y="401"/>
                  </a:cubicBezTo>
                  <a:cubicBezTo>
                    <a:pt x="195" y="401"/>
                    <a:pt x="196" y="401"/>
                    <a:pt x="196" y="402"/>
                  </a:cubicBezTo>
                  <a:cubicBezTo>
                    <a:pt x="196" y="402"/>
                    <a:pt x="196" y="402"/>
                    <a:pt x="196" y="402"/>
                  </a:cubicBezTo>
                  <a:cubicBezTo>
                    <a:pt x="196" y="402"/>
                    <a:pt x="197" y="402"/>
                    <a:pt x="197" y="402"/>
                  </a:cubicBezTo>
                  <a:cubicBezTo>
                    <a:pt x="196" y="403"/>
                    <a:pt x="196" y="402"/>
                    <a:pt x="195" y="402"/>
                  </a:cubicBezTo>
                  <a:cubicBezTo>
                    <a:pt x="193" y="403"/>
                    <a:pt x="194" y="404"/>
                    <a:pt x="194" y="404"/>
                  </a:cubicBezTo>
                  <a:cubicBezTo>
                    <a:pt x="195" y="404"/>
                    <a:pt x="195" y="404"/>
                    <a:pt x="195" y="404"/>
                  </a:cubicBezTo>
                  <a:cubicBezTo>
                    <a:pt x="196" y="404"/>
                    <a:pt x="194" y="404"/>
                    <a:pt x="194" y="404"/>
                  </a:cubicBezTo>
                  <a:cubicBezTo>
                    <a:pt x="199" y="405"/>
                    <a:pt x="199" y="405"/>
                    <a:pt x="199" y="405"/>
                  </a:cubicBezTo>
                  <a:cubicBezTo>
                    <a:pt x="198" y="404"/>
                    <a:pt x="197" y="405"/>
                    <a:pt x="196" y="405"/>
                  </a:cubicBezTo>
                  <a:cubicBezTo>
                    <a:pt x="196" y="405"/>
                    <a:pt x="199" y="406"/>
                    <a:pt x="201" y="406"/>
                  </a:cubicBezTo>
                  <a:cubicBezTo>
                    <a:pt x="200" y="406"/>
                    <a:pt x="201" y="406"/>
                    <a:pt x="201" y="407"/>
                  </a:cubicBezTo>
                  <a:cubicBezTo>
                    <a:pt x="200" y="407"/>
                    <a:pt x="202" y="407"/>
                    <a:pt x="200" y="407"/>
                  </a:cubicBezTo>
                  <a:cubicBezTo>
                    <a:pt x="199" y="407"/>
                    <a:pt x="199" y="407"/>
                    <a:pt x="199" y="407"/>
                  </a:cubicBezTo>
                  <a:cubicBezTo>
                    <a:pt x="199" y="407"/>
                    <a:pt x="197" y="407"/>
                    <a:pt x="196" y="407"/>
                  </a:cubicBezTo>
                  <a:cubicBezTo>
                    <a:pt x="196" y="407"/>
                    <a:pt x="196" y="408"/>
                    <a:pt x="195" y="409"/>
                  </a:cubicBezTo>
                  <a:cubicBezTo>
                    <a:pt x="198" y="408"/>
                    <a:pt x="197" y="410"/>
                    <a:pt x="199" y="409"/>
                  </a:cubicBezTo>
                  <a:cubicBezTo>
                    <a:pt x="200" y="410"/>
                    <a:pt x="197" y="410"/>
                    <a:pt x="197" y="410"/>
                  </a:cubicBezTo>
                  <a:cubicBezTo>
                    <a:pt x="198" y="411"/>
                    <a:pt x="197" y="411"/>
                    <a:pt x="197" y="412"/>
                  </a:cubicBezTo>
                  <a:cubicBezTo>
                    <a:pt x="197" y="412"/>
                    <a:pt x="197" y="412"/>
                    <a:pt x="197" y="412"/>
                  </a:cubicBezTo>
                  <a:cubicBezTo>
                    <a:pt x="198" y="412"/>
                    <a:pt x="197" y="413"/>
                    <a:pt x="199" y="413"/>
                  </a:cubicBezTo>
                  <a:cubicBezTo>
                    <a:pt x="198" y="413"/>
                    <a:pt x="198" y="413"/>
                    <a:pt x="198" y="413"/>
                  </a:cubicBezTo>
                  <a:cubicBezTo>
                    <a:pt x="197" y="414"/>
                    <a:pt x="201" y="413"/>
                    <a:pt x="200" y="414"/>
                  </a:cubicBezTo>
                  <a:cubicBezTo>
                    <a:pt x="199" y="414"/>
                    <a:pt x="199" y="414"/>
                    <a:pt x="199" y="414"/>
                  </a:cubicBezTo>
                  <a:cubicBezTo>
                    <a:pt x="200" y="414"/>
                    <a:pt x="198" y="415"/>
                    <a:pt x="200" y="415"/>
                  </a:cubicBezTo>
                  <a:cubicBezTo>
                    <a:pt x="199" y="415"/>
                    <a:pt x="199" y="415"/>
                    <a:pt x="198" y="415"/>
                  </a:cubicBezTo>
                  <a:cubicBezTo>
                    <a:pt x="199" y="415"/>
                    <a:pt x="199" y="416"/>
                    <a:pt x="200" y="416"/>
                  </a:cubicBezTo>
                  <a:cubicBezTo>
                    <a:pt x="198" y="416"/>
                    <a:pt x="198" y="416"/>
                    <a:pt x="198" y="416"/>
                  </a:cubicBezTo>
                  <a:cubicBezTo>
                    <a:pt x="197" y="417"/>
                    <a:pt x="201" y="416"/>
                    <a:pt x="200" y="417"/>
                  </a:cubicBezTo>
                  <a:cubicBezTo>
                    <a:pt x="200" y="417"/>
                    <a:pt x="199" y="417"/>
                    <a:pt x="199" y="417"/>
                  </a:cubicBezTo>
                  <a:cubicBezTo>
                    <a:pt x="200" y="417"/>
                    <a:pt x="200" y="418"/>
                    <a:pt x="200" y="418"/>
                  </a:cubicBezTo>
                  <a:cubicBezTo>
                    <a:pt x="198" y="419"/>
                    <a:pt x="198" y="419"/>
                    <a:pt x="198" y="419"/>
                  </a:cubicBezTo>
                  <a:cubicBezTo>
                    <a:pt x="198" y="421"/>
                    <a:pt x="198" y="423"/>
                    <a:pt x="201" y="425"/>
                  </a:cubicBezTo>
                  <a:cubicBezTo>
                    <a:pt x="198" y="425"/>
                    <a:pt x="199" y="424"/>
                    <a:pt x="197" y="425"/>
                  </a:cubicBezTo>
                  <a:cubicBezTo>
                    <a:pt x="200" y="425"/>
                    <a:pt x="198" y="425"/>
                    <a:pt x="199" y="426"/>
                  </a:cubicBezTo>
                  <a:cubicBezTo>
                    <a:pt x="198" y="426"/>
                    <a:pt x="198" y="426"/>
                    <a:pt x="198" y="426"/>
                  </a:cubicBezTo>
                  <a:cubicBezTo>
                    <a:pt x="199" y="426"/>
                    <a:pt x="198" y="426"/>
                    <a:pt x="198" y="426"/>
                  </a:cubicBezTo>
                  <a:cubicBezTo>
                    <a:pt x="199" y="426"/>
                    <a:pt x="199" y="426"/>
                    <a:pt x="199" y="426"/>
                  </a:cubicBezTo>
                  <a:cubicBezTo>
                    <a:pt x="199" y="426"/>
                    <a:pt x="199" y="427"/>
                    <a:pt x="199" y="427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198" y="427"/>
                    <a:pt x="197" y="427"/>
                    <a:pt x="199" y="427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197" y="428"/>
                    <a:pt x="197" y="428"/>
                    <a:pt x="197" y="428"/>
                  </a:cubicBezTo>
                  <a:cubicBezTo>
                    <a:pt x="200" y="428"/>
                    <a:pt x="198" y="428"/>
                    <a:pt x="198" y="428"/>
                  </a:cubicBezTo>
                  <a:cubicBezTo>
                    <a:pt x="197" y="429"/>
                    <a:pt x="194" y="427"/>
                    <a:pt x="194" y="429"/>
                  </a:cubicBezTo>
                  <a:cubicBezTo>
                    <a:pt x="194" y="429"/>
                    <a:pt x="194" y="429"/>
                    <a:pt x="194" y="429"/>
                  </a:cubicBezTo>
                  <a:cubicBezTo>
                    <a:pt x="189" y="432"/>
                    <a:pt x="183" y="435"/>
                    <a:pt x="180" y="441"/>
                  </a:cubicBezTo>
                  <a:cubicBezTo>
                    <a:pt x="180" y="442"/>
                    <a:pt x="179" y="443"/>
                    <a:pt x="178" y="444"/>
                  </a:cubicBezTo>
                  <a:cubicBezTo>
                    <a:pt x="178" y="441"/>
                    <a:pt x="178" y="437"/>
                    <a:pt x="180" y="434"/>
                  </a:cubicBezTo>
                  <a:cubicBezTo>
                    <a:pt x="179" y="431"/>
                    <a:pt x="178" y="427"/>
                    <a:pt x="179" y="425"/>
                  </a:cubicBezTo>
                  <a:cubicBezTo>
                    <a:pt x="178" y="412"/>
                    <a:pt x="182" y="402"/>
                    <a:pt x="179" y="389"/>
                  </a:cubicBezTo>
                  <a:cubicBezTo>
                    <a:pt x="179" y="390"/>
                    <a:pt x="178" y="389"/>
                    <a:pt x="177" y="389"/>
                  </a:cubicBezTo>
                  <a:cubicBezTo>
                    <a:pt x="178" y="389"/>
                    <a:pt x="178" y="389"/>
                    <a:pt x="178" y="389"/>
                  </a:cubicBezTo>
                  <a:cubicBezTo>
                    <a:pt x="176" y="388"/>
                    <a:pt x="176" y="388"/>
                    <a:pt x="176" y="388"/>
                  </a:cubicBezTo>
                  <a:cubicBezTo>
                    <a:pt x="176" y="387"/>
                    <a:pt x="178" y="387"/>
                    <a:pt x="178" y="388"/>
                  </a:cubicBezTo>
                  <a:cubicBezTo>
                    <a:pt x="178" y="383"/>
                    <a:pt x="177" y="379"/>
                    <a:pt x="178" y="374"/>
                  </a:cubicBezTo>
                  <a:cubicBezTo>
                    <a:pt x="175" y="374"/>
                    <a:pt x="177" y="371"/>
                    <a:pt x="175" y="371"/>
                  </a:cubicBezTo>
                  <a:cubicBezTo>
                    <a:pt x="176" y="371"/>
                    <a:pt x="176" y="371"/>
                    <a:pt x="176" y="371"/>
                  </a:cubicBezTo>
                  <a:cubicBezTo>
                    <a:pt x="175" y="368"/>
                    <a:pt x="175" y="368"/>
                    <a:pt x="177" y="365"/>
                  </a:cubicBezTo>
                  <a:cubicBezTo>
                    <a:pt x="178" y="353"/>
                    <a:pt x="176" y="340"/>
                    <a:pt x="174" y="326"/>
                  </a:cubicBezTo>
                  <a:cubicBezTo>
                    <a:pt x="170" y="313"/>
                    <a:pt x="162" y="297"/>
                    <a:pt x="148" y="288"/>
                  </a:cubicBezTo>
                  <a:cubicBezTo>
                    <a:pt x="143" y="290"/>
                    <a:pt x="142" y="286"/>
                    <a:pt x="138" y="288"/>
                  </a:cubicBezTo>
                  <a:cubicBezTo>
                    <a:pt x="138" y="287"/>
                    <a:pt x="138" y="287"/>
                    <a:pt x="138" y="287"/>
                  </a:cubicBezTo>
                  <a:cubicBezTo>
                    <a:pt x="136" y="288"/>
                    <a:pt x="136" y="286"/>
                    <a:pt x="133" y="284"/>
                  </a:cubicBezTo>
                  <a:cubicBezTo>
                    <a:pt x="133" y="285"/>
                    <a:pt x="132" y="284"/>
                    <a:pt x="132" y="286"/>
                  </a:cubicBezTo>
                  <a:cubicBezTo>
                    <a:pt x="131" y="287"/>
                    <a:pt x="131" y="282"/>
                    <a:pt x="129" y="283"/>
                  </a:cubicBezTo>
                  <a:cubicBezTo>
                    <a:pt x="129" y="282"/>
                    <a:pt x="129" y="284"/>
                    <a:pt x="129" y="283"/>
                  </a:cubicBezTo>
                  <a:cubicBezTo>
                    <a:pt x="125" y="285"/>
                    <a:pt x="129" y="282"/>
                    <a:pt x="127" y="279"/>
                  </a:cubicBezTo>
                  <a:cubicBezTo>
                    <a:pt x="120" y="278"/>
                    <a:pt x="113" y="280"/>
                    <a:pt x="107" y="278"/>
                  </a:cubicBezTo>
                  <a:cubicBezTo>
                    <a:pt x="108" y="278"/>
                    <a:pt x="108" y="280"/>
                    <a:pt x="107" y="280"/>
                  </a:cubicBezTo>
                  <a:cubicBezTo>
                    <a:pt x="107" y="276"/>
                    <a:pt x="105" y="280"/>
                    <a:pt x="104" y="279"/>
                  </a:cubicBezTo>
                  <a:cubicBezTo>
                    <a:pt x="104" y="278"/>
                    <a:pt x="105" y="278"/>
                    <a:pt x="105" y="278"/>
                  </a:cubicBezTo>
                  <a:cubicBezTo>
                    <a:pt x="103" y="276"/>
                    <a:pt x="101" y="278"/>
                    <a:pt x="98" y="277"/>
                  </a:cubicBezTo>
                  <a:cubicBezTo>
                    <a:pt x="96" y="278"/>
                    <a:pt x="94" y="275"/>
                    <a:pt x="92" y="277"/>
                  </a:cubicBezTo>
                  <a:cubicBezTo>
                    <a:pt x="93" y="275"/>
                    <a:pt x="91" y="276"/>
                    <a:pt x="91" y="275"/>
                  </a:cubicBezTo>
                  <a:cubicBezTo>
                    <a:pt x="89" y="279"/>
                    <a:pt x="88" y="273"/>
                    <a:pt x="85" y="275"/>
                  </a:cubicBezTo>
                  <a:cubicBezTo>
                    <a:pt x="86" y="275"/>
                    <a:pt x="86" y="275"/>
                    <a:pt x="86" y="275"/>
                  </a:cubicBezTo>
                  <a:cubicBezTo>
                    <a:pt x="80" y="274"/>
                    <a:pt x="77" y="272"/>
                    <a:pt x="72" y="271"/>
                  </a:cubicBezTo>
                  <a:cubicBezTo>
                    <a:pt x="69" y="270"/>
                    <a:pt x="69" y="264"/>
                    <a:pt x="66" y="264"/>
                  </a:cubicBezTo>
                  <a:cubicBezTo>
                    <a:pt x="65" y="265"/>
                    <a:pt x="65" y="265"/>
                    <a:pt x="64" y="265"/>
                  </a:cubicBezTo>
                  <a:cubicBezTo>
                    <a:pt x="64" y="264"/>
                    <a:pt x="65" y="264"/>
                    <a:pt x="65" y="264"/>
                  </a:cubicBezTo>
                  <a:cubicBezTo>
                    <a:pt x="63" y="263"/>
                    <a:pt x="63" y="260"/>
                    <a:pt x="62" y="259"/>
                  </a:cubicBezTo>
                  <a:cubicBezTo>
                    <a:pt x="62" y="259"/>
                    <a:pt x="61" y="258"/>
                    <a:pt x="60" y="259"/>
                  </a:cubicBezTo>
                  <a:cubicBezTo>
                    <a:pt x="61" y="256"/>
                    <a:pt x="56" y="255"/>
                    <a:pt x="57" y="252"/>
                  </a:cubicBezTo>
                  <a:cubicBezTo>
                    <a:pt x="54" y="254"/>
                    <a:pt x="54" y="252"/>
                    <a:pt x="53" y="251"/>
                  </a:cubicBezTo>
                  <a:cubicBezTo>
                    <a:pt x="53" y="251"/>
                    <a:pt x="54" y="250"/>
                    <a:pt x="54" y="250"/>
                  </a:cubicBezTo>
                  <a:cubicBezTo>
                    <a:pt x="53" y="249"/>
                    <a:pt x="53" y="248"/>
                    <a:pt x="53" y="245"/>
                  </a:cubicBezTo>
                  <a:cubicBezTo>
                    <a:pt x="52" y="245"/>
                    <a:pt x="50" y="245"/>
                    <a:pt x="50" y="244"/>
                  </a:cubicBezTo>
                  <a:cubicBezTo>
                    <a:pt x="52" y="242"/>
                    <a:pt x="50" y="241"/>
                    <a:pt x="50" y="240"/>
                  </a:cubicBezTo>
                  <a:cubicBezTo>
                    <a:pt x="48" y="241"/>
                    <a:pt x="46" y="240"/>
                    <a:pt x="47" y="239"/>
                  </a:cubicBezTo>
                  <a:cubicBezTo>
                    <a:pt x="49" y="238"/>
                    <a:pt x="49" y="238"/>
                    <a:pt x="49" y="238"/>
                  </a:cubicBezTo>
                  <a:cubicBezTo>
                    <a:pt x="46" y="235"/>
                    <a:pt x="48" y="230"/>
                    <a:pt x="44" y="225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2" y="219"/>
                    <a:pt x="42" y="213"/>
                    <a:pt x="37" y="209"/>
                  </a:cubicBezTo>
                  <a:cubicBezTo>
                    <a:pt x="37" y="208"/>
                    <a:pt x="37" y="207"/>
                    <a:pt x="36" y="205"/>
                  </a:cubicBezTo>
                  <a:cubicBezTo>
                    <a:pt x="37" y="205"/>
                    <a:pt x="39" y="204"/>
                    <a:pt x="40" y="203"/>
                  </a:cubicBezTo>
                  <a:cubicBezTo>
                    <a:pt x="36" y="203"/>
                    <a:pt x="36" y="203"/>
                    <a:pt x="36" y="203"/>
                  </a:cubicBezTo>
                  <a:cubicBezTo>
                    <a:pt x="41" y="201"/>
                    <a:pt x="44" y="197"/>
                    <a:pt x="48" y="196"/>
                  </a:cubicBezTo>
                  <a:cubicBezTo>
                    <a:pt x="47" y="198"/>
                    <a:pt x="49" y="198"/>
                    <a:pt x="49" y="199"/>
                  </a:cubicBezTo>
                  <a:cubicBezTo>
                    <a:pt x="50" y="198"/>
                    <a:pt x="50" y="196"/>
                    <a:pt x="52" y="196"/>
                  </a:cubicBezTo>
                  <a:cubicBezTo>
                    <a:pt x="51" y="199"/>
                    <a:pt x="51" y="199"/>
                    <a:pt x="51" y="199"/>
                  </a:cubicBezTo>
                  <a:cubicBezTo>
                    <a:pt x="52" y="197"/>
                    <a:pt x="56" y="193"/>
                    <a:pt x="59" y="190"/>
                  </a:cubicBezTo>
                  <a:cubicBezTo>
                    <a:pt x="59" y="197"/>
                    <a:pt x="61" y="192"/>
                    <a:pt x="62" y="201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61" y="202"/>
                    <a:pt x="61" y="203"/>
                    <a:pt x="62" y="206"/>
                  </a:cubicBezTo>
                  <a:cubicBezTo>
                    <a:pt x="64" y="206"/>
                    <a:pt x="65" y="204"/>
                    <a:pt x="64" y="199"/>
                  </a:cubicBezTo>
                  <a:cubicBezTo>
                    <a:pt x="68" y="202"/>
                    <a:pt x="65" y="203"/>
                    <a:pt x="68" y="212"/>
                  </a:cubicBezTo>
                  <a:cubicBezTo>
                    <a:pt x="71" y="214"/>
                    <a:pt x="66" y="208"/>
                    <a:pt x="69" y="207"/>
                  </a:cubicBezTo>
                  <a:cubicBezTo>
                    <a:pt x="70" y="206"/>
                    <a:pt x="71" y="211"/>
                    <a:pt x="75" y="215"/>
                  </a:cubicBezTo>
                  <a:cubicBezTo>
                    <a:pt x="82" y="221"/>
                    <a:pt x="78" y="220"/>
                    <a:pt x="81" y="223"/>
                  </a:cubicBezTo>
                  <a:cubicBezTo>
                    <a:pt x="79" y="223"/>
                    <a:pt x="71" y="217"/>
                    <a:pt x="73" y="217"/>
                  </a:cubicBezTo>
                  <a:cubicBezTo>
                    <a:pt x="65" y="209"/>
                    <a:pt x="73" y="224"/>
                    <a:pt x="68" y="218"/>
                  </a:cubicBezTo>
                  <a:cubicBezTo>
                    <a:pt x="75" y="226"/>
                    <a:pt x="76" y="226"/>
                    <a:pt x="82" y="226"/>
                  </a:cubicBezTo>
                  <a:cubicBezTo>
                    <a:pt x="79" y="225"/>
                    <a:pt x="85" y="224"/>
                    <a:pt x="82" y="223"/>
                  </a:cubicBezTo>
                  <a:cubicBezTo>
                    <a:pt x="98" y="219"/>
                    <a:pt x="96" y="225"/>
                    <a:pt x="106" y="216"/>
                  </a:cubicBezTo>
                  <a:cubicBezTo>
                    <a:pt x="103" y="216"/>
                    <a:pt x="111" y="202"/>
                    <a:pt x="104" y="206"/>
                  </a:cubicBezTo>
                  <a:cubicBezTo>
                    <a:pt x="104" y="204"/>
                    <a:pt x="105" y="201"/>
                    <a:pt x="107" y="200"/>
                  </a:cubicBezTo>
                  <a:cubicBezTo>
                    <a:pt x="107" y="203"/>
                    <a:pt x="110" y="197"/>
                    <a:pt x="110" y="201"/>
                  </a:cubicBezTo>
                  <a:cubicBezTo>
                    <a:pt x="111" y="198"/>
                    <a:pt x="111" y="198"/>
                    <a:pt x="111" y="198"/>
                  </a:cubicBezTo>
                  <a:cubicBezTo>
                    <a:pt x="111" y="204"/>
                    <a:pt x="111" y="204"/>
                    <a:pt x="111" y="204"/>
                  </a:cubicBezTo>
                  <a:cubicBezTo>
                    <a:pt x="114" y="201"/>
                    <a:pt x="118" y="196"/>
                    <a:pt x="120" y="194"/>
                  </a:cubicBezTo>
                  <a:cubicBezTo>
                    <a:pt x="121" y="189"/>
                    <a:pt x="117" y="195"/>
                    <a:pt x="119" y="190"/>
                  </a:cubicBezTo>
                  <a:cubicBezTo>
                    <a:pt x="119" y="192"/>
                    <a:pt x="121" y="189"/>
                    <a:pt x="122" y="186"/>
                  </a:cubicBezTo>
                  <a:cubicBezTo>
                    <a:pt x="120" y="191"/>
                    <a:pt x="119" y="186"/>
                    <a:pt x="120" y="182"/>
                  </a:cubicBezTo>
                  <a:cubicBezTo>
                    <a:pt x="120" y="181"/>
                    <a:pt x="121" y="180"/>
                    <a:pt x="121" y="179"/>
                  </a:cubicBezTo>
                  <a:cubicBezTo>
                    <a:pt x="122" y="180"/>
                    <a:pt x="122" y="180"/>
                    <a:pt x="122" y="181"/>
                  </a:cubicBezTo>
                  <a:cubicBezTo>
                    <a:pt x="122" y="182"/>
                    <a:pt x="122" y="182"/>
                    <a:pt x="122" y="183"/>
                  </a:cubicBezTo>
                  <a:cubicBezTo>
                    <a:pt x="123" y="183"/>
                    <a:pt x="123" y="183"/>
                    <a:pt x="123" y="183"/>
                  </a:cubicBezTo>
                  <a:cubicBezTo>
                    <a:pt x="123" y="183"/>
                    <a:pt x="122" y="183"/>
                    <a:pt x="122" y="183"/>
                  </a:cubicBezTo>
                  <a:cubicBezTo>
                    <a:pt x="122" y="188"/>
                    <a:pt x="125" y="188"/>
                    <a:pt x="126" y="189"/>
                  </a:cubicBezTo>
                  <a:cubicBezTo>
                    <a:pt x="126" y="193"/>
                    <a:pt x="126" y="193"/>
                    <a:pt x="126" y="193"/>
                  </a:cubicBezTo>
                  <a:cubicBezTo>
                    <a:pt x="127" y="193"/>
                    <a:pt x="127" y="193"/>
                    <a:pt x="127" y="193"/>
                  </a:cubicBezTo>
                  <a:cubicBezTo>
                    <a:pt x="130" y="197"/>
                    <a:pt x="134" y="202"/>
                    <a:pt x="132" y="203"/>
                  </a:cubicBezTo>
                  <a:cubicBezTo>
                    <a:pt x="134" y="205"/>
                    <a:pt x="136" y="206"/>
                    <a:pt x="135" y="203"/>
                  </a:cubicBezTo>
                  <a:cubicBezTo>
                    <a:pt x="136" y="205"/>
                    <a:pt x="140" y="212"/>
                    <a:pt x="151" y="211"/>
                  </a:cubicBezTo>
                  <a:cubicBezTo>
                    <a:pt x="161" y="208"/>
                    <a:pt x="165" y="201"/>
                    <a:pt x="167" y="197"/>
                  </a:cubicBezTo>
                  <a:cubicBezTo>
                    <a:pt x="164" y="201"/>
                    <a:pt x="163" y="200"/>
                    <a:pt x="162" y="200"/>
                  </a:cubicBezTo>
                  <a:cubicBezTo>
                    <a:pt x="161" y="197"/>
                    <a:pt x="164" y="198"/>
                    <a:pt x="164" y="194"/>
                  </a:cubicBezTo>
                  <a:cubicBezTo>
                    <a:pt x="165" y="195"/>
                    <a:pt x="167" y="192"/>
                    <a:pt x="166" y="196"/>
                  </a:cubicBezTo>
                  <a:cubicBezTo>
                    <a:pt x="170" y="191"/>
                    <a:pt x="171" y="185"/>
                    <a:pt x="173" y="179"/>
                  </a:cubicBezTo>
                  <a:cubicBezTo>
                    <a:pt x="173" y="180"/>
                    <a:pt x="173" y="180"/>
                    <a:pt x="174" y="181"/>
                  </a:cubicBezTo>
                  <a:cubicBezTo>
                    <a:pt x="174" y="181"/>
                    <a:pt x="174" y="181"/>
                    <a:pt x="174" y="182"/>
                  </a:cubicBezTo>
                  <a:cubicBezTo>
                    <a:pt x="174" y="182"/>
                    <a:pt x="174" y="182"/>
                    <a:pt x="174" y="183"/>
                  </a:cubicBezTo>
                  <a:cubicBezTo>
                    <a:pt x="175" y="184"/>
                    <a:pt x="175" y="185"/>
                    <a:pt x="176" y="186"/>
                  </a:cubicBezTo>
                  <a:cubicBezTo>
                    <a:pt x="175" y="185"/>
                    <a:pt x="175" y="185"/>
                    <a:pt x="175" y="184"/>
                  </a:cubicBezTo>
                  <a:cubicBezTo>
                    <a:pt x="175" y="185"/>
                    <a:pt x="175" y="186"/>
                    <a:pt x="176" y="187"/>
                  </a:cubicBezTo>
                  <a:cubicBezTo>
                    <a:pt x="176" y="187"/>
                    <a:pt x="176" y="187"/>
                    <a:pt x="176" y="187"/>
                  </a:cubicBezTo>
                  <a:cubicBezTo>
                    <a:pt x="177" y="189"/>
                    <a:pt x="177" y="190"/>
                    <a:pt x="178" y="191"/>
                  </a:cubicBezTo>
                  <a:cubicBezTo>
                    <a:pt x="176" y="191"/>
                    <a:pt x="176" y="191"/>
                    <a:pt x="176" y="191"/>
                  </a:cubicBezTo>
                  <a:cubicBezTo>
                    <a:pt x="176" y="194"/>
                    <a:pt x="188" y="201"/>
                    <a:pt x="189" y="198"/>
                  </a:cubicBezTo>
                  <a:cubicBezTo>
                    <a:pt x="205" y="196"/>
                    <a:pt x="210" y="186"/>
                    <a:pt x="213" y="179"/>
                  </a:cubicBezTo>
                  <a:cubicBezTo>
                    <a:pt x="214" y="178"/>
                    <a:pt x="214" y="178"/>
                    <a:pt x="214" y="178"/>
                  </a:cubicBezTo>
                  <a:cubicBezTo>
                    <a:pt x="214" y="178"/>
                    <a:pt x="214" y="178"/>
                    <a:pt x="214" y="178"/>
                  </a:cubicBezTo>
                  <a:cubicBezTo>
                    <a:pt x="214" y="178"/>
                    <a:pt x="214" y="177"/>
                    <a:pt x="214" y="177"/>
                  </a:cubicBezTo>
                  <a:cubicBezTo>
                    <a:pt x="214" y="177"/>
                    <a:pt x="215" y="177"/>
                    <a:pt x="215" y="177"/>
                  </a:cubicBezTo>
                  <a:cubicBezTo>
                    <a:pt x="219" y="183"/>
                    <a:pt x="215" y="181"/>
                    <a:pt x="216" y="184"/>
                  </a:cubicBezTo>
                  <a:cubicBezTo>
                    <a:pt x="224" y="191"/>
                    <a:pt x="234" y="187"/>
                    <a:pt x="239" y="182"/>
                  </a:cubicBezTo>
                  <a:cubicBezTo>
                    <a:pt x="239" y="182"/>
                    <a:pt x="240" y="183"/>
                    <a:pt x="239" y="183"/>
                  </a:cubicBezTo>
                  <a:cubicBezTo>
                    <a:pt x="244" y="179"/>
                    <a:pt x="250" y="173"/>
                    <a:pt x="253" y="167"/>
                  </a:cubicBezTo>
                  <a:cubicBezTo>
                    <a:pt x="255" y="173"/>
                    <a:pt x="258" y="178"/>
                    <a:pt x="262" y="183"/>
                  </a:cubicBezTo>
                  <a:cubicBezTo>
                    <a:pt x="272" y="194"/>
                    <a:pt x="282" y="179"/>
                    <a:pt x="282" y="172"/>
                  </a:cubicBezTo>
                  <a:cubicBezTo>
                    <a:pt x="282" y="171"/>
                    <a:pt x="283" y="172"/>
                    <a:pt x="283" y="173"/>
                  </a:cubicBezTo>
                  <a:cubicBezTo>
                    <a:pt x="283" y="162"/>
                    <a:pt x="288" y="150"/>
                    <a:pt x="283" y="141"/>
                  </a:cubicBezTo>
                  <a:cubicBezTo>
                    <a:pt x="281" y="138"/>
                    <a:pt x="281" y="138"/>
                    <a:pt x="281" y="138"/>
                  </a:cubicBezTo>
                  <a:cubicBezTo>
                    <a:pt x="282" y="136"/>
                    <a:pt x="283" y="136"/>
                    <a:pt x="284" y="134"/>
                  </a:cubicBezTo>
                  <a:cubicBezTo>
                    <a:pt x="283" y="132"/>
                    <a:pt x="283" y="124"/>
                    <a:pt x="282" y="122"/>
                  </a:cubicBezTo>
                  <a:cubicBezTo>
                    <a:pt x="283" y="121"/>
                    <a:pt x="283" y="123"/>
                    <a:pt x="283" y="123"/>
                  </a:cubicBezTo>
                  <a:cubicBezTo>
                    <a:pt x="284" y="122"/>
                    <a:pt x="284" y="121"/>
                    <a:pt x="284" y="120"/>
                  </a:cubicBezTo>
                  <a:cubicBezTo>
                    <a:pt x="285" y="120"/>
                    <a:pt x="286" y="120"/>
                    <a:pt x="287" y="120"/>
                  </a:cubicBezTo>
                  <a:cubicBezTo>
                    <a:pt x="293" y="141"/>
                    <a:pt x="294" y="171"/>
                    <a:pt x="312" y="180"/>
                  </a:cubicBezTo>
                  <a:cubicBezTo>
                    <a:pt x="316" y="182"/>
                    <a:pt x="313" y="183"/>
                    <a:pt x="315" y="184"/>
                  </a:cubicBezTo>
                  <a:cubicBezTo>
                    <a:pt x="325" y="187"/>
                    <a:pt x="336" y="188"/>
                    <a:pt x="347" y="188"/>
                  </a:cubicBezTo>
                  <a:cubicBezTo>
                    <a:pt x="346" y="189"/>
                    <a:pt x="345" y="190"/>
                    <a:pt x="344" y="191"/>
                  </a:cubicBezTo>
                  <a:cubicBezTo>
                    <a:pt x="346" y="193"/>
                    <a:pt x="342" y="195"/>
                    <a:pt x="343" y="196"/>
                  </a:cubicBezTo>
                  <a:cubicBezTo>
                    <a:pt x="343" y="196"/>
                    <a:pt x="343" y="196"/>
                    <a:pt x="343" y="195"/>
                  </a:cubicBezTo>
                  <a:cubicBezTo>
                    <a:pt x="340" y="201"/>
                    <a:pt x="343" y="196"/>
                    <a:pt x="338" y="200"/>
                  </a:cubicBezTo>
                  <a:cubicBezTo>
                    <a:pt x="327" y="213"/>
                    <a:pt x="329" y="230"/>
                    <a:pt x="329" y="240"/>
                  </a:cubicBezTo>
                  <a:cubicBezTo>
                    <a:pt x="330" y="251"/>
                    <a:pt x="331" y="257"/>
                    <a:pt x="326" y="263"/>
                  </a:cubicBezTo>
                  <a:cubicBezTo>
                    <a:pt x="327" y="267"/>
                    <a:pt x="324" y="267"/>
                    <a:pt x="325" y="270"/>
                  </a:cubicBezTo>
                  <a:cubicBezTo>
                    <a:pt x="324" y="269"/>
                    <a:pt x="324" y="269"/>
                    <a:pt x="324" y="269"/>
                  </a:cubicBezTo>
                  <a:cubicBezTo>
                    <a:pt x="324" y="271"/>
                    <a:pt x="323" y="270"/>
                    <a:pt x="321" y="270"/>
                  </a:cubicBezTo>
                  <a:cubicBezTo>
                    <a:pt x="321" y="271"/>
                    <a:pt x="320" y="271"/>
                    <a:pt x="321" y="272"/>
                  </a:cubicBezTo>
                  <a:cubicBezTo>
                    <a:pt x="322" y="274"/>
                    <a:pt x="319" y="270"/>
                    <a:pt x="318" y="271"/>
                  </a:cubicBezTo>
                  <a:cubicBezTo>
                    <a:pt x="318" y="271"/>
                    <a:pt x="319" y="272"/>
                    <a:pt x="318" y="272"/>
                  </a:cubicBezTo>
                  <a:cubicBezTo>
                    <a:pt x="317" y="275"/>
                    <a:pt x="318" y="271"/>
                    <a:pt x="315" y="270"/>
                  </a:cubicBezTo>
                  <a:cubicBezTo>
                    <a:pt x="311" y="273"/>
                    <a:pt x="306" y="276"/>
                    <a:pt x="302" y="277"/>
                  </a:cubicBezTo>
                  <a:cubicBezTo>
                    <a:pt x="302" y="277"/>
                    <a:pt x="303" y="278"/>
                    <a:pt x="302" y="278"/>
                  </a:cubicBezTo>
                  <a:cubicBezTo>
                    <a:pt x="301" y="275"/>
                    <a:pt x="301" y="280"/>
                    <a:pt x="299" y="279"/>
                  </a:cubicBezTo>
                  <a:cubicBezTo>
                    <a:pt x="300" y="277"/>
                    <a:pt x="300" y="277"/>
                    <a:pt x="300" y="277"/>
                  </a:cubicBezTo>
                  <a:cubicBezTo>
                    <a:pt x="297" y="277"/>
                    <a:pt x="296" y="279"/>
                    <a:pt x="293" y="279"/>
                  </a:cubicBezTo>
                  <a:cubicBezTo>
                    <a:pt x="292" y="280"/>
                    <a:pt x="288" y="279"/>
                    <a:pt x="287" y="281"/>
                  </a:cubicBezTo>
                  <a:cubicBezTo>
                    <a:pt x="287" y="280"/>
                    <a:pt x="286" y="280"/>
                    <a:pt x="285" y="280"/>
                  </a:cubicBezTo>
                  <a:cubicBezTo>
                    <a:pt x="285" y="284"/>
                    <a:pt x="281" y="280"/>
                    <a:pt x="280" y="284"/>
                  </a:cubicBezTo>
                  <a:cubicBezTo>
                    <a:pt x="280" y="283"/>
                    <a:pt x="280" y="283"/>
                    <a:pt x="280" y="283"/>
                  </a:cubicBezTo>
                  <a:cubicBezTo>
                    <a:pt x="274" y="287"/>
                    <a:pt x="267" y="290"/>
                    <a:pt x="263" y="297"/>
                  </a:cubicBezTo>
                  <a:cubicBezTo>
                    <a:pt x="260" y="300"/>
                    <a:pt x="256" y="300"/>
                    <a:pt x="254" y="305"/>
                  </a:cubicBezTo>
                  <a:cubicBezTo>
                    <a:pt x="254" y="306"/>
                    <a:pt x="255" y="306"/>
                    <a:pt x="255" y="307"/>
                  </a:cubicBezTo>
                  <a:cubicBezTo>
                    <a:pt x="255" y="308"/>
                    <a:pt x="254" y="306"/>
                    <a:pt x="254" y="306"/>
                  </a:cubicBezTo>
                  <a:cubicBezTo>
                    <a:pt x="254" y="309"/>
                    <a:pt x="251" y="310"/>
                    <a:pt x="250" y="312"/>
                  </a:cubicBezTo>
                  <a:cubicBezTo>
                    <a:pt x="250" y="313"/>
                    <a:pt x="250" y="314"/>
                    <a:pt x="251" y="314"/>
                  </a:cubicBezTo>
                  <a:cubicBezTo>
                    <a:pt x="247" y="315"/>
                    <a:pt x="248" y="320"/>
                    <a:pt x="245" y="322"/>
                  </a:cubicBezTo>
                  <a:cubicBezTo>
                    <a:pt x="248" y="322"/>
                    <a:pt x="246" y="324"/>
                    <a:pt x="247" y="325"/>
                  </a:cubicBezTo>
                  <a:cubicBezTo>
                    <a:pt x="246" y="326"/>
                    <a:pt x="245" y="326"/>
                    <a:pt x="245" y="325"/>
                  </a:cubicBezTo>
                  <a:cubicBezTo>
                    <a:pt x="245" y="327"/>
                    <a:pt x="244" y="328"/>
                    <a:pt x="243" y="330"/>
                  </a:cubicBezTo>
                  <a:cubicBezTo>
                    <a:pt x="243" y="332"/>
                    <a:pt x="244" y="333"/>
                    <a:pt x="243" y="334"/>
                  </a:cubicBezTo>
                  <a:cubicBezTo>
                    <a:pt x="241" y="334"/>
                    <a:pt x="242" y="336"/>
                    <a:pt x="241" y="338"/>
                  </a:cubicBezTo>
                  <a:cubicBezTo>
                    <a:pt x="243" y="338"/>
                    <a:pt x="244" y="340"/>
                    <a:pt x="243" y="341"/>
                  </a:cubicBezTo>
                  <a:cubicBezTo>
                    <a:pt x="240" y="340"/>
                    <a:pt x="240" y="340"/>
                    <a:pt x="240" y="340"/>
                  </a:cubicBezTo>
                  <a:cubicBezTo>
                    <a:pt x="241" y="344"/>
                    <a:pt x="237" y="350"/>
                    <a:pt x="240" y="355"/>
                  </a:cubicBezTo>
                  <a:cubicBezTo>
                    <a:pt x="238" y="355"/>
                    <a:pt x="238" y="355"/>
                    <a:pt x="238" y="355"/>
                  </a:cubicBezTo>
                  <a:cubicBezTo>
                    <a:pt x="239" y="360"/>
                    <a:pt x="236" y="365"/>
                    <a:pt x="239" y="370"/>
                  </a:cubicBezTo>
                  <a:cubicBezTo>
                    <a:pt x="238" y="371"/>
                    <a:pt x="237" y="373"/>
                    <a:pt x="237" y="374"/>
                  </a:cubicBezTo>
                  <a:cubicBezTo>
                    <a:pt x="239" y="376"/>
                    <a:pt x="238" y="376"/>
                    <a:pt x="241" y="378"/>
                  </a:cubicBezTo>
                  <a:cubicBezTo>
                    <a:pt x="241" y="378"/>
                    <a:pt x="239" y="379"/>
                    <a:pt x="239" y="379"/>
                  </a:cubicBezTo>
                  <a:cubicBezTo>
                    <a:pt x="238" y="381"/>
                    <a:pt x="236" y="383"/>
                    <a:pt x="238" y="385"/>
                  </a:cubicBezTo>
                  <a:cubicBezTo>
                    <a:pt x="237" y="385"/>
                    <a:pt x="237" y="385"/>
                    <a:pt x="237" y="385"/>
                  </a:cubicBezTo>
                  <a:cubicBezTo>
                    <a:pt x="238" y="387"/>
                    <a:pt x="240" y="389"/>
                    <a:pt x="238" y="391"/>
                  </a:cubicBezTo>
                  <a:cubicBezTo>
                    <a:pt x="239" y="391"/>
                    <a:pt x="239" y="393"/>
                    <a:pt x="241" y="393"/>
                  </a:cubicBezTo>
                  <a:cubicBezTo>
                    <a:pt x="241" y="393"/>
                    <a:pt x="239" y="393"/>
                    <a:pt x="240" y="394"/>
                  </a:cubicBezTo>
                  <a:cubicBezTo>
                    <a:pt x="238" y="393"/>
                    <a:pt x="238" y="393"/>
                    <a:pt x="238" y="393"/>
                  </a:cubicBezTo>
                  <a:cubicBezTo>
                    <a:pt x="237" y="397"/>
                    <a:pt x="238" y="401"/>
                    <a:pt x="239" y="405"/>
                  </a:cubicBezTo>
                  <a:cubicBezTo>
                    <a:pt x="236" y="406"/>
                    <a:pt x="239" y="409"/>
                    <a:pt x="237" y="411"/>
                  </a:cubicBezTo>
                  <a:cubicBezTo>
                    <a:pt x="239" y="412"/>
                    <a:pt x="237" y="415"/>
                    <a:pt x="240" y="416"/>
                  </a:cubicBezTo>
                  <a:cubicBezTo>
                    <a:pt x="238" y="416"/>
                    <a:pt x="238" y="416"/>
                    <a:pt x="238" y="416"/>
                  </a:cubicBezTo>
                  <a:cubicBezTo>
                    <a:pt x="238" y="418"/>
                    <a:pt x="238" y="420"/>
                    <a:pt x="237" y="423"/>
                  </a:cubicBezTo>
                  <a:cubicBezTo>
                    <a:pt x="237" y="424"/>
                    <a:pt x="239" y="424"/>
                    <a:pt x="240" y="425"/>
                  </a:cubicBezTo>
                  <a:cubicBezTo>
                    <a:pt x="238" y="425"/>
                    <a:pt x="238" y="425"/>
                    <a:pt x="238" y="425"/>
                  </a:cubicBezTo>
                  <a:cubicBezTo>
                    <a:pt x="239" y="426"/>
                    <a:pt x="241" y="427"/>
                    <a:pt x="243" y="427"/>
                  </a:cubicBezTo>
                  <a:cubicBezTo>
                    <a:pt x="242" y="428"/>
                    <a:pt x="243" y="428"/>
                    <a:pt x="242" y="429"/>
                  </a:cubicBezTo>
                  <a:cubicBezTo>
                    <a:pt x="241" y="428"/>
                    <a:pt x="239" y="428"/>
                    <a:pt x="237" y="427"/>
                  </a:cubicBezTo>
                  <a:cubicBezTo>
                    <a:pt x="237" y="428"/>
                    <a:pt x="240" y="430"/>
                    <a:pt x="238" y="431"/>
                  </a:cubicBezTo>
                  <a:cubicBezTo>
                    <a:pt x="238" y="432"/>
                    <a:pt x="239" y="433"/>
                    <a:pt x="241" y="433"/>
                  </a:cubicBezTo>
                  <a:cubicBezTo>
                    <a:pt x="240" y="433"/>
                    <a:pt x="239" y="434"/>
                    <a:pt x="239" y="433"/>
                  </a:cubicBezTo>
                  <a:cubicBezTo>
                    <a:pt x="239" y="434"/>
                    <a:pt x="239" y="435"/>
                    <a:pt x="240" y="435"/>
                  </a:cubicBezTo>
                  <a:cubicBezTo>
                    <a:pt x="240" y="435"/>
                    <a:pt x="240" y="435"/>
                    <a:pt x="240" y="435"/>
                  </a:cubicBezTo>
                  <a:cubicBezTo>
                    <a:pt x="241" y="435"/>
                    <a:pt x="241" y="436"/>
                    <a:pt x="243" y="436"/>
                  </a:cubicBezTo>
                  <a:cubicBezTo>
                    <a:pt x="243" y="435"/>
                    <a:pt x="243" y="435"/>
                    <a:pt x="243" y="435"/>
                  </a:cubicBezTo>
                  <a:cubicBezTo>
                    <a:pt x="244" y="435"/>
                    <a:pt x="245" y="436"/>
                    <a:pt x="243" y="437"/>
                  </a:cubicBezTo>
                  <a:cubicBezTo>
                    <a:pt x="242" y="437"/>
                    <a:pt x="241" y="436"/>
                    <a:pt x="240" y="437"/>
                  </a:cubicBezTo>
                  <a:cubicBezTo>
                    <a:pt x="244" y="439"/>
                    <a:pt x="244" y="439"/>
                    <a:pt x="244" y="439"/>
                  </a:cubicBezTo>
                  <a:cubicBezTo>
                    <a:pt x="243" y="439"/>
                    <a:pt x="244" y="438"/>
                    <a:pt x="245" y="438"/>
                  </a:cubicBezTo>
                  <a:cubicBezTo>
                    <a:pt x="244" y="437"/>
                    <a:pt x="244" y="437"/>
                    <a:pt x="244" y="437"/>
                  </a:cubicBezTo>
                  <a:cubicBezTo>
                    <a:pt x="246" y="437"/>
                    <a:pt x="246" y="437"/>
                    <a:pt x="246" y="437"/>
                  </a:cubicBezTo>
                  <a:cubicBezTo>
                    <a:pt x="245" y="435"/>
                    <a:pt x="246" y="434"/>
                    <a:pt x="245" y="432"/>
                  </a:cubicBezTo>
                  <a:cubicBezTo>
                    <a:pt x="244" y="433"/>
                    <a:pt x="244" y="433"/>
                    <a:pt x="244" y="433"/>
                  </a:cubicBezTo>
                  <a:cubicBezTo>
                    <a:pt x="243" y="432"/>
                    <a:pt x="241" y="431"/>
                    <a:pt x="243" y="430"/>
                  </a:cubicBezTo>
                  <a:cubicBezTo>
                    <a:pt x="244" y="430"/>
                    <a:pt x="244" y="430"/>
                    <a:pt x="245" y="430"/>
                  </a:cubicBezTo>
                  <a:cubicBezTo>
                    <a:pt x="245" y="430"/>
                    <a:pt x="244" y="430"/>
                    <a:pt x="244" y="429"/>
                  </a:cubicBezTo>
                  <a:cubicBezTo>
                    <a:pt x="247" y="430"/>
                    <a:pt x="247" y="430"/>
                    <a:pt x="247" y="430"/>
                  </a:cubicBezTo>
                  <a:cubicBezTo>
                    <a:pt x="243" y="429"/>
                    <a:pt x="246" y="427"/>
                    <a:pt x="245" y="427"/>
                  </a:cubicBezTo>
                  <a:cubicBezTo>
                    <a:pt x="246" y="427"/>
                    <a:pt x="246" y="427"/>
                    <a:pt x="246" y="427"/>
                  </a:cubicBezTo>
                  <a:cubicBezTo>
                    <a:pt x="247" y="425"/>
                    <a:pt x="244" y="427"/>
                    <a:pt x="244" y="426"/>
                  </a:cubicBezTo>
                  <a:cubicBezTo>
                    <a:pt x="245" y="425"/>
                    <a:pt x="247" y="426"/>
                    <a:pt x="248" y="425"/>
                  </a:cubicBezTo>
                  <a:cubicBezTo>
                    <a:pt x="248" y="423"/>
                    <a:pt x="246" y="421"/>
                    <a:pt x="248" y="419"/>
                  </a:cubicBezTo>
                  <a:cubicBezTo>
                    <a:pt x="248" y="418"/>
                    <a:pt x="247" y="416"/>
                    <a:pt x="246" y="415"/>
                  </a:cubicBezTo>
                  <a:cubicBezTo>
                    <a:pt x="246" y="414"/>
                    <a:pt x="248" y="415"/>
                    <a:pt x="247" y="414"/>
                  </a:cubicBezTo>
                  <a:cubicBezTo>
                    <a:pt x="248" y="414"/>
                    <a:pt x="249" y="414"/>
                    <a:pt x="250" y="414"/>
                  </a:cubicBezTo>
                  <a:cubicBezTo>
                    <a:pt x="249" y="414"/>
                    <a:pt x="250" y="412"/>
                    <a:pt x="248" y="413"/>
                  </a:cubicBezTo>
                  <a:cubicBezTo>
                    <a:pt x="249" y="411"/>
                    <a:pt x="249" y="409"/>
                    <a:pt x="249" y="407"/>
                  </a:cubicBezTo>
                  <a:cubicBezTo>
                    <a:pt x="249" y="408"/>
                    <a:pt x="250" y="408"/>
                    <a:pt x="251" y="407"/>
                  </a:cubicBezTo>
                  <a:cubicBezTo>
                    <a:pt x="250" y="406"/>
                    <a:pt x="249" y="405"/>
                    <a:pt x="249" y="403"/>
                  </a:cubicBezTo>
                  <a:cubicBezTo>
                    <a:pt x="248" y="403"/>
                    <a:pt x="248" y="404"/>
                    <a:pt x="246" y="403"/>
                  </a:cubicBezTo>
                  <a:cubicBezTo>
                    <a:pt x="246" y="403"/>
                    <a:pt x="245" y="403"/>
                    <a:pt x="245" y="402"/>
                  </a:cubicBezTo>
                  <a:cubicBezTo>
                    <a:pt x="247" y="402"/>
                    <a:pt x="250" y="403"/>
                    <a:pt x="250" y="401"/>
                  </a:cubicBezTo>
                  <a:cubicBezTo>
                    <a:pt x="253" y="402"/>
                    <a:pt x="249" y="404"/>
                    <a:pt x="252" y="403"/>
                  </a:cubicBezTo>
                  <a:cubicBezTo>
                    <a:pt x="254" y="404"/>
                    <a:pt x="254" y="406"/>
                    <a:pt x="253" y="407"/>
                  </a:cubicBezTo>
                  <a:cubicBezTo>
                    <a:pt x="255" y="408"/>
                    <a:pt x="253" y="406"/>
                    <a:pt x="256" y="406"/>
                  </a:cubicBezTo>
                  <a:cubicBezTo>
                    <a:pt x="256" y="405"/>
                    <a:pt x="254" y="405"/>
                    <a:pt x="254" y="403"/>
                  </a:cubicBezTo>
                  <a:cubicBezTo>
                    <a:pt x="253" y="403"/>
                    <a:pt x="253" y="403"/>
                    <a:pt x="252" y="402"/>
                  </a:cubicBezTo>
                  <a:cubicBezTo>
                    <a:pt x="249" y="401"/>
                    <a:pt x="254" y="401"/>
                    <a:pt x="254" y="400"/>
                  </a:cubicBezTo>
                  <a:cubicBezTo>
                    <a:pt x="254" y="401"/>
                    <a:pt x="254" y="401"/>
                    <a:pt x="254" y="401"/>
                  </a:cubicBezTo>
                  <a:cubicBezTo>
                    <a:pt x="255" y="400"/>
                    <a:pt x="254" y="400"/>
                    <a:pt x="254" y="399"/>
                  </a:cubicBezTo>
                  <a:cubicBezTo>
                    <a:pt x="257" y="398"/>
                    <a:pt x="254" y="400"/>
                    <a:pt x="256" y="401"/>
                  </a:cubicBezTo>
                  <a:cubicBezTo>
                    <a:pt x="258" y="400"/>
                    <a:pt x="258" y="400"/>
                    <a:pt x="258" y="400"/>
                  </a:cubicBezTo>
                  <a:cubicBezTo>
                    <a:pt x="259" y="399"/>
                    <a:pt x="256" y="400"/>
                    <a:pt x="257" y="398"/>
                  </a:cubicBezTo>
                  <a:cubicBezTo>
                    <a:pt x="258" y="398"/>
                    <a:pt x="258" y="398"/>
                    <a:pt x="258" y="398"/>
                  </a:cubicBezTo>
                  <a:cubicBezTo>
                    <a:pt x="257" y="397"/>
                    <a:pt x="257" y="397"/>
                    <a:pt x="257" y="397"/>
                  </a:cubicBezTo>
                  <a:cubicBezTo>
                    <a:pt x="256" y="397"/>
                    <a:pt x="254" y="397"/>
                    <a:pt x="254" y="398"/>
                  </a:cubicBezTo>
                  <a:cubicBezTo>
                    <a:pt x="251" y="397"/>
                    <a:pt x="254" y="397"/>
                    <a:pt x="254" y="396"/>
                  </a:cubicBezTo>
                  <a:cubicBezTo>
                    <a:pt x="252" y="395"/>
                    <a:pt x="254" y="396"/>
                    <a:pt x="252" y="396"/>
                  </a:cubicBezTo>
                  <a:cubicBezTo>
                    <a:pt x="250" y="396"/>
                    <a:pt x="250" y="395"/>
                    <a:pt x="250" y="394"/>
                  </a:cubicBezTo>
                  <a:cubicBezTo>
                    <a:pt x="250" y="393"/>
                    <a:pt x="252" y="394"/>
                    <a:pt x="253" y="393"/>
                  </a:cubicBezTo>
                  <a:cubicBezTo>
                    <a:pt x="254" y="394"/>
                    <a:pt x="254" y="395"/>
                    <a:pt x="253" y="394"/>
                  </a:cubicBezTo>
                  <a:cubicBezTo>
                    <a:pt x="254" y="396"/>
                    <a:pt x="256" y="394"/>
                    <a:pt x="258" y="395"/>
                  </a:cubicBezTo>
                  <a:cubicBezTo>
                    <a:pt x="259" y="394"/>
                    <a:pt x="257" y="394"/>
                    <a:pt x="256" y="393"/>
                  </a:cubicBezTo>
                  <a:cubicBezTo>
                    <a:pt x="256" y="394"/>
                    <a:pt x="254" y="393"/>
                    <a:pt x="254" y="393"/>
                  </a:cubicBezTo>
                  <a:cubicBezTo>
                    <a:pt x="249" y="391"/>
                    <a:pt x="257" y="392"/>
                    <a:pt x="257" y="390"/>
                  </a:cubicBezTo>
                  <a:cubicBezTo>
                    <a:pt x="253" y="390"/>
                    <a:pt x="252" y="387"/>
                    <a:pt x="249" y="389"/>
                  </a:cubicBezTo>
                  <a:cubicBezTo>
                    <a:pt x="248" y="388"/>
                    <a:pt x="248" y="387"/>
                    <a:pt x="248" y="387"/>
                  </a:cubicBezTo>
                  <a:cubicBezTo>
                    <a:pt x="250" y="388"/>
                    <a:pt x="250" y="386"/>
                    <a:pt x="252" y="387"/>
                  </a:cubicBezTo>
                  <a:cubicBezTo>
                    <a:pt x="252" y="386"/>
                    <a:pt x="252" y="386"/>
                    <a:pt x="252" y="386"/>
                  </a:cubicBezTo>
                  <a:cubicBezTo>
                    <a:pt x="254" y="388"/>
                    <a:pt x="254" y="388"/>
                    <a:pt x="254" y="388"/>
                  </a:cubicBezTo>
                  <a:cubicBezTo>
                    <a:pt x="256" y="387"/>
                    <a:pt x="257" y="385"/>
                    <a:pt x="258" y="386"/>
                  </a:cubicBezTo>
                  <a:cubicBezTo>
                    <a:pt x="257" y="385"/>
                    <a:pt x="256" y="386"/>
                    <a:pt x="256" y="385"/>
                  </a:cubicBezTo>
                  <a:cubicBezTo>
                    <a:pt x="257" y="385"/>
                    <a:pt x="258" y="385"/>
                    <a:pt x="258" y="384"/>
                  </a:cubicBezTo>
                  <a:cubicBezTo>
                    <a:pt x="257" y="385"/>
                    <a:pt x="255" y="384"/>
                    <a:pt x="254" y="383"/>
                  </a:cubicBezTo>
                  <a:cubicBezTo>
                    <a:pt x="255" y="382"/>
                    <a:pt x="257" y="382"/>
                    <a:pt x="257" y="382"/>
                  </a:cubicBezTo>
                  <a:cubicBezTo>
                    <a:pt x="259" y="383"/>
                    <a:pt x="259" y="383"/>
                    <a:pt x="259" y="383"/>
                  </a:cubicBezTo>
                  <a:cubicBezTo>
                    <a:pt x="257" y="382"/>
                    <a:pt x="260" y="383"/>
                    <a:pt x="259" y="382"/>
                  </a:cubicBezTo>
                  <a:cubicBezTo>
                    <a:pt x="258" y="381"/>
                    <a:pt x="256" y="381"/>
                    <a:pt x="255" y="380"/>
                  </a:cubicBezTo>
                  <a:cubicBezTo>
                    <a:pt x="254" y="380"/>
                    <a:pt x="256" y="379"/>
                    <a:pt x="256" y="379"/>
                  </a:cubicBezTo>
                  <a:cubicBezTo>
                    <a:pt x="257" y="380"/>
                    <a:pt x="257" y="380"/>
                    <a:pt x="257" y="380"/>
                  </a:cubicBezTo>
                  <a:cubicBezTo>
                    <a:pt x="256" y="379"/>
                    <a:pt x="260" y="380"/>
                    <a:pt x="259" y="379"/>
                  </a:cubicBezTo>
                  <a:cubicBezTo>
                    <a:pt x="258" y="378"/>
                    <a:pt x="258" y="378"/>
                    <a:pt x="258" y="378"/>
                  </a:cubicBezTo>
                  <a:cubicBezTo>
                    <a:pt x="258" y="378"/>
                    <a:pt x="259" y="378"/>
                    <a:pt x="259" y="378"/>
                  </a:cubicBezTo>
                  <a:cubicBezTo>
                    <a:pt x="258" y="378"/>
                    <a:pt x="258" y="377"/>
                    <a:pt x="258" y="377"/>
                  </a:cubicBezTo>
                  <a:cubicBezTo>
                    <a:pt x="259" y="377"/>
                    <a:pt x="259" y="377"/>
                    <a:pt x="259" y="377"/>
                  </a:cubicBezTo>
                  <a:cubicBezTo>
                    <a:pt x="258" y="376"/>
                    <a:pt x="256" y="375"/>
                    <a:pt x="258" y="375"/>
                  </a:cubicBezTo>
                  <a:cubicBezTo>
                    <a:pt x="256" y="375"/>
                    <a:pt x="258" y="376"/>
                    <a:pt x="257" y="376"/>
                  </a:cubicBezTo>
                  <a:cubicBezTo>
                    <a:pt x="255" y="377"/>
                    <a:pt x="255" y="375"/>
                    <a:pt x="255" y="375"/>
                  </a:cubicBezTo>
                  <a:cubicBezTo>
                    <a:pt x="258" y="375"/>
                    <a:pt x="255" y="374"/>
                    <a:pt x="255" y="373"/>
                  </a:cubicBezTo>
                  <a:cubicBezTo>
                    <a:pt x="256" y="373"/>
                    <a:pt x="257" y="372"/>
                    <a:pt x="258" y="372"/>
                  </a:cubicBezTo>
                  <a:cubicBezTo>
                    <a:pt x="256" y="372"/>
                    <a:pt x="256" y="372"/>
                    <a:pt x="256" y="372"/>
                  </a:cubicBezTo>
                  <a:cubicBezTo>
                    <a:pt x="259" y="372"/>
                    <a:pt x="255" y="370"/>
                    <a:pt x="256" y="370"/>
                  </a:cubicBezTo>
                  <a:cubicBezTo>
                    <a:pt x="257" y="370"/>
                    <a:pt x="259" y="370"/>
                    <a:pt x="259" y="370"/>
                  </a:cubicBezTo>
                  <a:cubicBezTo>
                    <a:pt x="257" y="370"/>
                    <a:pt x="256" y="368"/>
                    <a:pt x="254" y="368"/>
                  </a:cubicBezTo>
                  <a:cubicBezTo>
                    <a:pt x="255" y="367"/>
                    <a:pt x="258" y="369"/>
                    <a:pt x="260" y="369"/>
                  </a:cubicBezTo>
                  <a:cubicBezTo>
                    <a:pt x="258" y="368"/>
                    <a:pt x="261" y="367"/>
                    <a:pt x="258" y="366"/>
                  </a:cubicBezTo>
                  <a:cubicBezTo>
                    <a:pt x="257" y="367"/>
                    <a:pt x="257" y="366"/>
                    <a:pt x="256" y="366"/>
                  </a:cubicBezTo>
                  <a:cubicBezTo>
                    <a:pt x="256" y="365"/>
                    <a:pt x="257" y="366"/>
                    <a:pt x="258" y="365"/>
                  </a:cubicBezTo>
                  <a:cubicBezTo>
                    <a:pt x="258" y="365"/>
                    <a:pt x="256" y="364"/>
                    <a:pt x="255" y="365"/>
                  </a:cubicBezTo>
                  <a:cubicBezTo>
                    <a:pt x="255" y="364"/>
                    <a:pt x="253" y="363"/>
                    <a:pt x="255" y="362"/>
                  </a:cubicBezTo>
                  <a:cubicBezTo>
                    <a:pt x="256" y="362"/>
                    <a:pt x="255" y="364"/>
                    <a:pt x="257" y="363"/>
                  </a:cubicBezTo>
                  <a:cubicBezTo>
                    <a:pt x="257" y="362"/>
                    <a:pt x="253" y="362"/>
                    <a:pt x="252" y="360"/>
                  </a:cubicBezTo>
                  <a:cubicBezTo>
                    <a:pt x="251" y="361"/>
                    <a:pt x="248" y="360"/>
                    <a:pt x="248" y="359"/>
                  </a:cubicBezTo>
                  <a:cubicBezTo>
                    <a:pt x="249" y="357"/>
                    <a:pt x="248" y="360"/>
                    <a:pt x="251" y="360"/>
                  </a:cubicBezTo>
                  <a:cubicBezTo>
                    <a:pt x="250" y="359"/>
                    <a:pt x="250" y="359"/>
                    <a:pt x="250" y="359"/>
                  </a:cubicBezTo>
                  <a:cubicBezTo>
                    <a:pt x="254" y="358"/>
                    <a:pt x="255" y="362"/>
                    <a:pt x="257" y="361"/>
                  </a:cubicBezTo>
                  <a:cubicBezTo>
                    <a:pt x="257" y="360"/>
                    <a:pt x="257" y="360"/>
                    <a:pt x="257" y="360"/>
                  </a:cubicBezTo>
                  <a:cubicBezTo>
                    <a:pt x="257" y="360"/>
                    <a:pt x="259" y="361"/>
                    <a:pt x="260" y="361"/>
                  </a:cubicBezTo>
                  <a:cubicBezTo>
                    <a:pt x="258" y="360"/>
                    <a:pt x="259" y="359"/>
                    <a:pt x="259" y="359"/>
                  </a:cubicBezTo>
                  <a:cubicBezTo>
                    <a:pt x="257" y="358"/>
                    <a:pt x="259" y="359"/>
                    <a:pt x="258" y="359"/>
                  </a:cubicBezTo>
                  <a:cubicBezTo>
                    <a:pt x="258" y="358"/>
                    <a:pt x="255" y="357"/>
                    <a:pt x="256" y="356"/>
                  </a:cubicBezTo>
                  <a:cubicBezTo>
                    <a:pt x="257" y="357"/>
                    <a:pt x="259" y="356"/>
                    <a:pt x="259" y="357"/>
                  </a:cubicBezTo>
                  <a:cubicBezTo>
                    <a:pt x="260" y="356"/>
                    <a:pt x="257" y="356"/>
                    <a:pt x="259" y="356"/>
                  </a:cubicBezTo>
                  <a:cubicBezTo>
                    <a:pt x="260" y="356"/>
                    <a:pt x="260" y="356"/>
                    <a:pt x="260" y="356"/>
                  </a:cubicBezTo>
                  <a:cubicBezTo>
                    <a:pt x="260" y="353"/>
                    <a:pt x="261" y="349"/>
                    <a:pt x="257" y="345"/>
                  </a:cubicBezTo>
                  <a:cubicBezTo>
                    <a:pt x="259" y="345"/>
                    <a:pt x="260" y="344"/>
                    <a:pt x="261" y="343"/>
                  </a:cubicBezTo>
                  <a:cubicBezTo>
                    <a:pt x="261" y="343"/>
                    <a:pt x="260" y="343"/>
                    <a:pt x="260" y="342"/>
                  </a:cubicBezTo>
                  <a:cubicBezTo>
                    <a:pt x="262" y="342"/>
                    <a:pt x="262" y="342"/>
                    <a:pt x="262" y="342"/>
                  </a:cubicBezTo>
                  <a:cubicBezTo>
                    <a:pt x="263" y="341"/>
                    <a:pt x="262" y="340"/>
                    <a:pt x="261" y="339"/>
                  </a:cubicBezTo>
                  <a:cubicBezTo>
                    <a:pt x="262" y="339"/>
                    <a:pt x="262" y="339"/>
                    <a:pt x="262" y="339"/>
                  </a:cubicBezTo>
                  <a:cubicBezTo>
                    <a:pt x="264" y="338"/>
                    <a:pt x="261" y="338"/>
                    <a:pt x="261" y="337"/>
                  </a:cubicBezTo>
                  <a:cubicBezTo>
                    <a:pt x="263" y="337"/>
                    <a:pt x="263" y="337"/>
                    <a:pt x="263" y="337"/>
                  </a:cubicBezTo>
                  <a:cubicBezTo>
                    <a:pt x="261" y="337"/>
                    <a:pt x="261" y="337"/>
                    <a:pt x="261" y="337"/>
                  </a:cubicBezTo>
                  <a:cubicBezTo>
                    <a:pt x="261" y="336"/>
                    <a:pt x="262" y="335"/>
                    <a:pt x="264" y="336"/>
                  </a:cubicBezTo>
                  <a:cubicBezTo>
                    <a:pt x="263" y="335"/>
                    <a:pt x="263" y="335"/>
                    <a:pt x="262" y="335"/>
                  </a:cubicBezTo>
                  <a:cubicBezTo>
                    <a:pt x="264" y="335"/>
                    <a:pt x="264" y="332"/>
                    <a:pt x="264" y="331"/>
                  </a:cubicBezTo>
                  <a:cubicBezTo>
                    <a:pt x="263" y="331"/>
                    <a:pt x="263" y="331"/>
                    <a:pt x="261" y="330"/>
                  </a:cubicBezTo>
                  <a:cubicBezTo>
                    <a:pt x="259" y="329"/>
                    <a:pt x="262" y="330"/>
                    <a:pt x="261" y="329"/>
                  </a:cubicBezTo>
                  <a:cubicBezTo>
                    <a:pt x="262" y="329"/>
                    <a:pt x="263" y="329"/>
                    <a:pt x="263" y="330"/>
                  </a:cubicBezTo>
                  <a:cubicBezTo>
                    <a:pt x="266" y="329"/>
                    <a:pt x="266" y="326"/>
                    <a:pt x="268" y="325"/>
                  </a:cubicBezTo>
                  <a:cubicBezTo>
                    <a:pt x="267" y="324"/>
                    <a:pt x="267" y="324"/>
                    <a:pt x="267" y="324"/>
                  </a:cubicBezTo>
                  <a:cubicBezTo>
                    <a:pt x="270" y="323"/>
                    <a:pt x="268" y="321"/>
                    <a:pt x="270" y="320"/>
                  </a:cubicBezTo>
                  <a:cubicBezTo>
                    <a:pt x="269" y="320"/>
                    <a:pt x="267" y="318"/>
                    <a:pt x="268" y="317"/>
                  </a:cubicBezTo>
                  <a:cubicBezTo>
                    <a:pt x="266" y="315"/>
                    <a:pt x="270" y="318"/>
                    <a:pt x="271" y="318"/>
                  </a:cubicBezTo>
                  <a:cubicBezTo>
                    <a:pt x="271" y="317"/>
                    <a:pt x="271" y="316"/>
                    <a:pt x="271" y="316"/>
                  </a:cubicBezTo>
                  <a:cubicBezTo>
                    <a:pt x="272" y="316"/>
                    <a:pt x="272" y="316"/>
                    <a:pt x="272" y="316"/>
                  </a:cubicBezTo>
                  <a:cubicBezTo>
                    <a:pt x="271" y="315"/>
                    <a:pt x="271" y="314"/>
                    <a:pt x="272" y="314"/>
                  </a:cubicBezTo>
                  <a:cubicBezTo>
                    <a:pt x="272" y="314"/>
                    <a:pt x="272" y="314"/>
                    <a:pt x="272" y="314"/>
                  </a:cubicBezTo>
                  <a:cubicBezTo>
                    <a:pt x="273" y="314"/>
                    <a:pt x="274" y="314"/>
                    <a:pt x="274" y="313"/>
                  </a:cubicBezTo>
                  <a:cubicBezTo>
                    <a:pt x="274" y="311"/>
                    <a:pt x="275" y="312"/>
                    <a:pt x="274" y="310"/>
                  </a:cubicBezTo>
                  <a:cubicBezTo>
                    <a:pt x="275" y="311"/>
                    <a:pt x="275" y="311"/>
                    <a:pt x="275" y="311"/>
                  </a:cubicBezTo>
                  <a:cubicBezTo>
                    <a:pt x="273" y="310"/>
                    <a:pt x="273" y="310"/>
                    <a:pt x="273" y="310"/>
                  </a:cubicBezTo>
                  <a:cubicBezTo>
                    <a:pt x="275" y="309"/>
                    <a:pt x="275" y="309"/>
                    <a:pt x="275" y="309"/>
                  </a:cubicBezTo>
                  <a:cubicBezTo>
                    <a:pt x="276" y="311"/>
                    <a:pt x="276" y="311"/>
                    <a:pt x="276" y="311"/>
                  </a:cubicBezTo>
                  <a:cubicBezTo>
                    <a:pt x="277" y="311"/>
                    <a:pt x="275" y="310"/>
                    <a:pt x="275" y="309"/>
                  </a:cubicBezTo>
                  <a:cubicBezTo>
                    <a:pt x="274" y="308"/>
                    <a:pt x="275" y="309"/>
                    <a:pt x="276" y="309"/>
                  </a:cubicBezTo>
                  <a:cubicBezTo>
                    <a:pt x="277" y="310"/>
                    <a:pt x="276" y="309"/>
                    <a:pt x="276" y="309"/>
                  </a:cubicBezTo>
                  <a:cubicBezTo>
                    <a:pt x="276" y="310"/>
                    <a:pt x="276" y="309"/>
                    <a:pt x="277" y="310"/>
                  </a:cubicBezTo>
                  <a:cubicBezTo>
                    <a:pt x="277" y="310"/>
                    <a:pt x="276" y="308"/>
                    <a:pt x="276" y="308"/>
                  </a:cubicBezTo>
                  <a:cubicBezTo>
                    <a:pt x="277" y="308"/>
                    <a:pt x="277" y="307"/>
                    <a:pt x="278" y="308"/>
                  </a:cubicBezTo>
                  <a:cubicBezTo>
                    <a:pt x="278" y="307"/>
                    <a:pt x="279" y="307"/>
                    <a:pt x="278" y="306"/>
                  </a:cubicBezTo>
                  <a:cubicBezTo>
                    <a:pt x="278" y="306"/>
                    <a:pt x="277" y="307"/>
                    <a:pt x="276" y="306"/>
                  </a:cubicBezTo>
                  <a:cubicBezTo>
                    <a:pt x="276" y="305"/>
                    <a:pt x="277" y="305"/>
                    <a:pt x="277" y="305"/>
                  </a:cubicBezTo>
                  <a:cubicBezTo>
                    <a:pt x="277" y="306"/>
                    <a:pt x="277" y="306"/>
                    <a:pt x="277" y="306"/>
                  </a:cubicBezTo>
                  <a:cubicBezTo>
                    <a:pt x="277" y="305"/>
                    <a:pt x="278" y="305"/>
                    <a:pt x="277" y="304"/>
                  </a:cubicBezTo>
                  <a:cubicBezTo>
                    <a:pt x="279" y="305"/>
                    <a:pt x="279" y="305"/>
                    <a:pt x="279" y="305"/>
                  </a:cubicBezTo>
                  <a:cubicBezTo>
                    <a:pt x="278" y="304"/>
                    <a:pt x="279" y="303"/>
                    <a:pt x="279" y="303"/>
                  </a:cubicBezTo>
                  <a:cubicBezTo>
                    <a:pt x="280" y="304"/>
                    <a:pt x="281" y="306"/>
                    <a:pt x="282" y="306"/>
                  </a:cubicBezTo>
                  <a:cubicBezTo>
                    <a:pt x="282" y="304"/>
                    <a:pt x="282" y="304"/>
                    <a:pt x="282" y="304"/>
                  </a:cubicBezTo>
                  <a:cubicBezTo>
                    <a:pt x="282" y="303"/>
                    <a:pt x="283" y="304"/>
                    <a:pt x="283" y="304"/>
                  </a:cubicBezTo>
                  <a:cubicBezTo>
                    <a:pt x="285" y="304"/>
                    <a:pt x="282" y="299"/>
                    <a:pt x="284" y="300"/>
                  </a:cubicBezTo>
                  <a:cubicBezTo>
                    <a:pt x="285" y="302"/>
                    <a:pt x="285" y="302"/>
                    <a:pt x="286" y="302"/>
                  </a:cubicBezTo>
                  <a:cubicBezTo>
                    <a:pt x="286" y="301"/>
                    <a:pt x="286" y="301"/>
                    <a:pt x="286" y="301"/>
                  </a:cubicBezTo>
                  <a:cubicBezTo>
                    <a:pt x="285" y="300"/>
                    <a:pt x="286" y="302"/>
                    <a:pt x="285" y="301"/>
                  </a:cubicBezTo>
                  <a:cubicBezTo>
                    <a:pt x="285" y="300"/>
                    <a:pt x="285" y="300"/>
                    <a:pt x="285" y="300"/>
                  </a:cubicBezTo>
                  <a:cubicBezTo>
                    <a:pt x="288" y="303"/>
                    <a:pt x="290" y="299"/>
                    <a:pt x="293" y="300"/>
                  </a:cubicBezTo>
                  <a:cubicBezTo>
                    <a:pt x="292" y="298"/>
                    <a:pt x="294" y="299"/>
                    <a:pt x="294" y="298"/>
                  </a:cubicBezTo>
                  <a:cubicBezTo>
                    <a:pt x="294" y="300"/>
                    <a:pt x="295" y="297"/>
                    <a:pt x="296" y="298"/>
                  </a:cubicBezTo>
                  <a:cubicBezTo>
                    <a:pt x="295" y="296"/>
                    <a:pt x="295" y="296"/>
                    <a:pt x="295" y="296"/>
                  </a:cubicBezTo>
                  <a:cubicBezTo>
                    <a:pt x="296" y="297"/>
                    <a:pt x="295" y="291"/>
                    <a:pt x="297" y="294"/>
                  </a:cubicBezTo>
                  <a:cubicBezTo>
                    <a:pt x="298" y="295"/>
                    <a:pt x="298" y="296"/>
                    <a:pt x="297" y="296"/>
                  </a:cubicBezTo>
                  <a:cubicBezTo>
                    <a:pt x="299" y="299"/>
                    <a:pt x="300" y="293"/>
                    <a:pt x="301" y="296"/>
                  </a:cubicBezTo>
                  <a:cubicBezTo>
                    <a:pt x="301" y="295"/>
                    <a:pt x="300" y="294"/>
                    <a:pt x="301" y="292"/>
                  </a:cubicBezTo>
                  <a:cubicBezTo>
                    <a:pt x="302" y="293"/>
                    <a:pt x="304" y="294"/>
                    <a:pt x="304" y="294"/>
                  </a:cubicBezTo>
                  <a:cubicBezTo>
                    <a:pt x="304" y="294"/>
                    <a:pt x="304" y="293"/>
                    <a:pt x="305" y="294"/>
                  </a:cubicBezTo>
                  <a:cubicBezTo>
                    <a:pt x="305" y="294"/>
                    <a:pt x="305" y="294"/>
                    <a:pt x="305" y="295"/>
                  </a:cubicBezTo>
                  <a:cubicBezTo>
                    <a:pt x="306" y="295"/>
                    <a:pt x="307" y="294"/>
                    <a:pt x="308" y="293"/>
                  </a:cubicBezTo>
                  <a:cubicBezTo>
                    <a:pt x="309" y="294"/>
                    <a:pt x="310" y="293"/>
                    <a:pt x="312" y="293"/>
                  </a:cubicBezTo>
                  <a:cubicBezTo>
                    <a:pt x="312" y="291"/>
                    <a:pt x="315" y="293"/>
                    <a:pt x="314" y="290"/>
                  </a:cubicBezTo>
                  <a:cubicBezTo>
                    <a:pt x="314" y="291"/>
                    <a:pt x="314" y="291"/>
                    <a:pt x="314" y="291"/>
                  </a:cubicBezTo>
                  <a:cubicBezTo>
                    <a:pt x="314" y="290"/>
                    <a:pt x="314" y="288"/>
                    <a:pt x="315" y="288"/>
                  </a:cubicBezTo>
                  <a:cubicBezTo>
                    <a:pt x="315" y="290"/>
                    <a:pt x="315" y="290"/>
                    <a:pt x="315" y="290"/>
                  </a:cubicBezTo>
                  <a:cubicBezTo>
                    <a:pt x="316" y="292"/>
                    <a:pt x="317" y="290"/>
                    <a:pt x="318" y="291"/>
                  </a:cubicBezTo>
                  <a:cubicBezTo>
                    <a:pt x="316" y="289"/>
                    <a:pt x="318" y="291"/>
                    <a:pt x="318" y="289"/>
                  </a:cubicBezTo>
                  <a:cubicBezTo>
                    <a:pt x="318" y="288"/>
                    <a:pt x="318" y="288"/>
                    <a:pt x="318" y="288"/>
                  </a:cubicBezTo>
                  <a:cubicBezTo>
                    <a:pt x="319" y="287"/>
                    <a:pt x="318" y="287"/>
                    <a:pt x="319" y="286"/>
                  </a:cubicBezTo>
                  <a:cubicBezTo>
                    <a:pt x="320" y="286"/>
                    <a:pt x="321" y="288"/>
                    <a:pt x="320" y="288"/>
                  </a:cubicBezTo>
                  <a:cubicBezTo>
                    <a:pt x="321" y="289"/>
                    <a:pt x="322" y="288"/>
                    <a:pt x="322" y="287"/>
                  </a:cubicBezTo>
                  <a:cubicBezTo>
                    <a:pt x="322" y="287"/>
                    <a:pt x="322" y="287"/>
                    <a:pt x="322" y="287"/>
                  </a:cubicBezTo>
                  <a:cubicBezTo>
                    <a:pt x="322" y="287"/>
                    <a:pt x="322" y="287"/>
                    <a:pt x="322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3" y="287"/>
                    <a:pt x="323" y="287"/>
                    <a:pt x="322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4" y="287"/>
                    <a:pt x="324" y="287"/>
                    <a:pt x="324" y="287"/>
                  </a:cubicBezTo>
                  <a:cubicBezTo>
                    <a:pt x="325" y="289"/>
                    <a:pt x="325" y="289"/>
                    <a:pt x="325" y="289"/>
                  </a:cubicBezTo>
                  <a:cubicBezTo>
                    <a:pt x="325" y="289"/>
                    <a:pt x="326" y="286"/>
                    <a:pt x="326" y="286"/>
                  </a:cubicBezTo>
                  <a:cubicBezTo>
                    <a:pt x="328" y="286"/>
                    <a:pt x="331" y="283"/>
                    <a:pt x="332" y="281"/>
                  </a:cubicBezTo>
                  <a:cubicBezTo>
                    <a:pt x="332" y="282"/>
                    <a:pt x="332" y="282"/>
                    <a:pt x="332" y="282"/>
                  </a:cubicBezTo>
                  <a:cubicBezTo>
                    <a:pt x="332" y="281"/>
                    <a:pt x="332" y="279"/>
                    <a:pt x="333" y="280"/>
                  </a:cubicBezTo>
                  <a:cubicBezTo>
                    <a:pt x="333" y="279"/>
                    <a:pt x="334" y="280"/>
                    <a:pt x="335" y="280"/>
                  </a:cubicBezTo>
                  <a:cubicBezTo>
                    <a:pt x="335" y="280"/>
                    <a:pt x="334" y="279"/>
                    <a:pt x="334" y="279"/>
                  </a:cubicBezTo>
                  <a:cubicBezTo>
                    <a:pt x="337" y="279"/>
                    <a:pt x="337" y="275"/>
                    <a:pt x="339" y="274"/>
                  </a:cubicBezTo>
                  <a:cubicBezTo>
                    <a:pt x="339" y="274"/>
                    <a:pt x="340" y="275"/>
                    <a:pt x="340" y="276"/>
                  </a:cubicBezTo>
                  <a:cubicBezTo>
                    <a:pt x="341" y="274"/>
                    <a:pt x="341" y="272"/>
                    <a:pt x="341" y="270"/>
                  </a:cubicBezTo>
                  <a:cubicBezTo>
                    <a:pt x="341" y="270"/>
                    <a:pt x="342" y="270"/>
                    <a:pt x="342" y="271"/>
                  </a:cubicBezTo>
                  <a:cubicBezTo>
                    <a:pt x="342" y="270"/>
                    <a:pt x="343" y="269"/>
                    <a:pt x="342" y="267"/>
                  </a:cubicBezTo>
                  <a:cubicBezTo>
                    <a:pt x="341" y="268"/>
                    <a:pt x="343" y="268"/>
                    <a:pt x="342" y="268"/>
                  </a:cubicBezTo>
                  <a:cubicBezTo>
                    <a:pt x="341" y="268"/>
                    <a:pt x="340" y="266"/>
                    <a:pt x="341" y="266"/>
                  </a:cubicBezTo>
                  <a:cubicBezTo>
                    <a:pt x="341" y="266"/>
                    <a:pt x="341" y="266"/>
                    <a:pt x="341" y="266"/>
                  </a:cubicBezTo>
                  <a:cubicBezTo>
                    <a:pt x="342" y="265"/>
                    <a:pt x="341" y="265"/>
                    <a:pt x="342" y="263"/>
                  </a:cubicBezTo>
                  <a:cubicBezTo>
                    <a:pt x="343" y="263"/>
                    <a:pt x="342" y="264"/>
                    <a:pt x="343" y="264"/>
                  </a:cubicBezTo>
                  <a:cubicBezTo>
                    <a:pt x="345" y="265"/>
                    <a:pt x="345" y="262"/>
                    <a:pt x="346" y="262"/>
                  </a:cubicBezTo>
                  <a:cubicBezTo>
                    <a:pt x="344" y="261"/>
                    <a:pt x="344" y="261"/>
                    <a:pt x="344" y="261"/>
                  </a:cubicBezTo>
                  <a:cubicBezTo>
                    <a:pt x="344" y="260"/>
                    <a:pt x="346" y="261"/>
                    <a:pt x="346" y="260"/>
                  </a:cubicBezTo>
                  <a:cubicBezTo>
                    <a:pt x="342" y="256"/>
                    <a:pt x="342" y="256"/>
                    <a:pt x="342" y="256"/>
                  </a:cubicBezTo>
                  <a:cubicBezTo>
                    <a:pt x="342" y="257"/>
                    <a:pt x="344" y="256"/>
                    <a:pt x="345" y="257"/>
                  </a:cubicBezTo>
                  <a:cubicBezTo>
                    <a:pt x="346" y="255"/>
                    <a:pt x="342" y="254"/>
                    <a:pt x="341" y="253"/>
                  </a:cubicBezTo>
                  <a:cubicBezTo>
                    <a:pt x="342" y="252"/>
                    <a:pt x="341" y="250"/>
                    <a:pt x="341" y="250"/>
                  </a:cubicBezTo>
                  <a:cubicBezTo>
                    <a:pt x="342" y="250"/>
                    <a:pt x="341" y="250"/>
                    <a:pt x="342" y="250"/>
                  </a:cubicBezTo>
                  <a:cubicBezTo>
                    <a:pt x="343" y="250"/>
                    <a:pt x="343" y="250"/>
                    <a:pt x="343" y="250"/>
                  </a:cubicBezTo>
                  <a:cubicBezTo>
                    <a:pt x="343" y="251"/>
                    <a:pt x="346" y="250"/>
                    <a:pt x="347" y="251"/>
                  </a:cubicBezTo>
                  <a:cubicBezTo>
                    <a:pt x="346" y="249"/>
                    <a:pt x="347" y="247"/>
                    <a:pt x="347" y="246"/>
                  </a:cubicBezTo>
                  <a:cubicBezTo>
                    <a:pt x="345" y="247"/>
                    <a:pt x="346" y="244"/>
                    <a:pt x="343" y="244"/>
                  </a:cubicBezTo>
                  <a:cubicBezTo>
                    <a:pt x="343" y="242"/>
                    <a:pt x="346" y="243"/>
                    <a:pt x="346" y="242"/>
                  </a:cubicBezTo>
                  <a:cubicBezTo>
                    <a:pt x="345" y="240"/>
                    <a:pt x="346" y="239"/>
                    <a:pt x="345" y="237"/>
                  </a:cubicBezTo>
                  <a:cubicBezTo>
                    <a:pt x="346" y="237"/>
                    <a:pt x="346" y="237"/>
                    <a:pt x="346" y="237"/>
                  </a:cubicBezTo>
                  <a:cubicBezTo>
                    <a:pt x="345" y="236"/>
                    <a:pt x="346" y="233"/>
                    <a:pt x="344" y="232"/>
                  </a:cubicBezTo>
                  <a:cubicBezTo>
                    <a:pt x="345" y="232"/>
                    <a:pt x="345" y="232"/>
                    <a:pt x="345" y="232"/>
                  </a:cubicBezTo>
                  <a:cubicBezTo>
                    <a:pt x="346" y="231"/>
                    <a:pt x="342" y="232"/>
                    <a:pt x="343" y="230"/>
                  </a:cubicBezTo>
                  <a:cubicBezTo>
                    <a:pt x="345" y="231"/>
                    <a:pt x="345" y="231"/>
                    <a:pt x="345" y="231"/>
                  </a:cubicBezTo>
                  <a:cubicBezTo>
                    <a:pt x="343" y="230"/>
                    <a:pt x="346" y="229"/>
                    <a:pt x="344" y="227"/>
                  </a:cubicBezTo>
                  <a:cubicBezTo>
                    <a:pt x="344" y="227"/>
                    <a:pt x="345" y="227"/>
                    <a:pt x="345" y="228"/>
                  </a:cubicBezTo>
                  <a:cubicBezTo>
                    <a:pt x="344" y="226"/>
                    <a:pt x="345" y="225"/>
                    <a:pt x="343" y="224"/>
                  </a:cubicBezTo>
                  <a:cubicBezTo>
                    <a:pt x="344" y="224"/>
                    <a:pt x="345" y="224"/>
                    <a:pt x="345" y="225"/>
                  </a:cubicBezTo>
                  <a:cubicBezTo>
                    <a:pt x="346" y="224"/>
                    <a:pt x="343" y="223"/>
                    <a:pt x="344" y="222"/>
                  </a:cubicBezTo>
                  <a:cubicBezTo>
                    <a:pt x="344" y="222"/>
                    <a:pt x="345" y="222"/>
                    <a:pt x="346" y="222"/>
                  </a:cubicBezTo>
                  <a:cubicBezTo>
                    <a:pt x="344" y="221"/>
                    <a:pt x="345" y="219"/>
                    <a:pt x="344" y="219"/>
                  </a:cubicBezTo>
                  <a:cubicBezTo>
                    <a:pt x="345" y="219"/>
                    <a:pt x="346" y="218"/>
                    <a:pt x="347" y="218"/>
                  </a:cubicBezTo>
                  <a:cubicBezTo>
                    <a:pt x="348" y="213"/>
                    <a:pt x="351" y="208"/>
                    <a:pt x="353" y="202"/>
                  </a:cubicBezTo>
                  <a:cubicBezTo>
                    <a:pt x="355" y="203"/>
                    <a:pt x="353" y="204"/>
                    <a:pt x="355" y="204"/>
                  </a:cubicBezTo>
                  <a:cubicBezTo>
                    <a:pt x="353" y="203"/>
                    <a:pt x="355" y="203"/>
                    <a:pt x="355" y="202"/>
                  </a:cubicBezTo>
                  <a:cubicBezTo>
                    <a:pt x="356" y="202"/>
                    <a:pt x="356" y="202"/>
                    <a:pt x="356" y="202"/>
                  </a:cubicBezTo>
                  <a:cubicBezTo>
                    <a:pt x="356" y="201"/>
                    <a:pt x="357" y="202"/>
                    <a:pt x="357" y="201"/>
                  </a:cubicBezTo>
                  <a:cubicBezTo>
                    <a:pt x="357" y="200"/>
                    <a:pt x="357" y="200"/>
                    <a:pt x="357" y="200"/>
                  </a:cubicBezTo>
                  <a:cubicBezTo>
                    <a:pt x="356" y="199"/>
                    <a:pt x="360" y="201"/>
                    <a:pt x="358" y="199"/>
                  </a:cubicBezTo>
                  <a:cubicBezTo>
                    <a:pt x="360" y="200"/>
                    <a:pt x="360" y="200"/>
                    <a:pt x="360" y="200"/>
                  </a:cubicBezTo>
                  <a:cubicBezTo>
                    <a:pt x="359" y="197"/>
                    <a:pt x="361" y="199"/>
                    <a:pt x="361" y="197"/>
                  </a:cubicBezTo>
                  <a:cubicBezTo>
                    <a:pt x="361" y="197"/>
                    <a:pt x="361" y="197"/>
                    <a:pt x="361" y="197"/>
                  </a:cubicBezTo>
                  <a:cubicBezTo>
                    <a:pt x="363" y="198"/>
                    <a:pt x="362" y="194"/>
                    <a:pt x="363" y="195"/>
                  </a:cubicBezTo>
                  <a:cubicBezTo>
                    <a:pt x="364" y="194"/>
                    <a:pt x="365" y="193"/>
                    <a:pt x="364" y="191"/>
                  </a:cubicBezTo>
                  <a:cubicBezTo>
                    <a:pt x="365" y="193"/>
                    <a:pt x="365" y="193"/>
                    <a:pt x="365" y="193"/>
                  </a:cubicBezTo>
                  <a:cubicBezTo>
                    <a:pt x="366" y="192"/>
                    <a:pt x="368" y="191"/>
                    <a:pt x="369" y="190"/>
                  </a:cubicBezTo>
                  <a:cubicBezTo>
                    <a:pt x="374" y="190"/>
                    <a:pt x="379" y="190"/>
                    <a:pt x="383" y="191"/>
                  </a:cubicBezTo>
                  <a:cubicBezTo>
                    <a:pt x="386" y="192"/>
                    <a:pt x="388" y="193"/>
                    <a:pt x="390" y="194"/>
                  </a:cubicBezTo>
                  <a:cubicBezTo>
                    <a:pt x="389" y="196"/>
                    <a:pt x="388" y="198"/>
                    <a:pt x="388" y="200"/>
                  </a:cubicBezTo>
                  <a:cubicBezTo>
                    <a:pt x="387" y="201"/>
                    <a:pt x="386" y="199"/>
                    <a:pt x="386" y="199"/>
                  </a:cubicBezTo>
                  <a:cubicBezTo>
                    <a:pt x="384" y="205"/>
                    <a:pt x="377" y="203"/>
                    <a:pt x="373" y="209"/>
                  </a:cubicBezTo>
                  <a:cubicBezTo>
                    <a:pt x="369" y="210"/>
                    <a:pt x="365" y="215"/>
                    <a:pt x="365" y="215"/>
                  </a:cubicBezTo>
                  <a:cubicBezTo>
                    <a:pt x="382" y="216"/>
                    <a:pt x="389" y="211"/>
                    <a:pt x="399" y="205"/>
                  </a:cubicBezTo>
                  <a:cubicBezTo>
                    <a:pt x="401" y="203"/>
                    <a:pt x="402" y="201"/>
                    <a:pt x="403" y="198"/>
                  </a:cubicBezTo>
                  <a:cubicBezTo>
                    <a:pt x="405" y="199"/>
                    <a:pt x="406" y="199"/>
                    <a:pt x="406" y="198"/>
                  </a:cubicBezTo>
                  <a:cubicBezTo>
                    <a:pt x="405" y="197"/>
                    <a:pt x="404" y="197"/>
                    <a:pt x="404" y="196"/>
                  </a:cubicBezTo>
                  <a:cubicBezTo>
                    <a:pt x="404" y="194"/>
                    <a:pt x="405" y="191"/>
                    <a:pt x="406" y="188"/>
                  </a:cubicBezTo>
                  <a:cubicBezTo>
                    <a:pt x="398" y="164"/>
                    <a:pt x="382" y="170"/>
                    <a:pt x="375" y="170"/>
                  </a:cubicBezTo>
                  <a:cubicBezTo>
                    <a:pt x="367" y="172"/>
                    <a:pt x="361" y="175"/>
                    <a:pt x="356" y="179"/>
                  </a:cubicBezTo>
                  <a:cubicBezTo>
                    <a:pt x="356" y="179"/>
                    <a:pt x="356" y="179"/>
                    <a:pt x="357" y="180"/>
                  </a:cubicBezTo>
                  <a:cubicBezTo>
                    <a:pt x="354" y="179"/>
                    <a:pt x="351" y="179"/>
                    <a:pt x="349" y="179"/>
                  </a:cubicBezTo>
                  <a:cubicBezTo>
                    <a:pt x="332" y="177"/>
                    <a:pt x="315" y="175"/>
                    <a:pt x="313" y="163"/>
                  </a:cubicBezTo>
                  <a:cubicBezTo>
                    <a:pt x="308" y="154"/>
                    <a:pt x="303" y="139"/>
                    <a:pt x="301" y="128"/>
                  </a:cubicBezTo>
                  <a:cubicBezTo>
                    <a:pt x="300" y="124"/>
                    <a:pt x="300" y="121"/>
                    <a:pt x="299" y="117"/>
                  </a:cubicBezTo>
                  <a:cubicBezTo>
                    <a:pt x="323" y="112"/>
                    <a:pt x="296" y="118"/>
                    <a:pt x="307" y="115"/>
                  </a:cubicBezTo>
                  <a:cubicBezTo>
                    <a:pt x="307" y="115"/>
                    <a:pt x="307" y="115"/>
                    <a:pt x="307" y="115"/>
                  </a:cubicBezTo>
                  <a:cubicBezTo>
                    <a:pt x="307" y="114"/>
                    <a:pt x="307" y="114"/>
                    <a:pt x="307" y="114"/>
                  </a:cubicBezTo>
                  <a:cubicBezTo>
                    <a:pt x="306" y="113"/>
                    <a:pt x="306" y="113"/>
                    <a:pt x="306" y="113"/>
                  </a:cubicBezTo>
                  <a:cubicBezTo>
                    <a:pt x="306" y="110"/>
                    <a:pt x="306" y="110"/>
                    <a:pt x="306" y="110"/>
                  </a:cubicBezTo>
                  <a:cubicBezTo>
                    <a:pt x="303" y="103"/>
                    <a:pt x="304" y="96"/>
                    <a:pt x="292" y="85"/>
                  </a:cubicBezTo>
                  <a:cubicBezTo>
                    <a:pt x="277" y="75"/>
                    <a:pt x="266" y="83"/>
                    <a:pt x="261" y="92"/>
                  </a:cubicBezTo>
                  <a:cubicBezTo>
                    <a:pt x="260" y="93"/>
                    <a:pt x="259" y="94"/>
                    <a:pt x="258" y="95"/>
                  </a:cubicBezTo>
                  <a:cubicBezTo>
                    <a:pt x="257" y="95"/>
                    <a:pt x="257" y="95"/>
                    <a:pt x="257" y="95"/>
                  </a:cubicBezTo>
                  <a:cubicBezTo>
                    <a:pt x="255" y="97"/>
                    <a:pt x="253" y="98"/>
                    <a:pt x="251" y="102"/>
                  </a:cubicBezTo>
                  <a:cubicBezTo>
                    <a:pt x="251" y="102"/>
                    <a:pt x="251" y="102"/>
                    <a:pt x="251" y="102"/>
                  </a:cubicBezTo>
                  <a:cubicBezTo>
                    <a:pt x="251" y="106"/>
                    <a:pt x="245" y="110"/>
                    <a:pt x="247" y="113"/>
                  </a:cubicBezTo>
                  <a:cubicBezTo>
                    <a:pt x="245" y="115"/>
                    <a:pt x="245" y="115"/>
                    <a:pt x="245" y="115"/>
                  </a:cubicBezTo>
                  <a:cubicBezTo>
                    <a:pt x="246" y="120"/>
                    <a:pt x="243" y="122"/>
                    <a:pt x="245" y="127"/>
                  </a:cubicBezTo>
                  <a:cubicBezTo>
                    <a:pt x="244" y="126"/>
                    <a:pt x="244" y="126"/>
                    <a:pt x="244" y="126"/>
                  </a:cubicBezTo>
                  <a:cubicBezTo>
                    <a:pt x="243" y="133"/>
                    <a:pt x="248" y="140"/>
                    <a:pt x="246" y="142"/>
                  </a:cubicBezTo>
                  <a:cubicBezTo>
                    <a:pt x="246" y="144"/>
                    <a:pt x="246" y="145"/>
                    <a:pt x="247" y="147"/>
                  </a:cubicBezTo>
                  <a:cubicBezTo>
                    <a:pt x="241" y="158"/>
                    <a:pt x="234" y="167"/>
                    <a:pt x="228" y="171"/>
                  </a:cubicBezTo>
                  <a:cubicBezTo>
                    <a:pt x="228" y="169"/>
                    <a:pt x="226" y="166"/>
                    <a:pt x="223" y="162"/>
                  </a:cubicBezTo>
                  <a:cubicBezTo>
                    <a:pt x="223" y="162"/>
                    <a:pt x="223" y="162"/>
                    <a:pt x="224" y="162"/>
                  </a:cubicBezTo>
                  <a:cubicBezTo>
                    <a:pt x="224" y="162"/>
                    <a:pt x="223" y="161"/>
                    <a:pt x="223" y="161"/>
                  </a:cubicBezTo>
                  <a:cubicBezTo>
                    <a:pt x="223" y="161"/>
                    <a:pt x="223" y="161"/>
                    <a:pt x="223" y="160"/>
                  </a:cubicBezTo>
                  <a:cubicBezTo>
                    <a:pt x="228" y="153"/>
                    <a:pt x="228" y="143"/>
                    <a:pt x="231" y="134"/>
                  </a:cubicBezTo>
                  <a:cubicBezTo>
                    <a:pt x="231" y="134"/>
                    <a:pt x="232" y="136"/>
                    <a:pt x="232" y="137"/>
                  </a:cubicBezTo>
                  <a:cubicBezTo>
                    <a:pt x="233" y="129"/>
                    <a:pt x="233" y="121"/>
                    <a:pt x="230" y="115"/>
                  </a:cubicBezTo>
                  <a:cubicBezTo>
                    <a:pt x="231" y="115"/>
                    <a:pt x="231" y="115"/>
                    <a:pt x="232" y="117"/>
                  </a:cubicBezTo>
                  <a:cubicBezTo>
                    <a:pt x="231" y="111"/>
                    <a:pt x="229" y="105"/>
                    <a:pt x="227" y="103"/>
                  </a:cubicBezTo>
                  <a:cubicBezTo>
                    <a:pt x="227" y="107"/>
                    <a:pt x="228" y="103"/>
                    <a:pt x="228" y="106"/>
                  </a:cubicBezTo>
                  <a:cubicBezTo>
                    <a:pt x="228" y="110"/>
                    <a:pt x="225" y="104"/>
                    <a:pt x="223" y="100"/>
                  </a:cubicBezTo>
                  <a:cubicBezTo>
                    <a:pt x="223" y="100"/>
                    <a:pt x="223" y="100"/>
                    <a:pt x="223" y="100"/>
                  </a:cubicBezTo>
                  <a:cubicBezTo>
                    <a:pt x="220" y="96"/>
                    <a:pt x="218" y="95"/>
                    <a:pt x="213" y="96"/>
                  </a:cubicBezTo>
                  <a:cubicBezTo>
                    <a:pt x="209" y="95"/>
                    <a:pt x="216" y="95"/>
                    <a:pt x="214" y="94"/>
                  </a:cubicBezTo>
                  <a:cubicBezTo>
                    <a:pt x="211" y="90"/>
                    <a:pt x="201" y="99"/>
                    <a:pt x="201" y="100"/>
                  </a:cubicBezTo>
                  <a:cubicBezTo>
                    <a:pt x="200" y="102"/>
                    <a:pt x="199" y="104"/>
                    <a:pt x="200" y="104"/>
                  </a:cubicBezTo>
                  <a:cubicBezTo>
                    <a:pt x="198" y="108"/>
                    <a:pt x="198" y="105"/>
                    <a:pt x="197" y="108"/>
                  </a:cubicBezTo>
                  <a:cubicBezTo>
                    <a:pt x="196" y="112"/>
                    <a:pt x="197" y="116"/>
                    <a:pt x="199" y="120"/>
                  </a:cubicBezTo>
                  <a:cubicBezTo>
                    <a:pt x="198" y="119"/>
                    <a:pt x="196" y="123"/>
                    <a:pt x="195" y="120"/>
                  </a:cubicBezTo>
                  <a:cubicBezTo>
                    <a:pt x="196" y="129"/>
                    <a:pt x="200" y="133"/>
                    <a:pt x="202" y="137"/>
                  </a:cubicBezTo>
                  <a:cubicBezTo>
                    <a:pt x="202" y="140"/>
                    <a:pt x="205" y="147"/>
                    <a:pt x="207" y="149"/>
                  </a:cubicBezTo>
                  <a:cubicBezTo>
                    <a:pt x="206" y="151"/>
                    <a:pt x="206" y="147"/>
                    <a:pt x="205" y="147"/>
                  </a:cubicBezTo>
                  <a:cubicBezTo>
                    <a:pt x="205" y="151"/>
                    <a:pt x="205" y="151"/>
                    <a:pt x="205" y="151"/>
                  </a:cubicBezTo>
                  <a:cubicBezTo>
                    <a:pt x="202" y="146"/>
                    <a:pt x="203" y="153"/>
                    <a:pt x="201" y="150"/>
                  </a:cubicBezTo>
                  <a:cubicBezTo>
                    <a:pt x="202" y="153"/>
                    <a:pt x="204" y="158"/>
                    <a:pt x="206" y="163"/>
                  </a:cubicBezTo>
                  <a:cubicBezTo>
                    <a:pt x="203" y="170"/>
                    <a:pt x="201" y="172"/>
                    <a:pt x="194" y="178"/>
                  </a:cubicBezTo>
                  <a:cubicBezTo>
                    <a:pt x="195" y="178"/>
                    <a:pt x="192" y="180"/>
                    <a:pt x="194" y="181"/>
                  </a:cubicBezTo>
                  <a:cubicBezTo>
                    <a:pt x="194" y="183"/>
                    <a:pt x="192" y="183"/>
                    <a:pt x="191" y="183"/>
                  </a:cubicBezTo>
                  <a:cubicBezTo>
                    <a:pt x="192" y="182"/>
                    <a:pt x="193" y="182"/>
                    <a:pt x="192" y="176"/>
                  </a:cubicBezTo>
                  <a:cubicBezTo>
                    <a:pt x="186" y="156"/>
                    <a:pt x="180" y="130"/>
                    <a:pt x="179" y="108"/>
                  </a:cubicBezTo>
                  <a:cubicBezTo>
                    <a:pt x="179" y="110"/>
                    <a:pt x="178" y="110"/>
                    <a:pt x="178" y="108"/>
                  </a:cubicBezTo>
                  <a:cubicBezTo>
                    <a:pt x="181" y="106"/>
                    <a:pt x="176" y="101"/>
                    <a:pt x="177" y="97"/>
                  </a:cubicBezTo>
                  <a:cubicBezTo>
                    <a:pt x="178" y="97"/>
                    <a:pt x="178" y="99"/>
                    <a:pt x="178" y="100"/>
                  </a:cubicBezTo>
                  <a:cubicBezTo>
                    <a:pt x="179" y="89"/>
                    <a:pt x="176" y="81"/>
                    <a:pt x="177" y="71"/>
                  </a:cubicBezTo>
                  <a:cubicBezTo>
                    <a:pt x="175" y="62"/>
                    <a:pt x="178" y="51"/>
                    <a:pt x="176" y="45"/>
                  </a:cubicBezTo>
                  <a:cubicBezTo>
                    <a:pt x="177" y="46"/>
                    <a:pt x="176" y="41"/>
                    <a:pt x="177" y="39"/>
                  </a:cubicBezTo>
                  <a:cubicBezTo>
                    <a:pt x="176" y="36"/>
                    <a:pt x="176" y="34"/>
                    <a:pt x="176" y="31"/>
                  </a:cubicBezTo>
                  <a:cubicBezTo>
                    <a:pt x="176" y="30"/>
                    <a:pt x="176" y="29"/>
                    <a:pt x="176" y="28"/>
                  </a:cubicBezTo>
                  <a:cubicBezTo>
                    <a:pt x="176" y="27"/>
                    <a:pt x="176" y="27"/>
                    <a:pt x="176" y="27"/>
                  </a:cubicBezTo>
                  <a:cubicBezTo>
                    <a:pt x="176" y="23"/>
                    <a:pt x="177" y="18"/>
                    <a:pt x="176" y="14"/>
                  </a:cubicBezTo>
                  <a:cubicBezTo>
                    <a:pt x="176" y="13"/>
                    <a:pt x="175" y="2"/>
                    <a:pt x="174" y="1"/>
                  </a:cubicBezTo>
                  <a:cubicBezTo>
                    <a:pt x="173" y="0"/>
                    <a:pt x="172" y="6"/>
                    <a:pt x="170" y="6"/>
                  </a:cubicBezTo>
                  <a:cubicBezTo>
                    <a:pt x="162" y="5"/>
                    <a:pt x="168" y="10"/>
                    <a:pt x="161" y="11"/>
                  </a:cubicBezTo>
                  <a:cubicBezTo>
                    <a:pt x="157" y="12"/>
                    <a:pt x="156" y="13"/>
                    <a:pt x="154" y="16"/>
                  </a:cubicBezTo>
                  <a:cubicBezTo>
                    <a:pt x="155" y="20"/>
                    <a:pt x="155" y="24"/>
                    <a:pt x="155" y="28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156" y="75"/>
                    <a:pt x="154" y="84"/>
                    <a:pt x="153" y="92"/>
                  </a:cubicBezTo>
                  <a:cubicBezTo>
                    <a:pt x="148" y="91"/>
                    <a:pt x="142" y="91"/>
                    <a:pt x="139" y="94"/>
                  </a:cubicBezTo>
                  <a:cubicBezTo>
                    <a:pt x="137" y="95"/>
                    <a:pt x="135" y="96"/>
                    <a:pt x="134" y="98"/>
                  </a:cubicBezTo>
                  <a:cubicBezTo>
                    <a:pt x="125" y="103"/>
                    <a:pt x="119" y="113"/>
                    <a:pt x="119" y="118"/>
                  </a:cubicBezTo>
                  <a:cubicBezTo>
                    <a:pt x="118" y="121"/>
                    <a:pt x="118" y="124"/>
                    <a:pt x="118" y="127"/>
                  </a:cubicBezTo>
                  <a:cubicBezTo>
                    <a:pt x="115" y="132"/>
                    <a:pt x="113" y="140"/>
                    <a:pt x="112" y="144"/>
                  </a:cubicBezTo>
                  <a:cubicBezTo>
                    <a:pt x="111" y="152"/>
                    <a:pt x="111" y="155"/>
                    <a:pt x="111" y="160"/>
                  </a:cubicBezTo>
                  <a:cubicBezTo>
                    <a:pt x="111" y="163"/>
                    <a:pt x="109" y="164"/>
                    <a:pt x="108" y="165"/>
                  </a:cubicBezTo>
                  <a:cubicBezTo>
                    <a:pt x="105" y="174"/>
                    <a:pt x="100" y="181"/>
                    <a:pt x="100" y="189"/>
                  </a:cubicBezTo>
                  <a:cubicBezTo>
                    <a:pt x="99" y="189"/>
                    <a:pt x="99" y="189"/>
                    <a:pt x="99" y="189"/>
                  </a:cubicBezTo>
                  <a:cubicBezTo>
                    <a:pt x="98" y="195"/>
                    <a:pt x="93" y="208"/>
                    <a:pt x="88" y="208"/>
                  </a:cubicBezTo>
                  <a:cubicBezTo>
                    <a:pt x="88" y="210"/>
                    <a:pt x="83" y="208"/>
                    <a:pt x="85" y="211"/>
                  </a:cubicBezTo>
                  <a:cubicBezTo>
                    <a:pt x="82" y="210"/>
                    <a:pt x="85" y="209"/>
                    <a:pt x="82" y="208"/>
                  </a:cubicBezTo>
                  <a:cubicBezTo>
                    <a:pt x="83" y="209"/>
                    <a:pt x="84" y="208"/>
                    <a:pt x="85" y="208"/>
                  </a:cubicBezTo>
                  <a:cubicBezTo>
                    <a:pt x="78" y="200"/>
                    <a:pt x="79" y="178"/>
                    <a:pt x="79" y="161"/>
                  </a:cubicBezTo>
                  <a:cubicBezTo>
                    <a:pt x="81" y="156"/>
                    <a:pt x="80" y="144"/>
                    <a:pt x="81" y="133"/>
                  </a:cubicBezTo>
                  <a:cubicBezTo>
                    <a:pt x="81" y="131"/>
                    <a:pt x="81" y="131"/>
                    <a:pt x="81" y="131"/>
                  </a:cubicBezTo>
                  <a:cubicBezTo>
                    <a:pt x="82" y="131"/>
                    <a:pt x="82" y="131"/>
                    <a:pt x="83" y="131"/>
                  </a:cubicBezTo>
                  <a:cubicBezTo>
                    <a:pt x="83" y="131"/>
                    <a:pt x="83" y="130"/>
                    <a:pt x="83" y="130"/>
                  </a:cubicBezTo>
                  <a:cubicBezTo>
                    <a:pt x="83" y="129"/>
                    <a:pt x="83" y="129"/>
                    <a:pt x="83" y="129"/>
                  </a:cubicBezTo>
                  <a:cubicBezTo>
                    <a:pt x="83" y="128"/>
                    <a:pt x="83" y="128"/>
                    <a:pt x="83" y="128"/>
                  </a:cubicBezTo>
                  <a:cubicBezTo>
                    <a:pt x="82" y="128"/>
                    <a:pt x="82" y="128"/>
                    <a:pt x="81" y="128"/>
                  </a:cubicBezTo>
                  <a:cubicBezTo>
                    <a:pt x="81" y="127"/>
                    <a:pt x="81" y="127"/>
                    <a:pt x="81" y="127"/>
                  </a:cubicBezTo>
                  <a:cubicBezTo>
                    <a:pt x="82" y="128"/>
                    <a:pt x="82" y="128"/>
                    <a:pt x="83" y="128"/>
                  </a:cubicBezTo>
                  <a:cubicBezTo>
                    <a:pt x="83" y="128"/>
                    <a:pt x="83" y="128"/>
                    <a:pt x="83" y="128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2" y="127"/>
                    <a:pt x="81" y="127"/>
                  </a:cubicBezTo>
                  <a:cubicBezTo>
                    <a:pt x="81" y="126"/>
                    <a:pt x="81" y="126"/>
                    <a:pt x="81" y="126"/>
                  </a:cubicBezTo>
                  <a:cubicBezTo>
                    <a:pt x="62" y="125"/>
                    <a:pt x="75" y="126"/>
                    <a:pt x="71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66" y="126"/>
                    <a:pt x="63" y="126"/>
                    <a:pt x="69" y="126"/>
                  </a:cubicBezTo>
                  <a:cubicBezTo>
                    <a:pt x="69" y="127"/>
                    <a:pt x="69" y="127"/>
                    <a:pt x="69" y="127"/>
                  </a:cubicBezTo>
                  <a:cubicBezTo>
                    <a:pt x="69" y="127"/>
                    <a:pt x="69" y="127"/>
                    <a:pt x="69" y="127"/>
                  </a:cubicBezTo>
                  <a:cubicBezTo>
                    <a:pt x="70" y="127"/>
                    <a:pt x="70" y="127"/>
                    <a:pt x="71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7"/>
                    <a:pt x="70" y="127"/>
                    <a:pt x="69" y="127"/>
                  </a:cubicBezTo>
                  <a:cubicBezTo>
                    <a:pt x="69" y="129"/>
                    <a:pt x="69" y="131"/>
                    <a:pt x="71" y="129"/>
                  </a:cubicBezTo>
                  <a:cubicBezTo>
                    <a:pt x="71" y="129"/>
                    <a:pt x="71" y="129"/>
                    <a:pt x="71" y="130"/>
                  </a:cubicBezTo>
                  <a:cubicBezTo>
                    <a:pt x="71" y="130"/>
                    <a:pt x="71" y="130"/>
                    <a:pt x="71" y="130"/>
                  </a:cubicBezTo>
                  <a:cubicBezTo>
                    <a:pt x="70" y="132"/>
                    <a:pt x="70" y="134"/>
                    <a:pt x="70" y="136"/>
                  </a:cubicBezTo>
                  <a:cubicBezTo>
                    <a:pt x="70" y="138"/>
                    <a:pt x="70" y="139"/>
                    <a:pt x="70" y="140"/>
                  </a:cubicBezTo>
                  <a:cubicBezTo>
                    <a:pt x="70" y="140"/>
                    <a:pt x="70" y="140"/>
                    <a:pt x="70" y="140"/>
                  </a:cubicBezTo>
                  <a:cubicBezTo>
                    <a:pt x="69" y="144"/>
                    <a:pt x="69" y="147"/>
                    <a:pt x="68" y="151"/>
                  </a:cubicBezTo>
                  <a:cubicBezTo>
                    <a:pt x="68" y="151"/>
                    <a:pt x="67" y="151"/>
                    <a:pt x="67" y="152"/>
                  </a:cubicBezTo>
                  <a:cubicBezTo>
                    <a:pt x="67" y="153"/>
                    <a:pt x="67" y="155"/>
                    <a:pt x="67" y="156"/>
                  </a:cubicBezTo>
                  <a:cubicBezTo>
                    <a:pt x="67" y="160"/>
                    <a:pt x="66" y="164"/>
                    <a:pt x="64" y="168"/>
                  </a:cubicBezTo>
                  <a:cubicBezTo>
                    <a:pt x="64" y="168"/>
                    <a:pt x="64" y="169"/>
                    <a:pt x="64" y="169"/>
                  </a:cubicBezTo>
                  <a:cubicBezTo>
                    <a:pt x="63" y="164"/>
                    <a:pt x="64" y="157"/>
                    <a:pt x="65" y="155"/>
                  </a:cubicBezTo>
                  <a:cubicBezTo>
                    <a:pt x="63" y="149"/>
                    <a:pt x="64" y="160"/>
                    <a:pt x="62" y="159"/>
                  </a:cubicBezTo>
                  <a:cubicBezTo>
                    <a:pt x="62" y="163"/>
                    <a:pt x="62" y="166"/>
                    <a:pt x="63" y="171"/>
                  </a:cubicBezTo>
                  <a:cubicBezTo>
                    <a:pt x="62" y="174"/>
                    <a:pt x="63" y="175"/>
                    <a:pt x="61" y="179"/>
                  </a:cubicBezTo>
                  <a:cubicBezTo>
                    <a:pt x="60" y="178"/>
                    <a:pt x="60" y="178"/>
                    <a:pt x="60" y="178"/>
                  </a:cubicBezTo>
                  <a:cubicBezTo>
                    <a:pt x="58" y="183"/>
                    <a:pt x="58" y="185"/>
                    <a:pt x="58" y="188"/>
                  </a:cubicBezTo>
                  <a:cubicBezTo>
                    <a:pt x="54" y="190"/>
                    <a:pt x="55" y="191"/>
                    <a:pt x="51" y="193"/>
                  </a:cubicBezTo>
                  <a:cubicBezTo>
                    <a:pt x="54" y="190"/>
                    <a:pt x="55" y="186"/>
                    <a:pt x="55" y="183"/>
                  </a:cubicBezTo>
                  <a:cubicBezTo>
                    <a:pt x="51" y="187"/>
                    <a:pt x="48" y="194"/>
                    <a:pt x="43" y="194"/>
                  </a:cubicBezTo>
                  <a:cubicBezTo>
                    <a:pt x="38" y="196"/>
                    <a:pt x="35" y="199"/>
                    <a:pt x="35" y="201"/>
                  </a:cubicBezTo>
                  <a:cubicBezTo>
                    <a:pt x="36" y="200"/>
                    <a:pt x="31" y="201"/>
                    <a:pt x="34" y="199"/>
                  </a:cubicBezTo>
                  <a:cubicBezTo>
                    <a:pt x="32" y="200"/>
                    <a:pt x="30" y="201"/>
                    <a:pt x="29" y="201"/>
                  </a:cubicBezTo>
                  <a:cubicBezTo>
                    <a:pt x="29" y="201"/>
                    <a:pt x="29" y="201"/>
                    <a:pt x="29" y="201"/>
                  </a:cubicBezTo>
                  <a:cubicBezTo>
                    <a:pt x="28" y="201"/>
                    <a:pt x="28" y="200"/>
                    <a:pt x="28" y="199"/>
                  </a:cubicBezTo>
                  <a:cubicBezTo>
                    <a:pt x="26" y="197"/>
                    <a:pt x="23" y="193"/>
                    <a:pt x="19" y="196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16" y="196"/>
                    <a:pt x="12" y="198"/>
                    <a:pt x="9" y="198"/>
                  </a:cubicBezTo>
                  <a:cubicBezTo>
                    <a:pt x="9" y="200"/>
                    <a:pt x="8" y="202"/>
                    <a:pt x="10" y="203"/>
                  </a:cubicBezTo>
                  <a:cubicBezTo>
                    <a:pt x="9" y="204"/>
                    <a:pt x="7" y="201"/>
                    <a:pt x="8" y="203"/>
                  </a:cubicBezTo>
                  <a:cubicBezTo>
                    <a:pt x="7" y="201"/>
                    <a:pt x="7" y="201"/>
                    <a:pt x="7" y="201"/>
                  </a:cubicBezTo>
                  <a:cubicBezTo>
                    <a:pt x="1" y="206"/>
                    <a:pt x="3" y="212"/>
                    <a:pt x="3" y="217"/>
                  </a:cubicBezTo>
                  <a:cubicBezTo>
                    <a:pt x="0" y="218"/>
                    <a:pt x="3" y="221"/>
                    <a:pt x="2" y="224"/>
                  </a:cubicBezTo>
                  <a:cubicBezTo>
                    <a:pt x="3" y="226"/>
                    <a:pt x="2" y="229"/>
                    <a:pt x="5" y="229"/>
                  </a:cubicBezTo>
                  <a:cubicBezTo>
                    <a:pt x="4" y="230"/>
                    <a:pt x="4" y="230"/>
                    <a:pt x="4" y="230"/>
                  </a:cubicBezTo>
                  <a:cubicBezTo>
                    <a:pt x="4" y="232"/>
                    <a:pt x="4" y="235"/>
                    <a:pt x="5" y="237"/>
                  </a:cubicBezTo>
                  <a:cubicBezTo>
                    <a:pt x="5" y="239"/>
                    <a:pt x="7" y="238"/>
                    <a:pt x="8" y="239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8" y="241"/>
                    <a:pt x="10" y="240"/>
                    <a:pt x="12" y="240"/>
                  </a:cubicBezTo>
                  <a:cubicBezTo>
                    <a:pt x="12" y="241"/>
                    <a:pt x="12" y="241"/>
                    <a:pt x="12" y="242"/>
                  </a:cubicBezTo>
                  <a:cubicBezTo>
                    <a:pt x="11" y="242"/>
                    <a:pt x="9" y="242"/>
                    <a:pt x="7" y="242"/>
                  </a:cubicBezTo>
                  <a:cubicBezTo>
                    <a:pt x="8" y="244"/>
                    <a:pt x="11" y="244"/>
                    <a:pt x="10" y="246"/>
                  </a:cubicBezTo>
                  <a:cubicBezTo>
                    <a:pt x="11" y="247"/>
                    <a:pt x="12" y="248"/>
                    <a:pt x="14" y="247"/>
                  </a:cubicBezTo>
                  <a:cubicBezTo>
                    <a:pt x="13" y="247"/>
                    <a:pt x="14" y="248"/>
                    <a:pt x="13" y="248"/>
                  </a:cubicBezTo>
                  <a:cubicBezTo>
                    <a:pt x="13" y="249"/>
                    <a:pt x="14" y="249"/>
                    <a:pt x="15" y="249"/>
                  </a:cubicBezTo>
                  <a:cubicBezTo>
                    <a:pt x="15" y="249"/>
                    <a:pt x="15" y="249"/>
                    <a:pt x="15" y="249"/>
                  </a:cubicBezTo>
                  <a:cubicBezTo>
                    <a:pt x="16" y="248"/>
                    <a:pt x="17" y="249"/>
                    <a:pt x="18" y="247"/>
                  </a:cubicBezTo>
                  <a:cubicBezTo>
                    <a:pt x="17" y="247"/>
                    <a:pt x="17" y="247"/>
                    <a:pt x="17" y="246"/>
                  </a:cubicBezTo>
                  <a:cubicBezTo>
                    <a:pt x="18" y="246"/>
                    <a:pt x="19" y="246"/>
                    <a:pt x="19" y="248"/>
                  </a:cubicBezTo>
                  <a:cubicBezTo>
                    <a:pt x="18" y="249"/>
                    <a:pt x="16" y="249"/>
                    <a:pt x="17" y="250"/>
                  </a:cubicBezTo>
                  <a:cubicBezTo>
                    <a:pt x="18" y="250"/>
                    <a:pt x="20" y="249"/>
                    <a:pt x="21" y="248"/>
                  </a:cubicBezTo>
                  <a:cubicBezTo>
                    <a:pt x="20" y="249"/>
                    <a:pt x="19" y="248"/>
                    <a:pt x="20" y="246"/>
                  </a:cubicBezTo>
                  <a:cubicBezTo>
                    <a:pt x="19" y="247"/>
                    <a:pt x="19" y="247"/>
                    <a:pt x="19" y="247"/>
                  </a:cubicBezTo>
                  <a:cubicBezTo>
                    <a:pt x="20" y="246"/>
                    <a:pt x="20" y="246"/>
                    <a:pt x="20" y="246"/>
                  </a:cubicBezTo>
                  <a:cubicBezTo>
                    <a:pt x="18" y="245"/>
                    <a:pt x="19" y="243"/>
                    <a:pt x="17" y="243"/>
                  </a:cubicBezTo>
                  <a:cubicBezTo>
                    <a:pt x="16" y="245"/>
                    <a:pt x="16" y="245"/>
                    <a:pt x="16" y="245"/>
                  </a:cubicBezTo>
                  <a:cubicBezTo>
                    <a:pt x="15" y="244"/>
                    <a:pt x="13" y="244"/>
                    <a:pt x="13" y="243"/>
                  </a:cubicBezTo>
                  <a:cubicBezTo>
                    <a:pt x="14" y="243"/>
                    <a:pt x="15" y="242"/>
                    <a:pt x="15" y="241"/>
                  </a:cubicBezTo>
                  <a:cubicBezTo>
                    <a:pt x="15" y="241"/>
                    <a:pt x="14" y="241"/>
                    <a:pt x="15" y="241"/>
                  </a:cubicBezTo>
                  <a:cubicBezTo>
                    <a:pt x="17" y="240"/>
                    <a:pt x="17" y="240"/>
                    <a:pt x="17" y="240"/>
                  </a:cubicBezTo>
                  <a:cubicBezTo>
                    <a:pt x="14" y="242"/>
                    <a:pt x="15" y="238"/>
                    <a:pt x="14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15" y="236"/>
                    <a:pt x="13" y="239"/>
                    <a:pt x="13" y="238"/>
                  </a:cubicBezTo>
                  <a:cubicBezTo>
                    <a:pt x="13" y="237"/>
                    <a:pt x="15" y="237"/>
                    <a:pt x="16" y="235"/>
                  </a:cubicBezTo>
                  <a:cubicBezTo>
                    <a:pt x="15" y="234"/>
                    <a:pt x="12" y="233"/>
                    <a:pt x="14" y="230"/>
                  </a:cubicBezTo>
                  <a:cubicBezTo>
                    <a:pt x="13" y="229"/>
                    <a:pt x="12" y="228"/>
                    <a:pt x="11" y="227"/>
                  </a:cubicBezTo>
                  <a:cubicBezTo>
                    <a:pt x="10" y="226"/>
                    <a:pt x="13" y="227"/>
                    <a:pt x="12" y="226"/>
                  </a:cubicBezTo>
                  <a:cubicBezTo>
                    <a:pt x="13" y="226"/>
                    <a:pt x="14" y="225"/>
                    <a:pt x="15" y="225"/>
                  </a:cubicBezTo>
                  <a:cubicBezTo>
                    <a:pt x="14" y="225"/>
                    <a:pt x="15" y="223"/>
                    <a:pt x="12" y="224"/>
                  </a:cubicBezTo>
                  <a:cubicBezTo>
                    <a:pt x="13" y="222"/>
                    <a:pt x="13" y="221"/>
                    <a:pt x="13" y="219"/>
                  </a:cubicBezTo>
                  <a:cubicBezTo>
                    <a:pt x="13" y="219"/>
                    <a:pt x="14" y="219"/>
                    <a:pt x="15" y="219"/>
                  </a:cubicBezTo>
                  <a:cubicBezTo>
                    <a:pt x="14" y="218"/>
                    <a:pt x="12" y="217"/>
                    <a:pt x="13" y="216"/>
                  </a:cubicBezTo>
                  <a:cubicBezTo>
                    <a:pt x="12" y="215"/>
                    <a:pt x="12" y="216"/>
                    <a:pt x="10" y="215"/>
                  </a:cubicBezTo>
                  <a:cubicBezTo>
                    <a:pt x="10" y="215"/>
                    <a:pt x="9" y="215"/>
                    <a:pt x="9" y="214"/>
                  </a:cubicBezTo>
                  <a:cubicBezTo>
                    <a:pt x="11" y="214"/>
                    <a:pt x="14" y="215"/>
                    <a:pt x="14" y="214"/>
                  </a:cubicBezTo>
                  <a:cubicBezTo>
                    <a:pt x="17" y="215"/>
                    <a:pt x="13" y="216"/>
                    <a:pt x="16" y="216"/>
                  </a:cubicBezTo>
                  <a:cubicBezTo>
                    <a:pt x="18" y="216"/>
                    <a:pt x="18" y="218"/>
                    <a:pt x="17" y="219"/>
                  </a:cubicBezTo>
                  <a:cubicBezTo>
                    <a:pt x="19" y="220"/>
                    <a:pt x="17" y="218"/>
                    <a:pt x="19" y="218"/>
                  </a:cubicBezTo>
                  <a:cubicBezTo>
                    <a:pt x="19" y="217"/>
                    <a:pt x="18" y="217"/>
                    <a:pt x="18" y="216"/>
                  </a:cubicBezTo>
                  <a:cubicBezTo>
                    <a:pt x="18" y="216"/>
                    <a:pt x="17" y="216"/>
                    <a:pt x="17" y="216"/>
                  </a:cubicBezTo>
                  <a:cubicBezTo>
                    <a:pt x="17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5"/>
                    <a:pt x="17" y="216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7" y="215"/>
                    <a:pt x="17" y="215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6" y="216"/>
                    <a:pt x="16" y="215"/>
                    <a:pt x="16" y="215"/>
                  </a:cubicBezTo>
                  <a:cubicBezTo>
                    <a:pt x="14" y="214"/>
                    <a:pt x="17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7" y="214"/>
                    <a:pt x="17" y="215"/>
                    <a:pt x="17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5"/>
                    <a:pt x="17" y="215"/>
                    <a:pt x="17" y="215"/>
                  </a:cubicBezTo>
                  <a:cubicBezTo>
                    <a:pt x="17" y="215"/>
                    <a:pt x="17" y="215"/>
                    <a:pt x="18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20" y="212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8" y="213"/>
                  </a:cubicBezTo>
                  <a:cubicBezTo>
                    <a:pt x="19" y="213"/>
                    <a:pt x="19" y="213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9" y="213"/>
                    <a:pt x="19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3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6"/>
                    <a:pt x="18" y="216"/>
                    <a:pt x="18" y="216"/>
                  </a:cubicBezTo>
                  <a:cubicBezTo>
                    <a:pt x="18" y="216"/>
                    <a:pt x="18" y="216"/>
                    <a:pt x="18" y="216"/>
                  </a:cubicBezTo>
                  <a:cubicBezTo>
                    <a:pt x="19" y="216"/>
                    <a:pt x="18" y="215"/>
                    <a:pt x="19" y="215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19" y="215"/>
                    <a:pt x="19" y="216"/>
                    <a:pt x="19" y="216"/>
                  </a:cubicBezTo>
                  <a:cubicBezTo>
                    <a:pt x="19" y="216"/>
                    <a:pt x="19" y="216"/>
                    <a:pt x="19" y="215"/>
                  </a:cubicBezTo>
                  <a:cubicBezTo>
                    <a:pt x="19" y="216"/>
                    <a:pt x="19" y="216"/>
                    <a:pt x="19" y="216"/>
                  </a:cubicBezTo>
                  <a:cubicBezTo>
                    <a:pt x="19" y="215"/>
                    <a:pt x="20" y="217"/>
                    <a:pt x="20" y="215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20" y="215"/>
                    <a:pt x="18" y="215"/>
                    <a:pt x="19" y="214"/>
                  </a:cubicBezTo>
                  <a:cubicBezTo>
                    <a:pt x="19" y="214"/>
                    <a:pt x="19" y="214"/>
                    <a:pt x="19" y="214"/>
                  </a:cubicBezTo>
                  <a:cubicBezTo>
                    <a:pt x="19" y="214"/>
                    <a:pt x="19" y="214"/>
                    <a:pt x="19" y="213"/>
                  </a:cubicBezTo>
                  <a:cubicBezTo>
                    <a:pt x="19" y="213"/>
                    <a:pt x="19" y="214"/>
                    <a:pt x="19" y="214"/>
                  </a:cubicBezTo>
                  <a:cubicBezTo>
                    <a:pt x="19" y="214"/>
                    <a:pt x="19" y="214"/>
                    <a:pt x="19" y="214"/>
                  </a:cubicBezTo>
                  <a:cubicBezTo>
                    <a:pt x="19" y="214"/>
                    <a:pt x="20" y="214"/>
                    <a:pt x="20" y="214"/>
                  </a:cubicBezTo>
                  <a:cubicBezTo>
                    <a:pt x="20" y="214"/>
                    <a:pt x="19" y="214"/>
                    <a:pt x="20" y="215"/>
                  </a:cubicBezTo>
                  <a:cubicBezTo>
                    <a:pt x="22" y="215"/>
                    <a:pt x="22" y="215"/>
                    <a:pt x="22" y="215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0" y="216"/>
                    <a:pt x="20" y="216"/>
                    <a:pt x="20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0" y="217"/>
                    <a:pt x="20" y="217"/>
                    <a:pt x="20" y="217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1" y="217"/>
                    <a:pt x="21" y="217"/>
                    <a:pt x="21" y="217"/>
                  </a:cubicBezTo>
                  <a:cubicBezTo>
                    <a:pt x="20" y="218"/>
                    <a:pt x="23" y="217"/>
                    <a:pt x="22" y="218"/>
                  </a:cubicBezTo>
                  <a:cubicBezTo>
                    <a:pt x="21" y="218"/>
                    <a:pt x="20" y="219"/>
                    <a:pt x="20" y="219"/>
                  </a:cubicBezTo>
                  <a:cubicBezTo>
                    <a:pt x="22" y="218"/>
                    <a:pt x="23" y="219"/>
                    <a:pt x="25" y="218"/>
                  </a:cubicBezTo>
                  <a:cubicBezTo>
                    <a:pt x="24" y="219"/>
                    <a:pt x="21" y="219"/>
                    <a:pt x="20" y="220"/>
                  </a:cubicBezTo>
                  <a:cubicBezTo>
                    <a:pt x="22" y="220"/>
                    <a:pt x="19" y="222"/>
                    <a:pt x="22" y="221"/>
                  </a:cubicBezTo>
                  <a:cubicBezTo>
                    <a:pt x="22" y="220"/>
                    <a:pt x="23" y="221"/>
                    <a:pt x="25" y="220"/>
                  </a:cubicBezTo>
                  <a:cubicBezTo>
                    <a:pt x="25" y="222"/>
                    <a:pt x="23" y="221"/>
                    <a:pt x="23" y="222"/>
                  </a:cubicBezTo>
                  <a:cubicBezTo>
                    <a:pt x="23" y="222"/>
                    <a:pt x="25" y="222"/>
                    <a:pt x="26" y="221"/>
                  </a:cubicBezTo>
                  <a:cubicBezTo>
                    <a:pt x="26" y="222"/>
                    <a:pt x="28" y="222"/>
                    <a:pt x="27" y="223"/>
                  </a:cubicBezTo>
                  <a:cubicBezTo>
                    <a:pt x="25" y="224"/>
                    <a:pt x="26" y="222"/>
                    <a:pt x="25" y="223"/>
                  </a:cubicBezTo>
                  <a:cubicBezTo>
                    <a:pt x="25" y="224"/>
                    <a:pt x="29" y="222"/>
                    <a:pt x="30" y="224"/>
                  </a:cubicBezTo>
                  <a:cubicBezTo>
                    <a:pt x="31" y="223"/>
                    <a:pt x="34" y="223"/>
                    <a:pt x="35" y="224"/>
                  </a:cubicBezTo>
                  <a:cubicBezTo>
                    <a:pt x="35" y="226"/>
                    <a:pt x="34" y="223"/>
                    <a:pt x="32" y="224"/>
                  </a:cubicBezTo>
                  <a:cubicBezTo>
                    <a:pt x="32" y="225"/>
                    <a:pt x="32" y="225"/>
                    <a:pt x="32" y="225"/>
                  </a:cubicBezTo>
                  <a:cubicBezTo>
                    <a:pt x="30" y="227"/>
                    <a:pt x="27" y="224"/>
                    <a:pt x="25" y="225"/>
                  </a:cubicBezTo>
                  <a:cubicBezTo>
                    <a:pt x="26" y="226"/>
                    <a:pt x="26" y="226"/>
                    <a:pt x="26" y="226"/>
                  </a:cubicBezTo>
                  <a:cubicBezTo>
                    <a:pt x="25" y="226"/>
                    <a:pt x="24" y="226"/>
                    <a:pt x="23" y="227"/>
                  </a:cubicBezTo>
                  <a:cubicBezTo>
                    <a:pt x="25" y="226"/>
                    <a:pt x="24" y="228"/>
                    <a:pt x="25" y="228"/>
                  </a:cubicBezTo>
                  <a:cubicBezTo>
                    <a:pt x="26" y="228"/>
                    <a:pt x="24" y="228"/>
                    <a:pt x="25" y="228"/>
                  </a:cubicBezTo>
                  <a:cubicBezTo>
                    <a:pt x="26" y="228"/>
                    <a:pt x="29" y="228"/>
                    <a:pt x="28" y="230"/>
                  </a:cubicBezTo>
                  <a:cubicBezTo>
                    <a:pt x="27" y="229"/>
                    <a:pt x="26" y="230"/>
                    <a:pt x="25" y="230"/>
                  </a:cubicBezTo>
                  <a:cubicBezTo>
                    <a:pt x="24" y="231"/>
                    <a:pt x="27" y="230"/>
                    <a:pt x="26" y="231"/>
                  </a:cubicBezTo>
                  <a:cubicBezTo>
                    <a:pt x="25" y="231"/>
                    <a:pt x="25" y="231"/>
                    <a:pt x="25" y="231"/>
                  </a:cubicBezTo>
                  <a:cubicBezTo>
                    <a:pt x="25" y="233"/>
                    <a:pt x="26" y="241"/>
                    <a:pt x="32" y="242"/>
                  </a:cubicBezTo>
                  <a:cubicBezTo>
                    <a:pt x="31" y="243"/>
                    <a:pt x="31" y="245"/>
                    <a:pt x="30" y="247"/>
                  </a:cubicBezTo>
                  <a:cubicBezTo>
                    <a:pt x="31" y="246"/>
                    <a:pt x="32" y="246"/>
                    <a:pt x="33" y="247"/>
                  </a:cubicBezTo>
                  <a:cubicBezTo>
                    <a:pt x="31" y="248"/>
                    <a:pt x="31" y="248"/>
                    <a:pt x="31" y="248"/>
                  </a:cubicBezTo>
                  <a:cubicBezTo>
                    <a:pt x="30" y="250"/>
                    <a:pt x="33" y="251"/>
                    <a:pt x="34" y="251"/>
                  </a:cubicBezTo>
                  <a:cubicBezTo>
                    <a:pt x="33" y="252"/>
                    <a:pt x="33" y="252"/>
                    <a:pt x="33" y="252"/>
                  </a:cubicBezTo>
                  <a:cubicBezTo>
                    <a:pt x="32" y="254"/>
                    <a:pt x="34" y="253"/>
                    <a:pt x="35" y="253"/>
                  </a:cubicBezTo>
                  <a:cubicBezTo>
                    <a:pt x="34" y="254"/>
                    <a:pt x="34" y="254"/>
                    <a:pt x="34" y="254"/>
                  </a:cubicBezTo>
                  <a:cubicBezTo>
                    <a:pt x="35" y="254"/>
                    <a:pt x="35" y="254"/>
                    <a:pt x="35" y="254"/>
                  </a:cubicBezTo>
                  <a:cubicBezTo>
                    <a:pt x="36" y="255"/>
                    <a:pt x="36" y="256"/>
                    <a:pt x="34" y="257"/>
                  </a:cubicBezTo>
                  <a:cubicBezTo>
                    <a:pt x="35" y="257"/>
                    <a:pt x="35" y="257"/>
                    <a:pt x="36" y="256"/>
                  </a:cubicBezTo>
                  <a:cubicBezTo>
                    <a:pt x="35" y="258"/>
                    <a:pt x="36" y="261"/>
                    <a:pt x="38" y="262"/>
                  </a:cubicBezTo>
                  <a:cubicBezTo>
                    <a:pt x="38" y="261"/>
                    <a:pt x="39" y="261"/>
                    <a:pt x="40" y="260"/>
                  </a:cubicBezTo>
                  <a:cubicBezTo>
                    <a:pt x="42" y="259"/>
                    <a:pt x="40" y="260"/>
                    <a:pt x="41" y="260"/>
                  </a:cubicBezTo>
                  <a:cubicBezTo>
                    <a:pt x="41" y="261"/>
                    <a:pt x="40" y="262"/>
                    <a:pt x="39" y="262"/>
                  </a:cubicBezTo>
                  <a:cubicBezTo>
                    <a:pt x="38" y="265"/>
                    <a:pt x="42" y="267"/>
                    <a:pt x="44" y="270"/>
                  </a:cubicBezTo>
                  <a:cubicBezTo>
                    <a:pt x="44" y="270"/>
                    <a:pt x="44" y="270"/>
                    <a:pt x="45" y="270"/>
                  </a:cubicBezTo>
                  <a:cubicBezTo>
                    <a:pt x="44" y="273"/>
                    <a:pt x="48" y="273"/>
                    <a:pt x="48" y="276"/>
                  </a:cubicBezTo>
                  <a:cubicBezTo>
                    <a:pt x="49" y="275"/>
                    <a:pt x="51" y="273"/>
                    <a:pt x="52" y="274"/>
                  </a:cubicBezTo>
                  <a:cubicBezTo>
                    <a:pt x="54" y="274"/>
                    <a:pt x="50" y="276"/>
                    <a:pt x="50" y="279"/>
                  </a:cubicBezTo>
                  <a:cubicBezTo>
                    <a:pt x="51" y="278"/>
                    <a:pt x="52" y="279"/>
                    <a:pt x="53" y="279"/>
                  </a:cubicBezTo>
                  <a:cubicBezTo>
                    <a:pt x="52" y="280"/>
                    <a:pt x="52" y="280"/>
                    <a:pt x="52" y="280"/>
                  </a:cubicBezTo>
                  <a:cubicBezTo>
                    <a:pt x="54" y="279"/>
                    <a:pt x="55" y="280"/>
                    <a:pt x="55" y="281"/>
                  </a:cubicBezTo>
                  <a:cubicBezTo>
                    <a:pt x="55" y="281"/>
                    <a:pt x="55" y="281"/>
                    <a:pt x="55" y="281"/>
                  </a:cubicBezTo>
                  <a:cubicBezTo>
                    <a:pt x="55" y="282"/>
                    <a:pt x="55" y="283"/>
                    <a:pt x="56" y="284"/>
                  </a:cubicBezTo>
                  <a:cubicBezTo>
                    <a:pt x="57" y="282"/>
                    <a:pt x="58" y="284"/>
                    <a:pt x="59" y="283"/>
                  </a:cubicBezTo>
                  <a:cubicBezTo>
                    <a:pt x="59" y="284"/>
                    <a:pt x="59" y="284"/>
                    <a:pt x="59" y="284"/>
                  </a:cubicBezTo>
                  <a:cubicBezTo>
                    <a:pt x="60" y="283"/>
                    <a:pt x="60" y="283"/>
                    <a:pt x="60" y="283"/>
                  </a:cubicBezTo>
                  <a:cubicBezTo>
                    <a:pt x="61" y="285"/>
                    <a:pt x="61" y="285"/>
                    <a:pt x="61" y="285"/>
                  </a:cubicBezTo>
                  <a:cubicBezTo>
                    <a:pt x="59" y="285"/>
                    <a:pt x="59" y="285"/>
                    <a:pt x="59" y="285"/>
                  </a:cubicBezTo>
                  <a:cubicBezTo>
                    <a:pt x="60" y="287"/>
                    <a:pt x="60" y="285"/>
                    <a:pt x="62" y="284"/>
                  </a:cubicBezTo>
                  <a:cubicBezTo>
                    <a:pt x="63" y="284"/>
                    <a:pt x="62" y="285"/>
                    <a:pt x="62" y="286"/>
                  </a:cubicBezTo>
                  <a:cubicBezTo>
                    <a:pt x="62" y="287"/>
                    <a:pt x="62" y="285"/>
                    <a:pt x="61" y="285"/>
                  </a:cubicBezTo>
                  <a:cubicBezTo>
                    <a:pt x="60" y="286"/>
                    <a:pt x="62" y="286"/>
                    <a:pt x="61" y="287"/>
                  </a:cubicBezTo>
                  <a:cubicBezTo>
                    <a:pt x="62" y="287"/>
                    <a:pt x="63" y="286"/>
                    <a:pt x="63" y="286"/>
                  </a:cubicBezTo>
                  <a:cubicBezTo>
                    <a:pt x="64" y="287"/>
                    <a:pt x="65" y="287"/>
                    <a:pt x="65" y="289"/>
                  </a:cubicBezTo>
                  <a:cubicBezTo>
                    <a:pt x="65" y="288"/>
                    <a:pt x="66" y="289"/>
                    <a:pt x="67" y="288"/>
                  </a:cubicBezTo>
                  <a:cubicBezTo>
                    <a:pt x="66" y="288"/>
                    <a:pt x="66" y="287"/>
                    <a:pt x="66" y="286"/>
                  </a:cubicBezTo>
                  <a:cubicBezTo>
                    <a:pt x="67" y="286"/>
                    <a:pt x="68" y="286"/>
                    <a:pt x="68" y="287"/>
                  </a:cubicBezTo>
                  <a:cubicBezTo>
                    <a:pt x="67" y="287"/>
                    <a:pt x="67" y="287"/>
                    <a:pt x="67" y="287"/>
                  </a:cubicBezTo>
                  <a:cubicBezTo>
                    <a:pt x="68" y="287"/>
                    <a:pt x="69" y="288"/>
                    <a:pt x="69" y="286"/>
                  </a:cubicBezTo>
                  <a:cubicBezTo>
                    <a:pt x="69" y="289"/>
                    <a:pt x="69" y="289"/>
                    <a:pt x="69" y="289"/>
                  </a:cubicBezTo>
                  <a:cubicBezTo>
                    <a:pt x="70" y="288"/>
                    <a:pt x="71" y="288"/>
                    <a:pt x="72" y="288"/>
                  </a:cubicBezTo>
                  <a:cubicBezTo>
                    <a:pt x="71" y="290"/>
                    <a:pt x="69" y="291"/>
                    <a:pt x="71" y="292"/>
                  </a:cubicBezTo>
                  <a:cubicBezTo>
                    <a:pt x="73" y="291"/>
                    <a:pt x="73" y="291"/>
                    <a:pt x="73" y="291"/>
                  </a:cubicBezTo>
                  <a:cubicBezTo>
                    <a:pt x="74" y="291"/>
                    <a:pt x="74" y="292"/>
                    <a:pt x="74" y="293"/>
                  </a:cubicBezTo>
                  <a:cubicBezTo>
                    <a:pt x="76" y="294"/>
                    <a:pt x="77" y="289"/>
                    <a:pt x="79" y="291"/>
                  </a:cubicBezTo>
                  <a:cubicBezTo>
                    <a:pt x="78" y="293"/>
                    <a:pt x="78" y="293"/>
                    <a:pt x="79" y="294"/>
                  </a:cubicBezTo>
                  <a:cubicBezTo>
                    <a:pt x="79" y="293"/>
                    <a:pt x="79" y="293"/>
                    <a:pt x="80" y="293"/>
                  </a:cubicBezTo>
                  <a:cubicBezTo>
                    <a:pt x="80" y="292"/>
                    <a:pt x="79" y="294"/>
                    <a:pt x="79" y="293"/>
                  </a:cubicBezTo>
                  <a:cubicBezTo>
                    <a:pt x="79" y="291"/>
                    <a:pt x="80" y="292"/>
                    <a:pt x="80" y="292"/>
                  </a:cubicBezTo>
                  <a:cubicBezTo>
                    <a:pt x="81" y="296"/>
                    <a:pt x="86" y="294"/>
                    <a:pt x="88" y="296"/>
                  </a:cubicBezTo>
                  <a:cubicBezTo>
                    <a:pt x="88" y="294"/>
                    <a:pt x="90" y="295"/>
                    <a:pt x="90" y="295"/>
                  </a:cubicBezTo>
                  <a:cubicBezTo>
                    <a:pt x="90" y="297"/>
                    <a:pt x="92" y="294"/>
                    <a:pt x="93" y="296"/>
                  </a:cubicBezTo>
                  <a:cubicBezTo>
                    <a:pt x="92" y="293"/>
                    <a:pt x="92" y="293"/>
                    <a:pt x="92" y="293"/>
                  </a:cubicBezTo>
                  <a:cubicBezTo>
                    <a:pt x="94" y="295"/>
                    <a:pt x="95" y="290"/>
                    <a:pt x="96" y="293"/>
                  </a:cubicBezTo>
                  <a:cubicBezTo>
                    <a:pt x="97" y="293"/>
                    <a:pt x="96" y="294"/>
                    <a:pt x="95" y="295"/>
                  </a:cubicBezTo>
                  <a:cubicBezTo>
                    <a:pt x="96" y="298"/>
                    <a:pt x="99" y="293"/>
                    <a:pt x="100" y="296"/>
                  </a:cubicBezTo>
                  <a:cubicBezTo>
                    <a:pt x="100" y="295"/>
                    <a:pt x="99" y="293"/>
                    <a:pt x="101" y="292"/>
                  </a:cubicBezTo>
                  <a:cubicBezTo>
                    <a:pt x="101" y="294"/>
                    <a:pt x="103" y="295"/>
                    <a:pt x="103" y="295"/>
                  </a:cubicBezTo>
                  <a:cubicBezTo>
                    <a:pt x="104" y="295"/>
                    <a:pt x="104" y="294"/>
                    <a:pt x="105" y="295"/>
                  </a:cubicBezTo>
                  <a:cubicBezTo>
                    <a:pt x="104" y="296"/>
                    <a:pt x="104" y="296"/>
                    <a:pt x="104" y="296"/>
                  </a:cubicBezTo>
                  <a:cubicBezTo>
                    <a:pt x="105" y="297"/>
                    <a:pt x="106" y="296"/>
                    <a:pt x="107" y="295"/>
                  </a:cubicBezTo>
                  <a:cubicBezTo>
                    <a:pt x="108" y="297"/>
                    <a:pt x="110" y="296"/>
                    <a:pt x="111" y="297"/>
                  </a:cubicBezTo>
                  <a:cubicBezTo>
                    <a:pt x="112" y="295"/>
                    <a:pt x="113" y="299"/>
                    <a:pt x="113" y="295"/>
                  </a:cubicBezTo>
                  <a:cubicBezTo>
                    <a:pt x="114" y="296"/>
                    <a:pt x="114" y="296"/>
                    <a:pt x="114" y="296"/>
                  </a:cubicBezTo>
                  <a:cubicBezTo>
                    <a:pt x="114" y="296"/>
                    <a:pt x="115" y="294"/>
                    <a:pt x="115" y="294"/>
                  </a:cubicBezTo>
                  <a:cubicBezTo>
                    <a:pt x="115" y="296"/>
                    <a:pt x="115" y="296"/>
                    <a:pt x="115" y="296"/>
                  </a:cubicBezTo>
                  <a:cubicBezTo>
                    <a:pt x="114" y="298"/>
                    <a:pt x="117" y="296"/>
                    <a:pt x="117" y="298"/>
                  </a:cubicBezTo>
                  <a:cubicBezTo>
                    <a:pt x="116" y="296"/>
                    <a:pt x="117" y="298"/>
                    <a:pt x="118" y="296"/>
                  </a:cubicBezTo>
                  <a:cubicBezTo>
                    <a:pt x="118" y="296"/>
                    <a:pt x="118" y="296"/>
                    <a:pt x="118" y="296"/>
                  </a:cubicBezTo>
                  <a:cubicBezTo>
                    <a:pt x="120" y="296"/>
                    <a:pt x="119" y="295"/>
                    <a:pt x="120" y="295"/>
                  </a:cubicBezTo>
                  <a:cubicBezTo>
                    <a:pt x="121" y="295"/>
                    <a:pt x="120" y="297"/>
                    <a:pt x="120" y="297"/>
                  </a:cubicBezTo>
                  <a:cubicBezTo>
                    <a:pt x="120" y="298"/>
                    <a:pt x="121" y="298"/>
                    <a:pt x="122" y="297"/>
                  </a:cubicBezTo>
                  <a:cubicBezTo>
                    <a:pt x="122" y="298"/>
                    <a:pt x="122" y="298"/>
                    <a:pt x="123" y="298"/>
                  </a:cubicBezTo>
                  <a:cubicBezTo>
                    <a:pt x="123" y="298"/>
                    <a:pt x="123" y="298"/>
                    <a:pt x="123" y="298"/>
                  </a:cubicBezTo>
                  <a:cubicBezTo>
                    <a:pt x="123" y="298"/>
                    <a:pt x="124" y="298"/>
                    <a:pt x="124" y="299"/>
                  </a:cubicBezTo>
                  <a:cubicBezTo>
                    <a:pt x="123" y="300"/>
                    <a:pt x="123" y="300"/>
                    <a:pt x="123" y="300"/>
                  </a:cubicBezTo>
                  <a:cubicBezTo>
                    <a:pt x="124" y="300"/>
                    <a:pt x="125" y="299"/>
                    <a:pt x="125" y="298"/>
                  </a:cubicBezTo>
                  <a:cubicBezTo>
                    <a:pt x="127" y="300"/>
                    <a:pt x="131" y="300"/>
                    <a:pt x="132" y="300"/>
                  </a:cubicBezTo>
                  <a:cubicBezTo>
                    <a:pt x="131" y="299"/>
                    <a:pt x="131" y="301"/>
                    <a:pt x="131" y="300"/>
                  </a:cubicBezTo>
                  <a:cubicBezTo>
                    <a:pt x="132" y="300"/>
                    <a:pt x="133" y="299"/>
                    <a:pt x="133" y="300"/>
                  </a:cubicBezTo>
                  <a:cubicBezTo>
                    <a:pt x="134" y="300"/>
                    <a:pt x="133" y="301"/>
                    <a:pt x="134" y="302"/>
                  </a:cubicBezTo>
                  <a:cubicBezTo>
                    <a:pt x="133" y="302"/>
                    <a:pt x="135" y="300"/>
                    <a:pt x="134" y="300"/>
                  </a:cubicBezTo>
                  <a:cubicBezTo>
                    <a:pt x="134" y="303"/>
                    <a:pt x="138" y="301"/>
                    <a:pt x="139" y="304"/>
                  </a:cubicBezTo>
                  <a:cubicBezTo>
                    <a:pt x="139" y="303"/>
                    <a:pt x="138" y="304"/>
                    <a:pt x="137" y="305"/>
                  </a:cubicBezTo>
                  <a:cubicBezTo>
                    <a:pt x="139" y="305"/>
                    <a:pt x="141" y="305"/>
                    <a:pt x="143" y="304"/>
                  </a:cubicBezTo>
                  <a:cubicBezTo>
                    <a:pt x="142" y="305"/>
                    <a:pt x="142" y="305"/>
                    <a:pt x="141" y="305"/>
                  </a:cubicBezTo>
                  <a:cubicBezTo>
                    <a:pt x="142" y="306"/>
                    <a:pt x="143" y="307"/>
                    <a:pt x="144" y="306"/>
                  </a:cubicBezTo>
                  <a:cubicBezTo>
                    <a:pt x="145" y="305"/>
                    <a:pt x="144" y="307"/>
                    <a:pt x="144" y="306"/>
                  </a:cubicBezTo>
                  <a:cubicBezTo>
                    <a:pt x="144" y="305"/>
                    <a:pt x="146" y="305"/>
                    <a:pt x="146" y="306"/>
                  </a:cubicBezTo>
                  <a:cubicBezTo>
                    <a:pt x="146" y="306"/>
                    <a:pt x="146" y="306"/>
                    <a:pt x="146" y="306"/>
                  </a:cubicBezTo>
                  <a:cubicBezTo>
                    <a:pt x="147" y="307"/>
                    <a:pt x="147" y="306"/>
                    <a:pt x="148" y="307"/>
                  </a:cubicBezTo>
                  <a:cubicBezTo>
                    <a:pt x="148" y="308"/>
                    <a:pt x="147" y="307"/>
                    <a:pt x="147" y="308"/>
                  </a:cubicBezTo>
                  <a:cubicBezTo>
                    <a:pt x="145" y="310"/>
                    <a:pt x="147" y="311"/>
                    <a:pt x="147" y="311"/>
                  </a:cubicBezTo>
                  <a:cubicBezTo>
                    <a:pt x="149" y="311"/>
                    <a:pt x="149" y="311"/>
                    <a:pt x="149" y="311"/>
                  </a:cubicBezTo>
                  <a:cubicBezTo>
                    <a:pt x="150" y="311"/>
                    <a:pt x="148" y="312"/>
                    <a:pt x="148" y="312"/>
                  </a:cubicBezTo>
                  <a:cubicBezTo>
                    <a:pt x="154" y="312"/>
                    <a:pt x="154" y="312"/>
                    <a:pt x="154" y="312"/>
                  </a:cubicBezTo>
                  <a:cubicBezTo>
                    <a:pt x="153" y="312"/>
                    <a:pt x="152" y="314"/>
                    <a:pt x="151" y="314"/>
                  </a:cubicBezTo>
                  <a:cubicBezTo>
                    <a:pt x="152" y="315"/>
                    <a:pt x="155" y="315"/>
                    <a:pt x="157" y="315"/>
                  </a:cubicBezTo>
                  <a:cubicBezTo>
                    <a:pt x="157" y="316"/>
                    <a:pt x="158" y="317"/>
                    <a:pt x="159" y="318"/>
                  </a:cubicBezTo>
                  <a:cubicBezTo>
                    <a:pt x="158" y="319"/>
                    <a:pt x="159" y="317"/>
                    <a:pt x="158" y="318"/>
                  </a:cubicBezTo>
                  <a:cubicBezTo>
                    <a:pt x="157" y="319"/>
                    <a:pt x="157" y="319"/>
                    <a:pt x="157" y="319"/>
                  </a:cubicBezTo>
                  <a:cubicBezTo>
                    <a:pt x="156" y="318"/>
                    <a:pt x="154" y="320"/>
                    <a:pt x="153" y="320"/>
                  </a:cubicBezTo>
                  <a:cubicBezTo>
                    <a:pt x="155" y="320"/>
                    <a:pt x="154" y="323"/>
                    <a:pt x="154" y="325"/>
                  </a:cubicBezTo>
                  <a:cubicBezTo>
                    <a:pt x="157" y="323"/>
                    <a:pt x="156" y="326"/>
                    <a:pt x="159" y="325"/>
                  </a:cubicBezTo>
                  <a:cubicBezTo>
                    <a:pt x="160" y="327"/>
                    <a:pt x="157" y="327"/>
                    <a:pt x="156" y="328"/>
                  </a:cubicBezTo>
                  <a:cubicBezTo>
                    <a:pt x="158" y="329"/>
                    <a:pt x="158" y="331"/>
                    <a:pt x="158" y="333"/>
                  </a:cubicBezTo>
                  <a:cubicBezTo>
                    <a:pt x="158" y="333"/>
                    <a:pt x="158" y="333"/>
                    <a:pt x="158" y="333"/>
                  </a:cubicBezTo>
                  <a:cubicBezTo>
                    <a:pt x="159" y="334"/>
                    <a:pt x="158" y="337"/>
                    <a:pt x="161" y="338"/>
                  </a:cubicBezTo>
                  <a:cubicBezTo>
                    <a:pt x="160" y="338"/>
                    <a:pt x="160" y="338"/>
                    <a:pt x="159" y="338"/>
                  </a:cubicBezTo>
                  <a:cubicBezTo>
                    <a:pt x="159" y="340"/>
                    <a:pt x="163" y="338"/>
                    <a:pt x="162" y="340"/>
                  </a:cubicBezTo>
                  <a:cubicBezTo>
                    <a:pt x="160" y="339"/>
                    <a:pt x="160" y="339"/>
                    <a:pt x="160" y="339"/>
                  </a:cubicBezTo>
                  <a:cubicBezTo>
                    <a:pt x="162" y="340"/>
                    <a:pt x="160" y="342"/>
                    <a:pt x="162" y="343"/>
                  </a:cubicBezTo>
                  <a:cubicBezTo>
                    <a:pt x="161" y="343"/>
                    <a:pt x="161" y="343"/>
                    <a:pt x="160" y="343"/>
                  </a:cubicBezTo>
                  <a:cubicBezTo>
                    <a:pt x="161" y="344"/>
                    <a:pt x="161" y="345"/>
                    <a:pt x="163" y="346"/>
                  </a:cubicBezTo>
                  <a:cubicBezTo>
                    <a:pt x="162" y="347"/>
                    <a:pt x="161" y="346"/>
                    <a:pt x="160" y="346"/>
                  </a:cubicBezTo>
                  <a:cubicBezTo>
                    <a:pt x="160" y="347"/>
                    <a:pt x="163" y="347"/>
                    <a:pt x="162" y="348"/>
                  </a:cubicBezTo>
                  <a:cubicBezTo>
                    <a:pt x="162" y="349"/>
                    <a:pt x="161" y="349"/>
                    <a:pt x="161" y="349"/>
                  </a:cubicBezTo>
                  <a:cubicBezTo>
                    <a:pt x="162" y="350"/>
                    <a:pt x="162" y="351"/>
                    <a:pt x="163" y="352"/>
                  </a:cubicBezTo>
                  <a:cubicBezTo>
                    <a:pt x="162" y="352"/>
                    <a:pt x="162" y="353"/>
                    <a:pt x="161" y="353"/>
                  </a:cubicBezTo>
                  <a:cubicBezTo>
                    <a:pt x="161" y="360"/>
                    <a:pt x="162" y="366"/>
                    <a:pt x="164" y="372"/>
                  </a:cubicBezTo>
                  <a:cubicBezTo>
                    <a:pt x="161" y="374"/>
                    <a:pt x="162" y="371"/>
                    <a:pt x="161" y="372"/>
                  </a:cubicBezTo>
                  <a:cubicBezTo>
                    <a:pt x="163" y="372"/>
                    <a:pt x="161" y="373"/>
                    <a:pt x="162" y="375"/>
                  </a:cubicBezTo>
                  <a:cubicBezTo>
                    <a:pt x="162" y="375"/>
                    <a:pt x="162" y="375"/>
                    <a:pt x="162" y="375"/>
                  </a:cubicBezTo>
                  <a:cubicBezTo>
                    <a:pt x="162" y="376"/>
                    <a:pt x="161" y="376"/>
                    <a:pt x="162" y="377"/>
                  </a:cubicBezTo>
                  <a:cubicBezTo>
                    <a:pt x="162" y="377"/>
                    <a:pt x="162" y="377"/>
                    <a:pt x="162" y="377"/>
                  </a:cubicBezTo>
                  <a:cubicBezTo>
                    <a:pt x="164" y="378"/>
                    <a:pt x="159" y="379"/>
                    <a:pt x="162" y="379"/>
                  </a:cubicBezTo>
                  <a:cubicBezTo>
                    <a:pt x="161" y="380"/>
                    <a:pt x="161" y="380"/>
                    <a:pt x="161" y="380"/>
                  </a:cubicBezTo>
                  <a:cubicBezTo>
                    <a:pt x="163" y="381"/>
                    <a:pt x="160" y="382"/>
                    <a:pt x="162" y="383"/>
                  </a:cubicBezTo>
                  <a:cubicBezTo>
                    <a:pt x="162" y="383"/>
                    <a:pt x="162" y="383"/>
                    <a:pt x="162" y="383"/>
                  </a:cubicBezTo>
                  <a:cubicBezTo>
                    <a:pt x="161" y="384"/>
                    <a:pt x="165" y="386"/>
                    <a:pt x="163" y="386"/>
                  </a:cubicBezTo>
                  <a:cubicBezTo>
                    <a:pt x="163" y="388"/>
                    <a:pt x="164" y="389"/>
                    <a:pt x="166" y="389"/>
                  </a:cubicBezTo>
                  <a:cubicBezTo>
                    <a:pt x="165" y="390"/>
                    <a:pt x="164" y="389"/>
                    <a:pt x="163" y="389"/>
                  </a:cubicBezTo>
                  <a:cubicBezTo>
                    <a:pt x="164" y="394"/>
                    <a:pt x="164" y="400"/>
                    <a:pt x="167" y="404"/>
                  </a:cubicBezTo>
                  <a:cubicBezTo>
                    <a:pt x="166" y="404"/>
                    <a:pt x="166" y="404"/>
                    <a:pt x="165" y="404"/>
                  </a:cubicBezTo>
                  <a:cubicBezTo>
                    <a:pt x="168" y="406"/>
                    <a:pt x="163" y="409"/>
                    <a:pt x="168" y="411"/>
                  </a:cubicBezTo>
                  <a:cubicBezTo>
                    <a:pt x="170" y="412"/>
                    <a:pt x="170" y="412"/>
                    <a:pt x="170" y="412"/>
                  </a:cubicBezTo>
                  <a:cubicBezTo>
                    <a:pt x="169" y="412"/>
                    <a:pt x="168" y="412"/>
                    <a:pt x="167" y="413"/>
                  </a:cubicBezTo>
                  <a:cubicBezTo>
                    <a:pt x="168" y="413"/>
                    <a:pt x="167" y="415"/>
                    <a:pt x="169" y="416"/>
                  </a:cubicBezTo>
                  <a:cubicBezTo>
                    <a:pt x="168" y="416"/>
                    <a:pt x="168" y="416"/>
                    <a:pt x="168" y="416"/>
                  </a:cubicBezTo>
                  <a:cubicBezTo>
                    <a:pt x="167" y="417"/>
                    <a:pt x="170" y="418"/>
                    <a:pt x="169" y="419"/>
                  </a:cubicBezTo>
                  <a:cubicBezTo>
                    <a:pt x="169" y="419"/>
                    <a:pt x="169" y="419"/>
                    <a:pt x="169" y="419"/>
                  </a:cubicBezTo>
                  <a:cubicBezTo>
                    <a:pt x="166" y="425"/>
                    <a:pt x="163" y="434"/>
                    <a:pt x="168" y="438"/>
                  </a:cubicBezTo>
                  <a:cubicBezTo>
                    <a:pt x="169" y="440"/>
                    <a:pt x="166" y="439"/>
                    <a:pt x="166" y="440"/>
                  </a:cubicBezTo>
                  <a:cubicBezTo>
                    <a:pt x="170" y="444"/>
                    <a:pt x="167" y="452"/>
                    <a:pt x="173" y="453"/>
                  </a:cubicBezTo>
                  <a:cubicBezTo>
                    <a:pt x="173" y="454"/>
                    <a:pt x="173" y="454"/>
                    <a:pt x="173" y="455"/>
                  </a:cubicBezTo>
                  <a:cubicBezTo>
                    <a:pt x="173" y="455"/>
                    <a:pt x="173" y="456"/>
                    <a:pt x="174" y="456"/>
                  </a:cubicBezTo>
                  <a:cubicBezTo>
                    <a:pt x="171" y="457"/>
                    <a:pt x="174" y="460"/>
                    <a:pt x="172" y="462"/>
                  </a:cubicBezTo>
                  <a:cubicBezTo>
                    <a:pt x="175" y="462"/>
                    <a:pt x="174" y="463"/>
                    <a:pt x="174" y="464"/>
                  </a:cubicBezTo>
                  <a:cubicBezTo>
                    <a:pt x="174" y="464"/>
                    <a:pt x="173" y="464"/>
                    <a:pt x="173" y="464"/>
                  </a:cubicBezTo>
                  <a:cubicBezTo>
                    <a:pt x="173" y="466"/>
                    <a:pt x="173" y="466"/>
                    <a:pt x="172" y="468"/>
                  </a:cubicBezTo>
                  <a:cubicBezTo>
                    <a:pt x="172" y="469"/>
                    <a:pt x="174" y="469"/>
                    <a:pt x="173" y="470"/>
                  </a:cubicBezTo>
                  <a:cubicBezTo>
                    <a:pt x="171" y="471"/>
                    <a:pt x="173" y="472"/>
                    <a:pt x="172" y="473"/>
                  </a:cubicBezTo>
                  <a:cubicBezTo>
                    <a:pt x="174" y="473"/>
                    <a:pt x="175" y="474"/>
                    <a:pt x="175" y="475"/>
                  </a:cubicBezTo>
                  <a:cubicBezTo>
                    <a:pt x="172" y="475"/>
                    <a:pt x="172" y="475"/>
                    <a:pt x="172" y="475"/>
                  </a:cubicBezTo>
                  <a:cubicBezTo>
                    <a:pt x="174" y="477"/>
                    <a:pt x="170" y="481"/>
                    <a:pt x="174" y="485"/>
                  </a:cubicBezTo>
                  <a:cubicBezTo>
                    <a:pt x="172" y="485"/>
                    <a:pt x="172" y="485"/>
                    <a:pt x="172" y="485"/>
                  </a:cubicBezTo>
                  <a:cubicBezTo>
                    <a:pt x="174" y="488"/>
                    <a:pt x="173" y="491"/>
                    <a:pt x="176" y="494"/>
                  </a:cubicBezTo>
                  <a:cubicBezTo>
                    <a:pt x="175" y="495"/>
                    <a:pt x="175" y="496"/>
                    <a:pt x="175" y="497"/>
                  </a:cubicBezTo>
                  <a:cubicBezTo>
                    <a:pt x="176" y="498"/>
                    <a:pt x="176" y="499"/>
                    <a:pt x="178" y="499"/>
                  </a:cubicBezTo>
                  <a:cubicBezTo>
                    <a:pt x="178" y="500"/>
                    <a:pt x="177" y="500"/>
                    <a:pt x="177" y="500"/>
                  </a:cubicBezTo>
                  <a:cubicBezTo>
                    <a:pt x="176" y="501"/>
                    <a:pt x="174" y="504"/>
                    <a:pt x="177" y="504"/>
                  </a:cubicBezTo>
                  <a:cubicBezTo>
                    <a:pt x="175" y="505"/>
                    <a:pt x="175" y="505"/>
                    <a:pt x="175" y="505"/>
                  </a:cubicBezTo>
                  <a:cubicBezTo>
                    <a:pt x="177" y="506"/>
                    <a:pt x="179" y="507"/>
                    <a:pt x="177" y="508"/>
                  </a:cubicBezTo>
                  <a:cubicBezTo>
                    <a:pt x="178" y="509"/>
                    <a:pt x="179" y="510"/>
                    <a:pt x="181" y="509"/>
                  </a:cubicBezTo>
                  <a:cubicBezTo>
                    <a:pt x="181" y="510"/>
                    <a:pt x="178" y="510"/>
                    <a:pt x="180" y="510"/>
                  </a:cubicBezTo>
                  <a:cubicBezTo>
                    <a:pt x="178" y="510"/>
                    <a:pt x="178" y="510"/>
                    <a:pt x="178" y="510"/>
                  </a:cubicBezTo>
                  <a:cubicBezTo>
                    <a:pt x="177" y="513"/>
                    <a:pt x="179" y="515"/>
                    <a:pt x="180" y="518"/>
                  </a:cubicBezTo>
                  <a:cubicBezTo>
                    <a:pt x="178" y="519"/>
                    <a:pt x="181" y="520"/>
                    <a:pt x="179" y="522"/>
                  </a:cubicBezTo>
                  <a:cubicBezTo>
                    <a:pt x="181" y="523"/>
                    <a:pt x="179" y="525"/>
                    <a:pt x="182" y="525"/>
                  </a:cubicBezTo>
                  <a:cubicBezTo>
                    <a:pt x="181" y="525"/>
                    <a:pt x="181" y="525"/>
                    <a:pt x="181" y="525"/>
                  </a:cubicBezTo>
                  <a:cubicBezTo>
                    <a:pt x="181" y="526"/>
                    <a:pt x="181" y="528"/>
                    <a:pt x="180" y="530"/>
                  </a:cubicBezTo>
                  <a:cubicBezTo>
                    <a:pt x="180" y="531"/>
                    <a:pt x="182" y="530"/>
                    <a:pt x="183" y="531"/>
                  </a:cubicBezTo>
                  <a:cubicBezTo>
                    <a:pt x="182" y="531"/>
                    <a:pt x="182" y="531"/>
                    <a:pt x="182" y="531"/>
                  </a:cubicBezTo>
                  <a:cubicBezTo>
                    <a:pt x="183" y="532"/>
                    <a:pt x="185" y="532"/>
                    <a:pt x="186" y="532"/>
                  </a:cubicBezTo>
                  <a:cubicBezTo>
                    <a:pt x="185" y="533"/>
                    <a:pt x="186" y="533"/>
                    <a:pt x="185" y="533"/>
                  </a:cubicBezTo>
                  <a:cubicBezTo>
                    <a:pt x="185" y="533"/>
                    <a:pt x="183" y="533"/>
                    <a:pt x="181" y="532"/>
                  </a:cubicBezTo>
                  <a:cubicBezTo>
                    <a:pt x="181" y="534"/>
                    <a:pt x="184" y="534"/>
                    <a:pt x="182" y="535"/>
                  </a:cubicBezTo>
                  <a:cubicBezTo>
                    <a:pt x="182" y="536"/>
                    <a:pt x="182" y="536"/>
                    <a:pt x="184" y="536"/>
                  </a:cubicBezTo>
                  <a:cubicBezTo>
                    <a:pt x="184" y="536"/>
                    <a:pt x="183" y="537"/>
                    <a:pt x="182" y="537"/>
                  </a:cubicBezTo>
                  <a:cubicBezTo>
                    <a:pt x="183" y="537"/>
                    <a:pt x="183" y="538"/>
                    <a:pt x="184" y="538"/>
                  </a:cubicBezTo>
                  <a:cubicBezTo>
                    <a:pt x="184" y="538"/>
                    <a:pt x="184" y="537"/>
                    <a:pt x="184" y="537"/>
                  </a:cubicBezTo>
                  <a:cubicBezTo>
                    <a:pt x="185" y="537"/>
                    <a:pt x="185" y="538"/>
                    <a:pt x="187" y="538"/>
                  </a:cubicBezTo>
                  <a:cubicBezTo>
                    <a:pt x="187" y="537"/>
                    <a:pt x="186" y="537"/>
                    <a:pt x="186" y="537"/>
                  </a:cubicBezTo>
                  <a:cubicBezTo>
                    <a:pt x="188" y="537"/>
                    <a:pt x="188" y="538"/>
                    <a:pt x="187" y="538"/>
                  </a:cubicBezTo>
                  <a:cubicBezTo>
                    <a:pt x="186" y="539"/>
                    <a:pt x="185" y="538"/>
                    <a:pt x="184" y="539"/>
                  </a:cubicBezTo>
                  <a:cubicBezTo>
                    <a:pt x="188" y="540"/>
                    <a:pt x="188" y="540"/>
                    <a:pt x="188" y="540"/>
                  </a:cubicBezTo>
                  <a:cubicBezTo>
                    <a:pt x="186" y="540"/>
                    <a:pt x="187" y="539"/>
                    <a:pt x="189" y="539"/>
                  </a:cubicBezTo>
                  <a:cubicBezTo>
                    <a:pt x="188" y="538"/>
                    <a:pt x="188" y="538"/>
                    <a:pt x="188" y="538"/>
                  </a:cubicBezTo>
                  <a:cubicBezTo>
                    <a:pt x="189" y="538"/>
                    <a:pt x="189" y="538"/>
                    <a:pt x="189" y="538"/>
                  </a:cubicBezTo>
                  <a:cubicBezTo>
                    <a:pt x="189" y="537"/>
                    <a:pt x="190" y="536"/>
                    <a:pt x="189" y="535"/>
                  </a:cubicBezTo>
                  <a:cubicBezTo>
                    <a:pt x="187" y="536"/>
                    <a:pt x="187" y="536"/>
                    <a:pt x="187" y="536"/>
                  </a:cubicBezTo>
                  <a:cubicBezTo>
                    <a:pt x="187" y="535"/>
                    <a:pt x="185" y="535"/>
                    <a:pt x="187" y="534"/>
                  </a:cubicBezTo>
                  <a:cubicBezTo>
                    <a:pt x="187" y="534"/>
                    <a:pt x="188" y="534"/>
                    <a:pt x="189" y="534"/>
                  </a:cubicBezTo>
                  <a:cubicBezTo>
                    <a:pt x="189" y="534"/>
                    <a:pt x="188" y="533"/>
                    <a:pt x="188" y="533"/>
                  </a:cubicBezTo>
                  <a:cubicBezTo>
                    <a:pt x="191" y="533"/>
                    <a:pt x="191" y="533"/>
                    <a:pt x="191" y="533"/>
                  </a:cubicBezTo>
                  <a:cubicBezTo>
                    <a:pt x="187" y="533"/>
                    <a:pt x="189" y="532"/>
                    <a:pt x="189" y="531"/>
                  </a:cubicBezTo>
                  <a:cubicBezTo>
                    <a:pt x="189" y="531"/>
                    <a:pt x="189" y="531"/>
                    <a:pt x="189" y="531"/>
                  </a:cubicBezTo>
                  <a:cubicBezTo>
                    <a:pt x="190" y="530"/>
                    <a:pt x="188" y="532"/>
                    <a:pt x="188" y="531"/>
                  </a:cubicBezTo>
                  <a:cubicBezTo>
                    <a:pt x="188" y="530"/>
                    <a:pt x="191" y="530"/>
                    <a:pt x="192" y="530"/>
                  </a:cubicBezTo>
                  <a:cubicBezTo>
                    <a:pt x="191" y="529"/>
                    <a:pt x="189" y="527"/>
                    <a:pt x="191" y="526"/>
                  </a:cubicBezTo>
                  <a:cubicBezTo>
                    <a:pt x="190" y="525"/>
                    <a:pt x="189" y="524"/>
                    <a:pt x="188" y="524"/>
                  </a:cubicBezTo>
                  <a:cubicBezTo>
                    <a:pt x="188" y="523"/>
                    <a:pt x="191" y="523"/>
                    <a:pt x="190" y="523"/>
                  </a:cubicBezTo>
                  <a:cubicBezTo>
                    <a:pt x="190" y="523"/>
                    <a:pt x="191" y="522"/>
                    <a:pt x="192" y="522"/>
                  </a:cubicBezTo>
                  <a:cubicBezTo>
                    <a:pt x="191" y="522"/>
                    <a:pt x="192" y="521"/>
                    <a:pt x="190" y="522"/>
                  </a:cubicBezTo>
                  <a:cubicBezTo>
                    <a:pt x="190" y="520"/>
                    <a:pt x="191" y="519"/>
                    <a:pt x="190" y="518"/>
                  </a:cubicBezTo>
                  <a:cubicBezTo>
                    <a:pt x="190" y="518"/>
                    <a:pt x="192" y="518"/>
                    <a:pt x="193" y="518"/>
                  </a:cubicBezTo>
                  <a:cubicBezTo>
                    <a:pt x="191" y="517"/>
                    <a:pt x="190" y="516"/>
                    <a:pt x="190" y="515"/>
                  </a:cubicBezTo>
                  <a:cubicBezTo>
                    <a:pt x="189" y="515"/>
                    <a:pt x="189" y="516"/>
                    <a:pt x="187" y="516"/>
                  </a:cubicBezTo>
                  <a:cubicBezTo>
                    <a:pt x="187" y="516"/>
                    <a:pt x="186" y="516"/>
                    <a:pt x="186" y="515"/>
                  </a:cubicBezTo>
                  <a:cubicBezTo>
                    <a:pt x="188" y="515"/>
                    <a:pt x="191" y="515"/>
                    <a:pt x="191" y="514"/>
                  </a:cubicBezTo>
                  <a:cubicBezTo>
                    <a:pt x="193" y="514"/>
                    <a:pt x="190" y="515"/>
                    <a:pt x="193" y="515"/>
                  </a:cubicBezTo>
                  <a:cubicBezTo>
                    <a:pt x="195" y="515"/>
                    <a:pt x="196" y="517"/>
                    <a:pt x="194" y="517"/>
                  </a:cubicBezTo>
                  <a:cubicBezTo>
                    <a:pt x="197" y="518"/>
                    <a:pt x="195" y="516"/>
                    <a:pt x="197" y="516"/>
                  </a:cubicBezTo>
                  <a:cubicBezTo>
                    <a:pt x="197" y="516"/>
                    <a:pt x="195" y="515"/>
                    <a:pt x="195" y="514"/>
                  </a:cubicBezTo>
                  <a:cubicBezTo>
                    <a:pt x="194" y="514"/>
                    <a:pt x="194" y="515"/>
                    <a:pt x="193" y="514"/>
                  </a:cubicBezTo>
                  <a:cubicBezTo>
                    <a:pt x="190" y="514"/>
                    <a:pt x="194" y="513"/>
                    <a:pt x="194" y="513"/>
                  </a:cubicBezTo>
                  <a:cubicBezTo>
                    <a:pt x="195" y="513"/>
                    <a:pt x="195" y="513"/>
                    <a:pt x="195" y="513"/>
                  </a:cubicBezTo>
                  <a:cubicBezTo>
                    <a:pt x="196" y="512"/>
                    <a:pt x="194" y="512"/>
                    <a:pt x="194" y="511"/>
                  </a:cubicBezTo>
                  <a:cubicBezTo>
                    <a:pt x="197" y="511"/>
                    <a:pt x="195" y="513"/>
                    <a:pt x="197" y="513"/>
                  </a:cubicBezTo>
                  <a:cubicBezTo>
                    <a:pt x="199" y="512"/>
                    <a:pt x="199" y="512"/>
                    <a:pt x="199" y="512"/>
                  </a:cubicBezTo>
                  <a:cubicBezTo>
                    <a:pt x="199" y="511"/>
                    <a:pt x="196" y="512"/>
                    <a:pt x="197" y="511"/>
                  </a:cubicBezTo>
                  <a:cubicBezTo>
                    <a:pt x="198" y="511"/>
                    <a:pt x="198" y="511"/>
                    <a:pt x="198" y="511"/>
                  </a:cubicBezTo>
                  <a:cubicBezTo>
                    <a:pt x="197" y="510"/>
                    <a:pt x="197" y="510"/>
                    <a:pt x="197" y="510"/>
                  </a:cubicBezTo>
                  <a:cubicBezTo>
                    <a:pt x="196" y="510"/>
                    <a:pt x="194" y="510"/>
                    <a:pt x="195" y="511"/>
                  </a:cubicBezTo>
                  <a:cubicBezTo>
                    <a:pt x="191" y="511"/>
                    <a:pt x="194" y="511"/>
                    <a:pt x="193" y="510"/>
                  </a:cubicBezTo>
                  <a:cubicBezTo>
                    <a:pt x="192" y="509"/>
                    <a:pt x="194" y="510"/>
                    <a:pt x="192" y="510"/>
                  </a:cubicBezTo>
                  <a:cubicBezTo>
                    <a:pt x="190" y="510"/>
                    <a:pt x="190" y="510"/>
                    <a:pt x="190" y="509"/>
                  </a:cubicBezTo>
                  <a:cubicBezTo>
                    <a:pt x="190" y="508"/>
                    <a:pt x="192" y="509"/>
                    <a:pt x="193" y="508"/>
                  </a:cubicBezTo>
                  <a:cubicBezTo>
                    <a:pt x="193" y="508"/>
                    <a:pt x="193" y="509"/>
                    <a:pt x="192" y="509"/>
                  </a:cubicBezTo>
                  <a:cubicBezTo>
                    <a:pt x="194" y="510"/>
                    <a:pt x="196" y="508"/>
                    <a:pt x="197" y="509"/>
                  </a:cubicBezTo>
                  <a:cubicBezTo>
                    <a:pt x="198" y="508"/>
                    <a:pt x="196" y="508"/>
                    <a:pt x="196" y="508"/>
                  </a:cubicBezTo>
                  <a:cubicBezTo>
                    <a:pt x="195" y="508"/>
                    <a:pt x="194" y="508"/>
                    <a:pt x="193" y="508"/>
                  </a:cubicBezTo>
                  <a:cubicBezTo>
                    <a:pt x="188" y="507"/>
                    <a:pt x="197" y="507"/>
                    <a:pt x="196" y="506"/>
                  </a:cubicBezTo>
                  <a:cubicBezTo>
                    <a:pt x="193" y="506"/>
                    <a:pt x="191" y="504"/>
                    <a:pt x="188" y="506"/>
                  </a:cubicBezTo>
                  <a:cubicBezTo>
                    <a:pt x="187" y="505"/>
                    <a:pt x="187" y="505"/>
                    <a:pt x="187" y="505"/>
                  </a:cubicBezTo>
                  <a:cubicBezTo>
                    <a:pt x="189" y="505"/>
                    <a:pt x="189" y="504"/>
                    <a:pt x="191" y="504"/>
                  </a:cubicBezTo>
                  <a:cubicBezTo>
                    <a:pt x="191" y="504"/>
                    <a:pt x="191" y="504"/>
                    <a:pt x="191" y="504"/>
                  </a:cubicBezTo>
                  <a:cubicBezTo>
                    <a:pt x="193" y="504"/>
                    <a:pt x="193" y="504"/>
                    <a:pt x="193" y="504"/>
                  </a:cubicBezTo>
                  <a:cubicBezTo>
                    <a:pt x="195" y="504"/>
                    <a:pt x="196" y="503"/>
                    <a:pt x="197" y="503"/>
                  </a:cubicBezTo>
                  <a:cubicBezTo>
                    <a:pt x="196" y="502"/>
                    <a:pt x="195" y="503"/>
                    <a:pt x="194" y="502"/>
                  </a:cubicBezTo>
                  <a:cubicBezTo>
                    <a:pt x="195" y="502"/>
                    <a:pt x="195" y="502"/>
                    <a:pt x="196" y="502"/>
                  </a:cubicBezTo>
                  <a:cubicBezTo>
                    <a:pt x="195" y="502"/>
                    <a:pt x="193" y="503"/>
                    <a:pt x="193" y="502"/>
                  </a:cubicBezTo>
                  <a:cubicBezTo>
                    <a:pt x="193" y="501"/>
                    <a:pt x="195" y="500"/>
                    <a:pt x="195" y="501"/>
                  </a:cubicBezTo>
                  <a:cubicBezTo>
                    <a:pt x="197" y="501"/>
                    <a:pt x="197" y="501"/>
                    <a:pt x="197" y="501"/>
                  </a:cubicBezTo>
                  <a:cubicBezTo>
                    <a:pt x="195" y="501"/>
                    <a:pt x="198" y="501"/>
                    <a:pt x="197" y="500"/>
                  </a:cubicBezTo>
                  <a:cubicBezTo>
                    <a:pt x="196" y="500"/>
                    <a:pt x="194" y="500"/>
                    <a:pt x="193" y="500"/>
                  </a:cubicBezTo>
                  <a:cubicBezTo>
                    <a:pt x="192" y="499"/>
                    <a:pt x="194" y="499"/>
                    <a:pt x="193" y="499"/>
                  </a:cubicBezTo>
                  <a:cubicBezTo>
                    <a:pt x="195" y="500"/>
                    <a:pt x="195" y="500"/>
                    <a:pt x="195" y="500"/>
                  </a:cubicBezTo>
                  <a:cubicBezTo>
                    <a:pt x="194" y="499"/>
                    <a:pt x="198" y="499"/>
                    <a:pt x="197" y="498"/>
                  </a:cubicBezTo>
                  <a:cubicBezTo>
                    <a:pt x="195" y="498"/>
                    <a:pt x="195" y="498"/>
                    <a:pt x="195" y="498"/>
                  </a:cubicBezTo>
                  <a:cubicBezTo>
                    <a:pt x="196" y="498"/>
                    <a:pt x="196" y="498"/>
                    <a:pt x="197" y="498"/>
                  </a:cubicBezTo>
                  <a:cubicBezTo>
                    <a:pt x="196" y="498"/>
                    <a:pt x="196" y="497"/>
                    <a:pt x="196" y="497"/>
                  </a:cubicBezTo>
                  <a:cubicBezTo>
                    <a:pt x="197" y="497"/>
                    <a:pt x="197" y="497"/>
                    <a:pt x="197" y="497"/>
                  </a:cubicBezTo>
                  <a:cubicBezTo>
                    <a:pt x="196" y="497"/>
                    <a:pt x="193" y="496"/>
                    <a:pt x="196" y="496"/>
                  </a:cubicBezTo>
                  <a:cubicBezTo>
                    <a:pt x="193" y="496"/>
                    <a:pt x="196" y="496"/>
                    <a:pt x="194" y="497"/>
                  </a:cubicBezTo>
                  <a:cubicBezTo>
                    <a:pt x="192" y="497"/>
                    <a:pt x="193" y="496"/>
                    <a:pt x="192" y="496"/>
                  </a:cubicBezTo>
                  <a:cubicBezTo>
                    <a:pt x="195" y="496"/>
                    <a:pt x="192" y="495"/>
                    <a:pt x="192" y="495"/>
                  </a:cubicBezTo>
                  <a:cubicBezTo>
                    <a:pt x="193" y="494"/>
                    <a:pt x="194" y="494"/>
                    <a:pt x="194" y="494"/>
                  </a:cubicBezTo>
                  <a:cubicBezTo>
                    <a:pt x="193" y="494"/>
                    <a:pt x="193" y="494"/>
                    <a:pt x="193" y="494"/>
                  </a:cubicBezTo>
                  <a:cubicBezTo>
                    <a:pt x="196" y="493"/>
                    <a:pt x="192" y="493"/>
                    <a:pt x="193" y="492"/>
                  </a:cubicBezTo>
                  <a:cubicBezTo>
                    <a:pt x="194" y="492"/>
                    <a:pt x="195" y="492"/>
                    <a:pt x="196" y="492"/>
                  </a:cubicBezTo>
                  <a:cubicBezTo>
                    <a:pt x="193" y="493"/>
                    <a:pt x="193" y="491"/>
                    <a:pt x="191" y="491"/>
                  </a:cubicBezTo>
                  <a:cubicBezTo>
                    <a:pt x="192" y="490"/>
                    <a:pt x="194" y="492"/>
                    <a:pt x="196" y="491"/>
                  </a:cubicBezTo>
                  <a:cubicBezTo>
                    <a:pt x="194" y="491"/>
                    <a:pt x="197" y="490"/>
                    <a:pt x="195" y="490"/>
                  </a:cubicBezTo>
                  <a:cubicBezTo>
                    <a:pt x="194" y="491"/>
                    <a:pt x="193" y="490"/>
                    <a:pt x="192" y="490"/>
                  </a:cubicBezTo>
                  <a:cubicBezTo>
                    <a:pt x="192" y="489"/>
                    <a:pt x="193" y="490"/>
                    <a:pt x="194" y="489"/>
                  </a:cubicBezTo>
                  <a:cubicBezTo>
                    <a:pt x="193" y="489"/>
                    <a:pt x="191" y="488"/>
                    <a:pt x="191" y="489"/>
                  </a:cubicBezTo>
                  <a:cubicBezTo>
                    <a:pt x="191" y="488"/>
                    <a:pt x="189" y="488"/>
                    <a:pt x="190" y="487"/>
                  </a:cubicBezTo>
                  <a:cubicBezTo>
                    <a:pt x="192" y="487"/>
                    <a:pt x="191" y="488"/>
                    <a:pt x="192" y="488"/>
                  </a:cubicBezTo>
                  <a:cubicBezTo>
                    <a:pt x="192" y="487"/>
                    <a:pt x="188" y="488"/>
                    <a:pt x="187" y="487"/>
                  </a:cubicBezTo>
                  <a:cubicBezTo>
                    <a:pt x="187" y="487"/>
                    <a:pt x="184" y="487"/>
                    <a:pt x="183" y="486"/>
                  </a:cubicBezTo>
                  <a:cubicBezTo>
                    <a:pt x="183" y="485"/>
                    <a:pt x="184" y="487"/>
                    <a:pt x="186" y="486"/>
                  </a:cubicBezTo>
                  <a:cubicBezTo>
                    <a:pt x="185" y="486"/>
                    <a:pt x="185" y="486"/>
                    <a:pt x="185" y="486"/>
                  </a:cubicBezTo>
                  <a:cubicBezTo>
                    <a:pt x="188" y="485"/>
                    <a:pt x="190" y="487"/>
                    <a:pt x="193" y="486"/>
                  </a:cubicBezTo>
                  <a:cubicBezTo>
                    <a:pt x="192" y="486"/>
                    <a:pt x="192" y="486"/>
                    <a:pt x="192" y="486"/>
                  </a:cubicBezTo>
                  <a:cubicBezTo>
                    <a:pt x="195" y="486"/>
                    <a:pt x="195" y="486"/>
                    <a:pt x="195" y="486"/>
                  </a:cubicBezTo>
                  <a:cubicBezTo>
                    <a:pt x="193" y="486"/>
                    <a:pt x="194" y="485"/>
                    <a:pt x="194" y="484"/>
                  </a:cubicBezTo>
                  <a:cubicBezTo>
                    <a:pt x="192" y="484"/>
                    <a:pt x="194" y="485"/>
                    <a:pt x="193" y="485"/>
                  </a:cubicBezTo>
                  <a:cubicBezTo>
                    <a:pt x="192" y="484"/>
                    <a:pt x="190" y="484"/>
                    <a:pt x="191" y="483"/>
                  </a:cubicBezTo>
                  <a:cubicBezTo>
                    <a:pt x="192" y="484"/>
                    <a:pt x="193" y="483"/>
                    <a:pt x="194" y="483"/>
                  </a:cubicBezTo>
                  <a:cubicBezTo>
                    <a:pt x="195" y="483"/>
                    <a:pt x="192" y="483"/>
                    <a:pt x="193" y="482"/>
                  </a:cubicBezTo>
                  <a:cubicBezTo>
                    <a:pt x="194" y="483"/>
                    <a:pt x="194" y="483"/>
                    <a:pt x="194" y="483"/>
                  </a:cubicBezTo>
                  <a:cubicBezTo>
                    <a:pt x="194" y="480"/>
                    <a:pt x="194" y="478"/>
                    <a:pt x="190" y="476"/>
                  </a:cubicBezTo>
                  <a:cubicBezTo>
                    <a:pt x="191" y="475"/>
                    <a:pt x="191" y="475"/>
                    <a:pt x="193" y="474"/>
                  </a:cubicBezTo>
                  <a:cubicBezTo>
                    <a:pt x="192" y="474"/>
                    <a:pt x="191" y="474"/>
                    <a:pt x="191" y="473"/>
                  </a:cubicBezTo>
                  <a:cubicBezTo>
                    <a:pt x="193" y="473"/>
                    <a:pt x="193" y="473"/>
                    <a:pt x="193" y="473"/>
                  </a:cubicBezTo>
                  <a:cubicBezTo>
                    <a:pt x="194" y="472"/>
                    <a:pt x="192" y="472"/>
                    <a:pt x="191" y="471"/>
                  </a:cubicBezTo>
                  <a:cubicBezTo>
                    <a:pt x="193" y="471"/>
                    <a:pt x="193" y="471"/>
                    <a:pt x="193" y="471"/>
                  </a:cubicBezTo>
                  <a:cubicBezTo>
                    <a:pt x="194" y="471"/>
                    <a:pt x="192" y="470"/>
                    <a:pt x="191" y="470"/>
                  </a:cubicBezTo>
                  <a:cubicBezTo>
                    <a:pt x="193" y="470"/>
                    <a:pt x="193" y="470"/>
                    <a:pt x="193" y="470"/>
                  </a:cubicBezTo>
                  <a:cubicBezTo>
                    <a:pt x="191" y="470"/>
                    <a:pt x="191" y="470"/>
                    <a:pt x="191" y="470"/>
                  </a:cubicBezTo>
                  <a:cubicBezTo>
                    <a:pt x="191" y="469"/>
                    <a:pt x="191" y="468"/>
                    <a:pt x="193" y="469"/>
                  </a:cubicBezTo>
                  <a:cubicBezTo>
                    <a:pt x="193" y="469"/>
                    <a:pt x="192" y="468"/>
                    <a:pt x="192" y="468"/>
                  </a:cubicBezTo>
                  <a:cubicBezTo>
                    <a:pt x="193" y="468"/>
                    <a:pt x="193" y="467"/>
                    <a:pt x="193" y="466"/>
                  </a:cubicBezTo>
                  <a:cubicBezTo>
                    <a:pt x="192" y="466"/>
                    <a:pt x="191" y="466"/>
                    <a:pt x="190" y="466"/>
                  </a:cubicBezTo>
                  <a:cubicBezTo>
                    <a:pt x="188" y="465"/>
                    <a:pt x="190" y="466"/>
                    <a:pt x="189" y="465"/>
                  </a:cubicBezTo>
                  <a:cubicBezTo>
                    <a:pt x="190" y="465"/>
                    <a:pt x="191" y="465"/>
                    <a:pt x="192" y="465"/>
                  </a:cubicBezTo>
                  <a:cubicBezTo>
                    <a:pt x="195" y="465"/>
                    <a:pt x="192" y="462"/>
                    <a:pt x="193" y="461"/>
                  </a:cubicBezTo>
                  <a:cubicBezTo>
                    <a:pt x="192" y="460"/>
                    <a:pt x="192" y="460"/>
                    <a:pt x="192" y="460"/>
                  </a:cubicBezTo>
                  <a:cubicBezTo>
                    <a:pt x="195" y="460"/>
                    <a:pt x="193" y="459"/>
                    <a:pt x="194" y="458"/>
                  </a:cubicBezTo>
                  <a:cubicBezTo>
                    <a:pt x="193" y="458"/>
                    <a:pt x="191" y="457"/>
                    <a:pt x="191" y="456"/>
                  </a:cubicBezTo>
                  <a:cubicBezTo>
                    <a:pt x="189" y="455"/>
                    <a:pt x="193" y="457"/>
                    <a:pt x="195" y="457"/>
                  </a:cubicBezTo>
                  <a:cubicBezTo>
                    <a:pt x="194" y="456"/>
                    <a:pt x="194" y="456"/>
                    <a:pt x="194" y="456"/>
                  </a:cubicBezTo>
                  <a:cubicBezTo>
                    <a:pt x="194" y="456"/>
                    <a:pt x="194" y="456"/>
                    <a:pt x="194" y="456"/>
                  </a:cubicBezTo>
                  <a:cubicBezTo>
                    <a:pt x="194" y="455"/>
                    <a:pt x="193" y="454"/>
                    <a:pt x="194" y="454"/>
                  </a:cubicBezTo>
                  <a:cubicBezTo>
                    <a:pt x="194" y="454"/>
                    <a:pt x="194" y="454"/>
                    <a:pt x="194" y="454"/>
                  </a:cubicBezTo>
                  <a:cubicBezTo>
                    <a:pt x="195" y="454"/>
                    <a:pt x="196" y="455"/>
                    <a:pt x="196" y="454"/>
                  </a:cubicBezTo>
                  <a:cubicBezTo>
                    <a:pt x="194" y="453"/>
                    <a:pt x="196" y="453"/>
                    <a:pt x="194" y="452"/>
                  </a:cubicBezTo>
                  <a:cubicBezTo>
                    <a:pt x="195" y="452"/>
                    <a:pt x="195" y="452"/>
                    <a:pt x="195" y="452"/>
                  </a:cubicBezTo>
                  <a:cubicBezTo>
                    <a:pt x="194" y="451"/>
                    <a:pt x="194" y="451"/>
                    <a:pt x="194" y="451"/>
                  </a:cubicBezTo>
                  <a:cubicBezTo>
                    <a:pt x="195" y="451"/>
                    <a:pt x="195" y="451"/>
                    <a:pt x="195" y="451"/>
                  </a:cubicBezTo>
                  <a:cubicBezTo>
                    <a:pt x="196" y="453"/>
                    <a:pt x="196" y="453"/>
                    <a:pt x="196" y="453"/>
                  </a:cubicBezTo>
                  <a:cubicBezTo>
                    <a:pt x="197" y="452"/>
                    <a:pt x="195" y="452"/>
                    <a:pt x="194" y="451"/>
                  </a:cubicBezTo>
                  <a:cubicBezTo>
                    <a:pt x="193" y="450"/>
                    <a:pt x="195" y="450"/>
                    <a:pt x="195" y="451"/>
                  </a:cubicBezTo>
                  <a:cubicBezTo>
                    <a:pt x="196" y="451"/>
                    <a:pt x="195" y="451"/>
                    <a:pt x="195" y="451"/>
                  </a:cubicBezTo>
                  <a:cubicBezTo>
                    <a:pt x="196" y="452"/>
                    <a:pt x="196" y="451"/>
                    <a:pt x="196" y="452"/>
                  </a:cubicBezTo>
                  <a:cubicBezTo>
                    <a:pt x="196" y="451"/>
                    <a:pt x="195" y="450"/>
                    <a:pt x="195" y="450"/>
                  </a:cubicBezTo>
                  <a:cubicBezTo>
                    <a:pt x="195" y="451"/>
                    <a:pt x="196" y="450"/>
                    <a:pt x="197" y="451"/>
                  </a:cubicBezTo>
                  <a:cubicBezTo>
                    <a:pt x="196" y="450"/>
                    <a:pt x="197" y="450"/>
                    <a:pt x="196" y="450"/>
                  </a:cubicBezTo>
                  <a:cubicBezTo>
                    <a:pt x="196" y="450"/>
                    <a:pt x="195" y="449"/>
                    <a:pt x="194" y="449"/>
                  </a:cubicBezTo>
                  <a:cubicBezTo>
                    <a:pt x="194" y="448"/>
                    <a:pt x="194" y="448"/>
                    <a:pt x="195" y="448"/>
                  </a:cubicBezTo>
                  <a:cubicBezTo>
                    <a:pt x="195" y="449"/>
                    <a:pt x="195" y="449"/>
                    <a:pt x="195" y="449"/>
                  </a:cubicBezTo>
                  <a:cubicBezTo>
                    <a:pt x="195" y="448"/>
                    <a:pt x="196" y="448"/>
                    <a:pt x="194" y="447"/>
                  </a:cubicBezTo>
                  <a:cubicBezTo>
                    <a:pt x="196" y="449"/>
                    <a:pt x="196" y="449"/>
                    <a:pt x="196" y="449"/>
                  </a:cubicBezTo>
                  <a:cubicBezTo>
                    <a:pt x="196" y="448"/>
                    <a:pt x="196" y="448"/>
                    <a:pt x="196" y="447"/>
                  </a:cubicBezTo>
                  <a:cubicBezTo>
                    <a:pt x="197" y="448"/>
                    <a:pt x="198" y="450"/>
                    <a:pt x="199" y="450"/>
                  </a:cubicBezTo>
                  <a:cubicBezTo>
                    <a:pt x="198" y="448"/>
                    <a:pt x="198" y="448"/>
                    <a:pt x="198" y="448"/>
                  </a:cubicBezTo>
                  <a:cubicBezTo>
                    <a:pt x="199" y="448"/>
                    <a:pt x="199" y="448"/>
                    <a:pt x="199" y="449"/>
                  </a:cubicBezTo>
                  <a:cubicBezTo>
                    <a:pt x="200" y="449"/>
                    <a:pt x="198" y="444"/>
                    <a:pt x="199" y="445"/>
                  </a:cubicBezTo>
                  <a:cubicBezTo>
                    <a:pt x="200" y="447"/>
                    <a:pt x="200" y="447"/>
                    <a:pt x="201" y="447"/>
                  </a:cubicBezTo>
                  <a:cubicBezTo>
                    <a:pt x="200" y="446"/>
                    <a:pt x="200" y="446"/>
                    <a:pt x="200" y="446"/>
                  </a:cubicBezTo>
                  <a:cubicBezTo>
                    <a:pt x="200" y="446"/>
                    <a:pt x="201" y="448"/>
                    <a:pt x="200" y="447"/>
                  </a:cubicBezTo>
                  <a:cubicBezTo>
                    <a:pt x="199" y="446"/>
                    <a:pt x="200" y="446"/>
                    <a:pt x="200" y="445"/>
                  </a:cubicBezTo>
                  <a:cubicBezTo>
                    <a:pt x="200" y="446"/>
                    <a:pt x="201" y="447"/>
                    <a:pt x="202" y="447"/>
                  </a:cubicBezTo>
                  <a:cubicBezTo>
                    <a:pt x="202" y="447"/>
                    <a:pt x="202" y="447"/>
                    <a:pt x="202" y="447"/>
                  </a:cubicBezTo>
                  <a:cubicBezTo>
                    <a:pt x="205" y="449"/>
                    <a:pt x="200" y="450"/>
                    <a:pt x="204" y="454"/>
                  </a:cubicBezTo>
                  <a:cubicBezTo>
                    <a:pt x="205" y="456"/>
                    <a:pt x="206" y="463"/>
                    <a:pt x="206" y="463"/>
                  </a:cubicBezTo>
                  <a:cubicBezTo>
                    <a:pt x="214" y="451"/>
                    <a:pt x="212" y="449"/>
                    <a:pt x="214" y="446"/>
                  </a:cubicBezTo>
                  <a:cubicBezTo>
                    <a:pt x="214" y="447"/>
                    <a:pt x="214" y="447"/>
                    <a:pt x="214" y="447"/>
                  </a:cubicBezTo>
                  <a:cubicBezTo>
                    <a:pt x="214" y="446"/>
                    <a:pt x="214" y="446"/>
                    <a:pt x="214" y="446"/>
                  </a:cubicBezTo>
                  <a:cubicBezTo>
                    <a:pt x="214" y="446"/>
                    <a:pt x="215" y="446"/>
                    <a:pt x="215" y="446"/>
                  </a:cubicBezTo>
                  <a:cubicBezTo>
                    <a:pt x="215" y="446"/>
                    <a:pt x="215" y="447"/>
                    <a:pt x="216" y="445"/>
                  </a:cubicBezTo>
                  <a:cubicBezTo>
                    <a:pt x="216" y="445"/>
                    <a:pt x="216" y="445"/>
                    <a:pt x="216" y="445"/>
                  </a:cubicBezTo>
                  <a:cubicBezTo>
                    <a:pt x="216" y="445"/>
                    <a:pt x="217" y="443"/>
                    <a:pt x="217" y="443"/>
                  </a:cubicBezTo>
                  <a:cubicBezTo>
                    <a:pt x="216" y="445"/>
                    <a:pt x="216" y="445"/>
                    <a:pt x="216" y="445"/>
                  </a:cubicBezTo>
                  <a:cubicBezTo>
                    <a:pt x="216" y="447"/>
                    <a:pt x="217" y="446"/>
                    <a:pt x="217" y="447"/>
                  </a:cubicBezTo>
                  <a:cubicBezTo>
                    <a:pt x="217" y="445"/>
                    <a:pt x="217" y="447"/>
                    <a:pt x="218" y="445"/>
                  </a:cubicBezTo>
                  <a:cubicBezTo>
                    <a:pt x="218" y="445"/>
                    <a:pt x="218" y="445"/>
                    <a:pt x="218" y="445"/>
                  </a:cubicBezTo>
                  <a:cubicBezTo>
                    <a:pt x="219" y="445"/>
                    <a:pt x="219" y="444"/>
                    <a:pt x="220" y="444"/>
                  </a:cubicBezTo>
                  <a:cubicBezTo>
                    <a:pt x="220" y="444"/>
                    <a:pt x="219" y="446"/>
                    <a:pt x="219" y="446"/>
                  </a:cubicBezTo>
                  <a:cubicBezTo>
                    <a:pt x="219" y="447"/>
                    <a:pt x="219" y="447"/>
                    <a:pt x="220" y="447"/>
                  </a:cubicBezTo>
                  <a:cubicBezTo>
                    <a:pt x="220" y="447"/>
                    <a:pt x="220" y="446"/>
                    <a:pt x="220" y="446"/>
                  </a:cubicBezTo>
                  <a:cubicBezTo>
                    <a:pt x="220" y="446"/>
                    <a:pt x="220" y="446"/>
                    <a:pt x="220" y="447"/>
                  </a:cubicBezTo>
                  <a:cubicBezTo>
                    <a:pt x="220" y="446"/>
                    <a:pt x="220" y="446"/>
                    <a:pt x="220" y="446"/>
                  </a:cubicBezTo>
                  <a:cubicBezTo>
                    <a:pt x="220" y="446"/>
                    <a:pt x="220" y="446"/>
                    <a:pt x="220" y="447"/>
                  </a:cubicBezTo>
                  <a:cubicBezTo>
                    <a:pt x="220" y="447"/>
                    <a:pt x="220" y="447"/>
                    <a:pt x="220" y="447"/>
                  </a:cubicBezTo>
                  <a:cubicBezTo>
                    <a:pt x="220" y="447"/>
                    <a:pt x="220" y="447"/>
                    <a:pt x="220" y="447"/>
                  </a:cubicBezTo>
                  <a:cubicBezTo>
                    <a:pt x="220" y="447"/>
                    <a:pt x="220" y="447"/>
                    <a:pt x="220" y="447"/>
                  </a:cubicBezTo>
                  <a:cubicBezTo>
                    <a:pt x="220" y="447"/>
                    <a:pt x="220" y="447"/>
                    <a:pt x="220" y="448"/>
                  </a:cubicBezTo>
                  <a:cubicBezTo>
                    <a:pt x="220" y="449"/>
                    <a:pt x="220" y="449"/>
                    <a:pt x="220" y="449"/>
                  </a:cubicBezTo>
                  <a:cubicBezTo>
                    <a:pt x="220" y="449"/>
                    <a:pt x="221" y="448"/>
                    <a:pt x="221" y="447"/>
                  </a:cubicBezTo>
                  <a:cubicBezTo>
                    <a:pt x="222" y="449"/>
                    <a:pt x="224" y="448"/>
                    <a:pt x="225" y="448"/>
                  </a:cubicBezTo>
                  <a:cubicBezTo>
                    <a:pt x="225" y="448"/>
                    <a:pt x="224" y="449"/>
                    <a:pt x="225" y="449"/>
                  </a:cubicBezTo>
                  <a:cubicBezTo>
                    <a:pt x="225" y="449"/>
                    <a:pt x="226" y="448"/>
                    <a:pt x="226" y="449"/>
                  </a:cubicBezTo>
                  <a:cubicBezTo>
                    <a:pt x="226" y="448"/>
                    <a:pt x="225" y="450"/>
                    <a:pt x="225" y="450"/>
                  </a:cubicBezTo>
                  <a:cubicBezTo>
                    <a:pt x="225" y="451"/>
                    <a:pt x="226" y="449"/>
                    <a:pt x="226" y="449"/>
                  </a:cubicBezTo>
                  <a:cubicBezTo>
                    <a:pt x="225" y="452"/>
                    <a:pt x="229" y="450"/>
                    <a:pt x="229" y="452"/>
                  </a:cubicBezTo>
                  <a:cubicBezTo>
                    <a:pt x="229" y="451"/>
                    <a:pt x="228" y="452"/>
                    <a:pt x="227" y="452"/>
                  </a:cubicBezTo>
                  <a:cubicBezTo>
                    <a:pt x="228" y="452"/>
                    <a:pt x="229" y="452"/>
                    <a:pt x="232" y="452"/>
                  </a:cubicBezTo>
                  <a:cubicBezTo>
                    <a:pt x="230" y="453"/>
                    <a:pt x="230" y="453"/>
                    <a:pt x="230" y="453"/>
                  </a:cubicBezTo>
                  <a:cubicBezTo>
                    <a:pt x="230" y="453"/>
                    <a:pt x="231" y="453"/>
                    <a:pt x="232" y="453"/>
                  </a:cubicBezTo>
                  <a:cubicBezTo>
                    <a:pt x="233" y="452"/>
                    <a:pt x="234" y="452"/>
                    <a:pt x="234" y="452"/>
                  </a:cubicBezTo>
                  <a:cubicBezTo>
                    <a:pt x="234" y="452"/>
                    <a:pt x="234" y="452"/>
                    <a:pt x="234" y="452"/>
                  </a:cubicBezTo>
                  <a:cubicBezTo>
                    <a:pt x="235" y="453"/>
                    <a:pt x="235" y="452"/>
                    <a:pt x="236" y="453"/>
                  </a:cubicBezTo>
                  <a:cubicBezTo>
                    <a:pt x="235" y="454"/>
                    <a:pt x="235" y="453"/>
                    <a:pt x="234" y="454"/>
                  </a:cubicBezTo>
                  <a:cubicBezTo>
                    <a:pt x="232" y="455"/>
                    <a:pt x="233" y="456"/>
                    <a:pt x="233" y="456"/>
                  </a:cubicBezTo>
                  <a:cubicBezTo>
                    <a:pt x="235" y="456"/>
                    <a:pt x="235" y="456"/>
                    <a:pt x="235" y="456"/>
                  </a:cubicBezTo>
                  <a:cubicBezTo>
                    <a:pt x="236" y="456"/>
                    <a:pt x="234" y="457"/>
                    <a:pt x="234" y="457"/>
                  </a:cubicBezTo>
                  <a:cubicBezTo>
                    <a:pt x="239" y="456"/>
                    <a:pt x="239" y="456"/>
                    <a:pt x="239" y="456"/>
                  </a:cubicBezTo>
                  <a:cubicBezTo>
                    <a:pt x="238" y="456"/>
                    <a:pt x="237" y="458"/>
                    <a:pt x="236" y="457"/>
                  </a:cubicBezTo>
                  <a:cubicBezTo>
                    <a:pt x="237" y="458"/>
                    <a:pt x="240" y="458"/>
                    <a:pt x="241" y="458"/>
                  </a:cubicBezTo>
                  <a:cubicBezTo>
                    <a:pt x="241" y="459"/>
                    <a:pt x="243" y="459"/>
                    <a:pt x="243" y="460"/>
                  </a:cubicBezTo>
                  <a:cubicBezTo>
                    <a:pt x="242" y="460"/>
                    <a:pt x="243" y="459"/>
                    <a:pt x="242" y="460"/>
                  </a:cubicBezTo>
                  <a:cubicBezTo>
                    <a:pt x="240" y="461"/>
                    <a:pt x="240" y="461"/>
                    <a:pt x="240" y="461"/>
                  </a:cubicBezTo>
                  <a:cubicBezTo>
                    <a:pt x="240" y="460"/>
                    <a:pt x="238" y="461"/>
                    <a:pt x="237" y="461"/>
                  </a:cubicBezTo>
                  <a:cubicBezTo>
                    <a:pt x="238" y="462"/>
                    <a:pt x="238" y="463"/>
                    <a:pt x="237" y="464"/>
                  </a:cubicBezTo>
                  <a:cubicBezTo>
                    <a:pt x="240" y="463"/>
                    <a:pt x="239" y="465"/>
                    <a:pt x="242" y="465"/>
                  </a:cubicBezTo>
                  <a:cubicBezTo>
                    <a:pt x="242" y="466"/>
                    <a:pt x="240" y="466"/>
                    <a:pt x="239" y="466"/>
                  </a:cubicBezTo>
                  <a:cubicBezTo>
                    <a:pt x="240" y="467"/>
                    <a:pt x="240" y="468"/>
                    <a:pt x="240" y="469"/>
                  </a:cubicBezTo>
                  <a:cubicBezTo>
                    <a:pt x="240" y="469"/>
                    <a:pt x="240" y="469"/>
                    <a:pt x="240" y="469"/>
                  </a:cubicBezTo>
                  <a:cubicBezTo>
                    <a:pt x="240" y="470"/>
                    <a:pt x="240" y="472"/>
                    <a:pt x="242" y="472"/>
                  </a:cubicBezTo>
                  <a:cubicBezTo>
                    <a:pt x="241" y="472"/>
                    <a:pt x="241" y="472"/>
                    <a:pt x="241" y="472"/>
                  </a:cubicBezTo>
                  <a:cubicBezTo>
                    <a:pt x="240" y="473"/>
                    <a:pt x="244" y="472"/>
                    <a:pt x="243" y="474"/>
                  </a:cubicBezTo>
                  <a:cubicBezTo>
                    <a:pt x="242" y="473"/>
                    <a:pt x="242" y="473"/>
                    <a:pt x="242" y="473"/>
                  </a:cubicBezTo>
                  <a:cubicBezTo>
                    <a:pt x="243" y="474"/>
                    <a:pt x="241" y="475"/>
                    <a:pt x="243" y="476"/>
                  </a:cubicBezTo>
                  <a:cubicBezTo>
                    <a:pt x="242" y="476"/>
                    <a:pt x="242" y="476"/>
                    <a:pt x="241" y="475"/>
                  </a:cubicBezTo>
                  <a:cubicBezTo>
                    <a:pt x="242" y="476"/>
                    <a:pt x="242" y="477"/>
                    <a:pt x="243" y="478"/>
                  </a:cubicBezTo>
                  <a:cubicBezTo>
                    <a:pt x="241" y="478"/>
                    <a:pt x="241" y="478"/>
                    <a:pt x="241" y="478"/>
                  </a:cubicBezTo>
                  <a:cubicBezTo>
                    <a:pt x="240" y="478"/>
                    <a:pt x="244" y="478"/>
                    <a:pt x="243" y="479"/>
                  </a:cubicBezTo>
                  <a:cubicBezTo>
                    <a:pt x="243" y="479"/>
                    <a:pt x="242" y="480"/>
                    <a:pt x="242" y="480"/>
                  </a:cubicBezTo>
                  <a:cubicBezTo>
                    <a:pt x="243" y="480"/>
                    <a:pt x="243" y="481"/>
                    <a:pt x="243" y="481"/>
                  </a:cubicBezTo>
                  <a:cubicBezTo>
                    <a:pt x="241" y="482"/>
                    <a:pt x="241" y="482"/>
                    <a:pt x="241" y="482"/>
                  </a:cubicBezTo>
                  <a:cubicBezTo>
                    <a:pt x="241" y="486"/>
                    <a:pt x="241" y="490"/>
                    <a:pt x="243" y="494"/>
                  </a:cubicBezTo>
                  <a:cubicBezTo>
                    <a:pt x="240" y="494"/>
                    <a:pt x="241" y="493"/>
                    <a:pt x="240" y="493"/>
                  </a:cubicBezTo>
                  <a:cubicBezTo>
                    <a:pt x="242" y="493"/>
                    <a:pt x="240" y="494"/>
                    <a:pt x="241" y="495"/>
                  </a:cubicBezTo>
                  <a:cubicBezTo>
                    <a:pt x="241" y="495"/>
                    <a:pt x="241" y="495"/>
                    <a:pt x="241" y="495"/>
                  </a:cubicBezTo>
                  <a:cubicBezTo>
                    <a:pt x="241" y="496"/>
                    <a:pt x="240" y="496"/>
                    <a:pt x="240" y="497"/>
                  </a:cubicBezTo>
                  <a:cubicBezTo>
                    <a:pt x="241" y="497"/>
                    <a:pt x="241" y="497"/>
                    <a:pt x="241" y="497"/>
                  </a:cubicBezTo>
                  <a:cubicBezTo>
                    <a:pt x="242" y="497"/>
                    <a:pt x="238" y="498"/>
                    <a:pt x="241" y="498"/>
                  </a:cubicBezTo>
                  <a:cubicBezTo>
                    <a:pt x="239" y="499"/>
                    <a:pt x="239" y="499"/>
                    <a:pt x="239" y="499"/>
                  </a:cubicBezTo>
                  <a:cubicBezTo>
                    <a:pt x="242" y="499"/>
                    <a:pt x="238" y="499"/>
                    <a:pt x="240" y="500"/>
                  </a:cubicBezTo>
                  <a:cubicBezTo>
                    <a:pt x="240" y="500"/>
                    <a:pt x="240" y="500"/>
                    <a:pt x="240" y="500"/>
                  </a:cubicBezTo>
                  <a:cubicBezTo>
                    <a:pt x="239" y="501"/>
                    <a:pt x="243" y="502"/>
                    <a:pt x="241" y="502"/>
                  </a:cubicBezTo>
                  <a:cubicBezTo>
                    <a:pt x="241" y="503"/>
                    <a:pt x="242" y="504"/>
                    <a:pt x="244" y="504"/>
                  </a:cubicBezTo>
                  <a:cubicBezTo>
                    <a:pt x="241" y="504"/>
                    <a:pt x="241" y="504"/>
                    <a:pt x="241" y="504"/>
                  </a:cubicBezTo>
                  <a:cubicBezTo>
                    <a:pt x="242" y="507"/>
                    <a:pt x="241" y="511"/>
                    <a:pt x="244" y="513"/>
                  </a:cubicBezTo>
                  <a:cubicBezTo>
                    <a:pt x="243" y="513"/>
                    <a:pt x="243" y="513"/>
                    <a:pt x="243" y="513"/>
                  </a:cubicBezTo>
                  <a:cubicBezTo>
                    <a:pt x="245" y="515"/>
                    <a:pt x="241" y="517"/>
                    <a:pt x="245" y="518"/>
                  </a:cubicBezTo>
                  <a:cubicBezTo>
                    <a:pt x="247" y="518"/>
                    <a:pt x="247" y="518"/>
                    <a:pt x="247" y="518"/>
                  </a:cubicBezTo>
                  <a:cubicBezTo>
                    <a:pt x="244" y="519"/>
                    <a:pt x="244" y="519"/>
                    <a:pt x="244" y="519"/>
                  </a:cubicBezTo>
                  <a:cubicBezTo>
                    <a:pt x="246" y="519"/>
                    <a:pt x="245" y="520"/>
                    <a:pt x="247" y="521"/>
                  </a:cubicBezTo>
                  <a:cubicBezTo>
                    <a:pt x="245" y="521"/>
                    <a:pt x="245" y="521"/>
                    <a:pt x="245" y="521"/>
                  </a:cubicBezTo>
                  <a:cubicBezTo>
                    <a:pt x="245" y="521"/>
                    <a:pt x="247" y="522"/>
                    <a:pt x="247" y="523"/>
                  </a:cubicBezTo>
                  <a:cubicBezTo>
                    <a:pt x="246" y="523"/>
                    <a:pt x="246" y="523"/>
                    <a:pt x="246" y="523"/>
                  </a:cubicBezTo>
                  <a:cubicBezTo>
                    <a:pt x="243" y="527"/>
                    <a:pt x="241" y="532"/>
                    <a:pt x="246" y="534"/>
                  </a:cubicBezTo>
                  <a:cubicBezTo>
                    <a:pt x="247" y="535"/>
                    <a:pt x="243" y="535"/>
                    <a:pt x="244" y="536"/>
                  </a:cubicBezTo>
                  <a:cubicBezTo>
                    <a:pt x="247" y="538"/>
                    <a:pt x="245" y="541"/>
                    <a:pt x="247" y="543"/>
                  </a:cubicBezTo>
                  <a:cubicBezTo>
                    <a:pt x="246" y="546"/>
                    <a:pt x="244" y="545"/>
                    <a:pt x="243" y="548"/>
                  </a:cubicBezTo>
                  <a:cubicBezTo>
                    <a:pt x="243" y="547"/>
                    <a:pt x="243" y="547"/>
                    <a:pt x="243" y="547"/>
                  </a:cubicBezTo>
                  <a:cubicBezTo>
                    <a:pt x="242" y="549"/>
                    <a:pt x="241" y="547"/>
                    <a:pt x="240" y="546"/>
                  </a:cubicBezTo>
                  <a:cubicBezTo>
                    <a:pt x="240" y="547"/>
                    <a:pt x="239" y="547"/>
                    <a:pt x="240" y="549"/>
                  </a:cubicBezTo>
                  <a:cubicBezTo>
                    <a:pt x="239" y="550"/>
                    <a:pt x="238" y="546"/>
                    <a:pt x="238" y="547"/>
                  </a:cubicBezTo>
                  <a:cubicBezTo>
                    <a:pt x="238" y="546"/>
                    <a:pt x="238" y="548"/>
                    <a:pt x="238" y="548"/>
                  </a:cubicBezTo>
                  <a:cubicBezTo>
                    <a:pt x="236" y="550"/>
                    <a:pt x="238" y="546"/>
                    <a:pt x="235" y="545"/>
                  </a:cubicBezTo>
                  <a:cubicBezTo>
                    <a:pt x="232" y="546"/>
                    <a:pt x="228" y="548"/>
                    <a:pt x="225" y="547"/>
                  </a:cubicBezTo>
                  <a:cubicBezTo>
                    <a:pt x="225" y="547"/>
                    <a:pt x="225" y="549"/>
                    <a:pt x="225" y="549"/>
                  </a:cubicBezTo>
                  <a:cubicBezTo>
                    <a:pt x="224" y="546"/>
                    <a:pt x="224" y="550"/>
                    <a:pt x="223" y="549"/>
                  </a:cubicBezTo>
                  <a:cubicBezTo>
                    <a:pt x="223" y="548"/>
                    <a:pt x="223" y="548"/>
                    <a:pt x="223" y="547"/>
                  </a:cubicBezTo>
                  <a:cubicBezTo>
                    <a:pt x="222" y="546"/>
                    <a:pt x="220" y="548"/>
                    <a:pt x="219" y="547"/>
                  </a:cubicBezTo>
                  <a:cubicBezTo>
                    <a:pt x="218" y="549"/>
                    <a:pt x="216" y="546"/>
                    <a:pt x="215" y="548"/>
                  </a:cubicBezTo>
                  <a:cubicBezTo>
                    <a:pt x="215" y="546"/>
                    <a:pt x="214" y="547"/>
                    <a:pt x="214" y="546"/>
                  </a:cubicBezTo>
                  <a:cubicBezTo>
                    <a:pt x="213" y="550"/>
                    <a:pt x="211" y="545"/>
                    <a:pt x="210" y="547"/>
                  </a:cubicBezTo>
                  <a:cubicBezTo>
                    <a:pt x="210" y="547"/>
                    <a:pt x="210" y="547"/>
                    <a:pt x="210" y="547"/>
                  </a:cubicBezTo>
                  <a:cubicBezTo>
                    <a:pt x="206" y="547"/>
                    <a:pt x="202" y="547"/>
                    <a:pt x="198" y="549"/>
                  </a:cubicBezTo>
                  <a:cubicBezTo>
                    <a:pt x="195" y="549"/>
                    <a:pt x="193" y="546"/>
                    <a:pt x="190" y="547"/>
                  </a:cubicBezTo>
                  <a:cubicBezTo>
                    <a:pt x="190" y="548"/>
                    <a:pt x="190" y="549"/>
                    <a:pt x="190" y="549"/>
                  </a:cubicBezTo>
                  <a:cubicBezTo>
                    <a:pt x="189" y="549"/>
                    <a:pt x="190" y="548"/>
                    <a:pt x="190" y="547"/>
                  </a:cubicBezTo>
                  <a:cubicBezTo>
                    <a:pt x="188" y="549"/>
                    <a:pt x="187" y="547"/>
                    <a:pt x="185" y="547"/>
                  </a:cubicBezTo>
                  <a:cubicBezTo>
                    <a:pt x="185" y="548"/>
                    <a:pt x="184" y="548"/>
                    <a:pt x="185" y="549"/>
                  </a:cubicBezTo>
                  <a:cubicBezTo>
                    <a:pt x="183" y="546"/>
                    <a:pt x="181" y="550"/>
                    <a:pt x="179" y="548"/>
                  </a:cubicBezTo>
                  <a:cubicBezTo>
                    <a:pt x="179" y="552"/>
                    <a:pt x="178" y="550"/>
                    <a:pt x="177" y="551"/>
                  </a:cubicBezTo>
                  <a:cubicBezTo>
                    <a:pt x="177" y="551"/>
                    <a:pt x="177" y="550"/>
                    <a:pt x="177" y="549"/>
                  </a:cubicBezTo>
                  <a:cubicBezTo>
                    <a:pt x="175" y="550"/>
                    <a:pt x="175" y="550"/>
                    <a:pt x="173" y="549"/>
                  </a:cubicBezTo>
                  <a:cubicBezTo>
                    <a:pt x="172" y="549"/>
                    <a:pt x="172" y="551"/>
                    <a:pt x="171" y="551"/>
                  </a:cubicBezTo>
                  <a:cubicBezTo>
                    <a:pt x="171" y="548"/>
                    <a:pt x="170" y="550"/>
                    <a:pt x="169" y="550"/>
                  </a:cubicBezTo>
                  <a:cubicBezTo>
                    <a:pt x="169" y="552"/>
                    <a:pt x="168" y="553"/>
                    <a:pt x="167" y="552"/>
                  </a:cubicBezTo>
                  <a:cubicBezTo>
                    <a:pt x="168" y="549"/>
                    <a:pt x="168" y="549"/>
                    <a:pt x="168" y="549"/>
                  </a:cubicBezTo>
                  <a:cubicBezTo>
                    <a:pt x="165" y="551"/>
                    <a:pt x="162" y="548"/>
                    <a:pt x="159" y="551"/>
                  </a:cubicBezTo>
                  <a:cubicBezTo>
                    <a:pt x="159" y="549"/>
                    <a:pt x="159" y="549"/>
                    <a:pt x="159" y="549"/>
                  </a:cubicBezTo>
                  <a:cubicBezTo>
                    <a:pt x="156" y="550"/>
                    <a:pt x="154" y="548"/>
                    <a:pt x="151" y="549"/>
                  </a:cubicBezTo>
                  <a:cubicBezTo>
                    <a:pt x="150" y="548"/>
                    <a:pt x="150" y="547"/>
                    <a:pt x="149" y="547"/>
                  </a:cubicBezTo>
                  <a:cubicBezTo>
                    <a:pt x="148" y="548"/>
                    <a:pt x="148" y="548"/>
                    <a:pt x="146" y="549"/>
                  </a:cubicBezTo>
                  <a:cubicBezTo>
                    <a:pt x="146" y="549"/>
                    <a:pt x="146" y="548"/>
                    <a:pt x="147" y="547"/>
                  </a:cubicBezTo>
                  <a:cubicBezTo>
                    <a:pt x="146" y="546"/>
                    <a:pt x="147" y="544"/>
                    <a:pt x="145" y="545"/>
                  </a:cubicBezTo>
                  <a:cubicBezTo>
                    <a:pt x="146" y="545"/>
                    <a:pt x="146" y="545"/>
                    <a:pt x="146" y="545"/>
                  </a:cubicBezTo>
                  <a:cubicBezTo>
                    <a:pt x="145" y="545"/>
                    <a:pt x="143" y="545"/>
                    <a:pt x="144" y="544"/>
                  </a:cubicBezTo>
                  <a:cubicBezTo>
                    <a:pt x="143" y="544"/>
                    <a:pt x="142" y="543"/>
                    <a:pt x="140" y="544"/>
                  </a:cubicBezTo>
                  <a:cubicBezTo>
                    <a:pt x="140" y="543"/>
                    <a:pt x="143" y="543"/>
                    <a:pt x="141" y="543"/>
                  </a:cubicBezTo>
                  <a:cubicBezTo>
                    <a:pt x="143" y="543"/>
                    <a:pt x="143" y="543"/>
                    <a:pt x="143" y="543"/>
                  </a:cubicBezTo>
                  <a:cubicBezTo>
                    <a:pt x="143" y="541"/>
                    <a:pt x="142" y="539"/>
                    <a:pt x="142" y="537"/>
                  </a:cubicBezTo>
                  <a:cubicBezTo>
                    <a:pt x="145" y="537"/>
                    <a:pt x="142" y="534"/>
                    <a:pt x="144" y="534"/>
                  </a:cubicBezTo>
                  <a:cubicBezTo>
                    <a:pt x="143" y="533"/>
                    <a:pt x="146" y="532"/>
                    <a:pt x="143" y="530"/>
                  </a:cubicBezTo>
                  <a:cubicBezTo>
                    <a:pt x="144" y="531"/>
                    <a:pt x="144" y="531"/>
                    <a:pt x="144" y="531"/>
                  </a:cubicBezTo>
                  <a:cubicBezTo>
                    <a:pt x="145" y="530"/>
                    <a:pt x="146" y="528"/>
                    <a:pt x="147" y="527"/>
                  </a:cubicBezTo>
                  <a:cubicBezTo>
                    <a:pt x="148" y="527"/>
                    <a:pt x="146" y="526"/>
                    <a:pt x="146" y="525"/>
                  </a:cubicBezTo>
                  <a:cubicBezTo>
                    <a:pt x="147" y="525"/>
                    <a:pt x="147" y="525"/>
                    <a:pt x="147" y="525"/>
                  </a:cubicBezTo>
                  <a:cubicBezTo>
                    <a:pt x="147" y="524"/>
                    <a:pt x="145" y="523"/>
                    <a:pt x="145" y="522"/>
                  </a:cubicBezTo>
                  <a:cubicBezTo>
                    <a:pt x="146" y="522"/>
                    <a:pt x="145" y="521"/>
                    <a:pt x="146" y="521"/>
                  </a:cubicBezTo>
                  <a:cubicBezTo>
                    <a:pt x="146" y="522"/>
                    <a:pt x="147" y="523"/>
                    <a:pt x="149" y="525"/>
                  </a:cubicBezTo>
                  <a:cubicBezTo>
                    <a:pt x="150" y="525"/>
                    <a:pt x="147" y="522"/>
                    <a:pt x="149" y="523"/>
                  </a:cubicBezTo>
                  <a:cubicBezTo>
                    <a:pt x="150" y="522"/>
                    <a:pt x="150" y="521"/>
                    <a:pt x="149" y="520"/>
                  </a:cubicBezTo>
                  <a:cubicBezTo>
                    <a:pt x="149" y="521"/>
                    <a:pt x="150" y="520"/>
                    <a:pt x="150" y="521"/>
                  </a:cubicBezTo>
                  <a:cubicBezTo>
                    <a:pt x="151" y="521"/>
                    <a:pt x="151" y="520"/>
                    <a:pt x="151" y="520"/>
                  </a:cubicBezTo>
                  <a:cubicBezTo>
                    <a:pt x="150" y="520"/>
                    <a:pt x="150" y="520"/>
                    <a:pt x="150" y="520"/>
                  </a:cubicBezTo>
                  <a:cubicBezTo>
                    <a:pt x="149" y="519"/>
                    <a:pt x="150" y="518"/>
                    <a:pt x="148" y="517"/>
                  </a:cubicBezTo>
                  <a:cubicBezTo>
                    <a:pt x="148" y="517"/>
                    <a:pt x="149" y="518"/>
                    <a:pt x="148" y="518"/>
                  </a:cubicBezTo>
                  <a:cubicBezTo>
                    <a:pt x="147" y="517"/>
                    <a:pt x="148" y="516"/>
                    <a:pt x="149" y="516"/>
                  </a:cubicBezTo>
                  <a:cubicBezTo>
                    <a:pt x="150" y="517"/>
                    <a:pt x="150" y="519"/>
                    <a:pt x="151" y="519"/>
                  </a:cubicBezTo>
                  <a:cubicBezTo>
                    <a:pt x="150" y="515"/>
                    <a:pt x="150" y="515"/>
                    <a:pt x="150" y="515"/>
                  </a:cubicBezTo>
                  <a:cubicBezTo>
                    <a:pt x="150" y="516"/>
                    <a:pt x="149" y="516"/>
                    <a:pt x="148" y="515"/>
                  </a:cubicBezTo>
                  <a:cubicBezTo>
                    <a:pt x="148" y="516"/>
                    <a:pt x="148" y="516"/>
                    <a:pt x="148" y="516"/>
                  </a:cubicBezTo>
                  <a:cubicBezTo>
                    <a:pt x="147" y="515"/>
                    <a:pt x="147" y="515"/>
                    <a:pt x="147" y="515"/>
                  </a:cubicBezTo>
                  <a:cubicBezTo>
                    <a:pt x="147" y="516"/>
                    <a:pt x="145" y="516"/>
                    <a:pt x="145" y="517"/>
                  </a:cubicBezTo>
                  <a:cubicBezTo>
                    <a:pt x="147" y="518"/>
                    <a:pt x="147" y="518"/>
                    <a:pt x="147" y="518"/>
                  </a:cubicBezTo>
                  <a:cubicBezTo>
                    <a:pt x="146" y="519"/>
                    <a:pt x="147" y="521"/>
                    <a:pt x="146" y="520"/>
                  </a:cubicBezTo>
                  <a:cubicBezTo>
                    <a:pt x="145" y="519"/>
                    <a:pt x="145" y="519"/>
                    <a:pt x="144" y="519"/>
                  </a:cubicBezTo>
                  <a:cubicBezTo>
                    <a:pt x="144" y="519"/>
                    <a:pt x="144" y="519"/>
                    <a:pt x="144" y="519"/>
                  </a:cubicBezTo>
                  <a:cubicBezTo>
                    <a:pt x="142" y="518"/>
                    <a:pt x="142" y="518"/>
                    <a:pt x="142" y="518"/>
                  </a:cubicBezTo>
                  <a:cubicBezTo>
                    <a:pt x="145" y="520"/>
                    <a:pt x="142" y="520"/>
                    <a:pt x="142" y="521"/>
                  </a:cubicBezTo>
                  <a:cubicBezTo>
                    <a:pt x="142" y="520"/>
                    <a:pt x="142" y="520"/>
                    <a:pt x="142" y="520"/>
                  </a:cubicBezTo>
                  <a:cubicBezTo>
                    <a:pt x="140" y="521"/>
                    <a:pt x="143" y="521"/>
                    <a:pt x="143" y="522"/>
                  </a:cubicBezTo>
                  <a:cubicBezTo>
                    <a:pt x="142" y="522"/>
                    <a:pt x="140" y="520"/>
                    <a:pt x="139" y="520"/>
                  </a:cubicBezTo>
                  <a:cubicBezTo>
                    <a:pt x="138" y="521"/>
                    <a:pt x="139" y="524"/>
                    <a:pt x="137" y="524"/>
                  </a:cubicBezTo>
                  <a:cubicBezTo>
                    <a:pt x="136" y="525"/>
                    <a:pt x="137" y="526"/>
                    <a:pt x="137" y="528"/>
                  </a:cubicBezTo>
                  <a:cubicBezTo>
                    <a:pt x="137" y="529"/>
                    <a:pt x="135" y="527"/>
                    <a:pt x="136" y="528"/>
                  </a:cubicBezTo>
                  <a:cubicBezTo>
                    <a:pt x="135" y="527"/>
                    <a:pt x="134" y="527"/>
                    <a:pt x="133" y="527"/>
                  </a:cubicBezTo>
                  <a:cubicBezTo>
                    <a:pt x="134" y="527"/>
                    <a:pt x="132" y="528"/>
                    <a:pt x="135" y="529"/>
                  </a:cubicBezTo>
                  <a:cubicBezTo>
                    <a:pt x="133" y="529"/>
                    <a:pt x="132" y="532"/>
                    <a:pt x="133" y="533"/>
                  </a:cubicBezTo>
                  <a:cubicBezTo>
                    <a:pt x="133" y="533"/>
                    <a:pt x="131" y="532"/>
                    <a:pt x="130" y="532"/>
                  </a:cubicBezTo>
                  <a:cubicBezTo>
                    <a:pt x="131" y="534"/>
                    <a:pt x="132" y="535"/>
                    <a:pt x="131" y="536"/>
                  </a:cubicBezTo>
                  <a:cubicBezTo>
                    <a:pt x="133" y="537"/>
                    <a:pt x="133" y="536"/>
                    <a:pt x="135" y="537"/>
                  </a:cubicBezTo>
                  <a:cubicBezTo>
                    <a:pt x="135" y="537"/>
                    <a:pt x="136" y="537"/>
                    <a:pt x="136" y="537"/>
                  </a:cubicBezTo>
                  <a:cubicBezTo>
                    <a:pt x="134" y="537"/>
                    <a:pt x="131" y="537"/>
                    <a:pt x="131" y="538"/>
                  </a:cubicBezTo>
                  <a:cubicBezTo>
                    <a:pt x="128" y="538"/>
                    <a:pt x="132" y="536"/>
                    <a:pt x="129" y="536"/>
                  </a:cubicBezTo>
                  <a:cubicBezTo>
                    <a:pt x="126" y="535"/>
                    <a:pt x="127" y="533"/>
                    <a:pt x="128" y="533"/>
                  </a:cubicBezTo>
                  <a:cubicBezTo>
                    <a:pt x="126" y="531"/>
                    <a:pt x="128" y="533"/>
                    <a:pt x="126" y="533"/>
                  </a:cubicBezTo>
                  <a:cubicBezTo>
                    <a:pt x="126" y="534"/>
                    <a:pt x="127" y="535"/>
                    <a:pt x="127" y="536"/>
                  </a:cubicBezTo>
                  <a:cubicBezTo>
                    <a:pt x="128" y="537"/>
                    <a:pt x="128" y="536"/>
                    <a:pt x="129" y="537"/>
                  </a:cubicBezTo>
                  <a:cubicBezTo>
                    <a:pt x="131" y="539"/>
                    <a:pt x="127" y="539"/>
                    <a:pt x="127" y="539"/>
                  </a:cubicBezTo>
                  <a:cubicBezTo>
                    <a:pt x="126" y="538"/>
                    <a:pt x="126" y="538"/>
                    <a:pt x="126" y="538"/>
                  </a:cubicBezTo>
                  <a:cubicBezTo>
                    <a:pt x="125" y="539"/>
                    <a:pt x="127" y="540"/>
                    <a:pt x="127" y="541"/>
                  </a:cubicBezTo>
                  <a:cubicBezTo>
                    <a:pt x="124" y="541"/>
                    <a:pt x="126" y="539"/>
                    <a:pt x="124" y="538"/>
                  </a:cubicBezTo>
                  <a:cubicBezTo>
                    <a:pt x="122" y="539"/>
                    <a:pt x="122" y="539"/>
                    <a:pt x="122" y="539"/>
                  </a:cubicBezTo>
                  <a:cubicBezTo>
                    <a:pt x="122" y="542"/>
                    <a:pt x="125" y="540"/>
                    <a:pt x="124" y="542"/>
                  </a:cubicBezTo>
                  <a:cubicBezTo>
                    <a:pt x="123" y="542"/>
                    <a:pt x="123" y="542"/>
                    <a:pt x="123" y="542"/>
                  </a:cubicBezTo>
                  <a:cubicBezTo>
                    <a:pt x="124" y="543"/>
                    <a:pt x="124" y="543"/>
                    <a:pt x="124" y="543"/>
                  </a:cubicBezTo>
                  <a:cubicBezTo>
                    <a:pt x="125" y="543"/>
                    <a:pt x="127" y="543"/>
                    <a:pt x="126" y="542"/>
                  </a:cubicBezTo>
                  <a:cubicBezTo>
                    <a:pt x="130" y="542"/>
                    <a:pt x="127" y="543"/>
                    <a:pt x="128" y="544"/>
                  </a:cubicBezTo>
                  <a:cubicBezTo>
                    <a:pt x="130" y="545"/>
                    <a:pt x="127" y="544"/>
                    <a:pt x="129" y="543"/>
                  </a:cubicBezTo>
                  <a:cubicBezTo>
                    <a:pt x="131" y="543"/>
                    <a:pt x="131" y="544"/>
                    <a:pt x="131" y="545"/>
                  </a:cubicBezTo>
                  <a:cubicBezTo>
                    <a:pt x="132" y="546"/>
                    <a:pt x="130" y="546"/>
                    <a:pt x="129" y="547"/>
                  </a:cubicBezTo>
                  <a:cubicBezTo>
                    <a:pt x="128" y="546"/>
                    <a:pt x="128" y="545"/>
                    <a:pt x="129" y="545"/>
                  </a:cubicBezTo>
                  <a:cubicBezTo>
                    <a:pt x="127" y="544"/>
                    <a:pt x="125" y="547"/>
                    <a:pt x="124" y="546"/>
                  </a:cubicBezTo>
                  <a:cubicBezTo>
                    <a:pt x="123" y="548"/>
                    <a:pt x="125" y="547"/>
                    <a:pt x="126" y="548"/>
                  </a:cubicBezTo>
                  <a:cubicBezTo>
                    <a:pt x="126" y="547"/>
                    <a:pt x="128" y="547"/>
                    <a:pt x="128" y="547"/>
                  </a:cubicBezTo>
                  <a:cubicBezTo>
                    <a:pt x="133" y="548"/>
                    <a:pt x="125" y="549"/>
                    <a:pt x="127" y="551"/>
                  </a:cubicBezTo>
                  <a:cubicBezTo>
                    <a:pt x="130" y="550"/>
                    <a:pt x="132" y="552"/>
                    <a:pt x="134" y="549"/>
                  </a:cubicBezTo>
                  <a:cubicBezTo>
                    <a:pt x="135" y="549"/>
                    <a:pt x="136" y="550"/>
                    <a:pt x="136" y="550"/>
                  </a:cubicBezTo>
                  <a:cubicBezTo>
                    <a:pt x="134" y="551"/>
                    <a:pt x="135" y="552"/>
                    <a:pt x="133" y="552"/>
                  </a:cubicBezTo>
                  <a:cubicBezTo>
                    <a:pt x="133" y="553"/>
                    <a:pt x="133" y="553"/>
                    <a:pt x="133" y="553"/>
                  </a:cubicBezTo>
                  <a:cubicBezTo>
                    <a:pt x="130" y="553"/>
                    <a:pt x="130" y="553"/>
                    <a:pt x="130" y="553"/>
                  </a:cubicBezTo>
                  <a:cubicBezTo>
                    <a:pt x="130" y="554"/>
                    <a:pt x="129" y="557"/>
                    <a:pt x="129" y="558"/>
                  </a:cubicBezTo>
                  <a:cubicBezTo>
                    <a:pt x="130" y="558"/>
                    <a:pt x="130" y="556"/>
                    <a:pt x="131" y="557"/>
                  </a:cubicBezTo>
                  <a:cubicBezTo>
                    <a:pt x="130" y="557"/>
                    <a:pt x="130" y="559"/>
                    <a:pt x="131" y="559"/>
                  </a:cubicBezTo>
                  <a:cubicBezTo>
                    <a:pt x="130" y="558"/>
                    <a:pt x="133" y="557"/>
                    <a:pt x="134" y="557"/>
                  </a:cubicBezTo>
                  <a:cubicBezTo>
                    <a:pt x="134" y="558"/>
                    <a:pt x="134" y="560"/>
                    <a:pt x="133" y="560"/>
                  </a:cubicBezTo>
                  <a:cubicBezTo>
                    <a:pt x="131" y="561"/>
                    <a:pt x="131" y="561"/>
                    <a:pt x="131" y="561"/>
                  </a:cubicBezTo>
                  <a:cubicBezTo>
                    <a:pt x="133" y="560"/>
                    <a:pt x="131" y="562"/>
                    <a:pt x="132" y="562"/>
                  </a:cubicBezTo>
                  <a:cubicBezTo>
                    <a:pt x="133" y="561"/>
                    <a:pt x="135" y="560"/>
                    <a:pt x="136" y="559"/>
                  </a:cubicBezTo>
                  <a:cubicBezTo>
                    <a:pt x="137" y="559"/>
                    <a:pt x="136" y="561"/>
                    <a:pt x="137" y="561"/>
                  </a:cubicBezTo>
                  <a:cubicBezTo>
                    <a:pt x="135" y="561"/>
                    <a:pt x="135" y="561"/>
                    <a:pt x="135" y="561"/>
                  </a:cubicBezTo>
                  <a:cubicBezTo>
                    <a:pt x="136" y="562"/>
                    <a:pt x="133" y="564"/>
                    <a:pt x="135" y="564"/>
                  </a:cubicBezTo>
                  <a:cubicBezTo>
                    <a:pt x="136" y="563"/>
                    <a:pt x="136" y="563"/>
                    <a:pt x="136" y="563"/>
                  </a:cubicBezTo>
                  <a:cubicBezTo>
                    <a:pt x="136" y="564"/>
                    <a:pt x="136" y="564"/>
                    <a:pt x="135" y="564"/>
                  </a:cubicBezTo>
                  <a:close/>
                  <a:moveTo>
                    <a:pt x="181" y="303"/>
                  </a:moveTo>
                  <a:cubicBezTo>
                    <a:pt x="181" y="303"/>
                    <a:pt x="181" y="303"/>
                    <a:pt x="181" y="303"/>
                  </a:cubicBezTo>
                  <a:cubicBezTo>
                    <a:pt x="181" y="303"/>
                    <a:pt x="181" y="303"/>
                    <a:pt x="181" y="303"/>
                  </a:cubicBezTo>
                  <a:cubicBezTo>
                    <a:pt x="181" y="303"/>
                    <a:pt x="181" y="303"/>
                    <a:pt x="181" y="303"/>
                  </a:cubicBezTo>
                  <a:close/>
                  <a:moveTo>
                    <a:pt x="191" y="308"/>
                  </a:moveTo>
                  <a:cubicBezTo>
                    <a:pt x="190" y="307"/>
                    <a:pt x="190" y="306"/>
                    <a:pt x="190" y="306"/>
                  </a:cubicBezTo>
                  <a:cubicBezTo>
                    <a:pt x="191" y="308"/>
                    <a:pt x="191" y="308"/>
                    <a:pt x="191" y="308"/>
                  </a:cubicBezTo>
                  <a:cubicBezTo>
                    <a:pt x="191" y="308"/>
                    <a:pt x="191" y="308"/>
                    <a:pt x="191" y="308"/>
                  </a:cubicBezTo>
                  <a:close/>
                  <a:moveTo>
                    <a:pt x="199" y="323"/>
                  </a:moveTo>
                  <a:cubicBezTo>
                    <a:pt x="199" y="323"/>
                    <a:pt x="199" y="323"/>
                    <a:pt x="199" y="324"/>
                  </a:cubicBezTo>
                  <a:cubicBezTo>
                    <a:pt x="199" y="324"/>
                    <a:pt x="199" y="324"/>
                    <a:pt x="199" y="324"/>
                  </a:cubicBezTo>
                  <a:cubicBezTo>
                    <a:pt x="199" y="324"/>
                    <a:pt x="199" y="324"/>
                    <a:pt x="199" y="324"/>
                  </a:cubicBezTo>
                  <a:cubicBezTo>
                    <a:pt x="199" y="324"/>
                    <a:pt x="200" y="324"/>
                    <a:pt x="200" y="324"/>
                  </a:cubicBezTo>
                  <a:cubicBezTo>
                    <a:pt x="200" y="324"/>
                    <a:pt x="200" y="324"/>
                    <a:pt x="200" y="324"/>
                  </a:cubicBezTo>
                  <a:cubicBezTo>
                    <a:pt x="198" y="324"/>
                    <a:pt x="198" y="324"/>
                    <a:pt x="199" y="323"/>
                  </a:cubicBezTo>
                  <a:close/>
                  <a:moveTo>
                    <a:pt x="198" y="307"/>
                  </a:moveTo>
                  <a:cubicBezTo>
                    <a:pt x="198" y="307"/>
                    <a:pt x="198" y="307"/>
                    <a:pt x="198" y="307"/>
                  </a:cubicBezTo>
                  <a:cubicBezTo>
                    <a:pt x="198" y="307"/>
                    <a:pt x="198" y="306"/>
                    <a:pt x="198" y="306"/>
                  </a:cubicBezTo>
                  <a:cubicBezTo>
                    <a:pt x="198" y="307"/>
                    <a:pt x="198" y="307"/>
                    <a:pt x="198" y="307"/>
                  </a:cubicBezTo>
                  <a:cubicBezTo>
                    <a:pt x="197" y="308"/>
                    <a:pt x="197" y="304"/>
                    <a:pt x="197" y="307"/>
                  </a:cubicBezTo>
                  <a:cubicBezTo>
                    <a:pt x="197" y="305"/>
                    <a:pt x="197" y="305"/>
                    <a:pt x="197" y="305"/>
                  </a:cubicBezTo>
                  <a:cubicBezTo>
                    <a:pt x="196" y="308"/>
                    <a:pt x="196" y="304"/>
                    <a:pt x="196" y="306"/>
                  </a:cubicBezTo>
                  <a:cubicBezTo>
                    <a:pt x="196" y="306"/>
                    <a:pt x="196" y="306"/>
                    <a:pt x="196" y="306"/>
                  </a:cubicBezTo>
                  <a:cubicBezTo>
                    <a:pt x="195" y="305"/>
                    <a:pt x="194" y="309"/>
                    <a:pt x="194" y="307"/>
                  </a:cubicBezTo>
                  <a:cubicBezTo>
                    <a:pt x="194" y="307"/>
                    <a:pt x="193" y="307"/>
                    <a:pt x="193" y="309"/>
                  </a:cubicBezTo>
                  <a:cubicBezTo>
                    <a:pt x="193" y="307"/>
                    <a:pt x="193" y="307"/>
                    <a:pt x="193" y="307"/>
                  </a:cubicBezTo>
                  <a:cubicBezTo>
                    <a:pt x="192" y="307"/>
                    <a:pt x="192" y="307"/>
                    <a:pt x="191" y="308"/>
                  </a:cubicBezTo>
                  <a:cubicBezTo>
                    <a:pt x="191" y="307"/>
                    <a:pt x="191" y="307"/>
                    <a:pt x="191" y="307"/>
                  </a:cubicBezTo>
                  <a:cubicBezTo>
                    <a:pt x="190" y="306"/>
                    <a:pt x="189" y="304"/>
                    <a:pt x="189" y="304"/>
                  </a:cubicBezTo>
                  <a:cubicBezTo>
                    <a:pt x="188" y="302"/>
                    <a:pt x="189" y="304"/>
                    <a:pt x="189" y="303"/>
                  </a:cubicBezTo>
                  <a:cubicBezTo>
                    <a:pt x="189" y="302"/>
                    <a:pt x="189" y="303"/>
                    <a:pt x="188" y="302"/>
                  </a:cubicBezTo>
                  <a:cubicBezTo>
                    <a:pt x="188" y="300"/>
                    <a:pt x="188" y="300"/>
                    <a:pt x="188" y="300"/>
                  </a:cubicBezTo>
                  <a:cubicBezTo>
                    <a:pt x="188" y="300"/>
                    <a:pt x="189" y="302"/>
                    <a:pt x="190" y="303"/>
                  </a:cubicBezTo>
                  <a:cubicBezTo>
                    <a:pt x="190" y="303"/>
                    <a:pt x="190" y="303"/>
                    <a:pt x="189" y="302"/>
                  </a:cubicBezTo>
                  <a:cubicBezTo>
                    <a:pt x="190" y="304"/>
                    <a:pt x="191" y="305"/>
                    <a:pt x="191" y="307"/>
                  </a:cubicBezTo>
                  <a:cubicBezTo>
                    <a:pt x="192" y="308"/>
                    <a:pt x="190" y="305"/>
                    <a:pt x="191" y="305"/>
                  </a:cubicBezTo>
                  <a:cubicBezTo>
                    <a:pt x="191" y="306"/>
                    <a:pt x="190" y="304"/>
                    <a:pt x="190" y="303"/>
                  </a:cubicBezTo>
                  <a:cubicBezTo>
                    <a:pt x="188" y="298"/>
                    <a:pt x="192" y="306"/>
                    <a:pt x="192" y="305"/>
                  </a:cubicBezTo>
                  <a:cubicBezTo>
                    <a:pt x="190" y="302"/>
                    <a:pt x="191" y="301"/>
                    <a:pt x="189" y="298"/>
                  </a:cubicBezTo>
                  <a:cubicBezTo>
                    <a:pt x="189" y="297"/>
                    <a:pt x="189" y="296"/>
                    <a:pt x="189" y="297"/>
                  </a:cubicBezTo>
                  <a:cubicBezTo>
                    <a:pt x="190" y="299"/>
                    <a:pt x="190" y="298"/>
                    <a:pt x="190" y="300"/>
                  </a:cubicBezTo>
                  <a:cubicBezTo>
                    <a:pt x="191" y="300"/>
                    <a:pt x="191" y="300"/>
                    <a:pt x="191" y="300"/>
                  </a:cubicBezTo>
                  <a:cubicBezTo>
                    <a:pt x="191" y="302"/>
                    <a:pt x="191" y="302"/>
                    <a:pt x="191" y="302"/>
                  </a:cubicBezTo>
                  <a:cubicBezTo>
                    <a:pt x="193" y="306"/>
                    <a:pt x="193" y="306"/>
                    <a:pt x="193" y="306"/>
                  </a:cubicBezTo>
                  <a:cubicBezTo>
                    <a:pt x="193" y="305"/>
                    <a:pt x="192" y="304"/>
                    <a:pt x="193" y="303"/>
                  </a:cubicBezTo>
                  <a:cubicBezTo>
                    <a:pt x="193" y="304"/>
                    <a:pt x="193" y="305"/>
                    <a:pt x="193" y="305"/>
                  </a:cubicBezTo>
                  <a:cubicBezTo>
                    <a:pt x="193" y="304"/>
                    <a:pt x="192" y="302"/>
                    <a:pt x="192" y="302"/>
                  </a:cubicBezTo>
                  <a:cubicBezTo>
                    <a:pt x="193" y="301"/>
                    <a:pt x="194" y="303"/>
                    <a:pt x="194" y="304"/>
                  </a:cubicBezTo>
                  <a:cubicBezTo>
                    <a:pt x="194" y="306"/>
                    <a:pt x="194" y="306"/>
                    <a:pt x="194" y="306"/>
                  </a:cubicBezTo>
                  <a:cubicBezTo>
                    <a:pt x="194" y="304"/>
                    <a:pt x="194" y="306"/>
                    <a:pt x="194" y="306"/>
                  </a:cubicBezTo>
                  <a:cubicBezTo>
                    <a:pt x="194" y="304"/>
                    <a:pt x="194" y="303"/>
                    <a:pt x="193" y="301"/>
                  </a:cubicBezTo>
                  <a:cubicBezTo>
                    <a:pt x="193" y="301"/>
                    <a:pt x="194" y="302"/>
                    <a:pt x="194" y="302"/>
                  </a:cubicBezTo>
                  <a:cubicBezTo>
                    <a:pt x="194" y="303"/>
                    <a:pt x="194" y="303"/>
                    <a:pt x="194" y="303"/>
                  </a:cubicBezTo>
                  <a:cubicBezTo>
                    <a:pt x="194" y="303"/>
                    <a:pt x="195" y="306"/>
                    <a:pt x="195" y="305"/>
                  </a:cubicBezTo>
                  <a:cubicBezTo>
                    <a:pt x="195" y="304"/>
                    <a:pt x="195" y="304"/>
                    <a:pt x="195" y="304"/>
                  </a:cubicBezTo>
                  <a:cubicBezTo>
                    <a:pt x="195" y="304"/>
                    <a:pt x="195" y="305"/>
                    <a:pt x="195" y="305"/>
                  </a:cubicBezTo>
                  <a:cubicBezTo>
                    <a:pt x="195" y="304"/>
                    <a:pt x="195" y="304"/>
                    <a:pt x="195" y="304"/>
                  </a:cubicBezTo>
                  <a:cubicBezTo>
                    <a:pt x="196" y="305"/>
                    <a:pt x="196" y="305"/>
                    <a:pt x="196" y="305"/>
                  </a:cubicBezTo>
                  <a:cubicBezTo>
                    <a:pt x="196" y="304"/>
                    <a:pt x="195" y="302"/>
                    <a:pt x="196" y="304"/>
                  </a:cubicBezTo>
                  <a:cubicBezTo>
                    <a:pt x="195" y="301"/>
                    <a:pt x="196" y="304"/>
                    <a:pt x="195" y="303"/>
                  </a:cubicBezTo>
                  <a:cubicBezTo>
                    <a:pt x="194" y="301"/>
                    <a:pt x="195" y="301"/>
                    <a:pt x="195" y="301"/>
                  </a:cubicBezTo>
                  <a:cubicBezTo>
                    <a:pt x="196" y="303"/>
                    <a:pt x="195" y="301"/>
                    <a:pt x="196" y="301"/>
                  </a:cubicBezTo>
                  <a:cubicBezTo>
                    <a:pt x="196" y="302"/>
                    <a:pt x="196" y="302"/>
                    <a:pt x="196" y="303"/>
                  </a:cubicBezTo>
                  <a:cubicBezTo>
                    <a:pt x="196" y="301"/>
                    <a:pt x="196" y="301"/>
                    <a:pt x="196" y="301"/>
                  </a:cubicBezTo>
                  <a:cubicBezTo>
                    <a:pt x="197" y="304"/>
                    <a:pt x="196" y="300"/>
                    <a:pt x="197" y="301"/>
                  </a:cubicBezTo>
                  <a:cubicBezTo>
                    <a:pt x="197" y="302"/>
                    <a:pt x="197" y="303"/>
                    <a:pt x="198" y="304"/>
                  </a:cubicBezTo>
                  <a:cubicBezTo>
                    <a:pt x="197" y="301"/>
                    <a:pt x="197" y="301"/>
                    <a:pt x="196" y="299"/>
                  </a:cubicBezTo>
                  <a:cubicBezTo>
                    <a:pt x="197" y="300"/>
                    <a:pt x="197" y="302"/>
                    <a:pt x="198" y="304"/>
                  </a:cubicBezTo>
                  <a:cubicBezTo>
                    <a:pt x="198" y="302"/>
                    <a:pt x="199" y="305"/>
                    <a:pt x="198" y="302"/>
                  </a:cubicBezTo>
                  <a:cubicBezTo>
                    <a:pt x="198" y="302"/>
                    <a:pt x="198" y="301"/>
                    <a:pt x="197" y="300"/>
                  </a:cubicBezTo>
                  <a:cubicBezTo>
                    <a:pt x="198" y="300"/>
                    <a:pt x="198" y="301"/>
                    <a:pt x="198" y="302"/>
                  </a:cubicBezTo>
                  <a:cubicBezTo>
                    <a:pt x="198" y="301"/>
                    <a:pt x="198" y="299"/>
                    <a:pt x="198" y="299"/>
                  </a:cubicBezTo>
                  <a:cubicBezTo>
                    <a:pt x="198" y="299"/>
                    <a:pt x="198" y="296"/>
                    <a:pt x="198" y="298"/>
                  </a:cubicBezTo>
                  <a:cubicBezTo>
                    <a:pt x="199" y="300"/>
                    <a:pt x="198" y="299"/>
                    <a:pt x="198" y="300"/>
                  </a:cubicBezTo>
                  <a:cubicBezTo>
                    <a:pt x="199" y="300"/>
                    <a:pt x="198" y="296"/>
                    <a:pt x="198" y="295"/>
                  </a:cubicBezTo>
                  <a:cubicBezTo>
                    <a:pt x="198" y="294"/>
                    <a:pt x="197" y="291"/>
                    <a:pt x="197" y="290"/>
                  </a:cubicBezTo>
                  <a:cubicBezTo>
                    <a:pt x="198" y="291"/>
                    <a:pt x="197" y="291"/>
                    <a:pt x="198" y="293"/>
                  </a:cubicBezTo>
                  <a:cubicBezTo>
                    <a:pt x="198" y="293"/>
                    <a:pt x="198" y="293"/>
                    <a:pt x="198" y="293"/>
                  </a:cubicBezTo>
                  <a:cubicBezTo>
                    <a:pt x="199" y="296"/>
                    <a:pt x="198" y="298"/>
                    <a:pt x="199" y="300"/>
                  </a:cubicBezTo>
                  <a:cubicBezTo>
                    <a:pt x="199" y="299"/>
                    <a:pt x="199" y="299"/>
                    <a:pt x="199" y="299"/>
                  </a:cubicBezTo>
                  <a:cubicBezTo>
                    <a:pt x="200" y="302"/>
                    <a:pt x="200" y="302"/>
                    <a:pt x="200" y="302"/>
                  </a:cubicBezTo>
                  <a:cubicBezTo>
                    <a:pt x="200" y="300"/>
                    <a:pt x="200" y="301"/>
                    <a:pt x="200" y="301"/>
                  </a:cubicBezTo>
                  <a:cubicBezTo>
                    <a:pt x="200" y="299"/>
                    <a:pt x="200" y="302"/>
                    <a:pt x="200" y="300"/>
                  </a:cubicBezTo>
                  <a:cubicBezTo>
                    <a:pt x="200" y="300"/>
                    <a:pt x="200" y="297"/>
                    <a:pt x="200" y="298"/>
                  </a:cubicBezTo>
                  <a:cubicBezTo>
                    <a:pt x="201" y="301"/>
                    <a:pt x="201" y="301"/>
                    <a:pt x="201" y="301"/>
                  </a:cubicBezTo>
                  <a:cubicBezTo>
                    <a:pt x="201" y="302"/>
                    <a:pt x="201" y="299"/>
                    <a:pt x="201" y="300"/>
                  </a:cubicBezTo>
                  <a:cubicBezTo>
                    <a:pt x="201" y="301"/>
                    <a:pt x="201" y="301"/>
                    <a:pt x="201" y="301"/>
                  </a:cubicBezTo>
                  <a:cubicBezTo>
                    <a:pt x="202" y="301"/>
                    <a:pt x="203" y="301"/>
                    <a:pt x="204" y="297"/>
                  </a:cubicBezTo>
                  <a:cubicBezTo>
                    <a:pt x="204" y="298"/>
                    <a:pt x="204" y="299"/>
                    <a:pt x="205" y="300"/>
                  </a:cubicBezTo>
                  <a:cubicBezTo>
                    <a:pt x="205" y="299"/>
                    <a:pt x="205" y="298"/>
                    <a:pt x="205" y="298"/>
                  </a:cubicBezTo>
                  <a:cubicBezTo>
                    <a:pt x="205" y="300"/>
                    <a:pt x="205" y="300"/>
                    <a:pt x="205" y="300"/>
                  </a:cubicBezTo>
                  <a:cubicBezTo>
                    <a:pt x="206" y="301"/>
                    <a:pt x="206" y="299"/>
                    <a:pt x="206" y="298"/>
                  </a:cubicBezTo>
                  <a:cubicBezTo>
                    <a:pt x="206" y="299"/>
                    <a:pt x="206" y="299"/>
                    <a:pt x="206" y="299"/>
                  </a:cubicBezTo>
                  <a:cubicBezTo>
                    <a:pt x="207" y="300"/>
                    <a:pt x="207" y="298"/>
                    <a:pt x="207" y="298"/>
                  </a:cubicBezTo>
                  <a:cubicBezTo>
                    <a:pt x="207" y="299"/>
                    <a:pt x="207" y="299"/>
                    <a:pt x="207" y="299"/>
                  </a:cubicBezTo>
                  <a:cubicBezTo>
                    <a:pt x="207" y="298"/>
                    <a:pt x="207" y="298"/>
                    <a:pt x="207" y="298"/>
                  </a:cubicBezTo>
                  <a:cubicBezTo>
                    <a:pt x="207" y="297"/>
                    <a:pt x="207" y="297"/>
                    <a:pt x="207" y="299"/>
                  </a:cubicBezTo>
                  <a:cubicBezTo>
                    <a:pt x="208" y="298"/>
                    <a:pt x="208" y="298"/>
                    <a:pt x="208" y="298"/>
                  </a:cubicBezTo>
                  <a:cubicBezTo>
                    <a:pt x="208" y="299"/>
                    <a:pt x="208" y="299"/>
                    <a:pt x="209" y="298"/>
                  </a:cubicBezTo>
                  <a:cubicBezTo>
                    <a:pt x="209" y="298"/>
                    <a:pt x="209" y="297"/>
                    <a:pt x="209" y="296"/>
                  </a:cubicBezTo>
                  <a:cubicBezTo>
                    <a:pt x="209" y="293"/>
                    <a:pt x="209" y="296"/>
                    <a:pt x="209" y="295"/>
                  </a:cubicBezTo>
                  <a:cubicBezTo>
                    <a:pt x="209" y="297"/>
                    <a:pt x="209" y="297"/>
                    <a:pt x="209" y="297"/>
                  </a:cubicBezTo>
                  <a:cubicBezTo>
                    <a:pt x="209" y="300"/>
                    <a:pt x="210" y="298"/>
                    <a:pt x="211" y="299"/>
                  </a:cubicBezTo>
                  <a:cubicBezTo>
                    <a:pt x="211" y="297"/>
                    <a:pt x="211" y="297"/>
                    <a:pt x="211" y="297"/>
                  </a:cubicBezTo>
                  <a:cubicBezTo>
                    <a:pt x="211" y="300"/>
                    <a:pt x="212" y="297"/>
                    <a:pt x="212" y="299"/>
                  </a:cubicBezTo>
                  <a:cubicBezTo>
                    <a:pt x="213" y="298"/>
                    <a:pt x="213" y="295"/>
                    <a:pt x="214" y="295"/>
                  </a:cubicBezTo>
                  <a:cubicBezTo>
                    <a:pt x="214" y="293"/>
                    <a:pt x="213" y="298"/>
                    <a:pt x="213" y="299"/>
                  </a:cubicBezTo>
                  <a:cubicBezTo>
                    <a:pt x="213" y="298"/>
                    <a:pt x="214" y="298"/>
                    <a:pt x="214" y="298"/>
                  </a:cubicBezTo>
                  <a:cubicBezTo>
                    <a:pt x="214" y="298"/>
                    <a:pt x="214" y="298"/>
                    <a:pt x="214" y="298"/>
                  </a:cubicBezTo>
                  <a:cubicBezTo>
                    <a:pt x="214" y="297"/>
                    <a:pt x="215" y="296"/>
                    <a:pt x="215" y="297"/>
                  </a:cubicBezTo>
                  <a:cubicBezTo>
                    <a:pt x="214" y="298"/>
                    <a:pt x="214" y="298"/>
                    <a:pt x="214" y="298"/>
                  </a:cubicBezTo>
                  <a:cubicBezTo>
                    <a:pt x="215" y="298"/>
                    <a:pt x="214" y="299"/>
                    <a:pt x="215" y="299"/>
                  </a:cubicBezTo>
                  <a:cubicBezTo>
                    <a:pt x="215" y="297"/>
                    <a:pt x="215" y="298"/>
                    <a:pt x="216" y="297"/>
                  </a:cubicBezTo>
                  <a:cubicBezTo>
                    <a:pt x="215" y="298"/>
                    <a:pt x="215" y="298"/>
                    <a:pt x="215" y="298"/>
                  </a:cubicBezTo>
                  <a:cubicBezTo>
                    <a:pt x="216" y="296"/>
                    <a:pt x="216" y="296"/>
                    <a:pt x="216" y="296"/>
                  </a:cubicBezTo>
                  <a:cubicBezTo>
                    <a:pt x="216" y="297"/>
                    <a:pt x="216" y="297"/>
                    <a:pt x="216" y="297"/>
                  </a:cubicBezTo>
                  <a:cubicBezTo>
                    <a:pt x="215" y="299"/>
                    <a:pt x="215" y="299"/>
                    <a:pt x="215" y="299"/>
                  </a:cubicBezTo>
                  <a:cubicBezTo>
                    <a:pt x="215" y="300"/>
                    <a:pt x="216" y="297"/>
                    <a:pt x="216" y="297"/>
                  </a:cubicBezTo>
                  <a:cubicBezTo>
                    <a:pt x="217" y="296"/>
                    <a:pt x="216" y="297"/>
                    <a:pt x="216" y="298"/>
                  </a:cubicBezTo>
                  <a:cubicBezTo>
                    <a:pt x="216" y="298"/>
                    <a:pt x="216" y="297"/>
                    <a:pt x="216" y="298"/>
                  </a:cubicBezTo>
                  <a:cubicBezTo>
                    <a:pt x="215" y="299"/>
                    <a:pt x="216" y="298"/>
                    <a:pt x="215" y="299"/>
                  </a:cubicBezTo>
                  <a:cubicBezTo>
                    <a:pt x="215" y="299"/>
                    <a:pt x="216" y="297"/>
                    <a:pt x="216" y="298"/>
                  </a:cubicBezTo>
                  <a:cubicBezTo>
                    <a:pt x="216" y="298"/>
                    <a:pt x="217" y="298"/>
                    <a:pt x="216" y="299"/>
                  </a:cubicBezTo>
                  <a:cubicBezTo>
                    <a:pt x="216" y="298"/>
                    <a:pt x="216" y="299"/>
                    <a:pt x="217" y="298"/>
                  </a:cubicBezTo>
                  <a:cubicBezTo>
                    <a:pt x="217" y="298"/>
                    <a:pt x="217" y="297"/>
                    <a:pt x="217" y="296"/>
                  </a:cubicBezTo>
                  <a:cubicBezTo>
                    <a:pt x="218" y="296"/>
                    <a:pt x="218" y="296"/>
                    <a:pt x="218" y="296"/>
                  </a:cubicBezTo>
                  <a:cubicBezTo>
                    <a:pt x="217" y="297"/>
                    <a:pt x="217" y="297"/>
                    <a:pt x="217" y="297"/>
                  </a:cubicBezTo>
                  <a:cubicBezTo>
                    <a:pt x="218" y="296"/>
                    <a:pt x="218" y="297"/>
                    <a:pt x="218" y="296"/>
                  </a:cubicBezTo>
                  <a:cubicBezTo>
                    <a:pt x="217" y="298"/>
                    <a:pt x="217" y="298"/>
                    <a:pt x="217" y="298"/>
                  </a:cubicBezTo>
                  <a:cubicBezTo>
                    <a:pt x="218" y="297"/>
                    <a:pt x="218" y="297"/>
                    <a:pt x="219" y="297"/>
                  </a:cubicBezTo>
                  <a:cubicBezTo>
                    <a:pt x="218" y="298"/>
                    <a:pt x="216" y="300"/>
                    <a:pt x="216" y="300"/>
                  </a:cubicBezTo>
                  <a:cubicBezTo>
                    <a:pt x="218" y="299"/>
                    <a:pt x="218" y="299"/>
                    <a:pt x="218" y="299"/>
                  </a:cubicBezTo>
                  <a:cubicBezTo>
                    <a:pt x="218" y="299"/>
                    <a:pt x="218" y="299"/>
                    <a:pt x="217" y="300"/>
                  </a:cubicBezTo>
                  <a:cubicBezTo>
                    <a:pt x="217" y="301"/>
                    <a:pt x="220" y="296"/>
                    <a:pt x="220" y="298"/>
                  </a:cubicBezTo>
                  <a:cubicBezTo>
                    <a:pt x="218" y="299"/>
                    <a:pt x="218" y="299"/>
                    <a:pt x="218" y="300"/>
                  </a:cubicBezTo>
                  <a:cubicBezTo>
                    <a:pt x="219" y="299"/>
                    <a:pt x="219" y="299"/>
                    <a:pt x="219" y="299"/>
                  </a:cubicBezTo>
                  <a:cubicBezTo>
                    <a:pt x="219" y="298"/>
                    <a:pt x="218" y="300"/>
                    <a:pt x="219" y="299"/>
                  </a:cubicBezTo>
                  <a:cubicBezTo>
                    <a:pt x="219" y="298"/>
                    <a:pt x="219" y="298"/>
                    <a:pt x="220" y="298"/>
                  </a:cubicBezTo>
                  <a:cubicBezTo>
                    <a:pt x="217" y="301"/>
                    <a:pt x="219" y="300"/>
                    <a:pt x="218" y="301"/>
                  </a:cubicBezTo>
                  <a:cubicBezTo>
                    <a:pt x="220" y="300"/>
                    <a:pt x="219" y="301"/>
                    <a:pt x="219" y="301"/>
                  </a:cubicBezTo>
                  <a:cubicBezTo>
                    <a:pt x="217" y="302"/>
                    <a:pt x="220" y="301"/>
                    <a:pt x="218" y="302"/>
                  </a:cubicBezTo>
                  <a:cubicBezTo>
                    <a:pt x="221" y="300"/>
                    <a:pt x="221" y="300"/>
                    <a:pt x="221" y="300"/>
                  </a:cubicBezTo>
                  <a:cubicBezTo>
                    <a:pt x="219" y="301"/>
                    <a:pt x="224" y="299"/>
                    <a:pt x="222" y="300"/>
                  </a:cubicBezTo>
                  <a:cubicBezTo>
                    <a:pt x="221" y="301"/>
                    <a:pt x="220" y="301"/>
                    <a:pt x="220" y="301"/>
                  </a:cubicBezTo>
                  <a:cubicBezTo>
                    <a:pt x="217" y="303"/>
                    <a:pt x="222" y="301"/>
                    <a:pt x="219" y="302"/>
                  </a:cubicBezTo>
                  <a:cubicBezTo>
                    <a:pt x="223" y="301"/>
                    <a:pt x="223" y="301"/>
                    <a:pt x="223" y="301"/>
                  </a:cubicBezTo>
                  <a:cubicBezTo>
                    <a:pt x="222" y="302"/>
                    <a:pt x="221" y="302"/>
                    <a:pt x="220" y="303"/>
                  </a:cubicBezTo>
                  <a:cubicBezTo>
                    <a:pt x="221" y="302"/>
                    <a:pt x="221" y="302"/>
                    <a:pt x="221" y="303"/>
                  </a:cubicBezTo>
                  <a:cubicBezTo>
                    <a:pt x="220" y="303"/>
                    <a:pt x="220" y="303"/>
                    <a:pt x="220" y="303"/>
                  </a:cubicBezTo>
                  <a:cubicBezTo>
                    <a:pt x="219" y="303"/>
                    <a:pt x="220" y="303"/>
                    <a:pt x="221" y="303"/>
                  </a:cubicBezTo>
                  <a:cubicBezTo>
                    <a:pt x="219" y="303"/>
                    <a:pt x="221" y="304"/>
                    <a:pt x="219" y="304"/>
                  </a:cubicBezTo>
                  <a:cubicBezTo>
                    <a:pt x="222" y="304"/>
                    <a:pt x="218" y="304"/>
                    <a:pt x="222" y="304"/>
                  </a:cubicBezTo>
                  <a:cubicBezTo>
                    <a:pt x="221" y="304"/>
                    <a:pt x="221" y="304"/>
                    <a:pt x="221" y="304"/>
                  </a:cubicBezTo>
                  <a:cubicBezTo>
                    <a:pt x="222" y="304"/>
                    <a:pt x="223" y="304"/>
                    <a:pt x="224" y="305"/>
                  </a:cubicBezTo>
                  <a:cubicBezTo>
                    <a:pt x="222" y="305"/>
                    <a:pt x="222" y="305"/>
                    <a:pt x="222" y="305"/>
                  </a:cubicBezTo>
                  <a:cubicBezTo>
                    <a:pt x="221" y="305"/>
                    <a:pt x="221" y="305"/>
                    <a:pt x="221" y="305"/>
                  </a:cubicBezTo>
                  <a:cubicBezTo>
                    <a:pt x="221" y="305"/>
                    <a:pt x="221" y="304"/>
                    <a:pt x="221" y="304"/>
                  </a:cubicBezTo>
                  <a:cubicBezTo>
                    <a:pt x="221" y="304"/>
                    <a:pt x="221" y="305"/>
                    <a:pt x="221" y="305"/>
                  </a:cubicBezTo>
                  <a:cubicBezTo>
                    <a:pt x="219" y="305"/>
                    <a:pt x="221" y="305"/>
                    <a:pt x="220" y="305"/>
                  </a:cubicBezTo>
                  <a:cubicBezTo>
                    <a:pt x="222" y="305"/>
                    <a:pt x="220" y="305"/>
                    <a:pt x="221" y="305"/>
                  </a:cubicBezTo>
                  <a:cubicBezTo>
                    <a:pt x="221" y="305"/>
                    <a:pt x="221" y="305"/>
                    <a:pt x="221" y="305"/>
                  </a:cubicBezTo>
                  <a:cubicBezTo>
                    <a:pt x="221" y="306"/>
                    <a:pt x="222" y="306"/>
                    <a:pt x="222" y="306"/>
                  </a:cubicBezTo>
                  <a:cubicBezTo>
                    <a:pt x="222" y="306"/>
                    <a:pt x="221" y="305"/>
                    <a:pt x="221" y="305"/>
                  </a:cubicBezTo>
                  <a:cubicBezTo>
                    <a:pt x="222" y="305"/>
                    <a:pt x="222" y="305"/>
                    <a:pt x="222" y="305"/>
                  </a:cubicBezTo>
                  <a:cubicBezTo>
                    <a:pt x="223" y="306"/>
                    <a:pt x="223" y="306"/>
                    <a:pt x="223" y="306"/>
                  </a:cubicBezTo>
                  <a:cubicBezTo>
                    <a:pt x="223" y="306"/>
                    <a:pt x="222" y="306"/>
                    <a:pt x="222" y="306"/>
                  </a:cubicBezTo>
                  <a:cubicBezTo>
                    <a:pt x="222" y="306"/>
                    <a:pt x="221" y="306"/>
                    <a:pt x="222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0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7"/>
                    <a:pt x="221" y="307"/>
                    <a:pt x="222" y="307"/>
                  </a:cubicBezTo>
                  <a:cubicBezTo>
                    <a:pt x="222" y="307"/>
                    <a:pt x="221" y="307"/>
                    <a:pt x="221" y="307"/>
                  </a:cubicBezTo>
                  <a:cubicBezTo>
                    <a:pt x="221" y="307"/>
                    <a:pt x="221" y="307"/>
                    <a:pt x="221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8"/>
                    <a:pt x="222" y="308"/>
                    <a:pt x="222" y="309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8"/>
                    <a:pt x="222" y="308"/>
                    <a:pt x="222" y="309"/>
                  </a:cubicBezTo>
                  <a:cubicBezTo>
                    <a:pt x="222" y="310"/>
                    <a:pt x="222" y="309"/>
                    <a:pt x="222" y="309"/>
                  </a:cubicBezTo>
                  <a:cubicBezTo>
                    <a:pt x="222" y="310"/>
                    <a:pt x="222" y="312"/>
                    <a:pt x="222" y="311"/>
                  </a:cubicBezTo>
                  <a:cubicBezTo>
                    <a:pt x="222" y="311"/>
                    <a:pt x="222" y="311"/>
                    <a:pt x="222" y="311"/>
                  </a:cubicBezTo>
                  <a:cubicBezTo>
                    <a:pt x="222" y="311"/>
                    <a:pt x="222" y="312"/>
                    <a:pt x="221" y="312"/>
                  </a:cubicBezTo>
                  <a:cubicBezTo>
                    <a:pt x="221" y="311"/>
                    <a:pt x="221" y="311"/>
                    <a:pt x="221" y="310"/>
                  </a:cubicBezTo>
                  <a:cubicBezTo>
                    <a:pt x="221" y="308"/>
                    <a:pt x="221" y="309"/>
                    <a:pt x="220" y="309"/>
                  </a:cubicBezTo>
                  <a:cubicBezTo>
                    <a:pt x="220" y="310"/>
                    <a:pt x="220" y="310"/>
                    <a:pt x="220" y="310"/>
                  </a:cubicBezTo>
                  <a:cubicBezTo>
                    <a:pt x="220" y="311"/>
                    <a:pt x="220" y="309"/>
                    <a:pt x="220" y="309"/>
                  </a:cubicBezTo>
                  <a:cubicBezTo>
                    <a:pt x="219" y="314"/>
                    <a:pt x="219" y="314"/>
                    <a:pt x="219" y="314"/>
                  </a:cubicBezTo>
                  <a:cubicBezTo>
                    <a:pt x="219" y="313"/>
                    <a:pt x="219" y="311"/>
                    <a:pt x="219" y="310"/>
                  </a:cubicBezTo>
                  <a:cubicBezTo>
                    <a:pt x="219" y="311"/>
                    <a:pt x="218" y="314"/>
                    <a:pt x="217" y="315"/>
                  </a:cubicBezTo>
                  <a:cubicBezTo>
                    <a:pt x="217" y="315"/>
                    <a:pt x="216" y="316"/>
                    <a:pt x="216" y="316"/>
                  </a:cubicBezTo>
                  <a:cubicBezTo>
                    <a:pt x="216" y="314"/>
                    <a:pt x="216" y="316"/>
                    <a:pt x="216" y="315"/>
                  </a:cubicBezTo>
                  <a:cubicBezTo>
                    <a:pt x="216" y="313"/>
                    <a:pt x="216" y="313"/>
                    <a:pt x="216" y="313"/>
                  </a:cubicBezTo>
                  <a:cubicBezTo>
                    <a:pt x="217" y="313"/>
                    <a:pt x="217" y="311"/>
                    <a:pt x="217" y="310"/>
                  </a:cubicBezTo>
                  <a:cubicBezTo>
                    <a:pt x="217" y="311"/>
                    <a:pt x="216" y="309"/>
                    <a:pt x="216" y="309"/>
                  </a:cubicBezTo>
                  <a:cubicBezTo>
                    <a:pt x="215" y="312"/>
                    <a:pt x="215" y="310"/>
                    <a:pt x="214" y="313"/>
                  </a:cubicBezTo>
                  <a:cubicBezTo>
                    <a:pt x="214" y="313"/>
                    <a:pt x="214" y="311"/>
                    <a:pt x="214" y="310"/>
                  </a:cubicBezTo>
                  <a:cubicBezTo>
                    <a:pt x="213" y="311"/>
                    <a:pt x="213" y="310"/>
                    <a:pt x="212" y="310"/>
                  </a:cubicBezTo>
                  <a:cubicBezTo>
                    <a:pt x="213" y="310"/>
                    <a:pt x="213" y="310"/>
                    <a:pt x="213" y="310"/>
                  </a:cubicBezTo>
                  <a:cubicBezTo>
                    <a:pt x="212" y="310"/>
                    <a:pt x="211" y="309"/>
                    <a:pt x="210" y="312"/>
                  </a:cubicBezTo>
                  <a:cubicBezTo>
                    <a:pt x="211" y="310"/>
                    <a:pt x="211" y="310"/>
                    <a:pt x="211" y="310"/>
                  </a:cubicBezTo>
                  <a:cubicBezTo>
                    <a:pt x="210" y="309"/>
                    <a:pt x="210" y="313"/>
                    <a:pt x="209" y="312"/>
                  </a:cubicBezTo>
                  <a:cubicBezTo>
                    <a:pt x="210" y="310"/>
                    <a:pt x="210" y="310"/>
                    <a:pt x="210" y="310"/>
                  </a:cubicBezTo>
                  <a:cubicBezTo>
                    <a:pt x="209" y="312"/>
                    <a:pt x="209" y="309"/>
                    <a:pt x="208" y="311"/>
                  </a:cubicBezTo>
                  <a:cubicBezTo>
                    <a:pt x="209" y="310"/>
                    <a:pt x="209" y="310"/>
                    <a:pt x="209" y="310"/>
                  </a:cubicBezTo>
                  <a:cubicBezTo>
                    <a:pt x="208" y="310"/>
                    <a:pt x="208" y="310"/>
                    <a:pt x="207" y="311"/>
                  </a:cubicBezTo>
                  <a:cubicBezTo>
                    <a:pt x="208" y="309"/>
                    <a:pt x="208" y="309"/>
                    <a:pt x="208" y="309"/>
                  </a:cubicBezTo>
                  <a:cubicBezTo>
                    <a:pt x="208" y="308"/>
                    <a:pt x="207" y="311"/>
                    <a:pt x="207" y="311"/>
                  </a:cubicBezTo>
                  <a:cubicBezTo>
                    <a:pt x="207" y="310"/>
                    <a:pt x="207" y="309"/>
                    <a:pt x="207" y="309"/>
                  </a:cubicBezTo>
                  <a:cubicBezTo>
                    <a:pt x="206" y="310"/>
                    <a:pt x="206" y="310"/>
                    <a:pt x="205" y="311"/>
                  </a:cubicBezTo>
                  <a:cubicBezTo>
                    <a:pt x="206" y="309"/>
                    <a:pt x="206" y="309"/>
                    <a:pt x="206" y="309"/>
                  </a:cubicBezTo>
                  <a:cubicBezTo>
                    <a:pt x="203" y="308"/>
                    <a:pt x="201" y="307"/>
                    <a:pt x="199" y="309"/>
                  </a:cubicBezTo>
                  <a:cubicBezTo>
                    <a:pt x="199" y="306"/>
                    <a:pt x="199" y="308"/>
                    <a:pt x="199" y="306"/>
                  </a:cubicBezTo>
                  <a:cubicBezTo>
                    <a:pt x="199" y="308"/>
                    <a:pt x="199" y="306"/>
                    <a:pt x="198" y="307"/>
                  </a:cubicBezTo>
                  <a:close/>
                  <a:moveTo>
                    <a:pt x="221" y="306"/>
                  </a:moveTo>
                  <a:cubicBezTo>
                    <a:pt x="221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6"/>
                    <a:pt x="222" y="306"/>
                  </a:cubicBezTo>
                  <a:cubicBezTo>
                    <a:pt x="222" y="306"/>
                    <a:pt x="221" y="306"/>
                    <a:pt x="221" y="306"/>
                  </a:cubicBezTo>
                  <a:close/>
                  <a:moveTo>
                    <a:pt x="222" y="306"/>
                  </a:moveTo>
                  <a:cubicBezTo>
                    <a:pt x="222" y="306"/>
                    <a:pt x="222" y="306"/>
                    <a:pt x="222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2" y="306"/>
                    <a:pt x="222" y="306"/>
                    <a:pt x="222" y="306"/>
                  </a:cubicBezTo>
                  <a:close/>
                  <a:moveTo>
                    <a:pt x="222" y="307"/>
                  </a:move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lose/>
                  <a:moveTo>
                    <a:pt x="222" y="307"/>
                  </a:move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lose/>
                  <a:moveTo>
                    <a:pt x="222" y="307"/>
                  </a:moveTo>
                  <a:cubicBezTo>
                    <a:pt x="222" y="307"/>
                    <a:pt x="222" y="307"/>
                    <a:pt x="222" y="307"/>
                  </a:cubicBezTo>
                  <a:cubicBezTo>
                    <a:pt x="222" y="306"/>
                    <a:pt x="222" y="307"/>
                    <a:pt x="222" y="307"/>
                  </a:cubicBezTo>
                  <a:close/>
                  <a:moveTo>
                    <a:pt x="382" y="181"/>
                  </a:moveTo>
                  <a:cubicBezTo>
                    <a:pt x="383" y="179"/>
                    <a:pt x="383" y="179"/>
                    <a:pt x="383" y="179"/>
                  </a:cubicBezTo>
                  <a:cubicBezTo>
                    <a:pt x="384" y="180"/>
                    <a:pt x="384" y="181"/>
                    <a:pt x="384" y="182"/>
                  </a:cubicBezTo>
                  <a:cubicBezTo>
                    <a:pt x="385" y="180"/>
                    <a:pt x="387" y="181"/>
                    <a:pt x="387" y="180"/>
                  </a:cubicBezTo>
                  <a:cubicBezTo>
                    <a:pt x="388" y="180"/>
                    <a:pt x="387" y="181"/>
                    <a:pt x="387" y="181"/>
                  </a:cubicBezTo>
                  <a:cubicBezTo>
                    <a:pt x="388" y="181"/>
                    <a:pt x="391" y="180"/>
                    <a:pt x="392" y="181"/>
                  </a:cubicBezTo>
                  <a:cubicBezTo>
                    <a:pt x="391" y="182"/>
                    <a:pt x="391" y="182"/>
                    <a:pt x="391" y="182"/>
                  </a:cubicBezTo>
                  <a:cubicBezTo>
                    <a:pt x="393" y="184"/>
                    <a:pt x="393" y="186"/>
                    <a:pt x="393" y="188"/>
                  </a:cubicBezTo>
                  <a:cubicBezTo>
                    <a:pt x="389" y="186"/>
                    <a:pt x="384" y="185"/>
                    <a:pt x="380" y="183"/>
                  </a:cubicBezTo>
                  <a:cubicBezTo>
                    <a:pt x="381" y="183"/>
                    <a:pt x="382" y="183"/>
                    <a:pt x="382" y="181"/>
                  </a:cubicBezTo>
                  <a:close/>
                  <a:moveTo>
                    <a:pt x="262" y="151"/>
                  </a:moveTo>
                  <a:cubicBezTo>
                    <a:pt x="262" y="150"/>
                    <a:pt x="262" y="150"/>
                    <a:pt x="262" y="150"/>
                  </a:cubicBezTo>
                  <a:cubicBezTo>
                    <a:pt x="262" y="150"/>
                    <a:pt x="262" y="150"/>
                    <a:pt x="262" y="150"/>
                  </a:cubicBezTo>
                  <a:cubicBezTo>
                    <a:pt x="263" y="148"/>
                    <a:pt x="264" y="146"/>
                    <a:pt x="264" y="144"/>
                  </a:cubicBezTo>
                  <a:cubicBezTo>
                    <a:pt x="265" y="144"/>
                    <a:pt x="265" y="145"/>
                    <a:pt x="265" y="146"/>
                  </a:cubicBezTo>
                  <a:cubicBezTo>
                    <a:pt x="267" y="141"/>
                    <a:pt x="267" y="135"/>
                    <a:pt x="267" y="130"/>
                  </a:cubicBezTo>
                  <a:cubicBezTo>
                    <a:pt x="268" y="130"/>
                    <a:pt x="268" y="131"/>
                    <a:pt x="269" y="133"/>
                  </a:cubicBezTo>
                  <a:cubicBezTo>
                    <a:pt x="271" y="128"/>
                    <a:pt x="267" y="127"/>
                    <a:pt x="269" y="122"/>
                  </a:cubicBezTo>
                  <a:cubicBezTo>
                    <a:pt x="270" y="121"/>
                    <a:pt x="271" y="118"/>
                    <a:pt x="271" y="119"/>
                  </a:cubicBezTo>
                  <a:cubicBezTo>
                    <a:pt x="271" y="117"/>
                    <a:pt x="272" y="109"/>
                    <a:pt x="271" y="107"/>
                  </a:cubicBezTo>
                  <a:cubicBezTo>
                    <a:pt x="272" y="106"/>
                    <a:pt x="272" y="105"/>
                    <a:pt x="273" y="103"/>
                  </a:cubicBezTo>
                  <a:cubicBezTo>
                    <a:pt x="274" y="104"/>
                    <a:pt x="274" y="105"/>
                    <a:pt x="275" y="107"/>
                  </a:cubicBezTo>
                  <a:cubicBezTo>
                    <a:pt x="274" y="107"/>
                    <a:pt x="273" y="107"/>
                    <a:pt x="272" y="107"/>
                  </a:cubicBezTo>
                  <a:cubicBezTo>
                    <a:pt x="272" y="107"/>
                    <a:pt x="272" y="107"/>
                    <a:pt x="272" y="107"/>
                  </a:cubicBezTo>
                  <a:cubicBezTo>
                    <a:pt x="272" y="107"/>
                    <a:pt x="272" y="107"/>
                    <a:pt x="272" y="107"/>
                  </a:cubicBezTo>
                  <a:cubicBezTo>
                    <a:pt x="272" y="108"/>
                    <a:pt x="272" y="108"/>
                    <a:pt x="272" y="108"/>
                  </a:cubicBezTo>
                  <a:cubicBezTo>
                    <a:pt x="272" y="111"/>
                    <a:pt x="272" y="111"/>
                    <a:pt x="272" y="111"/>
                  </a:cubicBezTo>
                  <a:cubicBezTo>
                    <a:pt x="272" y="120"/>
                    <a:pt x="272" y="120"/>
                    <a:pt x="272" y="120"/>
                  </a:cubicBezTo>
                  <a:cubicBezTo>
                    <a:pt x="272" y="133"/>
                    <a:pt x="272" y="145"/>
                    <a:pt x="271" y="156"/>
                  </a:cubicBezTo>
                  <a:cubicBezTo>
                    <a:pt x="271" y="160"/>
                    <a:pt x="271" y="162"/>
                    <a:pt x="270" y="164"/>
                  </a:cubicBezTo>
                  <a:cubicBezTo>
                    <a:pt x="268" y="161"/>
                    <a:pt x="265" y="157"/>
                    <a:pt x="265" y="152"/>
                  </a:cubicBezTo>
                  <a:cubicBezTo>
                    <a:pt x="265" y="155"/>
                    <a:pt x="263" y="153"/>
                    <a:pt x="262" y="151"/>
                  </a:cubicBezTo>
                  <a:cubicBezTo>
                    <a:pt x="262" y="151"/>
                    <a:pt x="262" y="151"/>
                    <a:pt x="262" y="151"/>
                  </a:cubicBezTo>
                  <a:close/>
                  <a:moveTo>
                    <a:pt x="212" y="121"/>
                  </a:moveTo>
                  <a:cubicBezTo>
                    <a:pt x="212" y="118"/>
                    <a:pt x="212" y="116"/>
                    <a:pt x="213" y="114"/>
                  </a:cubicBezTo>
                  <a:cubicBezTo>
                    <a:pt x="215" y="119"/>
                    <a:pt x="215" y="127"/>
                    <a:pt x="213" y="134"/>
                  </a:cubicBezTo>
                  <a:cubicBezTo>
                    <a:pt x="212" y="129"/>
                    <a:pt x="211" y="125"/>
                    <a:pt x="212" y="121"/>
                  </a:cubicBezTo>
                  <a:close/>
                  <a:moveTo>
                    <a:pt x="191" y="185"/>
                  </a:moveTo>
                  <a:cubicBezTo>
                    <a:pt x="191" y="185"/>
                    <a:pt x="191" y="184"/>
                    <a:pt x="191" y="185"/>
                  </a:cubicBezTo>
                  <a:cubicBezTo>
                    <a:pt x="190" y="185"/>
                    <a:pt x="190" y="184"/>
                    <a:pt x="190" y="184"/>
                  </a:cubicBezTo>
                  <a:cubicBezTo>
                    <a:pt x="190" y="184"/>
                    <a:pt x="191" y="184"/>
                    <a:pt x="191" y="185"/>
                  </a:cubicBezTo>
                  <a:close/>
                  <a:moveTo>
                    <a:pt x="148" y="192"/>
                  </a:moveTo>
                  <a:cubicBezTo>
                    <a:pt x="148" y="191"/>
                    <a:pt x="148" y="192"/>
                    <a:pt x="148" y="192"/>
                  </a:cubicBezTo>
                  <a:cubicBezTo>
                    <a:pt x="148" y="192"/>
                    <a:pt x="148" y="192"/>
                    <a:pt x="148" y="191"/>
                  </a:cubicBezTo>
                  <a:cubicBezTo>
                    <a:pt x="148" y="191"/>
                    <a:pt x="148" y="192"/>
                    <a:pt x="148" y="192"/>
                  </a:cubicBezTo>
                  <a:close/>
                  <a:moveTo>
                    <a:pt x="134" y="148"/>
                  </a:moveTo>
                  <a:cubicBezTo>
                    <a:pt x="136" y="149"/>
                    <a:pt x="136" y="149"/>
                    <a:pt x="136" y="149"/>
                  </a:cubicBezTo>
                  <a:cubicBezTo>
                    <a:pt x="135" y="142"/>
                    <a:pt x="136" y="133"/>
                    <a:pt x="139" y="125"/>
                  </a:cubicBezTo>
                  <a:cubicBezTo>
                    <a:pt x="140" y="124"/>
                    <a:pt x="140" y="124"/>
                    <a:pt x="140" y="124"/>
                  </a:cubicBezTo>
                  <a:cubicBezTo>
                    <a:pt x="140" y="124"/>
                    <a:pt x="140" y="124"/>
                    <a:pt x="139" y="124"/>
                  </a:cubicBezTo>
                  <a:cubicBezTo>
                    <a:pt x="140" y="123"/>
                    <a:pt x="140" y="123"/>
                    <a:pt x="140" y="122"/>
                  </a:cubicBezTo>
                  <a:cubicBezTo>
                    <a:pt x="140" y="121"/>
                    <a:pt x="141" y="120"/>
                    <a:pt x="141" y="120"/>
                  </a:cubicBezTo>
                  <a:cubicBezTo>
                    <a:pt x="142" y="120"/>
                    <a:pt x="142" y="121"/>
                    <a:pt x="142" y="120"/>
                  </a:cubicBezTo>
                  <a:cubicBezTo>
                    <a:pt x="142" y="119"/>
                    <a:pt x="144" y="118"/>
                    <a:pt x="145" y="117"/>
                  </a:cubicBezTo>
                  <a:cubicBezTo>
                    <a:pt x="146" y="117"/>
                    <a:pt x="147" y="118"/>
                    <a:pt x="149" y="118"/>
                  </a:cubicBezTo>
                  <a:cubicBezTo>
                    <a:pt x="142" y="122"/>
                    <a:pt x="144" y="121"/>
                    <a:pt x="149" y="118"/>
                  </a:cubicBezTo>
                  <a:cubicBezTo>
                    <a:pt x="149" y="118"/>
                    <a:pt x="150" y="119"/>
                    <a:pt x="151" y="119"/>
                  </a:cubicBezTo>
                  <a:cubicBezTo>
                    <a:pt x="151" y="121"/>
                    <a:pt x="151" y="121"/>
                    <a:pt x="151" y="121"/>
                  </a:cubicBezTo>
                  <a:cubicBezTo>
                    <a:pt x="152" y="121"/>
                    <a:pt x="154" y="120"/>
                    <a:pt x="155" y="120"/>
                  </a:cubicBezTo>
                  <a:cubicBezTo>
                    <a:pt x="155" y="123"/>
                    <a:pt x="154" y="119"/>
                    <a:pt x="153" y="121"/>
                  </a:cubicBezTo>
                  <a:cubicBezTo>
                    <a:pt x="155" y="129"/>
                    <a:pt x="153" y="139"/>
                    <a:pt x="153" y="149"/>
                  </a:cubicBezTo>
                  <a:cubicBezTo>
                    <a:pt x="154" y="151"/>
                    <a:pt x="154" y="153"/>
                    <a:pt x="155" y="153"/>
                  </a:cubicBezTo>
                  <a:cubicBezTo>
                    <a:pt x="152" y="164"/>
                    <a:pt x="154" y="178"/>
                    <a:pt x="149" y="185"/>
                  </a:cubicBezTo>
                  <a:cubicBezTo>
                    <a:pt x="153" y="184"/>
                    <a:pt x="150" y="189"/>
                    <a:pt x="149" y="191"/>
                  </a:cubicBezTo>
                  <a:cubicBezTo>
                    <a:pt x="148" y="189"/>
                    <a:pt x="146" y="186"/>
                    <a:pt x="144" y="183"/>
                  </a:cubicBezTo>
                  <a:cubicBezTo>
                    <a:pt x="143" y="180"/>
                    <a:pt x="140" y="179"/>
                    <a:pt x="140" y="174"/>
                  </a:cubicBezTo>
                  <a:cubicBezTo>
                    <a:pt x="141" y="170"/>
                    <a:pt x="137" y="163"/>
                    <a:pt x="137" y="158"/>
                  </a:cubicBezTo>
                  <a:cubicBezTo>
                    <a:pt x="136" y="160"/>
                    <a:pt x="133" y="153"/>
                    <a:pt x="134" y="148"/>
                  </a:cubicBezTo>
                  <a:close/>
                  <a:moveTo>
                    <a:pt x="65" y="183"/>
                  </a:moveTo>
                  <a:cubicBezTo>
                    <a:pt x="65" y="185"/>
                    <a:pt x="63" y="186"/>
                    <a:pt x="63" y="187"/>
                  </a:cubicBezTo>
                  <a:cubicBezTo>
                    <a:pt x="63" y="187"/>
                    <a:pt x="63" y="187"/>
                    <a:pt x="63" y="187"/>
                  </a:cubicBezTo>
                  <a:cubicBezTo>
                    <a:pt x="64" y="186"/>
                    <a:pt x="64" y="186"/>
                    <a:pt x="63" y="186"/>
                  </a:cubicBezTo>
                  <a:cubicBezTo>
                    <a:pt x="63" y="184"/>
                    <a:pt x="63" y="184"/>
                    <a:pt x="63" y="184"/>
                  </a:cubicBezTo>
                  <a:cubicBezTo>
                    <a:pt x="64" y="183"/>
                    <a:pt x="65" y="183"/>
                    <a:pt x="65" y="183"/>
                  </a:cubicBezTo>
                  <a:close/>
                  <a:moveTo>
                    <a:pt x="63" y="185"/>
                  </a:moveTo>
                  <a:cubicBezTo>
                    <a:pt x="63" y="185"/>
                    <a:pt x="63" y="186"/>
                    <a:pt x="63" y="186"/>
                  </a:cubicBezTo>
                  <a:cubicBezTo>
                    <a:pt x="62" y="186"/>
                    <a:pt x="62" y="186"/>
                    <a:pt x="63" y="185"/>
                  </a:cubicBezTo>
                  <a:close/>
                  <a:moveTo>
                    <a:pt x="62" y="188"/>
                  </a:moveTo>
                  <a:cubicBezTo>
                    <a:pt x="62" y="188"/>
                    <a:pt x="62" y="188"/>
                    <a:pt x="63" y="187"/>
                  </a:cubicBezTo>
                  <a:cubicBezTo>
                    <a:pt x="63" y="190"/>
                    <a:pt x="64" y="192"/>
                    <a:pt x="64" y="196"/>
                  </a:cubicBezTo>
                  <a:cubicBezTo>
                    <a:pt x="62" y="197"/>
                    <a:pt x="62" y="192"/>
                    <a:pt x="62" y="188"/>
                  </a:cubicBezTo>
                  <a:close/>
                  <a:moveTo>
                    <a:pt x="16" y="210"/>
                  </a:moveTo>
                  <a:cubicBezTo>
                    <a:pt x="16" y="210"/>
                    <a:pt x="16" y="210"/>
                    <a:pt x="16" y="210"/>
                  </a:cubicBezTo>
                  <a:cubicBezTo>
                    <a:pt x="16" y="210"/>
                    <a:pt x="16" y="210"/>
                    <a:pt x="16" y="210"/>
                  </a:cubicBezTo>
                  <a:cubicBezTo>
                    <a:pt x="16" y="210"/>
                    <a:pt x="16" y="210"/>
                    <a:pt x="16" y="210"/>
                  </a:cubicBezTo>
                  <a:close/>
                  <a:moveTo>
                    <a:pt x="17" y="208"/>
                  </a:moveTo>
                  <a:cubicBezTo>
                    <a:pt x="17" y="208"/>
                    <a:pt x="17" y="208"/>
                    <a:pt x="17" y="207"/>
                  </a:cubicBezTo>
                  <a:cubicBezTo>
                    <a:pt x="17" y="207"/>
                    <a:pt x="17" y="206"/>
                    <a:pt x="18" y="206"/>
                  </a:cubicBezTo>
                  <a:cubicBezTo>
                    <a:pt x="18" y="207"/>
                    <a:pt x="18" y="207"/>
                    <a:pt x="18" y="208"/>
                  </a:cubicBezTo>
                  <a:cubicBezTo>
                    <a:pt x="18" y="208"/>
                    <a:pt x="18" y="208"/>
                    <a:pt x="17" y="208"/>
                  </a:cubicBezTo>
                  <a:close/>
                  <a:moveTo>
                    <a:pt x="18" y="212"/>
                  </a:move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lose/>
                  <a:moveTo>
                    <a:pt x="19" y="213"/>
                  </a:move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lose/>
                  <a:moveTo>
                    <a:pt x="20" y="214"/>
                  </a:moveTo>
                  <a:cubicBezTo>
                    <a:pt x="20" y="214"/>
                    <a:pt x="20" y="214"/>
                    <a:pt x="20" y="214"/>
                  </a:cubicBezTo>
                  <a:cubicBezTo>
                    <a:pt x="20" y="214"/>
                    <a:pt x="20" y="214"/>
                    <a:pt x="20" y="214"/>
                  </a:cubicBezTo>
                  <a:cubicBezTo>
                    <a:pt x="20" y="214"/>
                    <a:pt x="20" y="214"/>
                    <a:pt x="21" y="214"/>
                  </a:cubicBezTo>
                  <a:cubicBezTo>
                    <a:pt x="21" y="214"/>
                    <a:pt x="20" y="214"/>
                    <a:pt x="20" y="214"/>
                  </a:cubicBezTo>
                  <a:close/>
                  <a:moveTo>
                    <a:pt x="21" y="217"/>
                  </a:moveTo>
                  <a:cubicBezTo>
                    <a:pt x="21" y="216"/>
                    <a:pt x="21" y="216"/>
                    <a:pt x="21" y="216"/>
                  </a:cubicBezTo>
                  <a:cubicBezTo>
                    <a:pt x="22" y="216"/>
                    <a:pt x="22" y="216"/>
                    <a:pt x="22" y="216"/>
                  </a:cubicBezTo>
                  <a:cubicBezTo>
                    <a:pt x="22" y="216"/>
                    <a:pt x="21" y="216"/>
                    <a:pt x="21" y="217"/>
                  </a:cubicBezTo>
                  <a:close/>
                  <a:moveTo>
                    <a:pt x="21" y="214"/>
                  </a:move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0" y="214"/>
                    <a:pt x="20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2" y="214"/>
                    <a:pt x="22" y="214"/>
                    <a:pt x="22" y="214"/>
                  </a:cubicBezTo>
                  <a:lnTo>
                    <a:pt x="21" y="214"/>
                  </a:lnTo>
                  <a:close/>
                  <a:moveTo>
                    <a:pt x="122" y="297"/>
                  </a:moveTo>
                  <a:cubicBezTo>
                    <a:pt x="122" y="297"/>
                    <a:pt x="122" y="297"/>
                    <a:pt x="122" y="297"/>
                  </a:cubicBezTo>
                  <a:cubicBezTo>
                    <a:pt x="122" y="297"/>
                    <a:pt x="122" y="297"/>
                    <a:pt x="122" y="297"/>
                  </a:cubicBezTo>
                  <a:close/>
                  <a:moveTo>
                    <a:pt x="123" y="297"/>
                  </a:moveTo>
                  <a:cubicBezTo>
                    <a:pt x="122" y="298"/>
                    <a:pt x="122" y="297"/>
                    <a:pt x="122" y="297"/>
                  </a:cubicBezTo>
                  <a:cubicBezTo>
                    <a:pt x="122" y="297"/>
                    <a:pt x="122" y="297"/>
                    <a:pt x="123" y="297"/>
                  </a:cubicBezTo>
                  <a:cubicBezTo>
                    <a:pt x="123" y="297"/>
                    <a:pt x="123" y="297"/>
                    <a:pt x="123" y="297"/>
                  </a:cubicBezTo>
                  <a:close/>
                  <a:moveTo>
                    <a:pt x="213" y="429"/>
                  </a:moveTo>
                  <a:cubicBezTo>
                    <a:pt x="213" y="429"/>
                    <a:pt x="213" y="429"/>
                    <a:pt x="213" y="429"/>
                  </a:cubicBezTo>
                  <a:cubicBezTo>
                    <a:pt x="213" y="429"/>
                    <a:pt x="213" y="429"/>
                    <a:pt x="213" y="429"/>
                  </a:cubicBezTo>
                  <a:cubicBezTo>
                    <a:pt x="213" y="429"/>
                    <a:pt x="213" y="429"/>
                    <a:pt x="213" y="429"/>
                  </a:cubicBezTo>
                  <a:cubicBezTo>
                    <a:pt x="213" y="429"/>
                    <a:pt x="213" y="429"/>
                    <a:pt x="213" y="4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95" name="Freeform 437"/>
            <p:cNvSpPr>
              <a:spLocks/>
            </p:cNvSpPr>
            <p:nvPr/>
          </p:nvSpPr>
          <p:spPr bwMode="auto">
            <a:xfrm>
              <a:off x="9994900" y="4794250"/>
              <a:ext cx="7937" cy="4763"/>
            </a:xfrm>
            <a:custGeom>
              <a:avLst/>
              <a:gdLst>
                <a:gd name="T0" fmla="*/ 1 w 2"/>
                <a:gd name="T1" fmla="*/ 0 h 1"/>
                <a:gd name="T2" fmla="*/ 2 w 2"/>
                <a:gd name="T3" fmla="*/ 0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0"/>
                    <a:pt x="1" y="1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96" name="Freeform 438"/>
            <p:cNvSpPr>
              <a:spLocks/>
            </p:cNvSpPr>
            <p:nvPr/>
          </p:nvSpPr>
          <p:spPr bwMode="auto">
            <a:xfrm>
              <a:off x="10002838" y="4794250"/>
              <a:ext cx="6350" cy="7938"/>
            </a:xfrm>
            <a:custGeom>
              <a:avLst/>
              <a:gdLst>
                <a:gd name="T0" fmla="*/ 1 w 2"/>
                <a:gd name="T1" fmla="*/ 2 h 2"/>
                <a:gd name="T2" fmla="*/ 2 w 2"/>
                <a:gd name="T3" fmla="*/ 1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2" y="1"/>
                    <a:pt x="2" y="1"/>
                  </a:cubicBezTo>
                  <a:cubicBezTo>
                    <a:pt x="0" y="0"/>
                    <a:pt x="2" y="2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97" name="Freeform 439"/>
            <p:cNvSpPr>
              <a:spLocks/>
            </p:cNvSpPr>
            <p:nvPr/>
          </p:nvSpPr>
          <p:spPr bwMode="auto">
            <a:xfrm>
              <a:off x="10387013" y="4486275"/>
              <a:ext cx="6350" cy="3175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98" name="Freeform 440"/>
            <p:cNvSpPr>
              <a:spLocks/>
            </p:cNvSpPr>
            <p:nvPr/>
          </p:nvSpPr>
          <p:spPr bwMode="auto">
            <a:xfrm>
              <a:off x="10431463" y="4527550"/>
              <a:ext cx="7937" cy="0"/>
            </a:xfrm>
            <a:custGeom>
              <a:avLst/>
              <a:gdLst>
                <a:gd name="T0" fmla="*/ 0 w 5"/>
                <a:gd name="T1" fmla="*/ 0 w 5"/>
                <a:gd name="T2" fmla="*/ 5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99" name="Freeform 441"/>
            <p:cNvSpPr>
              <a:spLocks/>
            </p:cNvSpPr>
            <p:nvPr/>
          </p:nvSpPr>
          <p:spPr bwMode="auto">
            <a:xfrm>
              <a:off x="10055225" y="3929063"/>
              <a:ext cx="3175" cy="7938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1 h 2"/>
                <a:gd name="T4" fmla="*/ 0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1" y="0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100" name="Freeform 442"/>
            <p:cNvSpPr>
              <a:spLocks/>
            </p:cNvSpPr>
            <p:nvPr/>
          </p:nvSpPr>
          <p:spPr bwMode="auto">
            <a:xfrm>
              <a:off x="10272713" y="4711700"/>
              <a:ext cx="4762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101" name="Freeform 443"/>
            <p:cNvSpPr>
              <a:spLocks/>
            </p:cNvSpPr>
            <p:nvPr/>
          </p:nvSpPr>
          <p:spPr bwMode="auto">
            <a:xfrm>
              <a:off x="10269538" y="4673600"/>
              <a:ext cx="7937" cy="4763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0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0" y="1"/>
                    <a:pt x="1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102" name="Freeform 444"/>
            <p:cNvSpPr>
              <a:spLocks/>
            </p:cNvSpPr>
            <p:nvPr/>
          </p:nvSpPr>
          <p:spPr bwMode="auto">
            <a:xfrm>
              <a:off x="10266363" y="4662488"/>
              <a:ext cx="3175" cy="476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103" name="Freeform 445"/>
            <p:cNvSpPr>
              <a:spLocks/>
            </p:cNvSpPr>
            <p:nvPr/>
          </p:nvSpPr>
          <p:spPr bwMode="auto">
            <a:xfrm>
              <a:off x="10261600" y="4708525"/>
              <a:ext cx="7937" cy="3175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2" y="1"/>
                    <a:pt x="1" y="0"/>
                    <a:pt x="2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104" name="Freeform 446"/>
            <p:cNvSpPr>
              <a:spLocks/>
            </p:cNvSpPr>
            <p:nvPr/>
          </p:nvSpPr>
          <p:spPr bwMode="auto">
            <a:xfrm>
              <a:off x="10220325" y="4818063"/>
              <a:ext cx="7937" cy="3175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0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0"/>
                    <a:pt x="1" y="1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105" name="Freeform 447"/>
            <p:cNvSpPr>
              <a:spLocks/>
            </p:cNvSpPr>
            <p:nvPr/>
          </p:nvSpPr>
          <p:spPr bwMode="auto">
            <a:xfrm>
              <a:off x="10118725" y="4005263"/>
              <a:ext cx="7937" cy="0"/>
            </a:xfrm>
            <a:custGeom>
              <a:avLst/>
              <a:gdLst>
                <a:gd name="T0" fmla="*/ 0 w 5"/>
                <a:gd name="T1" fmla="*/ 0 w 5"/>
                <a:gd name="T2" fmla="*/ 5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106" name="Freeform 448"/>
            <p:cNvSpPr>
              <a:spLocks/>
            </p:cNvSpPr>
            <p:nvPr/>
          </p:nvSpPr>
          <p:spPr bwMode="auto">
            <a:xfrm>
              <a:off x="10255250" y="4745038"/>
              <a:ext cx="6350" cy="0"/>
            </a:xfrm>
            <a:custGeom>
              <a:avLst/>
              <a:gdLst>
                <a:gd name="T0" fmla="*/ 1 w 2"/>
                <a:gd name="T1" fmla="*/ 2 w 2"/>
                <a:gd name="T2" fmla="*/ 1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107" name="Freeform 449"/>
            <p:cNvSpPr>
              <a:spLocks/>
            </p:cNvSpPr>
            <p:nvPr/>
          </p:nvSpPr>
          <p:spPr bwMode="auto">
            <a:xfrm>
              <a:off x="10220325" y="4810125"/>
              <a:ext cx="11112" cy="3175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0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108" name="Freeform 450"/>
            <p:cNvSpPr>
              <a:spLocks/>
            </p:cNvSpPr>
            <p:nvPr/>
          </p:nvSpPr>
          <p:spPr bwMode="auto">
            <a:xfrm>
              <a:off x="10261600" y="474186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109" name="Freeform 451"/>
            <p:cNvSpPr>
              <a:spLocks/>
            </p:cNvSpPr>
            <p:nvPr/>
          </p:nvSpPr>
          <p:spPr bwMode="auto">
            <a:xfrm>
              <a:off x="10258425" y="4730750"/>
              <a:ext cx="7937" cy="3175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110" name="Freeform 452"/>
            <p:cNvSpPr>
              <a:spLocks/>
            </p:cNvSpPr>
            <p:nvPr/>
          </p:nvSpPr>
          <p:spPr bwMode="auto">
            <a:xfrm>
              <a:off x="10258425" y="4738688"/>
              <a:ext cx="14287" cy="3175"/>
            </a:xfrm>
            <a:custGeom>
              <a:avLst/>
              <a:gdLst>
                <a:gd name="T0" fmla="*/ 0 w 4"/>
                <a:gd name="T1" fmla="*/ 1 h 1"/>
                <a:gd name="T2" fmla="*/ 1 w 4"/>
                <a:gd name="T3" fmla="*/ 1 h 1"/>
                <a:gd name="T4" fmla="*/ 2 w 4"/>
                <a:gd name="T5" fmla="*/ 0 h 1"/>
                <a:gd name="T6" fmla="*/ 4 w 4"/>
                <a:gd name="T7" fmla="*/ 0 h 1"/>
                <a:gd name="T8" fmla="*/ 0 w 4"/>
                <a:gd name="T9" fmla="*/ 1 h 1"/>
                <a:gd name="T10" fmla="*/ 0 w 4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3" y="0"/>
                    <a:pt x="2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</p:grpSp>
      <p:sp>
        <p:nvSpPr>
          <p:cNvPr id="535" name="文本框 41"/>
          <p:cNvSpPr txBox="1"/>
          <p:nvPr/>
        </p:nvSpPr>
        <p:spPr>
          <a:xfrm>
            <a:off x="395536" y="1419622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blipFill>
                  <a:blip r:embed="rId3"/>
                  <a:stretch>
                    <a:fillRect/>
                  </a:stretch>
                </a:blipFill>
                <a:latin typeface="inpin heiti" charset="-122"/>
                <a:ea typeface="inpin heiti" charset="-122"/>
              </a:rPr>
              <a:t>1.</a:t>
            </a:r>
            <a:r>
              <a:rPr lang="zh-CN" altLang="en-US" sz="3600" dirty="0" smtClean="0">
                <a:blipFill>
                  <a:blip r:embed="rId3"/>
                  <a:stretch>
                    <a:fillRect/>
                  </a:stretch>
                </a:blipFill>
                <a:latin typeface="inpin heiti" charset="-122"/>
                <a:ea typeface="inpin heiti" charset="-122"/>
              </a:rPr>
              <a:t>自下而上组装实验装置</a:t>
            </a:r>
            <a:endParaRPr lang="zh-CN" altLang="en-US" sz="3600" dirty="0">
              <a:blipFill>
                <a:blip r:embed="rId3"/>
                <a:stretch>
                  <a:fillRect/>
                </a:stretch>
              </a:blipFill>
              <a:latin typeface="inpin heiti" charset="-122"/>
              <a:ea typeface="inpin heiti" charset="-122"/>
            </a:endParaRPr>
          </a:p>
        </p:txBody>
      </p:sp>
      <p:sp>
        <p:nvSpPr>
          <p:cNvPr id="536" name="文本框 41"/>
          <p:cNvSpPr txBox="1"/>
          <p:nvPr/>
        </p:nvSpPr>
        <p:spPr>
          <a:xfrm>
            <a:off x="395536" y="2067694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blipFill>
                  <a:blip r:embed="rId3"/>
                  <a:stretch>
                    <a:fillRect/>
                  </a:stretch>
                </a:blipFill>
                <a:latin typeface="inpin heiti" charset="-122"/>
                <a:ea typeface="inpin heiti" charset="-122"/>
              </a:rPr>
              <a:t>2.</a:t>
            </a:r>
            <a:r>
              <a:rPr lang="zh-CN" altLang="en-US" sz="3600" dirty="0" smtClean="0">
                <a:blipFill>
                  <a:blip r:embed="rId3"/>
                  <a:stretch>
                    <a:fillRect/>
                  </a:stretch>
                </a:blipFill>
                <a:latin typeface="inpin heiti" charset="-122"/>
                <a:ea typeface="inpin heiti" charset="-122"/>
              </a:rPr>
              <a:t>连接传感器、掌控板、计算机</a:t>
            </a:r>
            <a:endParaRPr lang="zh-CN" altLang="en-US" sz="3600" dirty="0">
              <a:blipFill>
                <a:blip r:embed="rId3"/>
                <a:stretch>
                  <a:fillRect/>
                </a:stretch>
              </a:blipFill>
              <a:latin typeface="inpin heiti" charset="-122"/>
              <a:ea typeface="inpin heiti" charset="-122"/>
            </a:endParaRPr>
          </a:p>
        </p:txBody>
      </p:sp>
      <p:sp>
        <p:nvSpPr>
          <p:cNvPr id="537" name="文本框 41"/>
          <p:cNvSpPr txBox="1"/>
          <p:nvPr/>
        </p:nvSpPr>
        <p:spPr>
          <a:xfrm>
            <a:off x="395536" y="2643758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blipFill>
                  <a:blip r:embed="rId3"/>
                  <a:stretch>
                    <a:fillRect/>
                  </a:stretch>
                </a:blipFill>
                <a:latin typeface="inpin heiti" charset="-122"/>
                <a:ea typeface="inpin heiti" charset="-122"/>
              </a:rPr>
              <a:t>3.</a:t>
            </a:r>
            <a:r>
              <a:rPr lang="zh-CN" altLang="en-US" sz="3600" dirty="0" smtClean="0">
                <a:blipFill>
                  <a:blip r:embed="rId3"/>
                  <a:stretch>
                    <a:fillRect/>
                  </a:stretch>
                </a:blipFill>
                <a:latin typeface="inpin heiti" charset="-122"/>
                <a:ea typeface="inpin heiti" charset="-122"/>
              </a:rPr>
              <a:t>编写程序</a:t>
            </a:r>
            <a:endParaRPr lang="zh-CN" altLang="en-US" sz="3600" dirty="0">
              <a:blipFill>
                <a:blip r:embed="rId3"/>
                <a:stretch>
                  <a:fillRect/>
                </a:stretch>
              </a:blipFill>
              <a:latin typeface="inpin heiti" charset="-122"/>
              <a:ea typeface="inpin heiti" charset="-122"/>
            </a:endParaRPr>
          </a:p>
        </p:txBody>
      </p:sp>
      <p:sp>
        <p:nvSpPr>
          <p:cNvPr id="538" name="文本框 41"/>
          <p:cNvSpPr txBox="1"/>
          <p:nvPr/>
        </p:nvSpPr>
        <p:spPr>
          <a:xfrm>
            <a:off x="395536" y="3219822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blipFill>
                  <a:blip r:embed="rId3"/>
                  <a:stretch>
                    <a:fillRect/>
                  </a:stretch>
                </a:blipFill>
                <a:latin typeface="inpin heiti" charset="-122"/>
                <a:ea typeface="inpin heiti" charset="-122"/>
              </a:rPr>
              <a:t>4.</a:t>
            </a:r>
            <a:r>
              <a:rPr lang="zh-CN" altLang="en-US" sz="3600" dirty="0" smtClean="0">
                <a:blipFill>
                  <a:blip r:embed="rId3"/>
                  <a:stretch>
                    <a:fillRect/>
                  </a:stretch>
                </a:blipFill>
                <a:latin typeface="inpin heiti" charset="-122"/>
                <a:ea typeface="inpin heiti" charset="-122"/>
              </a:rPr>
              <a:t>加热水，采集实验数据</a:t>
            </a:r>
            <a:endParaRPr lang="zh-CN" altLang="en-US" sz="3600" dirty="0">
              <a:blipFill>
                <a:blip r:embed="rId3"/>
                <a:stretch>
                  <a:fillRect/>
                </a:stretch>
              </a:blipFill>
              <a:latin typeface="inpin heiti" charset="-122"/>
              <a:ea typeface="inpin heiti" charset="-122"/>
            </a:endParaRPr>
          </a:p>
        </p:txBody>
      </p:sp>
      <p:sp>
        <p:nvSpPr>
          <p:cNvPr id="539" name="文本框 41"/>
          <p:cNvSpPr txBox="1"/>
          <p:nvPr/>
        </p:nvSpPr>
        <p:spPr>
          <a:xfrm>
            <a:off x="395536" y="3867894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blipFill>
                  <a:blip r:embed="rId3"/>
                  <a:stretch>
                    <a:fillRect/>
                  </a:stretch>
                </a:blipFill>
                <a:latin typeface="inpin heiti" charset="-122"/>
                <a:ea typeface="inpin heiti" charset="-122"/>
              </a:rPr>
              <a:t>5.</a:t>
            </a:r>
            <a:r>
              <a:rPr lang="zh-CN" altLang="en-US" sz="3600" dirty="0" smtClean="0">
                <a:blipFill>
                  <a:blip r:embed="rId3"/>
                  <a:stretch>
                    <a:fillRect/>
                  </a:stretch>
                </a:blipFill>
                <a:latin typeface="inpin heiti" charset="-122"/>
                <a:ea typeface="inpin heiti" charset="-122"/>
              </a:rPr>
              <a:t>总结数据，验证猜想</a:t>
            </a:r>
            <a:endParaRPr lang="zh-CN" altLang="en-US" sz="3600" dirty="0">
              <a:blipFill>
                <a:blip r:embed="rId3"/>
                <a:stretch>
                  <a:fillRect/>
                </a:stretch>
              </a:blipFill>
              <a:latin typeface="inpin heiti" charset="-122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7436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文本框 41"/>
          <p:cNvSpPr txBox="1"/>
          <p:nvPr/>
        </p:nvSpPr>
        <p:spPr>
          <a:xfrm>
            <a:off x="395536" y="555526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blipFill>
                  <a:blip r:embed="rId3"/>
                  <a:stretch>
                    <a:fillRect/>
                  </a:stretch>
                </a:blipFill>
                <a:latin typeface="inpin heiti" charset="-122"/>
                <a:ea typeface="inpin heiti" charset="-122"/>
              </a:rPr>
              <a:t>小问题：采集多少数据合适呢？</a:t>
            </a:r>
            <a:endParaRPr lang="en-US" altLang="zh-CN" sz="3600" dirty="0" smtClean="0">
              <a:blipFill>
                <a:blip r:embed="rId3"/>
                <a:stretch>
                  <a:fillRect/>
                </a:stretch>
              </a:blipFill>
              <a:latin typeface="inpin heiti" charset="-122"/>
              <a:ea typeface="inpin heiti" charset="-122"/>
            </a:endParaRPr>
          </a:p>
          <a:p>
            <a:pPr algn="just"/>
            <a:r>
              <a:rPr lang="en-US" altLang="zh-CN" sz="3600" dirty="0" smtClean="0">
                <a:blipFill>
                  <a:blip r:embed="rId3"/>
                  <a:stretch>
                    <a:fillRect/>
                  </a:stretch>
                </a:blipFill>
                <a:latin typeface="inpin heiti" charset="-122"/>
                <a:ea typeface="inpin heiti" charset="-122"/>
              </a:rPr>
              <a:t>              </a:t>
            </a:r>
            <a:r>
              <a:rPr lang="zh-CN" altLang="en-US" sz="3600" dirty="0" smtClean="0">
                <a:blipFill>
                  <a:blip r:embed="rId3"/>
                  <a:stretch>
                    <a:fillRect/>
                  </a:stretch>
                </a:blipFill>
                <a:latin typeface="inpin heiti" charset="-122"/>
                <a:ea typeface="inpin heiti" charset="-122"/>
              </a:rPr>
              <a:t>间隔多长时间采集一次数据呢？</a:t>
            </a:r>
            <a:endParaRPr lang="zh-CN" altLang="en-US" sz="3600" dirty="0">
              <a:blipFill>
                <a:blip r:embed="rId3"/>
                <a:stretch>
                  <a:fillRect/>
                </a:stretch>
              </a:blipFill>
              <a:latin typeface="inpin heiti" charset="-122"/>
              <a:ea typeface="inpin heiti" charset="-122"/>
            </a:endParaRPr>
          </a:p>
        </p:txBody>
      </p:sp>
      <p:grpSp>
        <p:nvGrpSpPr>
          <p:cNvPr id="2" name="组合 48"/>
          <p:cNvGrpSpPr/>
          <p:nvPr/>
        </p:nvGrpSpPr>
        <p:grpSpPr>
          <a:xfrm rot="19776565">
            <a:off x="7125317" y="2901731"/>
            <a:ext cx="2269232" cy="2650774"/>
            <a:chOff x="8907463" y="2051050"/>
            <a:chExt cx="2879724" cy="3363913"/>
          </a:xfrm>
        </p:grpSpPr>
        <p:grpSp>
          <p:nvGrpSpPr>
            <p:cNvPr id="3" name="Group 205"/>
            <p:cNvGrpSpPr>
              <a:grpSpLocks/>
            </p:cNvGrpSpPr>
            <p:nvPr/>
          </p:nvGrpSpPr>
          <p:grpSpPr bwMode="auto">
            <a:xfrm>
              <a:off x="8907463" y="2051050"/>
              <a:ext cx="2879724" cy="2844800"/>
              <a:chOff x="5611" y="1292"/>
              <a:chExt cx="1814" cy="1792"/>
            </a:xfrm>
          </p:grpSpPr>
          <p:sp>
            <p:nvSpPr>
              <p:cNvPr id="335" name="Freeform 5"/>
              <p:cNvSpPr>
                <a:spLocks/>
              </p:cNvSpPr>
              <p:nvPr/>
            </p:nvSpPr>
            <p:spPr bwMode="auto">
              <a:xfrm>
                <a:off x="6199" y="2286"/>
                <a:ext cx="14" cy="0"/>
              </a:xfrm>
              <a:custGeom>
                <a:avLst/>
                <a:gdLst>
                  <a:gd name="T0" fmla="*/ 0 w 6"/>
                  <a:gd name="T1" fmla="*/ 6 w 6"/>
                  <a:gd name="T2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cubicBezTo>
                      <a:pt x="1" y="0"/>
                      <a:pt x="3" y="0"/>
                      <a:pt x="6" y="0"/>
                    </a:cubicBezTo>
                    <a:cubicBezTo>
                      <a:pt x="3" y="0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36" name="Freeform 6"/>
              <p:cNvSpPr>
                <a:spLocks/>
              </p:cNvSpPr>
              <p:nvPr/>
            </p:nvSpPr>
            <p:spPr bwMode="auto">
              <a:xfrm>
                <a:off x="6163" y="2051"/>
                <a:ext cx="5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0 w 2"/>
                  <a:gd name="T4" fmla="*/ 2 w 2"/>
                  <a:gd name="T5" fmla="*/ 2 w 2"/>
                  <a:gd name="T6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37" name="Freeform 7"/>
              <p:cNvSpPr>
                <a:spLocks/>
              </p:cNvSpPr>
              <p:nvPr/>
            </p:nvSpPr>
            <p:spPr bwMode="auto">
              <a:xfrm>
                <a:off x="6206" y="2063"/>
                <a:ext cx="0" cy="5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38" name="Freeform 8"/>
              <p:cNvSpPr>
                <a:spLocks/>
              </p:cNvSpPr>
              <p:nvPr/>
            </p:nvSpPr>
            <p:spPr bwMode="auto">
              <a:xfrm>
                <a:off x="6151" y="2051"/>
                <a:ext cx="7" cy="0"/>
              </a:xfrm>
              <a:custGeom>
                <a:avLst/>
                <a:gdLst>
                  <a:gd name="T0" fmla="*/ 3 w 3"/>
                  <a:gd name="T1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cubicBezTo>
                      <a:pt x="0" y="0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39" name="Freeform 9"/>
              <p:cNvSpPr>
                <a:spLocks/>
              </p:cNvSpPr>
              <p:nvPr/>
            </p:nvSpPr>
            <p:spPr bwMode="auto">
              <a:xfrm>
                <a:off x="6436" y="2511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40" name="Freeform 10"/>
              <p:cNvSpPr>
                <a:spLocks/>
              </p:cNvSpPr>
              <p:nvPr/>
            </p:nvSpPr>
            <p:spPr bwMode="auto">
              <a:xfrm>
                <a:off x="6237" y="2404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41" name="Freeform 11"/>
              <p:cNvSpPr>
                <a:spLocks/>
              </p:cNvSpPr>
              <p:nvPr/>
            </p:nvSpPr>
            <p:spPr bwMode="auto">
              <a:xfrm>
                <a:off x="6132" y="2342"/>
                <a:ext cx="3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42" name="Freeform 12"/>
              <p:cNvSpPr>
                <a:spLocks/>
              </p:cNvSpPr>
              <p:nvPr/>
            </p:nvSpPr>
            <p:spPr bwMode="auto">
              <a:xfrm>
                <a:off x="6201" y="2053"/>
                <a:ext cx="10" cy="10"/>
              </a:xfrm>
              <a:custGeom>
                <a:avLst/>
                <a:gdLst>
                  <a:gd name="T0" fmla="*/ 1 w 4"/>
                  <a:gd name="T1" fmla="*/ 1 h 4"/>
                  <a:gd name="T2" fmla="*/ 1 w 4"/>
                  <a:gd name="T3" fmla="*/ 2 h 4"/>
                  <a:gd name="T4" fmla="*/ 0 w 4"/>
                  <a:gd name="T5" fmla="*/ 2 h 4"/>
                  <a:gd name="T6" fmla="*/ 2 w 4"/>
                  <a:gd name="T7" fmla="*/ 4 h 4"/>
                  <a:gd name="T8" fmla="*/ 2 w 4"/>
                  <a:gd name="T9" fmla="*/ 2 h 4"/>
                  <a:gd name="T10" fmla="*/ 3 w 4"/>
                  <a:gd name="T11" fmla="*/ 1 h 4"/>
                  <a:gd name="T12" fmla="*/ 4 w 4"/>
                  <a:gd name="T13" fmla="*/ 0 h 4"/>
                  <a:gd name="T14" fmla="*/ 4 w 4"/>
                  <a:gd name="T15" fmla="*/ 0 h 4"/>
                  <a:gd name="T16" fmla="*/ 4 w 4"/>
                  <a:gd name="T17" fmla="*/ 0 h 4"/>
                  <a:gd name="T18" fmla="*/ 2 w 4"/>
                  <a:gd name="T19" fmla="*/ 0 h 4"/>
                  <a:gd name="T20" fmla="*/ 2 w 4"/>
                  <a:gd name="T21" fmla="*/ 0 h 4"/>
                  <a:gd name="T22" fmla="*/ 1 w 4"/>
                  <a:gd name="T2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4">
                    <a:moveTo>
                      <a:pt x="1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1" y="2"/>
                      <a:pt x="2" y="3"/>
                      <a:pt x="2" y="4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43" name="Freeform 13"/>
              <p:cNvSpPr>
                <a:spLocks/>
              </p:cNvSpPr>
              <p:nvPr/>
            </p:nvSpPr>
            <p:spPr bwMode="auto">
              <a:xfrm>
                <a:off x="6554" y="2075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44" name="Freeform 14"/>
              <p:cNvSpPr>
                <a:spLocks/>
              </p:cNvSpPr>
              <p:nvPr/>
            </p:nvSpPr>
            <p:spPr bwMode="auto">
              <a:xfrm>
                <a:off x="6424" y="1918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1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45" name="Freeform 15"/>
              <p:cNvSpPr>
                <a:spLocks/>
              </p:cNvSpPr>
              <p:nvPr/>
            </p:nvSpPr>
            <p:spPr bwMode="auto">
              <a:xfrm>
                <a:off x="6464" y="2700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46" name="Freeform 16"/>
              <p:cNvSpPr>
                <a:spLocks/>
              </p:cNvSpPr>
              <p:nvPr/>
            </p:nvSpPr>
            <p:spPr bwMode="auto">
              <a:xfrm>
                <a:off x="6573" y="2781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47" name="Freeform 17"/>
              <p:cNvSpPr>
                <a:spLocks/>
              </p:cNvSpPr>
              <p:nvPr/>
            </p:nvSpPr>
            <p:spPr bwMode="auto">
              <a:xfrm>
                <a:off x="6464" y="2700"/>
                <a:ext cx="3" cy="3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48" name="Freeform 18"/>
              <p:cNvSpPr>
                <a:spLocks/>
              </p:cNvSpPr>
              <p:nvPr/>
            </p:nvSpPr>
            <p:spPr bwMode="auto">
              <a:xfrm>
                <a:off x="6811" y="240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49" name="Freeform 19"/>
              <p:cNvSpPr>
                <a:spLocks/>
              </p:cNvSpPr>
              <p:nvPr/>
            </p:nvSpPr>
            <p:spPr bwMode="auto">
              <a:xfrm>
                <a:off x="6699" y="2409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50" name="Freeform 20"/>
              <p:cNvSpPr>
                <a:spLocks/>
              </p:cNvSpPr>
              <p:nvPr/>
            </p:nvSpPr>
            <p:spPr bwMode="auto">
              <a:xfrm>
                <a:off x="6455" y="2696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51" name="Freeform 21"/>
              <p:cNvSpPr>
                <a:spLocks/>
              </p:cNvSpPr>
              <p:nvPr/>
            </p:nvSpPr>
            <p:spPr bwMode="auto">
              <a:xfrm>
                <a:off x="6585" y="2518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52" name="Freeform 22"/>
              <p:cNvSpPr>
                <a:spLocks/>
              </p:cNvSpPr>
              <p:nvPr/>
            </p:nvSpPr>
            <p:spPr bwMode="auto">
              <a:xfrm>
                <a:off x="6163" y="20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53" name="Freeform 23"/>
              <p:cNvSpPr>
                <a:spLocks/>
              </p:cNvSpPr>
              <p:nvPr/>
            </p:nvSpPr>
            <p:spPr bwMode="auto">
              <a:xfrm>
                <a:off x="5833" y="27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54" name="Freeform 24"/>
              <p:cNvSpPr>
                <a:spLocks/>
              </p:cNvSpPr>
              <p:nvPr/>
            </p:nvSpPr>
            <p:spPr bwMode="auto">
              <a:xfrm>
                <a:off x="5926" y="2696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1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55" name="Freeform 25"/>
              <p:cNvSpPr>
                <a:spLocks/>
              </p:cNvSpPr>
              <p:nvPr/>
            </p:nvSpPr>
            <p:spPr bwMode="auto">
              <a:xfrm>
                <a:off x="5921" y="2696"/>
                <a:ext cx="3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56" name="Freeform 26"/>
              <p:cNvSpPr>
                <a:spLocks/>
              </p:cNvSpPr>
              <p:nvPr/>
            </p:nvSpPr>
            <p:spPr bwMode="auto">
              <a:xfrm>
                <a:off x="5914" y="2696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0" y="0"/>
                      <a:pt x="1" y="1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57" name="Freeform 27"/>
              <p:cNvSpPr>
                <a:spLocks/>
              </p:cNvSpPr>
              <p:nvPr/>
            </p:nvSpPr>
            <p:spPr bwMode="auto">
              <a:xfrm>
                <a:off x="5957" y="2710"/>
                <a:ext cx="2" cy="5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58" name="Freeform 28"/>
              <p:cNvSpPr>
                <a:spLocks/>
              </p:cNvSpPr>
              <p:nvPr/>
            </p:nvSpPr>
            <p:spPr bwMode="auto">
              <a:xfrm>
                <a:off x="5954" y="2707"/>
                <a:ext cx="3" cy="8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59" name="Freeform 29"/>
              <p:cNvSpPr>
                <a:spLocks/>
              </p:cNvSpPr>
              <p:nvPr/>
            </p:nvSpPr>
            <p:spPr bwMode="auto">
              <a:xfrm>
                <a:off x="5900" y="2700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60" name="Freeform 30"/>
              <p:cNvSpPr>
                <a:spLocks/>
              </p:cNvSpPr>
              <p:nvPr/>
            </p:nvSpPr>
            <p:spPr bwMode="auto">
              <a:xfrm>
                <a:off x="6438" y="2482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1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61" name="Freeform 31"/>
              <p:cNvSpPr>
                <a:spLocks/>
              </p:cNvSpPr>
              <p:nvPr/>
            </p:nvSpPr>
            <p:spPr bwMode="auto">
              <a:xfrm>
                <a:off x="5845" y="2762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0 h 2"/>
                  <a:gd name="T4" fmla="*/ 0 w 3"/>
                  <a:gd name="T5" fmla="*/ 0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62" name="Freeform 32"/>
              <p:cNvSpPr>
                <a:spLocks/>
              </p:cNvSpPr>
              <p:nvPr/>
            </p:nvSpPr>
            <p:spPr bwMode="auto">
              <a:xfrm>
                <a:off x="6301" y="3061"/>
                <a:ext cx="7" cy="4"/>
              </a:xfrm>
              <a:custGeom>
                <a:avLst/>
                <a:gdLst>
                  <a:gd name="T0" fmla="*/ 2 w 3"/>
                  <a:gd name="T1" fmla="*/ 2 h 2"/>
                  <a:gd name="T2" fmla="*/ 2 w 3"/>
                  <a:gd name="T3" fmla="*/ 0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3" y="1"/>
                      <a:pt x="2" y="0"/>
                      <a:pt x="2" y="0"/>
                    </a:cubicBezTo>
                    <a:cubicBezTo>
                      <a:pt x="0" y="0"/>
                      <a:pt x="3" y="1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63" name="Freeform 33"/>
              <p:cNvSpPr>
                <a:spLocks/>
              </p:cNvSpPr>
              <p:nvPr/>
            </p:nvSpPr>
            <p:spPr bwMode="auto">
              <a:xfrm>
                <a:off x="7325" y="2025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64" name="Freeform 34"/>
              <p:cNvSpPr>
                <a:spLocks/>
              </p:cNvSpPr>
              <p:nvPr/>
            </p:nvSpPr>
            <p:spPr bwMode="auto">
              <a:xfrm>
                <a:off x="5812" y="2805"/>
                <a:ext cx="5" cy="4"/>
              </a:xfrm>
              <a:custGeom>
                <a:avLst/>
                <a:gdLst>
                  <a:gd name="T0" fmla="*/ 0 w 5"/>
                  <a:gd name="T1" fmla="*/ 2 h 4"/>
                  <a:gd name="T2" fmla="*/ 5 w 5"/>
                  <a:gd name="T3" fmla="*/ 4 h 4"/>
                  <a:gd name="T4" fmla="*/ 0 w 5"/>
                  <a:gd name="T5" fmla="*/ 0 h 4"/>
                  <a:gd name="T6" fmla="*/ 0 w 5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0" y="2"/>
                    </a:moveTo>
                    <a:lnTo>
                      <a:pt x="5" y="4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65" name="Freeform 35"/>
              <p:cNvSpPr>
                <a:spLocks/>
              </p:cNvSpPr>
              <p:nvPr/>
            </p:nvSpPr>
            <p:spPr bwMode="auto">
              <a:xfrm>
                <a:off x="6156" y="2051"/>
                <a:ext cx="7" cy="7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0 h 3"/>
                  <a:gd name="T4" fmla="*/ 1 w 3"/>
                  <a:gd name="T5" fmla="*/ 0 h 3"/>
                  <a:gd name="T6" fmla="*/ 1 w 3"/>
                  <a:gd name="T7" fmla="*/ 0 h 3"/>
                  <a:gd name="T8" fmla="*/ 1 w 3"/>
                  <a:gd name="T9" fmla="*/ 0 h 3"/>
                  <a:gd name="T10" fmla="*/ 2 w 3"/>
                  <a:gd name="T11" fmla="*/ 1 h 3"/>
                  <a:gd name="T12" fmla="*/ 0 w 3"/>
                  <a:gd name="T13" fmla="*/ 2 h 3"/>
                  <a:gd name="T14" fmla="*/ 2 w 3"/>
                  <a:gd name="T15" fmla="*/ 2 h 3"/>
                  <a:gd name="T16" fmla="*/ 3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0" y="0"/>
                      <a:pt x="0" y="2"/>
                    </a:cubicBezTo>
                    <a:cubicBezTo>
                      <a:pt x="0" y="3"/>
                      <a:pt x="1" y="3"/>
                      <a:pt x="2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66" name="Freeform 36"/>
              <p:cNvSpPr>
                <a:spLocks/>
              </p:cNvSpPr>
              <p:nvPr/>
            </p:nvSpPr>
            <p:spPr bwMode="auto">
              <a:xfrm>
                <a:off x="5750" y="2691"/>
                <a:ext cx="204" cy="194"/>
              </a:xfrm>
              <a:custGeom>
                <a:avLst/>
                <a:gdLst>
                  <a:gd name="T0" fmla="*/ 83 w 86"/>
                  <a:gd name="T1" fmla="*/ 5 h 82"/>
                  <a:gd name="T2" fmla="*/ 80 w 86"/>
                  <a:gd name="T3" fmla="*/ 4 h 82"/>
                  <a:gd name="T4" fmla="*/ 77 w 86"/>
                  <a:gd name="T5" fmla="*/ 8 h 82"/>
                  <a:gd name="T6" fmla="*/ 76 w 86"/>
                  <a:gd name="T7" fmla="*/ 6 h 82"/>
                  <a:gd name="T8" fmla="*/ 72 w 86"/>
                  <a:gd name="T9" fmla="*/ 7 h 82"/>
                  <a:gd name="T10" fmla="*/ 70 w 86"/>
                  <a:gd name="T11" fmla="*/ 4 h 82"/>
                  <a:gd name="T12" fmla="*/ 67 w 86"/>
                  <a:gd name="T13" fmla="*/ 1 h 82"/>
                  <a:gd name="T14" fmla="*/ 68 w 86"/>
                  <a:gd name="T15" fmla="*/ 6 h 82"/>
                  <a:gd name="T16" fmla="*/ 70 w 86"/>
                  <a:gd name="T17" fmla="*/ 10 h 82"/>
                  <a:gd name="T18" fmla="*/ 65 w 86"/>
                  <a:gd name="T19" fmla="*/ 6 h 82"/>
                  <a:gd name="T20" fmla="*/ 65 w 86"/>
                  <a:gd name="T21" fmla="*/ 8 h 82"/>
                  <a:gd name="T22" fmla="*/ 62 w 86"/>
                  <a:gd name="T23" fmla="*/ 6 h 82"/>
                  <a:gd name="T24" fmla="*/ 61 w 86"/>
                  <a:gd name="T25" fmla="*/ 8 h 82"/>
                  <a:gd name="T26" fmla="*/ 59 w 86"/>
                  <a:gd name="T27" fmla="*/ 9 h 82"/>
                  <a:gd name="T28" fmla="*/ 62 w 86"/>
                  <a:gd name="T29" fmla="*/ 15 h 82"/>
                  <a:gd name="T30" fmla="*/ 58 w 86"/>
                  <a:gd name="T31" fmla="*/ 10 h 82"/>
                  <a:gd name="T32" fmla="*/ 57 w 86"/>
                  <a:gd name="T33" fmla="*/ 12 h 82"/>
                  <a:gd name="T34" fmla="*/ 53 w 86"/>
                  <a:gd name="T35" fmla="*/ 17 h 82"/>
                  <a:gd name="T36" fmla="*/ 51 w 86"/>
                  <a:gd name="T37" fmla="*/ 19 h 82"/>
                  <a:gd name="T38" fmla="*/ 48 w 86"/>
                  <a:gd name="T39" fmla="*/ 22 h 82"/>
                  <a:gd name="T40" fmla="*/ 48 w 86"/>
                  <a:gd name="T41" fmla="*/ 24 h 82"/>
                  <a:gd name="T42" fmla="*/ 46 w 86"/>
                  <a:gd name="T43" fmla="*/ 24 h 82"/>
                  <a:gd name="T44" fmla="*/ 45 w 86"/>
                  <a:gd name="T45" fmla="*/ 25 h 82"/>
                  <a:gd name="T46" fmla="*/ 46 w 86"/>
                  <a:gd name="T47" fmla="*/ 27 h 82"/>
                  <a:gd name="T48" fmla="*/ 43 w 86"/>
                  <a:gd name="T49" fmla="*/ 28 h 82"/>
                  <a:gd name="T50" fmla="*/ 40 w 86"/>
                  <a:gd name="T51" fmla="*/ 30 h 82"/>
                  <a:gd name="T52" fmla="*/ 38 w 86"/>
                  <a:gd name="T53" fmla="*/ 32 h 82"/>
                  <a:gd name="T54" fmla="*/ 36 w 86"/>
                  <a:gd name="T55" fmla="*/ 34 h 82"/>
                  <a:gd name="T56" fmla="*/ 36 w 86"/>
                  <a:gd name="T57" fmla="*/ 37 h 82"/>
                  <a:gd name="T58" fmla="*/ 34 w 86"/>
                  <a:gd name="T59" fmla="*/ 36 h 82"/>
                  <a:gd name="T60" fmla="*/ 34 w 86"/>
                  <a:gd name="T61" fmla="*/ 37 h 82"/>
                  <a:gd name="T62" fmla="*/ 31 w 86"/>
                  <a:gd name="T63" fmla="*/ 41 h 82"/>
                  <a:gd name="T64" fmla="*/ 32 w 86"/>
                  <a:gd name="T65" fmla="*/ 45 h 82"/>
                  <a:gd name="T66" fmla="*/ 31 w 86"/>
                  <a:gd name="T67" fmla="*/ 48 h 82"/>
                  <a:gd name="T68" fmla="*/ 28 w 86"/>
                  <a:gd name="T69" fmla="*/ 47 h 82"/>
                  <a:gd name="T70" fmla="*/ 25 w 86"/>
                  <a:gd name="T71" fmla="*/ 53 h 82"/>
                  <a:gd name="T72" fmla="*/ 24 w 86"/>
                  <a:gd name="T73" fmla="*/ 55 h 82"/>
                  <a:gd name="T74" fmla="*/ 18 w 86"/>
                  <a:gd name="T75" fmla="*/ 59 h 82"/>
                  <a:gd name="T76" fmla="*/ 15 w 86"/>
                  <a:gd name="T77" fmla="*/ 59 h 82"/>
                  <a:gd name="T78" fmla="*/ 14 w 86"/>
                  <a:gd name="T79" fmla="*/ 60 h 82"/>
                  <a:gd name="T80" fmla="*/ 11 w 86"/>
                  <a:gd name="T81" fmla="*/ 69 h 82"/>
                  <a:gd name="T82" fmla="*/ 2 w 86"/>
                  <a:gd name="T83" fmla="*/ 75 h 82"/>
                  <a:gd name="T84" fmla="*/ 23 w 86"/>
                  <a:gd name="T85" fmla="*/ 72 h 82"/>
                  <a:gd name="T86" fmla="*/ 28 w 86"/>
                  <a:gd name="T87" fmla="*/ 68 h 82"/>
                  <a:gd name="T88" fmla="*/ 42 w 86"/>
                  <a:gd name="T89" fmla="*/ 48 h 82"/>
                  <a:gd name="T90" fmla="*/ 49 w 86"/>
                  <a:gd name="T91" fmla="*/ 45 h 82"/>
                  <a:gd name="T92" fmla="*/ 55 w 86"/>
                  <a:gd name="T93" fmla="*/ 43 h 82"/>
                  <a:gd name="T94" fmla="*/ 63 w 86"/>
                  <a:gd name="T95" fmla="*/ 35 h 82"/>
                  <a:gd name="T96" fmla="*/ 68 w 86"/>
                  <a:gd name="T97" fmla="*/ 31 h 82"/>
                  <a:gd name="T98" fmla="*/ 74 w 86"/>
                  <a:gd name="T99" fmla="*/ 23 h 82"/>
                  <a:gd name="T100" fmla="*/ 75 w 86"/>
                  <a:gd name="T101" fmla="*/ 16 h 82"/>
                  <a:gd name="T102" fmla="*/ 82 w 86"/>
                  <a:gd name="T103" fmla="*/ 14 h 82"/>
                  <a:gd name="T104" fmla="*/ 84 w 86"/>
                  <a:gd name="T105" fmla="*/ 13 h 82"/>
                  <a:gd name="T106" fmla="*/ 84 w 86"/>
                  <a:gd name="T107" fmla="*/ 7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6" h="82">
                    <a:moveTo>
                      <a:pt x="84" y="7"/>
                    </a:moveTo>
                    <a:cubicBezTo>
                      <a:pt x="85" y="8"/>
                      <a:pt x="85" y="9"/>
                      <a:pt x="86" y="10"/>
                    </a:cubicBezTo>
                    <a:cubicBezTo>
                      <a:pt x="85" y="6"/>
                      <a:pt x="85" y="6"/>
                      <a:pt x="85" y="6"/>
                    </a:cubicBezTo>
                    <a:cubicBezTo>
                      <a:pt x="85" y="7"/>
                      <a:pt x="85" y="6"/>
                      <a:pt x="84" y="5"/>
                    </a:cubicBezTo>
                    <a:cubicBezTo>
                      <a:pt x="84" y="6"/>
                      <a:pt x="84" y="6"/>
                      <a:pt x="84" y="6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83" y="5"/>
                      <a:pt x="82" y="4"/>
                      <a:pt x="82" y="6"/>
                    </a:cubicBezTo>
                    <a:cubicBezTo>
                      <a:pt x="83" y="7"/>
                      <a:pt x="83" y="7"/>
                      <a:pt x="83" y="7"/>
                    </a:cubicBezTo>
                    <a:cubicBezTo>
                      <a:pt x="83" y="7"/>
                      <a:pt x="84" y="9"/>
                      <a:pt x="83" y="8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0" y="4"/>
                      <a:pt x="80" y="4"/>
                      <a:pt x="80" y="4"/>
                    </a:cubicBezTo>
                    <a:cubicBezTo>
                      <a:pt x="82" y="7"/>
                      <a:pt x="80" y="5"/>
                      <a:pt x="81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79" y="5"/>
                      <a:pt x="81" y="7"/>
                      <a:pt x="81" y="7"/>
                    </a:cubicBezTo>
                    <a:cubicBezTo>
                      <a:pt x="80" y="7"/>
                      <a:pt x="79" y="5"/>
                      <a:pt x="79" y="4"/>
                    </a:cubicBezTo>
                    <a:cubicBezTo>
                      <a:pt x="78" y="4"/>
                      <a:pt x="79" y="6"/>
                      <a:pt x="77" y="5"/>
                    </a:cubicBezTo>
                    <a:cubicBezTo>
                      <a:pt x="77" y="5"/>
                      <a:pt x="77" y="6"/>
                      <a:pt x="77" y="8"/>
                    </a:cubicBezTo>
                    <a:cubicBezTo>
                      <a:pt x="77" y="8"/>
                      <a:pt x="76" y="5"/>
                      <a:pt x="76" y="6"/>
                    </a:cubicBezTo>
                    <a:cubicBezTo>
                      <a:pt x="75" y="5"/>
                      <a:pt x="74" y="3"/>
                      <a:pt x="74" y="2"/>
                    </a:cubicBezTo>
                    <a:cubicBezTo>
                      <a:pt x="74" y="2"/>
                      <a:pt x="73" y="1"/>
                      <a:pt x="73" y="2"/>
                    </a:cubicBezTo>
                    <a:cubicBezTo>
                      <a:pt x="73" y="1"/>
                      <a:pt x="72" y="0"/>
                      <a:pt x="72" y="0"/>
                    </a:cubicBezTo>
                    <a:cubicBezTo>
                      <a:pt x="73" y="1"/>
                      <a:pt x="74" y="3"/>
                      <a:pt x="74" y="3"/>
                    </a:cubicBezTo>
                    <a:cubicBezTo>
                      <a:pt x="76" y="5"/>
                      <a:pt x="74" y="4"/>
                      <a:pt x="76" y="6"/>
                    </a:cubicBezTo>
                    <a:cubicBezTo>
                      <a:pt x="75" y="6"/>
                      <a:pt x="74" y="6"/>
                      <a:pt x="74" y="7"/>
                    </a:cubicBezTo>
                    <a:cubicBezTo>
                      <a:pt x="74" y="7"/>
                      <a:pt x="73" y="5"/>
                      <a:pt x="73" y="4"/>
                    </a:cubicBezTo>
                    <a:cubicBezTo>
                      <a:pt x="73" y="6"/>
                      <a:pt x="73" y="7"/>
                      <a:pt x="73" y="7"/>
                    </a:cubicBezTo>
                    <a:cubicBezTo>
                      <a:pt x="74" y="8"/>
                      <a:pt x="74" y="8"/>
                      <a:pt x="75" y="10"/>
                    </a:cubicBezTo>
                    <a:cubicBezTo>
                      <a:pt x="75" y="10"/>
                      <a:pt x="75" y="11"/>
                      <a:pt x="75" y="11"/>
                    </a:cubicBezTo>
                    <a:cubicBezTo>
                      <a:pt x="74" y="9"/>
                      <a:pt x="72" y="7"/>
                      <a:pt x="72" y="7"/>
                    </a:cubicBezTo>
                    <a:cubicBezTo>
                      <a:pt x="71" y="5"/>
                      <a:pt x="73" y="7"/>
                      <a:pt x="71" y="5"/>
                    </a:cubicBezTo>
                    <a:cubicBezTo>
                      <a:pt x="70" y="3"/>
                      <a:pt x="71" y="2"/>
                      <a:pt x="72" y="3"/>
                    </a:cubicBezTo>
                    <a:cubicBezTo>
                      <a:pt x="71" y="1"/>
                      <a:pt x="71" y="3"/>
                      <a:pt x="70" y="1"/>
                    </a:cubicBezTo>
                    <a:cubicBezTo>
                      <a:pt x="70" y="1"/>
                      <a:pt x="70" y="3"/>
                      <a:pt x="70" y="3"/>
                    </a:cubicBezTo>
                    <a:cubicBezTo>
                      <a:pt x="71" y="4"/>
                      <a:pt x="71" y="4"/>
                      <a:pt x="71" y="5"/>
                    </a:cubicBezTo>
                    <a:cubicBezTo>
                      <a:pt x="72" y="8"/>
                      <a:pt x="70" y="4"/>
                      <a:pt x="70" y="4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4"/>
                      <a:pt x="69" y="4"/>
                    </a:cubicBezTo>
                    <a:cubicBezTo>
                      <a:pt x="67" y="2"/>
                      <a:pt x="69" y="4"/>
                      <a:pt x="68" y="2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6" y="0"/>
                      <a:pt x="68" y="2"/>
                      <a:pt x="67" y="2"/>
                    </a:cubicBezTo>
                    <a:cubicBezTo>
                      <a:pt x="67" y="1"/>
                      <a:pt x="67" y="1"/>
                      <a:pt x="67" y="1"/>
                    </a:cubicBezTo>
                    <a:cubicBezTo>
                      <a:pt x="67" y="2"/>
                      <a:pt x="67" y="2"/>
                      <a:pt x="67" y="2"/>
                    </a:cubicBezTo>
                    <a:cubicBezTo>
                      <a:pt x="68" y="3"/>
                      <a:pt x="69" y="4"/>
                      <a:pt x="69" y="4"/>
                    </a:cubicBezTo>
                    <a:cubicBezTo>
                      <a:pt x="70" y="7"/>
                      <a:pt x="69" y="4"/>
                      <a:pt x="69" y="5"/>
                    </a:cubicBezTo>
                    <a:cubicBezTo>
                      <a:pt x="69" y="7"/>
                      <a:pt x="69" y="5"/>
                      <a:pt x="70" y="6"/>
                    </a:cubicBezTo>
                    <a:cubicBezTo>
                      <a:pt x="71" y="8"/>
                      <a:pt x="70" y="8"/>
                      <a:pt x="70" y="8"/>
                    </a:cubicBezTo>
                    <a:cubicBezTo>
                      <a:pt x="70" y="9"/>
                      <a:pt x="69" y="7"/>
                      <a:pt x="68" y="6"/>
                    </a:cubicBezTo>
                    <a:cubicBezTo>
                      <a:pt x="68" y="6"/>
                      <a:pt x="68" y="5"/>
                      <a:pt x="69" y="6"/>
                    </a:cubicBezTo>
                    <a:cubicBezTo>
                      <a:pt x="68" y="4"/>
                      <a:pt x="67" y="3"/>
                      <a:pt x="66" y="2"/>
                    </a:cubicBezTo>
                    <a:cubicBezTo>
                      <a:pt x="65" y="1"/>
                      <a:pt x="67" y="4"/>
                      <a:pt x="67" y="4"/>
                    </a:cubicBezTo>
                    <a:cubicBezTo>
                      <a:pt x="67" y="3"/>
                      <a:pt x="68" y="5"/>
                      <a:pt x="68" y="6"/>
                    </a:cubicBezTo>
                    <a:cubicBezTo>
                      <a:pt x="70" y="10"/>
                      <a:pt x="66" y="3"/>
                      <a:pt x="66" y="4"/>
                    </a:cubicBezTo>
                    <a:cubicBezTo>
                      <a:pt x="68" y="6"/>
                      <a:pt x="67" y="8"/>
                      <a:pt x="70" y="10"/>
                    </a:cubicBezTo>
                    <a:cubicBezTo>
                      <a:pt x="70" y="11"/>
                      <a:pt x="70" y="12"/>
                      <a:pt x="70" y="12"/>
                    </a:cubicBezTo>
                    <a:cubicBezTo>
                      <a:pt x="69" y="10"/>
                      <a:pt x="69" y="10"/>
                      <a:pt x="68" y="8"/>
                    </a:cubicBezTo>
                    <a:cubicBezTo>
                      <a:pt x="68" y="9"/>
                      <a:pt x="68" y="9"/>
                      <a:pt x="68" y="9"/>
                    </a:cubicBezTo>
                    <a:cubicBezTo>
                      <a:pt x="66" y="6"/>
                      <a:pt x="66" y="6"/>
                      <a:pt x="66" y="6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4" y="4"/>
                      <a:pt x="65" y="5"/>
                      <a:pt x="65" y="6"/>
                    </a:cubicBezTo>
                    <a:cubicBezTo>
                      <a:pt x="64" y="5"/>
                      <a:pt x="64" y="4"/>
                      <a:pt x="64" y="4"/>
                    </a:cubicBezTo>
                    <a:cubicBezTo>
                      <a:pt x="64" y="5"/>
                      <a:pt x="65" y="7"/>
                      <a:pt x="65" y="7"/>
                    </a:cubicBezTo>
                    <a:cubicBezTo>
                      <a:pt x="65" y="7"/>
                      <a:pt x="64" y="6"/>
                      <a:pt x="63" y="5"/>
                    </a:cubicBezTo>
                    <a:cubicBezTo>
                      <a:pt x="63" y="4"/>
                      <a:pt x="63" y="4"/>
                      <a:pt x="63" y="4"/>
                    </a:cubicBezTo>
                    <a:cubicBezTo>
                      <a:pt x="63" y="5"/>
                      <a:pt x="62" y="3"/>
                      <a:pt x="62" y="4"/>
                    </a:cubicBezTo>
                    <a:cubicBezTo>
                      <a:pt x="63" y="5"/>
                      <a:pt x="64" y="6"/>
                      <a:pt x="65" y="8"/>
                    </a:cubicBezTo>
                    <a:cubicBezTo>
                      <a:pt x="65" y="8"/>
                      <a:pt x="64" y="7"/>
                      <a:pt x="64" y="7"/>
                    </a:cubicBezTo>
                    <a:cubicBezTo>
                      <a:pt x="63" y="6"/>
                      <a:pt x="63" y="6"/>
                      <a:pt x="63" y="6"/>
                    </a:cubicBezTo>
                    <a:cubicBezTo>
                      <a:pt x="63" y="7"/>
                      <a:pt x="62" y="4"/>
                      <a:pt x="62" y="5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2" y="6"/>
                      <a:pt x="62" y="5"/>
                      <a:pt x="61" y="5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62" y="6"/>
                      <a:pt x="63" y="8"/>
                      <a:pt x="61" y="6"/>
                    </a:cubicBezTo>
                    <a:cubicBezTo>
                      <a:pt x="63" y="8"/>
                      <a:pt x="61" y="6"/>
                      <a:pt x="62" y="7"/>
                    </a:cubicBezTo>
                    <a:cubicBezTo>
                      <a:pt x="64" y="9"/>
                      <a:pt x="63" y="9"/>
                      <a:pt x="63" y="9"/>
                    </a:cubicBezTo>
                    <a:cubicBezTo>
                      <a:pt x="62" y="7"/>
                      <a:pt x="63" y="9"/>
                      <a:pt x="63" y="9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62" y="9"/>
                      <a:pt x="62" y="9"/>
                      <a:pt x="62" y="9"/>
                    </a:cubicBezTo>
                    <a:cubicBezTo>
                      <a:pt x="60" y="6"/>
                      <a:pt x="62" y="10"/>
                      <a:pt x="61" y="10"/>
                    </a:cubicBezTo>
                    <a:cubicBezTo>
                      <a:pt x="61" y="9"/>
                      <a:pt x="60" y="7"/>
                      <a:pt x="60" y="7"/>
                    </a:cubicBezTo>
                    <a:cubicBezTo>
                      <a:pt x="61" y="9"/>
                      <a:pt x="61" y="10"/>
                      <a:pt x="62" y="11"/>
                    </a:cubicBezTo>
                    <a:cubicBezTo>
                      <a:pt x="61" y="11"/>
                      <a:pt x="60" y="9"/>
                      <a:pt x="59" y="7"/>
                    </a:cubicBezTo>
                    <a:cubicBezTo>
                      <a:pt x="60" y="9"/>
                      <a:pt x="58" y="7"/>
                      <a:pt x="59" y="9"/>
                    </a:cubicBezTo>
                    <a:cubicBezTo>
                      <a:pt x="60" y="9"/>
                      <a:pt x="60" y="10"/>
                      <a:pt x="61" y="11"/>
                    </a:cubicBezTo>
                    <a:cubicBezTo>
                      <a:pt x="61" y="11"/>
                      <a:pt x="60" y="10"/>
                      <a:pt x="60" y="10"/>
                    </a:cubicBezTo>
                    <a:cubicBezTo>
                      <a:pt x="60" y="10"/>
                      <a:pt x="61" y="12"/>
                      <a:pt x="61" y="12"/>
                    </a:cubicBezTo>
                    <a:cubicBezTo>
                      <a:pt x="61" y="12"/>
                      <a:pt x="62" y="14"/>
                      <a:pt x="61" y="13"/>
                    </a:cubicBezTo>
                    <a:cubicBezTo>
                      <a:pt x="60" y="12"/>
                      <a:pt x="61" y="12"/>
                      <a:pt x="60" y="11"/>
                    </a:cubicBezTo>
                    <a:cubicBezTo>
                      <a:pt x="60" y="11"/>
                      <a:pt x="62" y="15"/>
                      <a:pt x="62" y="15"/>
                    </a:cubicBezTo>
                    <a:cubicBezTo>
                      <a:pt x="63" y="16"/>
                      <a:pt x="65" y="18"/>
                      <a:pt x="65" y="19"/>
                    </a:cubicBezTo>
                    <a:cubicBezTo>
                      <a:pt x="64" y="19"/>
                      <a:pt x="65" y="18"/>
                      <a:pt x="63" y="17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1" y="15"/>
                      <a:pt x="61" y="13"/>
                      <a:pt x="59" y="11"/>
                    </a:cubicBezTo>
                    <a:cubicBezTo>
                      <a:pt x="60" y="12"/>
                      <a:pt x="60" y="12"/>
                      <a:pt x="60" y="12"/>
                    </a:cubicBezTo>
                    <a:cubicBezTo>
                      <a:pt x="59" y="12"/>
                      <a:pt x="58" y="10"/>
                      <a:pt x="58" y="10"/>
                    </a:cubicBezTo>
                    <a:cubicBezTo>
                      <a:pt x="59" y="12"/>
                      <a:pt x="57" y="11"/>
                      <a:pt x="58" y="11"/>
                    </a:cubicBezTo>
                    <a:cubicBezTo>
                      <a:pt x="59" y="12"/>
                      <a:pt x="58" y="11"/>
                      <a:pt x="58" y="12"/>
                    </a:cubicBezTo>
                    <a:cubicBezTo>
                      <a:pt x="58" y="12"/>
                      <a:pt x="60" y="14"/>
                      <a:pt x="59" y="14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56" y="11"/>
                      <a:pt x="58" y="13"/>
                      <a:pt x="57" y="12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56" y="12"/>
                      <a:pt x="55" y="13"/>
                      <a:pt x="57" y="17"/>
                    </a:cubicBezTo>
                    <a:cubicBezTo>
                      <a:pt x="56" y="16"/>
                      <a:pt x="55" y="16"/>
                      <a:pt x="54" y="15"/>
                    </a:cubicBezTo>
                    <a:cubicBezTo>
                      <a:pt x="55" y="16"/>
                      <a:pt x="55" y="17"/>
                      <a:pt x="55" y="17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3" y="15"/>
                      <a:pt x="54" y="17"/>
                      <a:pt x="54" y="18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2" y="16"/>
                      <a:pt x="54" y="18"/>
                      <a:pt x="54" y="18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4" y="19"/>
                      <a:pt x="53" y="19"/>
                      <a:pt x="52" y="17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2" y="18"/>
                      <a:pt x="51" y="18"/>
                      <a:pt x="51" y="19"/>
                    </a:cubicBezTo>
                    <a:cubicBezTo>
                      <a:pt x="52" y="19"/>
                      <a:pt x="52" y="20"/>
                      <a:pt x="53" y="21"/>
                    </a:cubicBezTo>
                    <a:cubicBezTo>
                      <a:pt x="55" y="22"/>
                      <a:pt x="53" y="20"/>
                      <a:pt x="54" y="22"/>
                    </a:cubicBezTo>
                    <a:cubicBezTo>
                      <a:pt x="53" y="21"/>
                      <a:pt x="52" y="20"/>
                      <a:pt x="52" y="20"/>
                    </a:cubicBezTo>
                    <a:cubicBezTo>
                      <a:pt x="49" y="18"/>
                      <a:pt x="50" y="21"/>
                      <a:pt x="50" y="20"/>
                    </a:cubicBezTo>
                    <a:cubicBezTo>
                      <a:pt x="50" y="21"/>
                      <a:pt x="50" y="21"/>
                      <a:pt x="50" y="21"/>
                    </a:cubicBezTo>
                    <a:cubicBezTo>
                      <a:pt x="48" y="20"/>
                      <a:pt x="50" y="22"/>
                      <a:pt x="48" y="22"/>
                    </a:cubicBezTo>
                    <a:cubicBezTo>
                      <a:pt x="49" y="22"/>
                      <a:pt x="51" y="25"/>
                      <a:pt x="51" y="25"/>
                    </a:cubicBezTo>
                    <a:cubicBezTo>
                      <a:pt x="52" y="26"/>
                      <a:pt x="49" y="23"/>
                      <a:pt x="48" y="22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48" y="24"/>
                      <a:pt x="49" y="25"/>
                      <a:pt x="48" y="2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4"/>
                      <a:pt x="47" y="23"/>
                      <a:pt x="47" y="23"/>
                    </a:cubicBezTo>
                    <a:cubicBezTo>
                      <a:pt x="48" y="25"/>
                      <a:pt x="47" y="24"/>
                      <a:pt x="48" y="25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47" y="26"/>
                      <a:pt x="47" y="26"/>
                      <a:pt x="47" y="26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45" y="24"/>
                      <a:pt x="47" y="25"/>
                      <a:pt x="47" y="26"/>
                    </a:cubicBezTo>
                    <a:cubicBezTo>
                      <a:pt x="48" y="27"/>
                      <a:pt x="47" y="26"/>
                      <a:pt x="46" y="26"/>
                    </a:cubicBezTo>
                    <a:cubicBezTo>
                      <a:pt x="46" y="25"/>
                      <a:pt x="47" y="26"/>
                      <a:pt x="47" y="25"/>
                    </a:cubicBezTo>
                    <a:cubicBezTo>
                      <a:pt x="46" y="24"/>
                      <a:pt x="46" y="25"/>
                      <a:pt x="46" y="25"/>
                    </a:cubicBezTo>
                    <a:cubicBezTo>
                      <a:pt x="46" y="25"/>
                      <a:pt x="47" y="26"/>
                      <a:pt x="46" y="26"/>
                    </a:cubicBezTo>
                    <a:cubicBezTo>
                      <a:pt x="46" y="26"/>
                      <a:pt x="46" y="26"/>
                      <a:pt x="45" y="25"/>
                    </a:cubicBezTo>
                    <a:cubicBezTo>
                      <a:pt x="46" y="26"/>
                      <a:pt x="45" y="26"/>
                      <a:pt x="46" y="27"/>
                    </a:cubicBezTo>
                    <a:cubicBezTo>
                      <a:pt x="46" y="27"/>
                      <a:pt x="47" y="27"/>
                      <a:pt x="47" y="28"/>
                    </a:cubicBezTo>
                    <a:cubicBezTo>
                      <a:pt x="47" y="28"/>
                      <a:pt x="47" y="28"/>
                      <a:pt x="47" y="28"/>
                    </a:cubicBezTo>
                    <a:cubicBezTo>
                      <a:pt x="47" y="27"/>
                      <a:pt x="47" y="27"/>
                      <a:pt x="47" y="27"/>
                    </a:cubicBezTo>
                    <a:cubicBezTo>
                      <a:pt x="47" y="28"/>
                      <a:pt x="46" y="28"/>
                      <a:pt x="47" y="29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7" y="28"/>
                      <a:pt x="46" y="28"/>
                      <a:pt x="46" y="29"/>
                    </a:cubicBezTo>
                    <a:cubicBezTo>
                      <a:pt x="45" y="27"/>
                      <a:pt x="44" y="26"/>
                      <a:pt x="44" y="26"/>
                    </a:cubicBezTo>
                    <a:cubicBezTo>
                      <a:pt x="44" y="27"/>
                      <a:pt x="44" y="27"/>
                      <a:pt x="44" y="27"/>
                    </a:cubicBezTo>
                    <a:cubicBezTo>
                      <a:pt x="44" y="28"/>
                      <a:pt x="44" y="27"/>
                      <a:pt x="43" y="27"/>
                    </a:cubicBezTo>
                    <a:cubicBezTo>
                      <a:pt x="42" y="26"/>
                      <a:pt x="46" y="31"/>
                      <a:pt x="45" y="30"/>
                    </a:cubicBezTo>
                    <a:cubicBezTo>
                      <a:pt x="44" y="28"/>
                      <a:pt x="43" y="28"/>
                      <a:pt x="43" y="28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4" y="29"/>
                      <a:pt x="42" y="28"/>
                      <a:pt x="44" y="28"/>
                    </a:cubicBezTo>
                    <a:cubicBezTo>
                      <a:pt x="44" y="29"/>
                      <a:pt x="44" y="29"/>
                      <a:pt x="44" y="30"/>
                    </a:cubicBezTo>
                    <a:cubicBezTo>
                      <a:pt x="41" y="27"/>
                      <a:pt x="42" y="30"/>
                      <a:pt x="40" y="29"/>
                    </a:cubicBezTo>
                    <a:cubicBezTo>
                      <a:pt x="42" y="30"/>
                      <a:pt x="41" y="29"/>
                      <a:pt x="41" y="30"/>
                    </a:cubicBezTo>
                    <a:cubicBezTo>
                      <a:pt x="39" y="28"/>
                      <a:pt x="41" y="31"/>
                      <a:pt x="40" y="30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0" y="31"/>
                      <a:pt x="44" y="35"/>
                      <a:pt x="41" y="33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38" y="29"/>
                      <a:pt x="41" y="33"/>
                      <a:pt x="39" y="31"/>
                    </a:cubicBezTo>
                    <a:cubicBezTo>
                      <a:pt x="39" y="32"/>
                      <a:pt x="40" y="33"/>
                      <a:pt x="41" y="34"/>
                    </a:cubicBezTo>
                    <a:cubicBezTo>
                      <a:pt x="40" y="33"/>
                      <a:pt x="39" y="33"/>
                      <a:pt x="38" y="32"/>
                    </a:cubicBezTo>
                    <a:cubicBezTo>
                      <a:pt x="39" y="33"/>
                      <a:pt x="39" y="33"/>
                      <a:pt x="38" y="33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7" y="32"/>
                      <a:pt x="38" y="33"/>
                      <a:pt x="38" y="33"/>
                    </a:cubicBezTo>
                    <a:cubicBezTo>
                      <a:pt x="37" y="32"/>
                      <a:pt x="37" y="33"/>
                      <a:pt x="36" y="33"/>
                    </a:cubicBezTo>
                    <a:cubicBezTo>
                      <a:pt x="37" y="35"/>
                      <a:pt x="35" y="32"/>
                      <a:pt x="37" y="35"/>
                    </a:cubicBezTo>
                    <a:cubicBezTo>
                      <a:pt x="36" y="34"/>
                      <a:pt x="36" y="34"/>
                      <a:pt x="36" y="34"/>
                    </a:cubicBezTo>
                    <a:cubicBezTo>
                      <a:pt x="37" y="35"/>
                      <a:pt x="38" y="36"/>
                      <a:pt x="38" y="37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35" y="33"/>
                      <a:pt x="36" y="35"/>
                      <a:pt x="35" y="34"/>
                    </a:cubicBezTo>
                    <a:cubicBezTo>
                      <a:pt x="36" y="35"/>
                      <a:pt x="35" y="34"/>
                      <a:pt x="36" y="35"/>
                    </a:cubicBezTo>
                    <a:cubicBezTo>
                      <a:pt x="36" y="36"/>
                      <a:pt x="36" y="36"/>
                      <a:pt x="36" y="36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36" y="38"/>
                      <a:pt x="35" y="36"/>
                      <a:pt x="35" y="36"/>
                    </a:cubicBezTo>
                    <a:cubicBezTo>
                      <a:pt x="34" y="35"/>
                      <a:pt x="34" y="36"/>
                      <a:pt x="35" y="36"/>
                    </a:cubicBezTo>
                    <a:cubicBezTo>
                      <a:pt x="35" y="36"/>
                      <a:pt x="35" y="36"/>
                      <a:pt x="35" y="37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35" y="36"/>
                      <a:pt x="35" y="36"/>
                      <a:pt x="35" y="37"/>
                    </a:cubicBezTo>
                    <a:cubicBezTo>
                      <a:pt x="35" y="36"/>
                      <a:pt x="35" y="36"/>
                      <a:pt x="34" y="36"/>
                    </a:cubicBezTo>
                    <a:cubicBezTo>
                      <a:pt x="34" y="36"/>
                      <a:pt x="34" y="36"/>
                      <a:pt x="35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3" y="35"/>
                      <a:pt x="33" y="36"/>
                      <a:pt x="34" y="37"/>
                    </a:cubicBezTo>
                    <a:cubicBezTo>
                      <a:pt x="32" y="36"/>
                      <a:pt x="33" y="38"/>
                      <a:pt x="33" y="39"/>
                    </a:cubicBezTo>
                    <a:cubicBezTo>
                      <a:pt x="33" y="39"/>
                      <a:pt x="32" y="38"/>
                      <a:pt x="33" y="38"/>
                    </a:cubicBezTo>
                    <a:cubicBezTo>
                      <a:pt x="33" y="39"/>
                      <a:pt x="33" y="40"/>
                      <a:pt x="33" y="39"/>
                    </a:cubicBezTo>
                    <a:cubicBezTo>
                      <a:pt x="33" y="40"/>
                      <a:pt x="32" y="38"/>
                      <a:pt x="32" y="38"/>
                    </a:cubicBezTo>
                    <a:cubicBezTo>
                      <a:pt x="31" y="38"/>
                      <a:pt x="33" y="40"/>
                      <a:pt x="32" y="40"/>
                    </a:cubicBezTo>
                    <a:cubicBezTo>
                      <a:pt x="30" y="38"/>
                      <a:pt x="33" y="42"/>
                      <a:pt x="31" y="41"/>
                    </a:cubicBezTo>
                    <a:cubicBezTo>
                      <a:pt x="31" y="41"/>
                      <a:pt x="31" y="40"/>
                      <a:pt x="30" y="39"/>
                    </a:cubicBezTo>
                    <a:cubicBezTo>
                      <a:pt x="30" y="40"/>
                      <a:pt x="30" y="41"/>
                      <a:pt x="31" y="43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30" y="41"/>
                      <a:pt x="30" y="42"/>
                      <a:pt x="31" y="43"/>
                    </a:cubicBezTo>
                    <a:cubicBezTo>
                      <a:pt x="32" y="44"/>
                      <a:pt x="32" y="45"/>
                      <a:pt x="32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6"/>
                      <a:pt x="32" y="46"/>
                      <a:pt x="32" y="46"/>
                    </a:cubicBezTo>
                    <a:cubicBezTo>
                      <a:pt x="31" y="45"/>
                      <a:pt x="31" y="45"/>
                      <a:pt x="31" y="45"/>
                    </a:cubicBezTo>
                    <a:cubicBezTo>
                      <a:pt x="29" y="43"/>
                      <a:pt x="29" y="44"/>
                      <a:pt x="29" y="44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0" y="46"/>
                      <a:pt x="29" y="44"/>
                      <a:pt x="29" y="44"/>
                    </a:cubicBezTo>
                    <a:cubicBezTo>
                      <a:pt x="31" y="48"/>
                      <a:pt x="31" y="48"/>
                      <a:pt x="31" y="48"/>
                    </a:cubicBezTo>
                    <a:cubicBezTo>
                      <a:pt x="31" y="48"/>
                      <a:pt x="30" y="47"/>
                      <a:pt x="29" y="46"/>
                    </a:cubicBezTo>
                    <a:cubicBezTo>
                      <a:pt x="29" y="46"/>
                      <a:pt x="31" y="49"/>
                      <a:pt x="31" y="50"/>
                    </a:cubicBezTo>
                    <a:cubicBezTo>
                      <a:pt x="31" y="50"/>
                      <a:pt x="31" y="51"/>
                      <a:pt x="31" y="51"/>
                    </a:cubicBezTo>
                    <a:cubicBezTo>
                      <a:pt x="30" y="50"/>
                      <a:pt x="31" y="51"/>
                      <a:pt x="31" y="51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28" y="48"/>
                      <a:pt x="28" y="47"/>
                    </a:cubicBezTo>
                    <a:cubicBezTo>
                      <a:pt x="28" y="48"/>
                      <a:pt x="27" y="47"/>
                      <a:pt x="26" y="47"/>
                    </a:cubicBezTo>
                    <a:cubicBezTo>
                      <a:pt x="28" y="49"/>
                      <a:pt x="27" y="49"/>
                      <a:pt x="28" y="51"/>
                    </a:cubicBezTo>
                    <a:cubicBezTo>
                      <a:pt x="28" y="51"/>
                      <a:pt x="27" y="49"/>
                      <a:pt x="26" y="49"/>
                    </a:cubicBezTo>
                    <a:cubicBezTo>
                      <a:pt x="27" y="50"/>
                      <a:pt x="26" y="50"/>
                      <a:pt x="25" y="50"/>
                    </a:cubicBezTo>
                    <a:cubicBezTo>
                      <a:pt x="25" y="50"/>
                      <a:pt x="25" y="50"/>
                      <a:pt x="25" y="50"/>
                    </a:cubicBezTo>
                    <a:cubicBezTo>
                      <a:pt x="25" y="51"/>
                      <a:pt x="24" y="51"/>
                      <a:pt x="25" y="53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4" y="51"/>
                      <a:pt x="27" y="54"/>
                      <a:pt x="25" y="53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5" y="53"/>
                      <a:pt x="23" y="52"/>
                      <a:pt x="24" y="54"/>
                    </a:cubicBezTo>
                    <a:cubicBezTo>
                      <a:pt x="24" y="53"/>
                      <a:pt x="24" y="53"/>
                      <a:pt x="24" y="53"/>
                    </a:cubicBezTo>
                    <a:cubicBezTo>
                      <a:pt x="24" y="53"/>
                      <a:pt x="23" y="53"/>
                      <a:pt x="24" y="55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22" y="52"/>
                      <a:pt x="24" y="55"/>
                      <a:pt x="23" y="55"/>
                    </a:cubicBezTo>
                    <a:cubicBezTo>
                      <a:pt x="23" y="55"/>
                      <a:pt x="22" y="54"/>
                      <a:pt x="22" y="54"/>
                    </a:cubicBezTo>
                    <a:cubicBezTo>
                      <a:pt x="23" y="55"/>
                      <a:pt x="22" y="55"/>
                      <a:pt x="23" y="55"/>
                    </a:cubicBezTo>
                    <a:cubicBezTo>
                      <a:pt x="21" y="54"/>
                      <a:pt x="21" y="54"/>
                      <a:pt x="21" y="54"/>
                    </a:cubicBezTo>
                    <a:cubicBezTo>
                      <a:pt x="20" y="55"/>
                      <a:pt x="18" y="56"/>
                      <a:pt x="18" y="59"/>
                    </a:cubicBezTo>
                    <a:cubicBezTo>
                      <a:pt x="16" y="57"/>
                      <a:pt x="17" y="57"/>
                      <a:pt x="16" y="56"/>
                    </a:cubicBezTo>
                    <a:cubicBezTo>
                      <a:pt x="18" y="58"/>
                      <a:pt x="16" y="57"/>
                      <a:pt x="16" y="58"/>
                    </a:cubicBezTo>
                    <a:cubicBezTo>
                      <a:pt x="16" y="57"/>
                      <a:pt x="16" y="57"/>
                      <a:pt x="16" y="57"/>
                    </a:cubicBezTo>
                    <a:cubicBezTo>
                      <a:pt x="16" y="58"/>
                      <a:pt x="15" y="57"/>
                      <a:pt x="16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7" y="59"/>
                      <a:pt x="14" y="56"/>
                      <a:pt x="15" y="59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16" y="60"/>
                      <a:pt x="13" y="57"/>
                      <a:pt x="15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3" y="58"/>
                      <a:pt x="15" y="61"/>
                      <a:pt x="14" y="60"/>
                    </a:cubicBezTo>
                    <a:cubicBezTo>
                      <a:pt x="14" y="60"/>
                      <a:pt x="14" y="61"/>
                      <a:pt x="15" y="63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13" y="62"/>
                      <a:pt x="12" y="63"/>
                      <a:pt x="13" y="65"/>
                    </a:cubicBezTo>
                    <a:cubicBezTo>
                      <a:pt x="12" y="65"/>
                      <a:pt x="12" y="65"/>
                      <a:pt x="12" y="65"/>
                    </a:cubicBezTo>
                    <a:cubicBezTo>
                      <a:pt x="13" y="67"/>
                      <a:pt x="9" y="64"/>
                      <a:pt x="12" y="67"/>
                    </a:cubicBezTo>
                    <a:cubicBezTo>
                      <a:pt x="13" y="69"/>
                      <a:pt x="13" y="69"/>
                      <a:pt x="13" y="69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11" y="68"/>
                      <a:pt x="10" y="68"/>
                      <a:pt x="11" y="69"/>
                    </a:cubicBezTo>
                    <a:cubicBezTo>
                      <a:pt x="10" y="68"/>
                      <a:pt x="10" y="68"/>
                      <a:pt x="10" y="68"/>
                    </a:cubicBezTo>
                    <a:cubicBezTo>
                      <a:pt x="10" y="68"/>
                      <a:pt x="11" y="70"/>
                      <a:pt x="11" y="70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7" y="68"/>
                      <a:pt x="4" y="67"/>
                      <a:pt x="5" y="71"/>
                    </a:cubicBezTo>
                    <a:cubicBezTo>
                      <a:pt x="5" y="72"/>
                      <a:pt x="3" y="70"/>
                      <a:pt x="3" y="70"/>
                    </a:cubicBezTo>
                    <a:cubicBezTo>
                      <a:pt x="5" y="73"/>
                      <a:pt x="0" y="70"/>
                      <a:pt x="2" y="75"/>
                    </a:cubicBezTo>
                    <a:cubicBezTo>
                      <a:pt x="2" y="77"/>
                      <a:pt x="6" y="82"/>
                      <a:pt x="6" y="82"/>
                    </a:cubicBezTo>
                    <a:cubicBezTo>
                      <a:pt x="7" y="78"/>
                      <a:pt x="10" y="79"/>
                      <a:pt x="14" y="80"/>
                    </a:cubicBezTo>
                    <a:cubicBezTo>
                      <a:pt x="14" y="79"/>
                      <a:pt x="14" y="77"/>
                      <a:pt x="15" y="78"/>
                    </a:cubicBezTo>
                    <a:cubicBezTo>
                      <a:pt x="18" y="75"/>
                      <a:pt x="23" y="77"/>
                      <a:pt x="24" y="73"/>
                    </a:cubicBezTo>
                    <a:cubicBezTo>
                      <a:pt x="23" y="73"/>
                      <a:pt x="23" y="72"/>
                      <a:pt x="23" y="71"/>
                    </a:cubicBezTo>
                    <a:cubicBezTo>
                      <a:pt x="23" y="72"/>
                      <a:pt x="23" y="72"/>
                      <a:pt x="23" y="72"/>
                    </a:cubicBezTo>
                    <a:cubicBezTo>
                      <a:pt x="22" y="71"/>
                      <a:pt x="22" y="71"/>
                      <a:pt x="22" y="71"/>
                    </a:cubicBezTo>
                    <a:cubicBezTo>
                      <a:pt x="23" y="70"/>
                      <a:pt x="24" y="72"/>
                      <a:pt x="24" y="72"/>
                    </a:cubicBezTo>
                    <a:cubicBezTo>
                      <a:pt x="25" y="71"/>
                      <a:pt x="25" y="70"/>
                      <a:pt x="26" y="70"/>
                    </a:cubicBezTo>
                    <a:cubicBezTo>
                      <a:pt x="25" y="68"/>
                      <a:pt x="27" y="69"/>
                      <a:pt x="25" y="67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7"/>
                      <a:pt x="26" y="67"/>
                      <a:pt x="28" y="68"/>
                    </a:cubicBezTo>
                    <a:cubicBezTo>
                      <a:pt x="32" y="68"/>
                      <a:pt x="33" y="64"/>
                      <a:pt x="36" y="63"/>
                    </a:cubicBezTo>
                    <a:cubicBezTo>
                      <a:pt x="39" y="60"/>
                      <a:pt x="40" y="57"/>
                      <a:pt x="43" y="54"/>
                    </a:cubicBezTo>
                    <a:cubicBezTo>
                      <a:pt x="41" y="51"/>
                      <a:pt x="42" y="52"/>
                      <a:pt x="41" y="49"/>
                    </a:cubicBezTo>
                    <a:cubicBezTo>
                      <a:pt x="42" y="50"/>
                      <a:pt x="42" y="50"/>
                      <a:pt x="42" y="50"/>
                    </a:cubicBezTo>
                    <a:cubicBezTo>
                      <a:pt x="41" y="48"/>
                      <a:pt x="42" y="49"/>
                      <a:pt x="44" y="50"/>
                    </a:cubicBezTo>
                    <a:cubicBezTo>
                      <a:pt x="43" y="49"/>
                      <a:pt x="44" y="50"/>
                      <a:pt x="42" y="48"/>
                    </a:cubicBezTo>
                    <a:cubicBezTo>
                      <a:pt x="41" y="47"/>
                      <a:pt x="44" y="50"/>
                      <a:pt x="44" y="49"/>
                    </a:cubicBezTo>
                    <a:cubicBezTo>
                      <a:pt x="45" y="50"/>
                      <a:pt x="43" y="48"/>
                      <a:pt x="44" y="49"/>
                    </a:cubicBezTo>
                    <a:cubicBezTo>
                      <a:pt x="43" y="46"/>
                      <a:pt x="44" y="50"/>
                      <a:pt x="47" y="50"/>
                    </a:cubicBezTo>
                    <a:cubicBezTo>
                      <a:pt x="47" y="49"/>
                      <a:pt x="47" y="46"/>
                      <a:pt x="49" y="46"/>
                    </a:cubicBezTo>
                    <a:cubicBezTo>
                      <a:pt x="49" y="46"/>
                      <a:pt x="48" y="45"/>
                      <a:pt x="48" y="45"/>
                    </a:cubicBezTo>
                    <a:cubicBezTo>
                      <a:pt x="50" y="47"/>
                      <a:pt x="48" y="44"/>
                      <a:pt x="49" y="45"/>
                    </a:cubicBezTo>
                    <a:cubicBezTo>
                      <a:pt x="50" y="46"/>
                      <a:pt x="50" y="46"/>
                      <a:pt x="50" y="46"/>
                    </a:cubicBezTo>
                    <a:cubicBezTo>
                      <a:pt x="51" y="46"/>
                      <a:pt x="50" y="45"/>
                      <a:pt x="52" y="45"/>
                    </a:cubicBezTo>
                    <a:cubicBezTo>
                      <a:pt x="51" y="44"/>
                      <a:pt x="54" y="45"/>
                      <a:pt x="53" y="44"/>
                    </a:cubicBezTo>
                    <a:cubicBezTo>
                      <a:pt x="54" y="45"/>
                      <a:pt x="54" y="44"/>
                      <a:pt x="54" y="45"/>
                    </a:cubicBezTo>
                    <a:cubicBezTo>
                      <a:pt x="52" y="42"/>
                      <a:pt x="56" y="45"/>
                      <a:pt x="55" y="43"/>
                    </a:cubicBezTo>
                    <a:cubicBezTo>
                      <a:pt x="55" y="43"/>
                      <a:pt x="55" y="43"/>
                      <a:pt x="55" y="43"/>
                    </a:cubicBezTo>
                    <a:cubicBezTo>
                      <a:pt x="56" y="42"/>
                      <a:pt x="58" y="42"/>
                      <a:pt x="58" y="39"/>
                    </a:cubicBezTo>
                    <a:cubicBezTo>
                      <a:pt x="59" y="38"/>
                      <a:pt x="62" y="40"/>
                      <a:pt x="62" y="38"/>
                    </a:cubicBezTo>
                    <a:cubicBezTo>
                      <a:pt x="61" y="37"/>
                      <a:pt x="61" y="37"/>
                      <a:pt x="61" y="37"/>
                    </a:cubicBezTo>
                    <a:cubicBezTo>
                      <a:pt x="61" y="36"/>
                      <a:pt x="62" y="37"/>
                      <a:pt x="62" y="38"/>
                    </a:cubicBezTo>
                    <a:cubicBezTo>
                      <a:pt x="61" y="36"/>
                      <a:pt x="63" y="37"/>
                      <a:pt x="64" y="37"/>
                    </a:cubicBezTo>
                    <a:cubicBezTo>
                      <a:pt x="63" y="36"/>
                      <a:pt x="63" y="36"/>
                      <a:pt x="63" y="35"/>
                    </a:cubicBezTo>
                    <a:cubicBezTo>
                      <a:pt x="66" y="36"/>
                      <a:pt x="63" y="33"/>
                      <a:pt x="66" y="34"/>
                    </a:cubicBezTo>
                    <a:cubicBezTo>
                      <a:pt x="63" y="32"/>
                      <a:pt x="65" y="33"/>
                      <a:pt x="64" y="32"/>
                    </a:cubicBezTo>
                    <a:cubicBezTo>
                      <a:pt x="64" y="32"/>
                      <a:pt x="65" y="33"/>
                      <a:pt x="65" y="33"/>
                    </a:cubicBezTo>
                    <a:cubicBezTo>
                      <a:pt x="66" y="33"/>
                      <a:pt x="66" y="32"/>
                      <a:pt x="67" y="33"/>
                    </a:cubicBezTo>
                    <a:cubicBezTo>
                      <a:pt x="67" y="32"/>
                      <a:pt x="66" y="31"/>
                      <a:pt x="66" y="31"/>
                    </a:cubicBezTo>
                    <a:cubicBezTo>
                      <a:pt x="68" y="33"/>
                      <a:pt x="67" y="31"/>
                      <a:pt x="68" y="31"/>
                    </a:cubicBezTo>
                    <a:cubicBezTo>
                      <a:pt x="66" y="29"/>
                      <a:pt x="66" y="28"/>
                      <a:pt x="66" y="28"/>
                    </a:cubicBezTo>
                    <a:cubicBezTo>
                      <a:pt x="68" y="31"/>
                      <a:pt x="68" y="31"/>
                      <a:pt x="68" y="31"/>
                    </a:cubicBezTo>
                    <a:cubicBezTo>
                      <a:pt x="68" y="29"/>
                      <a:pt x="71" y="30"/>
                      <a:pt x="70" y="27"/>
                    </a:cubicBezTo>
                    <a:cubicBezTo>
                      <a:pt x="71" y="28"/>
                      <a:pt x="71" y="28"/>
                      <a:pt x="71" y="28"/>
                    </a:cubicBezTo>
                    <a:cubicBezTo>
                      <a:pt x="71" y="25"/>
                      <a:pt x="73" y="26"/>
                      <a:pt x="72" y="23"/>
                    </a:cubicBezTo>
                    <a:cubicBezTo>
                      <a:pt x="73" y="23"/>
                      <a:pt x="73" y="24"/>
                      <a:pt x="74" y="23"/>
                    </a:cubicBezTo>
                    <a:cubicBezTo>
                      <a:pt x="73" y="22"/>
                      <a:pt x="73" y="22"/>
                      <a:pt x="72" y="20"/>
                    </a:cubicBezTo>
                    <a:cubicBezTo>
                      <a:pt x="72" y="20"/>
                      <a:pt x="73" y="21"/>
                      <a:pt x="74" y="21"/>
                    </a:cubicBezTo>
                    <a:cubicBezTo>
                      <a:pt x="74" y="21"/>
                      <a:pt x="76" y="23"/>
                      <a:pt x="75" y="20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0"/>
                      <a:pt x="75" y="18"/>
                      <a:pt x="76" y="19"/>
                    </a:cubicBezTo>
                    <a:cubicBezTo>
                      <a:pt x="76" y="18"/>
                      <a:pt x="76" y="17"/>
                      <a:pt x="75" y="16"/>
                    </a:cubicBezTo>
                    <a:cubicBezTo>
                      <a:pt x="75" y="16"/>
                      <a:pt x="76" y="18"/>
                      <a:pt x="76" y="17"/>
                    </a:cubicBezTo>
                    <a:cubicBezTo>
                      <a:pt x="77" y="19"/>
                      <a:pt x="77" y="19"/>
                      <a:pt x="77" y="19"/>
                    </a:cubicBezTo>
                    <a:cubicBezTo>
                      <a:pt x="78" y="18"/>
                      <a:pt x="78" y="17"/>
                      <a:pt x="79" y="15"/>
                    </a:cubicBezTo>
                    <a:cubicBezTo>
                      <a:pt x="80" y="17"/>
                      <a:pt x="80" y="15"/>
                      <a:pt x="81" y="15"/>
                    </a:cubicBezTo>
                    <a:cubicBezTo>
                      <a:pt x="81" y="14"/>
                      <a:pt x="82" y="15"/>
                      <a:pt x="81" y="13"/>
                    </a:cubicBezTo>
                    <a:cubicBezTo>
                      <a:pt x="82" y="14"/>
                      <a:pt x="82" y="14"/>
                      <a:pt x="82" y="14"/>
                    </a:cubicBezTo>
                    <a:cubicBezTo>
                      <a:pt x="82" y="14"/>
                      <a:pt x="83" y="13"/>
                      <a:pt x="84" y="14"/>
                    </a:cubicBezTo>
                    <a:cubicBezTo>
                      <a:pt x="84" y="14"/>
                      <a:pt x="83" y="12"/>
                      <a:pt x="83" y="11"/>
                    </a:cubicBezTo>
                    <a:cubicBezTo>
                      <a:pt x="84" y="12"/>
                      <a:pt x="84" y="12"/>
                      <a:pt x="84" y="12"/>
                    </a:cubicBezTo>
                    <a:cubicBezTo>
                      <a:pt x="84" y="11"/>
                      <a:pt x="83" y="10"/>
                      <a:pt x="82" y="8"/>
                    </a:cubicBezTo>
                    <a:cubicBezTo>
                      <a:pt x="83" y="9"/>
                      <a:pt x="82" y="8"/>
                      <a:pt x="83" y="9"/>
                    </a:cubicBezTo>
                    <a:cubicBezTo>
                      <a:pt x="83" y="10"/>
                      <a:pt x="84" y="11"/>
                      <a:pt x="84" y="13"/>
                    </a:cubicBezTo>
                    <a:cubicBezTo>
                      <a:pt x="85" y="13"/>
                      <a:pt x="84" y="10"/>
                      <a:pt x="85" y="11"/>
                    </a:cubicBezTo>
                    <a:cubicBezTo>
                      <a:pt x="86" y="12"/>
                      <a:pt x="86" y="11"/>
                      <a:pt x="85" y="9"/>
                    </a:cubicBezTo>
                    <a:cubicBezTo>
                      <a:pt x="85" y="10"/>
                      <a:pt x="85" y="10"/>
                      <a:pt x="86" y="11"/>
                    </a:cubicBezTo>
                    <a:cubicBezTo>
                      <a:pt x="86" y="11"/>
                      <a:pt x="86" y="11"/>
                      <a:pt x="86" y="10"/>
                    </a:cubicBezTo>
                    <a:cubicBezTo>
                      <a:pt x="86" y="10"/>
                      <a:pt x="85" y="10"/>
                      <a:pt x="85" y="10"/>
                    </a:cubicBezTo>
                    <a:cubicBezTo>
                      <a:pt x="85" y="9"/>
                      <a:pt x="85" y="8"/>
                      <a:pt x="84" y="7"/>
                    </a:cubicBezTo>
                    <a:cubicBezTo>
                      <a:pt x="84" y="7"/>
                      <a:pt x="84" y="7"/>
                      <a:pt x="84" y="7"/>
                    </a:cubicBezTo>
                    <a:cubicBezTo>
                      <a:pt x="83" y="6"/>
                      <a:pt x="84" y="5"/>
                      <a:pt x="84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67" name="Freeform 37"/>
              <p:cNvSpPr>
                <a:spLocks/>
              </p:cNvSpPr>
              <p:nvPr/>
            </p:nvSpPr>
            <p:spPr bwMode="auto">
              <a:xfrm>
                <a:off x="6329" y="2470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68" name="Freeform 38"/>
              <p:cNvSpPr>
                <a:spLocks/>
              </p:cNvSpPr>
              <p:nvPr/>
            </p:nvSpPr>
            <p:spPr bwMode="auto">
              <a:xfrm>
                <a:off x="6049" y="22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69" name="Freeform 39"/>
              <p:cNvSpPr>
                <a:spLocks/>
              </p:cNvSpPr>
              <p:nvPr/>
            </p:nvSpPr>
            <p:spPr bwMode="auto">
              <a:xfrm>
                <a:off x="6412" y="2850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70" name="Freeform 40"/>
              <p:cNvSpPr>
                <a:spLocks/>
              </p:cNvSpPr>
              <p:nvPr/>
            </p:nvSpPr>
            <p:spPr bwMode="auto">
              <a:xfrm>
                <a:off x="6045" y="2259"/>
                <a:ext cx="2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71" name="Freeform 41"/>
              <p:cNvSpPr>
                <a:spLocks/>
              </p:cNvSpPr>
              <p:nvPr/>
            </p:nvSpPr>
            <p:spPr bwMode="auto">
              <a:xfrm>
                <a:off x="6441" y="30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72" name="Freeform 42"/>
              <p:cNvSpPr>
                <a:spLocks/>
              </p:cNvSpPr>
              <p:nvPr/>
            </p:nvSpPr>
            <p:spPr bwMode="auto">
              <a:xfrm>
                <a:off x="6040" y="234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73" name="Freeform 43"/>
              <p:cNvSpPr>
                <a:spLocks/>
              </p:cNvSpPr>
              <p:nvPr/>
            </p:nvSpPr>
            <p:spPr bwMode="auto">
              <a:xfrm>
                <a:off x="6543" y="2821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74" name="Freeform 44"/>
              <p:cNvSpPr>
                <a:spLocks/>
              </p:cNvSpPr>
              <p:nvPr/>
            </p:nvSpPr>
            <p:spPr bwMode="auto">
              <a:xfrm>
                <a:off x="6524" y="304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75" name="Freeform 45"/>
              <p:cNvSpPr>
                <a:spLocks/>
              </p:cNvSpPr>
              <p:nvPr/>
            </p:nvSpPr>
            <p:spPr bwMode="auto">
              <a:xfrm>
                <a:off x="6554" y="2821"/>
                <a:ext cx="3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76" name="Freeform 46"/>
              <p:cNvSpPr>
                <a:spLocks/>
              </p:cNvSpPr>
              <p:nvPr/>
            </p:nvSpPr>
            <p:spPr bwMode="auto">
              <a:xfrm>
                <a:off x="6469" y="294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77" name="Freeform 47"/>
              <p:cNvSpPr>
                <a:spLocks/>
              </p:cNvSpPr>
              <p:nvPr/>
            </p:nvSpPr>
            <p:spPr bwMode="auto">
              <a:xfrm>
                <a:off x="6554" y="282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78" name="Freeform 48"/>
              <p:cNvSpPr>
                <a:spLocks/>
              </p:cNvSpPr>
              <p:nvPr/>
            </p:nvSpPr>
            <p:spPr bwMode="auto">
              <a:xfrm>
                <a:off x="6424" y="30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79" name="Freeform 49"/>
              <p:cNvSpPr>
                <a:spLocks/>
              </p:cNvSpPr>
              <p:nvPr/>
            </p:nvSpPr>
            <p:spPr bwMode="auto">
              <a:xfrm>
                <a:off x="6443" y="2473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80" name="Freeform 50"/>
              <p:cNvSpPr>
                <a:spLocks/>
              </p:cNvSpPr>
              <p:nvPr/>
            </p:nvSpPr>
            <p:spPr bwMode="auto">
              <a:xfrm>
                <a:off x="6045" y="226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81" name="Freeform 51"/>
              <p:cNvSpPr>
                <a:spLocks/>
              </p:cNvSpPr>
              <p:nvPr/>
            </p:nvSpPr>
            <p:spPr bwMode="auto">
              <a:xfrm>
                <a:off x="7192" y="2542"/>
                <a:ext cx="3" cy="4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2"/>
                      <a:pt x="1" y="0"/>
                      <a:pt x="0" y="1"/>
                    </a:cubicBezTo>
                    <a:cubicBezTo>
                      <a:pt x="1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82" name="Freeform 52"/>
              <p:cNvSpPr>
                <a:spLocks/>
              </p:cNvSpPr>
              <p:nvPr/>
            </p:nvSpPr>
            <p:spPr bwMode="auto">
              <a:xfrm>
                <a:off x="7159" y="2527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0 h 3"/>
                  <a:gd name="T4" fmla="*/ 0 w 3"/>
                  <a:gd name="T5" fmla="*/ 3 h 3"/>
                  <a:gd name="T6" fmla="*/ 3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83" name="Freeform 53"/>
              <p:cNvSpPr>
                <a:spLocks/>
              </p:cNvSpPr>
              <p:nvPr/>
            </p:nvSpPr>
            <p:spPr bwMode="auto">
              <a:xfrm>
                <a:off x="7140" y="2473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84" name="Freeform 54"/>
              <p:cNvSpPr>
                <a:spLocks/>
              </p:cNvSpPr>
              <p:nvPr/>
            </p:nvSpPr>
            <p:spPr bwMode="auto">
              <a:xfrm>
                <a:off x="7067" y="2494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85" name="Freeform 55"/>
              <p:cNvSpPr>
                <a:spLocks/>
              </p:cNvSpPr>
              <p:nvPr/>
            </p:nvSpPr>
            <p:spPr bwMode="auto">
              <a:xfrm>
                <a:off x="7062" y="2480"/>
                <a:ext cx="5" cy="2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1 h 1"/>
                  <a:gd name="T4" fmla="*/ 1 w 2"/>
                  <a:gd name="T5" fmla="*/ 0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1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86" name="Freeform 56"/>
              <p:cNvSpPr>
                <a:spLocks/>
              </p:cNvSpPr>
              <p:nvPr/>
            </p:nvSpPr>
            <p:spPr bwMode="auto">
              <a:xfrm>
                <a:off x="7064" y="2485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87" name="Freeform 57"/>
              <p:cNvSpPr>
                <a:spLocks/>
              </p:cNvSpPr>
              <p:nvPr/>
            </p:nvSpPr>
            <p:spPr bwMode="auto">
              <a:xfrm>
                <a:off x="7199" y="253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88" name="Freeform 58"/>
              <p:cNvSpPr>
                <a:spLocks/>
              </p:cNvSpPr>
              <p:nvPr/>
            </p:nvSpPr>
            <p:spPr bwMode="auto">
              <a:xfrm>
                <a:off x="6192" y="2051"/>
                <a:ext cx="30" cy="2"/>
              </a:xfrm>
              <a:custGeom>
                <a:avLst/>
                <a:gdLst>
                  <a:gd name="T0" fmla="*/ 4 w 13"/>
                  <a:gd name="T1" fmla="*/ 1 h 1"/>
                  <a:gd name="T2" fmla="*/ 6 w 13"/>
                  <a:gd name="T3" fmla="*/ 1 h 1"/>
                  <a:gd name="T4" fmla="*/ 6 w 13"/>
                  <a:gd name="T5" fmla="*/ 1 h 1"/>
                  <a:gd name="T6" fmla="*/ 6 w 13"/>
                  <a:gd name="T7" fmla="*/ 1 h 1"/>
                  <a:gd name="T8" fmla="*/ 6 w 13"/>
                  <a:gd name="T9" fmla="*/ 1 h 1"/>
                  <a:gd name="T10" fmla="*/ 6 w 13"/>
                  <a:gd name="T11" fmla="*/ 1 h 1"/>
                  <a:gd name="T12" fmla="*/ 6 w 13"/>
                  <a:gd name="T13" fmla="*/ 1 h 1"/>
                  <a:gd name="T14" fmla="*/ 6 w 13"/>
                  <a:gd name="T15" fmla="*/ 1 h 1"/>
                  <a:gd name="T16" fmla="*/ 4 w 13"/>
                  <a:gd name="T17" fmla="*/ 1 h 1"/>
                  <a:gd name="T18" fmla="*/ 4 w 13"/>
                  <a:gd name="T1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1">
                    <a:moveTo>
                      <a:pt x="4" y="1"/>
                    </a:moveTo>
                    <a:cubicBezTo>
                      <a:pt x="4" y="1"/>
                      <a:pt x="5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0" y="0"/>
                      <a:pt x="13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89" name="Freeform 59"/>
              <p:cNvSpPr>
                <a:spLocks/>
              </p:cNvSpPr>
              <p:nvPr/>
            </p:nvSpPr>
            <p:spPr bwMode="auto">
              <a:xfrm>
                <a:off x="7190" y="2542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90" name="Freeform 60"/>
              <p:cNvSpPr>
                <a:spLocks/>
              </p:cNvSpPr>
              <p:nvPr/>
            </p:nvSpPr>
            <p:spPr bwMode="auto">
              <a:xfrm>
                <a:off x="7062" y="2480"/>
                <a:ext cx="5" cy="9"/>
              </a:xfrm>
              <a:custGeom>
                <a:avLst/>
                <a:gdLst>
                  <a:gd name="T0" fmla="*/ 2 w 2"/>
                  <a:gd name="T1" fmla="*/ 1 h 4"/>
                  <a:gd name="T2" fmla="*/ 2 w 2"/>
                  <a:gd name="T3" fmla="*/ 0 h 4"/>
                  <a:gd name="T4" fmla="*/ 1 w 2"/>
                  <a:gd name="T5" fmla="*/ 2 h 4"/>
                  <a:gd name="T6" fmla="*/ 1 w 2"/>
                  <a:gd name="T7" fmla="*/ 2 h 4"/>
                  <a:gd name="T8" fmla="*/ 0 w 2"/>
                  <a:gd name="T9" fmla="*/ 4 h 4"/>
                  <a:gd name="T10" fmla="*/ 2 w 2"/>
                  <a:gd name="T1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0" y="3"/>
                      <a:pt x="1" y="2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1" y="3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91" name="Freeform 61"/>
              <p:cNvSpPr>
                <a:spLocks/>
              </p:cNvSpPr>
              <p:nvPr/>
            </p:nvSpPr>
            <p:spPr bwMode="auto">
              <a:xfrm>
                <a:off x="7216" y="2537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92" name="Freeform 62"/>
              <p:cNvSpPr>
                <a:spLocks/>
              </p:cNvSpPr>
              <p:nvPr/>
            </p:nvSpPr>
            <p:spPr bwMode="auto">
              <a:xfrm>
                <a:off x="7199" y="2534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93" name="Freeform 63"/>
              <p:cNvSpPr>
                <a:spLocks/>
              </p:cNvSpPr>
              <p:nvPr/>
            </p:nvSpPr>
            <p:spPr bwMode="auto">
              <a:xfrm>
                <a:off x="7074" y="2499"/>
                <a:ext cx="5" cy="5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1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0" y="2"/>
                      <a:pt x="1" y="1"/>
                      <a:pt x="1" y="1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94" name="Freeform 64"/>
              <p:cNvSpPr>
                <a:spLocks/>
              </p:cNvSpPr>
              <p:nvPr/>
            </p:nvSpPr>
            <p:spPr bwMode="auto">
              <a:xfrm>
                <a:off x="7062" y="2485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95" name="Freeform 65"/>
              <p:cNvSpPr>
                <a:spLocks/>
              </p:cNvSpPr>
              <p:nvPr/>
            </p:nvSpPr>
            <p:spPr bwMode="auto">
              <a:xfrm>
                <a:off x="5890" y="2063"/>
                <a:ext cx="3" cy="7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3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96" name="Freeform 66"/>
              <p:cNvSpPr>
                <a:spLocks/>
              </p:cNvSpPr>
              <p:nvPr/>
            </p:nvSpPr>
            <p:spPr bwMode="auto">
              <a:xfrm>
                <a:off x="6151" y="2587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97" name="Freeform 67"/>
              <p:cNvSpPr>
                <a:spLocks/>
              </p:cNvSpPr>
              <p:nvPr/>
            </p:nvSpPr>
            <p:spPr bwMode="auto">
              <a:xfrm>
                <a:off x="6049" y="2252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98" name="Freeform 68"/>
              <p:cNvSpPr>
                <a:spLocks/>
              </p:cNvSpPr>
              <p:nvPr/>
            </p:nvSpPr>
            <p:spPr bwMode="auto">
              <a:xfrm>
                <a:off x="6704" y="1688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99" name="Freeform 69"/>
              <p:cNvSpPr>
                <a:spLocks/>
              </p:cNvSpPr>
              <p:nvPr/>
            </p:nvSpPr>
            <p:spPr bwMode="auto">
              <a:xfrm>
                <a:off x="6047" y="2252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00" name="Freeform 70"/>
              <p:cNvSpPr>
                <a:spLocks/>
              </p:cNvSpPr>
              <p:nvPr/>
            </p:nvSpPr>
            <p:spPr bwMode="auto">
              <a:xfrm>
                <a:off x="6049" y="2252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1 h 1"/>
                  <a:gd name="T4" fmla="*/ 1 h 1"/>
                  <a:gd name="T5" fmla="*/ 1 h 1"/>
                  <a:gd name="T6" fmla="*/ 0 h 1"/>
                  <a:gd name="T7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01" name="Freeform 71"/>
              <p:cNvSpPr>
                <a:spLocks/>
              </p:cNvSpPr>
              <p:nvPr/>
            </p:nvSpPr>
            <p:spPr bwMode="auto">
              <a:xfrm>
                <a:off x="6303" y="1646"/>
                <a:ext cx="5" cy="2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1 h 1"/>
                  <a:gd name="T4" fmla="*/ 2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02" name="Freeform 72"/>
              <p:cNvSpPr>
                <a:spLocks/>
              </p:cNvSpPr>
              <p:nvPr/>
            </p:nvSpPr>
            <p:spPr bwMode="auto">
              <a:xfrm>
                <a:off x="5990" y="2264"/>
                <a:ext cx="19" cy="17"/>
              </a:xfrm>
              <a:custGeom>
                <a:avLst/>
                <a:gdLst>
                  <a:gd name="T0" fmla="*/ 2 w 8"/>
                  <a:gd name="T1" fmla="*/ 5 h 7"/>
                  <a:gd name="T2" fmla="*/ 4 w 8"/>
                  <a:gd name="T3" fmla="*/ 2 h 7"/>
                  <a:gd name="T4" fmla="*/ 2 w 8"/>
                  <a:gd name="T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7">
                    <a:moveTo>
                      <a:pt x="2" y="5"/>
                    </a:moveTo>
                    <a:cubicBezTo>
                      <a:pt x="8" y="0"/>
                      <a:pt x="0" y="7"/>
                      <a:pt x="4" y="2"/>
                    </a:cubicBezTo>
                    <a:cubicBezTo>
                      <a:pt x="2" y="3"/>
                      <a:pt x="2" y="4"/>
                      <a:pt x="2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03" name="Freeform 73"/>
              <p:cNvSpPr>
                <a:spLocks/>
              </p:cNvSpPr>
              <p:nvPr/>
            </p:nvSpPr>
            <p:spPr bwMode="auto">
              <a:xfrm>
                <a:off x="7062" y="2447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0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04" name="Freeform 74"/>
              <p:cNvSpPr>
                <a:spLocks/>
              </p:cNvSpPr>
              <p:nvPr/>
            </p:nvSpPr>
            <p:spPr bwMode="auto">
              <a:xfrm>
                <a:off x="7062" y="2447"/>
                <a:ext cx="2" cy="7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05" name="Freeform 75"/>
              <p:cNvSpPr>
                <a:spLocks/>
              </p:cNvSpPr>
              <p:nvPr/>
            </p:nvSpPr>
            <p:spPr bwMode="auto">
              <a:xfrm>
                <a:off x="6540" y="16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06" name="Freeform 76"/>
              <p:cNvSpPr>
                <a:spLocks/>
              </p:cNvSpPr>
              <p:nvPr/>
            </p:nvSpPr>
            <p:spPr bwMode="auto">
              <a:xfrm>
                <a:off x="5874" y="1603"/>
                <a:ext cx="1188" cy="1363"/>
              </a:xfrm>
              <a:custGeom>
                <a:avLst/>
                <a:gdLst>
                  <a:gd name="T0" fmla="*/ 307 w 501"/>
                  <a:gd name="T1" fmla="*/ 7 h 575"/>
                  <a:gd name="T2" fmla="*/ 204 w 501"/>
                  <a:gd name="T3" fmla="*/ 13 h 575"/>
                  <a:gd name="T4" fmla="*/ 130 w 501"/>
                  <a:gd name="T5" fmla="*/ 42 h 575"/>
                  <a:gd name="T6" fmla="*/ 23 w 501"/>
                  <a:gd name="T7" fmla="*/ 152 h 575"/>
                  <a:gd name="T8" fmla="*/ 0 w 501"/>
                  <a:gd name="T9" fmla="*/ 247 h 575"/>
                  <a:gd name="T10" fmla="*/ 50 w 501"/>
                  <a:gd name="T11" fmla="*/ 385 h 575"/>
                  <a:gd name="T12" fmla="*/ 111 w 501"/>
                  <a:gd name="T13" fmla="*/ 430 h 575"/>
                  <a:gd name="T14" fmla="*/ 184 w 501"/>
                  <a:gd name="T15" fmla="*/ 490 h 575"/>
                  <a:gd name="T16" fmla="*/ 202 w 501"/>
                  <a:gd name="T17" fmla="*/ 528 h 575"/>
                  <a:gd name="T18" fmla="*/ 213 w 501"/>
                  <a:gd name="T19" fmla="*/ 562 h 575"/>
                  <a:gd name="T20" fmla="*/ 214 w 501"/>
                  <a:gd name="T21" fmla="*/ 567 h 575"/>
                  <a:gd name="T22" fmla="*/ 211 w 501"/>
                  <a:gd name="T23" fmla="*/ 536 h 575"/>
                  <a:gd name="T24" fmla="*/ 199 w 501"/>
                  <a:gd name="T25" fmla="*/ 494 h 575"/>
                  <a:gd name="T26" fmla="*/ 165 w 501"/>
                  <a:gd name="T27" fmla="*/ 454 h 575"/>
                  <a:gd name="T28" fmla="*/ 164 w 501"/>
                  <a:gd name="T29" fmla="*/ 451 h 575"/>
                  <a:gd name="T30" fmla="*/ 135 w 501"/>
                  <a:gd name="T31" fmla="*/ 430 h 575"/>
                  <a:gd name="T32" fmla="*/ 134 w 501"/>
                  <a:gd name="T33" fmla="*/ 428 h 575"/>
                  <a:gd name="T34" fmla="*/ 125 w 501"/>
                  <a:gd name="T35" fmla="*/ 419 h 575"/>
                  <a:gd name="T36" fmla="*/ 97 w 501"/>
                  <a:gd name="T37" fmla="*/ 407 h 575"/>
                  <a:gd name="T38" fmla="*/ 85 w 501"/>
                  <a:gd name="T39" fmla="*/ 394 h 575"/>
                  <a:gd name="T40" fmla="*/ 77 w 501"/>
                  <a:gd name="T41" fmla="*/ 384 h 575"/>
                  <a:gd name="T42" fmla="*/ 63 w 501"/>
                  <a:gd name="T43" fmla="*/ 368 h 575"/>
                  <a:gd name="T44" fmla="*/ 49 w 501"/>
                  <a:gd name="T45" fmla="*/ 353 h 575"/>
                  <a:gd name="T46" fmla="*/ 40 w 501"/>
                  <a:gd name="T47" fmla="*/ 338 h 575"/>
                  <a:gd name="T48" fmla="*/ 25 w 501"/>
                  <a:gd name="T49" fmla="*/ 323 h 575"/>
                  <a:gd name="T50" fmla="*/ 29 w 501"/>
                  <a:gd name="T51" fmla="*/ 315 h 575"/>
                  <a:gd name="T52" fmla="*/ 21 w 501"/>
                  <a:gd name="T53" fmla="*/ 247 h 575"/>
                  <a:gd name="T54" fmla="*/ 23 w 501"/>
                  <a:gd name="T55" fmla="*/ 221 h 575"/>
                  <a:gd name="T56" fmla="*/ 26 w 501"/>
                  <a:gd name="T57" fmla="*/ 191 h 575"/>
                  <a:gd name="T58" fmla="*/ 56 w 501"/>
                  <a:gd name="T59" fmla="*/ 133 h 575"/>
                  <a:gd name="T60" fmla="*/ 74 w 501"/>
                  <a:gd name="T61" fmla="*/ 107 h 575"/>
                  <a:gd name="T62" fmla="*/ 84 w 501"/>
                  <a:gd name="T63" fmla="*/ 99 h 575"/>
                  <a:gd name="T64" fmla="*/ 90 w 501"/>
                  <a:gd name="T65" fmla="*/ 91 h 575"/>
                  <a:gd name="T66" fmla="*/ 110 w 501"/>
                  <a:gd name="T67" fmla="*/ 80 h 575"/>
                  <a:gd name="T68" fmla="*/ 129 w 501"/>
                  <a:gd name="T69" fmla="*/ 65 h 575"/>
                  <a:gd name="T70" fmla="*/ 182 w 501"/>
                  <a:gd name="T71" fmla="*/ 36 h 575"/>
                  <a:gd name="T72" fmla="*/ 211 w 501"/>
                  <a:gd name="T73" fmla="*/ 29 h 575"/>
                  <a:gd name="T74" fmla="*/ 253 w 501"/>
                  <a:gd name="T75" fmla="*/ 19 h 575"/>
                  <a:gd name="T76" fmla="*/ 281 w 501"/>
                  <a:gd name="T77" fmla="*/ 19 h 575"/>
                  <a:gd name="T78" fmla="*/ 284 w 501"/>
                  <a:gd name="T79" fmla="*/ 19 h 575"/>
                  <a:gd name="T80" fmla="*/ 320 w 501"/>
                  <a:gd name="T81" fmla="*/ 24 h 575"/>
                  <a:gd name="T82" fmla="*/ 369 w 501"/>
                  <a:gd name="T83" fmla="*/ 42 h 575"/>
                  <a:gd name="T84" fmla="*/ 388 w 501"/>
                  <a:gd name="T85" fmla="*/ 53 h 575"/>
                  <a:gd name="T86" fmla="*/ 407 w 501"/>
                  <a:gd name="T87" fmla="*/ 71 h 575"/>
                  <a:gd name="T88" fmla="*/ 435 w 501"/>
                  <a:gd name="T89" fmla="*/ 107 h 575"/>
                  <a:gd name="T90" fmla="*/ 462 w 501"/>
                  <a:gd name="T91" fmla="*/ 154 h 575"/>
                  <a:gd name="T92" fmla="*/ 471 w 501"/>
                  <a:gd name="T93" fmla="*/ 184 h 575"/>
                  <a:gd name="T94" fmla="*/ 464 w 501"/>
                  <a:gd name="T95" fmla="*/ 279 h 575"/>
                  <a:gd name="T96" fmla="*/ 451 w 501"/>
                  <a:gd name="T97" fmla="*/ 307 h 575"/>
                  <a:gd name="T98" fmla="*/ 395 w 501"/>
                  <a:gd name="T99" fmla="*/ 377 h 575"/>
                  <a:gd name="T100" fmla="*/ 368 w 501"/>
                  <a:gd name="T101" fmla="*/ 412 h 575"/>
                  <a:gd name="T102" fmla="*/ 363 w 501"/>
                  <a:gd name="T103" fmla="*/ 573 h 575"/>
                  <a:gd name="T104" fmla="*/ 446 w 501"/>
                  <a:gd name="T105" fmla="*/ 342 h 575"/>
                  <a:gd name="T106" fmla="*/ 463 w 501"/>
                  <a:gd name="T107" fmla="*/ 118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01" h="575">
                    <a:moveTo>
                      <a:pt x="463" y="118"/>
                    </a:moveTo>
                    <a:cubicBezTo>
                      <a:pt x="439" y="74"/>
                      <a:pt x="402" y="38"/>
                      <a:pt x="355" y="17"/>
                    </a:cubicBezTo>
                    <a:cubicBezTo>
                      <a:pt x="347" y="17"/>
                      <a:pt x="337" y="12"/>
                      <a:pt x="328" y="12"/>
                    </a:cubicBezTo>
                    <a:cubicBezTo>
                      <a:pt x="328" y="11"/>
                      <a:pt x="328" y="11"/>
                      <a:pt x="328" y="11"/>
                    </a:cubicBezTo>
                    <a:cubicBezTo>
                      <a:pt x="320" y="11"/>
                      <a:pt x="319" y="8"/>
                      <a:pt x="310" y="5"/>
                    </a:cubicBezTo>
                    <a:cubicBezTo>
                      <a:pt x="309" y="7"/>
                      <a:pt x="306" y="5"/>
                      <a:pt x="307" y="7"/>
                    </a:cubicBezTo>
                    <a:cubicBezTo>
                      <a:pt x="303" y="8"/>
                      <a:pt x="301" y="3"/>
                      <a:pt x="296" y="4"/>
                    </a:cubicBezTo>
                    <a:cubicBezTo>
                      <a:pt x="296" y="3"/>
                      <a:pt x="296" y="5"/>
                      <a:pt x="295" y="4"/>
                    </a:cubicBezTo>
                    <a:cubicBezTo>
                      <a:pt x="282" y="5"/>
                      <a:pt x="298" y="3"/>
                      <a:pt x="282" y="0"/>
                    </a:cubicBezTo>
                    <a:cubicBezTo>
                      <a:pt x="259" y="0"/>
                      <a:pt x="236" y="5"/>
                      <a:pt x="215" y="9"/>
                    </a:cubicBezTo>
                    <a:cubicBezTo>
                      <a:pt x="216" y="9"/>
                      <a:pt x="217" y="10"/>
                      <a:pt x="215" y="11"/>
                    </a:cubicBezTo>
                    <a:cubicBezTo>
                      <a:pt x="212" y="8"/>
                      <a:pt x="208" y="13"/>
                      <a:pt x="204" y="13"/>
                    </a:cubicBezTo>
                    <a:cubicBezTo>
                      <a:pt x="204" y="12"/>
                      <a:pt x="206" y="12"/>
                      <a:pt x="207" y="11"/>
                    </a:cubicBezTo>
                    <a:cubicBezTo>
                      <a:pt x="197" y="13"/>
                      <a:pt x="190" y="17"/>
                      <a:pt x="181" y="19"/>
                    </a:cubicBezTo>
                    <a:cubicBezTo>
                      <a:pt x="173" y="24"/>
                      <a:pt x="163" y="25"/>
                      <a:pt x="158" y="29"/>
                    </a:cubicBezTo>
                    <a:cubicBezTo>
                      <a:pt x="159" y="27"/>
                      <a:pt x="154" y="30"/>
                      <a:pt x="152" y="30"/>
                    </a:cubicBezTo>
                    <a:cubicBezTo>
                      <a:pt x="148" y="37"/>
                      <a:pt x="136" y="37"/>
                      <a:pt x="131" y="43"/>
                    </a:cubicBezTo>
                    <a:cubicBezTo>
                      <a:pt x="130" y="42"/>
                      <a:pt x="130" y="42"/>
                      <a:pt x="130" y="42"/>
                    </a:cubicBezTo>
                    <a:cubicBezTo>
                      <a:pt x="110" y="54"/>
                      <a:pt x="88" y="68"/>
                      <a:pt x="70" y="87"/>
                    </a:cubicBezTo>
                    <a:cubicBezTo>
                      <a:pt x="59" y="96"/>
                      <a:pt x="48" y="108"/>
                      <a:pt x="39" y="121"/>
                    </a:cubicBezTo>
                    <a:cubicBezTo>
                      <a:pt x="38" y="123"/>
                      <a:pt x="40" y="122"/>
                      <a:pt x="39" y="124"/>
                    </a:cubicBezTo>
                    <a:cubicBezTo>
                      <a:pt x="37" y="127"/>
                      <a:pt x="38" y="123"/>
                      <a:pt x="37" y="124"/>
                    </a:cubicBezTo>
                    <a:cubicBezTo>
                      <a:pt x="34" y="132"/>
                      <a:pt x="28" y="140"/>
                      <a:pt x="23" y="148"/>
                    </a:cubicBezTo>
                    <a:cubicBezTo>
                      <a:pt x="23" y="150"/>
                      <a:pt x="22" y="152"/>
                      <a:pt x="23" y="152"/>
                    </a:cubicBezTo>
                    <a:cubicBezTo>
                      <a:pt x="17" y="161"/>
                      <a:pt x="14" y="176"/>
                      <a:pt x="9" y="185"/>
                    </a:cubicBezTo>
                    <a:cubicBezTo>
                      <a:pt x="14" y="183"/>
                      <a:pt x="10" y="192"/>
                      <a:pt x="10" y="196"/>
                    </a:cubicBezTo>
                    <a:cubicBezTo>
                      <a:pt x="9" y="198"/>
                      <a:pt x="8" y="198"/>
                      <a:pt x="8" y="197"/>
                    </a:cubicBezTo>
                    <a:cubicBezTo>
                      <a:pt x="6" y="205"/>
                      <a:pt x="5" y="209"/>
                      <a:pt x="3" y="219"/>
                    </a:cubicBezTo>
                    <a:cubicBezTo>
                      <a:pt x="2" y="223"/>
                      <a:pt x="4" y="225"/>
                      <a:pt x="3" y="230"/>
                    </a:cubicBezTo>
                    <a:cubicBezTo>
                      <a:pt x="0" y="233"/>
                      <a:pt x="1" y="241"/>
                      <a:pt x="0" y="247"/>
                    </a:cubicBezTo>
                    <a:cubicBezTo>
                      <a:pt x="2" y="245"/>
                      <a:pt x="4" y="252"/>
                      <a:pt x="3" y="257"/>
                    </a:cubicBezTo>
                    <a:cubicBezTo>
                      <a:pt x="0" y="256"/>
                      <a:pt x="0" y="256"/>
                      <a:pt x="0" y="256"/>
                    </a:cubicBezTo>
                    <a:cubicBezTo>
                      <a:pt x="1" y="272"/>
                      <a:pt x="0" y="297"/>
                      <a:pt x="9" y="316"/>
                    </a:cubicBezTo>
                    <a:cubicBezTo>
                      <a:pt x="8" y="318"/>
                      <a:pt x="8" y="318"/>
                      <a:pt x="8" y="318"/>
                    </a:cubicBezTo>
                    <a:cubicBezTo>
                      <a:pt x="17" y="337"/>
                      <a:pt x="25" y="356"/>
                      <a:pt x="39" y="370"/>
                    </a:cubicBezTo>
                    <a:cubicBezTo>
                      <a:pt x="42" y="375"/>
                      <a:pt x="47" y="381"/>
                      <a:pt x="50" y="385"/>
                    </a:cubicBezTo>
                    <a:cubicBezTo>
                      <a:pt x="56" y="390"/>
                      <a:pt x="58" y="391"/>
                      <a:pt x="63" y="393"/>
                    </a:cubicBezTo>
                    <a:cubicBezTo>
                      <a:pt x="65" y="395"/>
                      <a:pt x="65" y="397"/>
                      <a:pt x="65" y="398"/>
                    </a:cubicBezTo>
                    <a:cubicBezTo>
                      <a:pt x="71" y="405"/>
                      <a:pt x="76" y="411"/>
                      <a:pt x="83" y="414"/>
                    </a:cubicBezTo>
                    <a:cubicBezTo>
                      <a:pt x="83" y="415"/>
                      <a:pt x="83" y="415"/>
                      <a:pt x="83" y="415"/>
                    </a:cubicBezTo>
                    <a:cubicBezTo>
                      <a:pt x="89" y="419"/>
                      <a:pt x="98" y="423"/>
                      <a:pt x="104" y="429"/>
                    </a:cubicBezTo>
                    <a:cubicBezTo>
                      <a:pt x="106" y="429"/>
                      <a:pt x="113" y="433"/>
                      <a:pt x="111" y="430"/>
                    </a:cubicBezTo>
                    <a:cubicBezTo>
                      <a:pt x="114" y="431"/>
                      <a:pt x="111" y="433"/>
                      <a:pt x="115" y="433"/>
                    </a:cubicBezTo>
                    <a:cubicBezTo>
                      <a:pt x="111" y="433"/>
                      <a:pt x="111" y="433"/>
                      <a:pt x="111" y="433"/>
                    </a:cubicBezTo>
                    <a:cubicBezTo>
                      <a:pt x="125" y="443"/>
                      <a:pt x="138" y="450"/>
                      <a:pt x="152" y="459"/>
                    </a:cubicBezTo>
                    <a:cubicBezTo>
                      <a:pt x="154" y="464"/>
                      <a:pt x="165" y="469"/>
                      <a:pt x="170" y="476"/>
                    </a:cubicBezTo>
                    <a:cubicBezTo>
                      <a:pt x="175" y="479"/>
                      <a:pt x="180" y="487"/>
                      <a:pt x="185" y="489"/>
                    </a:cubicBezTo>
                    <a:cubicBezTo>
                      <a:pt x="184" y="490"/>
                      <a:pt x="184" y="490"/>
                      <a:pt x="184" y="490"/>
                    </a:cubicBezTo>
                    <a:cubicBezTo>
                      <a:pt x="188" y="495"/>
                      <a:pt x="194" y="503"/>
                      <a:pt x="196" y="512"/>
                    </a:cubicBezTo>
                    <a:cubicBezTo>
                      <a:pt x="198" y="518"/>
                      <a:pt x="200" y="517"/>
                      <a:pt x="202" y="521"/>
                    </a:cubicBezTo>
                    <a:cubicBezTo>
                      <a:pt x="201" y="521"/>
                      <a:pt x="201" y="521"/>
                      <a:pt x="201" y="521"/>
                    </a:cubicBezTo>
                    <a:cubicBezTo>
                      <a:pt x="203" y="525"/>
                      <a:pt x="206" y="526"/>
                      <a:pt x="207" y="528"/>
                    </a:cubicBezTo>
                    <a:cubicBezTo>
                      <a:pt x="207" y="532"/>
                      <a:pt x="208" y="532"/>
                      <a:pt x="208" y="536"/>
                    </a:cubicBezTo>
                    <a:cubicBezTo>
                      <a:pt x="207" y="532"/>
                      <a:pt x="205" y="530"/>
                      <a:pt x="202" y="528"/>
                    </a:cubicBezTo>
                    <a:cubicBezTo>
                      <a:pt x="203" y="534"/>
                      <a:pt x="207" y="539"/>
                      <a:pt x="206" y="543"/>
                    </a:cubicBezTo>
                    <a:cubicBezTo>
                      <a:pt x="207" y="547"/>
                      <a:pt x="207" y="551"/>
                      <a:pt x="209" y="551"/>
                    </a:cubicBezTo>
                    <a:cubicBezTo>
                      <a:pt x="209" y="552"/>
                      <a:pt x="208" y="555"/>
                      <a:pt x="207" y="552"/>
                    </a:cubicBezTo>
                    <a:cubicBezTo>
                      <a:pt x="208" y="556"/>
                      <a:pt x="208" y="558"/>
                      <a:pt x="209" y="560"/>
                    </a:cubicBezTo>
                    <a:cubicBezTo>
                      <a:pt x="209" y="560"/>
                      <a:pt x="209" y="559"/>
                      <a:pt x="209" y="558"/>
                    </a:cubicBezTo>
                    <a:cubicBezTo>
                      <a:pt x="211" y="560"/>
                      <a:pt x="211" y="563"/>
                      <a:pt x="213" y="562"/>
                    </a:cubicBezTo>
                    <a:cubicBezTo>
                      <a:pt x="212" y="561"/>
                      <a:pt x="212" y="560"/>
                      <a:pt x="212" y="558"/>
                    </a:cubicBezTo>
                    <a:cubicBezTo>
                      <a:pt x="213" y="559"/>
                      <a:pt x="214" y="565"/>
                      <a:pt x="213" y="567"/>
                    </a:cubicBezTo>
                    <a:cubicBezTo>
                      <a:pt x="212" y="569"/>
                      <a:pt x="210" y="563"/>
                      <a:pt x="210" y="566"/>
                    </a:cubicBezTo>
                    <a:cubicBezTo>
                      <a:pt x="213" y="575"/>
                      <a:pt x="213" y="575"/>
                      <a:pt x="213" y="575"/>
                    </a:cubicBezTo>
                    <a:cubicBezTo>
                      <a:pt x="213" y="573"/>
                      <a:pt x="214" y="570"/>
                      <a:pt x="215" y="571"/>
                    </a:cubicBezTo>
                    <a:cubicBezTo>
                      <a:pt x="214" y="567"/>
                      <a:pt x="214" y="567"/>
                      <a:pt x="214" y="567"/>
                    </a:cubicBezTo>
                    <a:cubicBezTo>
                      <a:pt x="215" y="567"/>
                      <a:pt x="215" y="567"/>
                      <a:pt x="215" y="567"/>
                    </a:cubicBezTo>
                    <a:cubicBezTo>
                      <a:pt x="214" y="560"/>
                      <a:pt x="215" y="555"/>
                      <a:pt x="214" y="548"/>
                    </a:cubicBezTo>
                    <a:cubicBezTo>
                      <a:pt x="212" y="551"/>
                      <a:pt x="212" y="551"/>
                      <a:pt x="212" y="551"/>
                    </a:cubicBezTo>
                    <a:cubicBezTo>
                      <a:pt x="212" y="547"/>
                      <a:pt x="209" y="543"/>
                      <a:pt x="210" y="539"/>
                    </a:cubicBezTo>
                    <a:cubicBezTo>
                      <a:pt x="211" y="541"/>
                      <a:pt x="211" y="539"/>
                      <a:pt x="212" y="539"/>
                    </a:cubicBezTo>
                    <a:cubicBezTo>
                      <a:pt x="212" y="538"/>
                      <a:pt x="211" y="537"/>
                      <a:pt x="211" y="536"/>
                    </a:cubicBezTo>
                    <a:cubicBezTo>
                      <a:pt x="214" y="538"/>
                      <a:pt x="214" y="538"/>
                      <a:pt x="214" y="538"/>
                    </a:cubicBezTo>
                    <a:cubicBezTo>
                      <a:pt x="210" y="536"/>
                      <a:pt x="210" y="526"/>
                      <a:pt x="210" y="525"/>
                    </a:cubicBezTo>
                    <a:cubicBezTo>
                      <a:pt x="210" y="525"/>
                      <a:pt x="210" y="525"/>
                      <a:pt x="210" y="525"/>
                    </a:cubicBezTo>
                    <a:cubicBezTo>
                      <a:pt x="209" y="519"/>
                      <a:pt x="209" y="527"/>
                      <a:pt x="208" y="523"/>
                    </a:cubicBezTo>
                    <a:cubicBezTo>
                      <a:pt x="207" y="519"/>
                      <a:pt x="210" y="520"/>
                      <a:pt x="210" y="517"/>
                    </a:cubicBezTo>
                    <a:cubicBezTo>
                      <a:pt x="207" y="511"/>
                      <a:pt x="202" y="501"/>
                      <a:pt x="199" y="494"/>
                    </a:cubicBezTo>
                    <a:cubicBezTo>
                      <a:pt x="196" y="489"/>
                      <a:pt x="191" y="484"/>
                      <a:pt x="186" y="481"/>
                    </a:cubicBezTo>
                    <a:cubicBezTo>
                      <a:pt x="183" y="477"/>
                      <a:pt x="189" y="480"/>
                      <a:pt x="184" y="476"/>
                    </a:cubicBezTo>
                    <a:cubicBezTo>
                      <a:pt x="186" y="476"/>
                      <a:pt x="186" y="475"/>
                      <a:pt x="186" y="474"/>
                    </a:cubicBezTo>
                    <a:cubicBezTo>
                      <a:pt x="185" y="474"/>
                      <a:pt x="179" y="467"/>
                      <a:pt x="181" y="471"/>
                    </a:cubicBezTo>
                    <a:cubicBezTo>
                      <a:pt x="176" y="466"/>
                      <a:pt x="169" y="460"/>
                      <a:pt x="163" y="455"/>
                    </a:cubicBezTo>
                    <a:cubicBezTo>
                      <a:pt x="165" y="457"/>
                      <a:pt x="167" y="456"/>
                      <a:pt x="165" y="454"/>
                    </a:cubicBezTo>
                    <a:cubicBezTo>
                      <a:pt x="162" y="453"/>
                      <a:pt x="156" y="450"/>
                      <a:pt x="151" y="445"/>
                    </a:cubicBezTo>
                    <a:cubicBezTo>
                      <a:pt x="150" y="447"/>
                      <a:pt x="152" y="448"/>
                      <a:pt x="150" y="449"/>
                    </a:cubicBezTo>
                    <a:cubicBezTo>
                      <a:pt x="149" y="449"/>
                      <a:pt x="147" y="449"/>
                      <a:pt x="146" y="447"/>
                    </a:cubicBezTo>
                    <a:cubicBezTo>
                      <a:pt x="147" y="445"/>
                      <a:pt x="148" y="443"/>
                      <a:pt x="144" y="440"/>
                    </a:cubicBezTo>
                    <a:cubicBezTo>
                      <a:pt x="146" y="438"/>
                      <a:pt x="152" y="446"/>
                      <a:pt x="151" y="442"/>
                    </a:cubicBezTo>
                    <a:cubicBezTo>
                      <a:pt x="154" y="442"/>
                      <a:pt x="163" y="448"/>
                      <a:pt x="164" y="451"/>
                    </a:cubicBezTo>
                    <a:cubicBezTo>
                      <a:pt x="170" y="452"/>
                      <a:pt x="161" y="448"/>
                      <a:pt x="163" y="447"/>
                    </a:cubicBezTo>
                    <a:cubicBezTo>
                      <a:pt x="159" y="444"/>
                      <a:pt x="157" y="444"/>
                      <a:pt x="151" y="440"/>
                    </a:cubicBezTo>
                    <a:cubicBezTo>
                      <a:pt x="150" y="440"/>
                      <a:pt x="152" y="442"/>
                      <a:pt x="148" y="441"/>
                    </a:cubicBezTo>
                    <a:cubicBezTo>
                      <a:pt x="142" y="439"/>
                      <a:pt x="143" y="435"/>
                      <a:pt x="141" y="434"/>
                    </a:cubicBezTo>
                    <a:cubicBezTo>
                      <a:pt x="144" y="435"/>
                      <a:pt x="144" y="435"/>
                      <a:pt x="144" y="435"/>
                    </a:cubicBezTo>
                    <a:cubicBezTo>
                      <a:pt x="141" y="432"/>
                      <a:pt x="139" y="432"/>
                      <a:pt x="135" y="430"/>
                    </a:cubicBezTo>
                    <a:cubicBezTo>
                      <a:pt x="136" y="426"/>
                      <a:pt x="142" y="434"/>
                      <a:pt x="144" y="433"/>
                    </a:cubicBezTo>
                    <a:cubicBezTo>
                      <a:pt x="143" y="429"/>
                      <a:pt x="143" y="429"/>
                      <a:pt x="143" y="429"/>
                    </a:cubicBezTo>
                    <a:cubicBezTo>
                      <a:pt x="137" y="425"/>
                      <a:pt x="140" y="430"/>
                      <a:pt x="134" y="425"/>
                    </a:cubicBezTo>
                    <a:cubicBezTo>
                      <a:pt x="135" y="425"/>
                      <a:pt x="135" y="425"/>
                      <a:pt x="135" y="425"/>
                    </a:cubicBezTo>
                    <a:cubicBezTo>
                      <a:pt x="131" y="423"/>
                      <a:pt x="131" y="423"/>
                      <a:pt x="131" y="423"/>
                    </a:cubicBezTo>
                    <a:cubicBezTo>
                      <a:pt x="131" y="424"/>
                      <a:pt x="130" y="426"/>
                      <a:pt x="134" y="428"/>
                    </a:cubicBezTo>
                    <a:cubicBezTo>
                      <a:pt x="130" y="429"/>
                      <a:pt x="131" y="427"/>
                      <a:pt x="125" y="424"/>
                    </a:cubicBezTo>
                    <a:cubicBezTo>
                      <a:pt x="122" y="424"/>
                      <a:pt x="127" y="425"/>
                      <a:pt x="126" y="427"/>
                    </a:cubicBezTo>
                    <a:cubicBezTo>
                      <a:pt x="126" y="428"/>
                      <a:pt x="123" y="426"/>
                      <a:pt x="120" y="425"/>
                    </a:cubicBezTo>
                    <a:cubicBezTo>
                      <a:pt x="116" y="422"/>
                      <a:pt x="119" y="421"/>
                      <a:pt x="118" y="419"/>
                    </a:cubicBezTo>
                    <a:cubicBezTo>
                      <a:pt x="119" y="420"/>
                      <a:pt x="122" y="422"/>
                      <a:pt x="121" y="422"/>
                    </a:cubicBezTo>
                    <a:cubicBezTo>
                      <a:pt x="127" y="424"/>
                      <a:pt x="121" y="418"/>
                      <a:pt x="125" y="419"/>
                    </a:cubicBezTo>
                    <a:cubicBezTo>
                      <a:pt x="122" y="415"/>
                      <a:pt x="121" y="417"/>
                      <a:pt x="118" y="416"/>
                    </a:cubicBezTo>
                    <a:cubicBezTo>
                      <a:pt x="119" y="417"/>
                      <a:pt x="117" y="418"/>
                      <a:pt x="117" y="419"/>
                    </a:cubicBezTo>
                    <a:cubicBezTo>
                      <a:pt x="108" y="418"/>
                      <a:pt x="115" y="413"/>
                      <a:pt x="108" y="409"/>
                    </a:cubicBezTo>
                    <a:cubicBezTo>
                      <a:pt x="108" y="413"/>
                      <a:pt x="98" y="407"/>
                      <a:pt x="100" y="413"/>
                    </a:cubicBezTo>
                    <a:cubicBezTo>
                      <a:pt x="98" y="412"/>
                      <a:pt x="96" y="411"/>
                      <a:pt x="95" y="410"/>
                    </a:cubicBezTo>
                    <a:cubicBezTo>
                      <a:pt x="98" y="409"/>
                      <a:pt x="93" y="407"/>
                      <a:pt x="97" y="407"/>
                    </a:cubicBezTo>
                    <a:cubicBezTo>
                      <a:pt x="95" y="405"/>
                      <a:pt x="95" y="405"/>
                      <a:pt x="95" y="405"/>
                    </a:cubicBezTo>
                    <a:cubicBezTo>
                      <a:pt x="100" y="406"/>
                      <a:pt x="100" y="406"/>
                      <a:pt x="100" y="406"/>
                    </a:cubicBezTo>
                    <a:cubicBezTo>
                      <a:pt x="98" y="403"/>
                      <a:pt x="95" y="399"/>
                      <a:pt x="94" y="397"/>
                    </a:cubicBezTo>
                    <a:cubicBezTo>
                      <a:pt x="91" y="395"/>
                      <a:pt x="94" y="399"/>
                      <a:pt x="90" y="397"/>
                    </a:cubicBezTo>
                    <a:cubicBezTo>
                      <a:pt x="92" y="397"/>
                      <a:pt x="91" y="394"/>
                      <a:pt x="89" y="393"/>
                    </a:cubicBezTo>
                    <a:cubicBezTo>
                      <a:pt x="92" y="396"/>
                      <a:pt x="87" y="395"/>
                      <a:pt x="85" y="394"/>
                    </a:cubicBezTo>
                    <a:cubicBezTo>
                      <a:pt x="82" y="392"/>
                      <a:pt x="81" y="388"/>
                      <a:pt x="81" y="388"/>
                    </a:cubicBezTo>
                    <a:cubicBezTo>
                      <a:pt x="86" y="389"/>
                      <a:pt x="86" y="389"/>
                      <a:pt x="86" y="389"/>
                    </a:cubicBezTo>
                    <a:cubicBezTo>
                      <a:pt x="82" y="388"/>
                      <a:pt x="85" y="388"/>
                      <a:pt x="82" y="386"/>
                    </a:cubicBezTo>
                    <a:cubicBezTo>
                      <a:pt x="81" y="386"/>
                      <a:pt x="78" y="386"/>
                      <a:pt x="77" y="387"/>
                    </a:cubicBezTo>
                    <a:cubicBezTo>
                      <a:pt x="75" y="385"/>
                      <a:pt x="74" y="383"/>
                      <a:pt x="73" y="383"/>
                    </a:cubicBezTo>
                    <a:cubicBezTo>
                      <a:pt x="77" y="384"/>
                      <a:pt x="77" y="384"/>
                      <a:pt x="77" y="384"/>
                    </a:cubicBezTo>
                    <a:cubicBezTo>
                      <a:pt x="73" y="381"/>
                      <a:pt x="79" y="381"/>
                      <a:pt x="74" y="378"/>
                    </a:cubicBezTo>
                    <a:cubicBezTo>
                      <a:pt x="72" y="378"/>
                      <a:pt x="72" y="378"/>
                      <a:pt x="72" y="378"/>
                    </a:cubicBezTo>
                    <a:cubicBezTo>
                      <a:pt x="72" y="377"/>
                      <a:pt x="72" y="376"/>
                      <a:pt x="73" y="377"/>
                    </a:cubicBezTo>
                    <a:cubicBezTo>
                      <a:pt x="71" y="377"/>
                      <a:pt x="69" y="375"/>
                      <a:pt x="68" y="374"/>
                    </a:cubicBezTo>
                    <a:cubicBezTo>
                      <a:pt x="69" y="373"/>
                      <a:pt x="69" y="373"/>
                      <a:pt x="69" y="373"/>
                    </a:cubicBezTo>
                    <a:cubicBezTo>
                      <a:pt x="67" y="372"/>
                      <a:pt x="63" y="371"/>
                      <a:pt x="63" y="368"/>
                    </a:cubicBezTo>
                    <a:cubicBezTo>
                      <a:pt x="62" y="371"/>
                      <a:pt x="65" y="370"/>
                      <a:pt x="66" y="373"/>
                    </a:cubicBezTo>
                    <a:cubicBezTo>
                      <a:pt x="66" y="377"/>
                      <a:pt x="62" y="372"/>
                      <a:pt x="62" y="371"/>
                    </a:cubicBezTo>
                    <a:cubicBezTo>
                      <a:pt x="64" y="370"/>
                      <a:pt x="58" y="367"/>
                      <a:pt x="56" y="364"/>
                    </a:cubicBezTo>
                    <a:cubicBezTo>
                      <a:pt x="56" y="363"/>
                      <a:pt x="55" y="361"/>
                      <a:pt x="55" y="360"/>
                    </a:cubicBezTo>
                    <a:cubicBezTo>
                      <a:pt x="53" y="360"/>
                      <a:pt x="53" y="360"/>
                      <a:pt x="53" y="360"/>
                    </a:cubicBezTo>
                    <a:cubicBezTo>
                      <a:pt x="56" y="357"/>
                      <a:pt x="49" y="356"/>
                      <a:pt x="49" y="353"/>
                    </a:cubicBezTo>
                    <a:cubicBezTo>
                      <a:pt x="50" y="354"/>
                      <a:pt x="51" y="353"/>
                      <a:pt x="51" y="351"/>
                    </a:cubicBezTo>
                    <a:cubicBezTo>
                      <a:pt x="50" y="355"/>
                      <a:pt x="45" y="349"/>
                      <a:pt x="44" y="350"/>
                    </a:cubicBezTo>
                    <a:cubicBezTo>
                      <a:pt x="42" y="345"/>
                      <a:pt x="48" y="349"/>
                      <a:pt x="48" y="347"/>
                    </a:cubicBezTo>
                    <a:cubicBezTo>
                      <a:pt x="45" y="346"/>
                      <a:pt x="46" y="341"/>
                      <a:pt x="43" y="341"/>
                    </a:cubicBezTo>
                    <a:cubicBezTo>
                      <a:pt x="44" y="345"/>
                      <a:pt x="41" y="341"/>
                      <a:pt x="40" y="341"/>
                    </a:cubicBezTo>
                    <a:cubicBezTo>
                      <a:pt x="38" y="337"/>
                      <a:pt x="41" y="341"/>
                      <a:pt x="40" y="338"/>
                    </a:cubicBezTo>
                    <a:cubicBezTo>
                      <a:pt x="39" y="336"/>
                      <a:pt x="36" y="335"/>
                      <a:pt x="37" y="338"/>
                    </a:cubicBezTo>
                    <a:cubicBezTo>
                      <a:pt x="36" y="335"/>
                      <a:pt x="32" y="333"/>
                      <a:pt x="32" y="330"/>
                    </a:cubicBezTo>
                    <a:cubicBezTo>
                      <a:pt x="33" y="328"/>
                      <a:pt x="36" y="335"/>
                      <a:pt x="36" y="333"/>
                    </a:cubicBezTo>
                    <a:cubicBezTo>
                      <a:pt x="32" y="326"/>
                      <a:pt x="30" y="331"/>
                      <a:pt x="27" y="325"/>
                    </a:cubicBezTo>
                    <a:cubicBezTo>
                      <a:pt x="27" y="328"/>
                      <a:pt x="24" y="327"/>
                      <a:pt x="22" y="324"/>
                    </a:cubicBezTo>
                    <a:cubicBezTo>
                      <a:pt x="19" y="317"/>
                      <a:pt x="24" y="327"/>
                      <a:pt x="25" y="323"/>
                    </a:cubicBezTo>
                    <a:cubicBezTo>
                      <a:pt x="23" y="321"/>
                      <a:pt x="23" y="321"/>
                      <a:pt x="23" y="321"/>
                    </a:cubicBezTo>
                    <a:cubicBezTo>
                      <a:pt x="25" y="316"/>
                      <a:pt x="31" y="327"/>
                      <a:pt x="32" y="322"/>
                    </a:cubicBezTo>
                    <a:cubicBezTo>
                      <a:pt x="30" y="320"/>
                      <a:pt x="30" y="320"/>
                      <a:pt x="30" y="320"/>
                    </a:cubicBezTo>
                    <a:cubicBezTo>
                      <a:pt x="31" y="320"/>
                      <a:pt x="32" y="321"/>
                      <a:pt x="33" y="319"/>
                    </a:cubicBezTo>
                    <a:cubicBezTo>
                      <a:pt x="30" y="319"/>
                      <a:pt x="30" y="313"/>
                      <a:pt x="29" y="312"/>
                    </a:cubicBezTo>
                    <a:cubicBezTo>
                      <a:pt x="27" y="312"/>
                      <a:pt x="30" y="315"/>
                      <a:pt x="29" y="315"/>
                    </a:cubicBezTo>
                    <a:cubicBezTo>
                      <a:pt x="27" y="312"/>
                      <a:pt x="24" y="311"/>
                      <a:pt x="24" y="306"/>
                    </a:cubicBezTo>
                    <a:cubicBezTo>
                      <a:pt x="26" y="308"/>
                      <a:pt x="26" y="304"/>
                      <a:pt x="27" y="305"/>
                    </a:cubicBezTo>
                    <a:cubicBezTo>
                      <a:pt x="27" y="303"/>
                      <a:pt x="25" y="305"/>
                      <a:pt x="25" y="301"/>
                    </a:cubicBezTo>
                    <a:cubicBezTo>
                      <a:pt x="26" y="301"/>
                      <a:pt x="26" y="301"/>
                      <a:pt x="26" y="301"/>
                    </a:cubicBezTo>
                    <a:cubicBezTo>
                      <a:pt x="23" y="289"/>
                      <a:pt x="22" y="272"/>
                      <a:pt x="18" y="260"/>
                    </a:cubicBezTo>
                    <a:cubicBezTo>
                      <a:pt x="20" y="258"/>
                      <a:pt x="20" y="254"/>
                      <a:pt x="21" y="247"/>
                    </a:cubicBezTo>
                    <a:cubicBezTo>
                      <a:pt x="21" y="250"/>
                      <a:pt x="19" y="247"/>
                      <a:pt x="19" y="246"/>
                    </a:cubicBezTo>
                    <a:cubicBezTo>
                      <a:pt x="21" y="242"/>
                      <a:pt x="21" y="242"/>
                      <a:pt x="21" y="242"/>
                    </a:cubicBezTo>
                    <a:cubicBezTo>
                      <a:pt x="23" y="239"/>
                      <a:pt x="22" y="233"/>
                      <a:pt x="21" y="230"/>
                    </a:cubicBezTo>
                    <a:cubicBezTo>
                      <a:pt x="22" y="229"/>
                      <a:pt x="22" y="229"/>
                      <a:pt x="23" y="229"/>
                    </a:cubicBezTo>
                    <a:cubicBezTo>
                      <a:pt x="24" y="225"/>
                      <a:pt x="22" y="225"/>
                      <a:pt x="22" y="224"/>
                    </a:cubicBezTo>
                    <a:cubicBezTo>
                      <a:pt x="23" y="221"/>
                      <a:pt x="23" y="221"/>
                      <a:pt x="23" y="221"/>
                    </a:cubicBezTo>
                    <a:cubicBezTo>
                      <a:pt x="22" y="221"/>
                      <a:pt x="22" y="221"/>
                      <a:pt x="22" y="221"/>
                    </a:cubicBezTo>
                    <a:cubicBezTo>
                      <a:pt x="22" y="217"/>
                      <a:pt x="23" y="213"/>
                      <a:pt x="25" y="213"/>
                    </a:cubicBezTo>
                    <a:cubicBezTo>
                      <a:pt x="25" y="212"/>
                      <a:pt x="25" y="211"/>
                      <a:pt x="24" y="212"/>
                    </a:cubicBezTo>
                    <a:cubicBezTo>
                      <a:pt x="26" y="209"/>
                      <a:pt x="28" y="200"/>
                      <a:pt x="29" y="193"/>
                    </a:cubicBezTo>
                    <a:cubicBezTo>
                      <a:pt x="28" y="196"/>
                      <a:pt x="27" y="196"/>
                      <a:pt x="26" y="196"/>
                    </a:cubicBezTo>
                    <a:cubicBezTo>
                      <a:pt x="24" y="194"/>
                      <a:pt x="27" y="194"/>
                      <a:pt x="26" y="191"/>
                    </a:cubicBezTo>
                    <a:cubicBezTo>
                      <a:pt x="27" y="192"/>
                      <a:pt x="28" y="189"/>
                      <a:pt x="28" y="192"/>
                    </a:cubicBezTo>
                    <a:cubicBezTo>
                      <a:pt x="33" y="185"/>
                      <a:pt x="36" y="173"/>
                      <a:pt x="40" y="164"/>
                    </a:cubicBezTo>
                    <a:cubicBezTo>
                      <a:pt x="40" y="162"/>
                      <a:pt x="40" y="162"/>
                      <a:pt x="39" y="161"/>
                    </a:cubicBezTo>
                    <a:cubicBezTo>
                      <a:pt x="45" y="156"/>
                      <a:pt x="47" y="148"/>
                      <a:pt x="51" y="142"/>
                    </a:cubicBezTo>
                    <a:cubicBezTo>
                      <a:pt x="49" y="143"/>
                      <a:pt x="48" y="139"/>
                      <a:pt x="50" y="136"/>
                    </a:cubicBezTo>
                    <a:cubicBezTo>
                      <a:pt x="51" y="131"/>
                      <a:pt x="53" y="136"/>
                      <a:pt x="56" y="133"/>
                    </a:cubicBezTo>
                    <a:cubicBezTo>
                      <a:pt x="57" y="131"/>
                      <a:pt x="59" y="128"/>
                      <a:pt x="60" y="127"/>
                    </a:cubicBezTo>
                    <a:cubicBezTo>
                      <a:pt x="60" y="127"/>
                      <a:pt x="60" y="127"/>
                      <a:pt x="60" y="127"/>
                    </a:cubicBezTo>
                    <a:cubicBezTo>
                      <a:pt x="61" y="125"/>
                      <a:pt x="63" y="121"/>
                      <a:pt x="65" y="120"/>
                    </a:cubicBezTo>
                    <a:cubicBezTo>
                      <a:pt x="65" y="120"/>
                      <a:pt x="65" y="120"/>
                      <a:pt x="65" y="120"/>
                    </a:cubicBezTo>
                    <a:cubicBezTo>
                      <a:pt x="67" y="118"/>
                      <a:pt x="69" y="117"/>
                      <a:pt x="71" y="115"/>
                    </a:cubicBezTo>
                    <a:cubicBezTo>
                      <a:pt x="70" y="113"/>
                      <a:pt x="75" y="109"/>
                      <a:pt x="74" y="107"/>
                    </a:cubicBezTo>
                    <a:cubicBezTo>
                      <a:pt x="75" y="107"/>
                      <a:pt x="74" y="107"/>
                      <a:pt x="75" y="107"/>
                    </a:cubicBezTo>
                    <a:cubicBezTo>
                      <a:pt x="74" y="106"/>
                      <a:pt x="74" y="106"/>
                      <a:pt x="74" y="106"/>
                    </a:cubicBezTo>
                    <a:cubicBezTo>
                      <a:pt x="78" y="103"/>
                      <a:pt x="78" y="103"/>
                      <a:pt x="78" y="103"/>
                    </a:cubicBezTo>
                    <a:cubicBezTo>
                      <a:pt x="78" y="104"/>
                      <a:pt x="78" y="105"/>
                      <a:pt x="78" y="106"/>
                    </a:cubicBezTo>
                    <a:cubicBezTo>
                      <a:pt x="82" y="103"/>
                      <a:pt x="78" y="104"/>
                      <a:pt x="79" y="101"/>
                    </a:cubicBezTo>
                    <a:cubicBezTo>
                      <a:pt x="81" y="98"/>
                      <a:pt x="82" y="99"/>
                      <a:pt x="84" y="99"/>
                    </a:cubicBezTo>
                    <a:cubicBezTo>
                      <a:pt x="84" y="100"/>
                      <a:pt x="82" y="100"/>
                      <a:pt x="81" y="101"/>
                    </a:cubicBezTo>
                    <a:cubicBezTo>
                      <a:pt x="81" y="103"/>
                      <a:pt x="83" y="100"/>
                      <a:pt x="84" y="101"/>
                    </a:cubicBezTo>
                    <a:cubicBezTo>
                      <a:pt x="85" y="100"/>
                      <a:pt x="84" y="98"/>
                      <a:pt x="86" y="97"/>
                    </a:cubicBezTo>
                    <a:cubicBezTo>
                      <a:pt x="88" y="96"/>
                      <a:pt x="92" y="92"/>
                      <a:pt x="92" y="93"/>
                    </a:cubicBezTo>
                    <a:cubicBezTo>
                      <a:pt x="93" y="91"/>
                      <a:pt x="95" y="90"/>
                      <a:pt x="96" y="88"/>
                    </a:cubicBezTo>
                    <a:cubicBezTo>
                      <a:pt x="94" y="89"/>
                      <a:pt x="91" y="91"/>
                      <a:pt x="90" y="91"/>
                    </a:cubicBezTo>
                    <a:cubicBezTo>
                      <a:pt x="91" y="90"/>
                      <a:pt x="94" y="87"/>
                      <a:pt x="94" y="87"/>
                    </a:cubicBezTo>
                    <a:cubicBezTo>
                      <a:pt x="94" y="88"/>
                      <a:pt x="94" y="88"/>
                      <a:pt x="94" y="88"/>
                    </a:cubicBezTo>
                    <a:cubicBezTo>
                      <a:pt x="94" y="87"/>
                      <a:pt x="99" y="84"/>
                      <a:pt x="96" y="85"/>
                    </a:cubicBezTo>
                    <a:cubicBezTo>
                      <a:pt x="100" y="84"/>
                      <a:pt x="100" y="84"/>
                      <a:pt x="100" y="84"/>
                    </a:cubicBezTo>
                    <a:cubicBezTo>
                      <a:pt x="100" y="82"/>
                      <a:pt x="103" y="80"/>
                      <a:pt x="105" y="78"/>
                    </a:cubicBezTo>
                    <a:cubicBezTo>
                      <a:pt x="106" y="80"/>
                      <a:pt x="106" y="82"/>
                      <a:pt x="110" y="80"/>
                    </a:cubicBezTo>
                    <a:cubicBezTo>
                      <a:pt x="113" y="76"/>
                      <a:pt x="113" y="76"/>
                      <a:pt x="113" y="76"/>
                    </a:cubicBezTo>
                    <a:cubicBezTo>
                      <a:pt x="115" y="74"/>
                      <a:pt x="116" y="74"/>
                      <a:pt x="116" y="75"/>
                    </a:cubicBezTo>
                    <a:cubicBezTo>
                      <a:pt x="124" y="71"/>
                      <a:pt x="121" y="66"/>
                      <a:pt x="128" y="64"/>
                    </a:cubicBezTo>
                    <a:cubicBezTo>
                      <a:pt x="126" y="67"/>
                      <a:pt x="129" y="66"/>
                      <a:pt x="132" y="65"/>
                    </a:cubicBezTo>
                    <a:cubicBezTo>
                      <a:pt x="131" y="65"/>
                      <a:pt x="131" y="64"/>
                      <a:pt x="132" y="63"/>
                    </a:cubicBezTo>
                    <a:cubicBezTo>
                      <a:pt x="131" y="63"/>
                      <a:pt x="132" y="65"/>
                      <a:pt x="129" y="65"/>
                    </a:cubicBezTo>
                    <a:cubicBezTo>
                      <a:pt x="128" y="65"/>
                      <a:pt x="131" y="63"/>
                      <a:pt x="132" y="62"/>
                    </a:cubicBezTo>
                    <a:cubicBezTo>
                      <a:pt x="139" y="63"/>
                      <a:pt x="150" y="53"/>
                      <a:pt x="160" y="50"/>
                    </a:cubicBezTo>
                    <a:cubicBezTo>
                      <a:pt x="158" y="48"/>
                      <a:pt x="163" y="48"/>
                      <a:pt x="164" y="46"/>
                    </a:cubicBezTo>
                    <a:cubicBezTo>
                      <a:pt x="165" y="49"/>
                      <a:pt x="169" y="43"/>
                      <a:pt x="172" y="44"/>
                    </a:cubicBezTo>
                    <a:cubicBezTo>
                      <a:pt x="170" y="42"/>
                      <a:pt x="170" y="42"/>
                      <a:pt x="170" y="42"/>
                    </a:cubicBezTo>
                    <a:cubicBezTo>
                      <a:pt x="176" y="41"/>
                      <a:pt x="177" y="34"/>
                      <a:pt x="182" y="36"/>
                    </a:cubicBezTo>
                    <a:cubicBezTo>
                      <a:pt x="185" y="35"/>
                      <a:pt x="182" y="38"/>
                      <a:pt x="181" y="39"/>
                    </a:cubicBezTo>
                    <a:cubicBezTo>
                      <a:pt x="186" y="40"/>
                      <a:pt x="191" y="32"/>
                      <a:pt x="196" y="34"/>
                    </a:cubicBezTo>
                    <a:cubicBezTo>
                      <a:pt x="196" y="33"/>
                      <a:pt x="194" y="32"/>
                      <a:pt x="197" y="30"/>
                    </a:cubicBezTo>
                    <a:cubicBezTo>
                      <a:pt x="201" y="30"/>
                      <a:pt x="207" y="29"/>
                      <a:pt x="207" y="29"/>
                    </a:cubicBezTo>
                    <a:cubicBezTo>
                      <a:pt x="209" y="28"/>
                      <a:pt x="210" y="27"/>
                      <a:pt x="213" y="27"/>
                    </a:cubicBezTo>
                    <a:cubicBezTo>
                      <a:pt x="213" y="28"/>
                      <a:pt x="212" y="28"/>
                      <a:pt x="211" y="29"/>
                    </a:cubicBezTo>
                    <a:cubicBezTo>
                      <a:pt x="215" y="28"/>
                      <a:pt x="219" y="26"/>
                      <a:pt x="222" y="24"/>
                    </a:cubicBezTo>
                    <a:cubicBezTo>
                      <a:pt x="225" y="26"/>
                      <a:pt x="233" y="23"/>
                      <a:pt x="238" y="23"/>
                    </a:cubicBezTo>
                    <a:cubicBezTo>
                      <a:pt x="241" y="20"/>
                      <a:pt x="247" y="23"/>
                      <a:pt x="247" y="20"/>
                    </a:cubicBezTo>
                    <a:cubicBezTo>
                      <a:pt x="247" y="20"/>
                      <a:pt x="247" y="20"/>
                      <a:pt x="248" y="21"/>
                    </a:cubicBezTo>
                    <a:cubicBezTo>
                      <a:pt x="249" y="19"/>
                      <a:pt x="251" y="17"/>
                      <a:pt x="253" y="17"/>
                    </a:cubicBezTo>
                    <a:cubicBezTo>
                      <a:pt x="253" y="19"/>
                      <a:pt x="253" y="19"/>
                      <a:pt x="253" y="19"/>
                    </a:cubicBezTo>
                    <a:cubicBezTo>
                      <a:pt x="252" y="22"/>
                      <a:pt x="260" y="19"/>
                      <a:pt x="261" y="20"/>
                    </a:cubicBezTo>
                    <a:cubicBezTo>
                      <a:pt x="258" y="19"/>
                      <a:pt x="263" y="20"/>
                      <a:pt x="263" y="18"/>
                    </a:cubicBezTo>
                    <a:cubicBezTo>
                      <a:pt x="266" y="18"/>
                      <a:pt x="266" y="18"/>
                      <a:pt x="266" y="18"/>
                    </a:cubicBezTo>
                    <a:cubicBezTo>
                      <a:pt x="271" y="17"/>
                      <a:pt x="267" y="17"/>
                      <a:pt x="273" y="16"/>
                    </a:cubicBezTo>
                    <a:cubicBezTo>
                      <a:pt x="276" y="16"/>
                      <a:pt x="274" y="19"/>
                      <a:pt x="273" y="19"/>
                    </a:cubicBezTo>
                    <a:cubicBezTo>
                      <a:pt x="275" y="20"/>
                      <a:pt x="278" y="19"/>
                      <a:pt x="281" y="19"/>
                    </a:cubicBezTo>
                    <a:cubicBezTo>
                      <a:pt x="280" y="18"/>
                      <a:pt x="280" y="18"/>
                      <a:pt x="281" y="18"/>
                    </a:cubicBezTo>
                    <a:cubicBezTo>
                      <a:pt x="281" y="18"/>
                      <a:pt x="281" y="18"/>
                      <a:pt x="281" y="19"/>
                    </a:cubicBezTo>
                    <a:cubicBezTo>
                      <a:pt x="282" y="18"/>
                      <a:pt x="283" y="18"/>
                      <a:pt x="285" y="18"/>
                    </a:cubicBezTo>
                    <a:cubicBezTo>
                      <a:pt x="285" y="19"/>
                      <a:pt x="285" y="19"/>
                      <a:pt x="285" y="19"/>
                    </a:cubicBezTo>
                    <a:cubicBezTo>
                      <a:pt x="283" y="19"/>
                      <a:pt x="282" y="19"/>
                      <a:pt x="281" y="19"/>
                    </a:cubicBezTo>
                    <a:cubicBezTo>
                      <a:pt x="282" y="19"/>
                      <a:pt x="283" y="19"/>
                      <a:pt x="284" y="19"/>
                    </a:cubicBezTo>
                    <a:cubicBezTo>
                      <a:pt x="285" y="19"/>
                      <a:pt x="285" y="19"/>
                      <a:pt x="285" y="19"/>
                    </a:cubicBezTo>
                    <a:cubicBezTo>
                      <a:pt x="286" y="19"/>
                      <a:pt x="287" y="19"/>
                      <a:pt x="288" y="20"/>
                    </a:cubicBezTo>
                    <a:cubicBezTo>
                      <a:pt x="287" y="21"/>
                      <a:pt x="287" y="21"/>
                      <a:pt x="287" y="21"/>
                    </a:cubicBezTo>
                    <a:cubicBezTo>
                      <a:pt x="289" y="22"/>
                      <a:pt x="294" y="20"/>
                      <a:pt x="294" y="20"/>
                    </a:cubicBezTo>
                    <a:cubicBezTo>
                      <a:pt x="303" y="22"/>
                      <a:pt x="318" y="23"/>
                      <a:pt x="322" y="24"/>
                    </a:cubicBezTo>
                    <a:cubicBezTo>
                      <a:pt x="319" y="23"/>
                      <a:pt x="318" y="24"/>
                      <a:pt x="320" y="24"/>
                    </a:cubicBezTo>
                    <a:cubicBezTo>
                      <a:pt x="323" y="25"/>
                      <a:pt x="326" y="24"/>
                      <a:pt x="326" y="25"/>
                    </a:cubicBezTo>
                    <a:cubicBezTo>
                      <a:pt x="329" y="25"/>
                      <a:pt x="328" y="27"/>
                      <a:pt x="332" y="28"/>
                    </a:cubicBezTo>
                    <a:cubicBezTo>
                      <a:pt x="332" y="29"/>
                      <a:pt x="333" y="27"/>
                      <a:pt x="332" y="27"/>
                    </a:cubicBezTo>
                    <a:cubicBezTo>
                      <a:pt x="337" y="31"/>
                      <a:pt x="347" y="31"/>
                      <a:pt x="354" y="36"/>
                    </a:cubicBezTo>
                    <a:cubicBezTo>
                      <a:pt x="353" y="36"/>
                      <a:pt x="352" y="36"/>
                      <a:pt x="351" y="37"/>
                    </a:cubicBezTo>
                    <a:cubicBezTo>
                      <a:pt x="357" y="38"/>
                      <a:pt x="363" y="41"/>
                      <a:pt x="369" y="42"/>
                    </a:cubicBezTo>
                    <a:cubicBezTo>
                      <a:pt x="368" y="42"/>
                      <a:pt x="368" y="43"/>
                      <a:pt x="366" y="43"/>
                    </a:cubicBezTo>
                    <a:cubicBezTo>
                      <a:pt x="369" y="44"/>
                      <a:pt x="372" y="46"/>
                      <a:pt x="375" y="47"/>
                    </a:cubicBezTo>
                    <a:cubicBezTo>
                      <a:pt x="375" y="47"/>
                      <a:pt x="375" y="47"/>
                      <a:pt x="375" y="47"/>
                    </a:cubicBezTo>
                    <a:cubicBezTo>
                      <a:pt x="373" y="44"/>
                      <a:pt x="378" y="46"/>
                      <a:pt x="381" y="48"/>
                    </a:cubicBezTo>
                    <a:cubicBezTo>
                      <a:pt x="380" y="48"/>
                      <a:pt x="380" y="48"/>
                      <a:pt x="380" y="48"/>
                    </a:cubicBezTo>
                    <a:cubicBezTo>
                      <a:pt x="384" y="51"/>
                      <a:pt x="385" y="50"/>
                      <a:pt x="388" y="53"/>
                    </a:cubicBezTo>
                    <a:cubicBezTo>
                      <a:pt x="390" y="55"/>
                      <a:pt x="386" y="52"/>
                      <a:pt x="386" y="53"/>
                    </a:cubicBezTo>
                    <a:cubicBezTo>
                      <a:pt x="386" y="56"/>
                      <a:pt x="393" y="61"/>
                      <a:pt x="394" y="62"/>
                    </a:cubicBezTo>
                    <a:cubicBezTo>
                      <a:pt x="395" y="62"/>
                      <a:pt x="396" y="63"/>
                      <a:pt x="397" y="62"/>
                    </a:cubicBezTo>
                    <a:cubicBezTo>
                      <a:pt x="400" y="64"/>
                      <a:pt x="397" y="64"/>
                      <a:pt x="399" y="66"/>
                    </a:cubicBezTo>
                    <a:cubicBezTo>
                      <a:pt x="409" y="69"/>
                      <a:pt x="409" y="69"/>
                      <a:pt x="409" y="69"/>
                    </a:cubicBezTo>
                    <a:cubicBezTo>
                      <a:pt x="408" y="69"/>
                      <a:pt x="410" y="73"/>
                      <a:pt x="407" y="71"/>
                    </a:cubicBezTo>
                    <a:cubicBezTo>
                      <a:pt x="412" y="76"/>
                      <a:pt x="417" y="77"/>
                      <a:pt x="422" y="80"/>
                    </a:cubicBezTo>
                    <a:cubicBezTo>
                      <a:pt x="423" y="82"/>
                      <a:pt x="428" y="87"/>
                      <a:pt x="430" y="89"/>
                    </a:cubicBezTo>
                    <a:cubicBezTo>
                      <a:pt x="429" y="90"/>
                      <a:pt x="428" y="87"/>
                      <a:pt x="427" y="87"/>
                    </a:cubicBezTo>
                    <a:cubicBezTo>
                      <a:pt x="428" y="91"/>
                      <a:pt x="428" y="91"/>
                      <a:pt x="428" y="91"/>
                    </a:cubicBezTo>
                    <a:cubicBezTo>
                      <a:pt x="425" y="87"/>
                      <a:pt x="427" y="93"/>
                      <a:pt x="424" y="91"/>
                    </a:cubicBezTo>
                    <a:cubicBezTo>
                      <a:pt x="428" y="94"/>
                      <a:pt x="432" y="102"/>
                      <a:pt x="435" y="107"/>
                    </a:cubicBezTo>
                    <a:cubicBezTo>
                      <a:pt x="435" y="102"/>
                      <a:pt x="440" y="113"/>
                      <a:pt x="443" y="111"/>
                    </a:cubicBezTo>
                    <a:cubicBezTo>
                      <a:pt x="447" y="117"/>
                      <a:pt x="443" y="115"/>
                      <a:pt x="443" y="118"/>
                    </a:cubicBezTo>
                    <a:cubicBezTo>
                      <a:pt x="448" y="124"/>
                      <a:pt x="451" y="130"/>
                      <a:pt x="453" y="136"/>
                    </a:cubicBezTo>
                    <a:cubicBezTo>
                      <a:pt x="453" y="136"/>
                      <a:pt x="453" y="136"/>
                      <a:pt x="453" y="136"/>
                    </a:cubicBezTo>
                    <a:cubicBezTo>
                      <a:pt x="456" y="141"/>
                      <a:pt x="459" y="150"/>
                      <a:pt x="464" y="155"/>
                    </a:cubicBezTo>
                    <a:cubicBezTo>
                      <a:pt x="463" y="154"/>
                      <a:pt x="463" y="155"/>
                      <a:pt x="462" y="154"/>
                    </a:cubicBezTo>
                    <a:cubicBezTo>
                      <a:pt x="463" y="160"/>
                      <a:pt x="465" y="154"/>
                      <a:pt x="466" y="161"/>
                    </a:cubicBezTo>
                    <a:cubicBezTo>
                      <a:pt x="465" y="160"/>
                      <a:pt x="465" y="160"/>
                      <a:pt x="465" y="160"/>
                    </a:cubicBezTo>
                    <a:cubicBezTo>
                      <a:pt x="467" y="164"/>
                      <a:pt x="467" y="169"/>
                      <a:pt x="470" y="173"/>
                    </a:cubicBezTo>
                    <a:cubicBezTo>
                      <a:pt x="469" y="174"/>
                      <a:pt x="469" y="173"/>
                      <a:pt x="468" y="172"/>
                    </a:cubicBezTo>
                    <a:cubicBezTo>
                      <a:pt x="470" y="177"/>
                      <a:pt x="471" y="182"/>
                      <a:pt x="474" y="186"/>
                    </a:cubicBezTo>
                    <a:cubicBezTo>
                      <a:pt x="473" y="186"/>
                      <a:pt x="472" y="186"/>
                      <a:pt x="471" y="184"/>
                    </a:cubicBezTo>
                    <a:cubicBezTo>
                      <a:pt x="471" y="189"/>
                      <a:pt x="474" y="189"/>
                      <a:pt x="474" y="193"/>
                    </a:cubicBezTo>
                    <a:cubicBezTo>
                      <a:pt x="475" y="194"/>
                      <a:pt x="474" y="197"/>
                      <a:pt x="474" y="196"/>
                    </a:cubicBezTo>
                    <a:cubicBezTo>
                      <a:pt x="475" y="198"/>
                      <a:pt x="476" y="205"/>
                      <a:pt x="477" y="207"/>
                    </a:cubicBezTo>
                    <a:cubicBezTo>
                      <a:pt x="476" y="208"/>
                      <a:pt x="476" y="209"/>
                      <a:pt x="475" y="212"/>
                    </a:cubicBezTo>
                    <a:cubicBezTo>
                      <a:pt x="478" y="236"/>
                      <a:pt x="473" y="260"/>
                      <a:pt x="467" y="283"/>
                    </a:cubicBezTo>
                    <a:cubicBezTo>
                      <a:pt x="463" y="286"/>
                      <a:pt x="467" y="277"/>
                      <a:pt x="464" y="279"/>
                    </a:cubicBezTo>
                    <a:cubicBezTo>
                      <a:pt x="467" y="280"/>
                      <a:pt x="464" y="283"/>
                      <a:pt x="461" y="290"/>
                    </a:cubicBezTo>
                    <a:cubicBezTo>
                      <a:pt x="461" y="290"/>
                      <a:pt x="461" y="290"/>
                      <a:pt x="461" y="290"/>
                    </a:cubicBezTo>
                    <a:cubicBezTo>
                      <a:pt x="460" y="293"/>
                      <a:pt x="458" y="294"/>
                      <a:pt x="457" y="297"/>
                    </a:cubicBezTo>
                    <a:cubicBezTo>
                      <a:pt x="458" y="297"/>
                      <a:pt x="458" y="297"/>
                      <a:pt x="458" y="297"/>
                    </a:cubicBezTo>
                    <a:cubicBezTo>
                      <a:pt x="458" y="301"/>
                      <a:pt x="452" y="303"/>
                      <a:pt x="453" y="306"/>
                    </a:cubicBezTo>
                    <a:cubicBezTo>
                      <a:pt x="451" y="307"/>
                      <a:pt x="451" y="307"/>
                      <a:pt x="451" y="307"/>
                    </a:cubicBezTo>
                    <a:cubicBezTo>
                      <a:pt x="451" y="312"/>
                      <a:pt x="447" y="312"/>
                      <a:pt x="447" y="316"/>
                    </a:cubicBezTo>
                    <a:cubicBezTo>
                      <a:pt x="447" y="316"/>
                      <a:pt x="447" y="316"/>
                      <a:pt x="447" y="316"/>
                    </a:cubicBezTo>
                    <a:cubicBezTo>
                      <a:pt x="443" y="320"/>
                      <a:pt x="442" y="327"/>
                      <a:pt x="439" y="328"/>
                    </a:cubicBezTo>
                    <a:cubicBezTo>
                      <a:pt x="437" y="332"/>
                      <a:pt x="434" y="337"/>
                      <a:pt x="435" y="339"/>
                    </a:cubicBezTo>
                    <a:cubicBezTo>
                      <a:pt x="433" y="339"/>
                      <a:pt x="433" y="338"/>
                      <a:pt x="433" y="337"/>
                    </a:cubicBezTo>
                    <a:cubicBezTo>
                      <a:pt x="422" y="352"/>
                      <a:pt x="406" y="365"/>
                      <a:pt x="395" y="377"/>
                    </a:cubicBezTo>
                    <a:cubicBezTo>
                      <a:pt x="394" y="378"/>
                      <a:pt x="395" y="377"/>
                      <a:pt x="395" y="376"/>
                    </a:cubicBezTo>
                    <a:cubicBezTo>
                      <a:pt x="389" y="385"/>
                      <a:pt x="378" y="390"/>
                      <a:pt x="378" y="398"/>
                    </a:cubicBezTo>
                    <a:cubicBezTo>
                      <a:pt x="377" y="402"/>
                      <a:pt x="377" y="402"/>
                      <a:pt x="377" y="402"/>
                    </a:cubicBezTo>
                    <a:cubicBezTo>
                      <a:pt x="375" y="403"/>
                      <a:pt x="375" y="402"/>
                      <a:pt x="373" y="403"/>
                    </a:cubicBezTo>
                    <a:cubicBezTo>
                      <a:pt x="373" y="406"/>
                      <a:pt x="368" y="411"/>
                      <a:pt x="369" y="413"/>
                    </a:cubicBezTo>
                    <a:cubicBezTo>
                      <a:pt x="368" y="414"/>
                      <a:pt x="369" y="412"/>
                      <a:pt x="368" y="412"/>
                    </a:cubicBezTo>
                    <a:cubicBezTo>
                      <a:pt x="365" y="416"/>
                      <a:pt x="365" y="422"/>
                      <a:pt x="363" y="426"/>
                    </a:cubicBezTo>
                    <a:cubicBezTo>
                      <a:pt x="363" y="424"/>
                      <a:pt x="363" y="424"/>
                      <a:pt x="363" y="424"/>
                    </a:cubicBezTo>
                    <a:cubicBezTo>
                      <a:pt x="349" y="443"/>
                      <a:pt x="340" y="473"/>
                      <a:pt x="342" y="493"/>
                    </a:cubicBezTo>
                    <a:cubicBezTo>
                      <a:pt x="343" y="498"/>
                      <a:pt x="340" y="495"/>
                      <a:pt x="340" y="497"/>
                    </a:cubicBezTo>
                    <a:cubicBezTo>
                      <a:pt x="342" y="517"/>
                      <a:pt x="338" y="542"/>
                      <a:pt x="349" y="558"/>
                    </a:cubicBezTo>
                    <a:cubicBezTo>
                      <a:pt x="355" y="570"/>
                      <a:pt x="363" y="573"/>
                      <a:pt x="363" y="573"/>
                    </a:cubicBezTo>
                    <a:cubicBezTo>
                      <a:pt x="346" y="542"/>
                      <a:pt x="349" y="513"/>
                      <a:pt x="356" y="481"/>
                    </a:cubicBezTo>
                    <a:cubicBezTo>
                      <a:pt x="356" y="470"/>
                      <a:pt x="359" y="457"/>
                      <a:pt x="363" y="448"/>
                    </a:cubicBezTo>
                    <a:cubicBezTo>
                      <a:pt x="376" y="404"/>
                      <a:pt x="410" y="388"/>
                      <a:pt x="444" y="349"/>
                    </a:cubicBezTo>
                    <a:cubicBezTo>
                      <a:pt x="442" y="350"/>
                      <a:pt x="443" y="348"/>
                      <a:pt x="444" y="346"/>
                    </a:cubicBezTo>
                    <a:cubicBezTo>
                      <a:pt x="445" y="345"/>
                      <a:pt x="445" y="345"/>
                      <a:pt x="445" y="345"/>
                    </a:cubicBezTo>
                    <a:cubicBezTo>
                      <a:pt x="446" y="342"/>
                      <a:pt x="446" y="342"/>
                      <a:pt x="446" y="342"/>
                    </a:cubicBezTo>
                    <a:cubicBezTo>
                      <a:pt x="448" y="339"/>
                      <a:pt x="449" y="341"/>
                      <a:pt x="447" y="344"/>
                    </a:cubicBezTo>
                    <a:cubicBezTo>
                      <a:pt x="459" y="329"/>
                      <a:pt x="467" y="314"/>
                      <a:pt x="475" y="297"/>
                    </a:cubicBezTo>
                    <a:cubicBezTo>
                      <a:pt x="474" y="295"/>
                      <a:pt x="479" y="288"/>
                      <a:pt x="477" y="286"/>
                    </a:cubicBezTo>
                    <a:cubicBezTo>
                      <a:pt x="478" y="286"/>
                      <a:pt x="478" y="286"/>
                      <a:pt x="478" y="287"/>
                    </a:cubicBezTo>
                    <a:cubicBezTo>
                      <a:pt x="481" y="274"/>
                      <a:pt x="482" y="274"/>
                      <a:pt x="487" y="263"/>
                    </a:cubicBezTo>
                    <a:cubicBezTo>
                      <a:pt x="501" y="211"/>
                      <a:pt x="485" y="161"/>
                      <a:pt x="463" y="1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07" name="Rectangle 77"/>
              <p:cNvSpPr>
                <a:spLocks noChangeArrowheads="1"/>
              </p:cNvSpPr>
              <p:nvPr/>
            </p:nvSpPr>
            <p:spPr bwMode="auto">
              <a:xfrm>
                <a:off x="7292" y="2051"/>
                <a:ext cx="1" cy="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08" name="Freeform 78"/>
              <p:cNvSpPr>
                <a:spLocks/>
              </p:cNvSpPr>
              <p:nvPr/>
            </p:nvSpPr>
            <p:spPr bwMode="auto">
              <a:xfrm>
                <a:off x="6566" y="3084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09" name="Freeform 79"/>
              <p:cNvSpPr>
                <a:spLocks/>
              </p:cNvSpPr>
              <p:nvPr/>
            </p:nvSpPr>
            <p:spPr bwMode="auto">
              <a:xfrm>
                <a:off x="7339" y="2013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2 h 2"/>
                  <a:gd name="T4" fmla="*/ 0 w 3"/>
                  <a:gd name="T5" fmla="*/ 0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2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10" name="Freeform 80"/>
              <p:cNvSpPr>
                <a:spLocks/>
              </p:cNvSpPr>
              <p:nvPr/>
            </p:nvSpPr>
            <p:spPr bwMode="auto">
              <a:xfrm>
                <a:off x="6599" y="3080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11" name="Freeform 81"/>
              <p:cNvSpPr>
                <a:spLocks/>
              </p:cNvSpPr>
              <p:nvPr/>
            </p:nvSpPr>
            <p:spPr bwMode="auto">
              <a:xfrm>
                <a:off x="7328" y="2034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0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12" name="Freeform 82"/>
              <p:cNvSpPr>
                <a:spLocks/>
              </p:cNvSpPr>
              <p:nvPr/>
            </p:nvSpPr>
            <p:spPr bwMode="auto">
              <a:xfrm>
                <a:off x="6429" y="246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13" name="Freeform 83"/>
              <p:cNvSpPr>
                <a:spLocks/>
              </p:cNvSpPr>
              <p:nvPr/>
            </p:nvSpPr>
            <p:spPr bwMode="auto">
              <a:xfrm>
                <a:off x="6497" y="2660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14" name="Freeform 84"/>
              <p:cNvSpPr>
                <a:spLocks/>
              </p:cNvSpPr>
              <p:nvPr/>
            </p:nvSpPr>
            <p:spPr bwMode="auto">
              <a:xfrm>
                <a:off x="7328" y="202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15" name="Freeform 85"/>
              <p:cNvSpPr>
                <a:spLocks/>
              </p:cNvSpPr>
              <p:nvPr/>
            </p:nvSpPr>
            <p:spPr bwMode="auto">
              <a:xfrm>
                <a:off x="6414" y="2475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16" name="Freeform 86"/>
              <p:cNvSpPr>
                <a:spLocks/>
              </p:cNvSpPr>
              <p:nvPr/>
            </p:nvSpPr>
            <p:spPr bwMode="auto">
              <a:xfrm>
                <a:off x="6422" y="2468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17" name="Freeform 87"/>
              <p:cNvSpPr>
                <a:spLocks/>
              </p:cNvSpPr>
              <p:nvPr/>
            </p:nvSpPr>
            <p:spPr bwMode="auto">
              <a:xfrm>
                <a:off x="6500" y="261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18" name="Freeform 88"/>
              <p:cNvSpPr>
                <a:spLocks/>
              </p:cNvSpPr>
              <p:nvPr/>
            </p:nvSpPr>
            <p:spPr bwMode="auto">
              <a:xfrm>
                <a:off x="6424" y="2468"/>
                <a:ext cx="7" cy="0"/>
              </a:xfrm>
              <a:custGeom>
                <a:avLst/>
                <a:gdLst>
                  <a:gd name="T0" fmla="*/ 1 w 3"/>
                  <a:gd name="T1" fmla="*/ 0 w 3"/>
                  <a:gd name="T2" fmla="*/ 1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19" name="Freeform 89"/>
              <p:cNvSpPr>
                <a:spLocks/>
              </p:cNvSpPr>
              <p:nvPr/>
            </p:nvSpPr>
            <p:spPr bwMode="auto">
              <a:xfrm>
                <a:off x="6564" y="2447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20" name="Freeform 90"/>
              <p:cNvSpPr>
                <a:spLocks/>
              </p:cNvSpPr>
              <p:nvPr/>
            </p:nvSpPr>
            <p:spPr bwMode="auto">
              <a:xfrm>
                <a:off x="6497" y="2409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21" name="Oval 91"/>
              <p:cNvSpPr>
                <a:spLocks noChangeArrowheads="1"/>
              </p:cNvSpPr>
              <p:nvPr/>
            </p:nvSpPr>
            <p:spPr bwMode="auto">
              <a:xfrm>
                <a:off x="6429" y="2468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22" name="Freeform 92"/>
              <p:cNvSpPr>
                <a:spLocks/>
              </p:cNvSpPr>
              <p:nvPr/>
            </p:nvSpPr>
            <p:spPr bwMode="auto">
              <a:xfrm>
                <a:off x="6414" y="2179"/>
                <a:ext cx="5" cy="7"/>
              </a:xfrm>
              <a:custGeom>
                <a:avLst/>
                <a:gdLst>
                  <a:gd name="T0" fmla="*/ 1 w 2"/>
                  <a:gd name="T1" fmla="*/ 0 h 3"/>
                  <a:gd name="T2" fmla="*/ 2 w 2"/>
                  <a:gd name="T3" fmla="*/ 3 h 3"/>
                  <a:gd name="T4" fmla="*/ 1 w 2"/>
                  <a:gd name="T5" fmla="*/ 2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0"/>
                      <a:pt x="0" y="1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23" name="Freeform 93"/>
              <p:cNvSpPr>
                <a:spLocks/>
              </p:cNvSpPr>
              <p:nvPr/>
            </p:nvSpPr>
            <p:spPr bwMode="auto">
              <a:xfrm>
                <a:off x="6455" y="268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24" name="Freeform 94"/>
              <p:cNvSpPr>
                <a:spLocks/>
              </p:cNvSpPr>
              <p:nvPr/>
            </p:nvSpPr>
            <p:spPr bwMode="auto">
              <a:xfrm>
                <a:off x="7081" y="2501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25" name="Freeform 95"/>
              <p:cNvSpPr>
                <a:spLocks/>
              </p:cNvSpPr>
              <p:nvPr/>
            </p:nvSpPr>
            <p:spPr bwMode="auto">
              <a:xfrm>
                <a:off x="7057" y="2449"/>
                <a:ext cx="254" cy="133"/>
              </a:xfrm>
              <a:custGeom>
                <a:avLst/>
                <a:gdLst>
                  <a:gd name="T0" fmla="*/ 90 w 107"/>
                  <a:gd name="T1" fmla="*/ 34 h 56"/>
                  <a:gd name="T2" fmla="*/ 75 w 107"/>
                  <a:gd name="T3" fmla="*/ 23 h 56"/>
                  <a:gd name="T4" fmla="*/ 59 w 107"/>
                  <a:gd name="T5" fmla="*/ 22 h 56"/>
                  <a:gd name="T6" fmla="*/ 54 w 107"/>
                  <a:gd name="T7" fmla="*/ 18 h 56"/>
                  <a:gd name="T8" fmla="*/ 44 w 107"/>
                  <a:gd name="T9" fmla="*/ 13 h 56"/>
                  <a:gd name="T10" fmla="*/ 37 w 107"/>
                  <a:gd name="T11" fmla="*/ 9 h 56"/>
                  <a:gd name="T12" fmla="*/ 30 w 107"/>
                  <a:gd name="T13" fmla="*/ 11 h 56"/>
                  <a:gd name="T14" fmla="*/ 20 w 107"/>
                  <a:gd name="T15" fmla="*/ 8 h 56"/>
                  <a:gd name="T16" fmla="*/ 15 w 107"/>
                  <a:gd name="T17" fmla="*/ 6 h 56"/>
                  <a:gd name="T18" fmla="*/ 9 w 107"/>
                  <a:gd name="T19" fmla="*/ 1 h 56"/>
                  <a:gd name="T20" fmla="*/ 6 w 107"/>
                  <a:gd name="T21" fmla="*/ 1 h 56"/>
                  <a:gd name="T22" fmla="*/ 3 w 107"/>
                  <a:gd name="T23" fmla="*/ 3 h 56"/>
                  <a:gd name="T24" fmla="*/ 0 w 107"/>
                  <a:gd name="T25" fmla="*/ 5 h 56"/>
                  <a:gd name="T26" fmla="*/ 1 w 107"/>
                  <a:gd name="T27" fmla="*/ 8 h 56"/>
                  <a:gd name="T28" fmla="*/ 6 w 107"/>
                  <a:gd name="T29" fmla="*/ 9 h 56"/>
                  <a:gd name="T30" fmla="*/ 8 w 107"/>
                  <a:gd name="T31" fmla="*/ 14 h 56"/>
                  <a:gd name="T32" fmla="*/ 3 w 107"/>
                  <a:gd name="T33" fmla="*/ 19 h 56"/>
                  <a:gd name="T34" fmla="*/ 5 w 107"/>
                  <a:gd name="T35" fmla="*/ 20 h 56"/>
                  <a:gd name="T36" fmla="*/ 8 w 107"/>
                  <a:gd name="T37" fmla="*/ 18 h 56"/>
                  <a:gd name="T38" fmla="*/ 8 w 107"/>
                  <a:gd name="T39" fmla="*/ 20 h 56"/>
                  <a:gd name="T40" fmla="*/ 12 w 107"/>
                  <a:gd name="T41" fmla="*/ 17 h 56"/>
                  <a:gd name="T42" fmla="*/ 11 w 107"/>
                  <a:gd name="T43" fmla="*/ 22 h 56"/>
                  <a:gd name="T44" fmla="*/ 11 w 107"/>
                  <a:gd name="T45" fmla="*/ 25 h 56"/>
                  <a:gd name="T46" fmla="*/ 13 w 107"/>
                  <a:gd name="T47" fmla="*/ 23 h 56"/>
                  <a:gd name="T48" fmla="*/ 14 w 107"/>
                  <a:gd name="T49" fmla="*/ 25 h 56"/>
                  <a:gd name="T50" fmla="*/ 17 w 107"/>
                  <a:gd name="T51" fmla="*/ 22 h 56"/>
                  <a:gd name="T52" fmla="*/ 21 w 107"/>
                  <a:gd name="T53" fmla="*/ 18 h 56"/>
                  <a:gd name="T54" fmla="*/ 20 w 107"/>
                  <a:gd name="T55" fmla="*/ 23 h 56"/>
                  <a:gd name="T56" fmla="*/ 24 w 107"/>
                  <a:gd name="T57" fmla="*/ 26 h 56"/>
                  <a:gd name="T58" fmla="*/ 26 w 107"/>
                  <a:gd name="T59" fmla="*/ 27 h 56"/>
                  <a:gd name="T60" fmla="*/ 28 w 107"/>
                  <a:gd name="T61" fmla="*/ 27 h 56"/>
                  <a:gd name="T62" fmla="*/ 33 w 107"/>
                  <a:gd name="T63" fmla="*/ 29 h 56"/>
                  <a:gd name="T64" fmla="*/ 35 w 107"/>
                  <a:gd name="T65" fmla="*/ 30 h 56"/>
                  <a:gd name="T66" fmla="*/ 36 w 107"/>
                  <a:gd name="T67" fmla="*/ 30 h 56"/>
                  <a:gd name="T68" fmla="*/ 38 w 107"/>
                  <a:gd name="T69" fmla="*/ 28 h 56"/>
                  <a:gd name="T70" fmla="*/ 39 w 107"/>
                  <a:gd name="T71" fmla="*/ 31 h 56"/>
                  <a:gd name="T72" fmla="*/ 41 w 107"/>
                  <a:gd name="T73" fmla="*/ 30 h 56"/>
                  <a:gd name="T74" fmla="*/ 44 w 107"/>
                  <a:gd name="T75" fmla="*/ 33 h 56"/>
                  <a:gd name="T76" fmla="*/ 48 w 107"/>
                  <a:gd name="T77" fmla="*/ 34 h 56"/>
                  <a:gd name="T78" fmla="*/ 50 w 107"/>
                  <a:gd name="T79" fmla="*/ 37 h 56"/>
                  <a:gd name="T80" fmla="*/ 52 w 107"/>
                  <a:gd name="T81" fmla="*/ 36 h 56"/>
                  <a:gd name="T82" fmla="*/ 52 w 107"/>
                  <a:gd name="T83" fmla="*/ 37 h 56"/>
                  <a:gd name="T84" fmla="*/ 55 w 107"/>
                  <a:gd name="T85" fmla="*/ 37 h 56"/>
                  <a:gd name="T86" fmla="*/ 58 w 107"/>
                  <a:gd name="T87" fmla="*/ 38 h 56"/>
                  <a:gd name="T88" fmla="*/ 61 w 107"/>
                  <a:gd name="T89" fmla="*/ 38 h 56"/>
                  <a:gd name="T90" fmla="*/ 67 w 107"/>
                  <a:gd name="T91" fmla="*/ 33 h 56"/>
                  <a:gd name="T92" fmla="*/ 67 w 107"/>
                  <a:gd name="T93" fmla="*/ 38 h 56"/>
                  <a:gd name="T94" fmla="*/ 71 w 107"/>
                  <a:gd name="T95" fmla="*/ 39 h 56"/>
                  <a:gd name="T96" fmla="*/ 73 w 107"/>
                  <a:gd name="T97" fmla="*/ 40 h 56"/>
                  <a:gd name="T98" fmla="*/ 79 w 107"/>
                  <a:gd name="T99" fmla="*/ 44 h 56"/>
                  <a:gd name="T100" fmla="*/ 81 w 107"/>
                  <a:gd name="T101" fmla="*/ 46 h 56"/>
                  <a:gd name="T102" fmla="*/ 90 w 107"/>
                  <a:gd name="T103" fmla="*/ 46 h 56"/>
                  <a:gd name="T104" fmla="*/ 93 w 107"/>
                  <a:gd name="T105" fmla="*/ 4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7" h="56">
                    <a:moveTo>
                      <a:pt x="102" y="41"/>
                    </a:moveTo>
                    <a:cubicBezTo>
                      <a:pt x="101" y="41"/>
                      <a:pt x="100" y="41"/>
                      <a:pt x="100" y="40"/>
                    </a:cubicBezTo>
                    <a:cubicBezTo>
                      <a:pt x="96" y="38"/>
                      <a:pt x="96" y="32"/>
                      <a:pt x="92" y="32"/>
                    </a:cubicBezTo>
                    <a:cubicBezTo>
                      <a:pt x="91" y="33"/>
                      <a:pt x="91" y="34"/>
                      <a:pt x="90" y="34"/>
                    </a:cubicBezTo>
                    <a:cubicBezTo>
                      <a:pt x="91" y="33"/>
                      <a:pt x="91" y="33"/>
                      <a:pt x="91" y="33"/>
                    </a:cubicBezTo>
                    <a:cubicBezTo>
                      <a:pt x="90" y="34"/>
                      <a:pt x="90" y="34"/>
                      <a:pt x="90" y="34"/>
                    </a:cubicBezTo>
                    <a:cubicBezTo>
                      <a:pt x="89" y="34"/>
                      <a:pt x="90" y="33"/>
                      <a:pt x="91" y="33"/>
                    </a:cubicBezTo>
                    <a:cubicBezTo>
                      <a:pt x="89" y="32"/>
                      <a:pt x="88" y="32"/>
                      <a:pt x="87" y="31"/>
                    </a:cubicBezTo>
                    <a:cubicBezTo>
                      <a:pt x="86" y="32"/>
                      <a:pt x="86" y="30"/>
                      <a:pt x="85" y="32"/>
                    </a:cubicBezTo>
                    <a:cubicBezTo>
                      <a:pt x="86" y="31"/>
                      <a:pt x="86" y="31"/>
                      <a:pt x="86" y="31"/>
                    </a:cubicBezTo>
                    <a:cubicBezTo>
                      <a:pt x="84" y="32"/>
                      <a:pt x="84" y="32"/>
                      <a:pt x="85" y="29"/>
                    </a:cubicBezTo>
                    <a:cubicBezTo>
                      <a:pt x="82" y="25"/>
                      <a:pt x="78" y="26"/>
                      <a:pt x="75" y="23"/>
                    </a:cubicBezTo>
                    <a:cubicBezTo>
                      <a:pt x="72" y="22"/>
                      <a:pt x="68" y="22"/>
                      <a:pt x="64" y="21"/>
                    </a:cubicBezTo>
                    <a:cubicBezTo>
                      <a:pt x="62" y="24"/>
                      <a:pt x="62" y="23"/>
                      <a:pt x="60" y="25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60" y="25"/>
                      <a:pt x="60" y="24"/>
                      <a:pt x="60" y="22"/>
                    </a:cubicBezTo>
                    <a:cubicBezTo>
                      <a:pt x="60" y="23"/>
                      <a:pt x="60" y="22"/>
                      <a:pt x="59" y="24"/>
                    </a:cubicBezTo>
                    <a:cubicBezTo>
                      <a:pt x="58" y="26"/>
                      <a:pt x="60" y="21"/>
                      <a:pt x="59" y="22"/>
                    </a:cubicBezTo>
                    <a:cubicBezTo>
                      <a:pt x="60" y="21"/>
                      <a:pt x="59" y="23"/>
                      <a:pt x="59" y="22"/>
                    </a:cubicBezTo>
                    <a:cubicBezTo>
                      <a:pt x="57" y="24"/>
                      <a:pt x="60" y="22"/>
                      <a:pt x="59" y="19"/>
                    </a:cubicBezTo>
                    <a:cubicBezTo>
                      <a:pt x="57" y="19"/>
                      <a:pt x="55" y="20"/>
                      <a:pt x="54" y="19"/>
                    </a:cubicBezTo>
                    <a:cubicBezTo>
                      <a:pt x="54" y="19"/>
                      <a:pt x="54" y="20"/>
                      <a:pt x="54" y="20"/>
                    </a:cubicBezTo>
                    <a:cubicBezTo>
                      <a:pt x="55" y="17"/>
                      <a:pt x="53" y="21"/>
                      <a:pt x="53" y="19"/>
                    </a:cubicBezTo>
                    <a:cubicBezTo>
                      <a:pt x="53" y="19"/>
                      <a:pt x="53" y="19"/>
                      <a:pt x="54" y="18"/>
                    </a:cubicBezTo>
                    <a:cubicBezTo>
                      <a:pt x="54" y="17"/>
                      <a:pt x="52" y="18"/>
                      <a:pt x="52" y="17"/>
                    </a:cubicBezTo>
                    <a:cubicBezTo>
                      <a:pt x="51" y="18"/>
                      <a:pt x="52" y="15"/>
                      <a:pt x="51" y="16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49" y="18"/>
                      <a:pt x="50" y="13"/>
                      <a:pt x="49" y="15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7" y="14"/>
                      <a:pt x="46" y="12"/>
                      <a:pt x="44" y="13"/>
                    </a:cubicBezTo>
                    <a:cubicBezTo>
                      <a:pt x="43" y="13"/>
                      <a:pt x="43" y="10"/>
                      <a:pt x="41" y="11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1" y="11"/>
                      <a:pt x="41" y="11"/>
                    </a:cubicBezTo>
                    <a:cubicBezTo>
                      <a:pt x="40" y="12"/>
                      <a:pt x="40" y="10"/>
                      <a:pt x="39" y="10"/>
                    </a:cubicBezTo>
                    <a:cubicBezTo>
                      <a:pt x="39" y="10"/>
                      <a:pt x="39" y="10"/>
                      <a:pt x="39" y="11"/>
                    </a:cubicBezTo>
                    <a:cubicBezTo>
                      <a:pt x="39" y="9"/>
                      <a:pt x="37" y="11"/>
                      <a:pt x="37" y="9"/>
                    </a:cubicBezTo>
                    <a:cubicBezTo>
                      <a:pt x="35" y="12"/>
                      <a:pt x="35" y="11"/>
                      <a:pt x="35" y="11"/>
                    </a:cubicBezTo>
                    <a:cubicBezTo>
                      <a:pt x="35" y="11"/>
                      <a:pt x="35" y="10"/>
                      <a:pt x="35" y="10"/>
                    </a:cubicBezTo>
                    <a:cubicBezTo>
                      <a:pt x="35" y="10"/>
                      <a:pt x="34" y="10"/>
                      <a:pt x="34" y="9"/>
                    </a:cubicBezTo>
                    <a:cubicBezTo>
                      <a:pt x="34" y="9"/>
                      <a:pt x="33" y="11"/>
                      <a:pt x="33" y="10"/>
                    </a:cubicBezTo>
                    <a:cubicBezTo>
                      <a:pt x="34" y="8"/>
                      <a:pt x="32" y="10"/>
                      <a:pt x="32" y="9"/>
                    </a:cubicBezTo>
                    <a:cubicBezTo>
                      <a:pt x="31" y="10"/>
                      <a:pt x="30" y="12"/>
                      <a:pt x="30" y="11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0" y="9"/>
                      <a:pt x="30" y="6"/>
                      <a:pt x="27" y="8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6" y="8"/>
                      <a:pt x="25" y="5"/>
                      <a:pt x="23" y="7"/>
                    </a:cubicBezTo>
                    <a:cubicBezTo>
                      <a:pt x="23" y="6"/>
                      <a:pt x="23" y="6"/>
                      <a:pt x="22" y="5"/>
                    </a:cubicBezTo>
                    <a:cubicBezTo>
                      <a:pt x="21" y="7"/>
                      <a:pt x="21" y="6"/>
                      <a:pt x="20" y="8"/>
                    </a:cubicBezTo>
                    <a:cubicBezTo>
                      <a:pt x="19" y="8"/>
                      <a:pt x="20" y="7"/>
                      <a:pt x="20" y="6"/>
                    </a:cubicBezTo>
                    <a:cubicBezTo>
                      <a:pt x="20" y="6"/>
                      <a:pt x="21" y="3"/>
                      <a:pt x="19" y="5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18" y="5"/>
                      <a:pt x="17" y="6"/>
                      <a:pt x="17" y="5"/>
                    </a:cubicBezTo>
                    <a:cubicBezTo>
                      <a:pt x="16" y="6"/>
                      <a:pt x="16" y="6"/>
                      <a:pt x="15" y="7"/>
                    </a:cubicBezTo>
                    <a:cubicBezTo>
                      <a:pt x="15" y="7"/>
                      <a:pt x="16" y="5"/>
                      <a:pt x="15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4"/>
                      <a:pt x="14" y="4"/>
                      <a:pt x="13" y="4"/>
                    </a:cubicBezTo>
                    <a:cubicBezTo>
                      <a:pt x="14" y="2"/>
                      <a:pt x="11" y="4"/>
                      <a:pt x="12" y="2"/>
                    </a:cubicBezTo>
                    <a:cubicBezTo>
                      <a:pt x="11" y="3"/>
                      <a:pt x="11" y="1"/>
                      <a:pt x="9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2"/>
                      <a:pt x="9" y="2"/>
                      <a:pt x="9" y="1"/>
                    </a:cubicBezTo>
                    <a:cubicBezTo>
                      <a:pt x="8" y="0"/>
                      <a:pt x="7" y="2"/>
                      <a:pt x="7" y="3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5" y="4"/>
                      <a:pt x="4" y="5"/>
                    </a:cubicBezTo>
                    <a:cubicBezTo>
                      <a:pt x="5" y="4"/>
                      <a:pt x="4" y="5"/>
                      <a:pt x="4" y="4"/>
                    </a:cubicBezTo>
                    <a:cubicBezTo>
                      <a:pt x="5" y="3"/>
                      <a:pt x="6" y="2"/>
                      <a:pt x="7" y="1"/>
                    </a:cubicBezTo>
                    <a:cubicBezTo>
                      <a:pt x="7" y="0"/>
                      <a:pt x="5" y="3"/>
                      <a:pt x="6" y="1"/>
                    </a:cubicBezTo>
                    <a:cubicBezTo>
                      <a:pt x="6" y="0"/>
                      <a:pt x="5" y="0"/>
                      <a:pt x="4" y="2"/>
                    </a:cubicBezTo>
                    <a:cubicBezTo>
                      <a:pt x="5" y="1"/>
                      <a:pt x="5" y="1"/>
                      <a:pt x="5" y="0"/>
                    </a:cubicBezTo>
                    <a:cubicBezTo>
                      <a:pt x="5" y="0"/>
                      <a:pt x="5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2"/>
                      <a:pt x="3" y="2"/>
                      <a:pt x="2" y="4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2" y="4"/>
                      <a:pt x="1" y="5"/>
                      <a:pt x="2" y="3"/>
                    </a:cubicBezTo>
                    <a:cubicBezTo>
                      <a:pt x="2" y="2"/>
                      <a:pt x="3" y="2"/>
                      <a:pt x="4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1" y="3"/>
                      <a:pt x="0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0" y="6"/>
                      <a:pt x="2" y="6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4" y="3"/>
                      <a:pt x="3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3" y="6"/>
                      <a:pt x="3" y="6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3" y="5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9"/>
                      <a:pt x="3" y="6"/>
                      <a:pt x="4" y="6"/>
                    </a:cubicBezTo>
                    <a:cubicBezTo>
                      <a:pt x="4" y="7"/>
                      <a:pt x="2" y="9"/>
                      <a:pt x="2" y="10"/>
                    </a:cubicBezTo>
                    <a:cubicBezTo>
                      <a:pt x="2" y="10"/>
                      <a:pt x="4" y="9"/>
                      <a:pt x="3" y="11"/>
                    </a:cubicBezTo>
                    <a:cubicBezTo>
                      <a:pt x="4" y="10"/>
                      <a:pt x="5" y="10"/>
                      <a:pt x="6" y="9"/>
                    </a:cubicBezTo>
                    <a:cubicBezTo>
                      <a:pt x="6" y="9"/>
                      <a:pt x="4" y="11"/>
                      <a:pt x="5" y="11"/>
                    </a:cubicBezTo>
                    <a:cubicBezTo>
                      <a:pt x="5" y="11"/>
                      <a:pt x="4" y="12"/>
                      <a:pt x="4" y="13"/>
                    </a:cubicBezTo>
                    <a:cubicBezTo>
                      <a:pt x="5" y="12"/>
                      <a:pt x="4" y="13"/>
                      <a:pt x="5" y="11"/>
                    </a:cubicBezTo>
                    <a:cubicBezTo>
                      <a:pt x="6" y="12"/>
                      <a:pt x="6" y="13"/>
                      <a:pt x="7" y="12"/>
                    </a:cubicBezTo>
                    <a:cubicBezTo>
                      <a:pt x="7" y="12"/>
                      <a:pt x="6" y="14"/>
                      <a:pt x="5" y="15"/>
                    </a:cubicBezTo>
                    <a:cubicBezTo>
                      <a:pt x="6" y="13"/>
                      <a:pt x="7" y="13"/>
                      <a:pt x="8" y="14"/>
                    </a:cubicBezTo>
                    <a:cubicBezTo>
                      <a:pt x="9" y="12"/>
                      <a:pt x="8" y="12"/>
                      <a:pt x="9" y="11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9" y="11"/>
                      <a:pt x="8" y="14"/>
                      <a:pt x="8" y="14"/>
                    </a:cubicBezTo>
                    <a:cubicBezTo>
                      <a:pt x="6" y="16"/>
                      <a:pt x="8" y="13"/>
                      <a:pt x="6" y="16"/>
                    </a:cubicBezTo>
                    <a:cubicBezTo>
                      <a:pt x="5" y="18"/>
                      <a:pt x="4" y="17"/>
                      <a:pt x="5" y="16"/>
                    </a:cubicBezTo>
                    <a:cubicBezTo>
                      <a:pt x="3" y="18"/>
                      <a:pt x="5" y="17"/>
                      <a:pt x="3" y="19"/>
                    </a:cubicBezTo>
                    <a:cubicBezTo>
                      <a:pt x="4" y="19"/>
                      <a:pt x="5" y="18"/>
                      <a:pt x="5" y="18"/>
                    </a:cubicBezTo>
                    <a:cubicBezTo>
                      <a:pt x="6" y="17"/>
                      <a:pt x="6" y="16"/>
                      <a:pt x="7" y="16"/>
                    </a:cubicBezTo>
                    <a:cubicBezTo>
                      <a:pt x="8" y="14"/>
                      <a:pt x="6" y="17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9"/>
                      <a:pt x="7" y="18"/>
                      <a:pt x="7" y="18"/>
                    </a:cubicBezTo>
                    <a:cubicBezTo>
                      <a:pt x="5" y="21"/>
                      <a:pt x="6" y="18"/>
                      <a:pt x="5" y="20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6" y="19"/>
                      <a:pt x="6" y="20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0"/>
                      <a:pt x="7" y="18"/>
                      <a:pt x="7" y="18"/>
                    </a:cubicBezTo>
                    <a:cubicBezTo>
                      <a:pt x="9" y="16"/>
                      <a:pt x="7" y="18"/>
                      <a:pt x="8" y="18"/>
                    </a:cubicBezTo>
                    <a:cubicBezTo>
                      <a:pt x="9" y="16"/>
                      <a:pt x="8" y="18"/>
                      <a:pt x="9" y="16"/>
                    </a:cubicBezTo>
                    <a:cubicBezTo>
                      <a:pt x="9" y="15"/>
                      <a:pt x="10" y="15"/>
                      <a:pt x="10" y="15"/>
                    </a:cubicBezTo>
                    <a:cubicBezTo>
                      <a:pt x="10" y="15"/>
                      <a:pt x="9" y="17"/>
                      <a:pt x="9" y="18"/>
                    </a:cubicBezTo>
                    <a:cubicBezTo>
                      <a:pt x="9" y="18"/>
                      <a:pt x="8" y="18"/>
                      <a:pt x="9" y="17"/>
                    </a:cubicBezTo>
                    <a:cubicBezTo>
                      <a:pt x="7" y="19"/>
                      <a:pt x="7" y="21"/>
                      <a:pt x="6" y="21"/>
                    </a:cubicBezTo>
                    <a:cubicBezTo>
                      <a:pt x="6" y="23"/>
                      <a:pt x="7" y="20"/>
                      <a:pt x="8" y="20"/>
                    </a:cubicBezTo>
                    <a:cubicBezTo>
                      <a:pt x="7" y="21"/>
                      <a:pt x="8" y="19"/>
                      <a:pt x="9" y="18"/>
                    </a:cubicBezTo>
                    <a:cubicBezTo>
                      <a:pt x="12" y="14"/>
                      <a:pt x="7" y="21"/>
                      <a:pt x="8" y="21"/>
                    </a:cubicBezTo>
                    <a:cubicBezTo>
                      <a:pt x="10" y="18"/>
                      <a:pt x="11" y="18"/>
                      <a:pt x="12" y="15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2" y="16"/>
                      <a:pt x="13" y="16"/>
                      <a:pt x="11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21"/>
                      <a:pt x="9" y="22"/>
                      <a:pt x="9" y="23"/>
                    </a:cubicBezTo>
                    <a:cubicBezTo>
                      <a:pt x="10" y="22"/>
                      <a:pt x="10" y="21"/>
                      <a:pt x="10" y="21"/>
                    </a:cubicBezTo>
                    <a:cubicBezTo>
                      <a:pt x="10" y="22"/>
                      <a:pt x="9" y="23"/>
                      <a:pt x="10" y="23"/>
                    </a:cubicBezTo>
                    <a:cubicBezTo>
                      <a:pt x="10" y="22"/>
                      <a:pt x="11" y="20"/>
                      <a:pt x="11" y="20"/>
                    </a:cubicBezTo>
                    <a:cubicBezTo>
                      <a:pt x="12" y="20"/>
                      <a:pt x="11" y="22"/>
                      <a:pt x="11" y="22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1" y="23"/>
                      <a:pt x="9" y="24"/>
                      <a:pt x="10" y="24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3" y="20"/>
                      <a:pt x="12" y="21"/>
                      <a:pt x="12" y="21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2" y="22"/>
                      <a:pt x="10" y="25"/>
                      <a:pt x="11" y="25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24"/>
                      <a:pt x="12" y="24"/>
                      <a:pt x="12" y="24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2" y="24"/>
                      <a:pt x="13" y="22"/>
                      <a:pt x="12" y="24"/>
                    </a:cubicBezTo>
                    <a:cubicBezTo>
                      <a:pt x="14" y="22"/>
                      <a:pt x="12" y="24"/>
                      <a:pt x="13" y="23"/>
                    </a:cubicBezTo>
                    <a:cubicBezTo>
                      <a:pt x="13" y="21"/>
                      <a:pt x="14" y="21"/>
                      <a:pt x="14" y="21"/>
                    </a:cubicBezTo>
                    <a:cubicBezTo>
                      <a:pt x="13" y="24"/>
                      <a:pt x="14" y="22"/>
                      <a:pt x="14" y="22"/>
                    </a:cubicBezTo>
                    <a:cubicBezTo>
                      <a:pt x="14" y="23"/>
                      <a:pt x="14" y="23"/>
                      <a:pt x="14" y="24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3" y="25"/>
                      <a:pt x="15" y="22"/>
                      <a:pt x="15" y="23"/>
                    </a:cubicBezTo>
                    <a:cubicBezTo>
                      <a:pt x="14" y="24"/>
                      <a:pt x="14" y="25"/>
                      <a:pt x="14" y="25"/>
                    </a:cubicBezTo>
                    <a:cubicBezTo>
                      <a:pt x="15" y="23"/>
                      <a:pt x="16" y="23"/>
                      <a:pt x="16" y="21"/>
                    </a:cubicBezTo>
                    <a:cubicBezTo>
                      <a:pt x="16" y="22"/>
                      <a:pt x="15" y="24"/>
                      <a:pt x="14" y="26"/>
                    </a:cubicBezTo>
                    <a:cubicBezTo>
                      <a:pt x="15" y="24"/>
                      <a:pt x="14" y="27"/>
                      <a:pt x="15" y="25"/>
                    </a:cubicBezTo>
                    <a:cubicBezTo>
                      <a:pt x="15" y="24"/>
                      <a:pt x="16" y="23"/>
                      <a:pt x="17" y="22"/>
                    </a:cubicBezTo>
                    <a:cubicBezTo>
                      <a:pt x="17" y="23"/>
                      <a:pt x="16" y="23"/>
                      <a:pt x="16" y="24"/>
                    </a:cubicBezTo>
                    <a:cubicBezTo>
                      <a:pt x="16" y="24"/>
                      <a:pt x="17" y="23"/>
                      <a:pt x="17" y="22"/>
                    </a:cubicBezTo>
                    <a:cubicBezTo>
                      <a:pt x="17" y="22"/>
                      <a:pt x="19" y="20"/>
                      <a:pt x="18" y="22"/>
                    </a:cubicBezTo>
                    <a:cubicBezTo>
                      <a:pt x="18" y="23"/>
                      <a:pt x="17" y="22"/>
                      <a:pt x="17" y="23"/>
                    </a:cubicBezTo>
                    <a:cubicBezTo>
                      <a:pt x="17" y="24"/>
                      <a:pt x="19" y="20"/>
                      <a:pt x="20" y="20"/>
                    </a:cubicBezTo>
                    <a:cubicBezTo>
                      <a:pt x="20" y="19"/>
                      <a:pt x="22" y="16"/>
                      <a:pt x="22" y="15"/>
                    </a:cubicBezTo>
                    <a:cubicBezTo>
                      <a:pt x="23" y="16"/>
                      <a:pt x="22" y="16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0" y="21"/>
                      <a:pt x="18" y="22"/>
                      <a:pt x="18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8" y="24"/>
                      <a:pt x="18" y="26"/>
                      <a:pt x="18" y="26"/>
                    </a:cubicBezTo>
                    <a:cubicBezTo>
                      <a:pt x="19" y="24"/>
                      <a:pt x="17" y="26"/>
                      <a:pt x="18" y="25"/>
                    </a:cubicBezTo>
                    <a:cubicBezTo>
                      <a:pt x="19" y="25"/>
                      <a:pt x="20" y="22"/>
                      <a:pt x="20" y="23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27"/>
                      <a:pt x="19" y="24"/>
                      <a:pt x="19" y="25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7"/>
                      <a:pt x="21" y="28"/>
                      <a:pt x="23" y="24"/>
                    </a:cubicBezTo>
                    <a:cubicBezTo>
                      <a:pt x="23" y="26"/>
                      <a:pt x="23" y="26"/>
                      <a:pt x="23" y="27"/>
                    </a:cubicBezTo>
                    <a:cubicBezTo>
                      <a:pt x="23" y="27"/>
                      <a:pt x="24" y="26"/>
                      <a:pt x="24" y="26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23" y="29"/>
                      <a:pt x="24" y="27"/>
                      <a:pt x="25" y="26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4" y="29"/>
                      <a:pt x="25" y="27"/>
                      <a:pt x="26" y="26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6"/>
                      <a:pt x="27" y="26"/>
                      <a:pt x="26" y="28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8"/>
                      <a:pt x="27" y="29"/>
                      <a:pt x="27" y="28"/>
                    </a:cubicBezTo>
                    <a:cubicBezTo>
                      <a:pt x="28" y="28"/>
                      <a:pt x="28" y="27"/>
                      <a:pt x="28" y="26"/>
                    </a:cubicBezTo>
                    <a:cubicBezTo>
                      <a:pt x="29" y="24"/>
                      <a:pt x="28" y="26"/>
                      <a:pt x="29" y="25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7" y="30"/>
                      <a:pt x="29" y="28"/>
                      <a:pt x="30" y="29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0" y="30"/>
                      <a:pt x="32" y="28"/>
                      <a:pt x="32" y="30"/>
                    </a:cubicBezTo>
                    <a:cubicBezTo>
                      <a:pt x="32" y="29"/>
                      <a:pt x="33" y="26"/>
                      <a:pt x="34" y="26"/>
                    </a:cubicBezTo>
                    <a:cubicBezTo>
                      <a:pt x="35" y="25"/>
                      <a:pt x="33" y="29"/>
                      <a:pt x="32" y="30"/>
                    </a:cubicBezTo>
                    <a:cubicBezTo>
                      <a:pt x="33" y="29"/>
                      <a:pt x="33" y="29"/>
                      <a:pt x="33" y="29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4" y="29"/>
                      <a:pt x="34" y="28"/>
                      <a:pt x="34" y="29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4" y="30"/>
                      <a:pt x="34" y="31"/>
                      <a:pt x="34" y="31"/>
                    </a:cubicBezTo>
                    <a:cubicBezTo>
                      <a:pt x="35" y="29"/>
                      <a:pt x="35" y="30"/>
                      <a:pt x="36" y="29"/>
                    </a:cubicBezTo>
                    <a:cubicBezTo>
                      <a:pt x="35" y="30"/>
                      <a:pt x="35" y="30"/>
                      <a:pt x="35" y="30"/>
                    </a:cubicBezTo>
                    <a:cubicBezTo>
                      <a:pt x="36" y="28"/>
                      <a:pt x="36" y="28"/>
                      <a:pt x="36" y="28"/>
                    </a:cubicBezTo>
                    <a:cubicBezTo>
                      <a:pt x="36" y="29"/>
                      <a:pt x="36" y="29"/>
                      <a:pt x="36" y="29"/>
                    </a:cubicBezTo>
                    <a:cubicBezTo>
                      <a:pt x="35" y="31"/>
                      <a:pt x="35" y="31"/>
                      <a:pt x="35" y="31"/>
                    </a:cubicBezTo>
                    <a:cubicBezTo>
                      <a:pt x="35" y="32"/>
                      <a:pt x="36" y="29"/>
                      <a:pt x="36" y="29"/>
                    </a:cubicBezTo>
                    <a:cubicBezTo>
                      <a:pt x="37" y="28"/>
                      <a:pt x="37" y="29"/>
                      <a:pt x="36" y="30"/>
                    </a:cubicBezTo>
                    <a:cubicBezTo>
                      <a:pt x="36" y="30"/>
                      <a:pt x="36" y="29"/>
                      <a:pt x="36" y="30"/>
                    </a:cubicBezTo>
                    <a:cubicBezTo>
                      <a:pt x="35" y="31"/>
                      <a:pt x="36" y="30"/>
                      <a:pt x="36" y="31"/>
                    </a:cubicBezTo>
                    <a:cubicBezTo>
                      <a:pt x="36" y="31"/>
                      <a:pt x="37" y="29"/>
                      <a:pt x="37" y="30"/>
                    </a:cubicBezTo>
                    <a:cubicBezTo>
                      <a:pt x="37" y="30"/>
                      <a:pt x="37" y="30"/>
                      <a:pt x="37" y="31"/>
                    </a:cubicBezTo>
                    <a:cubicBezTo>
                      <a:pt x="37" y="30"/>
                      <a:pt x="37" y="31"/>
                      <a:pt x="38" y="30"/>
                    </a:cubicBezTo>
                    <a:cubicBezTo>
                      <a:pt x="38" y="30"/>
                      <a:pt x="38" y="29"/>
                      <a:pt x="38" y="28"/>
                    </a:cubicBezTo>
                    <a:cubicBezTo>
                      <a:pt x="38" y="28"/>
                      <a:pt x="39" y="28"/>
                      <a:pt x="38" y="28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8" y="28"/>
                      <a:pt x="38" y="29"/>
                      <a:pt x="39" y="28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39" y="29"/>
                      <a:pt x="39" y="29"/>
                      <a:pt x="39" y="29"/>
                    </a:cubicBezTo>
                    <a:cubicBezTo>
                      <a:pt x="39" y="30"/>
                      <a:pt x="38" y="32"/>
                      <a:pt x="38" y="32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39" y="31"/>
                      <a:pt x="39" y="31"/>
                      <a:pt x="39" y="32"/>
                    </a:cubicBezTo>
                    <a:cubicBezTo>
                      <a:pt x="39" y="33"/>
                      <a:pt x="41" y="28"/>
                      <a:pt x="41" y="30"/>
                    </a:cubicBezTo>
                    <a:cubicBezTo>
                      <a:pt x="40" y="31"/>
                      <a:pt x="40" y="32"/>
                      <a:pt x="40" y="32"/>
                    </a:cubicBezTo>
                    <a:cubicBezTo>
                      <a:pt x="40" y="32"/>
                      <a:pt x="41" y="31"/>
                      <a:pt x="41" y="31"/>
                    </a:cubicBezTo>
                    <a:cubicBezTo>
                      <a:pt x="41" y="31"/>
                      <a:pt x="40" y="33"/>
                      <a:pt x="40" y="31"/>
                    </a:cubicBezTo>
                    <a:cubicBezTo>
                      <a:pt x="41" y="30"/>
                      <a:pt x="41" y="31"/>
                      <a:pt x="41" y="30"/>
                    </a:cubicBezTo>
                    <a:cubicBezTo>
                      <a:pt x="40" y="35"/>
                      <a:pt x="42" y="32"/>
                      <a:pt x="42" y="34"/>
                    </a:cubicBezTo>
                    <a:cubicBezTo>
                      <a:pt x="43" y="32"/>
                      <a:pt x="43" y="34"/>
                      <a:pt x="43" y="33"/>
                    </a:cubicBezTo>
                    <a:cubicBezTo>
                      <a:pt x="42" y="35"/>
                      <a:pt x="44" y="33"/>
                      <a:pt x="43" y="34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3"/>
                      <a:pt x="46" y="29"/>
                      <a:pt x="45" y="31"/>
                    </a:cubicBezTo>
                    <a:cubicBezTo>
                      <a:pt x="45" y="32"/>
                      <a:pt x="45" y="33"/>
                      <a:pt x="44" y="33"/>
                    </a:cubicBezTo>
                    <a:cubicBezTo>
                      <a:pt x="44" y="36"/>
                      <a:pt x="46" y="32"/>
                      <a:pt x="45" y="35"/>
                    </a:cubicBezTo>
                    <a:cubicBezTo>
                      <a:pt x="46" y="34"/>
                      <a:pt x="46" y="32"/>
                      <a:pt x="47" y="31"/>
                    </a:cubicBezTo>
                    <a:cubicBezTo>
                      <a:pt x="47" y="33"/>
                      <a:pt x="47" y="34"/>
                      <a:pt x="46" y="34"/>
                    </a:cubicBezTo>
                    <a:cubicBezTo>
                      <a:pt x="47" y="34"/>
                      <a:pt x="47" y="33"/>
                      <a:pt x="47" y="34"/>
                    </a:cubicBezTo>
                    <a:cubicBezTo>
                      <a:pt x="47" y="35"/>
                      <a:pt x="47" y="35"/>
                      <a:pt x="46" y="35"/>
                    </a:cubicBezTo>
                    <a:cubicBezTo>
                      <a:pt x="46" y="36"/>
                      <a:pt x="47" y="35"/>
                      <a:pt x="48" y="34"/>
                    </a:cubicBezTo>
                    <a:cubicBezTo>
                      <a:pt x="47" y="36"/>
                      <a:pt x="48" y="35"/>
                      <a:pt x="48" y="37"/>
                    </a:cubicBezTo>
                    <a:cubicBezTo>
                      <a:pt x="49" y="35"/>
                      <a:pt x="48" y="38"/>
                      <a:pt x="49" y="35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50" y="35"/>
                      <a:pt x="51" y="33"/>
                      <a:pt x="51" y="33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49" y="37"/>
                      <a:pt x="50" y="36"/>
                      <a:pt x="50" y="37"/>
                    </a:cubicBezTo>
                    <a:cubicBezTo>
                      <a:pt x="50" y="35"/>
                      <a:pt x="50" y="37"/>
                      <a:pt x="51" y="36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2" y="35"/>
                      <a:pt x="52" y="34"/>
                      <a:pt x="52" y="34"/>
                    </a:cubicBezTo>
                    <a:cubicBezTo>
                      <a:pt x="52" y="34"/>
                      <a:pt x="51" y="36"/>
                      <a:pt x="51" y="36"/>
                    </a:cubicBezTo>
                    <a:cubicBezTo>
                      <a:pt x="51" y="37"/>
                      <a:pt x="51" y="37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1" y="39"/>
                      <a:pt x="51" y="39"/>
                      <a:pt x="51" y="39"/>
                    </a:cubicBezTo>
                    <a:cubicBezTo>
                      <a:pt x="51" y="39"/>
                      <a:pt x="52" y="37"/>
                      <a:pt x="53" y="37"/>
                    </a:cubicBezTo>
                    <a:cubicBezTo>
                      <a:pt x="53" y="38"/>
                      <a:pt x="54" y="37"/>
                      <a:pt x="55" y="37"/>
                    </a:cubicBezTo>
                    <a:cubicBezTo>
                      <a:pt x="55" y="37"/>
                      <a:pt x="54" y="38"/>
                      <a:pt x="55" y="37"/>
                    </a:cubicBezTo>
                    <a:cubicBezTo>
                      <a:pt x="55" y="37"/>
                      <a:pt x="56" y="36"/>
                      <a:pt x="55" y="37"/>
                    </a:cubicBezTo>
                    <a:cubicBezTo>
                      <a:pt x="56" y="36"/>
                      <a:pt x="55" y="38"/>
                      <a:pt x="55" y="38"/>
                    </a:cubicBezTo>
                    <a:cubicBezTo>
                      <a:pt x="55" y="38"/>
                      <a:pt x="56" y="37"/>
                      <a:pt x="56" y="37"/>
                    </a:cubicBezTo>
                    <a:cubicBezTo>
                      <a:pt x="55" y="39"/>
                      <a:pt x="58" y="36"/>
                      <a:pt x="57" y="38"/>
                    </a:cubicBezTo>
                    <a:cubicBezTo>
                      <a:pt x="58" y="37"/>
                      <a:pt x="57" y="38"/>
                      <a:pt x="57" y="39"/>
                    </a:cubicBezTo>
                    <a:cubicBezTo>
                      <a:pt x="57" y="38"/>
                      <a:pt x="58" y="38"/>
                      <a:pt x="59" y="36"/>
                    </a:cubicBezTo>
                    <a:cubicBezTo>
                      <a:pt x="58" y="38"/>
                      <a:pt x="58" y="38"/>
                      <a:pt x="58" y="38"/>
                    </a:cubicBezTo>
                    <a:cubicBezTo>
                      <a:pt x="59" y="38"/>
                      <a:pt x="59" y="38"/>
                      <a:pt x="60" y="37"/>
                    </a:cubicBezTo>
                    <a:cubicBezTo>
                      <a:pt x="60" y="36"/>
                      <a:pt x="61" y="35"/>
                      <a:pt x="61" y="35"/>
                    </a:cubicBezTo>
                    <a:cubicBezTo>
                      <a:pt x="61" y="35"/>
                      <a:pt x="61" y="35"/>
                      <a:pt x="61" y="35"/>
                    </a:cubicBezTo>
                    <a:cubicBezTo>
                      <a:pt x="61" y="36"/>
                      <a:pt x="62" y="35"/>
                      <a:pt x="62" y="35"/>
                    </a:cubicBezTo>
                    <a:cubicBezTo>
                      <a:pt x="62" y="36"/>
                      <a:pt x="62" y="35"/>
                      <a:pt x="61" y="36"/>
                    </a:cubicBezTo>
                    <a:cubicBezTo>
                      <a:pt x="60" y="39"/>
                      <a:pt x="61" y="38"/>
                      <a:pt x="61" y="38"/>
                    </a:cubicBezTo>
                    <a:cubicBezTo>
                      <a:pt x="62" y="37"/>
                      <a:pt x="62" y="37"/>
                      <a:pt x="62" y="37"/>
                    </a:cubicBezTo>
                    <a:cubicBezTo>
                      <a:pt x="63" y="36"/>
                      <a:pt x="61" y="38"/>
                      <a:pt x="62" y="38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4" y="34"/>
                      <a:pt x="64" y="36"/>
                      <a:pt x="63" y="37"/>
                    </a:cubicBezTo>
                    <a:cubicBezTo>
                      <a:pt x="64" y="37"/>
                      <a:pt x="65" y="34"/>
                      <a:pt x="66" y="33"/>
                    </a:cubicBezTo>
                    <a:cubicBezTo>
                      <a:pt x="66" y="34"/>
                      <a:pt x="67" y="33"/>
                      <a:pt x="67" y="33"/>
                    </a:cubicBezTo>
                    <a:cubicBezTo>
                      <a:pt x="67" y="34"/>
                      <a:pt x="67" y="33"/>
                      <a:pt x="67" y="34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66" y="35"/>
                      <a:pt x="65" y="37"/>
                      <a:pt x="65" y="38"/>
                    </a:cubicBezTo>
                    <a:cubicBezTo>
                      <a:pt x="65" y="37"/>
                      <a:pt x="66" y="39"/>
                      <a:pt x="66" y="39"/>
                    </a:cubicBezTo>
                    <a:cubicBezTo>
                      <a:pt x="67" y="36"/>
                      <a:pt x="67" y="38"/>
                      <a:pt x="68" y="36"/>
                    </a:cubicBezTo>
                    <a:cubicBezTo>
                      <a:pt x="69" y="36"/>
                      <a:pt x="67" y="38"/>
                      <a:pt x="67" y="38"/>
                    </a:cubicBezTo>
                    <a:cubicBezTo>
                      <a:pt x="68" y="38"/>
                      <a:pt x="68" y="39"/>
                      <a:pt x="69" y="39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9" y="38"/>
                      <a:pt x="70" y="39"/>
                      <a:pt x="71" y="38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40"/>
                      <a:pt x="72" y="36"/>
                      <a:pt x="72" y="37"/>
                    </a:cubicBezTo>
                    <a:cubicBezTo>
                      <a:pt x="71" y="39"/>
                      <a:pt x="71" y="39"/>
                      <a:pt x="71" y="39"/>
                    </a:cubicBezTo>
                    <a:cubicBezTo>
                      <a:pt x="72" y="38"/>
                      <a:pt x="71" y="40"/>
                      <a:pt x="72" y="38"/>
                    </a:cubicBezTo>
                    <a:cubicBezTo>
                      <a:pt x="72" y="39"/>
                      <a:pt x="72" y="39"/>
                      <a:pt x="72" y="39"/>
                    </a:cubicBezTo>
                    <a:cubicBezTo>
                      <a:pt x="72" y="39"/>
                      <a:pt x="73" y="39"/>
                      <a:pt x="74" y="38"/>
                    </a:cubicBezTo>
                    <a:cubicBezTo>
                      <a:pt x="73" y="40"/>
                      <a:pt x="73" y="40"/>
                      <a:pt x="73" y="40"/>
                    </a:cubicBezTo>
                    <a:cubicBezTo>
                      <a:pt x="72" y="41"/>
                      <a:pt x="74" y="38"/>
                      <a:pt x="74" y="39"/>
                    </a:cubicBezTo>
                    <a:cubicBezTo>
                      <a:pt x="74" y="39"/>
                      <a:pt x="74" y="40"/>
                      <a:pt x="73" y="40"/>
                    </a:cubicBezTo>
                    <a:cubicBezTo>
                      <a:pt x="74" y="39"/>
                      <a:pt x="75" y="39"/>
                      <a:pt x="75" y="39"/>
                    </a:cubicBezTo>
                    <a:cubicBezTo>
                      <a:pt x="74" y="41"/>
                      <a:pt x="74" y="41"/>
                      <a:pt x="74" y="41"/>
                    </a:cubicBezTo>
                    <a:cubicBezTo>
                      <a:pt x="76" y="42"/>
                      <a:pt x="77" y="43"/>
                      <a:pt x="80" y="42"/>
                    </a:cubicBezTo>
                    <a:cubicBezTo>
                      <a:pt x="79" y="44"/>
                      <a:pt x="79" y="43"/>
                      <a:pt x="78" y="45"/>
                    </a:cubicBezTo>
                    <a:cubicBezTo>
                      <a:pt x="79" y="43"/>
                      <a:pt x="79" y="44"/>
                      <a:pt x="79" y="44"/>
                    </a:cubicBezTo>
                    <a:cubicBezTo>
                      <a:pt x="79" y="44"/>
                      <a:pt x="79" y="44"/>
                      <a:pt x="79" y="44"/>
                    </a:cubicBezTo>
                    <a:cubicBezTo>
                      <a:pt x="80" y="44"/>
                      <a:pt x="79" y="45"/>
                      <a:pt x="80" y="45"/>
                    </a:cubicBezTo>
                    <a:cubicBezTo>
                      <a:pt x="80" y="44"/>
                      <a:pt x="80" y="44"/>
                      <a:pt x="80" y="44"/>
                    </a:cubicBezTo>
                    <a:cubicBezTo>
                      <a:pt x="81" y="43"/>
                      <a:pt x="79" y="47"/>
                      <a:pt x="81" y="45"/>
                    </a:cubicBezTo>
                    <a:cubicBezTo>
                      <a:pt x="80" y="46"/>
                      <a:pt x="80" y="46"/>
                      <a:pt x="80" y="46"/>
                    </a:cubicBezTo>
                    <a:cubicBezTo>
                      <a:pt x="81" y="44"/>
                      <a:pt x="80" y="47"/>
                      <a:pt x="81" y="46"/>
                    </a:cubicBezTo>
                    <a:cubicBezTo>
                      <a:pt x="81" y="46"/>
                      <a:pt x="81" y="46"/>
                      <a:pt x="81" y="46"/>
                    </a:cubicBezTo>
                    <a:cubicBezTo>
                      <a:pt x="81" y="47"/>
                      <a:pt x="83" y="44"/>
                      <a:pt x="82" y="46"/>
                    </a:cubicBezTo>
                    <a:cubicBezTo>
                      <a:pt x="83" y="46"/>
                      <a:pt x="83" y="46"/>
                      <a:pt x="84" y="44"/>
                    </a:cubicBezTo>
                    <a:cubicBezTo>
                      <a:pt x="83" y="46"/>
                      <a:pt x="83" y="46"/>
                      <a:pt x="83" y="46"/>
                    </a:cubicBezTo>
                    <a:cubicBezTo>
                      <a:pt x="85" y="46"/>
                      <a:pt x="86" y="47"/>
                      <a:pt x="88" y="46"/>
                    </a:cubicBezTo>
                    <a:cubicBezTo>
                      <a:pt x="87" y="47"/>
                      <a:pt x="87" y="47"/>
                      <a:pt x="87" y="47"/>
                    </a:cubicBezTo>
                    <a:cubicBezTo>
                      <a:pt x="89" y="45"/>
                      <a:pt x="87" y="49"/>
                      <a:pt x="90" y="46"/>
                    </a:cubicBezTo>
                    <a:cubicBezTo>
                      <a:pt x="92" y="45"/>
                      <a:pt x="92" y="45"/>
                      <a:pt x="92" y="45"/>
                    </a:cubicBezTo>
                    <a:cubicBezTo>
                      <a:pt x="90" y="47"/>
                      <a:pt x="90" y="47"/>
                      <a:pt x="90" y="47"/>
                    </a:cubicBezTo>
                    <a:cubicBezTo>
                      <a:pt x="91" y="46"/>
                      <a:pt x="91" y="47"/>
                      <a:pt x="92" y="46"/>
                    </a:cubicBezTo>
                    <a:cubicBezTo>
                      <a:pt x="91" y="47"/>
                      <a:pt x="91" y="47"/>
                      <a:pt x="91" y="47"/>
                    </a:cubicBezTo>
                    <a:cubicBezTo>
                      <a:pt x="91" y="47"/>
                      <a:pt x="93" y="45"/>
                      <a:pt x="93" y="46"/>
                    </a:cubicBezTo>
                    <a:cubicBezTo>
                      <a:pt x="93" y="47"/>
                      <a:pt x="93" y="47"/>
                      <a:pt x="93" y="47"/>
                    </a:cubicBezTo>
                    <a:cubicBezTo>
                      <a:pt x="92" y="50"/>
                      <a:pt x="93" y="54"/>
                      <a:pt x="96" y="51"/>
                    </a:cubicBezTo>
                    <a:cubicBezTo>
                      <a:pt x="97" y="51"/>
                      <a:pt x="95" y="53"/>
                      <a:pt x="95" y="53"/>
                    </a:cubicBezTo>
                    <a:cubicBezTo>
                      <a:pt x="99" y="51"/>
                      <a:pt x="97" y="56"/>
                      <a:pt x="101" y="53"/>
                    </a:cubicBezTo>
                    <a:cubicBezTo>
                      <a:pt x="103" y="52"/>
                      <a:pt x="107" y="48"/>
                      <a:pt x="107" y="48"/>
                    </a:cubicBezTo>
                    <a:cubicBezTo>
                      <a:pt x="103" y="48"/>
                      <a:pt x="103" y="45"/>
                      <a:pt x="102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26" name="Freeform 96"/>
              <p:cNvSpPr>
                <a:spLocks/>
              </p:cNvSpPr>
              <p:nvPr/>
            </p:nvSpPr>
            <p:spPr bwMode="auto">
              <a:xfrm>
                <a:off x="6768" y="243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27" name="Freeform 97"/>
              <p:cNvSpPr>
                <a:spLocks/>
              </p:cNvSpPr>
              <p:nvPr/>
            </p:nvSpPr>
            <p:spPr bwMode="auto">
              <a:xfrm>
                <a:off x="7180" y="253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28" name="Freeform 98"/>
              <p:cNvSpPr>
                <a:spLocks/>
              </p:cNvSpPr>
              <p:nvPr/>
            </p:nvSpPr>
            <p:spPr bwMode="auto">
              <a:xfrm>
                <a:off x="7069" y="2489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29" name="Freeform 99"/>
              <p:cNvSpPr>
                <a:spLocks/>
              </p:cNvSpPr>
              <p:nvPr/>
            </p:nvSpPr>
            <p:spPr bwMode="auto">
              <a:xfrm>
                <a:off x="7204" y="2096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30" name="Freeform 100"/>
              <p:cNvSpPr>
                <a:spLocks/>
              </p:cNvSpPr>
              <p:nvPr/>
            </p:nvSpPr>
            <p:spPr bwMode="auto">
              <a:xfrm>
                <a:off x="7180" y="2489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31" name="Freeform 101"/>
              <p:cNvSpPr>
                <a:spLocks/>
              </p:cNvSpPr>
              <p:nvPr/>
            </p:nvSpPr>
            <p:spPr bwMode="auto">
              <a:xfrm>
                <a:off x="7211" y="2091"/>
                <a:ext cx="0" cy="5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32" name="Freeform 102"/>
              <p:cNvSpPr>
                <a:spLocks/>
              </p:cNvSpPr>
              <p:nvPr/>
            </p:nvSpPr>
            <p:spPr bwMode="auto">
              <a:xfrm>
                <a:off x="7202" y="2089"/>
                <a:ext cx="0" cy="5"/>
              </a:xfrm>
              <a:custGeom>
                <a:avLst/>
                <a:gdLst>
                  <a:gd name="T0" fmla="*/ 1 h 2"/>
                  <a:gd name="T1" fmla="*/ 0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33" name="Freeform 103"/>
              <p:cNvSpPr>
                <a:spLocks/>
              </p:cNvSpPr>
              <p:nvPr/>
            </p:nvSpPr>
            <p:spPr bwMode="auto">
              <a:xfrm>
                <a:off x="7214" y="2089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34" name="Freeform 104"/>
              <p:cNvSpPr>
                <a:spLocks/>
              </p:cNvSpPr>
              <p:nvPr/>
            </p:nvSpPr>
            <p:spPr bwMode="auto">
              <a:xfrm>
                <a:off x="7190" y="2086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1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35" name="Freeform 105"/>
              <p:cNvSpPr>
                <a:spLocks/>
              </p:cNvSpPr>
              <p:nvPr/>
            </p:nvSpPr>
            <p:spPr bwMode="auto">
              <a:xfrm>
                <a:off x="5743" y="2352"/>
                <a:ext cx="0" cy="5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36" name="Freeform 106"/>
              <p:cNvSpPr>
                <a:spLocks/>
              </p:cNvSpPr>
              <p:nvPr/>
            </p:nvSpPr>
            <p:spPr bwMode="auto">
              <a:xfrm>
                <a:off x="6128" y="166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37" name="Freeform 107"/>
              <p:cNvSpPr>
                <a:spLocks/>
              </p:cNvSpPr>
              <p:nvPr/>
            </p:nvSpPr>
            <p:spPr bwMode="auto">
              <a:xfrm>
                <a:off x="6540" y="1520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38" name="Freeform 108"/>
              <p:cNvSpPr>
                <a:spLocks/>
              </p:cNvSpPr>
              <p:nvPr/>
            </p:nvSpPr>
            <p:spPr bwMode="auto">
              <a:xfrm>
                <a:off x="6543" y="1511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2" y="1"/>
                      <a:pt x="0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39" name="Freeform 109"/>
              <p:cNvSpPr>
                <a:spLocks/>
              </p:cNvSpPr>
              <p:nvPr/>
            </p:nvSpPr>
            <p:spPr bwMode="auto">
              <a:xfrm>
                <a:off x="6516" y="1546"/>
                <a:ext cx="5" cy="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1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40" name="Freeform 110"/>
              <p:cNvSpPr>
                <a:spLocks/>
              </p:cNvSpPr>
              <p:nvPr/>
            </p:nvSpPr>
            <p:spPr bwMode="auto">
              <a:xfrm>
                <a:off x="6516" y="1541"/>
                <a:ext cx="8" cy="7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0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41" name="Freeform 111"/>
              <p:cNvSpPr>
                <a:spLocks/>
              </p:cNvSpPr>
              <p:nvPr/>
            </p:nvSpPr>
            <p:spPr bwMode="auto">
              <a:xfrm>
                <a:off x="6535" y="1520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1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42" name="Freeform 112"/>
              <p:cNvSpPr>
                <a:spLocks/>
              </p:cNvSpPr>
              <p:nvPr/>
            </p:nvSpPr>
            <p:spPr bwMode="auto">
              <a:xfrm>
                <a:off x="6538" y="1518"/>
                <a:ext cx="5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43" name="Freeform 113"/>
              <p:cNvSpPr>
                <a:spLocks/>
              </p:cNvSpPr>
              <p:nvPr/>
            </p:nvSpPr>
            <p:spPr bwMode="auto">
              <a:xfrm>
                <a:off x="7164" y="1951"/>
                <a:ext cx="261" cy="150"/>
              </a:xfrm>
              <a:custGeom>
                <a:avLst/>
                <a:gdLst>
                  <a:gd name="T0" fmla="*/ 86 w 110"/>
                  <a:gd name="T1" fmla="*/ 5 h 63"/>
                  <a:gd name="T2" fmla="*/ 79 w 110"/>
                  <a:gd name="T3" fmla="*/ 7 h 63"/>
                  <a:gd name="T4" fmla="*/ 58 w 110"/>
                  <a:gd name="T5" fmla="*/ 24 h 63"/>
                  <a:gd name="T6" fmla="*/ 50 w 110"/>
                  <a:gd name="T7" fmla="*/ 26 h 63"/>
                  <a:gd name="T8" fmla="*/ 44 w 110"/>
                  <a:gd name="T9" fmla="*/ 26 h 63"/>
                  <a:gd name="T10" fmla="*/ 34 w 110"/>
                  <a:gd name="T11" fmla="*/ 31 h 63"/>
                  <a:gd name="T12" fmla="*/ 28 w 110"/>
                  <a:gd name="T13" fmla="*/ 33 h 63"/>
                  <a:gd name="T14" fmla="*/ 17 w 110"/>
                  <a:gd name="T15" fmla="*/ 38 h 63"/>
                  <a:gd name="T16" fmla="*/ 13 w 110"/>
                  <a:gd name="T17" fmla="*/ 45 h 63"/>
                  <a:gd name="T18" fmla="*/ 5 w 110"/>
                  <a:gd name="T19" fmla="*/ 47 h 63"/>
                  <a:gd name="T20" fmla="*/ 1 w 110"/>
                  <a:gd name="T21" fmla="*/ 50 h 63"/>
                  <a:gd name="T22" fmla="*/ 3 w 110"/>
                  <a:gd name="T23" fmla="*/ 55 h 63"/>
                  <a:gd name="T24" fmla="*/ 3 w 110"/>
                  <a:gd name="T25" fmla="*/ 56 h 63"/>
                  <a:gd name="T26" fmla="*/ 5 w 110"/>
                  <a:gd name="T27" fmla="*/ 55 h 63"/>
                  <a:gd name="T28" fmla="*/ 9 w 110"/>
                  <a:gd name="T29" fmla="*/ 56 h 63"/>
                  <a:gd name="T30" fmla="*/ 12 w 110"/>
                  <a:gd name="T31" fmla="*/ 58 h 63"/>
                  <a:gd name="T32" fmla="*/ 12 w 110"/>
                  <a:gd name="T33" fmla="*/ 51 h 63"/>
                  <a:gd name="T34" fmla="*/ 15 w 110"/>
                  <a:gd name="T35" fmla="*/ 57 h 63"/>
                  <a:gd name="T36" fmla="*/ 18 w 110"/>
                  <a:gd name="T37" fmla="*/ 61 h 63"/>
                  <a:gd name="T38" fmla="*/ 16 w 110"/>
                  <a:gd name="T39" fmla="*/ 54 h 63"/>
                  <a:gd name="T40" fmla="*/ 19 w 110"/>
                  <a:gd name="T41" fmla="*/ 59 h 63"/>
                  <a:gd name="T42" fmla="*/ 21 w 110"/>
                  <a:gd name="T43" fmla="*/ 60 h 63"/>
                  <a:gd name="T44" fmla="*/ 22 w 110"/>
                  <a:gd name="T45" fmla="*/ 60 h 63"/>
                  <a:gd name="T46" fmla="*/ 23 w 110"/>
                  <a:gd name="T47" fmla="*/ 60 h 63"/>
                  <a:gd name="T48" fmla="*/ 23 w 110"/>
                  <a:gd name="T49" fmla="*/ 55 h 63"/>
                  <a:gd name="T50" fmla="*/ 26 w 110"/>
                  <a:gd name="T51" fmla="*/ 58 h 63"/>
                  <a:gd name="T52" fmla="*/ 26 w 110"/>
                  <a:gd name="T53" fmla="*/ 54 h 63"/>
                  <a:gd name="T54" fmla="*/ 27 w 110"/>
                  <a:gd name="T55" fmla="*/ 54 h 63"/>
                  <a:gd name="T56" fmla="*/ 29 w 110"/>
                  <a:gd name="T57" fmla="*/ 54 h 63"/>
                  <a:gd name="T58" fmla="*/ 34 w 110"/>
                  <a:gd name="T59" fmla="*/ 51 h 63"/>
                  <a:gd name="T60" fmla="*/ 36 w 110"/>
                  <a:gd name="T61" fmla="*/ 51 h 63"/>
                  <a:gd name="T62" fmla="*/ 40 w 110"/>
                  <a:gd name="T63" fmla="*/ 49 h 63"/>
                  <a:gd name="T64" fmla="*/ 44 w 110"/>
                  <a:gd name="T65" fmla="*/ 47 h 63"/>
                  <a:gd name="T66" fmla="*/ 45 w 110"/>
                  <a:gd name="T67" fmla="*/ 45 h 63"/>
                  <a:gd name="T68" fmla="*/ 46 w 110"/>
                  <a:gd name="T69" fmla="*/ 45 h 63"/>
                  <a:gd name="T70" fmla="*/ 46 w 110"/>
                  <a:gd name="T71" fmla="*/ 42 h 63"/>
                  <a:gd name="T72" fmla="*/ 49 w 110"/>
                  <a:gd name="T73" fmla="*/ 42 h 63"/>
                  <a:gd name="T74" fmla="*/ 53 w 110"/>
                  <a:gd name="T75" fmla="*/ 42 h 63"/>
                  <a:gd name="T76" fmla="*/ 55 w 110"/>
                  <a:gd name="T77" fmla="*/ 39 h 63"/>
                  <a:gd name="T78" fmla="*/ 60 w 110"/>
                  <a:gd name="T79" fmla="*/ 39 h 63"/>
                  <a:gd name="T80" fmla="*/ 61 w 110"/>
                  <a:gd name="T81" fmla="*/ 38 h 63"/>
                  <a:gd name="T82" fmla="*/ 62 w 110"/>
                  <a:gd name="T83" fmla="*/ 38 h 63"/>
                  <a:gd name="T84" fmla="*/ 64 w 110"/>
                  <a:gd name="T85" fmla="*/ 40 h 63"/>
                  <a:gd name="T86" fmla="*/ 66 w 110"/>
                  <a:gd name="T87" fmla="*/ 35 h 63"/>
                  <a:gd name="T88" fmla="*/ 68 w 110"/>
                  <a:gd name="T89" fmla="*/ 30 h 63"/>
                  <a:gd name="T90" fmla="*/ 71 w 110"/>
                  <a:gd name="T91" fmla="*/ 31 h 63"/>
                  <a:gd name="T92" fmla="*/ 72 w 110"/>
                  <a:gd name="T93" fmla="*/ 26 h 63"/>
                  <a:gd name="T94" fmla="*/ 76 w 110"/>
                  <a:gd name="T95" fmla="*/ 26 h 63"/>
                  <a:gd name="T96" fmla="*/ 79 w 110"/>
                  <a:gd name="T97" fmla="*/ 24 h 63"/>
                  <a:gd name="T98" fmla="*/ 82 w 110"/>
                  <a:gd name="T99" fmla="*/ 23 h 63"/>
                  <a:gd name="T100" fmla="*/ 88 w 110"/>
                  <a:gd name="T101" fmla="*/ 20 h 63"/>
                  <a:gd name="T102" fmla="*/ 91 w 110"/>
                  <a:gd name="T103" fmla="*/ 16 h 63"/>
                  <a:gd name="T104" fmla="*/ 97 w 110"/>
                  <a:gd name="T105" fmla="*/ 13 h 63"/>
                  <a:gd name="T106" fmla="*/ 105 w 110"/>
                  <a:gd name="T107" fmla="*/ 1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0" h="63">
                    <a:moveTo>
                      <a:pt x="108" y="1"/>
                    </a:moveTo>
                    <a:cubicBezTo>
                      <a:pt x="106" y="4"/>
                      <a:pt x="103" y="2"/>
                      <a:pt x="100" y="0"/>
                    </a:cubicBezTo>
                    <a:cubicBezTo>
                      <a:pt x="99" y="1"/>
                      <a:pt x="98" y="2"/>
                      <a:pt x="97" y="1"/>
                    </a:cubicBezTo>
                    <a:cubicBezTo>
                      <a:pt x="94" y="3"/>
                      <a:pt x="88" y="0"/>
                      <a:pt x="85" y="3"/>
                    </a:cubicBezTo>
                    <a:cubicBezTo>
                      <a:pt x="86" y="4"/>
                      <a:pt x="86" y="5"/>
                      <a:pt x="86" y="5"/>
                    </a:cubicBezTo>
                    <a:cubicBezTo>
                      <a:pt x="86" y="5"/>
                      <a:pt x="86" y="5"/>
                      <a:pt x="86" y="5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6" y="7"/>
                      <a:pt x="85" y="5"/>
                      <a:pt x="85" y="5"/>
                    </a:cubicBezTo>
                    <a:cubicBezTo>
                      <a:pt x="84" y="5"/>
                      <a:pt x="83" y="6"/>
                      <a:pt x="82" y="6"/>
                    </a:cubicBezTo>
                    <a:cubicBezTo>
                      <a:pt x="82" y="8"/>
                      <a:pt x="81" y="7"/>
                      <a:pt x="82" y="9"/>
                    </a:cubicBezTo>
                    <a:cubicBezTo>
                      <a:pt x="81" y="8"/>
                      <a:pt x="81" y="8"/>
                      <a:pt x="81" y="8"/>
                    </a:cubicBezTo>
                    <a:cubicBezTo>
                      <a:pt x="81" y="10"/>
                      <a:pt x="81" y="10"/>
                      <a:pt x="79" y="7"/>
                    </a:cubicBezTo>
                    <a:cubicBezTo>
                      <a:pt x="75" y="7"/>
                      <a:pt x="72" y="10"/>
                      <a:pt x="68" y="11"/>
                    </a:cubicBezTo>
                    <a:cubicBezTo>
                      <a:pt x="65" y="13"/>
                      <a:pt x="63" y="16"/>
                      <a:pt x="60" y="19"/>
                    </a:cubicBezTo>
                    <a:cubicBezTo>
                      <a:pt x="60" y="22"/>
                      <a:pt x="59" y="21"/>
                      <a:pt x="60" y="24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59" y="24"/>
                      <a:pt x="59" y="23"/>
                      <a:pt x="57" y="22"/>
                    </a:cubicBezTo>
                    <a:cubicBezTo>
                      <a:pt x="58" y="23"/>
                      <a:pt x="57" y="22"/>
                      <a:pt x="58" y="24"/>
                    </a:cubicBezTo>
                    <a:cubicBezTo>
                      <a:pt x="59" y="26"/>
                      <a:pt x="57" y="22"/>
                      <a:pt x="57" y="23"/>
                    </a:cubicBezTo>
                    <a:cubicBezTo>
                      <a:pt x="56" y="22"/>
                      <a:pt x="57" y="24"/>
                      <a:pt x="57" y="23"/>
                    </a:cubicBezTo>
                    <a:cubicBezTo>
                      <a:pt x="57" y="26"/>
                      <a:pt x="56" y="22"/>
                      <a:pt x="55" y="21"/>
                    </a:cubicBezTo>
                    <a:cubicBezTo>
                      <a:pt x="53" y="22"/>
                      <a:pt x="53" y="25"/>
                      <a:pt x="51" y="25"/>
                    </a:cubicBezTo>
                    <a:cubicBezTo>
                      <a:pt x="51" y="24"/>
                      <a:pt x="51" y="26"/>
                      <a:pt x="51" y="26"/>
                    </a:cubicBezTo>
                    <a:cubicBezTo>
                      <a:pt x="50" y="23"/>
                      <a:pt x="51" y="27"/>
                      <a:pt x="50" y="26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49" y="24"/>
                      <a:pt x="49" y="26"/>
                      <a:pt x="48" y="25"/>
                    </a:cubicBezTo>
                    <a:cubicBezTo>
                      <a:pt x="48" y="26"/>
                      <a:pt x="46" y="24"/>
                      <a:pt x="46" y="26"/>
                    </a:cubicBezTo>
                    <a:cubicBezTo>
                      <a:pt x="46" y="24"/>
                      <a:pt x="46" y="25"/>
                      <a:pt x="45" y="24"/>
                    </a:cubicBezTo>
                    <a:cubicBezTo>
                      <a:pt x="46" y="28"/>
                      <a:pt x="44" y="24"/>
                      <a:pt x="4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2" y="26"/>
                      <a:pt x="40" y="26"/>
                      <a:pt x="39" y="29"/>
                    </a:cubicBezTo>
                    <a:cubicBezTo>
                      <a:pt x="39" y="29"/>
                      <a:pt x="36" y="27"/>
                      <a:pt x="36" y="2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6" y="29"/>
                      <a:pt x="36" y="29"/>
                    </a:cubicBezTo>
                    <a:cubicBezTo>
                      <a:pt x="36" y="30"/>
                      <a:pt x="34" y="29"/>
                      <a:pt x="34" y="29"/>
                    </a:cubicBezTo>
                    <a:cubicBezTo>
                      <a:pt x="34" y="30"/>
                      <a:pt x="34" y="30"/>
                      <a:pt x="34" y="31"/>
                    </a:cubicBezTo>
                    <a:cubicBezTo>
                      <a:pt x="32" y="29"/>
                      <a:pt x="33" y="33"/>
                      <a:pt x="31" y="31"/>
                    </a:cubicBezTo>
                    <a:cubicBezTo>
                      <a:pt x="32" y="34"/>
                      <a:pt x="32" y="33"/>
                      <a:pt x="32" y="34"/>
                    </a:cubicBezTo>
                    <a:cubicBezTo>
                      <a:pt x="32" y="33"/>
                      <a:pt x="31" y="33"/>
                      <a:pt x="31" y="32"/>
                    </a:cubicBezTo>
                    <a:cubicBezTo>
                      <a:pt x="31" y="32"/>
                      <a:pt x="30" y="33"/>
                      <a:pt x="30" y="32"/>
                    </a:cubicBezTo>
                    <a:cubicBezTo>
                      <a:pt x="29" y="32"/>
                      <a:pt x="30" y="34"/>
                      <a:pt x="29" y="34"/>
                    </a:cubicBezTo>
                    <a:cubicBezTo>
                      <a:pt x="28" y="32"/>
                      <a:pt x="28" y="34"/>
                      <a:pt x="28" y="33"/>
                    </a:cubicBezTo>
                    <a:cubicBezTo>
                      <a:pt x="28" y="35"/>
                      <a:pt x="28" y="37"/>
                      <a:pt x="28" y="36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6" y="35"/>
                      <a:pt x="24" y="32"/>
                      <a:pt x="23" y="36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2" y="37"/>
                      <a:pt x="20" y="36"/>
                      <a:pt x="19" y="39"/>
                    </a:cubicBezTo>
                    <a:cubicBezTo>
                      <a:pt x="18" y="38"/>
                      <a:pt x="18" y="38"/>
                      <a:pt x="17" y="38"/>
                    </a:cubicBezTo>
                    <a:cubicBezTo>
                      <a:pt x="17" y="40"/>
                      <a:pt x="17" y="40"/>
                      <a:pt x="17" y="42"/>
                    </a:cubicBezTo>
                    <a:cubicBezTo>
                      <a:pt x="17" y="42"/>
                      <a:pt x="16" y="41"/>
                      <a:pt x="16" y="40"/>
                    </a:cubicBezTo>
                    <a:cubicBezTo>
                      <a:pt x="15" y="40"/>
                      <a:pt x="14" y="38"/>
                      <a:pt x="14" y="41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41"/>
                      <a:pt x="13" y="43"/>
                      <a:pt x="12" y="42"/>
                    </a:cubicBezTo>
                    <a:cubicBezTo>
                      <a:pt x="13" y="43"/>
                      <a:pt x="12" y="44"/>
                      <a:pt x="13" y="45"/>
                    </a:cubicBezTo>
                    <a:cubicBezTo>
                      <a:pt x="13" y="45"/>
                      <a:pt x="12" y="43"/>
                      <a:pt x="12" y="44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0" y="43"/>
                      <a:pt x="9" y="44"/>
                      <a:pt x="8" y="46"/>
                    </a:cubicBezTo>
                    <a:cubicBezTo>
                      <a:pt x="7" y="44"/>
                      <a:pt x="7" y="46"/>
                      <a:pt x="6" y="45"/>
                    </a:cubicBezTo>
                    <a:cubicBezTo>
                      <a:pt x="6" y="47"/>
                      <a:pt x="4" y="46"/>
                      <a:pt x="6" y="48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4" y="47"/>
                      <a:pt x="4" y="48"/>
                      <a:pt x="2" y="48"/>
                    </a:cubicBezTo>
                    <a:cubicBezTo>
                      <a:pt x="2" y="48"/>
                      <a:pt x="3" y="50"/>
                      <a:pt x="3" y="51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2" y="51"/>
                      <a:pt x="4" y="52"/>
                      <a:pt x="5" y="53"/>
                    </a:cubicBezTo>
                    <a:cubicBezTo>
                      <a:pt x="4" y="53"/>
                      <a:pt x="4" y="54"/>
                      <a:pt x="4" y="53"/>
                    </a:cubicBezTo>
                    <a:cubicBezTo>
                      <a:pt x="3" y="52"/>
                      <a:pt x="2" y="51"/>
                      <a:pt x="1" y="50"/>
                    </a:cubicBezTo>
                    <a:cubicBezTo>
                      <a:pt x="0" y="50"/>
                      <a:pt x="2" y="53"/>
                      <a:pt x="1" y="51"/>
                    </a:cubicBezTo>
                    <a:cubicBezTo>
                      <a:pt x="0" y="51"/>
                      <a:pt x="0" y="52"/>
                      <a:pt x="1" y="53"/>
                    </a:cubicBezTo>
                    <a:cubicBezTo>
                      <a:pt x="1" y="53"/>
                      <a:pt x="0" y="53"/>
                      <a:pt x="0" y="52"/>
                    </a:cubicBezTo>
                    <a:cubicBezTo>
                      <a:pt x="0" y="52"/>
                      <a:pt x="0" y="53"/>
                      <a:pt x="0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" y="54"/>
                      <a:pt x="1" y="54"/>
                      <a:pt x="3" y="55"/>
                    </a:cubicBezTo>
                    <a:cubicBezTo>
                      <a:pt x="3" y="55"/>
                      <a:pt x="2" y="55"/>
                      <a:pt x="3" y="55"/>
                    </a:cubicBezTo>
                    <a:cubicBezTo>
                      <a:pt x="4" y="56"/>
                      <a:pt x="4" y="56"/>
                      <a:pt x="3" y="56"/>
                    </a:cubicBezTo>
                    <a:cubicBezTo>
                      <a:pt x="1" y="55"/>
                      <a:pt x="1" y="54"/>
                      <a:pt x="0" y="54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2" y="56"/>
                      <a:pt x="3" y="56"/>
                      <a:pt x="4" y="57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4" y="57"/>
                      <a:pt x="4" y="57"/>
                      <a:pt x="4" y="57"/>
                    </a:cubicBezTo>
                    <a:cubicBezTo>
                      <a:pt x="4" y="56"/>
                      <a:pt x="6" y="57"/>
                      <a:pt x="5" y="56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3" y="53"/>
                      <a:pt x="4" y="54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6" y="56"/>
                      <a:pt x="5" y="55"/>
                      <a:pt x="5" y="55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5" y="55"/>
                      <a:pt x="7" y="56"/>
                      <a:pt x="7" y="55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8" y="56"/>
                      <a:pt x="6" y="55"/>
                      <a:pt x="6" y="54"/>
                    </a:cubicBezTo>
                    <a:cubicBezTo>
                      <a:pt x="6" y="55"/>
                      <a:pt x="8" y="56"/>
                      <a:pt x="9" y="57"/>
                    </a:cubicBezTo>
                    <a:cubicBezTo>
                      <a:pt x="9" y="57"/>
                      <a:pt x="8" y="55"/>
                      <a:pt x="9" y="56"/>
                    </a:cubicBezTo>
                    <a:cubicBezTo>
                      <a:pt x="9" y="56"/>
                      <a:pt x="9" y="55"/>
                      <a:pt x="9" y="53"/>
                    </a:cubicBezTo>
                    <a:cubicBezTo>
                      <a:pt x="9" y="53"/>
                      <a:pt x="10" y="56"/>
                      <a:pt x="10" y="55"/>
                    </a:cubicBezTo>
                    <a:cubicBezTo>
                      <a:pt x="11" y="56"/>
                      <a:pt x="12" y="58"/>
                      <a:pt x="12" y="59"/>
                    </a:cubicBezTo>
                    <a:cubicBezTo>
                      <a:pt x="13" y="59"/>
                      <a:pt x="14" y="60"/>
                      <a:pt x="13" y="60"/>
                    </a:cubicBezTo>
                    <a:cubicBezTo>
                      <a:pt x="13" y="60"/>
                      <a:pt x="14" y="61"/>
                      <a:pt x="14" y="61"/>
                    </a:cubicBezTo>
                    <a:cubicBezTo>
                      <a:pt x="14" y="60"/>
                      <a:pt x="12" y="58"/>
                      <a:pt x="12" y="58"/>
                    </a:cubicBezTo>
                    <a:cubicBezTo>
                      <a:pt x="11" y="56"/>
                      <a:pt x="12" y="57"/>
                      <a:pt x="11" y="55"/>
                    </a:cubicBezTo>
                    <a:cubicBezTo>
                      <a:pt x="11" y="55"/>
                      <a:pt x="12" y="55"/>
                      <a:pt x="12" y="55"/>
                    </a:cubicBezTo>
                    <a:cubicBezTo>
                      <a:pt x="12" y="55"/>
                      <a:pt x="13" y="56"/>
                      <a:pt x="14" y="57"/>
                    </a:cubicBezTo>
                    <a:cubicBezTo>
                      <a:pt x="13" y="56"/>
                      <a:pt x="13" y="55"/>
                      <a:pt x="14" y="55"/>
                    </a:cubicBezTo>
                    <a:cubicBezTo>
                      <a:pt x="13" y="53"/>
                      <a:pt x="13" y="53"/>
                      <a:pt x="12" y="52"/>
                    </a:cubicBezTo>
                    <a:cubicBezTo>
                      <a:pt x="12" y="51"/>
                      <a:pt x="12" y="51"/>
                      <a:pt x="12" y="51"/>
                    </a:cubicBezTo>
                    <a:cubicBezTo>
                      <a:pt x="13" y="52"/>
                      <a:pt x="14" y="55"/>
                      <a:pt x="14" y="55"/>
                    </a:cubicBezTo>
                    <a:cubicBezTo>
                      <a:pt x="15" y="57"/>
                      <a:pt x="14" y="55"/>
                      <a:pt x="15" y="57"/>
                    </a:cubicBezTo>
                    <a:cubicBezTo>
                      <a:pt x="16" y="59"/>
                      <a:pt x="15" y="60"/>
                      <a:pt x="14" y="58"/>
                    </a:cubicBezTo>
                    <a:cubicBezTo>
                      <a:pt x="15" y="61"/>
                      <a:pt x="15" y="59"/>
                      <a:pt x="16" y="61"/>
                    </a:cubicBezTo>
                    <a:cubicBezTo>
                      <a:pt x="16" y="61"/>
                      <a:pt x="15" y="59"/>
                      <a:pt x="16" y="59"/>
                    </a:cubicBezTo>
                    <a:cubicBezTo>
                      <a:pt x="15" y="58"/>
                      <a:pt x="15" y="58"/>
                      <a:pt x="15" y="57"/>
                    </a:cubicBezTo>
                    <a:cubicBezTo>
                      <a:pt x="14" y="54"/>
                      <a:pt x="16" y="58"/>
                      <a:pt x="16" y="58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60"/>
                      <a:pt x="16" y="58"/>
                      <a:pt x="17" y="58"/>
                    </a:cubicBezTo>
                    <a:cubicBezTo>
                      <a:pt x="18" y="61"/>
                      <a:pt x="16" y="58"/>
                      <a:pt x="17" y="60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9" y="63"/>
                      <a:pt x="17" y="60"/>
                      <a:pt x="18" y="61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8" y="61"/>
                      <a:pt x="18" y="61"/>
                      <a:pt x="18" y="61"/>
                    </a:cubicBezTo>
                    <a:cubicBezTo>
                      <a:pt x="18" y="60"/>
                      <a:pt x="17" y="58"/>
                      <a:pt x="17" y="58"/>
                    </a:cubicBezTo>
                    <a:cubicBezTo>
                      <a:pt x="16" y="55"/>
                      <a:pt x="17" y="58"/>
                      <a:pt x="17" y="57"/>
                    </a:cubicBezTo>
                    <a:cubicBezTo>
                      <a:pt x="16" y="55"/>
                      <a:pt x="17" y="57"/>
                      <a:pt x="16" y="56"/>
                    </a:cubicBezTo>
                    <a:cubicBezTo>
                      <a:pt x="16" y="54"/>
                      <a:pt x="16" y="54"/>
                      <a:pt x="16" y="54"/>
                    </a:cubicBezTo>
                    <a:cubicBezTo>
                      <a:pt x="16" y="54"/>
                      <a:pt x="17" y="55"/>
                      <a:pt x="17" y="57"/>
                    </a:cubicBezTo>
                    <a:cubicBezTo>
                      <a:pt x="17" y="57"/>
                      <a:pt x="17" y="57"/>
                      <a:pt x="17" y="56"/>
                    </a:cubicBezTo>
                    <a:cubicBezTo>
                      <a:pt x="17" y="58"/>
                      <a:pt x="18" y="60"/>
                      <a:pt x="19" y="61"/>
                    </a:cubicBezTo>
                    <a:cubicBezTo>
                      <a:pt x="19" y="62"/>
                      <a:pt x="18" y="60"/>
                      <a:pt x="18" y="59"/>
                    </a:cubicBezTo>
                    <a:cubicBezTo>
                      <a:pt x="18" y="59"/>
                      <a:pt x="18" y="57"/>
                      <a:pt x="18" y="57"/>
                    </a:cubicBezTo>
                    <a:cubicBezTo>
                      <a:pt x="16" y="52"/>
                      <a:pt x="19" y="60"/>
                      <a:pt x="19" y="59"/>
                    </a:cubicBezTo>
                    <a:cubicBezTo>
                      <a:pt x="18" y="56"/>
                      <a:pt x="18" y="55"/>
                      <a:pt x="17" y="52"/>
                    </a:cubicBezTo>
                    <a:cubicBezTo>
                      <a:pt x="17" y="51"/>
                      <a:pt x="17" y="50"/>
                      <a:pt x="17" y="51"/>
                    </a:cubicBezTo>
                    <a:cubicBezTo>
                      <a:pt x="18" y="53"/>
                      <a:pt x="18" y="52"/>
                      <a:pt x="18" y="54"/>
                    </a:cubicBezTo>
                    <a:cubicBezTo>
                      <a:pt x="18" y="54"/>
                      <a:pt x="18" y="54"/>
                      <a:pt x="18" y="54"/>
                    </a:cubicBezTo>
                    <a:cubicBezTo>
                      <a:pt x="19" y="56"/>
                      <a:pt x="19" y="56"/>
                      <a:pt x="19" y="56"/>
                    </a:cubicBezTo>
                    <a:cubicBezTo>
                      <a:pt x="21" y="60"/>
                      <a:pt x="21" y="60"/>
                      <a:pt x="21" y="60"/>
                    </a:cubicBezTo>
                    <a:cubicBezTo>
                      <a:pt x="21" y="59"/>
                      <a:pt x="20" y="58"/>
                      <a:pt x="20" y="57"/>
                    </a:cubicBezTo>
                    <a:cubicBezTo>
                      <a:pt x="20" y="58"/>
                      <a:pt x="21" y="59"/>
                      <a:pt x="21" y="59"/>
                    </a:cubicBezTo>
                    <a:cubicBezTo>
                      <a:pt x="20" y="59"/>
                      <a:pt x="20" y="56"/>
                      <a:pt x="20" y="56"/>
                    </a:cubicBezTo>
                    <a:cubicBezTo>
                      <a:pt x="20" y="56"/>
                      <a:pt x="21" y="58"/>
                      <a:pt x="21" y="58"/>
                    </a:cubicBezTo>
                    <a:cubicBezTo>
                      <a:pt x="22" y="60"/>
                      <a:pt x="22" y="60"/>
                      <a:pt x="22" y="60"/>
                    </a:cubicBezTo>
                    <a:cubicBezTo>
                      <a:pt x="21" y="58"/>
                      <a:pt x="22" y="61"/>
                      <a:pt x="22" y="60"/>
                    </a:cubicBezTo>
                    <a:cubicBezTo>
                      <a:pt x="22" y="59"/>
                      <a:pt x="21" y="57"/>
                      <a:pt x="21" y="56"/>
                    </a:cubicBezTo>
                    <a:cubicBezTo>
                      <a:pt x="21" y="55"/>
                      <a:pt x="22" y="56"/>
                      <a:pt x="22" y="56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2" y="57"/>
                      <a:pt x="23" y="61"/>
                      <a:pt x="23" y="60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3" y="58"/>
                      <a:pt x="23" y="59"/>
                      <a:pt x="23" y="60"/>
                    </a:cubicBezTo>
                    <a:cubicBezTo>
                      <a:pt x="23" y="58"/>
                      <a:pt x="23" y="59"/>
                      <a:pt x="23" y="58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3" y="58"/>
                      <a:pt x="23" y="56"/>
                      <a:pt x="24" y="58"/>
                    </a:cubicBezTo>
                    <a:cubicBezTo>
                      <a:pt x="23" y="56"/>
                      <a:pt x="23" y="58"/>
                      <a:pt x="23" y="57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23" y="58"/>
                      <a:pt x="23" y="55"/>
                      <a:pt x="23" y="55"/>
                    </a:cubicBezTo>
                    <a:cubicBezTo>
                      <a:pt x="24" y="56"/>
                      <a:pt x="24" y="56"/>
                      <a:pt x="24" y="57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5" y="59"/>
                      <a:pt x="24" y="54"/>
                      <a:pt x="24" y="55"/>
                    </a:cubicBezTo>
                    <a:cubicBezTo>
                      <a:pt x="25" y="56"/>
                      <a:pt x="25" y="58"/>
                      <a:pt x="25" y="58"/>
                    </a:cubicBezTo>
                    <a:cubicBezTo>
                      <a:pt x="24" y="56"/>
                      <a:pt x="25" y="55"/>
                      <a:pt x="24" y="53"/>
                    </a:cubicBezTo>
                    <a:cubicBezTo>
                      <a:pt x="25" y="54"/>
                      <a:pt x="25" y="56"/>
                      <a:pt x="26" y="58"/>
                    </a:cubicBezTo>
                    <a:cubicBezTo>
                      <a:pt x="25" y="56"/>
                      <a:pt x="26" y="59"/>
                      <a:pt x="26" y="57"/>
                    </a:cubicBezTo>
                    <a:cubicBezTo>
                      <a:pt x="25" y="56"/>
                      <a:pt x="25" y="55"/>
                      <a:pt x="25" y="54"/>
                    </a:cubicBezTo>
                    <a:cubicBezTo>
                      <a:pt x="26" y="54"/>
                      <a:pt x="25" y="55"/>
                      <a:pt x="26" y="56"/>
                    </a:cubicBezTo>
                    <a:cubicBezTo>
                      <a:pt x="26" y="56"/>
                      <a:pt x="26" y="54"/>
                      <a:pt x="25" y="53"/>
                    </a:cubicBezTo>
                    <a:cubicBezTo>
                      <a:pt x="26" y="53"/>
                      <a:pt x="25" y="51"/>
                      <a:pt x="26" y="52"/>
                    </a:cubicBezTo>
                    <a:cubicBezTo>
                      <a:pt x="26" y="54"/>
                      <a:pt x="26" y="53"/>
                      <a:pt x="26" y="54"/>
                    </a:cubicBezTo>
                    <a:cubicBezTo>
                      <a:pt x="27" y="54"/>
                      <a:pt x="25" y="50"/>
                      <a:pt x="26" y="50"/>
                    </a:cubicBezTo>
                    <a:cubicBezTo>
                      <a:pt x="25" y="49"/>
                      <a:pt x="25" y="46"/>
                      <a:pt x="25" y="45"/>
                    </a:cubicBezTo>
                    <a:cubicBezTo>
                      <a:pt x="25" y="45"/>
                      <a:pt x="25" y="46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7" y="50"/>
                      <a:pt x="26" y="52"/>
                      <a:pt x="27" y="55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7" y="55"/>
                      <a:pt x="28" y="56"/>
                      <a:pt x="28" y="55"/>
                    </a:cubicBezTo>
                    <a:cubicBezTo>
                      <a:pt x="28" y="54"/>
                      <a:pt x="28" y="56"/>
                      <a:pt x="28" y="55"/>
                    </a:cubicBezTo>
                    <a:cubicBezTo>
                      <a:pt x="28" y="54"/>
                      <a:pt x="27" y="51"/>
                      <a:pt x="28" y="52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29" y="56"/>
                      <a:pt x="28" y="53"/>
                      <a:pt x="29" y="54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30" y="55"/>
                      <a:pt x="32" y="55"/>
                      <a:pt x="31" y="51"/>
                    </a:cubicBezTo>
                    <a:cubicBezTo>
                      <a:pt x="32" y="52"/>
                      <a:pt x="32" y="52"/>
                      <a:pt x="33" y="53"/>
                    </a:cubicBezTo>
                    <a:cubicBezTo>
                      <a:pt x="33" y="53"/>
                      <a:pt x="33" y="51"/>
                      <a:pt x="33" y="51"/>
                    </a:cubicBezTo>
                    <a:cubicBezTo>
                      <a:pt x="34" y="53"/>
                      <a:pt x="34" y="53"/>
                      <a:pt x="34" y="53"/>
                    </a:cubicBezTo>
                    <a:cubicBezTo>
                      <a:pt x="34" y="54"/>
                      <a:pt x="34" y="52"/>
                      <a:pt x="34" y="51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4"/>
                      <a:pt x="35" y="51"/>
                      <a:pt x="35" y="51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0"/>
                      <a:pt x="35" y="50"/>
                      <a:pt x="36" y="52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7" y="52"/>
                      <a:pt x="37" y="52"/>
                      <a:pt x="38" y="51"/>
                    </a:cubicBezTo>
                    <a:cubicBezTo>
                      <a:pt x="37" y="51"/>
                      <a:pt x="37" y="50"/>
                      <a:pt x="37" y="49"/>
                    </a:cubicBezTo>
                    <a:cubicBezTo>
                      <a:pt x="36" y="46"/>
                      <a:pt x="37" y="49"/>
                      <a:pt x="37" y="47"/>
                    </a:cubicBezTo>
                    <a:cubicBezTo>
                      <a:pt x="37" y="48"/>
                      <a:pt x="38" y="49"/>
                      <a:pt x="38" y="50"/>
                    </a:cubicBezTo>
                    <a:cubicBezTo>
                      <a:pt x="39" y="52"/>
                      <a:pt x="39" y="50"/>
                      <a:pt x="40" y="50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2" y="51"/>
                      <a:pt x="41" y="48"/>
                      <a:pt x="42" y="49"/>
                    </a:cubicBezTo>
                    <a:cubicBezTo>
                      <a:pt x="42" y="48"/>
                      <a:pt x="41" y="45"/>
                      <a:pt x="41" y="45"/>
                    </a:cubicBezTo>
                    <a:cubicBezTo>
                      <a:pt x="41" y="43"/>
                      <a:pt x="42" y="47"/>
                      <a:pt x="43" y="48"/>
                    </a:cubicBezTo>
                    <a:cubicBezTo>
                      <a:pt x="43" y="48"/>
                      <a:pt x="43" y="47"/>
                      <a:pt x="43" y="47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3" y="47"/>
                      <a:pt x="43" y="46"/>
                      <a:pt x="44" y="47"/>
                    </a:cubicBezTo>
                    <a:cubicBezTo>
                      <a:pt x="44" y="47"/>
                      <a:pt x="44" y="47"/>
                      <a:pt x="44" y="47"/>
                    </a:cubicBezTo>
                    <a:cubicBezTo>
                      <a:pt x="44" y="47"/>
                      <a:pt x="45" y="48"/>
                      <a:pt x="45" y="48"/>
                    </a:cubicBezTo>
                    <a:cubicBezTo>
                      <a:pt x="44" y="46"/>
                      <a:pt x="45" y="47"/>
                      <a:pt x="45" y="45"/>
                    </a:cubicBezTo>
                    <a:cubicBezTo>
                      <a:pt x="45" y="46"/>
                      <a:pt x="45" y="46"/>
                      <a:pt x="45" y="46"/>
                    </a:cubicBezTo>
                    <a:cubicBezTo>
                      <a:pt x="45" y="44"/>
                      <a:pt x="45" y="44"/>
                      <a:pt x="45" y="44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6" y="47"/>
                      <a:pt x="46" y="47"/>
                      <a:pt x="46" y="47"/>
                    </a:cubicBezTo>
                    <a:cubicBezTo>
                      <a:pt x="46" y="48"/>
                      <a:pt x="45" y="45"/>
                      <a:pt x="45" y="45"/>
                    </a:cubicBezTo>
                    <a:cubicBezTo>
                      <a:pt x="45" y="43"/>
                      <a:pt x="46" y="45"/>
                      <a:pt x="46" y="45"/>
                    </a:cubicBezTo>
                    <a:cubicBezTo>
                      <a:pt x="46" y="46"/>
                      <a:pt x="46" y="45"/>
                      <a:pt x="46" y="45"/>
                    </a:cubicBezTo>
                    <a:cubicBezTo>
                      <a:pt x="46" y="47"/>
                      <a:pt x="46" y="46"/>
                      <a:pt x="46" y="47"/>
                    </a:cubicBezTo>
                    <a:cubicBezTo>
                      <a:pt x="46" y="47"/>
                      <a:pt x="46" y="45"/>
                      <a:pt x="46" y="45"/>
                    </a:cubicBezTo>
                    <a:cubicBezTo>
                      <a:pt x="46" y="45"/>
                      <a:pt x="47" y="45"/>
                      <a:pt x="47" y="46"/>
                    </a:cubicBezTo>
                    <a:cubicBezTo>
                      <a:pt x="47" y="45"/>
                      <a:pt x="47" y="45"/>
                      <a:pt x="47" y="45"/>
                    </a:cubicBezTo>
                    <a:cubicBezTo>
                      <a:pt x="47" y="44"/>
                      <a:pt x="46" y="44"/>
                      <a:pt x="46" y="43"/>
                    </a:cubicBezTo>
                    <a:cubicBezTo>
                      <a:pt x="46" y="43"/>
                      <a:pt x="46" y="42"/>
                      <a:pt x="46" y="43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3"/>
                      <a:pt x="47" y="43"/>
                      <a:pt x="46" y="42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3"/>
                      <a:pt x="47" y="43"/>
                      <a:pt x="47" y="42"/>
                    </a:cubicBezTo>
                    <a:cubicBezTo>
                      <a:pt x="48" y="44"/>
                      <a:pt x="49" y="46"/>
                      <a:pt x="49" y="46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49" y="44"/>
                      <a:pt x="49" y="44"/>
                      <a:pt x="50" y="45"/>
                    </a:cubicBezTo>
                    <a:cubicBezTo>
                      <a:pt x="51" y="46"/>
                      <a:pt x="48" y="40"/>
                      <a:pt x="49" y="42"/>
                    </a:cubicBezTo>
                    <a:cubicBezTo>
                      <a:pt x="50" y="44"/>
                      <a:pt x="50" y="44"/>
                      <a:pt x="51" y="44"/>
                    </a:cubicBezTo>
                    <a:cubicBezTo>
                      <a:pt x="50" y="43"/>
                      <a:pt x="50" y="43"/>
                      <a:pt x="50" y="43"/>
                    </a:cubicBezTo>
                    <a:cubicBezTo>
                      <a:pt x="50" y="42"/>
                      <a:pt x="51" y="45"/>
                      <a:pt x="50" y="43"/>
                    </a:cubicBezTo>
                    <a:cubicBezTo>
                      <a:pt x="50" y="42"/>
                      <a:pt x="50" y="42"/>
                      <a:pt x="50" y="42"/>
                    </a:cubicBezTo>
                    <a:cubicBezTo>
                      <a:pt x="52" y="46"/>
                      <a:pt x="52" y="42"/>
                      <a:pt x="54" y="44"/>
                    </a:cubicBezTo>
                    <a:cubicBezTo>
                      <a:pt x="52" y="42"/>
                      <a:pt x="54" y="43"/>
                      <a:pt x="53" y="42"/>
                    </a:cubicBezTo>
                    <a:cubicBezTo>
                      <a:pt x="54" y="45"/>
                      <a:pt x="54" y="42"/>
                      <a:pt x="54" y="43"/>
                    </a:cubicBezTo>
                    <a:cubicBezTo>
                      <a:pt x="53" y="41"/>
                      <a:pt x="53" y="41"/>
                      <a:pt x="53" y="41"/>
                    </a:cubicBezTo>
                    <a:cubicBezTo>
                      <a:pt x="54" y="42"/>
                      <a:pt x="53" y="37"/>
                      <a:pt x="54" y="40"/>
                    </a:cubicBezTo>
                    <a:cubicBezTo>
                      <a:pt x="55" y="40"/>
                      <a:pt x="55" y="41"/>
                      <a:pt x="55" y="42"/>
                    </a:cubicBezTo>
                    <a:cubicBezTo>
                      <a:pt x="56" y="44"/>
                      <a:pt x="55" y="39"/>
                      <a:pt x="56" y="42"/>
                    </a:cubicBezTo>
                    <a:cubicBezTo>
                      <a:pt x="56" y="41"/>
                      <a:pt x="55" y="40"/>
                      <a:pt x="55" y="39"/>
                    </a:cubicBezTo>
                    <a:cubicBezTo>
                      <a:pt x="56" y="40"/>
                      <a:pt x="57" y="41"/>
                      <a:pt x="57" y="41"/>
                    </a:cubicBezTo>
                    <a:cubicBezTo>
                      <a:pt x="57" y="41"/>
                      <a:pt x="57" y="40"/>
                      <a:pt x="57" y="40"/>
                    </a:cubicBezTo>
                    <a:cubicBezTo>
                      <a:pt x="57" y="41"/>
                      <a:pt x="57" y="41"/>
                      <a:pt x="57" y="42"/>
                    </a:cubicBezTo>
                    <a:cubicBezTo>
                      <a:pt x="58" y="42"/>
                      <a:pt x="58" y="41"/>
                      <a:pt x="58" y="40"/>
                    </a:cubicBezTo>
                    <a:cubicBezTo>
                      <a:pt x="59" y="41"/>
                      <a:pt x="59" y="40"/>
                      <a:pt x="60" y="41"/>
                    </a:cubicBezTo>
                    <a:cubicBezTo>
                      <a:pt x="59" y="39"/>
                      <a:pt x="61" y="42"/>
                      <a:pt x="60" y="39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60" y="39"/>
                      <a:pt x="59" y="37"/>
                      <a:pt x="59" y="37"/>
                    </a:cubicBezTo>
                    <a:cubicBezTo>
                      <a:pt x="60" y="39"/>
                      <a:pt x="60" y="39"/>
                      <a:pt x="60" y="39"/>
                    </a:cubicBezTo>
                    <a:cubicBezTo>
                      <a:pt x="61" y="41"/>
                      <a:pt x="61" y="39"/>
                      <a:pt x="61" y="40"/>
                    </a:cubicBezTo>
                    <a:cubicBezTo>
                      <a:pt x="60" y="38"/>
                      <a:pt x="62" y="40"/>
                      <a:pt x="61" y="38"/>
                    </a:cubicBezTo>
                    <a:cubicBezTo>
                      <a:pt x="61" y="38"/>
                      <a:pt x="61" y="38"/>
                      <a:pt x="61" y="38"/>
                    </a:cubicBezTo>
                    <a:cubicBezTo>
                      <a:pt x="61" y="37"/>
                      <a:pt x="60" y="37"/>
                      <a:pt x="61" y="36"/>
                    </a:cubicBezTo>
                    <a:cubicBezTo>
                      <a:pt x="61" y="36"/>
                      <a:pt x="62" y="38"/>
                      <a:pt x="62" y="38"/>
                    </a:cubicBezTo>
                    <a:cubicBezTo>
                      <a:pt x="62" y="39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7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3" y="38"/>
                      <a:pt x="63" y="38"/>
                    </a:cubicBezTo>
                    <a:cubicBezTo>
                      <a:pt x="63" y="38"/>
                      <a:pt x="63" y="38"/>
                      <a:pt x="63" y="38"/>
                    </a:cubicBezTo>
                    <a:cubicBezTo>
                      <a:pt x="63" y="38"/>
                      <a:pt x="63" y="38"/>
                      <a:pt x="63" y="38"/>
                    </a:cubicBezTo>
                    <a:cubicBezTo>
                      <a:pt x="64" y="40"/>
                      <a:pt x="64" y="40"/>
                      <a:pt x="64" y="40"/>
                    </a:cubicBezTo>
                    <a:cubicBezTo>
                      <a:pt x="64" y="40"/>
                      <a:pt x="64" y="38"/>
                      <a:pt x="63" y="37"/>
                    </a:cubicBezTo>
                    <a:cubicBezTo>
                      <a:pt x="64" y="38"/>
                      <a:pt x="65" y="36"/>
                      <a:pt x="65" y="36"/>
                    </a:cubicBezTo>
                    <a:cubicBezTo>
                      <a:pt x="65" y="36"/>
                      <a:pt x="65" y="37"/>
                      <a:pt x="65" y="36"/>
                    </a:cubicBezTo>
                    <a:cubicBezTo>
                      <a:pt x="65" y="36"/>
                      <a:pt x="65" y="34"/>
                      <a:pt x="65" y="35"/>
                    </a:cubicBezTo>
                    <a:cubicBezTo>
                      <a:pt x="65" y="35"/>
                      <a:pt x="66" y="36"/>
                      <a:pt x="66" y="36"/>
                    </a:cubicBezTo>
                    <a:cubicBezTo>
                      <a:pt x="66" y="37"/>
                      <a:pt x="66" y="35"/>
                      <a:pt x="66" y="35"/>
                    </a:cubicBezTo>
                    <a:cubicBezTo>
                      <a:pt x="67" y="37"/>
                      <a:pt x="66" y="33"/>
                      <a:pt x="67" y="34"/>
                    </a:cubicBezTo>
                    <a:cubicBezTo>
                      <a:pt x="67" y="34"/>
                      <a:pt x="68" y="35"/>
                      <a:pt x="68" y="36"/>
                    </a:cubicBezTo>
                    <a:cubicBezTo>
                      <a:pt x="68" y="35"/>
                      <a:pt x="68" y="34"/>
                      <a:pt x="68" y="32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69" y="34"/>
                      <a:pt x="69" y="33"/>
                      <a:pt x="69" y="32"/>
                    </a:cubicBezTo>
                    <a:cubicBezTo>
                      <a:pt x="68" y="31"/>
                      <a:pt x="68" y="30"/>
                      <a:pt x="68" y="30"/>
                    </a:cubicBezTo>
                    <a:cubicBezTo>
                      <a:pt x="68" y="30"/>
                      <a:pt x="68" y="30"/>
                      <a:pt x="68" y="30"/>
                    </a:cubicBezTo>
                    <a:cubicBezTo>
                      <a:pt x="68" y="29"/>
                      <a:pt x="68" y="29"/>
                      <a:pt x="68" y="29"/>
                    </a:cubicBezTo>
                    <a:cubicBezTo>
                      <a:pt x="69" y="30"/>
                      <a:pt x="68" y="30"/>
                      <a:pt x="69" y="30"/>
                    </a:cubicBezTo>
                    <a:cubicBezTo>
                      <a:pt x="70" y="33"/>
                      <a:pt x="70" y="31"/>
                      <a:pt x="70" y="32"/>
                    </a:cubicBezTo>
                    <a:cubicBezTo>
                      <a:pt x="70" y="30"/>
                      <a:pt x="70" y="30"/>
                      <a:pt x="70" y="30"/>
                    </a:cubicBezTo>
                    <a:cubicBezTo>
                      <a:pt x="70" y="29"/>
                      <a:pt x="71" y="31"/>
                      <a:pt x="71" y="31"/>
                    </a:cubicBezTo>
                    <a:cubicBezTo>
                      <a:pt x="69" y="26"/>
                      <a:pt x="69" y="26"/>
                      <a:pt x="69" y="26"/>
                    </a:cubicBezTo>
                    <a:cubicBezTo>
                      <a:pt x="69" y="27"/>
                      <a:pt x="71" y="28"/>
                      <a:pt x="71" y="29"/>
                    </a:cubicBezTo>
                    <a:cubicBezTo>
                      <a:pt x="71" y="29"/>
                      <a:pt x="70" y="26"/>
                      <a:pt x="70" y="24"/>
                    </a:cubicBezTo>
                    <a:cubicBezTo>
                      <a:pt x="70" y="25"/>
                      <a:pt x="70" y="24"/>
                      <a:pt x="70" y="23"/>
                    </a:cubicBezTo>
                    <a:cubicBezTo>
                      <a:pt x="71" y="25"/>
                      <a:pt x="70" y="23"/>
                      <a:pt x="71" y="24"/>
                    </a:cubicBezTo>
                    <a:cubicBezTo>
                      <a:pt x="72" y="26"/>
                      <a:pt x="72" y="26"/>
                      <a:pt x="72" y="26"/>
                    </a:cubicBezTo>
                    <a:cubicBezTo>
                      <a:pt x="71" y="26"/>
                      <a:pt x="73" y="28"/>
                      <a:pt x="73" y="29"/>
                    </a:cubicBezTo>
                    <a:cubicBezTo>
                      <a:pt x="73" y="28"/>
                      <a:pt x="74" y="28"/>
                      <a:pt x="75" y="29"/>
                    </a:cubicBezTo>
                    <a:cubicBezTo>
                      <a:pt x="73" y="26"/>
                      <a:pt x="74" y="27"/>
                      <a:pt x="73" y="25"/>
                    </a:cubicBezTo>
                    <a:cubicBezTo>
                      <a:pt x="74" y="24"/>
                      <a:pt x="74" y="27"/>
                      <a:pt x="75" y="27"/>
                    </a:cubicBezTo>
                    <a:cubicBezTo>
                      <a:pt x="75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5"/>
                      <a:pt x="77" y="26"/>
                      <a:pt x="77" y="23"/>
                    </a:cubicBezTo>
                    <a:cubicBezTo>
                      <a:pt x="77" y="25"/>
                      <a:pt x="77" y="25"/>
                      <a:pt x="77" y="25"/>
                    </a:cubicBezTo>
                    <a:cubicBezTo>
                      <a:pt x="78" y="25"/>
                      <a:pt x="76" y="22"/>
                      <a:pt x="77" y="23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3"/>
                      <a:pt x="79" y="25"/>
                      <a:pt x="78" y="23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3"/>
                      <a:pt x="79" y="24"/>
                      <a:pt x="79" y="22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80" y="25"/>
                      <a:pt x="79" y="22"/>
                      <a:pt x="80" y="22"/>
                    </a:cubicBezTo>
                    <a:cubicBezTo>
                      <a:pt x="80" y="22"/>
                      <a:pt x="81" y="23"/>
                      <a:pt x="81" y="23"/>
                    </a:cubicBezTo>
                    <a:cubicBezTo>
                      <a:pt x="80" y="22"/>
                      <a:pt x="81" y="22"/>
                      <a:pt x="81" y="21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4" y="22"/>
                      <a:pt x="86" y="22"/>
                      <a:pt x="86" y="19"/>
                    </a:cubicBezTo>
                    <a:cubicBezTo>
                      <a:pt x="88" y="21"/>
                      <a:pt x="87" y="21"/>
                      <a:pt x="87" y="22"/>
                    </a:cubicBezTo>
                    <a:cubicBezTo>
                      <a:pt x="87" y="20"/>
                      <a:pt x="87" y="22"/>
                      <a:pt x="88" y="21"/>
                    </a:cubicBezTo>
                    <a:cubicBezTo>
                      <a:pt x="88" y="21"/>
                      <a:pt x="88" y="21"/>
                      <a:pt x="88" y="21"/>
                    </a:cubicBezTo>
                    <a:cubicBezTo>
                      <a:pt x="88" y="20"/>
                      <a:pt x="89" y="22"/>
                      <a:pt x="89" y="21"/>
                    </a:cubicBezTo>
                    <a:cubicBezTo>
                      <a:pt x="88" y="20"/>
                      <a:pt x="88" y="20"/>
                      <a:pt x="88" y="20"/>
                    </a:cubicBezTo>
                    <a:cubicBezTo>
                      <a:pt x="88" y="19"/>
                      <a:pt x="90" y="23"/>
                      <a:pt x="89" y="20"/>
                    </a:cubicBezTo>
                    <a:cubicBezTo>
                      <a:pt x="90" y="22"/>
                      <a:pt x="90" y="22"/>
                      <a:pt x="90" y="22"/>
                    </a:cubicBezTo>
                    <a:cubicBezTo>
                      <a:pt x="89" y="19"/>
                      <a:pt x="91" y="22"/>
                      <a:pt x="90" y="20"/>
                    </a:cubicBezTo>
                    <a:cubicBezTo>
                      <a:pt x="90" y="20"/>
                      <a:pt x="90" y="20"/>
                      <a:pt x="90" y="20"/>
                    </a:cubicBezTo>
                    <a:cubicBezTo>
                      <a:pt x="91" y="21"/>
                      <a:pt x="90" y="17"/>
                      <a:pt x="91" y="19"/>
                    </a:cubicBezTo>
                    <a:cubicBezTo>
                      <a:pt x="91" y="19"/>
                      <a:pt x="91" y="18"/>
                      <a:pt x="91" y="16"/>
                    </a:cubicBezTo>
                    <a:cubicBezTo>
                      <a:pt x="92" y="19"/>
                      <a:pt x="92" y="19"/>
                      <a:pt x="92" y="19"/>
                    </a:cubicBezTo>
                    <a:cubicBezTo>
                      <a:pt x="93" y="17"/>
                      <a:pt x="94" y="17"/>
                      <a:pt x="94" y="14"/>
                    </a:cubicBezTo>
                    <a:cubicBezTo>
                      <a:pt x="95" y="15"/>
                      <a:pt x="95" y="15"/>
                      <a:pt x="95" y="15"/>
                    </a:cubicBezTo>
                    <a:cubicBezTo>
                      <a:pt x="95" y="13"/>
                      <a:pt x="97" y="17"/>
                      <a:pt x="96" y="13"/>
                    </a:cubicBezTo>
                    <a:cubicBezTo>
                      <a:pt x="96" y="11"/>
                      <a:pt x="96" y="11"/>
                      <a:pt x="96" y="11"/>
                    </a:cubicBezTo>
                    <a:cubicBezTo>
                      <a:pt x="97" y="13"/>
                      <a:pt x="97" y="13"/>
                      <a:pt x="97" y="13"/>
                    </a:cubicBezTo>
                    <a:cubicBezTo>
                      <a:pt x="97" y="12"/>
                      <a:pt x="98" y="13"/>
                      <a:pt x="97" y="11"/>
                    </a:cubicBezTo>
                    <a:cubicBezTo>
                      <a:pt x="98" y="13"/>
                      <a:pt x="98" y="13"/>
                      <a:pt x="98" y="13"/>
                    </a:cubicBezTo>
                    <a:cubicBezTo>
                      <a:pt x="98" y="13"/>
                      <a:pt x="98" y="10"/>
                      <a:pt x="98" y="11"/>
                    </a:cubicBezTo>
                    <a:cubicBezTo>
                      <a:pt x="98" y="11"/>
                      <a:pt x="98" y="11"/>
                      <a:pt x="98" y="11"/>
                    </a:cubicBezTo>
                    <a:cubicBezTo>
                      <a:pt x="101" y="14"/>
                      <a:pt x="104" y="15"/>
                      <a:pt x="104" y="11"/>
                    </a:cubicBezTo>
                    <a:cubicBezTo>
                      <a:pt x="104" y="10"/>
                      <a:pt x="105" y="13"/>
                      <a:pt x="105" y="13"/>
                    </a:cubicBezTo>
                    <a:cubicBezTo>
                      <a:pt x="106" y="9"/>
                      <a:pt x="109" y="14"/>
                      <a:pt x="109" y="8"/>
                    </a:cubicBezTo>
                    <a:cubicBezTo>
                      <a:pt x="110" y="6"/>
                      <a:pt x="108" y="1"/>
                      <a:pt x="1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44" name="Freeform 114"/>
              <p:cNvSpPr>
                <a:spLocks/>
              </p:cNvSpPr>
              <p:nvPr/>
            </p:nvSpPr>
            <p:spPr bwMode="auto">
              <a:xfrm>
                <a:off x="6521" y="1354"/>
                <a:ext cx="7" cy="2"/>
              </a:xfrm>
              <a:custGeom>
                <a:avLst/>
                <a:gdLst>
                  <a:gd name="T0" fmla="*/ 7 w 7"/>
                  <a:gd name="T1" fmla="*/ 0 h 2"/>
                  <a:gd name="T2" fmla="*/ 7 w 7"/>
                  <a:gd name="T3" fmla="*/ 0 h 2"/>
                  <a:gd name="T4" fmla="*/ 0 w 7"/>
                  <a:gd name="T5" fmla="*/ 2 h 2"/>
                  <a:gd name="T6" fmla="*/ 7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0"/>
                    </a:moveTo>
                    <a:lnTo>
                      <a:pt x="7" y="0"/>
                    </a:lnTo>
                    <a:lnTo>
                      <a:pt x="0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45" name="Freeform 115"/>
              <p:cNvSpPr>
                <a:spLocks/>
              </p:cNvSpPr>
              <p:nvPr/>
            </p:nvSpPr>
            <p:spPr bwMode="auto">
              <a:xfrm>
                <a:off x="6564" y="1292"/>
                <a:ext cx="88" cy="283"/>
              </a:xfrm>
              <a:custGeom>
                <a:avLst/>
                <a:gdLst>
                  <a:gd name="T0" fmla="*/ 15 w 37"/>
                  <a:gd name="T1" fmla="*/ 54 h 119"/>
                  <a:gd name="T2" fmla="*/ 12 w 37"/>
                  <a:gd name="T3" fmla="*/ 62 h 119"/>
                  <a:gd name="T4" fmla="*/ 8 w 37"/>
                  <a:gd name="T5" fmla="*/ 67 h 119"/>
                  <a:gd name="T6" fmla="*/ 6 w 37"/>
                  <a:gd name="T7" fmla="*/ 78 h 119"/>
                  <a:gd name="T8" fmla="*/ 4 w 37"/>
                  <a:gd name="T9" fmla="*/ 84 h 119"/>
                  <a:gd name="T10" fmla="*/ 2 w 37"/>
                  <a:gd name="T11" fmla="*/ 96 h 119"/>
                  <a:gd name="T12" fmla="*/ 5 w 37"/>
                  <a:gd name="T13" fmla="*/ 103 h 119"/>
                  <a:gd name="T14" fmla="*/ 2 w 37"/>
                  <a:gd name="T15" fmla="*/ 111 h 119"/>
                  <a:gd name="T16" fmla="*/ 2 w 37"/>
                  <a:gd name="T17" fmla="*/ 115 h 119"/>
                  <a:gd name="T18" fmla="*/ 7 w 37"/>
                  <a:gd name="T19" fmla="*/ 117 h 119"/>
                  <a:gd name="T20" fmla="*/ 8 w 37"/>
                  <a:gd name="T21" fmla="*/ 117 h 119"/>
                  <a:gd name="T22" fmla="*/ 9 w 37"/>
                  <a:gd name="T23" fmla="*/ 115 h 119"/>
                  <a:gd name="T24" fmla="*/ 12 w 37"/>
                  <a:gd name="T25" fmla="*/ 113 h 119"/>
                  <a:gd name="T26" fmla="*/ 15 w 37"/>
                  <a:gd name="T27" fmla="*/ 110 h 119"/>
                  <a:gd name="T28" fmla="*/ 17 w 37"/>
                  <a:gd name="T29" fmla="*/ 110 h 119"/>
                  <a:gd name="T30" fmla="*/ 17 w 37"/>
                  <a:gd name="T31" fmla="*/ 108 h 119"/>
                  <a:gd name="T32" fmla="*/ 18 w 37"/>
                  <a:gd name="T33" fmla="*/ 108 h 119"/>
                  <a:gd name="T34" fmla="*/ 21 w 37"/>
                  <a:gd name="T35" fmla="*/ 108 h 119"/>
                  <a:gd name="T36" fmla="*/ 15 w 37"/>
                  <a:gd name="T37" fmla="*/ 104 h 119"/>
                  <a:gd name="T38" fmla="*/ 18 w 37"/>
                  <a:gd name="T39" fmla="*/ 104 h 119"/>
                  <a:gd name="T40" fmla="*/ 20 w 37"/>
                  <a:gd name="T41" fmla="*/ 104 h 119"/>
                  <a:gd name="T42" fmla="*/ 22 w 37"/>
                  <a:gd name="T43" fmla="*/ 102 h 119"/>
                  <a:gd name="T44" fmla="*/ 20 w 37"/>
                  <a:gd name="T45" fmla="*/ 100 h 119"/>
                  <a:gd name="T46" fmla="*/ 22 w 37"/>
                  <a:gd name="T47" fmla="*/ 99 h 119"/>
                  <a:gd name="T48" fmla="*/ 15 w 37"/>
                  <a:gd name="T49" fmla="*/ 95 h 119"/>
                  <a:gd name="T50" fmla="*/ 21 w 37"/>
                  <a:gd name="T51" fmla="*/ 97 h 119"/>
                  <a:gd name="T52" fmla="*/ 24 w 37"/>
                  <a:gd name="T53" fmla="*/ 92 h 119"/>
                  <a:gd name="T54" fmla="*/ 24 w 37"/>
                  <a:gd name="T55" fmla="*/ 89 h 119"/>
                  <a:gd name="T56" fmla="*/ 21 w 37"/>
                  <a:gd name="T57" fmla="*/ 85 h 119"/>
                  <a:gd name="T58" fmla="*/ 26 w 37"/>
                  <a:gd name="T59" fmla="*/ 81 h 119"/>
                  <a:gd name="T60" fmla="*/ 24 w 37"/>
                  <a:gd name="T61" fmla="*/ 78 h 119"/>
                  <a:gd name="T62" fmla="*/ 25 w 37"/>
                  <a:gd name="T63" fmla="*/ 77 h 119"/>
                  <a:gd name="T64" fmla="*/ 23 w 37"/>
                  <a:gd name="T65" fmla="*/ 75 h 119"/>
                  <a:gd name="T66" fmla="*/ 27 w 37"/>
                  <a:gd name="T67" fmla="*/ 75 h 119"/>
                  <a:gd name="T68" fmla="*/ 26 w 37"/>
                  <a:gd name="T69" fmla="*/ 72 h 119"/>
                  <a:gd name="T70" fmla="*/ 25 w 37"/>
                  <a:gd name="T71" fmla="*/ 67 h 119"/>
                  <a:gd name="T72" fmla="*/ 29 w 37"/>
                  <a:gd name="T73" fmla="*/ 65 h 119"/>
                  <a:gd name="T74" fmla="*/ 28 w 37"/>
                  <a:gd name="T75" fmla="*/ 61 h 119"/>
                  <a:gd name="T76" fmla="*/ 29 w 37"/>
                  <a:gd name="T77" fmla="*/ 59 h 119"/>
                  <a:gd name="T78" fmla="*/ 29 w 37"/>
                  <a:gd name="T79" fmla="*/ 59 h 119"/>
                  <a:gd name="T80" fmla="*/ 29 w 37"/>
                  <a:gd name="T81" fmla="*/ 56 h 119"/>
                  <a:gd name="T82" fmla="*/ 27 w 37"/>
                  <a:gd name="T83" fmla="*/ 51 h 119"/>
                  <a:gd name="T84" fmla="*/ 25 w 37"/>
                  <a:gd name="T85" fmla="*/ 49 h 119"/>
                  <a:gd name="T86" fmla="*/ 27 w 37"/>
                  <a:gd name="T87" fmla="*/ 47 h 119"/>
                  <a:gd name="T88" fmla="*/ 29 w 37"/>
                  <a:gd name="T89" fmla="*/ 44 h 119"/>
                  <a:gd name="T90" fmla="*/ 27 w 37"/>
                  <a:gd name="T91" fmla="*/ 39 h 119"/>
                  <a:gd name="T92" fmla="*/ 28 w 37"/>
                  <a:gd name="T93" fmla="*/ 37 h 119"/>
                  <a:gd name="T94" fmla="*/ 31 w 37"/>
                  <a:gd name="T95" fmla="*/ 30 h 119"/>
                  <a:gd name="T96" fmla="*/ 32 w 37"/>
                  <a:gd name="T97" fmla="*/ 27 h 119"/>
                  <a:gd name="T98" fmla="*/ 29 w 37"/>
                  <a:gd name="T99" fmla="*/ 19 h 119"/>
                  <a:gd name="T100" fmla="*/ 30 w 37"/>
                  <a:gd name="T101" fmla="*/ 16 h 119"/>
                  <a:gd name="T102" fmla="*/ 26 w 37"/>
                  <a:gd name="T103" fmla="*/ 0 h 119"/>
                  <a:gd name="T104" fmla="*/ 18 w 37"/>
                  <a:gd name="T105" fmla="*/ 21 h 119"/>
                  <a:gd name="T106" fmla="*/ 11 w 37"/>
                  <a:gd name="T107" fmla="*/ 38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119">
                    <a:moveTo>
                      <a:pt x="11" y="38"/>
                    </a:moveTo>
                    <a:cubicBezTo>
                      <a:pt x="11" y="42"/>
                      <a:pt x="12" y="46"/>
                      <a:pt x="12" y="50"/>
                    </a:cubicBezTo>
                    <a:cubicBezTo>
                      <a:pt x="15" y="51"/>
                      <a:pt x="13" y="52"/>
                      <a:pt x="16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6" y="53"/>
                      <a:pt x="14" y="53"/>
                      <a:pt x="13" y="54"/>
                    </a:cubicBezTo>
                    <a:cubicBezTo>
                      <a:pt x="14" y="54"/>
                      <a:pt x="13" y="54"/>
                      <a:pt x="15" y="54"/>
                    </a:cubicBezTo>
                    <a:cubicBezTo>
                      <a:pt x="17" y="55"/>
                      <a:pt x="12" y="54"/>
                      <a:pt x="13" y="55"/>
                    </a:cubicBezTo>
                    <a:cubicBezTo>
                      <a:pt x="13" y="55"/>
                      <a:pt x="14" y="55"/>
                      <a:pt x="14" y="55"/>
                    </a:cubicBezTo>
                    <a:cubicBezTo>
                      <a:pt x="16" y="56"/>
                      <a:pt x="13" y="55"/>
                      <a:pt x="11" y="55"/>
                    </a:cubicBezTo>
                    <a:cubicBezTo>
                      <a:pt x="11" y="57"/>
                      <a:pt x="13" y="59"/>
                      <a:pt x="11" y="61"/>
                    </a:cubicBezTo>
                    <a:cubicBezTo>
                      <a:pt x="11" y="60"/>
                      <a:pt x="13" y="61"/>
                      <a:pt x="13" y="61"/>
                    </a:cubicBezTo>
                    <a:cubicBezTo>
                      <a:pt x="9" y="60"/>
                      <a:pt x="13" y="62"/>
                      <a:pt x="12" y="62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9" y="62"/>
                      <a:pt x="11" y="63"/>
                      <a:pt x="10" y="63"/>
                    </a:cubicBezTo>
                    <a:cubicBezTo>
                      <a:pt x="11" y="64"/>
                      <a:pt x="8" y="64"/>
                      <a:pt x="9" y="65"/>
                    </a:cubicBezTo>
                    <a:cubicBezTo>
                      <a:pt x="8" y="64"/>
                      <a:pt x="8" y="65"/>
                      <a:pt x="8" y="65"/>
                    </a:cubicBezTo>
                    <a:cubicBezTo>
                      <a:pt x="11" y="66"/>
                      <a:pt x="6" y="66"/>
                      <a:pt x="8" y="67"/>
                    </a:cubicBezTo>
                    <a:cubicBezTo>
                      <a:pt x="8" y="67"/>
                      <a:pt x="8" y="67"/>
                      <a:pt x="8" y="67"/>
                    </a:cubicBezTo>
                    <a:cubicBezTo>
                      <a:pt x="8" y="68"/>
                      <a:pt x="6" y="70"/>
                      <a:pt x="8" y="72"/>
                    </a:cubicBezTo>
                    <a:cubicBezTo>
                      <a:pt x="8" y="73"/>
                      <a:pt x="4" y="73"/>
                      <a:pt x="5" y="75"/>
                    </a:cubicBezTo>
                    <a:cubicBezTo>
                      <a:pt x="7" y="76"/>
                      <a:pt x="7" y="76"/>
                      <a:pt x="7" y="76"/>
                    </a:cubicBezTo>
                    <a:cubicBezTo>
                      <a:pt x="7" y="76"/>
                      <a:pt x="6" y="75"/>
                      <a:pt x="5" y="75"/>
                    </a:cubicBezTo>
                    <a:cubicBezTo>
                      <a:pt x="7" y="76"/>
                      <a:pt x="5" y="76"/>
                      <a:pt x="5" y="77"/>
                    </a:cubicBezTo>
                    <a:cubicBezTo>
                      <a:pt x="5" y="77"/>
                      <a:pt x="5" y="78"/>
                      <a:pt x="6" y="78"/>
                    </a:cubicBezTo>
                    <a:cubicBezTo>
                      <a:pt x="4" y="78"/>
                      <a:pt x="7" y="80"/>
                      <a:pt x="5" y="80"/>
                    </a:cubicBezTo>
                    <a:cubicBezTo>
                      <a:pt x="8" y="81"/>
                      <a:pt x="6" y="80"/>
                      <a:pt x="7" y="81"/>
                    </a:cubicBezTo>
                    <a:cubicBezTo>
                      <a:pt x="7" y="81"/>
                      <a:pt x="6" y="81"/>
                      <a:pt x="5" y="81"/>
                    </a:cubicBezTo>
                    <a:cubicBezTo>
                      <a:pt x="6" y="81"/>
                      <a:pt x="6" y="82"/>
                      <a:pt x="4" y="82"/>
                    </a:cubicBezTo>
                    <a:cubicBezTo>
                      <a:pt x="5" y="82"/>
                      <a:pt x="6" y="83"/>
                      <a:pt x="6" y="83"/>
                    </a:cubicBezTo>
                    <a:cubicBezTo>
                      <a:pt x="3" y="83"/>
                      <a:pt x="5" y="84"/>
                      <a:pt x="4" y="84"/>
                    </a:cubicBezTo>
                    <a:cubicBezTo>
                      <a:pt x="6" y="85"/>
                      <a:pt x="8" y="86"/>
                      <a:pt x="7" y="86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5" y="86"/>
                      <a:pt x="2" y="87"/>
                      <a:pt x="4" y="90"/>
                    </a:cubicBezTo>
                    <a:cubicBezTo>
                      <a:pt x="3" y="89"/>
                      <a:pt x="3" y="89"/>
                      <a:pt x="3" y="89"/>
                    </a:cubicBezTo>
                    <a:cubicBezTo>
                      <a:pt x="4" y="91"/>
                      <a:pt x="1" y="92"/>
                      <a:pt x="4" y="95"/>
                    </a:cubicBezTo>
                    <a:cubicBezTo>
                      <a:pt x="3" y="95"/>
                      <a:pt x="2" y="95"/>
                      <a:pt x="2" y="96"/>
                    </a:cubicBezTo>
                    <a:cubicBezTo>
                      <a:pt x="3" y="97"/>
                      <a:pt x="3" y="97"/>
                      <a:pt x="5" y="98"/>
                    </a:cubicBezTo>
                    <a:cubicBezTo>
                      <a:pt x="5" y="98"/>
                      <a:pt x="4" y="98"/>
                      <a:pt x="3" y="98"/>
                    </a:cubicBezTo>
                    <a:cubicBezTo>
                      <a:pt x="2" y="98"/>
                      <a:pt x="0" y="98"/>
                      <a:pt x="2" y="99"/>
                    </a:cubicBezTo>
                    <a:cubicBezTo>
                      <a:pt x="1" y="99"/>
                      <a:pt x="1" y="99"/>
                      <a:pt x="1" y="99"/>
                    </a:cubicBezTo>
                    <a:cubicBezTo>
                      <a:pt x="2" y="100"/>
                      <a:pt x="4" y="101"/>
                      <a:pt x="2" y="102"/>
                    </a:cubicBezTo>
                    <a:cubicBezTo>
                      <a:pt x="3" y="102"/>
                      <a:pt x="3" y="103"/>
                      <a:pt x="5" y="103"/>
                    </a:cubicBezTo>
                    <a:cubicBezTo>
                      <a:pt x="5" y="103"/>
                      <a:pt x="3" y="103"/>
                      <a:pt x="4" y="103"/>
                    </a:cubicBezTo>
                    <a:cubicBezTo>
                      <a:pt x="2" y="102"/>
                      <a:pt x="2" y="102"/>
                      <a:pt x="2" y="102"/>
                    </a:cubicBezTo>
                    <a:cubicBezTo>
                      <a:pt x="1" y="104"/>
                      <a:pt x="2" y="105"/>
                      <a:pt x="3" y="107"/>
                    </a:cubicBezTo>
                    <a:cubicBezTo>
                      <a:pt x="0" y="107"/>
                      <a:pt x="3" y="108"/>
                      <a:pt x="1" y="109"/>
                    </a:cubicBezTo>
                    <a:cubicBezTo>
                      <a:pt x="2" y="110"/>
                      <a:pt x="0" y="110"/>
                      <a:pt x="3" y="111"/>
                    </a:cubicBezTo>
                    <a:cubicBezTo>
                      <a:pt x="2" y="111"/>
                      <a:pt x="2" y="111"/>
                      <a:pt x="2" y="111"/>
                    </a:cubicBezTo>
                    <a:cubicBezTo>
                      <a:pt x="1" y="111"/>
                      <a:pt x="2" y="112"/>
                      <a:pt x="1" y="113"/>
                    </a:cubicBezTo>
                    <a:cubicBezTo>
                      <a:pt x="1" y="114"/>
                      <a:pt x="3" y="114"/>
                      <a:pt x="4" y="114"/>
                    </a:cubicBezTo>
                    <a:cubicBezTo>
                      <a:pt x="2" y="114"/>
                      <a:pt x="2" y="114"/>
                      <a:pt x="2" y="114"/>
                    </a:cubicBezTo>
                    <a:cubicBezTo>
                      <a:pt x="3" y="115"/>
                      <a:pt x="5" y="115"/>
                      <a:pt x="7" y="115"/>
                    </a:cubicBezTo>
                    <a:cubicBezTo>
                      <a:pt x="6" y="115"/>
                      <a:pt x="7" y="115"/>
                      <a:pt x="6" y="115"/>
                    </a:cubicBezTo>
                    <a:cubicBezTo>
                      <a:pt x="5" y="115"/>
                      <a:pt x="4" y="115"/>
                      <a:pt x="2" y="115"/>
                    </a:cubicBezTo>
                    <a:cubicBezTo>
                      <a:pt x="1" y="116"/>
                      <a:pt x="5" y="116"/>
                      <a:pt x="3" y="117"/>
                    </a:cubicBezTo>
                    <a:cubicBezTo>
                      <a:pt x="2" y="117"/>
                      <a:pt x="3" y="118"/>
                      <a:pt x="5" y="117"/>
                    </a:cubicBezTo>
                    <a:cubicBezTo>
                      <a:pt x="4" y="117"/>
                      <a:pt x="4" y="118"/>
                      <a:pt x="3" y="118"/>
                    </a:cubicBezTo>
                    <a:cubicBezTo>
                      <a:pt x="3" y="118"/>
                      <a:pt x="3" y="118"/>
                      <a:pt x="4" y="118"/>
                    </a:cubicBezTo>
                    <a:cubicBezTo>
                      <a:pt x="4" y="118"/>
                      <a:pt x="4" y="118"/>
                      <a:pt x="4" y="118"/>
                    </a:cubicBezTo>
                    <a:cubicBezTo>
                      <a:pt x="5" y="118"/>
                      <a:pt x="5" y="118"/>
                      <a:pt x="7" y="117"/>
                    </a:cubicBezTo>
                    <a:cubicBezTo>
                      <a:pt x="7" y="117"/>
                      <a:pt x="6" y="117"/>
                      <a:pt x="7" y="117"/>
                    </a:cubicBezTo>
                    <a:cubicBezTo>
                      <a:pt x="8" y="117"/>
                      <a:pt x="8" y="117"/>
                      <a:pt x="7" y="118"/>
                    </a:cubicBezTo>
                    <a:cubicBezTo>
                      <a:pt x="6" y="118"/>
                      <a:pt x="5" y="118"/>
                      <a:pt x="4" y="119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8" y="118"/>
                      <a:pt x="9" y="117"/>
                    </a:cubicBezTo>
                    <a:cubicBezTo>
                      <a:pt x="8" y="117"/>
                      <a:pt x="8" y="117"/>
                      <a:pt x="8" y="117"/>
                    </a:cubicBezTo>
                    <a:cubicBezTo>
                      <a:pt x="9" y="117"/>
                      <a:pt x="9" y="117"/>
                      <a:pt x="9" y="117"/>
                    </a:cubicBezTo>
                    <a:cubicBezTo>
                      <a:pt x="9" y="117"/>
                      <a:pt x="10" y="116"/>
                      <a:pt x="9" y="116"/>
                    </a:cubicBezTo>
                    <a:cubicBezTo>
                      <a:pt x="7" y="116"/>
                      <a:pt x="7" y="116"/>
                      <a:pt x="7" y="116"/>
                    </a:cubicBezTo>
                    <a:cubicBezTo>
                      <a:pt x="7" y="116"/>
                      <a:pt x="5" y="116"/>
                      <a:pt x="7" y="116"/>
                    </a:cubicBezTo>
                    <a:cubicBezTo>
                      <a:pt x="9" y="115"/>
                      <a:pt x="9" y="115"/>
                      <a:pt x="9" y="115"/>
                    </a:cubicBezTo>
                    <a:cubicBezTo>
                      <a:pt x="9" y="115"/>
                      <a:pt x="8" y="115"/>
                      <a:pt x="9" y="115"/>
                    </a:cubicBezTo>
                    <a:cubicBezTo>
                      <a:pt x="11" y="115"/>
                      <a:pt x="11" y="115"/>
                      <a:pt x="11" y="115"/>
                    </a:cubicBezTo>
                    <a:cubicBezTo>
                      <a:pt x="8" y="115"/>
                      <a:pt x="10" y="114"/>
                      <a:pt x="9" y="114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1" y="114"/>
                      <a:pt x="8" y="114"/>
                      <a:pt x="8" y="114"/>
                    </a:cubicBezTo>
                    <a:cubicBezTo>
                      <a:pt x="9" y="114"/>
                      <a:pt x="11" y="114"/>
                      <a:pt x="12" y="114"/>
                    </a:cubicBezTo>
                    <a:cubicBezTo>
                      <a:pt x="12" y="113"/>
                      <a:pt x="10" y="113"/>
                      <a:pt x="12" y="113"/>
                    </a:cubicBezTo>
                    <a:cubicBezTo>
                      <a:pt x="11" y="112"/>
                      <a:pt x="10" y="112"/>
                      <a:pt x="9" y="111"/>
                    </a:cubicBezTo>
                    <a:cubicBezTo>
                      <a:pt x="9" y="111"/>
                      <a:pt x="12" y="112"/>
                      <a:pt x="11" y="111"/>
                    </a:cubicBezTo>
                    <a:cubicBezTo>
                      <a:pt x="12" y="111"/>
                      <a:pt x="13" y="111"/>
                      <a:pt x="14" y="111"/>
                    </a:cubicBezTo>
                    <a:cubicBezTo>
                      <a:pt x="13" y="111"/>
                      <a:pt x="14" y="111"/>
                      <a:pt x="12" y="111"/>
                    </a:cubicBezTo>
                    <a:cubicBezTo>
                      <a:pt x="12" y="110"/>
                      <a:pt x="13" y="110"/>
                      <a:pt x="12" y="109"/>
                    </a:cubicBezTo>
                    <a:cubicBezTo>
                      <a:pt x="12" y="109"/>
                      <a:pt x="14" y="110"/>
                      <a:pt x="15" y="110"/>
                    </a:cubicBezTo>
                    <a:cubicBezTo>
                      <a:pt x="13" y="109"/>
                      <a:pt x="13" y="109"/>
                      <a:pt x="13" y="108"/>
                    </a:cubicBezTo>
                    <a:cubicBezTo>
                      <a:pt x="11" y="108"/>
                      <a:pt x="11" y="108"/>
                      <a:pt x="10" y="108"/>
                    </a:cubicBezTo>
                    <a:cubicBezTo>
                      <a:pt x="9" y="108"/>
                      <a:pt x="9" y="107"/>
                      <a:pt x="9" y="107"/>
                    </a:cubicBezTo>
                    <a:cubicBezTo>
                      <a:pt x="11" y="108"/>
                      <a:pt x="13" y="108"/>
                      <a:pt x="14" y="108"/>
                    </a:cubicBezTo>
                    <a:cubicBezTo>
                      <a:pt x="16" y="108"/>
                      <a:pt x="13" y="108"/>
                      <a:pt x="16" y="109"/>
                    </a:cubicBezTo>
                    <a:cubicBezTo>
                      <a:pt x="18" y="109"/>
                      <a:pt x="18" y="110"/>
                      <a:pt x="17" y="110"/>
                    </a:cubicBezTo>
                    <a:cubicBezTo>
                      <a:pt x="19" y="111"/>
                      <a:pt x="17" y="110"/>
                      <a:pt x="19" y="110"/>
                    </a:cubicBezTo>
                    <a:cubicBezTo>
                      <a:pt x="19" y="110"/>
                      <a:pt x="18" y="110"/>
                      <a:pt x="18" y="109"/>
                    </a:cubicBezTo>
                    <a:cubicBezTo>
                      <a:pt x="17" y="109"/>
                      <a:pt x="16" y="109"/>
                      <a:pt x="15" y="108"/>
                    </a:cubicBezTo>
                    <a:cubicBezTo>
                      <a:pt x="13" y="108"/>
                      <a:pt x="17" y="108"/>
                      <a:pt x="17" y="108"/>
                    </a:cubicBezTo>
                    <a:cubicBezTo>
                      <a:pt x="18" y="109"/>
                      <a:pt x="18" y="109"/>
                      <a:pt x="18" y="109"/>
                    </a:cubicBezTo>
                    <a:cubicBezTo>
                      <a:pt x="19" y="109"/>
                      <a:pt x="17" y="108"/>
                      <a:pt x="17" y="108"/>
                    </a:cubicBezTo>
                    <a:cubicBezTo>
                      <a:pt x="21" y="109"/>
                      <a:pt x="18" y="108"/>
                      <a:pt x="20" y="109"/>
                    </a:cubicBezTo>
                    <a:cubicBezTo>
                      <a:pt x="22" y="109"/>
                      <a:pt x="22" y="109"/>
                      <a:pt x="22" y="109"/>
                    </a:cubicBezTo>
                    <a:cubicBezTo>
                      <a:pt x="22" y="109"/>
                      <a:pt x="19" y="109"/>
                      <a:pt x="20" y="108"/>
                    </a:cubicBezTo>
                    <a:cubicBezTo>
                      <a:pt x="21" y="109"/>
                      <a:pt x="21" y="109"/>
                      <a:pt x="21" y="109"/>
                    </a:cubicBezTo>
                    <a:cubicBezTo>
                      <a:pt x="21" y="108"/>
                      <a:pt x="21" y="108"/>
                      <a:pt x="21" y="108"/>
                    </a:cubicBezTo>
                    <a:cubicBezTo>
                      <a:pt x="20" y="108"/>
                      <a:pt x="18" y="108"/>
                      <a:pt x="18" y="108"/>
                    </a:cubicBezTo>
                    <a:cubicBezTo>
                      <a:pt x="15" y="107"/>
                      <a:pt x="18" y="108"/>
                      <a:pt x="17" y="107"/>
                    </a:cubicBezTo>
                    <a:cubicBezTo>
                      <a:pt x="15" y="106"/>
                      <a:pt x="17" y="107"/>
                      <a:pt x="16" y="107"/>
                    </a:cubicBezTo>
                    <a:cubicBezTo>
                      <a:pt x="14" y="106"/>
                      <a:pt x="14" y="106"/>
                      <a:pt x="14" y="106"/>
                    </a:cubicBezTo>
                    <a:cubicBezTo>
                      <a:pt x="14" y="105"/>
                      <a:pt x="16" y="106"/>
                      <a:pt x="17" y="106"/>
                    </a:cubicBezTo>
                    <a:cubicBezTo>
                      <a:pt x="17" y="106"/>
                      <a:pt x="17" y="107"/>
                      <a:pt x="16" y="106"/>
                    </a:cubicBezTo>
                    <a:cubicBezTo>
                      <a:pt x="18" y="107"/>
                      <a:pt x="20" y="107"/>
                      <a:pt x="21" y="108"/>
                    </a:cubicBezTo>
                    <a:cubicBezTo>
                      <a:pt x="22" y="108"/>
                      <a:pt x="20" y="107"/>
                      <a:pt x="20" y="107"/>
                    </a:cubicBezTo>
                    <a:cubicBezTo>
                      <a:pt x="19" y="107"/>
                      <a:pt x="18" y="107"/>
                      <a:pt x="17" y="106"/>
                    </a:cubicBezTo>
                    <a:cubicBezTo>
                      <a:pt x="13" y="105"/>
                      <a:pt x="21" y="107"/>
                      <a:pt x="20" y="106"/>
                    </a:cubicBezTo>
                    <a:cubicBezTo>
                      <a:pt x="17" y="106"/>
                      <a:pt x="16" y="104"/>
                      <a:pt x="13" y="104"/>
                    </a:cubicBezTo>
                    <a:cubicBezTo>
                      <a:pt x="12" y="104"/>
                      <a:pt x="12" y="103"/>
                      <a:pt x="12" y="103"/>
                    </a:cubicBezTo>
                    <a:cubicBezTo>
                      <a:pt x="14" y="104"/>
                      <a:pt x="13" y="103"/>
                      <a:pt x="15" y="104"/>
                    </a:cubicBezTo>
                    <a:cubicBezTo>
                      <a:pt x="15" y="104"/>
                      <a:pt x="15" y="104"/>
                      <a:pt x="15" y="104"/>
                    </a:cubicBezTo>
                    <a:cubicBezTo>
                      <a:pt x="18" y="105"/>
                      <a:pt x="18" y="105"/>
                      <a:pt x="18" y="105"/>
                    </a:cubicBezTo>
                    <a:cubicBezTo>
                      <a:pt x="22" y="106"/>
                      <a:pt x="22" y="106"/>
                      <a:pt x="22" y="106"/>
                    </a:cubicBezTo>
                    <a:cubicBezTo>
                      <a:pt x="21" y="105"/>
                      <a:pt x="20" y="105"/>
                      <a:pt x="19" y="105"/>
                    </a:cubicBezTo>
                    <a:cubicBezTo>
                      <a:pt x="20" y="105"/>
                      <a:pt x="21" y="105"/>
                      <a:pt x="21" y="105"/>
                    </a:cubicBezTo>
                    <a:cubicBezTo>
                      <a:pt x="20" y="105"/>
                      <a:pt x="18" y="104"/>
                      <a:pt x="18" y="104"/>
                    </a:cubicBezTo>
                    <a:cubicBezTo>
                      <a:pt x="18" y="103"/>
                      <a:pt x="20" y="104"/>
                      <a:pt x="20" y="104"/>
                    </a:cubicBezTo>
                    <a:cubicBezTo>
                      <a:pt x="22" y="105"/>
                      <a:pt x="22" y="105"/>
                      <a:pt x="22" y="105"/>
                    </a:cubicBezTo>
                    <a:cubicBezTo>
                      <a:pt x="21" y="104"/>
                      <a:pt x="23" y="105"/>
                      <a:pt x="22" y="105"/>
                    </a:cubicBezTo>
                    <a:cubicBezTo>
                      <a:pt x="21" y="104"/>
                      <a:pt x="20" y="104"/>
                      <a:pt x="18" y="103"/>
                    </a:cubicBezTo>
                    <a:cubicBezTo>
                      <a:pt x="18" y="103"/>
                      <a:pt x="19" y="103"/>
                      <a:pt x="19" y="103"/>
                    </a:cubicBez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103"/>
                      <a:pt x="23" y="104"/>
                      <a:pt x="23" y="104"/>
                    </a:cubicBezTo>
                    <a:cubicBezTo>
                      <a:pt x="21" y="103"/>
                      <a:pt x="21" y="103"/>
                      <a:pt x="21" y="103"/>
                    </a:cubicBezTo>
                    <a:cubicBezTo>
                      <a:pt x="23" y="104"/>
                      <a:pt x="23" y="104"/>
                      <a:pt x="23" y="104"/>
                    </a:cubicBezTo>
                    <a:cubicBezTo>
                      <a:pt x="22" y="103"/>
                      <a:pt x="22" y="103"/>
                      <a:pt x="21" y="103"/>
                    </a:cubicBezTo>
                    <a:cubicBezTo>
                      <a:pt x="23" y="103"/>
                      <a:pt x="23" y="103"/>
                      <a:pt x="23" y="103"/>
                    </a:cubicBezTo>
                    <a:cubicBezTo>
                      <a:pt x="22" y="103"/>
                      <a:pt x="20" y="102"/>
                      <a:pt x="22" y="102"/>
                    </a:cubicBezTo>
                    <a:cubicBezTo>
                      <a:pt x="19" y="102"/>
                      <a:pt x="22" y="103"/>
                      <a:pt x="20" y="102"/>
                    </a:cubicBezTo>
                    <a:cubicBezTo>
                      <a:pt x="19" y="102"/>
                      <a:pt x="19" y="101"/>
                      <a:pt x="19" y="101"/>
                    </a:cubicBezTo>
                    <a:cubicBezTo>
                      <a:pt x="21" y="102"/>
                      <a:pt x="19" y="101"/>
                      <a:pt x="19" y="101"/>
                    </a:cubicBezTo>
                    <a:cubicBezTo>
                      <a:pt x="20" y="101"/>
                      <a:pt x="21" y="101"/>
                      <a:pt x="21" y="101"/>
                    </a:cubicBezTo>
                    <a:cubicBezTo>
                      <a:pt x="19" y="101"/>
                      <a:pt x="19" y="101"/>
                      <a:pt x="19" y="101"/>
                    </a:cubicBezTo>
                    <a:cubicBezTo>
                      <a:pt x="23" y="102"/>
                      <a:pt x="19" y="100"/>
                      <a:pt x="20" y="100"/>
                    </a:cubicBezTo>
                    <a:cubicBezTo>
                      <a:pt x="21" y="101"/>
                      <a:pt x="22" y="101"/>
                      <a:pt x="23" y="101"/>
                    </a:cubicBezTo>
                    <a:cubicBezTo>
                      <a:pt x="20" y="100"/>
                      <a:pt x="20" y="99"/>
                      <a:pt x="18" y="99"/>
                    </a:cubicBezTo>
                    <a:cubicBezTo>
                      <a:pt x="19" y="99"/>
                      <a:pt x="21" y="100"/>
                      <a:pt x="23" y="101"/>
                    </a:cubicBezTo>
                    <a:cubicBezTo>
                      <a:pt x="21" y="100"/>
                      <a:pt x="25" y="101"/>
                      <a:pt x="22" y="100"/>
                    </a:cubicBezTo>
                    <a:cubicBezTo>
                      <a:pt x="21" y="100"/>
                      <a:pt x="21" y="99"/>
                      <a:pt x="19" y="99"/>
                    </a:cubicBezTo>
                    <a:cubicBezTo>
                      <a:pt x="20" y="98"/>
                      <a:pt x="21" y="99"/>
                      <a:pt x="22" y="99"/>
                    </a:cubicBezTo>
                    <a:cubicBezTo>
                      <a:pt x="21" y="99"/>
                      <a:pt x="19" y="98"/>
                      <a:pt x="19" y="98"/>
                    </a:cubicBezTo>
                    <a:cubicBezTo>
                      <a:pt x="19" y="98"/>
                      <a:pt x="17" y="97"/>
                      <a:pt x="19" y="97"/>
                    </a:cubicBezTo>
                    <a:cubicBezTo>
                      <a:pt x="20" y="98"/>
                      <a:pt x="19" y="98"/>
                      <a:pt x="20" y="98"/>
                    </a:cubicBezTo>
                    <a:cubicBezTo>
                      <a:pt x="21" y="98"/>
                      <a:pt x="17" y="96"/>
                      <a:pt x="16" y="96"/>
                    </a:cubicBezTo>
                    <a:cubicBezTo>
                      <a:pt x="15" y="95"/>
                      <a:pt x="13" y="94"/>
                      <a:pt x="12" y="94"/>
                    </a:cubicBezTo>
                    <a:cubicBezTo>
                      <a:pt x="13" y="93"/>
                      <a:pt x="13" y="94"/>
                      <a:pt x="15" y="95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95"/>
                      <a:pt x="19" y="97"/>
                      <a:pt x="21" y="97"/>
                    </a:cubicBezTo>
                    <a:cubicBezTo>
                      <a:pt x="20" y="97"/>
                      <a:pt x="20" y="97"/>
                      <a:pt x="20" y="97"/>
                    </a:cubicBezTo>
                    <a:cubicBezTo>
                      <a:pt x="23" y="98"/>
                      <a:pt x="23" y="98"/>
                      <a:pt x="23" y="98"/>
                    </a:cubicBezTo>
                    <a:cubicBezTo>
                      <a:pt x="21" y="97"/>
                      <a:pt x="23" y="97"/>
                      <a:pt x="22" y="97"/>
                    </a:cubicBezTo>
                    <a:cubicBezTo>
                      <a:pt x="21" y="96"/>
                      <a:pt x="23" y="97"/>
                      <a:pt x="21" y="97"/>
                    </a:cubicBezTo>
                    <a:cubicBezTo>
                      <a:pt x="21" y="97"/>
                      <a:pt x="19" y="95"/>
                      <a:pt x="20" y="95"/>
                    </a:cubicBezTo>
                    <a:cubicBezTo>
                      <a:pt x="23" y="97"/>
                      <a:pt x="23" y="97"/>
                      <a:pt x="23" y="97"/>
                    </a:cubicBezTo>
                    <a:cubicBezTo>
                      <a:pt x="23" y="97"/>
                      <a:pt x="21" y="96"/>
                      <a:pt x="22" y="96"/>
                    </a:cubicBezTo>
                    <a:cubicBezTo>
                      <a:pt x="23" y="96"/>
                      <a:pt x="23" y="96"/>
                      <a:pt x="23" y="96"/>
                    </a:cubicBezTo>
                    <a:cubicBezTo>
                      <a:pt x="23" y="96"/>
                      <a:pt x="24" y="94"/>
                      <a:pt x="20" y="92"/>
                    </a:cubicBezTo>
                    <a:cubicBezTo>
                      <a:pt x="22" y="92"/>
                      <a:pt x="22" y="92"/>
                      <a:pt x="24" y="92"/>
                    </a:cubicBezTo>
                    <a:cubicBezTo>
                      <a:pt x="23" y="92"/>
                      <a:pt x="22" y="91"/>
                      <a:pt x="22" y="91"/>
                    </a:cubicBezTo>
                    <a:cubicBezTo>
                      <a:pt x="24" y="91"/>
                      <a:pt x="24" y="91"/>
                      <a:pt x="24" y="91"/>
                    </a:cubicBezTo>
                    <a:cubicBezTo>
                      <a:pt x="25" y="91"/>
                      <a:pt x="23" y="90"/>
                      <a:pt x="23" y="90"/>
                    </a:cubicBezTo>
                    <a:cubicBezTo>
                      <a:pt x="24" y="90"/>
                      <a:pt x="24" y="90"/>
                      <a:pt x="24" y="90"/>
                    </a:cubicBezTo>
                    <a:cubicBezTo>
                      <a:pt x="25" y="90"/>
                      <a:pt x="23" y="89"/>
                      <a:pt x="23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3" y="89"/>
                      <a:pt x="23" y="89"/>
                      <a:pt x="23" y="89"/>
                    </a:cubicBezTo>
                    <a:cubicBezTo>
                      <a:pt x="22" y="88"/>
                      <a:pt x="23" y="88"/>
                      <a:pt x="25" y="89"/>
                    </a:cubicBezTo>
                    <a:cubicBezTo>
                      <a:pt x="23" y="88"/>
                      <a:pt x="23" y="88"/>
                      <a:pt x="23" y="88"/>
                    </a:cubicBezTo>
                    <a:cubicBezTo>
                      <a:pt x="25" y="88"/>
                      <a:pt x="25" y="88"/>
                      <a:pt x="25" y="86"/>
                    </a:cubicBezTo>
                    <a:cubicBezTo>
                      <a:pt x="24" y="87"/>
                      <a:pt x="23" y="86"/>
                      <a:pt x="22" y="86"/>
                    </a:cubicBezTo>
                    <a:cubicBezTo>
                      <a:pt x="20" y="86"/>
                      <a:pt x="22" y="86"/>
                      <a:pt x="21" y="85"/>
                    </a:cubicBezTo>
                    <a:cubicBezTo>
                      <a:pt x="24" y="86"/>
                      <a:pt x="24" y="86"/>
                      <a:pt x="24" y="86"/>
                    </a:cubicBezTo>
                    <a:cubicBezTo>
                      <a:pt x="27" y="86"/>
                      <a:pt x="25" y="85"/>
                      <a:pt x="25" y="84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7" y="83"/>
                      <a:pt x="24" y="82"/>
                      <a:pt x="25" y="82"/>
                    </a:cubicBezTo>
                    <a:cubicBezTo>
                      <a:pt x="24" y="82"/>
                      <a:pt x="22" y="81"/>
                      <a:pt x="22" y="80"/>
                    </a:cubicBezTo>
                    <a:cubicBezTo>
                      <a:pt x="20" y="79"/>
                      <a:pt x="25" y="81"/>
                      <a:pt x="26" y="81"/>
                    </a:cubicBezTo>
                    <a:cubicBezTo>
                      <a:pt x="25" y="80"/>
                      <a:pt x="25" y="80"/>
                      <a:pt x="25" y="80"/>
                    </a:cubicBezTo>
                    <a:cubicBezTo>
                      <a:pt x="25" y="80"/>
                      <a:pt x="25" y="80"/>
                      <a:pt x="25" y="80"/>
                    </a:cubicBezTo>
                    <a:cubicBezTo>
                      <a:pt x="24" y="80"/>
                      <a:pt x="24" y="79"/>
                      <a:pt x="25" y="79"/>
                    </a:cubicBezTo>
                    <a:cubicBezTo>
                      <a:pt x="25" y="79"/>
                      <a:pt x="25" y="79"/>
                      <a:pt x="25" y="79"/>
                    </a:cubicBezTo>
                    <a:cubicBezTo>
                      <a:pt x="25" y="79"/>
                      <a:pt x="26" y="79"/>
                      <a:pt x="26" y="79"/>
                    </a:cubicBezTo>
                    <a:cubicBezTo>
                      <a:pt x="24" y="78"/>
                      <a:pt x="26" y="78"/>
                      <a:pt x="24" y="78"/>
                    </a:cubicBezTo>
                    <a:cubicBezTo>
                      <a:pt x="25" y="78"/>
                      <a:pt x="25" y="78"/>
                      <a:pt x="25" y="78"/>
                    </a:cubicBezTo>
                    <a:cubicBezTo>
                      <a:pt x="23" y="77"/>
                      <a:pt x="23" y="77"/>
                      <a:pt x="23" y="77"/>
                    </a:cubicBezTo>
                    <a:cubicBezTo>
                      <a:pt x="24" y="77"/>
                      <a:pt x="24" y="77"/>
                      <a:pt x="24" y="77"/>
                    </a:cubicBezTo>
                    <a:cubicBezTo>
                      <a:pt x="26" y="78"/>
                      <a:pt x="26" y="78"/>
                      <a:pt x="26" y="78"/>
                    </a:cubicBezTo>
                    <a:cubicBezTo>
                      <a:pt x="27" y="78"/>
                      <a:pt x="25" y="77"/>
                      <a:pt x="24" y="77"/>
                    </a:cubicBezTo>
                    <a:cubicBezTo>
                      <a:pt x="23" y="76"/>
                      <a:pt x="24" y="77"/>
                      <a:pt x="25" y="77"/>
                    </a:cubicBezTo>
                    <a:cubicBezTo>
                      <a:pt x="26" y="77"/>
                      <a:pt x="25" y="77"/>
                      <a:pt x="25" y="77"/>
                    </a:cubicBezTo>
                    <a:cubicBezTo>
                      <a:pt x="26" y="78"/>
                      <a:pt x="25" y="77"/>
                      <a:pt x="26" y="77"/>
                    </a:cubicBezTo>
                    <a:cubicBezTo>
                      <a:pt x="26" y="77"/>
                      <a:pt x="24" y="77"/>
                      <a:pt x="25" y="77"/>
                    </a:cubicBezTo>
                    <a:cubicBezTo>
                      <a:pt x="25" y="76"/>
                      <a:pt x="25" y="76"/>
                      <a:pt x="26" y="76"/>
                    </a:cubicBezTo>
                    <a:cubicBezTo>
                      <a:pt x="26" y="76"/>
                      <a:pt x="26" y="76"/>
                      <a:pt x="25" y="75"/>
                    </a:cubicBezTo>
                    <a:cubicBezTo>
                      <a:pt x="25" y="76"/>
                      <a:pt x="24" y="76"/>
                      <a:pt x="23" y="75"/>
                    </a:cubicBezTo>
                    <a:cubicBezTo>
                      <a:pt x="23" y="75"/>
                      <a:pt x="23" y="75"/>
                      <a:pt x="23" y="75"/>
                    </a:cubicBezTo>
                    <a:cubicBezTo>
                      <a:pt x="24" y="75"/>
                      <a:pt x="24" y="75"/>
                      <a:pt x="24" y="75"/>
                    </a:cubicBezTo>
                    <a:cubicBezTo>
                      <a:pt x="23" y="75"/>
                      <a:pt x="24" y="75"/>
                      <a:pt x="22" y="75"/>
                    </a:cubicBezTo>
                    <a:cubicBezTo>
                      <a:pt x="25" y="75"/>
                      <a:pt x="25" y="75"/>
                      <a:pt x="25" y="75"/>
                    </a:cubicBezTo>
                    <a:cubicBezTo>
                      <a:pt x="23" y="74"/>
                      <a:pt x="23" y="74"/>
                      <a:pt x="23" y="74"/>
                    </a:cubicBezTo>
                    <a:cubicBezTo>
                      <a:pt x="25" y="74"/>
                      <a:pt x="27" y="75"/>
                      <a:pt x="27" y="75"/>
                    </a:cubicBezTo>
                    <a:cubicBezTo>
                      <a:pt x="26" y="74"/>
                      <a:pt x="26" y="74"/>
                      <a:pt x="26" y="74"/>
                    </a:cubicBezTo>
                    <a:cubicBezTo>
                      <a:pt x="26" y="73"/>
                      <a:pt x="26" y="74"/>
                      <a:pt x="27" y="74"/>
                    </a:cubicBezTo>
                    <a:cubicBezTo>
                      <a:pt x="28" y="73"/>
                      <a:pt x="22" y="72"/>
                      <a:pt x="24" y="72"/>
                    </a:cubicBezTo>
                    <a:cubicBezTo>
                      <a:pt x="26" y="72"/>
                      <a:pt x="26" y="72"/>
                      <a:pt x="27" y="72"/>
                    </a:cubicBezTo>
                    <a:cubicBezTo>
                      <a:pt x="27" y="72"/>
                      <a:pt x="26" y="72"/>
                      <a:pt x="26" y="72"/>
                    </a:cubicBezTo>
                    <a:cubicBezTo>
                      <a:pt x="25" y="72"/>
                      <a:pt x="27" y="72"/>
                      <a:pt x="26" y="72"/>
                    </a:cubicBezTo>
                    <a:cubicBezTo>
                      <a:pt x="25" y="72"/>
                      <a:pt x="25" y="72"/>
                      <a:pt x="25" y="72"/>
                    </a:cubicBezTo>
                    <a:cubicBezTo>
                      <a:pt x="29" y="72"/>
                      <a:pt x="26" y="70"/>
                      <a:pt x="28" y="70"/>
                    </a:cubicBezTo>
                    <a:cubicBezTo>
                      <a:pt x="26" y="69"/>
                      <a:pt x="28" y="69"/>
                      <a:pt x="27" y="69"/>
                    </a:cubicBezTo>
                    <a:cubicBezTo>
                      <a:pt x="29" y="70"/>
                      <a:pt x="27" y="68"/>
                      <a:pt x="28" y="69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7" y="68"/>
                      <a:pt x="22" y="66"/>
                      <a:pt x="25" y="67"/>
                    </a:cubicBezTo>
                    <a:cubicBezTo>
                      <a:pt x="26" y="67"/>
                      <a:pt x="27" y="67"/>
                      <a:pt x="27" y="68"/>
                    </a:cubicBezTo>
                    <a:cubicBezTo>
                      <a:pt x="30" y="68"/>
                      <a:pt x="25" y="66"/>
                      <a:pt x="29" y="67"/>
                    </a:cubicBezTo>
                    <a:cubicBezTo>
                      <a:pt x="28" y="66"/>
                      <a:pt x="26" y="66"/>
                      <a:pt x="25" y="65"/>
                    </a:cubicBezTo>
                    <a:cubicBezTo>
                      <a:pt x="26" y="65"/>
                      <a:pt x="28" y="65"/>
                      <a:pt x="28" y="65"/>
                    </a:cubicBezTo>
                    <a:cubicBezTo>
                      <a:pt x="28" y="65"/>
                      <a:pt x="27" y="65"/>
                      <a:pt x="28" y="65"/>
                    </a:cubicBezTo>
                    <a:cubicBezTo>
                      <a:pt x="28" y="65"/>
                      <a:pt x="28" y="65"/>
                      <a:pt x="29" y="65"/>
                    </a:cubicBezTo>
                    <a:cubicBezTo>
                      <a:pt x="30" y="65"/>
                      <a:pt x="28" y="64"/>
                      <a:pt x="28" y="64"/>
                    </a:cubicBezTo>
                    <a:cubicBezTo>
                      <a:pt x="30" y="64"/>
                      <a:pt x="29" y="63"/>
                      <a:pt x="30" y="63"/>
                    </a:cubicBezTo>
                    <a:cubicBezTo>
                      <a:pt x="28" y="62"/>
                      <a:pt x="31" y="63"/>
                      <a:pt x="28" y="62"/>
                    </a:cubicBezTo>
                    <a:cubicBezTo>
                      <a:pt x="29" y="62"/>
                      <a:pt x="29" y="62"/>
                      <a:pt x="29" y="62"/>
                    </a:cubicBezTo>
                    <a:cubicBezTo>
                      <a:pt x="28" y="62"/>
                      <a:pt x="26" y="61"/>
                      <a:pt x="26" y="61"/>
                    </a:cubicBezTo>
                    <a:cubicBezTo>
                      <a:pt x="28" y="61"/>
                      <a:pt x="28" y="61"/>
                      <a:pt x="28" y="61"/>
                    </a:cubicBezTo>
                    <a:cubicBezTo>
                      <a:pt x="30" y="62"/>
                      <a:pt x="29" y="61"/>
                      <a:pt x="30" y="61"/>
                    </a:cubicBezTo>
                    <a:cubicBezTo>
                      <a:pt x="28" y="61"/>
                      <a:pt x="30" y="61"/>
                      <a:pt x="28" y="61"/>
                    </a:cubicBezTo>
                    <a:cubicBezTo>
                      <a:pt x="28" y="60"/>
                      <a:pt x="28" y="60"/>
                      <a:pt x="28" y="60"/>
                    </a:cubicBezTo>
                    <a:cubicBezTo>
                      <a:pt x="27" y="60"/>
                      <a:pt x="27" y="60"/>
                      <a:pt x="27" y="59"/>
                    </a:cubicBezTo>
                    <a:cubicBezTo>
                      <a:pt x="27" y="59"/>
                      <a:pt x="29" y="60"/>
                      <a:pt x="29" y="60"/>
                    </a:cubicBezTo>
                    <a:cubicBezTo>
                      <a:pt x="30" y="60"/>
                      <a:pt x="29" y="60"/>
                      <a:pt x="29" y="59"/>
                    </a:cubicBezTo>
                    <a:cubicBezTo>
                      <a:pt x="29" y="59"/>
                      <a:pt x="29" y="59"/>
                      <a:pt x="28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30" y="59"/>
                    </a:cubicBezTo>
                    <a:cubicBezTo>
                      <a:pt x="31" y="59"/>
                      <a:pt x="31" y="59"/>
                      <a:pt x="31" y="59"/>
                    </a:cubicBezTo>
                    <a:cubicBezTo>
                      <a:pt x="31" y="59"/>
                      <a:pt x="30" y="58"/>
                      <a:pt x="29" y="58"/>
                    </a:cubicBezTo>
                    <a:cubicBezTo>
                      <a:pt x="30" y="58"/>
                      <a:pt x="29" y="56"/>
                      <a:pt x="28" y="56"/>
                    </a:cubicBezTo>
                    <a:cubicBezTo>
                      <a:pt x="28" y="56"/>
                      <a:pt x="30" y="56"/>
                      <a:pt x="29" y="56"/>
                    </a:cubicBezTo>
                    <a:cubicBezTo>
                      <a:pt x="29" y="56"/>
                      <a:pt x="27" y="55"/>
                      <a:pt x="28" y="55"/>
                    </a:cubicBezTo>
                    <a:cubicBezTo>
                      <a:pt x="28" y="55"/>
                      <a:pt x="30" y="55"/>
                      <a:pt x="30" y="55"/>
                    </a:cubicBezTo>
                    <a:cubicBezTo>
                      <a:pt x="30" y="55"/>
                      <a:pt x="28" y="55"/>
                      <a:pt x="28" y="55"/>
                    </a:cubicBezTo>
                    <a:cubicBezTo>
                      <a:pt x="31" y="55"/>
                      <a:pt x="27" y="53"/>
                      <a:pt x="29" y="53"/>
                    </a:cubicBezTo>
                    <a:cubicBezTo>
                      <a:pt x="29" y="53"/>
                      <a:pt x="30" y="53"/>
                      <a:pt x="30" y="53"/>
                    </a:cubicBezTo>
                    <a:cubicBezTo>
                      <a:pt x="30" y="53"/>
                      <a:pt x="29" y="52"/>
                      <a:pt x="27" y="51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9" y="51"/>
                      <a:pt x="29" y="51"/>
                      <a:pt x="27" y="50"/>
                    </a:cubicBezTo>
                    <a:cubicBezTo>
                      <a:pt x="27" y="51"/>
                      <a:pt x="28" y="51"/>
                      <a:pt x="28" y="51"/>
                    </a:cubicBezTo>
                    <a:cubicBezTo>
                      <a:pt x="27" y="51"/>
                      <a:pt x="25" y="50"/>
                      <a:pt x="26" y="50"/>
                    </a:cubicBezTo>
                    <a:cubicBezTo>
                      <a:pt x="26" y="50"/>
                      <a:pt x="26" y="50"/>
                      <a:pt x="26" y="50"/>
                    </a:cubicBezTo>
                    <a:cubicBezTo>
                      <a:pt x="26" y="50"/>
                      <a:pt x="25" y="49"/>
                      <a:pt x="25" y="49"/>
                    </a:cubicBezTo>
                    <a:cubicBezTo>
                      <a:pt x="26" y="49"/>
                      <a:pt x="26" y="49"/>
                      <a:pt x="27" y="49"/>
                    </a:cubicBezTo>
                    <a:cubicBezTo>
                      <a:pt x="29" y="50"/>
                      <a:pt x="28" y="49"/>
                      <a:pt x="29" y="49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6" y="48"/>
                      <a:pt x="29" y="49"/>
                      <a:pt x="29" y="48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24" y="47"/>
                      <a:pt x="26" y="47"/>
                      <a:pt x="27" y="47"/>
                    </a:cubicBezTo>
                    <a:cubicBezTo>
                      <a:pt x="27" y="47"/>
                      <a:pt x="24" y="46"/>
                      <a:pt x="22" y="45"/>
                    </a:cubicBezTo>
                    <a:cubicBezTo>
                      <a:pt x="23" y="45"/>
                      <a:pt x="22" y="44"/>
                      <a:pt x="22" y="44"/>
                    </a:cubicBezTo>
                    <a:cubicBezTo>
                      <a:pt x="23" y="44"/>
                      <a:pt x="22" y="44"/>
                      <a:pt x="23" y="44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25" y="45"/>
                      <a:pt x="27" y="45"/>
                      <a:pt x="28" y="45"/>
                    </a:cubicBezTo>
                    <a:cubicBezTo>
                      <a:pt x="27" y="45"/>
                      <a:pt x="28" y="44"/>
                      <a:pt x="29" y="44"/>
                    </a:cubicBezTo>
                    <a:cubicBezTo>
                      <a:pt x="26" y="44"/>
                      <a:pt x="27" y="43"/>
                      <a:pt x="25" y="42"/>
                    </a:cubicBezTo>
                    <a:cubicBezTo>
                      <a:pt x="24" y="42"/>
                      <a:pt x="27" y="43"/>
                      <a:pt x="28" y="43"/>
                    </a:cubicBezTo>
                    <a:cubicBezTo>
                      <a:pt x="27" y="42"/>
                      <a:pt x="27" y="41"/>
                      <a:pt x="27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7" y="40"/>
                      <a:pt x="28" y="40"/>
                      <a:pt x="26" y="39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8" y="39"/>
                      <a:pt x="24" y="38"/>
                      <a:pt x="26" y="38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6" y="38"/>
                      <a:pt x="28" y="38"/>
                      <a:pt x="26" y="37"/>
                    </a:cubicBezTo>
                    <a:cubicBezTo>
                      <a:pt x="27" y="37"/>
                      <a:pt x="27" y="38"/>
                      <a:pt x="28" y="38"/>
                    </a:cubicBezTo>
                    <a:cubicBezTo>
                      <a:pt x="27" y="37"/>
                      <a:pt x="27" y="37"/>
                      <a:pt x="26" y="36"/>
                    </a:cubicBezTo>
                    <a:cubicBezTo>
                      <a:pt x="28" y="37"/>
                      <a:pt x="28" y="37"/>
                      <a:pt x="28" y="37"/>
                    </a:cubicBezTo>
                    <a:cubicBezTo>
                      <a:pt x="29" y="37"/>
                      <a:pt x="26" y="36"/>
                      <a:pt x="27" y="36"/>
                    </a:cubicBezTo>
                    <a:cubicBezTo>
                      <a:pt x="27" y="36"/>
                      <a:pt x="28" y="36"/>
                      <a:pt x="28" y="36"/>
                    </a:cubicBezTo>
                    <a:cubicBezTo>
                      <a:pt x="27" y="35"/>
                      <a:pt x="27" y="35"/>
                      <a:pt x="27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3"/>
                      <a:pt x="30" y="31"/>
                      <a:pt x="28" y="29"/>
                    </a:cubicBezTo>
                    <a:cubicBezTo>
                      <a:pt x="31" y="29"/>
                      <a:pt x="30" y="30"/>
                      <a:pt x="31" y="30"/>
                    </a:cubicBezTo>
                    <a:cubicBezTo>
                      <a:pt x="29" y="29"/>
                      <a:pt x="31" y="29"/>
                      <a:pt x="30" y="29"/>
                    </a:cubicBezTo>
                    <a:cubicBezTo>
                      <a:pt x="30" y="29"/>
                      <a:pt x="30" y="29"/>
                      <a:pt x="30" y="29"/>
                    </a:cubicBezTo>
                    <a:cubicBezTo>
                      <a:pt x="30" y="28"/>
                      <a:pt x="31" y="28"/>
                      <a:pt x="31" y="28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29" y="27"/>
                      <a:pt x="33" y="28"/>
                      <a:pt x="30" y="27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0" y="26"/>
                      <a:pt x="33" y="27"/>
                      <a:pt x="31" y="26"/>
                    </a:cubicBezTo>
                    <a:cubicBezTo>
                      <a:pt x="31" y="26"/>
                      <a:pt x="31" y="26"/>
                      <a:pt x="31" y="26"/>
                    </a:cubicBezTo>
                    <a:cubicBezTo>
                      <a:pt x="33" y="26"/>
                      <a:pt x="29" y="25"/>
                      <a:pt x="31" y="25"/>
                    </a:cubicBezTo>
                    <a:cubicBezTo>
                      <a:pt x="31" y="25"/>
                      <a:pt x="30" y="24"/>
                      <a:pt x="28" y="24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0" y="23"/>
                      <a:pt x="31" y="21"/>
                      <a:pt x="29" y="19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28" y="18"/>
                      <a:pt x="33" y="19"/>
                      <a:pt x="29" y="17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29" y="16"/>
                      <a:pt x="30" y="16"/>
                      <a:pt x="28" y="15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30" y="15"/>
                      <a:pt x="28" y="14"/>
                      <a:pt x="28" y="14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33" y="14"/>
                      <a:pt x="36" y="12"/>
                      <a:pt x="32" y="9"/>
                    </a:cubicBezTo>
                    <a:cubicBezTo>
                      <a:pt x="32" y="9"/>
                      <a:pt x="35" y="10"/>
                      <a:pt x="34" y="10"/>
                    </a:cubicBezTo>
                    <a:cubicBezTo>
                      <a:pt x="32" y="7"/>
                      <a:pt x="37" y="7"/>
                      <a:pt x="33" y="4"/>
                    </a:cubicBezTo>
                    <a:cubicBezTo>
                      <a:pt x="32" y="2"/>
                      <a:pt x="26" y="0"/>
                      <a:pt x="26" y="0"/>
                    </a:cubicBezTo>
                    <a:cubicBezTo>
                      <a:pt x="28" y="3"/>
                      <a:pt x="24" y="5"/>
                      <a:pt x="21" y="7"/>
                    </a:cubicBezTo>
                    <a:cubicBezTo>
                      <a:pt x="21" y="8"/>
                      <a:pt x="21" y="9"/>
                      <a:pt x="20" y="10"/>
                    </a:cubicBezTo>
                    <a:cubicBezTo>
                      <a:pt x="20" y="13"/>
                      <a:pt x="14" y="16"/>
                      <a:pt x="15" y="20"/>
                    </a:cubicBezTo>
                    <a:cubicBezTo>
                      <a:pt x="16" y="20"/>
                      <a:pt x="17" y="21"/>
                      <a:pt x="17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2"/>
                      <a:pt x="16" y="21"/>
                      <a:pt x="16" y="21"/>
                    </a:cubicBezTo>
                    <a:cubicBezTo>
                      <a:pt x="15" y="22"/>
                      <a:pt x="16" y="24"/>
                      <a:pt x="15" y="25"/>
                    </a:cubicBezTo>
                    <a:cubicBezTo>
                      <a:pt x="17" y="25"/>
                      <a:pt x="15" y="26"/>
                      <a:pt x="17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7" y="27"/>
                      <a:pt x="17" y="27"/>
                      <a:pt x="14" y="28"/>
                    </a:cubicBezTo>
                    <a:cubicBezTo>
                      <a:pt x="12" y="31"/>
                      <a:pt x="12" y="35"/>
                      <a:pt x="11" y="3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46" name="Freeform 116"/>
              <p:cNvSpPr>
                <a:spLocks/>
              </p:cNvSpPr>
              <p:nvPr/>
            </p:nvSpPr>
            <p:spPr bwMode="auto">
              <a:xfrm>
                <a:off x="6540" y="13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47" name="Freeform 117"/>
              <p:cNvSpPr>
                <a:spLocks/>
              </p:cNvSpPr>
              <p:nvPr/>
            </p:nvSpPr>
            <p:spPr bwMode="auto">
              <a:xfrm>
                <a:off x="5926" y="26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48" name="Freeform 118"/>
              <p:cNvSpPr>
                <a:spLocks/>
              </p:cNvSpPr>
              <p:nvPr/>
            </p:nvSpPr>
            <p:spPr bwMode="auto">
              <a:xfrm>
                <a:off x="6547" y="1503"/>
                <a:ext cx="5" cy="3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0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49" name="Freeform 119"/>
              <p:cNvSpPr>
                <a:spLocks/>
              </p:cNvSpPr>
              <p:nvPr/>
            </p:nvSpPr>
            <p:spPr bwMode="auto">
              <a:xfrm>
                <a:off x="6545" y="1501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50" name="Freeform 120"/>
              <p:cNvSpPr>
                <a:spLocks/>
              </p:cNvSpPr>
              <p:nvPr/>
            </p:nvSpPr>
            <p:spPr bwMode="auto">
              <a:xfrm>
                <a:off x="6547" y="1513"/>
                <a:ext cx="5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51" name="Freeform 121"/>
              <p:cNvSpPr>
                <a:spLocks/>
              </p:cNvSpPr>
              <p:nvPr/>
            </p:nvSpPr>
            <p:spPr bwMode="auto">
              <a:xfrm>
                <a:off x="6052" y="161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52" name="Freeform 122"/>
              <p:cNvSpPr>
                <a:spLocks/>
              </p:cNvSpPr>
              <p:nvPr/>
            </p:nvSpPr>
            <p:spPr bwMode="auto">
              <a:xfrm>
                <a:off x="6026" y="1565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53" name="Freeform 123"/>
              <p:cNvSpPr>
                <a:spLocks/>
              </p:cNvSpPr>
              <p:nvPr/>
            </p:nvSpPr>
            <p:spPr bwMode="auto">
              <a:xfrm>
                <a:off x="6052" y="1525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54" name="Freeform 124"/>
              <p:cNvSpPr>
                <a:spLocks/>
              </p:cNvSpPr>
              <p:nvPr/>
            </p:nvSpPr>
            <p:spPr bwMode="auto">
              <a:xfrm>
                <a:off x="7311" y="204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55" name="Freeform 125"/>
              <p:cNvSpPr>
                <a:spLocks/>
              </p:cNvSpPr>
              <p:nvPr/>
            </p:nvSpPr>
            <p:spPr bwMode="auto">
              <a:xfrm>
                <a:off x="6123" y="1646"/>
                <a:ext cx="5" cy="2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0"/>
                      <a:pt x="0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56" name="Rectangle 126"/>
              <p:cNvSpPr>
                <a:spLocks noChangeArrowheads="1"/>
              </p:cNvSpPr>
              <p:nvPr/>
            </p:nvSpPr>
            <p:spPr bwMode="auto">
              <a:xfrm>
                <a:off x="6066" y="1546"/>
                <a:ext cx="2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57" name="Freeform 127"/>
              <p:cNvSpPr>
                <a:spLocks/>
              </p:cNvSpPr>
              <p:nvPr/>
            </p:nvSpPr>
            <p:spPr bwMode="auto">
              <a:xfrm>
                <a:off x="5938" y="1399"/>
                <a:ext cx="194" cy="301"/>
              </a:xfrm>
              <a:custGeom>
                <a:avLst/>
                <a:gdLst>
                  <a:gd name="T0" fmla="*/ 11 w 82"/>
                  <a:gd name="T1" fmla="*/ 27 h 127"/>
                  <a:gd name="T2" fmla="*/ 20 w 82"/>
                  <a:gd name="T3" fmla="*/ 47 h 127"/>
                  <a:gd name="T4" fmla="*/ 34 w 82"/>
                  <a:gd name="T5" fmla="*/ 60 h 127"/>
                  <a:gd name="T6" fmla="*/ 37 w 82"/>
                  <a:gd name="T7" fmla="*/ 68 h 127"/>
                  <a:gd name="T8" fmla="*/ 43 w 82"/>
                  <a:gd name="T9" fmla="*/ 80 h 127"/>
                  <a:gd name="T10" fmla="*/ 47 w 82"/>
                  <a:gd name="T11" fmla="*/ 89 h 127"/>
                  <a:gd name="T12" fmla="*/ 53 w 82"/>
                  <a:gd name="T13" fmla="*/ 94 h 127"/>
                  <a:gd name="T14" fmla="*/ 60 w 82"/>
                  <a:gd name="T15" fmla="*/ 105 h 127"/>
                  <a:gd name="T16" fmla="*/ 63 w 82"/>
                  <a:gd name="T17" fmla="*/ 111 h 127"/>
                  <a:gd name="T18" fmla="*/ 63 w 82"/>
                  <a:gd name="T19" fmla="*/ 121 h 127"/>
                  <a:gd name="T20" fmla="*/ 65 w 82"/>
                  <a:gd name="T21" fmla="*/ 124 h 127"/>
                  <a:gd name="T22" fmla="*/ 69 w 82"/>
                  <a:gd name="T23" fmla="*/ 126 h 127"/>
                  <a:gd name="T24" fmla="*/ 72 w 82"/>
                  <a:gd name="T25" fmla="*/ 126 h 127"/>
                  <a:gd name="T26" fmla="*/ 73 w 82"/>
                  <a:gd name="T27" fmla="*/ 123 h 127"/>
                  <a:gd name="T28" fmla="*/ 71 w 82"/>
                  <a:gd name="T29" fmla="*/ 118 h 127"/>
                  <a:gd name="T30" fmla="*/ 73 w 82"/>
                  <a:gd name="T31" fmla="*/ 112 h 127"/>
                  <a:gd name="T32" fmla="*/ 80 w 82"/>
                  <a:gd name="T33" fmla="*/ 112 h 127"/>
                  <a:gd name="T34" fmla="*/ 80 w 82"/>
                  <a:gd name="T35" fmla="*/ 109 h 127"/>
                  <a:gd name="T36" fmla="*/ 76 w 82"/>
                  <a:gd name="T37" fmla="*/ 108 h 127"/>
                  <a:gd name="T38" fmla="*/ 78 w 82"/>
                  <a:gd name="T39" fmla="*/ 107 h 127"/>
                  <a:gd name="T40" fmla="*/ 73 w 82"/>
                  <a:gd name="T41" fmla="*/ 105 h 127"/>
                  <a:gd name="T42" fmla="*/ 77 w 82"/>
                  <a:gd name="T43" fmla="*/ 102 h 127"/>
                  <a:gd name="T44" fmla="*/ 78 w 82"/>
                  <a:gd name="T45" fmla="*/ 100 h 127"/>
                  <a:gd name="T46" fmla="*/ 76 w 82"/>
                  <a:gd name="T47" fmla="*/ 100 h 127"/>
                  <a:gd name="T48" fmla="*/ 76 w 82"/>
                  <a:gd name="T49" fmla="*/ 96 h 127"/>
                  <a:gd name="T50" fmla="*/ 71 w 82"/>
                  <a:gd name="T51" fmla="*/ 96 h 127"/>
                  <a:gd name="T52" fmla="*/ 65 w 82"/>
                  <a:gd name="T53" fmla="*/ 95 h 127"/>
                  <a:gd name="T54" fmla="*/ 70 w 82"/>
                  <a:gd name="T55" fmla="*/ 92 h 127"/>
                  <a:gd name="T56" fmla="*/ 68 w 82"/>
                  <a:gd name="T57" fmla="*/ 86 h 127"/>
                  <a:gd name="T58" fmla="*/ 67 w 82"/>
                  <a:gd name="T59" fmla="*/ 84 h 127"/>
                  <a:gd name="T60" fmla="*/ 65 w 82"/>
                  <a:gd name="T61" fmla="*/ 81 h 127"/>
                  <a:gd name="T62" fmla="*/ 62 w 82"/>
                  <a:gd name="T63" fmla="*/ 75 h 127"/>
                  <a:gd name="T64" fmla="*/ 60 w 82"/>
                  <a:gd name="T65" fmla="*/ 73 h 127"/>
                  <a:gd name="T66" fmla="*/ 59 w 82"/>
                  <a:gd name="T67" fmla="*/ 72 h 127"/>
                  <a:gd name="T68" fmla="*/ 57 w 82"/>
                  <a:gd name="T69" fmla="*/ 71 h 127"/>
                  <a:gd name="T70" fmla="*/ 58 w 82"/>
                  <a:gd name="T71" fmla="*/ 68 h 127"/>
                  <a:gd name="T72" fmla="*/ 55 w 82"/>
                  <a:gd name="T73" fmla="*/ 67 h 127"/>
                  <a:gd name="T74" fmla="*/ 54 w 82"/>
                  <a:gd name="T75" fmla="*/ 62 h 127"/>
                  <a:gd name="T76" fmla="*/ 51 w 82"/>
                  <a:gd name="T77" fmla="*/ 58 h 127"/>
                  <a:gd name="T78" fmla="*/ 51 w 82"/>
                  <a:gd name="T79" fmla="*/ 54 h 127"/>
                  <a:gd name="T80" fmla="*/ 48 w 82"/>
                  <a:gd name="T81" fmla="*/ 53 h 127"/>
                  <a:gd name="T82" fmla="*/ 49 w 82"/>
                  <a:gd name="T83" fmla="*/ 53 h 127"/>
                  <a:gd name="T84" fmla="*/ 45 w 82"/>
                  <a:gd name="T85" fmla="*/ 50 h 127"/>
                  <a:gd name="T86" fmla="*/ 43 w 82"/>
                  <a:gd name="T87" fmla="*/ 46 h 127"/>
                  <a:gd name="T88" fmla="*/ 41 w 82"/>
                  <a:gd name="T89" fmla="*/ 44 h 127"/>
                  <a:gd name="T90" fmla="*/ 32 w 82"/>
                  <a:gd name="T91" fmla="*/ 44 h 127"/>
                  <a:gd name="T92" fmla="*/ 35 w 82"/>
                  <a:gd name="T93" fmla="*/ 39 h 127"/>
                  <a:gd name="T94" fmla="*/ 31 w 82"/>
                  <a:gd name="T95" fmla="*/ 36 h 127"/>
                  <a:gd name="T96" fmla="*/ 30 w 82"/>
                  <a:gd name="T97" fmla="*/ 32 h 127"/>
                  <a:gd name="T98" fmla="*/ 26 w 82"/>
                  <a:gd name="T99" fmla="*/ 24 h 127"/>
                  <a:gd name="T100" fmla="*/ 25 w 82"/>
                  <a:gd name="T101" fmla="*/ 21 h 127"/>
                  <a:gd name="T102" fmla="*/ 15 w 82"/>
                  <a:gd name="T103" fmla="*/ 15 h 127"/>
                  <a:gd name="T104" fmla="*/ 13 w 82"/>
                  <a:gd name="T105" fmla="*/ 13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2" h="127">
                    <a:moveTo>
                      <a:pt x="1" y="12"/>
                    </a:moveTo>
                    <a:cubicBezTo>
                      <a:pt x="2" y="13"/>
                      <a:pt x="4" y="14"/>
                      <a:pt x="3" y="15"/>
                    </a:cubicBezTo>
                    <a:cubicBezTo>
                      <a:pt x="6" y="19"/>
                      <a:pt x="4" y="25"/>
                      <a:pt x="8" y="28"/>
                    </a:cubicBezTo>
                    <a:cubicBezTo>
                      <a:pt x="9" y="27"/>
                      <a:pt x="10" y="27"/>
                      <a:pt x="10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0" y="28"/>
                      <a:pt x="9" y="28"/>
                    </a:cubicBezTo>
                    <a:cubicBezTo>
                      <a:pt x="10" y="29"/>
                      <a:pt x="12" y="30"/>
                      <a:pt x="12" y="32"/>
                    </a:cubicBezTo>
                    <a:cubicBezTo>
                      <a:pt x="14" y="31"/>
                      <a:pt x="13" y="33"/>
                      <a:pt x="15" y="3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5" y="33"/>
                      <a:pt x="15" y="33"/>
                      <a:pt x="13" y="35"/>
                    </a:cubicBezTo>
                    <a:cubicBezTo>
                      <a:pt x="14" y="40"/>
                      <a:pt x="18" y="43"/>
                      <a:pt x="20" y="47"/>
                    </a:cubicBezTo>
                    <a:cubicBezTo>
                      <a:pt x="22" y="50"/>
                      <a:pt x="26" y="53"/>
                      <a:pt x="29" y="57"/>
                    </a:cubicBezTo>
                    <a:cubicBezTo>
                      <a:pt x="32" y="56"/>
                      <a:pt x="31" y="57"/>
                      <a:pt x="34" y="56"/>
                    </a:cubicBezTo>
                    <a:cubicBezTo>
                      <a:pt x="33" y="57"/>
                      <a:pt x="33" y="57"/>
                      <a:pt x="33" y="57"/>
                    </a:cubicBezTo>
                    <a:cubicBezTo>
                      <a:pt x="35" y="57"/>
                      <a:pt x="34" y="58"/>
                      <a:pt x="33" y="59"/>
                    </a:cubicBezTo>
                    <a:cubicBezTo>
                      <a:pt x="34" y="59"/>
                      <a:pt x="33" y="59"/>
                      <a:pt x="35" y="58"/>
                    </a:cubicBezTo>
                    <a:cubicBezTo>
                      <a:pt x="37" y="58"/>
                      <a:pt x="33" y="60"/>
                      <a:pt x="34" y="60"/>
                    </a:cubicBezTo>
                    <a:cubicBezTo>
                      <a:pt x="33" y="60"/>
                      <a:pt x="35" y="59"/>
                      <a:pt x="35" y="60"/>
                    </a:cubicBezTo>
                    <a:cubicBezTo>
                      <a:pt x="37" y="60"/>
                      <a:pt x="33" y="60"/>
                      <a:pt x="32" y="62"/>
                    </a:cubicBezTo>
                    <a:cubicBezTo>
                      <a:pt x="34" y="64"/>
                      <a:pt x="37" y="65"/>
                      <a:pt x="37" y="67"/>
                    </a:cubicBezTo>
                    <a:cubicBezTo>
                      <a:pt x="37" y="67"/>
                      <a:pt x="38" y="66"/>
                      <a:pt x="38" y="66"/>
                    </a:cubicBezTo>
                    <a:cubicBezTo>
                      <a:pt x="35" y="68"/>
                      <a:pt x="39" y="66"/>
                      <a:pt x="38" y="67"/>
                    </a:cubicBezTo>
                    <a:cubicBezTo>
                      <a:pt x="37" y="68"/>
                      <a:pt x="37" y="68"/>
                      <a:pt x="37" y="68"/>
                    </a:cubicBezTo>
                    <a:cubicBezTo>
                      <a:pt x="36" y="69"/>
                      <a:pt x="39" y="69"/>
                      <a:pt x="38" y="70"/>
                    </a:cubicBezTo>
                    <a:cubicBezTo>
                      <a:pt x="39" y="70"/>
                      <a:pt x="37" y="72"/>
                      <a:pt x="39" y="72"/>
                    </a:cubicBezTo>
                    <a:cubicBezTo>
                      <a:pt x="38" y="72"/>
                      <a:pt x="38" y="73"/>
                      <a:pt x="38" y="73"/>
                    </a:cubicBezTo>
                    <a:cubicBezTo>
                      <a:pt x="41" y="72"/>
                      <a:pt x="37" y="75"/>
                      <a:pt x="40" y="74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41" y="76"/>
                      <a:pt x="41" y="79"/>
                      <a:pt x="43" y="80"/>
                    </a:cubicBezTo>
                    <a:cubicBezTo>
                      <a:pt x="44" y="81"/>
                      <a:pt x="42" y="84"/>
                      <a:pt x="44" y="84"/>
                    </a:cubicBezTo>
                    <a:cubicBezTo>
                      <a:pt x="46" y="84"/>
                      <a:pt x="46" y="84"/>
                      <a:pt x="46" y="84"/>
                    </a:cubicBezTo>
                    <a:cubicBezTo>
                      <a:pt x="46" y="84"/>
                      <a:pt x="45" y="84"/>
                      <a:pt x="44" y="84"/>
                    </a:cubicBezTo>
                    <a:cubicBezTo>
                      <a:pt x="46" y="84"/>
                      <a:pt x="45" y="86"/>
                      <a:pt x="45" y="87"/>
                    </a:cubicBezTo>
                    <a:cubicBezTo>
                      <a:pt x="46" y="87"/>
                      <a:pt x="46" y="87"/>
                      <a:pt x="47" y="86"/>
                    </a:cubicBezTo>
                    <a:cubicBezTo>
                      <a:pt x="45" y="88"/>
                      <a:pt x="48" y="88"/>
                      <a:pt x="47" y="89"/>
                    </a:cubicBezTo>
                    <a:cubicBezTo>
                      <a:pt x="50" y="88"/>
                      <a:pt x="49" y="89"/>
                      <a:pt x="50" y="89"/>
                    </a:cubicBezTo>
                    <a:cubicBezTo>
                      <a:pt x="50" y="89"/>
                      <a:pt x="49" y="90"/>
                      <a:pt x="48" y="90"/>
                    </a:cubicBezTo>
                    <a:cubicBezTo>
                      <a:pt x="49" y="91"/>
                      <a:pt x="49" y="91"/>
                      <a:pt x="49" y="92"/>
                    </a:cubicBezTo>
                    <a:cubicBezTo>
                      <a:pt x="49" y="92"/>
                      <a:pt x="51" y="92"/>
                      <a:pt x="51" y="92"/>
                    </a:cubicBezTo>
                    <a:cubicBezTo>
                      <a:pt x="49" y="93"/>
                      <a:pt x="51" y="93"/>
                      <a:pt x="50" y="94"/>
                    </a:cubicBezTo>
                    <a:cubicBezTo>
                      <a:pt x="52" y="93"/>
                      <a:pt x="54" y="93"/>
                      <a:pt x="53" y="94"/>
                    </a:cubicBezTo>
                    <a:cubicBezTo>
                      <a:pt x="51" y="95"/>
                      <a:pt x="51" y="95"/>
                      <a:pt x="51" y="95"/>
                    </a:cubicBezTo>
                    <a:cubicBezTo>
                      <a:pt x="53" y="95"/>
                      <a:pt x="51" y="98"/>
                      <a:pt x="55" y="99"/>
                    </a:cubicBezTo>
                    <a:cubicBezTo>
                      <a:pt x="53" y="99"/>
                      <a:pt x="53" y="99"/>
                      <a:pt x="53" y="99"/>
                    </a:cubicBezTo>
                    <a:cubicBezTo>
                      <a:pt x="56" y="100"/>
                      <a:pt x="54" y="103"/>
                      <a:pt x="58" y="103"/>
                    </a:cubicBezTo>
                    <a:cubicBezTo>
                      <a:pt x="57" y="104"/>
                      <a:pt x="56" y="105"/>
                      <a:pt x="57" y="105"/>
                    </a:cubicBezTo>
                    <a:cubicBezTo>
                      <a:pt x="58" y="105"/>
                      <a:pt x="58" y="106"/>
                      <a:pt x="60" y="105"/>
                    </a:cubicBezTo>
                    <a:cubicBezTo>
                      <a:pt x="61" y="106"/>
                      <a:pt x="59" y="106"/>
                      <a:pt x="59" y="106"/>
                    </a:cubicBezTo>
                    <a:cubicBezTo>
                      <a:pt x="59" y="107"/>
                      <a:pt x="57" y="108"/>
                      <a:pt x="59" y="108"/>
                    </a:cubicBezTo>
                    <a:cubicBezTo>
                      <a:pt x="58" y="109"/>
                      <a:pt x="58" y="109"/>
                      <a:pt x="58" y="109"/>
                    </a:cubicBezTo>
                    <a:cubicBezTo>
                      <a:pt x="59" y="109"/>
                      <a:pt x="61" y="109"/>
                      <a:pt x="60" y="110"/>
                    </a:cubicBezTo>
                    <a:cubicBezTo>
                      <a:pt x="61" y="110"/>
                      <a:pt x="62" y="111"/>
                      <a:pt x="64" y="110"/>
                    </a:cubicBezTo>
                    <a:cubicBezTo>
                      <a:pt x="64" y="110"/>
                      <a:pt x="61" y="111"/>
                      <a:pt x="63" y="111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1" y="113"/>
                      <a:pt x="62" y="114"/>
                      <a:pt x="63" y="115"/>
                    </a:cubicBezTo>
                    <a:cubicBezTo>
                      <a:pt x="61" y="116"/>
                      <a:pt x="64" y="116"/>
                      <a:pt x="62" y="117"/>
                    </a:cubicBezTo>
                    <a:cubicBezTo>
                      <a:pt x="64" y="118"/>
                      <a:pt x="62" y="119"/>
                      <a:pt x="65" y="119"/>
                    </a:cubicBezTo>
                    <a:cubicBezTo>
                      <a:pt x="64" y="119"/>
                      <a:pt x="64" y="119"/>
                      <a:pt x="64" y="119"/>
                    </a:cubicBezTo>
                    <a:cubicBezTo>
                      <a:pt x="64" y="120"/>
                      <a:pt x="64" y="121"/>
                      <a:pt x="63" y="121"/>
                    </a:cubicBezTo>
                    <a:cubicBezTo>
                      <a:pt x="63" y="122"/>
                      <a:pt x="65" y="122"/>
                      <a:pt x="66" y="122"/>
                    </a:cubicBezTo>
                    <a:cubicBezTo>
                      <a:pt x="64" y="122"/>
                      <a:pt x="64" y="122"/>
                      <a:pt x="64" y="122"/>
                    </a:cubicBezTo>
                    <a:cubicBezTo>
                      <a:pt x="65" y="123"/>
                      <a:pt x="67" y="123"/>
                      <a:pt x="69" y="123"/>
                    </a:cubicBezTo>
                    <a:cubicBezTo>
                      <a:pt x="68" y="123"/>
                      <a:pt x="69" y="123"/>
                      <a:pt x="68" y="124"/>
                    </a:cubicBezTo>
                    <a:cubicBezTo>
                      <a:pt x="67" y="123"/>
                      <a:pt x="66" y="123"/>
                      <a:pt x="64" y="123"/>
                    </a:cubicBezTo>
                    <a:cubicBezTo>
                      <a:pt x="63" y="123"/>
                      <a:pt x="67" y="124"/>
                      <a:pt x="65" y="124"/>
                    </a:cubicBezTo>
                    <a:cubicBezTo>
                      <a:pt x="64" y="125"/>
                      <a:pt x="65" y="125"/>
                      <a:pt x="67" y="125"/>
                    </a:cubicBezTo>
                    <a:cubicBezTo>
                      <a:pt x="66" y="125"/>
                      <a:pt x="66" y="125"/>
                      <a:pt x="65" y="125"/>
                    </a:cubicBezTo>
                    <a:cubicBezTo>
                      <a:pt x="65" y="126"/>
                      <a:pt x="65" y="126"/>
                      <a:pt x="66" y="126"/>
                    </a:cubicBezTo>
                    <a:cubicBezTo>
                      <a:pt x="66" y="126"/>
                      <a:pt x="66" y="126"/>
                      <a:pt x="66" y="126"/>
                    </a:cubicBezTo>
                    <a:cubicBezTo>
                      <a:pt x="67" y="126"/>
                      <a:pt x="67" y="126"/>
                      <a:pt x="69" y="126"/>
                    </a:cubicBezTo>
                    <a:cubicBezTo>
                      <a:pt x="69" y="126"/>
                      <a:pt x="68" y="126"/>
                      <a:pt x="69" y="126"/>
                    </a:cubicBezTo>
                    <a:cubicBezTo>
                      <a:pt x="70" y="126"/>
                      <a:pt x="71" y="126"/>
                      <a:pt x="69" y="126"/>
                    </a:cubicBezTo>
                    <a:cubicBezTo>
                      <a:pt x="68" y="127"/>
                      <a:pt x="67" y="126"/>
                      <a:pt x="66" y="126"/>
                    </a:cubicBezTo>
                    <a:cubicBezTo>
                      <a:pt x="70" y="127"/>
                      <a:pt x="70" y="127"/>
                      <a:pt x="70" y="127"/>
                    </a:cubicBezTo>
                    <a:cubicBezTo>
                      <a:pt x="69" y="127"/>
                      <a:pt x="69" y="127"/>
                      <a:pt x="71" y="127"/>
                    </a:cubicBezTo>
                    <a:cubicBezTo>
                      <a:pt x="70" y="126"/>
                      <a:pt x="70" y="126"/>
                      <a:pt x="70" y="126"/>
                    </a:cubicBezTo>
                    <a:cubicBezTo>
                      <a:pt x="72" y="126"/>
                      <a:pt x="72" y="126"/>
                      <a:pt x="72" y="126"/>
                    </a:cubicBezTo>
                    <a:cubicBezTo>
                      <a:pt x="71" y="126"/>
                      <a:pt x="72" y="125"/>
                      <a:pt x="71" y="125"/>
                    </a:cubicBezTo>
                    <a:cubicBezTo>
                      <a:pt x="70" y="125"/>
                      <a:pt x="70" y="125"/>
                      <a:pt x="70" y="125"/>
                    </a:cubicBezTo>
                    <a:cubicBezTo>
                      <a:pt x="69" y="125"/>
                      <a:pt x="67" y="124"/>
                      <a:pt x="69" y="124"/>
                    </a:cubicBezTo>
                    <a:cubicBezTo>
                      <a:pt x="71" y="124"/>
                      <a:pt x="71" y="124"/>
                      <a:pt x="71" y="124"/>
                    </a:cubicBezTo>
                    <a:cubicBezTo>
                      <a:pt x="71" y="124"/>
                      <a:pt x="70" y="124"/>
                      <a:pt x="71" y="123"/>
                    </a:cubicBezTo>
                    <a:cubicBezTo>
                      <a:pt x="73" y="123"/>
                      <a:pt x="73" y="123"/>
                      <a:pt x="73" y="123"/>
                    </a:cubicBezTo>
                    <a:cubicBezTo>
                      <a:pt x="70" y="124"/>
                      <a:pt x="72" y="122"/>
                      <a:pt x="71" y="122"/>
                    </a:cubicBezTo>
                    <a:cubicBezTo>
                      <a:pt x="72" y="122"/>
                      <a:pt x="72" y="122"/>
                      <a:pt x="72" y="122"/>
                    </a:cubicBezTo>
                    <a:cubicBezTo>
                      <a:pt x="73" y="122"/>
                      <a:pt x="70" y="123"/>
                      <a:pt x="70" y="122"/>
                    </a:cubicBezTo>
                    <a:cubicBezTo>
                      <a:pt x="71" y="122"/>
                      <a:pt x="73" y="122"/>
                      <a:pt x="74" y="121"/>
                    </a:cubicBezTo>
                    <a:cubicBezTo>
                      <a:pt x="74" y="121"/>
                      <a:pt x="72" y="120"/>
                      <a:pt x="74" y="119"/>
                    </a:cubicBezTo>
                    <a:cubicBezTo>
                      <a:pt x="73" y="118"/>
                      <a:pt x="72" y="118"/>
                      <a:pt x="71" y="118"/>
                    </a:cubicBezTo>
                    <a:cubicBezTo>
                      <a:pt x="71" y="117"/>
                      <a:pt x="74" y="117"/>
                      <a:pt x="73" y="117"/>
                    </a:cubicBezTo>
                    <a:cubicBezTo>
                      <a:pt x="74" y="117"/>
                      <a:pt x="75" y="117"/>
                      <a:pt x="75" y="116"/>
                    </a:cubicBezTo>
                    <a:cubicBezTo>
                      <a:pt x="74" y="116"/>
                      <a:pt x="75" y="115"/>
                      <a:pt x="73" y="116"/>
                    </a:cubicBezTo>
                    <a:cubicBezTo>
                      <a:pt x="74" y="115"/>
                      <a:pt x="74" y="114"/>
                      <a:pt x="73" y="114"/>
                    </a:cubicBezTo>
                    <a:cubicBezTo>
                      <a:pt x="73" y="114"/>
                      <a:pt x="75" y="114"/>
                      <a:pt x="76" y="113"/>
                    </a:cubicBezTo>
                    <a:cubicBezTo>
                      <a:pt x="74" y="113"/>
                      <a:pt x="73" y="113"/>
                      <a:pt x="73" y="112"/>
                    </a:cubicBezTo>
                    <a:cubicBezTo>
                      <a:pt x="72" y="112"/>
                      <a:pt x="72" y="113"/>
                      <a:pt x="70" y="113"/>
                    </a:cubicBezTo>
                    <a:cubicBezTo>
                      <a:pt x="70" y="113"/>
                      <a:pt x="69" y="113"/>
                      <a:pt x="69" y="113"/>
                    </a:cubicBezTo>
                    <a:cubicBezTo>
                      <a:pt x="71" y="112"/>
                      <a:pt x="74" y="112"/>
                      <a:pt x="74" y="111"/>
                    </a:cubicBezTo>
                    <a:cubicBezTo>
                      <a:pt x="77" y="111"/>
                      <a:pt x="73" y="112"/>
                      <a:pt x="76" y="111"/>
                    </a:cubicBezTo>
                    <a:cubicBezTo>
                      <a:pt x="78" y="111"/>
                      <a:pt x="79" y="112"/>
                      <a:pt x="77" y="113"/>
                    </a:cubicBezTo>
                    <a:cubicBezTo>
                      <a:pt x="80" y="113"/>
                      <a:pt x="78" y="112"/>
                      <a:pt x="80" y="112"/>
                    </a:cubicBezTo>
                    <a:cubicBezTo>
                      <a:pt x="80" y="111"/>
                      <a:pt x="78" y="111"/>
                      <a:pt x="78" y="111"/>
                    </a:cubicBezTo>
                    <a:cubicBezTo>
                      <a:pt x="77" y="111"/>
                      <a:pt x="77" y="111"/>
                      <a:pt x="76" y="111"/>
                    </a:cubicBezTo>
                    <a:cubicBezTo>
                      <a:pt x="73" y="111"/>
                      <a:pt x="77" y="110"/>
                      <a:pt x="77" y="110"/>
                    </a:cubicBezTo>
                    <a:cubicBezTo>
                      <a:pt x="78" y="110"/>
                      <a:pt x="78" y="110"/>
                      <a:pt x="78" y="110"/>
                    </a:cubicBezTo>
                    <a:cubicBezTo>
                      <a:pt x="79" y="109"/>
                      <a:pt x="77" y="110"/>
                      <a:pt x="77" y="109"/>
                    </a:cubicBezTo>
                    <a:cubicBezTo>
                      <a:pt x="80" y="108"/>
                      <a:pt x="78" y="110"/>
                      <a:pt x="80" y="109"/>
                    </a:cubicBezTo>
                    <a:cubicBezTo>
                      <a:pt x="82" y="109"/>
                      <a:pt x="82" y="109"/>
                      <a:pt x="82" y="109"/>
                    </a:cubicBezTo>
                    <a:cubicBezTo>
                      <a:pt x="82" y="108"/>
                      <a:pt x="79" y="109"/>
                      <a:pt x="80" y="108"/>
                    </a:cubicBezTo>
                    <a:cubicBezTo>
                      <a:pt x="81" y="108"/>
                      <a:pt x="81" y="108"/>
                      <a:pt x="81" y="108"/>
                    </a:cubicBezTo>
                    <a:cubicBezTo>
                      <a:pt x="80" y="108"/>
                      <a:pt x="80" y="108"/>
                      <a:pt x="80" y="108"/>
                    </a:cubicBezTo>
                    <a:cubicBezTo>
                      <a:pt x="79" y="108"/>
                      <a:pt x="77" y="108"/>
                      <a:pt x="77" y="109"/>
                    </a:cubicBezTo>
                    <a:cubicBezTo>
                      <a:pt x="74" y="109"/>
                      <a:pt x="77" y="109"/>
                      <a:pt x="76" y="108"/>
                    </a:cubicBezTo>
                    <a:cubicBezTo>
                      <a:pt x="74" y="108"/>
                      <a:pt x="76" y="108"/>
                      <a:pt x="75" y="109"/>
                    </a:cubicBezTo>
                    <a:cubicBezTo>
                      <a:pt x="73" y="109"/>
                      <a:pt x="73" y="109"/>
                      <a:pt x="73" y="108"/>
                    </a:cubicBezTo>
                    <a:cubicBezTo>
                      <a:pt x="72" y="108"/>
                      <a:pt x="74" y="108"/>
                      <a:pt x="75" y="107"/>
                    </a:cubicBezTo>
                    <a:cubicBezTo>
                      <a:pt x="76" y="107"/>
                      <a:pt x="76" y="108"/>
                      <a:pt x="75" y="108"/>
                    </a:cubicBezTo>
                    <a:cubicBezTo>
                      <a:pt x="77" y="108"/>
                      <a:pt x="79" y="107"/>
                      <a:pt x="80" y="107"/>
                    </a:cubicBezTo>
                    <a:cubicBezTo>
                      <a:pt x="81" y="106"/>
                      <a:pt x="79" y="107"/>
                      <a:pt x="78" y="107"/>
                    </a:cubicBezTo>
                    <a:cubicBezTo>
                      <a:pt x="78" y="107"/>
                      <a:pt x="76" y="107"/>
                      <a:pt x="76" y="107"/>
                    </a:cubicBezTo>
                    <a:cubicBezTo>
                      <a:pt x="71" y="107"/>
                      <a:pt x="79" y="106"/>
                      <a:pt x="78" y="105"/>
                    </a:cubicBezTo>
                    <a:cubicBezTo>
                      <a:pt x="75" y="106"/>
                      <a:pt x="74" y="105"/>
                      <a:pt x="70" y="107"/>
                    </a:cubicBezTo>
                    <a:cubicBezTo>
                      <a:pt x="70" y="107"/>
                      <a:pt x="69" y="107"/>
                      <a:pt x="69" y="106"/>
                    </a:cubicBezTo>
                    <a:cubicBezTo>
                      <a:pt x="71" y="106"/>
                      <a:pt x="71" y="106"/>
                      <a:pt x="73" y="105"/>
                    </a:cubicBezTo>
                    <a:cubicBezTo>
                      <a:pt x="73" y="105"/>
                      <a:pt x="73" y="105"/>
                      <a:pt x="73" y="105"/>
                    </a:cubicBezTo>
                    <a:cubicBezTo>
                      <a:pt x="75" y="105"/>
                      <a:pt x="75" y="105"/>
                      <a:pt x="75" y="105"/>
                    </a:cubicBezTo>
                    <a:cubicBezTo>
                      <a:pt x="79" y="103"/>
                      <a:pt x="79" y="103"/>
                      <a:pt x="79" y="103"/>
                    </a:cubicBezTo>
                    <a:cubicBezTo>
                      <a:pt x="78" y="103"/>
                      <a:pt x="77" y="104"/>
                      <a:pt x="76" y="103"/>
                    </a:cubicBezTo>
                    <a:cubicBezTo>
                      <a:pt x="77" y="103"/>
                      <a:pt x="78" y="103"/>
                      <a:pt x="78" y="102"/>
                    </a:cubicBezTo>
                    <a:cubicBezTo>
                      <a:pt x="77" y="103"/>
                      <a:pt x="75" y="103"/>
                      <a:pt x="75" y="103"/>
                    </a:cubicBezTo>
                    <a:cubicBezTo>
                      <a:pt x="74" y="103"/>
                      <a:pt x="76" y="102"/>
                      <a:pt x="77" y="102"/>
                    </a:cubicBezTo>
                    <a:cubicBezTo>
                      <a:pt x="79" y="102"/>
                      <a:pt x="79" y="102"/>
                      <a:pt x="79" y="102"/>
                    </a:cubicBezTo>
                    <a:cubicBezTo>
                      <a:pt x="77" y="102"/>
                      <a:pt x="79" y="101"/>
                      <a:pt x="79" y="101"/>
                    </a:cubicBezTo>
                    <a:cubicBezTo>
                      <a:pt x="77" y="101"/>
                      <a:pt x="76" y="102"/>
                      <a:pt x="74" y="102"/>
                    </a:cubicBezTo>
                    <a:cubicBezTo>
                      <a:pt x="74" y="102"/>
                      <a:pt x="75" y="101"/>
                      <a:pt x="75" y="101"/>
                    </a:cubicBezTo>
                    <a:cubicBezTo>
                      <a:pt x="76" y="101"/>
                      <a:pt x="76" y="101"/>
                      <a:pt x="76" y="101"/>
                    </a:cubicBezTo>
                    <a:cubicBezTo>
                      <a:pt x="76" y="101"/>
                      <a:pt x="79" y="100"/>
                      <a:pt x="78" y="100"/>
                    </a:cubicBezTo>
                    <a:cubicBezTo>
                      <a:pt x="77" y="100"/>
                      <a:pt x="77" y="100"/>
                      <a:pt x="77" y="100"/>
                    </a:cubicBezTo>
                    <a:cubicBezTo>
                      <a:pt x="77" y="100"/>
                      <a:pt x="78" y="100"/>
                      <a:pt x="78" y="100"/>
                    </a:cubicBezTo>
                    <a:cubicBezTo>
                      <a:pt x="77" y="100"/>
                      <a:pt x="77" y="99"/>
                      <a:pt x="77" y="99"/>
                    </a:cubicBezTo>
                    <a:cubicBezTo>
                      <a:pt x="78" y="99"/>
                      <a:pt x="78" y="99"/>
                      <a:pt x="78" y="99"/>
                    </a:cubicBezTo>
                    <a:cubicBezTo>
                      <a:pt x="77" y="99"/>
                      <a:pt x="75" y="99"/>
                      <a:pt x="76" y="99"/>
                    </a:cubicBezTo>
                    <a:cubicBezTo>
                      <a:pt x="74" y="100"/>
                      <a:pt x="77" y="99"/>
                      <a:pt x="76" y="100"/>
                    </a:cubicBezTo>
                    <a:cubicBezTo>
                      <a:pt x="74" y="100"/>
                      <a:pt x="74" y="100"/>
                      <a:pt x="73" y="100"/>
                    </a:cubicBezTo>
                    <a:cubicBezTo>
                      <a:pt x="76" y="99"/>
                      <a:pt x="73" y="99"/>
                      <a:pt x="73" y="99"/>
                    </a:cubicBezTo>
                    <a:cubicBezTo>
                      <a:pt x="74" y="98"/>
                      <a:pt x="75" y="98"/>
                      <a:pt x="75" y="98"/>
                    </a:cubicBezTo>
                    <a:cubicBezTo>
                      <a:pt x="73" y="98"/>
                      <a:pt x="73" y="98"/>
                      <a:pt x="73" y="98"/>
                    </a:cubicBezTo>
                    <a:cubicBezTo>
                      <a:pt x="77" y="97"/>
                      <a:pt x="73" y="98"/>
                      <a:pt x="73" y="97"/>
                    </a:cubicBezTo>
                    <a:cubicBezTo>
                      <a:pt x="75" y="97"/>
                      <a:pt x="76" y="96"/>
                      <a:pt x="76" y="96"/>
                    </a:cubicBezTo>
                    <a:cubicBezTo>
                      <a:pt x="74" y="97"/>
                      <a:pt x="73" y="97"/>
                      <a:pt x="71" y="97"/>
                    </a:cubicBezTo>
                    <a:cubicBezTo>
                      <a:pt x="72" y="96"/>
                      <a:pt x="75" y="96"/>
                      <a:pt x="76" y="96"/>
                    </a:cubicBezTo>
                    <a:cubicBezTo>
                      <a:pt x="74" y="96"/>
                      <a:pt x="77" y="94"/>
                      <a:pt x="75" y="95"/>
                    </a:cubicBezTo>
                    <a:cubicBezTo>
                      <a:pt x="74" y="96"/>
                      <a:pt x="73" y="96"/>
                      <a:pt x="72" y="96"/>
                    </a:cubicBezTo>
                    <a:cubicBezTo>
                      <a:pt x="72" y="95"/>
                      <a:pt x="73" y="96"/>
                      <a:pt x="74" y="95"/>
                    </a:cubicBezTo>
                    <a:cubicBezTo>
                      <a:pt x="74" y="95"/>
                      <a:pt x="72" y="95"/>
                      <a:pt x="71" y="96"/>
                    </a:cubicBezTo>
                    <a:cubicBezTo>
                      <a:pt x="71" y="95"/>
                      <a:pt x="69" y="96"/>
                      <a:pt x="70" y="95"/>
                    </a:cubicBezTo>
                    <a:cubicBezTo>
                      <a:pt x="72" y="94"/>
                      <a:pt x="71" y="95"/>
                      <a:pt x="72" y="95"/>
                    </a:cubicBezTo>
                    <a:cubicBezTo>
                      <a:pt x="72" y="94"/>
                      <a:pt x="68" y="96"/>
                      <a:pt x="68" y="95"/>
                    </a:cubicBezTo>
                    <a:cubicBezTo>
                      <a:pt x="67" y="96"/>
                      <a:pt x="64" y="97"/>
                      <a:pt x="63" y="97"/>
                    </a:cubicBezTo>
                    <a:cubicBezTo>
                      <a:pt x="63" y="96"/>
                      <a:pt x="64" y="97"/>
                      <a:pt x="66" y="96"/>
                    </a:cubicBezTo>
                    <a:cubicBezTo>
                      <a:pt x="65" y="95"/>
                      <a:pt x="65" y="95"/>
                      <a:pt x="65" y="95"/>
                    </a:cubicBezTo>
                    <a:cubicBezTo>
                      <a:pt x="68" y="94"/>
                      <a:pt x="70" y="95"/>
                      <a:pt x="72" y="93"/>
                    </a:cubicBezTo>
                    <a:cubicBezTo>
                      <a:pt x="71" y="93"/>
                      <a:pt x="71" y="93"/>
                      <a:pt x="71" y="93"/>
                    </a:cubicBezTo>
                    <a:cubicBezTo>
                      <a:pt x="72" y="93"/>
                      <a:pt x="74" y="93"/>
                      <a:pt x="74" y="92"/>
                    </a:cubicBezTo>
                    <a:cubicBezTo>
                      <a:pt x="72" y="93"/>
                      <a:pt x="74" y="92"/>
                      <a:pt x="73" y="92"/>
                    </a:cubicBezTo>
                    <a:cubicBezTo>
                      <a:pt x="71" y="92"/>
                      <a:pt x="74" y="92"/>
                      <a:pt x="72" y="92"/>
                    </a:cubicBezTo>
                    <a:cubicBezTo>
                      <a:pt x="72" y="92"/>
                      <a:pt x="69" y="93"/>
                      <a:pt x="70" y="92"/>
                    </a:cubicBezTo>
                    <a:cubicBezTo>
                      <a:pt x="73" y="91"/>
                      <a:pt x="73" y="91"/>
                      <a:pt x="73" y="91"/>
                    </a:cubicBezTo>
                    <a:cubicBezTo>
                      <a:pt x="74" y="91"/>
                      <a:pt x="71" y="92"/>
                      <a:pt x="72" y="91"/>
                    </a:cubicBezTo>
                    <a:cubicBezTo>
                      <a:pt x="73" y="91"/>
                      <a:pt x="73" y="91"/>
                      <a:pt x="73" y="91"/>
                    </a:cubicBezTo>
                    <a:cubicBezTo>
                      <a:pt x="72" y="89"/>
                      <a:pt x="72" y="88"/>
                      <a:pt x="67" y="88"/>
                    </a:cubicBezTo>
                    <a:cubicBezTo>
                      <a:pt x="69" y="87"/>
                      <a:pt x="69" y="87"/>
                      <a:pt x="70" y="86"/>
                    </a:cubicBezTo>
                    <a:cubicBezTo>
                      <a:pt x="69" y="86"/>
                      <a:pt x="68" y="86"/>
                      <a:pt x="68" y="86"/>
                    </a:cubicBezTo>
                    <a:cubicBezTo>
                      <a:pt x="69" y="85"/>
                      <a:pt x="69" y="85"/>
                      <a:pt x="69" y="85"/>
                    </a:cubicBezTo>
                    <a:cubicBezTo>
                      <a:pt x="70" y="84"/>
                      <a:pt x="68" y="85"/>
                      <a:pt x="67" y="85"/>
                    </a:cubicBezTo>
                    <a:cubicBezTo>
                      <a:pt x="68" y="84"/>
                      <a:pt x="68" y="84"/>
                      <a:pt x="68" y="84"/>
                    </a:cubicBezTo>
                    <a:cubicBezTo>
                      <a:pt x="69" y="83"/>
                      <a:pt x="67" y="84"/>
                      <a:pt x="67" y="84"/>
                    </a:cubicBezTo>
                    <a:cubicBezTo>
                      <a:pt x="68" y="84"/>
                      <a:pt x="68" y="84"/>
                      <a:pt x="68" y="84"/>
                    </a:cubicBezTo>
                    <a:cubicBezTo>
                      <a:pt x="67" y="84"/>
                      <a:pt x="67" y="84"/>
                      <a:pt x="67" y="84"/>
                    </a:cubicBezTo>
                    <a:cubicBezTo>
                      <a:pt x="66" y="84"/>
                      <a:pt x="66" y="83"/>
                      <a:pt x="68" y="83"/>
                    </a:cubicBezTo>
                    <a:cubicBezTo>
                      <a:pt x="67" y="83"/>
                      <a:pt x="67" y="83"/>
                      <a:pt x="67" y="83"/>
                    </a:cubicBezTo>
                    <a:cubicBezTo>
                      <a:pt x="68" y="82"/>
                      <a:pt x="67" y="81"/>
                      <a:pt x="66" y="81"/>
                    </a:cubicBezTo>
                    <a:cubicBezTo>
                      <a:pt x="66" y="82"/>
                      <a:pt x="65" y="82"/>
                      <a:pt x="64" y="82"/>
                    </a:cubicBezTo>
                    <a:cubicBezTo>
                      <a:pt x="62" y="83"/>
                      <a:pt x="64" y="82"/>
                      <a:pt x="63" y="82"/>
                    </a:cubicBezTo>
                    <a:cubicBezTo>
                      <a:pt x="64" y="82"/>
                      <a:pt x="64" y="81"/>
                      <a:pt x="65" y="81"/>
                    </a:cubicBezTo>
                    <a:cubicBezTo>
                      <a:pt x="68" y="79"/>
                      <a:pt x="65" y="79"/>
                      <a:pt x="65" y="78"/>
                    </a:cubicBezTo>
                    <a:cubicBezTo>
                      <a:pt x="64" y="78"/>
                      <a:pt x="64" y="78"/>
                      <a:pt x="64" y="78"/>
                    </a:cubicBezTo>
                    <a:cubicBezTo>
                      <a:pt x="66" y="77"/>
                      <a:pt x="63" y="77"/>
                      <a:pt x="64" y="76"/>
                    </a:cubicBezTo>
                    <a:cubicBezTo>
                      <a:pt x="63" y="76"/>
                      <a:pt x="60" y="77"/>
                      <a:pt x="60" y="77"/>
                    </a:cubicBezTo>
                    <a:cubicBezTo>
                      <a:pt x="58" y="78"/>
                      <a:pt x="62" y="76"/>
                      <a:pt x="63" y="75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1" y="75"/>
                      <a:pt x="60" y="75"/>
                      <a:pt x="61" y="74"/>
                    </a:cubicBezTo>
                    <a:cubicBezTo>
                      <a:pt x="61" y="74"/>
                      <a:pt x="61" y="74"/>
                      <a:pt x="61" y="74"/>
                    </a:cubicBezTo>
                    <a:cubicBezTo>
                      <a:pt x="61" y="74"/>
                      <a:pt x="62" y="73"/>
                      <a:pt x="62" y="73"/>
                    </a:cubicBezTo>
                    <a:cubicBezTo>
                      <a:pt x="60" y="74"/>
                      <a:pt x="61" y="72"/>
                      <a:pt x="59" y="73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59" y="73"/>
                      <a:pt x="59" y="73"/>
                      <a:pt x="59" y="73"/>
                    </a:cubicBezTo>
                    <a:cubicBezTo>
                      <a:pt x="59" y="73"/>
                      <a:pt x="59" y="73"/>
                      <a:pt x="59" y="73"/>
                    </a:cubicBezTo>
                    <a:cubicBezTo>
                      <a:pt x="61" y="72"/>
                      <a:pt x="61" y="72"/>
                      <a:pt x="61" y="72"/>
                    </a:cubicBezTo>
                    <a:cubicBezTo>
                      <a:pt x="62" y="71"/>
                      <a:pt x="60" y="72"/>
                      <a:pt x="59" y="73"/>
                    </a:cubicBezTo>
                    <a:cubicBezTo>
                      <a:pt x="57" y="73"/>
                      <a:pt x="59" y="72"/>
                      <a:pt x="59" y="72"/>
                    </a:cubicBezTo>
                    <a:cubicBezTo>
                      <a:pt x="60" y="71"/>
                      <a:pt x="59" y="72"/>
                      <a:pt x="59" y="72"/>
                    </a:cubicBezTo>
                    <a:cubicBezTo>
                      <a:pt x="61" y="72"/>
                      <a:pt x="60" y="72"/>
                      <a:pt x="61" y="71"/>
                    </a:cubicBezTo>
                    <a:cubicBezTo>
                      <a:pt x="61" y="71"/>
                      <a:pt x="59" y="72"/>
                      <a:pt x="59" y="72"/>
                    </a:cubicBezTo>
                    <a:cubicBezTo>
                      <a:pt x="59" y="71"/>
                      <a:pt x="58" y="71"/>
                      <a:pt x="60" y="70"/>
                    </a:cubicBezTo>
                    <a:cubicBezTo>
                      <a:pt x="59" y="71"/>
                      <a:pt x="59" y="70"/>
                      <a:pt x="58" y="70"/>
                    </a:cubicBezTo>
                    <a:cubicBezTo>
                      <a:pt x="58" y="71"/>
                      <a:pt x="58" y="71"/>
                      <a:pt x="57" y="72"/>
                    </a:cubicBezTo>
                    <a:cubicBezTo>
                      <a:pt x="57" y="72"/>
                      <a:pt x="56" y="72"/>
                      <a:pt x="57" y="71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57" y="71"/>
                      <a:pt x="57" y="71"/>
                      <a:pt x="56" y="72"/>
                    </a:cubicBezTo>
                    <a:cubicBezTo>
                      <a:pt x="58" y="70"/>
                      <a:pt x="58" y="70"/>
                      <a:pt x="58" y="70"/>
                    </a:cubicBezTo>
                    <a:cubicBezTo>
                      <a:pt x="56" y="71"/>
                      <a:pt x="56" y="70"/>
                      <a:pt x="56" y="70"/>
                    </a:cubicBezTo>
                    <a:cubicBezTo>
                      <a:pt x="57" y="69"/>
                      <a:pt x="59" y="69"/>
                      <a:pt x="59" y="68"/>
                    </a:cubicBezTo>
                    <a:cubicBezTo>
                      <a:pt x="58" y="68"/>
                      <a:pt x="58" y="68"/>
                      <a:pt x="58" y="68"/>
                    </a:cubicBezTo>
                    <a:cubicBezTo>
                      <a:pt x="57" y="68"/>
                      <a:pt x="58" y="68"/>
                      <a:pt x="59" y="68"/>
                    </a:cubicBezTo>
                    <a:cubicBezTo>
                      <a:pt x="59" y="66"/>
                      <a:pt x="54" y="69"/>
                      <a:pt x="55" y="68"/>
                    </a:cubicBezTo>
                    <a:cubicBezTo>
                      <a:pt x="57" y="67"/>
                      <a:pt x="57" y="67"/>
                      <a:pt x="57" y="66"/>
                    </a:cubicBezTo>
                    <a:cubicBezTo>
                      <a:pt x="56" y="67"/>
                      <a:pt x="56" y="67"/>
                      <a:pt x="56" y="67"/>
                    </a:cubicBezTo>
                    <a:cubicBezTo>
                      <a:pt x="55" y="67"/>
                      <a:pt x="58" y="66"/>
                      <a:pt x="56" y="67"/>
                    </a:cubicBezTo>
                    <a:cubicBezTo>
                      <a:pt x="55" y="68"/>
                      <a:pt x="56" y="67"/>
                      <a:pt x="55" y="67"/>
                    </a:cubicBezTo>
                    <a:cubicBezTo>
                      <a:pt x="59" y="65"/>
                      <a:pt x="55" y="65"/>
                      <a:pt x="57" y="63"/>
                    </a:cubicBezTo>
                    <a:cubicBezTo>
                      <a:pt x="54" y="64"/>
                      <a:pt x="56" y="63"/>
                      <a:pt x="55" y="63"/>
                    </a:cubicBezTo>
                    <a:cubicBezTo>
                      <a:pt x="57" y="62"/>
                      <a:pt x="54" y="63"/>
                      <a:pt x="55" y="62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54" y="62"/>
                      <a:pt x="49" y="64"/>
                      <a:pt x="52" y="63"/>
                    </a:cubicBezTo>
                    <a:cubicBezTo>
                      <a:pt x="52" y="62"/>
                      <a:pt x="54" y="62"/>
                      <a:pt x="54" y="62"/>
                    </a:cubicBezTo>
                    <a:cubicBezTo>
                      <a:pt x="56" y="60"/>
                      <a:pt x="51" y="62"/>
                      <a:pt x="54" y="60"/>
                    </a:cubicBezTo>
                    <a:cubicBezTo>
                      <a:pt x="53" y="60"/>
                      <a:pt x="52" y="61"/>
                      <a:pt x="51" y="61"/>
                    </a:cubicBezTo>
                    <a:cubicBezTo>
                      <a:pt x="52" y="61"/>
                      <a:pt x="52" y="59"/>
                      <a:pt x="53" y="59"/>
                    </a:cubicBezTo>
                    <a:cubicBezTo>
                      <a:pt x="52" y="59"/>
                      <a:pt x="52" y="60"/>
                      <a:pt x="52" y="59"/>
                    </a:cubicBezTo>
                    <a:cubicBezTo>
                      <a:pt x="53" y="59"/>
                      <a:pt x="53" y="59"/>
                      <a:pt x="53" y="59"/>
                    </a:cubicBezTo>
                    <a:cubicBezTo>
                      <a:pt x="54" y="58"/>
                      <a:pt x="52" y="58"/>
                      <a:pt x="51" y="58"/>
                    </a:cubicBezTo>
                    <a:cubicBezTo>
                      <a:pt x="53" y="57"/>
                      <a:pt x="52" y="57"/>
                      <a:pt x="52" y="56"/>
                    </a:cubicBezTo>
                    <a:cubicBezTo>
                      <a:pt x="50" y="57"/>
                      <a:pt x="53" y="55"/>
                      <a:pt x="50" y="56"/>
                    </a:cubicBezTo>
                    <a:cubicBezTo>
                      <a:pt x="51" y="56"/>
                      <a:pt x="51" y="56"/>
                      <a:pt x="51" y="56"/>
                    </a:cubicBezTo>
                    <a:cubicBezTo>
                      <a:pt x="50" y="56"/>
                      <a:pt x="48" y="57"/>
                      <a:pt x="48" y="57"/>
                    </a:cubicBezTo>
                    <a:cubicBezTo>
                      <a:pt x="50" y="56"/>
                      <a:pt x="50" y="56"/>
                      <a:pt x="50" y="56"/>
                    </a:cubicBezTo>
                    <a:cubicBezTo>
                      <a:pt x="52" y="54"/>
                      <a:pt x="50" y="55"/>
                      <a:pt x="51" y="54"/>
                    </a:cubicBezTo>
                    <a:cubicBezTo>
                      <a:pt x="49" y="55"/>
                      <a:pt x="51" y="54"/>
                      <a:pt x="49" y="55"/>
                    </a:cubicBezTo>
                    <a:cubicBezTo>
                      <a:pt x="49" y="55"/>
                      <a:pt x="49" y="55"/>
                      <a:pt x="49" y="55"/>
                    </a:cubicBezTo>
                    <a:cubicBezTo>
                      <a:pt x="48" y="55"/>
                      <a:pt x="48" y="55"/>
                      <a:pt x="47" y="55"/>
                    </a:cubicBezTo>
                    <a:cubicBezTo>
                      <a:pt x="47" y="55"/>
                      <a:pt x="49" y="54"/>
                      <a:pt x="49" y="54"/>
                    </a:cubicBezTo>
                    <a:cubicBezTo>
                      <a:pt x="50" y="53"/>
                      <a:pt x="49" y="53"/>
                      <a:pt x="49" y="53"/>
                    </a:cubicBezTo>
                    <a:cubicBezTo>
                      <a:pt x="49" y="53"/>
                      <a:pt x="49" y="53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3"/>
                      <a:pt x="49" y="53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50" y="51"/>
                      <a:pt x="50" y="51"/>
                      <a:pt x="50" y="51"/>
                    </a:cubicBezTo>
                    <a:cubicBezTo>
                      <a:pt x="50" y="51"/>
                      <a:pt x="48" y="52"/>
                      <a:pt x="48" y="52"/>
                    </a:cubicBezTo>
                    <a:cubicBezTo>
                      <a:pt x="49" y="50"/>
                      <a:pt x="46" y="50"/>
                      <a:pt x="46" y="50"/>
                    </a:cubicBezTo>
                    <a:cubicBezTo>
                      <a:pt x="46" y="50"/>
                      <a:pt x="47" y="50"/>
                      <a:pt x="46" y="50"/>
                    </a:cubicBezTo>
                    <a:cubicBezTo>
                      <a:pt x="46" y="50"/>
                      <a:pt x="44" y="50"/>
                      <a:pt x="45" y="50"/>
                    </a:cubicBezTo>
                    <a:cubicBezTo>
                      <a:pt x="45" y="50"/>
                      <a:pt x="46" y="49"/>
                      <a:pt x="46" y="49"/>
                    </a:cubicBezTo>
                    <a:cubicBezTo>
                      <a:pt x="46" y="48"/>
                      <a:pt x="45" y="49"/>
                      <a:pt x="45" y="49"/>
                    </a:cubicBezTo>
                    <a:cubicBezTo>
                      <a:pt x="47" y="47"/>
                      <a:pt x="43" y="49"/>
                      <a:pt x="44" y="47"/>
                    </a:cubicBezTo>
                    <a:cubicBezTo>
                      <a:pt x="44" y="47"/>
                      <a:pt x="45" y="47"/>
                      <a:pt x="45" y="47"/>
                    </a:cubicBezTo>
                    <a:cubicBezTo>
                      <a:pt x="44" y="47"/>
                      <a:pt x="43" y="46"/>
                      <a:pt x="41" y="47"/>
                    </a:cubicBezTo>
                    <a:cubicBezTo>
                      <a:pt x="43" y="46"/>
                      <a:pt x="43" y="46"/>
                      <a:pt x="43" y="46"/>
                    </a:cubicBezTo>
                    <a:cubicBezTo>
                      <a:pt x="43" y="46"/>
                      <a:pt x="42" y="46"/>
                      <a:pt x="41" y="46"/>
                    </a:cubicBezTo>
                    <a:cubicBezTo>
                      <a:pt x="40" y="47"/>
                      <a:pt x="39" y="47"/>
                      <a:pt x="39" y="47"/>
                    </a:cubicBezTo>
                    <a:cubicBezTo>
                      <a:pt x="39" y="47"/>
                      <a:pt x="39" y="47"/>
                      <a:pt x="39" y="47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42" y="44"/>
                      <a:pt x="40" y="44"/>
                      <a:pt x="41" y="44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38" y="44"/>
                      <a:pt x="40" y="43"/>
                      <a:pt x="40" y="43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6" y="45"/>
                      <a:pt x="37" y="44"/>
                      <a:pt x="38" y="43"/>
                    </a:cubicBezTo>
                    <a:cubicBezTo>
                      <a:pt x="37" y="43"/>
                      <a:pt x="35" y="44"/>
                      <a:pt x="33" y="45"/>
                    </a:cubicBezTo>
                    <a:cubicBezTo>
                      <a:pt x="33" y="44"/>
                      <a:pt x="32" y="44"/>
                      <a:pt x="32" y="44"/>
                    </a:cubicBezTo>
                    <a:cubicBezTo>
                      <a:pt x="33" y="43"/>
                      <a:pt x="32" y="44"/>
                      <a:pt x="33" y="44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34" y="43"/>
                      <a:pt x="36" y="41"/>
                      <a:pt x="37" y="41"/>
                    </a:cubicBezTo>
                    <a:cubicBezTo>
                      <a:pt x="36" y="41"/>
                      <a:pt x="36" y="40"/>
                      <a:pt x="36" y="39"/>
                    </a:cubicBezTo>
                    <a:cubicBezTo>
                      <a:pt x="34" y="41"/>
                      <a:pt x="35" y="39"/>
                      <a:pt x="33" y="41"/>
                    </a:cubicBezTo>
                    <a:cubicBezTo>
                      <a:pt x="32" y="40"/>
                      <a:pt x="34" y="39"/>
                      <a:pt x="35" y="39"/>
                    </a:cubicBezTo>
                    <a:cubicBezTo>
                      <a:pt x="33" y="39"/>
                      <a:pt x="34" y="38"/>
                      <a:pt x="33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3" y="37"/>
                      <a:pt x="33" y="36"/>
                      <a:pt x="31" y="37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2" y="35"/>
                      <a:pt x="29" y="38"/>
                      <a:pt x="30" y="36"/>
                    </a:cubicBezTo>
                    <a:cubicBezTo>
                      <a:pt x="31" y="36"/>
                      <a:pt x="31" y="36"/>
                      <a:pt x="31" y="36"/>
                    </a:cubicBezTo>
                    <a:cubicBezTo>
                      <a:pt x="30" y="36"/>
                      <a:pt x="32" y="34"/>
                      <a:pt x="30" y="35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30" y="34"/>
                      <a:pt x="30" y="34"/>
                      <a:pt x="28" y="34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31" y="32"/>
                      <a:pt x="28" y="34"/>
                      <a:pt x="29" y="33"/>
                    </a:cubicBezTo>
                    <a:cubicBezTo>
                      <a:pt x="29" y="33"/>
                      <a:pt x="29" y="32"/>
                      <a:pt x="30" y="32"/>
                    </a:cubicBezTo>
                    <a:cubicBezTo>
                      <a:pt x="28" y="33"/>
                      <a:pt x="28" y="32"/>
                      <a:pt x="28" y="32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8" y="29"/>
                      <a:pt x="27" y="27"/>
                      <a:pt x="24" y="26"/>
                    </a:cubicBezTo>
                    <a:cubicBezTo>
                      <a:pt x="26" y="24"/>
                      <a:pt x="26" y="26"/>
                      <a:pt x="27" y="24"/>
                    </a:cubicBezTo>
                    <a:cubicBezTo>
                      <a:pt x="25" y="26"/>
                      <a:pt x="26" y="24"/>
                      <a:pt x="25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5" y="24"/>
                      <a:pt x="26" y="23"/>
                      <a:pt x="25" y="23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7" y="21"/>
                      <a:pt x="25" y="23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23" y="23"/>
                      <a:pt x="26" y="21"/>
                      <a:pt x="24" y="22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0"/>
                      <a:pt x="22" y="22"/>
                      <a:pt x="23" y="21"/>
                    </a:cubicBezTo>
                    <a:cubicBezTo>
                      <a:pt x="23" y="20"/>
                      <a:pt x="22" y="20"/>
                      <a:pt x="20" y="21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1" y="19"/>
                      <a:pt x="20" y="17"/>
                      <a:pt x="17" y="17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6" y="17"/>
                      <a:pt x="19" y="13"/>
                      <a:pt x="15" y="15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4" y="14"/>
                      <a:pt x="15" y="13"/>
                      <a:pt x="13" y="14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2" y="14"/>
                      <a:pt x="12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5" y="9"/>
                      <a:pt x="16" y="6"/>
                      <a:pt x="11" y="6"/>
                    </a:cubicBezTo>
                    <a:cubicBezTo>
                      <a:pt x="11" y="6"/>
                      <a:pt x="13" y="4"/>
                      <a:pt x="13" y="4"/>
                    </a:cubicBezTo>
                    <a:cubicBezTo>
                      <a:pt x="9" y="4"/>
                      <a:pt x="13" y="0"/>
                      <a:pt x="7" y="1"/>
                    </a:cubicBezTo>
                    <a:cubicBezTo>
                      <a:pt x="6" y="0"/>
                      <a:pt x="0" y="2"/>
                      <a:pt x="0" y="2"/>
                    </a:cubicBezTo>
                    <a:cubicBezTo>
                      <a:pt x="3" y="4"/>
                      <a:pt x="3" y="8"/>
                      <a:pt x="1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58" name="Freeform 128"/>
              <p:cNvSpPr>
                <a:spLocks/>
              </p:cNvSpPr>
              <p:nvPr/>
            </p:nvSpPr>
            <p:spPr bwMode="auto">
              <a:xfrm>
                <a:off x="6120" y="1641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59" name="Freeform 129"/>
              <p:cNvSpPr>
                <a:spLocks/>
              </p:cNvSpPr>
              <p:nvPr/>
            </p:nvSpPr>
            <p:spPr bwMode="auto">
              <a:xfrm>
                <a:off x="6033" y="1508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60" name="Freeform 130"/>
              <p:cNvSpPr>
                <a:spLocks/>
              </p:cNvSpPr>
              <p:nvPr/>
            </p:nvSpPr>
            <p:spPr bwMode="auto">
              <a:xfrm>
                <a:off x="6016" y="1492"/>
                <a:ext cx="5" cy="2"/>
              </a:xfrm>
              <a:custGeom>
                <a:avLst/>
                <a:gdLst>
                  <a:gd name="T0" fmla="*/ 5 w 5"/>
                  <a:gd name="T1" fmla="*/ 0 h 2"/>
                  <a:gd name="T2" fmla="*/ 5 w 5"/>
                  <a:gd name="T3" fmla="*/ 0 h 2"/>
                  <a:gd name="T4" fmla="*/ 0 w 5"/>
                  <a:gd name="T5" fmla="*/ 2 h 2"/>
                  <a:gd name="T6" fmla="*/ 5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lnTo>
                      <a:pt x="5" y="0"/>
                    </a:lnTo>
                    <a:lnTo>
                      <a:pt x="0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61" name="Freeform 131"/>
              <p:cNvSpPr>
                <a:spLocks/>
              </p:cNvSpPr>
              <p:nvPr/>
            </p:nvSpPr>
            <p:spPr bwMode="auto">
              <a:xfrm>
                <a:off x="6042" y="1506"/>
                <a:ext cx="5" cy="0"/>
              </a:xfrm>
              <a:custGeom>
                <a:avLst/>
                <a:gdLst>
                  <a:gd name="T0" fmla="*/ 2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62" name="Freeform 132"/>
              <p:cNvSpPr>
                <a:spLocks/>
              </p:cNvSpPr>
              <p:nvPr/>
            </p:nvSpPr>
            <p:spPr bwMode="auto">
              <a:xfrm>
                <a:off x="6094" y="169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63" name="Freeform 133"/>
              <p:cNvSpPr>
                <a:spLocks/>
              </p:cNvSpPr>
              <p:nvPr/>
            </p:nvSpPr>
            <p:spPr bwMode="auto">
              <a:xfrm>
                <a:off x="6045" y="1508"/>
                <a:ext cx="2" cy="3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64" name="Freeform 134"/>
              <p:cNvSpPr>
                <a:spLocks/>
              </p:cNvSpPr>
              <p:nvPr/>
            </p:nvSpPr>
            <p:spPr bwMode="auto">
              <a:xfrm>
                <a:off x="6035" y="1508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65" name="Freeform 135"/>
              <p:cNvSpPr>
                <a:spLocks/>
              </p:cNvSpPr>
              <p:nvPr/>
            </p:nvSpPr>
            <p:spPr bwMode="auto">
              <a:xfrm>
                <a:off x="6535" y="1518"/>
                <a:ext cx="12" cy="2"/>
              </a:xfrm>
              <a:custGeom>
                <a:avLst/>
                <a:gdLst>
                  <a:gd name="T0" fmla="*/ 1 w 5"/>
                  <a:gd name="T1" fmla="*/ 1 h 1"/>
                  <a:gd name="T2" fmla="*/ 0 w 5"/>
                  <a:gd name="T3" fmla="*/ 1 h 1"/>
                  <a:gd name="T4" fmla="*/ 2 w 5"/>
                  <a:gd name="T5" fmla="*/ 1 h 1"/>
                  <a:gd name="T6" fmla="*/ 3 w 5"/>
                  <a:gd name="T7" fmla="*/ 1 h 1"/>
                  <a:gd name="T8" fmla="*/ 5 w 5"/>
                  <a:gd name="T9" fmla="*/ 0 h 1"/>
                  <a:gd name="T10" fmla="*/ 1 w 5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">
                    <a:moveTo>
                      <a:pt x="1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1"/>
                      <a:pt x="4" y="1"/>
                      <a:pt x="3" y="1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4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66" name="Freeform 136"/>
              <p:cNvSpPr>
                <a:spLocks/>
              </p:cNvSpPr>
              <p:nvPr/>
            </p:nvSpPr>
            <p:spPr bwMode="auto">
              <a:xfrm>
                <a:off x="7185" y="1480"/>
                <a:ext cx="3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0"/>
                      <a:pt x="1" y="2"/>
                      <a:pt x="0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67" name="Freeform 137"/>
              <p:cNvSpPr>
                <a:spLocks/>
              </p:cNvSpPr>
              <p:nvPr/>
            </p:nvSpPr>
            <p:spPr bwMode="auto">
              <a:xfrm>
                <a:off x="7048" y="159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68" name="Freeform 138"/>
              <p:cNvSpPr>
                <a:spLocks/>
              </p:cNvSpPr>
              <p:nvPr/>
            </p:nvSpPr>
            <p:spPr bwMode="auto">
              <a:xfrm>
                <a:off x="7199" y="1475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69" name="Freeform 139"/>
              <p:cNvSpPr>
                <a:spLocks/>
              </p:cNvSpPr>
              <p:nvPr/>
            </p:nvSpPr>
            <p:spPr bwMode="auto">
              <a:xfrm>
                <a:off x="7202" y="1480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70" name="Freeform 140"/>
              <p:cNvSpPr>
                <a:spLocks/>
              </p:cNvSpPr>
              <p:nvPr/>
            </p:nvSpPr>
            <p:spPr bwMode="auto">
              <a:xfrm>
                <a:off x="7048" y="160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71" name="Freeform 141"/>
              <p:cNvSpPr>
                <a:spLocks/>
              </p:cNvSpPr>
              <p:nvPr/>
            </p:nvSpPr>
            <p:spPr bwMode="auto">
              <a:xfrm>
                <a:off x="7043" y="1593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72" name="Freeform 142"/>
              <p:cNvSpPr>
                <a:spLocks/>
              </p:cNvSpPr>
              <p:nvPr/>
            </p:nvSpPr>
            <p:spPr bwMode="auto">
              <a:xfrm>
                <a:off x="7048" y="1603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73" name="Freeform 143"/>
              <p:cNvSpPr>
                <a:spLocks/>
              </p:cNvSpPr>
              <p:nvPr/>
            </p:nvSpPr>
            <p:spPr bwMode="auto">
              <a:xfrm>
                <a:off x="7180" y="1487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74" name="Freeform 144"/>
              <p:cNvSpPr>
                <a:spLocks/>
              </p:cNvSpPr>
              <p:nvPr/>
            </p:nvSpPr>
            <p:spPr bwMode="auto">
              <a:xfrm>
                <a:off x="7211" y="1480"/>
                <a:ext cx="3" cy="4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75" name="Freeform 145"/>
              <p:cNvSpPr>
                <a:spLocks/>
              </p:cNvSpPr>
              <p:nvPr/>
            </p:nvSpPr>
            <p:spPr bwMode="auto">
              <a:xfrm>
                <a:off x="7249" y="1496"/>
                <a:ext cx="3" cy="7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3 h 3"/>
                  <a:gd name="T4" fmla="*/ 0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1" y="2"/>
                      <a:pt x="1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76" name="Freeform 146"/>
              <p:cNvSpPr>
                <a:spLocks/>
              </p:cNvSpPr>
              <p:nvPr/>
            </p:nvSpPr>
            <p:spPr bwMode="auto">
              <a:xfrm>
                <a:off x="7252" y="1499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2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77" name="Freeform 147"/>
              <p:cNvSpPr>
                <a:spLocks/>
              </p:cNvSpPr>
              <p:nvPr/>
            </p:nvSpPr>
            <p:spPr bwMode="auto">
              <a:xfrm>
                <a:off x="7218" y="1480"/>
                <a:ext cx="0" cy="4"/>
              </a:xfrm>
              <a:custGeom>
                <a:avLst/>
                <a:gdLst>
                  <a:gd name="T0" fmla="*/ 2 h 2"/>
                  <a:gd name="T1" fmla="*/ 1 h 2"/>
                  <a:gd name="T2" fmla="*/ 1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78" name="Freeform 148"/>
              <p:cNvSpPr>
                <a:spLocks/>
              </p:cNvSpPr>
              <p:nvPr/>
            </p:nvSpPr>
            <p:spPr bwMode="auto">
              <a:xfrm>
                <a:off x="7214" y="1475"/>
                <a:ext cx="4" cy="9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2 h 4"/>
                  <a:gd name="T4" fmla="*/ 0 w 2"/>
                  <a:gd name="T5" fmla="*/ 2 h 4"/>
                  <a:gd name="T6" fmla="*/ 0 w 2"/>
                  <a:gd name="T7" fmla="*/ 0 h 4"/>
                  <a:gd name="T8" fmla="*/ 2 w 2"/>
                  <a:gd name="T9" fmla="*/ 4 h 4"/>
                  <a:gd name="T10" fmla="*/ 2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2" y="3"/>
                      <a:pt x="1" y="3"/>
                      <a:pt x="1" y="2"/>
                    </a:cubicBezTo>
                    <a:cubicBezTo>
                      <a:pt x="1" y="2"/>
                      <a:pt x="0" y="1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1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79" name="Freeform 149"/>
              <p:cNvSpPr>
                <a:spLocks/>
              </p:cNvSpPr>
              <p:nvPr/>
            </p:nvSpPr>
            <p:spPr bwMode="auto">
              <a:xfrm>
                <a:off x="7216" y="1477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80" name="Freeform 150"/>
              <p:cNvSpPr>
                <a:spLocks/>
              </p:cNvSpPr>
              <p:nvPr/>
            </p:nvSpPr>
            <p:spPr bwMode="auto">
              <a:xfrm>
                <a:off x="6497" y="145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81" name="Freeform 151"/>
              <p:cNvSpPr>
                <a:spLocks/>
              </p:cNvSpPr>
              <p:nvPr/>
            </p:nvSpPr>
            <p:spPr bwMode="auto">
              <a:xfrm>
                <a:off x="7157" y="2082"/>
                <a:ext cx="5" cy="0"/>
              </a:xfrm>
              <a:custGeom>
                <a:avLst/>
                <a:gdLst>
                  <a:gd name="T0" fmla="*/ 1 w 2"/>
                  <a:gd name="T1" fmla="*/ 1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82" name="Freeform 152"/>
              <p:cNvSpPr>
                <a:spLocks/>
              </p:cNvSpPr>
              <p:nvPr/>
            </p:nvSpPr>
            <p:spPr bwMode="auto">
              <a:xfrm>
                <a:off x="7159" y="2079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83" name="Freeform 153"/>
              <p:cNvSpPr>
                <a:spLocks/>
              </p:cNvSpPr>
              <p:nvPr/>
            </p:nvSpPr>
            <p:spPr bwMode="auto">
              <a:xfrm>
                <a:off x="6538" y="1373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0" y="1"/>
                      <a:pt x="1" y="1"/>
                    </a:cubicBezTo>
                    <a:cubicBezTo>
                      <a:pt x="1" y="0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84" name="Freeform 154"/>
              <p:cNvSpPr>
                <a:spLocks/>
              </p:cNvSpPr>
              <p:nvPr/>
            </p:nvSpPr>
            <p:spPr bwMode="auto">
              <a:xfrm>
                <a:off x="6497" y="141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85" name="Rectangle 155"/>
              <p:cNvSpPr>
                <a:spLocks noChangeArrowheads="1"/>
              </p:cNvSpPr>
              <p:nvPr/>
            </p:nvSpPr>
            <p:spPr bwMode="auto">
              <a:xfrm>
                <a:off x="7086" y="1560"/>
                <a:ext cx="1" cy="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86" name="Freeform 156"/>
              <p:cNvSpPr>
                <a:spLocks/>
              </p:cNvSpPr>
              <p:nvPr/>
            </p:nvSpPr>
            <p:spPr bwMode="auto">
              <a:xfrm>
                <a:off x="7247" y="1501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87" name="Freeform 157"/>
              <p:cNvSpPr>
                <a:spLocks/>
              </p:cNvSpPr>
              <p:nvPr/>
            </p:nvSpPr>
            <p:spPr bwMode="auto">
              <a:xfrm>
                <a:off x="6540" y="13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88" name="Freeform 158"/>
              <p:cNvSpPr>
                <a:spLocks/>
              </p:cNvSpPr>
              <p:nvPr/>
            </p:nvSpPr>
            <p:spPr bwMode="auto">
              <a:xfrm>
                <a:off x="7109" y="159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89" name="Freeform 159"/>
              <p:cNvSpPr>
                <a:spLocks/>
              </p:cNvSpPr>
              <p:nvPr/>
            </p:nvSpPr>
            <p:spPr bwMode="auto">
              <a:xfrm>
                <a:off x="7157" y="156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90" name="Freeform 160"/>
              <p:cNvSpPr>
                <a:spLocks/>
              </p:cNvSpPr>
              <p:nvPr/>
            </p:nvSpPr>
            <p:spPr bwMode="auto">
              <a:xfrm>
                <a:off x="7033" y="1622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2 h 5"/>
                  <a:gd name="T4" fmla="*/ 5 w 5"/>
                  <a:gd name="T5" fmla="*/ 5 h 5"/>
                  <a:gd name="T6" fmla="*/ 0 w 5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0" y="2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91" name="Freeform 161"/>
              <p:cNvSpPr>
                <a:spLocks/>
              </p:cNvSpPr>
              <p:nvPr/>
            </p:nvSpPr>
            <p:spPr bwMode="auto">
              <a:xfrm>
                <a:off x="7064" y="15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92" name="Freeform 162"/>
              <p:cNvSpPr>
                <a:spLocks/>
              </p:cNvSpPr>
              <p:nvPr/>
            </p:nvSpPr>
            <p:spPr bwMode="auto">
              <a:xfrm>
                <a:off x="6958" y="1475"/>
                <a:ext cx="291" cy="265"/>
              </a:xfrm>
              <a:custGeom>
                <a:avLst/>
                <a:gdLst>
                  <a:gd name="T0" fmla="*/ 27 w 123"/>
                  <a:gd name="T1" fmla="*/ 92 h 112"/>
                  <a:gd name="T2" fmla="*/ 33 w 123"/>
                  <a:gd name="T3" fmla="*/ 85 h 112"/>
                  <a:gd name="T4" fmla="*/ 52 w 123"/>
                  <a:gd name="T5" fmla="*/ 57 h 112"/>
                  <a:gd name="T6" fmla="*/ 61 w 123"/>
                  <a:gd name="T7" fmla="*/ 52 h 112"/>
                  <a:gd name="T8" fmla="*/ 69 w 123"/>
                  <a:gd name="T9" fmla="*/ 49 h 112"/>
                  <a:gd name="T10" fmla="*/ 81 w 123"/>
                  <a:gd name="T11" fmla="*/ 39 h 112"/>
                  <a:gd name="T12" fmla="*/ 89 w 123"/>
                  <a:gd name="T13" fmla="*/ 34 h 112"/>
                  <a:gd name="T14" fmla="*/ 100 w 123"/>
                  <a:gd name="T15" fmla="*/ 25 h 112"/>
                  <a:gd name="T16" fmla="*/ 105 w 123"/>
                  <a:gd name="T17" fmla="*/ 17 h 112"/>
                  <a:gd name="T18" fmla="*/ 115 w 123"/>
                  <a:gd name="T19" fmla="*/ 15 h 112"/>
                  <a:gd name="T20" fmla="*/ 119 w 123"/>
                  <a:gd name="T21" fmla="*/ 14 h 112"/>
                  <a:gd name="T22" fmla="*/ 121 w 123"/>
                  <a:gd name="T23" fmla="*/ 8 h 112"/>
                  <a:gd name="T24" fmla="*/ 122 w 123"/>
                  <a:gd name="T25" fmla="*/ 7 h 112"/>
                  <a:gd name="T26" fmla="*/ 118 w 123"/>
                  <a:gd name="T27" fmla="*/ 7 h 112"/>
                  <a:gd name="T28" fmla="*/ 113 w 123"/>
                  <a:gd name="T29" fmla="*/ 5 h 112"/>
                  <a:gd name="T30" fmla="*/ 107 w 123"/>
                  <a:gd name="T31" fmla="*/ 4 h 112"/>
                  <a:gd name="T32" fmla="*/ 106 w 123"/>
                  <a:gd name="T33" fmla="*/ 3 h 112"/>
                  <a:gd name="T34" fmla="*/ 102 w 123"/>
                  <a:gd name="T35" fmla="*/ 4 h 112"/>
                  <a:gd name="T36" fmla="*/ 101 w 123"/>
                  <a:gd name="T37" fmla="*/ 4 h 112"/>
                  <a:gd name="T38" fmla="*/ 99 w 123"/>
                  <a:gd name="T39" fmla="*/ 2 h 112"/>
                  <a:gd name="T40" fmla="*/ 98 w 123"/>
                  <a:gd name="T41" fmla="*/ 9 h 112"/>
                  <a:gd name="T42" fmla="*/ 96 w 123"/>
                  <a:gd name="T43" fmla="*/ 8 h 112"/>
                  <a:gd name="T44" fmla="*/ 93 w 123"/>
                  <a:gd name="T45" fmla="*/ 7 h 112"/>
                  <a:gd name="T46" fmla="*/ 91 w 123"/>
                  <a:gd name="T47" fmla="*/ 7 h 112"/>
                  <a:gd name="T48" fmla="*/ 89 w 123"/>
                  <a:gd name="T49" fmla="*/ 10 h 112"/>
                  <a:gd name="T50" fmla="*/ 87 w 123"/>
                  <a:gd name="T51" fmla="*/ 10 h 112"/>
                  <a:gd name="T52" fmla="*/ 89 w 123"/>
                  <a:gd name="T53" fmla="*/ 18 h 112"/>
                  <a:gd name="T54" fmla="*/ 85 w 123"/>
                  <a:gd name="T55" fmla="*/ 12 h 112"/>
                  <a:gd name="T56" fmla="*/ 78 w 123"/>
                  <a:gd name="T57" fmla="*/ 16 h 112"/>
                  <a:gd name="T58" fmla="*/ 75 w 123"/>
                  <a:gd name="T59" fmla="*/ 18 h 112"/>
                  <a:gd name="T60" fmla="*/ 75 w 123"/>
                  <a:gd name="T61" fmla="*/ 24 h 112"/>
                  <a:gd name="T62" fmla="*/ 67 w 123"/>
                  <a:gd name="T63" fmla="*/ 25 h 112"/>
                  <a:gd name="T64" fmla="*/ 65 w 123"/>
                  <a:gd name="T65" fmla="*/ 29 h 112"/>
                  <a:gd name="T66" fmla="*/ 64 w 123"/>
                  <a:gd name="T67" fmla="*/ 29 h 112"/>
                  <a:gd name="T68" fmla="*/ 64 w 123"/>
                  <a:gd name="T69" fmla="*/ 32 h 112"/>
                  <a:gd name="T70" fmla="*/ 60 w 123"/>
                  <a:gd name="T71" fmla="*/ 30 h 112"/>
                  <a:gd name="T72" fmla="*/ 59 w 123"/>
                  <a:gd name="T73" fmla="*/ 34 h 112"/>
                  <a:gd name="T74" fmla="*/ 55 w 123"/>
                  <a:gd name="T75" fmla="*/ 39 h 112"/>
                  <a:gd name="T76" fmla="*/ 50 w 123"/>
                  <a:gd name="T77" fmla="*/ 39 h 112"/>
                  <a:gd name="T78" fmla="*/ 47 w 123"/>
                  <a:gd name="T79" fmla="*/ 43 h 112"/>
                  <a:gd name="T80" fmla="*/ 45 w 123"/>
                  <a:gd name="T81" fmla="*/ 45 h 112"/>
                  <a:gd name="T82" fmla="*/ 44 w 123"/>
                  <a:gd name="T83" fmla="*/ 45 h 112"/>
                  <a:gd name="T84" fmla="*/ 42 w 123"/>
                  <a:gd name="T85" fmla="*/ 48 h 112"/>
                  <a:gd name="T86" fmla="*/ 39 w 123"/>
                  <a:gd name="T87" fmla="*/ 54 h 112"/>
                  <a:gd name="T88" fmla="*/ 38 w 123"/>
                  <a:gd name="T89" fmla="*/ 56 h 112"/>
                  <a:gd name="T90" fmla="*/ 38 w 123"/>
                  <a:gd name="T91" fmla="*/ 63 h 112"/>
                  <a:gd name="T92" fmla="*/ 34 w 123"/>
                  <a:gd name="T93" fmla="*/ 65 h 112"/>
                  <a:gd name="T94" fmla="*/ 30 w 123"/>
                  <a:gd name="T95" fmla="*/ 69 h 112"/>
                  <a:gd name="T96" fmla="*/ 27 w 123"/>
                  <a:gd name="T97" fmla="*/ 71 h 112"/>
                  <a:gd name="T98" fmla="*/ 19 w 123"/>
                  <a:gd name="T99" fmla="*/ 78 h 112"/>
                  <a:gd name="T100" fmla="*/ 17 w 123"/>
                  <a:gd name="T101" fmla="*/ 80 h 112"/>
                  <a:gd name="T102" fmla="*/ 13 w 123"/>
                  <a:gd name="T103" fmla="*/ 88 h 112"/>
                  <a:gd name="T104" fmla="*/ 12 w 123"/>
                  <a:gd name="T105" fmla="*/ 9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3" h="112">
                    <a:moveTo>
                      <a:pt x="9" y="112"/>
                    </a:moveTo>
                    <a:cubicBezTo>
                      <a:pt x="9" y="108"/>
                      <a:pt x="13" y="106"/>
                      <a:pt x="17" y="105"/>
                    </a:cubicBezTo>
                    <a:cubicBezTo>
                      <a:pt x="17" y="104"/>
                      <a:pt x="17" y="102"/>
                      <a:pt x="18" y="102"/>
                    </a:cubicBezTo>
                    <a:cubicBezTo>
                      <a:pt x="20" y="98"/>
                      <a:pt x="27" y="98"/>
                      <a:pt x="28" y="93"/>
                    </a:cubicBezTo>
                    <a:cubicBezTo>
                      <a:pt x="27" y="93"/>
                      <a:pt x="27" y="92"/>
                      <a:pt x="26" y="91"/>
                    </a:cubicBezTo>
                    <a:cubicBezTo>
                      <a:pt x="27" y="92"/>
                      <a:pt x="27" y="92"/>
                      <a:pt x="27" y="92"/>
                    </a:cubicBezTo>
                    <a:cubicBezTo>
                      <a:pt x="26" y="91"/>
                      <a:pt x="26" y="91"/>
                      <a:pt x="26" y="91"/>
                    </a:cubicBezTo>
                    <a:cubicBezTo>
                      <a:pt x="26" y="90"/>
                      <a:pt x="28" y="92"/>
                      <a:pt x="28" y="92"/>
                    </a:cubicBezTo>
                    <a:cubicBezTo>
                      <a:pt x="29" y="91"/>
                      <a:pt x="29" y="89"/>
                      <a:pt x="31" y="88"/>
                    </a:cubicBezTo>
                    <a:cubicBezTo>
                      <a:pt x="29" y="86"/>
                      <a:pt x="31" y="87"/>
                      <a:pt x="29" y="85"/>
                    </a:cubicBezTo>
                    <a:cubicBezTo>
                      <a:pt x="30" y="86"/>
                      <a:pt x="30" y="86"/>
                      <a:pt x="30" y="86"/>
                    </a:cubicBezTo>
                    <a:cubicBezTo>
                      <a:pt x="30" y="84"/>
                      <a:pt x="30" y="84"/>
                      <a:pt x="33" y="85"/>
                    </a:cubicBezTo>
                    <a:cubicBezTo>
                      <a:pt x="38" y="83"/>
                      <a:pt x="40" y="79"/>
                      <a:pt x="43" y="76"/>
                    </a:cubicBezTo>
                    <a:cubicBezTo>
                      <a:pt x="46" y="72"/>
                      <a:pt x="48" y="68"/>
                      <a:pt x="52" y="64"/>
                    </a:cubicBezTo>
                    <a:cubicBezTo>
                      <a:pt x="50" y="61"/>
                      <a:pt x="52" y="61"/>
                      <a:pt x="50" y="59"/>
                    </a:cubicBezTo>
                    <a:cubicBezTo>
                      <a:pt x="51" y="59"/>
                      <a:pt x="51" y="59"/>
                      <a:pt x="51" y="59"/>
                    </a:cubicBezTo>
                    <a:cubicBezTo>
                      <a:pt x="51" y="58"/>
                      <a:pt x="52" y="59"/>
                      <a:pt x="54" y="59"/>
                    </a:cubicBezTo>
                    <a:cubicBezTo>
                      <a:pt x="53" y="58"/>
                      <a:pt x="54" y="59"/>
                      <a:pt x="52" y="57"/>
                    </a:cubicBezTo>
                    <a:cubicBezTo>
                      <a:pt x="51" y="56"/>
                      <a:pt x="55" y="59"/>
                      <a:pt x="54" y="58"/>
                    </a:cubicBezTo>
                    <a:cubicBezTo>
                      <a:pt x="55" y="59"/>
                      <a:pt x="53" y="57"/>
                      <a:pt x="54" y="58"/>
                    </a:cubicBezTo>
                    <a:cubicBezTo>
                      <a:pt x="53" y="55"/>
                      <a:pt x="55" y="59"/>
                      <a:pt x="57" y="59"/>
                    </a:cubicBezTo>
                    <a:cubicBezTo>
                      <a:pt x="58" y="57"/>
                      <a:pt x="58" y="54"/>
                      <a:pt x="61" y="54"/>
                    </a:cubicBezTo>
                    <a:cubicBezTo>
                      <a:pt x="61" y="54"/>
                      <a:pt x="60" y="52"/>
                      <a:pt x="60" y="52"/>
                    </a:cubicBezTo>
                    <a:cubicBezTo>
                      <a:pt x="62" y="55"/>
                      <a:pt x="60" y="51"/>
                      <a:pt x="61" y="52"/>
                    </a:cubicBezTo>
                    <a:cubicBezTo>
                      <a:pt x="62" y="53"/>
                      <a:pt x="62" y="53"/>
                      <a:pt x="62" y="53"/>
                    </a:cubicBezTo>
                    <a:cubicBezTo>
                      <a:pt x="63" y="54"/>
                      <a:pt x="63" y="51"/>
                      <a:pt x="64" y="52"/>
                    </a:cubicBezTo>
                    <a:cubicBezTo>
                      <a:pt x="64" y="50"/>
                      <a:pt x="67" y="52"/>
                      <a:pt x="66" y="50"/>
                    </a:cubicBezTo>
                    <a:cubicBezTo>
                      <a:pt x="67" y="52"/>
                      <a:pt x="67" y="51"/>
                      <a:pt x="68" y="51"/>
                    </a:cubicBezTo>
                    <a:cubicBezTo>
                      <a:pt x="66" y="48"/>
                      <a:pt x="70" y="51"/>
                      <a:pt x="69" y="49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71" y="48"/>
                      <a:pt x="73" y="47"/>
                      <a:pt x="74" y="44"/>
                    </a:cubicBezTo>
                    <a:cubicBezTo>
                      <a:pt x="75" y="43"/>
                      <a:pt x="78" y="45"/>
                      <a:pt x="79" y="42"/>
                    </a:cubicBezTo>
                    <a:cubicBezTo>
                      <a:pt x="78" y="41"/>
                      <a:pt x="78" y="41"/>
                      <a:pt x="78" y="41"/>
                    </a:cubicBezTo>
                    <a:cubicBezTo>
                      <a:pt x="78" y="41"/>
                      <a:pt x="79" y="42"/>
                      <a:pt x="79" y="42"/>
                    </a:cubicBezTo>
                    <a:cubicBezTo>
                      <a:pt x="79" y="40"/>
                      <a:pt x="81" y="41"/>
                      <a:pt x="81" y="41"/>
                    </a:cubicBezTo>
                    <a:cubicBezTo>
                      <a:pt x="81" y="40"/>
                      <a:pt x="81" y="40"/>
                      <a:pt x="81" y="39"/>
                    </a:cubicBezTo>
                    <a:cubicBezTo>
                      <a:pt x="83" y="41"/>
                      <a:pt x="82" y="37"/>
                      <a:pt x="84" y="38"/>
                    </a:cubicBezTo>
                    <a:cubicBezTo>
                      <a:pt x="82" y="36"/>
                      <a:pt x="84" y="37"/>
                      <a:pt x="84" y="36"/>
                    </a:cubicBezTo>
                    <a:cubicBezTo>
                      <a:pt x="84" y="36"/>
                      <a:pt x="84" y="36"/>
                      <a:pt x="85" y="37"/>
                    </a:cubicBezTo>
                    <a:cubicBezTo>
                      <a:pt x="85" y="36"/>
                      <a:pt x="85" y="36"/>
                      <a:pt x="87" y="36"/>
                    </a:cubicBezTo>
                    <a:cubicBezTo>
                      <a:pt x="87" y="36"/>
                      <a:pt x="86" y="34"/>
                      <a:pt x="87" y="34"/>
                    </a:cubicBezTo>
                    <a:cubicBezTo>
                      <a:pt x="88" y="36"/>
                      <a:pt x="88" y="34"/>
                      <a:pt x="89" y="34"/>
                    </a:cubicBezTo>
                    <a:cubicBezTo>
                      <a:pt x="87" y="32"/>
                      <a:pt x="87" y="31"/>
                      <a:pt x="88" y="31"/>
                    </a:cubicBezTo>
                    <a:cubicBezTo>
                      <a:pt x="89" y="34"/>
                      <a:pt x="89" y="34"/>
                      <a:pt x="89" y="34"/>
                    </a:cubicBezTo>
                    <a:cubicBezTo>
                      <a:pt x="90" y="31"/>
                      <a:pt x="93" y="33"/>
                      <a:pt x="93" y="29"/>
                    </a:cubicBezTo>
                    <a:cubicBezTo>
                      <a:pt x="94" y="30"/>
                      <a:pt x="94" y="30"/>
                      <a:pt x="94" y="30"/>
                    </a:cubicBezTo>
                    <a:cubicBezTo>
                      <a:pt x="95" y="28"/>
                      <a:pt x="98" y="29"/>
                      <a:pt x="98" y="25"/>
                    </a:cubicBezTo>
                    <a:cubicBezTo>
                      <a:pt x="99" y="25"/>
                      <a:pt x="100" y="26"/>
                      <a:pt x="100" y="25"/>
                    </a:cubicBezTo>
                    <a:cubicBezTo>
                      <a:pt x="100" y="24"/>
                      <a:pt x="101" y="24"/>
                      <a:pt x="100" y="22"/>
                    </a:cubicBezTo>
                    <a:cubicBezTo>
                      <a:pt x="100" y="21"/>
                      <a:pt x="101" y="22"/>
                      <a:pt x="101" y="23"/>
                    </a:cubicBezTo>
                    <a:cubicBezTo>
                      <a:pt x="102" y="23"/>
                      <a:pt x="104" y="25"/>
                      <a:pt x="103" y="22"/>
                    </a:cubicBezTo>
                    <a:cubicBezTo>
                      <a:pt x="104" y="23"/>
                      <a:pt x="104" y="23"/>
                      <a:pt x="104" y="23"/>
                    </a:cubicBezTo>
                    <a:cubicBezTo>
                      <a:pt x="104" y="22"/>
                      <a:pt x="104" y="20"/>
                      <a:pt x="106" y="21"/>
                    </a:cubicBezTo>
                    <a:cubicBezTo>
                      <a:pt x="105" y="19"/>
                      <a:pt x="106" y="19"/>
                      <a:pt x="105" y="17"/>
                    </a:cubicBezTo>
                    <a:cubicBezTo>
                      <a:pt x="105" y="17"/>
                      <a:pt x="106" y="19"/>
                      <a:pt x="106" y="18"/>
                    </a:cubicBezTo>
                    <a:cubicBezTo>
                      <a:pt x="106" y="20"/>
                      <a:pt x="106" y="20"/>
                      <a:pt x="106" y="20"/>
                    </a:cubicBezTo>
                    <a:cubicBezTo>
                      <a:pt x="108" y="20"/>
                      <a:pt x="109" y="18"/>
                      <a:pt x="110" y="16"/>
                    </a:cubicBezTo>
                    <a:cubicBezTo>
                      <a:pt x="112" y="19"/>
                      <a:pt x="112" y="16"/>
                      <a:pt x="113" y="17"/>
                    </a:cubicBezTo>
                    <a:cubicBezTo>
                      <a:pt x="113" y="15"/>
                      <a:pt x="115" y="17"/>
                      <a:pt x="114" y="14"/>
                    </a:cubicBezTo>
                    <a:cubicBezTo>
                      <a:pt x="115" y="15"/>
                      <a:pt x="115" y="15"/>
                      <a:pt x="115" y="15"/>
                    </a:cubicBezTo>
                    <a:cubicBezTo>
                      <a:pt x="115" y="15"/>
                      <a:pt x="116" y="15"/>
                      <a:pt x="117" y="15"/>
                    </a:cubicBezTo>
                    <a:cubicBezTo>
                      <a:pt x="118" y="16"/>
                      <a:pt x="118" y="14"/>
                      <a:pt x="118" y="13"/>
                    </a:cubicBezTo>
                    <a:cubicBezTo>
                      <a:pt x="118" y="14"/>
                      <a:pt x="118" y="14"/>
                      <a:pt x="118" y="14"/>
                    </a:cubicBezTo>
                    <a:cubicBezTo>
                      <a:pt x="118" y="13"/>
                      <a:pt x="118" y="11"/>
                      <a:pt x="118" y="9"/>
                    </a:cubicBezTo>
                    <a:cubicBezTo>
                      <a:pt x="119" y="10"/>
                      <a:pt x="118" y="9"/>
                      <a:pt x="119" y="10"/>
                    </a:cubicBezTo>
                    <a:cubicBezTo>
                      <a:pt x="119" y="11"/>
                      <a:pt x="119" y="13"/>
                      <a:pt x="119" y="14"/>
                    </a:cubicBezTo>
                    <a:cubicBezTo>
                      <a:pt x="120" y="15"/>
                      <a:pt x="119" y="11"/>
                      <a:pt x="120" y="13"/>
                    </a:cubicBezTo>
                    <a:cubicBezTo>
                      <a:pt x="121" y="14"/>
                      <a:pt x="121" y="13"/>
                      <a:pt x="121" y="11"/>
                    </a:cubicBezTo>
                    <a:cubicBezTo>
                      <a:pt x="121" y="12"/>
                      <a:pt x="121" y="12"/>
                      <a:pt x="121" y="13"/>
                    </a:cubicBezTo>
                    <a:cubicBezTo>
                      <a:pt x="122" y="13"/>
                      <a:pt x="122" y="13"/>
                      <a:pt x="122" y="12"/>
                    </a:cubicBezTo>
                    <a:cubicBezTo>
                      <a:pt x="122" y="12"/>
                      <a:pt x="122" y="12"/>
                      <a:pt x="122" y="12"/>
                    </a:cubicBezTo>
                    <a:cubicBezTo>
                      <a:pt x="122" y="10"/>
                      <a:pt x="122" y="10"/>
                      <a:pt x="121" y="8"/>
                    </a:cubicBezTo>
                    <a:cubicBezTo>
                      <a:pt x="121" y="9"/>
                      <a:pt x="121" y="9"/>
                      <a:pt x="121" y="9"/>
                    </a:cubicBezTo>
                    <a:cubicBezTo>
                      <a:pt x="121" y="7"/>
                      <a:pt x="121" y="7"/>
                      <a:pt x="122" y="8"/>
                    </a:cubicBezTo>
                    <a:cubicBezTo>
                      <a:pt x="122" y="10"/>
                      <a:pt x="122" y="11"/>
                      <a:pt x="122" y="11"/>
                    </a:cubicBezTo>
                    <a:cubicBezTo>
                      <a:pt x="123" y="7"/>
                      <a:pt x="123" y="7"/>
                      <a:pt x="123" y="7"/>
                    </a:cubicBezTo>
                    <a:cubicBezTo>
                      <a:pt x="123" y="9"/>
                      <a:pt x="122" y="8"/>
                      <a:pt x="122" y="6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22" y="6"/>
                      <a:pt x="122" y="6"/>
                      <a:pt x="122" y="6"/>
                    </a:cubicBezTo>
                    <a:cubicBezTo>
                      <a:pt x="121" y="7"/>
                      <a:pt x="120" y="5"/>
                      <a:pt x="120" y="7"/>
                    </a:cubicBezTo>
                    <a:cubicBezTo>
                      <a:pt x="120" y="8"/>
                      <a:pt x="120" y="8"/>
                      <a:pt x="120" y="8"/>
                    </a:cubicBezTo>
                    <a:cubicBezTo>
                      <a:pt x="120" y="8"/>
                      <a:pt x="120" y="11"/>
                      <a:pt x="119" y="9"/>
                    </a:cubicBezTo>
                    <a:cubicBezTo>
                      <a:pt x="119" y="7"/>
                      <a:pt x="119" y="7"/>
                      <a:pt x="119" y="7"/>
                    </a:cubicBezTo>
                    <a:cubicBezTo>
                      <a:pt x="119" y="7"/>
                      <a:pt x="119" y="8"/>
                      <a:pt x="118" y="7"/>
                    </a:cubicBezTo>
                    <a:cubicBezTo>
                      <a:pt x="118" y="5"/>
                      <a:pt x="118" y="5"/>
                      <a:pt x="118" y="5"/>
                    </a:cubicBezTo>
                    <a:cubicBezTo>
                      <a:pt x="119" y="8"/>
                      <a:pt x="117" y="6"/>
                      <a:pt x="117" y="7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6" y="6"/>
                      <a:pt x="117" y="8"/>
                      <a:pt x="117" y="8"/>
                    </a:cubicBezTo>
                    <a:cubicBezTo>
                      <a:pt x="117" y="8"/>
                      <a:pt x="116" y="5"/>
                      <a:pt x="115" y="4"/>
                    </a:cubicBezTo>
                    <a:cubicBezTo>
                      <a:pt x="115" y="5"/>
                      <a:pt x="114" y="7"/>
                      <a:pt x="113" y="5"/>
                    </a:cubicBezTo>
                    <a:cubicBezTo>
                      <a:pt x="112" y="6"/>
                      <a:pt x="112" y="7"/>
                      <a:pt x="112" y="8"/>
                    </a:cubicBezTo>
                    <a:cubicBezTo>
                      <a:pt x="111" y="8"/>
                      <a:pt x="111" y="6"/>
                      <a:pt x="111" y="7"/>
                    </a:cubicBezTo>
                    <a:cubicBezTo>
                      <a:pt x="111" y="6"/>
                      <a:pt x="110" y="5"/>
                      <a:pt x="110" y="4"/>
                    </a:cubicBezTo>
                    <a:cubicBezTo>
                      <a:pt x="110" y="5"/>
                      <a:pt x="109" y="4"/>
                      <a:pt x="110" y="7"/>
                    </a:cubicBezTo>
                    <a:cubicBezTo>
                      <a:pt x="109" y="6"/>
                      <a:pt x="108" y="6"/>
                      <a:pt x="107" y="7"/>
                    </a:cubicBezTo>
                    <a:cubicBezTo>
                      <a:pt x="108" y="7"/>
                      <a:pt x="107" y="5"/>
                      <a:pt x="107" y="4"/>
                    </a:cubicBezTo>
                    <a:cubicBezTo>
                      <a:pt x="107" y="6"/>
                      <a:pt x="106" y="7"/>
                      <a:pt x="106" y="7"/>
                    </a:cubicBezTo>
                    <a:cubicBezTo>
                      <a:pt x="106" y="9"/>
                      <a:pt x="106" y="9"/>
                      <a:pt x="107" y="10"/>
                    </a:cubicBezTo>
                    <a:cubicBezTo>
                      <a:pt x="107" y="10"/>
                      <a:pt x="107" y="11"/>
                      <a:pt x="107" y="11"/>
                    </a:cubicBezTo>
                    <a:cubicBezTo>
                      <a:pt x="106" y="9"/>
                      <a:pt x="105" y="7"/>
                      <a:pt x="104" y="7"/>
                    </a:cubicBezTo>
                    <a:cubicBezTo>
                      <a:pt x="104" y="4"/>
                      <a:pt x="106" y="7"/>
                      <a:pt x="104" y="4"/>
                    </a:cubicBezTo>
                    <a:cubicBezTo>
                      <a:pt x="104" y="2"/>
                      <a:pt x="105" y="2"/>
                      <a:pt x="106" y="3"/>
                    </a:cubicBezTo>
                    <a:cubicBezTo>
                      <a:pt x="105" y="1"/>
                      <a:pt x="105" y="3"/>
                      <a:pt x="104" y="1"/>
                    </a:cubicBezTo>
                    <a:cubicBezTo>
                      <a:pt x="104" y="1"/>
                      <a:pt x="104" y="2"/>
                      <a:pt x="103" y="3"/>
                    </a:cubicBezTo>
                    <a:cubicBezTo>
                      <a:pt x="104" y="4"/>
                      <a:pt x="104" y="4"/>
                      <a:pt x="104" y="5"/>
                    </a:cubicBezTo>
                    <a:cubicBezTo>
                      <a:pt x="105" y="8"/>
                      <a:pt x="103" y="4"/>
                      <a:pt x="103" y="4"/>
                    </a:cubicBezTo>
                    <a:cubicBezTo>
                      <a:pt x="103" y="3"/>
                      <a:pt x="103" y="3"/>
                      <a:pt x="103" y="3"/>
                    </a:cubicBezTo>
                    <a:cubicBezTo>
                      <a:pt x="102" y="2"/>
                      <a:pt x="102" y="4"/>
                      <a:pt x="102" y="4"/>
                    </a:cubicBezTo>
                    <a:cubicBezTo>
                      <a:pt x="100" y="1"/>
                      <a:pt x="102" y="3"/>
                      <a:pt x="102" y="1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100" y="0"/>
                      <a:pt x="101" y="2"/>
                      <a:pt x="100" y="2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3"/>
                      <a:pt x="101" y="4"/>
                      <a:pt x="101" y="4"/>
                    </a:cubicBezTo>
                    <a:cubicBezTo>
                      <a:pt x="102" y="7"/>
                      <a:pt x="101" y="4"/>
                      <a:pt x="101" y="5"/>
                    </a:cubicBezTo>
                    <a:cubicBezTo>
                      <a:pt x="101" y="7"/>
                      <a:pt x="101" y="5"/>
                      <a:pt x="102" y="7"/>
                    </a:cubicBezTo>
                    <a:cubicBezTo>
                      <a:pt x="102" y="8"/>
                      <a:pt x="102" y="8"/>
                      <a:pt x="102" y="9"/>
                    </a:cubicBezTo>
                    <a:cubicBezTo>
                      <a:pt x="101" y="9"/>
                      <a:pt x="101" y="7"/>
                      <a:pt x="100" y="6"/>
                    </a:cubicBezTo>
                    <a:cubicBezTo>
                      <a:pt x="100" y="6"/>
                      <a:pt x="100" y="5"/>
                      <a:pt x="101" y="6"/>
                    </a:cubicBezTo>
                    <a:cubicBezTo>
                      <a:pt x="101" y="4"/>
                      <a:pt x="99" y="3"/>
                      <a:pt x="99" y="2"/>
                    </a:cubicBezTo>
                    <a:cubicBezTo>
                      <a:pt x="98" y="1"/>
                      <a:pt x="99" y="4"/>
                      <a:pt x="99" y="4"/>
                    </a:cubicBezTo>
                    <a:cubicBezTo>
                      <a:pt x="99" y="3"/>
                      <a:pt x="99" y="5"/>
                      <a:pt x="100" y="6"/>
                    </a:cubicBezTo>
                    <a:cubicBezTo>
                      <a:pt x="101" y="11"/>
                      <a:pt x="98" y="3"/>
                      <a:pt x="97" y="4"/>
                    </a:cubicBezTo>
                    <a:cubicBezTo>
                      <a:pt x="99" y="7"/>
                      <a:pt x="98" y="8"/>
                      <a:pt x="100" y="11"/>
                    </a:cubicBezTo>
                    <a:cubicBezTo>
                      <a:pt x="100" y="12"/>
                      <a:pt x="100" y="13"/>
                      <a:pt x="100" y="12"/>
                    </a:cubicBezTo>
                    <a:cubicBezTo>
                      <a:pt x="99" y="10"/>
                      <a:pt x="99" y="11"/>
                      <a:pt x="98" y="9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98" y="7"/>
                      <a:pt x="98" y="7"/>
                      <a:pt x="98" y="7"/>
                    </a:cubicBezTo>
                    <a:cubicBezTo>
                      <a:pt x="97" y="5"/>
                      <a:pt x="95" y="4"/>
                      <a:pt x="95" y="4"/>
                    </a:cubicBezTo>
                    <a:cubicBezTo>
                      <a:pt x="95" y="5"/>
                      <a:pt x="96" y="5"/>
                      <a:pt x="96" y="6"/>
                    </a:cubicBezTo>
                    <a:cubicBezTo>
                      <a:pt x="95" y="5"/>
                      <a:pt x="95" y="4"/>
                      <a:pt x="94" y="4"/>
                    </a:cubicBezTo>
                    <a:cubicBezTo>
                      <a:pt x="95" y="5"/>
                      <a:pt x="96" y="7"/>
                      <a:pt x="96" y="8"/>
                    </a:cubicBezTo>
                    <a:cubicBezTo>
                      <a:pt x="95" y="8"/>
                      <a:pt x="94" y="6"/>
                      <a:pt x="94" y="6"/>
                    </a:cubicBezTo>
                    <a:cubicBezTo>
                      <a:pt x="94" y="4"/>
                      <a:pt x="94" y="4"/>
                      <a:pt x="94" y="4"/>
                    </a:cubicBezTo>
                    <a:cubicBezTo>
                      <a:pt x="94" y="6"/>
                      <a:pt x="93" y="3"/>
                      <a:pt x="93" y="4"/>
                    </a:cubicBezTo>
                    <a:cubicBezTo>
                      <a:pt x="93" y="5"/>
                      <a:pt x="94" y="7"/>
                      <a:pt x="94" y="8"/>
                    </a:cubicBezTo>
                    <a:cubicBezTo>
                      <a:pt x="94" y="9"/>
                      <a:pt x="94" y="8"/>
                      <a:pt x="94" y="8"/>
                    </a:cubicBezTo>
                    <a:cubicBezTo>
                      <a:pt x="93" y="7"/>
                      <a:pt x="93" y="7"/>
                      <a:pt x="93" y="7"/>
                    </a:cubicBezTo>
                    <a:cubicBezTo>
                      <a:pt x="93" y="7"/>
                      <a:pt x="92" y="4"/>
                      <a:pt x="92" y="5"/>
                    </a:cubicBezTo>
                    <a:cubicBezTo>
                      <a:pt x="92" y="6"/>
                      <a:pt x="92" y="6"/>
                      <a:pt x="92" y="6"/>
                    </a:cubicBezTo>
                    <a:cubicBezTo>
                      <a:pt x="92" y="6"/>
                      <a:pt x="92" y="6"/>
                      <a:pt x="91" y="5"/>
                    </a:cubicBezTo>
                    <a:cubicBezTo>
                      <a:pt x="92" y="6"/>
                      <a:pt x="91" y="6"/>
                      <a:pt x="92" y="6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6"/>
                      <a:pt x="92" y="9"/>
                      <a:pt x="91" y="7"/>
                    </a:cubicBezTo>
                    <a:cubicBezTo>
                      <a:pt x="92" y="9"/>
                      <a:pt x="91" y="7"/>
                      <a:pt x="92" y="8"/>
                    </a:cubicBezTo>
                    <a:cubicBezTo>
                      <a:pt x="93" y="9"/>
                      <a:pt x="92" y="9"/>
                      <a:pt x="92" y="10"/>
                    </a:cubicBezTo>
                    <a:cubicBezTo>
                      <a:pt x="91" y="7"/>
                      <a:pt x="91" y="10"/>
                      <a:pt x="91" y="10"/>
                    </a:cubicBezTo>
                    <a:cubicBezTo>
                      <a:pt x="91" y="9"/>
                      <a:pt x="90" y="9"/>
                      <a:pt x="90" y="8"/>
                    </a:cubicBezTo>
                    <a:cubicBezTo>
                      <a:pt x="91" y="10"/>
                      <a:pt x="91" y="10"/>
                      <a:pt x="91" y="10"/>
                    </a:cubicBezTo>
                    <a:cubicBezTo>
                      <a:pt x="89" y="7"/>
                      <a:pt x="90" y="11"/>
                      <a:pt x="89" y="10"/>
                    </a:cubicBezTo>
                    <a:cubicBezTo>
                      <a:pt x="89" y="9"/>
                      <a:pt x="88" y="8"/>
                      <a:pt x="88" y="7"/>
                    </a:cubicBezTo>
                    <a:cubicBezTo>
                      <a:pt x="90" y="10"/>
                      <a:pt x="89" y="11"/>
                      <a:pt x="90" y="12"/>
                    </a:cubicBezTo>
                    <a:cubicBezTo>
                      <a:pt x="89" y="12"/>
                      <a:pt x="88" y="9"/>
                      <a:pt x="87" y="8"/>
                    </a:cubicBezTo>
                    <a:cubicBezTo>
                      <a:pt x="88" y="10"/>
                      <a:pt x="86" y="7"/>
                      <a:pt x="87" y="9"/>
                    </a:cubicBezTo>
                    <a:cubicBezTo>
                      <a:pt x="88" y="10"/>
                      <a:pt x="88" y="11"/>
                      <a:pt x="88" y="12"/>
                    </a:cubicBezTo>
                    <a:cubicBezTo>
                      <a:pt x="88" y="12"/>
                      <a:pt x="88" y="11"/>
                      <a:pt x="87" y="10"/>
                    </a:cubicBezTo>
                    <a:cubicBezTo>
                      <a:pt x="87" y="10"/>
                      <a:pt x="88" y="12"/>
                      <a:pt x="88" y="13"/>
                    </a:cubicBezTo>
                    <a:cubicBezTo>
                      <a:pt x="88" y="13"/>
                      <a:pt x="89" y="15"/>
                      <a:pt x="88" y="14"/>
                    </a:cubicBezTo>
                    <a:cubicBezTo>
                      <a:pt x="87" y="12"/>
                      <a:pt x="88" y="13"/>
                      <a:pt x="87" y="12"/>
                    </a:cubicBezTo>
                    <a:cubicBezTo>
                      <a:pt x="86" y="12"/>
                      <a:pt x="89" y="16"/>
                      <a:pt x="88" y="16"/>
                    </a:cubicBezTo>
                    <a:cubicBezTo>
                      <a:pt x="89" y="17"/>
                      <a:pt x="90" y="20"/>
                      <a:pt x="90" y="21"/>
                    </a:cubicBezTo>
                    <a:cubicBezTo>
                      <a:pt x="89" y="21"/>
                      <a:pt x="90" y="20"/>
                      <a:pt x="89" y="18"/>
                    </a:cubicBezTo>
                    <a:cubicBezTo>
                      <a:pt x="89" y="18"/>
                      <a:pt x="89" y="18"/>
                      <a:pt x="89" y="18"/>
                    </a:cubicBezTo>
                    <a:cubicBezTo>
                      <a:pt x="87" y="16"/>
                      <a:pt x="87" y="14"/>
                      <a:pt x="86" y="12"/>
                    </a:cubicBezTo>
                    <a:cubicBezTo>
                      <a:pt x="86" y="13"/>
                      <a:pt x="86" y="13"/>
                      <a:pt x="86" y="13"/>
                    </a:cubicBezTo>
                    <a:cubicBezTo>
                      <a:pt x="85" y="12"/>
                      <a:pt x="85" y="11"/>
                      <a:pt x="84" y="10"/>
                    </a:cubicBezTo>
                    <a:cubicBezTo>
                      <a:pt x="85" y="12"/>
                      <a:pt x="84" y="11"/>
                      <a:pt x="84" y="11"/>
                    </a:cubicBezTo>
                    <a:cubicBezTo>
                      <a:pt x="85" y="13"/>
                      <a:pt x="84" y="11"/>
                      <a:pt x="85" y="12"/>
                    </a:cubicBezTo>
                    <a:cubicBezTo>
                      <a:pt x="84" y="13"/>
                      <a:pt x="86" y="15"/>
                      <a:pt x="85" y="15"/>
                    </a:cubicBezTo>
                    <a:cubicBezTo>
                      <a:pt x="83" y="12"/>
                      <a:pt x="83" y="12"/>
                      <a:pt x="83" y="12"/>
                    </a:cubicBezTo>
                    <a:cubicBezTo>
                      <a:pt x="82" y="11"/>
                      <a:pt x="84" y="14"/>
                      <a:pt x="83" y="13"/>
                    </a:cubicBezTo>
                    <a:cubicBezTo>
                      <a:pt x="83" y="12"/>
                      <a:pt x="83" y="12"/>
                      <a:pt x="83" y="12"/>
                    </a:cubicBezTo>
                    <a:cubicBezTo>
                      <a:pt x="81" y="13"/>
                      <a:pt x="80" y="14"/>
                      <a:pt x="81" y="18"/>
                    </a:cubicBezTo>
                    <a:cubicBezTo>
                      <a:pt x="80" y="17"/>
                      <a:pt x="79" y="17"/>
                      <a:pt x="78" y="16"/>
                    </a:cubicBezTo>
                    <a:cubicBezTo>
                      <a:pt x="78" y="17"/>
                      <a:pt x="79" y="18"/>
                      <a:pt x="79" y="18"/>
                    </a:cubicBezTo>
                    <a:cubicBezTo>
                      <a:pt x="77" y="17"/>
                      <a:pt x="77" y="17"/>
                      <a:pt x="77" y="17"/>
                    </a:cubicBezTo>
                    <a:cubicBezTo>
                      <a:pt x="76" y="16"/>
                      <a:pt x="77" y="18"/>
                      <a:pt x="77" y="19"/>
                    </a:cubicBezTo>
                    <a:cubicBezTo>
                      <a:pt x="76" y="18"/>
                      <a:pt x="76" y="18"/>
                      <a:pt x="76" y="18"/>
                    </a:cubicBezTo>
                    <a:cubicBezTo>
                      <a:pt x="75" y="17"/>
                      <a:pt x="76" y="19"/>
                      <a:pt x="76" y="19"/>
                    </a:cubicBezTo>
                    <a:cubicBezTo>
                      <a:pt x="75" y="18"/>
                      <a:pt x="75" y="18"/>
                      <a:pt x="75" y="18"/>
                    </a:cubicBezTo>
                    <a:cubicBezTo>
                      <a:pt x="76" y="20"/>
                      <a:pt x="76" y="20"/>
                      <a:pt x="76" y="20"/>
                    </a:cubicBezTo>
                    <a:cubicBezTo>
                      <a:pt x="76" y="20"/>
                      <a:pt x="76" y="20"/>
                      <a:pt x="74" y="19"/>
                    </a:cubicBezTo>
                    <a:cubicBezTo>
                      <a:pt x="75" y="19"/>
                      <a:pt x="75" y="19"/>
                      <a:pt x="75" y="20"/>
                    </a:cubicBezTo>
                    <a:cubicBezTo>
                      <a:pt x="74" y="19"/>
                      <a:pt x="73" y="20"/>
                      <a:pt x="73" y="21"/>
                    </a:cubicBezTo>
                    <a:cubicBezTo>
                      <a:pt x="74" y="21"/>
                      <a:pt x="74" y="21"/>
                      <a:pt x="75" y="23"/>
                    </a:cubicBezTo>
                    <a:cubicBezTo>
                      <a:pt x="76" y="25"/>
                      <a:pt x="74" y="22"/>
                      <a:pt x="75" y="24"/>
                    </a:cubicBezTo>
                    <a:cubicBezTo>
                      <a:pt x="74" y="23"/>
                      <a:pt x="74" y="22"/>
                      <a:pt x="73" y="22"/>
                    </a:cubicBezTo>
                    <a:cubicBezTo>
                      <a:pt x="71" y="20"/>
                      <a:pt x="71" y="22"/>
                      <a:pt x="70" y="23"/>
                    </a:cubicBezTo>
                    <a:cubicBezTo>
                      <a:pt x="70" y="24"/>
                      <a:pt x="70" y="24"/>
                      <a:pt x="70" y="24"/>
                    </a:cubicBezTo>
                    <a:cubicBezTo>
                      <a:pt x="68" y="22"/>
                      <a:pt x="69" y="25"/>
                      <a:pt x="68" y="24"/>
                    </a:cubicBezTo>
                    <a:cubicBezTo>
                      <a:pt x="68" y="25"/>
                      <a:pt x="70" y="28"/>
                      <a:pt x="69" y="28"/>
                    </a:cubicBezTo>
                    <a:cubicBezTo>
                      <a:pt x="70" y="30"/>
                      <a:pt x="68" y="26"/>
                      <a:pt x="67" y="25"/>
                    </a:cubicBezTo>
                    <a:cubicBezTo>
                      <a:pt x="67" y="26"/>
                      <a:pt x="67" y="26"/>
                      <a:pt x="67" y="26"/>
                    </a:cubicBezTo>
                    <a:cubicBezTo>
                      <a:pt x="66" y="26"/>
                      <a:pt x="66" y="26"/>
                      <a:pt x="66" y="26"/>
                    </a:cubicBezTo>
                    <a:cubicBezTo>
                      <a:pt x="67" y="27"/>
                      <a:pt x="67" y="28"/>
                      <a:pt x="66" y="27"/>
                    </a:cubicBezTo>
                    <a:cubicBezTo>
                      <a:pt x="66" y="27"/>
                      <a:pt x="66" y="27"/>
                      <a:pt x="66" y="27"/>
                    </a:cubicBezTo>
                    <a:cubicBezTo>
                      <a:pt x="66" y="27"/>
                      <a:pt x="65" y="26"/>
                      <a:pt x="64" y="27"/>
                    </a:cubicBezTo>
                    <a:cubicBezTo>
                      <a:pt x="65" y="28"/>
                      <a:pt x="64" y="28"/>
                      <a:pt x="65" y="29"/>
                    </a:cubicBezTo>
                    <a:cubicBezTo>
                      <a:pt x="65" y="28"/>
                      <a:pt x="65" y="28"/>
                      <a:pt x="65" y="28"/>
                    </a:cubicBezTo>
                    <a:cubicBezTo>
                      <a:pt x="65" y="30"/>
                      <a:pt x="65" y="30"/>
                      <a:pt x="65" y="30"/>
                    </a:cubicBezTo>
                    <a:cubicBezTo>
                      <a:pt x="65" y="29"/>
                      <a:pt x="65" y="29"/>
                      <a:pt x="65" y="29"/>
                    </a:cubicBezTo>
                    <a:cubicBezTo>
                      <a:pt x="64" y="28"/>
                      <a:pt x="64" y="28"/>
                      <a:pt x="64" y="28"/>
                    </a:cubicBezTo>
                    <a:cubicBezTo>
                      <a:pt x="63" y="27"/>
                      <a:pt x="64" y="29"/>
                      <a:pt x="65" y="30"/>
                    </a:cubicBezTo>
                    <a:cubicBezTo>
                      <a:pt x="65" y="31"/>
                      <a:pt x="64" y="30"/>
                      <a:pt x="64" y="29"/>
                    </a:cubicBezTo>
                    <a:cubicBezTo>
                      <a:pt x="63" y="29"/>
                      <a:pt x="64" y="30"/>
                      <a:pt x="64" y="29"/>
                    </a:cubicBezTo>
                    <a:cubicBezTo>
                      <a:pt x="63" y="28"/>
                      <a:pt x="63" y="29"/>
                      <a:pt x="63" y="28"/>
                    </a:cubicBezTo>
                    <a:cubicBezTo>
                      <a:pt x="63" y="28"/>
                      <a:pt x="64" y="30"/>
                      <a:pt x="63" y="30"/>
                    </a:cubicBezTo>
                    <a:cubicBezTo>
                      <a:pt x="63" y="30"/>
                      <a:pt x="63" y="31"/>
                      <a:pt x="62" y="29"/>
                    </a:cubicBezTo>
                    <a:cubicBezTo>
                      <a:pt x="62" y="30"/>
                      <a:pt x="62" y="30"/>
                      <a:pt x="62" y="31"/>
                    </a:cubicBezTo>
                    <a:cubicBezTo>
                      <a:pt x="63" y="31"/>
                      <a:pt x="63" y="31"/>
                      <a:pt x="64" y="32"/>
                    </a:cubicBezTo>
                    <a:cubicBezTo>
                      <a:pt x="64" y="32"/>
                      <a:pt x="64" y="33"/>
                      <a:pt x="63" y="3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3" y="32"/>
                      <a:pt x="64" y="33"/>
                    </a:cubicBezTo>
                    <a:cubicBezTo>
                      <a:pt x="62" y="32"/>
                      <a:pt x="62" y="32"/>
                      <a:pt x="62" y="32"/>
                    </a:cubicBezTo>
                    <a:cubicBezTo>
                      <a:pt x="63" y="33"/>
                      <a:pt x="62" y="33"/>
                      <a:pt x="62" y="33"/>
                    </a:cubicBezTo>
                    <a:cubicBezTo>
                      <a:pt x="61" y="32"/>
                      <a:pt x="60" y="30"/>
                      <a:pt x="60" y="30"/>
                    </a:cubicBezTo>
                    <a:cubicBezTo>
                      <a:pt x="60" y="32"/>
                      <a:pt x="60" y="32"/>
                      <a:pt x="60" y="32"/>
                    </a:cubicBezTo>
                    <a:cubicBezTo>
                      <a:pt x="60" y="32"/>
                      <a:pt x="60" y="32"/>
                      <a:pt x="59" y="31"/>
                    </a:cubicBezTo>
                    <a:cubicBezTo>
                      <a:pt x="58" y="31"/>
                      <a:pt x="61" y="36"/>
                      <a:pt x="60" y="35"/>
                    </a:cubicBezTo>
                    <a:cubicBezTo>
                      <a:pt x="59" y="33"/>
                      <a:pt x="59" y="33"/>
                      <a:pt x="58" y="33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59" y="35"/>
                      <a:pt x="58" y="33"/>
                      <a:pt x="59" y="34"/>
                    </a:cubicBezTo>
                    <a:cubicBezTo>
                      <a:pt x="60" y="34"/>
                      <a:pt x="59" y="34"/>
                      <a:pt x="59" y="35"/>
                    </a:cubicBezTo>
                    <a:cubicBezTo>
                      <a:pt x="56" y="32"/>
                      <a:pt x="57" y="35"/>
                      <a:pt x="55" y="34"/>
                    </a:cubicBezTo>
                    <a:cubicBezTo>
                      <a:pt x="56" y="36"/>
                      <a:pt x="55" y="35"/>
                      <a:pt x="55" y="36"/>
                    </a:cubicBezTo>
                    <a:cubicBezTo>
                      <a:pt x="54" y="34"/>
                      <a:pt x="55" y="37"/>
                      <a:pt x="54" y="36"/>
                    </a:cubicBezTo>
                    <a:cubicBezTo>
                      <a:pt x="55" y="38"/>
                      <a:pt x="55" y="38"/>
                      <a:pt x="55" y="38"/>
                    </a:cubicBezTo>
                    <a:cubicBezTo>
                      <a:pt x="54" y="37"/>
                      <a:pt x="57" y="41"/>
                      <a:pt x="55" y="39"/>
                    </a:cubicBezTo>
                    <a:cubicBezTo>
                      <a:pt x="54" y="39"/>
                      <a:pt x="54" y="38"/>
                      <a:pt x="53" y="37"/>
                    </a:cubicBezTo>
                    <a:cubicBezTo>
                      <a:pt x="51" y="35"/>
                      <a:pt x="54" y="40"/>
                      <a:pt x="52" y="38"/>
                    </a:cubicBezTo>
                    <a:cubicBezTo>
                      <a:pt x="52" y="38"/>
                      <a:pt x="53" y="40"/>
                      <a:pt x="54" y="41"/>
                    </a:cubicBezTo>
                    <a:cubicBezTo>
                      <a:pt x="53" y="40"/>
                      <a:pt x="51" y="39"/>
                      <a:pt x="51" y="39"/>
                    </a:cubicBezTo>
                    <a:cubicBezTo>
                      <a:pt x="51" y="40"/>
                      <a:pt x="51" y="40"/>
                      <a:pt x="51" y="40"/>
                    </a:cubicBezTo>
                    <a:cubicBezTo>
                      <a:pt x="50" y="39"/>
                      <a:pt x="50" y="39"/>
                      <a:pt x="50" y="39"/>
                    </a:cubicBezTo>
                    <a:cubicBezTo>
                      <a:pt x="49" y="39"/>
                      <a:pt x="50" y="40"/>
                      <a:pt x="50" y="41"/>
                    </a:cubicBezTo>
                    <a:cubicBezTo>
                      <a:pt x="49" y="39"/>
                      <a:pt x="48" y="41"/>
                      <a:pt x="47" y="40"/>
                    </a:cubicBezTo>
                    <a:cubicBezTo>
                      <a:pt x="49" y="42"/>
                      <a:pt x="46" y="40"/>
                      <a:pt x="48" y="43"/>
                    </a:cubicBezTo>
                    <a:cubicBezTo>
                      <a:pt x="47" y="42"/>
                      <a:pt x="47" y="42"/>
                      <a:pt x="47" y="42"/>
                    </a:cubicBezTo>
                    <a:cubicBezTo>
                      <a:pt x="48" y="43"/>
                      <a:pt x="49" y="44"/>
                      <a:pt x="49" y="45"/>
                    </a:cubicBezTo>
                    <a:cubicBezTo>
                      <a:pt x="47" y="43"/>
                      <a:pt x="47" y="43"/>
                      <a:pt x="47" y="43"/>
                    </a:cubicBezTo>
                    <a:cubicBezTo>
                      <a:pt x="46" y="41"/>
                      <a:pt x="47" y="43"/>
                      <a:pt x="46" y="42"/>
                    </a:cubicBezTo>
                    <a:cubicBezTo>
                      <a:pt x="47" y="43"/>
                      <a:pt x="45" y="42"/>
                      <a:pt x="46" y="44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5"/>
                      <a:pt x="47" y="45"/>
                      <a:pt x="47" y="46"/>
                    </a:cubicBezTo>
                    <a:cubicBezTo>
                      <a:pt x="47" y="46"/>
                      <a:pt x="45" y="44"/>
                      <a:pt x="45" y="44"/>
                    </a:cubicBezTo>
                    <a:cubicBezTo>
                      <a:pt x="45" y="44"/>
                      <a:pt x="45" y="44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4" y="45"/>
                      <a:pt x="44" y="45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3" y="44"/>
                      <a:pt x="43" y="44"/>
                      <a:pt x="43" y="44"/>
                    </a:cubicBezTo>
                    <a:cubicBezTo>
                      <a:pt x="43" y="44"/>
                      <a:pt x="43" y="45"/>
                      <a:pt x="44" y="46"/>
                    </a:cubicBezTo>
                    <a:cubicBezTo>
                      <a:pt x="42" y="46"/>
                      <a:pt x="42" y="48"/>
                      <a:pt x="42" y="49"/>
                    </a:cubicBezTo>
                    <a:cubicBezTo>
                      <a:pt x="42" y="49"/>
                      <a:pt x="41" y="48"/>
                      <a:pt x="42" y="48"/>
                    </a:cubicBezTo>
                    <a:cubicBezTo>
                      <a:pt x="42" y="49"/>
                      <a:pt x="42" y="50"/>
                      <a:pt x="42" y="49"/>
                    </a:cubicBezTo>
                    <a:cubicBezTo>
                      <a:pt x="42" y="50"/>
                      <a:pt x="41" y="48"/>
                      <a:pt x="40" y="49"/>
                    </a:cubicBezTo>
                    <a:cubicBezTo>
                      <a:pt x="40" y="48"/>
                      <a:pt x="41" y="50"/>
                      <a:pt x="41" y="50"/>
                    </a:cubicBezTo>
                    <a:cubicBezTo>
                      <a:pt x="39" y="48"/>
                      <a:pt x="41" y="52"/>
                      <a:pt x="39" y="51"/>
                    </a:cubicBezTo>
                    <a:cubicBezTo>
                      <a:pt x="40" y="52"/>
                      <a:pt x="39" y="51"/>
                      <a:pt x="39" y="50"/>
                    </a:cubicBezTo>
                    <a:cubicBezTo>
                      <a:pt x="39" y="51"/>
                      <a:pt x="38" y="52"/>
                      <a:pt x="39" y="54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53"/>
                      <a:pt x="38" y="53"/>
                      <a:pt x="38" y="54"/>
                    </a:cubicBezTo>
                    <a:cubicBezTo>
                      <a:pt x="39" y="55"/>
                      <a:pt x="40" y="56"/>
                      <a:pt x="39" y="56"/>
                    </a:cubicBezTo>
                    <a:cubicBezTo>
                      <a:pt x="39" y="56"/>
                      <a:pt x="39" y="56"/>
                      <a:pt x="39" y="56"/>
                    </a:cubicBezTo>
                    <a:cubicBezTo>
                      <a:pt x="39" y="56"/>
                      <a:pt x="39" y="57"/>
                      <a:pt x="39" y="57"/>
                    </a:cubicBezTo>
                    <a:cubicBezTo>
                      <a:pt x="38" y="57"/>
                      <a:pt x="39" y="57"/>
                      <a:pt x="38" y="56"/>
                    </a:cubicBezTo>
                    <a:cubicBezTo>
                      <a:pt x="36" y="54"/>
                      <a:pt x="36" y="56"/>
                      <a:pt x="36" y="56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8"/>
                      <a:pt x="36" y="56"/>
                      <a:pt x="36" y="56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8" y="60"/>
                      <a:pt x="37" y="59"/>
                      <a:pt x="36" y="58"/>
                    </a:cubicBezTo>
                    <a:cubicBezTo>
                      <a:pt x="36" y="59"/>
                      <a:pt x="37" y="61"/>
                      <a:pt x="38" y="63"/>
                    </a:cubicBezTo>
                    <a:cubicBezTo>
                      <a:pt x="38" y="63"/>
                      <a:pt x="38" y="64"/>
                      <a:pt x="38" y="64"/>
                    </a:cubicBezTo>
                    <a:cubicBezTo>
                      <a:pt x="37" y="63"/>
                      <a:pt x="38" y="64"/>
                      <a:pt x="37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2"/>
                      <a:pt x="34" y="61"/>
                      <a:pt x="34" y="60"/>
                    </a:cubicBezTo>
                    <a:cubicBezTo>
                      <a:pt x="34" y="61"/>
                      <a:pt x="33" y="61"/>
                      <a:pt x="32" y="61"/>
                    </a:cubicBezTo>
                    <a:cubicBezTo>
                      <a:pt x="34" y="63"/>
                      <a:pt x="32" y="63"/>
                      <a:pt x="34" y="65"/>
                    </a:cubicBezTo>
                    <a:cubicBezTo>
                      <a:pt x="34" y="65"/>
                      <a:pt x="32" y="63"/>
                      <a:pt x="32" y="63"/>
                    </a:cubicBezTo>
                    <a:cubicBezTo>
                      <a:pt x="32" y="64"/>
                      <a:pt x="31" y="64"/>
                      <a:pt x="31" y="65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30" y="66"/>
                      <a:pt x="29" y="66"/>
                      <a:pt x="30" y="68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28" y="67"/>
                      <a:pt x="32" y="69"/>
                      <a:pt x="30" y="69"/>
                    </a:cubicBezTo>
                    <a:cubicBezTo>
                      <a:pt x="29" y="68"/>
                      <a:pt x="29" y="68"/>
                      <a:pt x="29" y="68"/>
                    </a:cubicBezTo>
                    <a:cubicBezTo>
                      <a:pt x="30" y="69"/>
                      <a:pt x="28" y="68"/>
                      <a:pt x="29" y="70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28" y="69"/>
                      <a:pt x="28" y="69"/>
                      <a:pt x="28" y="71"/>
                    </a:cubicBezTo>
                    <a:cubicBezTo>
                      <a:pt x="27" y="69"/>
                      <a:pt x="27" y="69"/>
                      <a:pt x="27" y="69"/>
                    </a:cubicBezTo>
                    <a:cubicBezTo>
                      <a:pt x="26" y="69"/>
                      <a:pt x="28" y="71"/>
                      <a:pt x="27" y="71"/>
                    </a:cubicBezTo>
                    <a:cubicBezTo>
                      <a:pt x="27" y="71"/>
                      <a:pt x="26" y="71"/>
                      <a:pt x="26" y="70"/>
                    </a:cubicBezTo>
                    <a:cubicBezTo>
                      <a:pt x="27" y="71"/>
                      <a:pt x="26" y="72"/>
                      <a:pt x="27" y="72"/>
                    </a:cubicBezTo>
                    <a:cubicBezTo>
                      <a:pt x="25" y="71"/>
                      <a:pt x="25" y="71"/>
                      <a:pt x="25" y="71"/>
                    </a:cubicBezTo>
                    <a:cubicBezTo>
                      <a:pt x="23" y="73"/>
                      <a:pt x="21" y="75"/>
                      <a:pt x="21" y="78"/>
                    </a:cubicBezTo>
                    <a:cubicBezTo>
                      <a:pt x="19" y="77"/>
                      <a:pt x="20" y="77"/>
                      <a:pt x="19" y="76"/>
                    </a:cubicBezTo>
                    <a:cubicBezTo>
                      <a:pt x="20" y="77"/>
                      <a:pt x="19" y="77"/>
                      <a:pt x="19" y="78"/>
                    </a:cubicBezTo>
                    <a:cubicBezTo>
                      <a:pt x="19" y="77"/>
                      <a:pt x="19" y="77"/>
                      <a:pt x="19" y="77"/>
                    </a:cubicBezTo>
                    <a:cubicBezTo>
                      <a:pt x="19" y="78"/>
                      <a:pt x="18" y="77"/>
                      <a:pt x="18" y="78"/>
                    </a:cubicBezTo>
                    <a:cubicBezTo>
                      <a:pt x="18" y="78"/>
                      <a:pt x="18" y="78"/>
                      <a:pt x="18" y="78"/>
                    </a:cubicBezTo>
                    <a:cubicBezTo>
                      <a:pt x="19" y="80"/>
                      <a:pt x="16" y="77"/>
                      <a:pt x="18" y="79"/>
                    </a:cubicBezTo>
                    <a:cubicBezTo>
                      <a:pt x="16" y="78"/>
                      <a:pt x="16" y="78"/>
                      <a:pt x="16" y="78"/>
                    </a:cubicBezTo>
                    <a:cubicBezTo>
                      <a:pt x="18" y="80"/>
                      <a:pt x="15" y="78"/>
                      <a:pt x="17" y="80"/>
                    </a:cubicBezTo>
                    <a:cubicBezTo>
                      <a:pt x="16" y="80"/>
                      <a:pt x="16" y="80"/>
                      <a:pt x="16" y="80"/>
                    </a:cubicBezTo>
                    <a:cubicBezTo>
                      <a:pt x="15" y="79"/>
                      <a:pt x="18" y="82"/>
                      <a:pt x="16" y="81"/>
                    </a:cubicBezTo>
                    <a:cubicBezTo>
                      <a:pt x="16" y="82"/>
                      <a:pt x="16" y="83"/>
                      <a:pt x="17" y="84"/>
                    </a:cubicBezTo>
                    <a:cubicBezTo>
                      <a:pt x="15" y="82"/>
                      <a:pt x="15" y="82"/>
                      <a:pt x="15" y="82"/>
                    </a:cubicBezTo>
                    <a:cubicBezTo>
                      <a:pt x="15" y="85"/>
                      <a:pt x="13" y="86"/>
                      <a:pt x="14" y="89"/>
                    </a:cubicBezTo>
                    <a:cubicBezTo>
                      <a:pt x="13" y="88"/>
                      <a:pt x="13" y="88"/>
                      <a:pt x="13" y="88"/>
                    </a:cubicBezTo>
                    <a:cubicBezTo>
                      <a:pt x="14" y="90"/>
                      <a:pt x="10" y="89"/>
                      <a:pt x="13" y="92"/>
                    </a:cubicBezTo>
                    <a:cubicBezTo>
                      <a:pt x="14" y="93"/>
                      <a:pt x="14" y="93"/>
                      <a:pt x="14" y="93"/>
                    </a:cubicBezTo>
                    <a:cubicBezTo>
                      <a:pt x="12" y="92"/>
                      <a:pt x="12" y="92"/>
                      <a:pt x="12" y="92"/>
                    </a:cubicBezTo>
                    <a:cubicBezTo>
                      <a:pt x="13" y="93"/>
                      <a:pt x="11" y="93"/>
                      <a:pt x="13" y="94"/>
                    </a:cubicBezTo>
                    <a:cubicBezTo>
                      <a:pt x="12" y="94"/>
                      <a:pt x="12" y="93"/>
                      <a:pt x="12" y="93"/>
                    </a:cubicBezTo>
                    <a:cubicBezTo>
                      <a:pt x="11" y="93"/>
                      <a:pt x="13" y="95"/>
                      <a:pt x="12" y="95"/>
                    </a:cubicBezTo>
                    <a:cubicBezTo>
                      <a:pt x="11" y="95"/>
                      <a:pt x="11" y="95"/>
                      <a:pt x="11" y="95"/>
                    </a:cubicBezTo>
                    <a:cubicBezTo>
                      <a:pt x="8" y="95"/>
                      <a:pt x="4" y="96"/>
                      <a:pt x="6" y="100"/>
                    </a:cubicBezTo>
                    <a:cubicBezTo>
                      <a:pt x="6" y="101"/>
                      <a:pt x="4" y="99"/>
                      <a:pt x="4" y="99"/>
                    </a:cubicBezTo>
                    <a:cubicBezTo>
                      <a:pt x="6" y="103"/>
                      <a:pt x="0" y="102"/>
                      <a:pt x="3" y="107"/>
                    </a:cubicBezTo>
                    <a:cubicBezTo>
                      <a:pt x="4" y="109"/>
                      <a:pt x="9" y="112"/>
                      <a:pt x="9" y="1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93" name="Freeform 163"/>
              <p:cNvSpPr>
                <a:spLocks/>
              </p:cNvSpPr>
              <p:nvPr/>
            </p:nvSpPr>
            <p:spPr bwMode="auto">
              <a:xfrm>
                <a:off x="7195" y="2086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94" name="Freeform 164"/>
              <p:cNvSpPr>
                <a:spLocks/>
              </p:cNvSpPr>
              <p:nvPr/>
            </p:nvSpPr>
            <p:spPr bwMode="auto">
              <a:xfrm>
                <a:off x="6540" y="1413"/>
                <a:ext cx="3" cy="0"/>
              </a:xfrm>
              <a:custGeom>
                <a:avLst/>
                <a:gdLst>
                  <a:gd name="T0" fmla="*/ 3 w 3"/>
                  <a:gd name="T1" fmla="*/ 3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95" name="Freeform 165"/>
              <p:cNvSpPr>
                <a:spLocks/>
              </p:cNvSpPr>
              <p:nvPr/>
            </p:nvSpPr>
            <p:spPr bwMode="auto">
              <a:xfrm>
                <a:off x="5656" y="2392"/>
                <a:ext cx="2" cy="5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0 h 5"/>
                  <a:gd name="T4" fmla="*/ 2 w 2"/>
                  <a:gd name="T5" fmla="*/ 5 h 5"/>
                  <a:gd name="T6" fmla="*/ 0 w 2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lnTo>
                      <a:pt x="0" y="0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96" name="Freeform 166"/>
              <p:cNvSpPr>
                <a:spLocks/>
              </p:cNvSpPr>
              <p:nvPr/>
            </p:nvSpPr>
            <p:spPr bwMode="auto">
              <a:xfrm>
                <a:off x="5660" y="2376"/>
                <a:ext cx="3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97" name="Freeform 167"/>
              <p:cNvSpPr>
                <a:spLocks/>
              </p:cNvSpPr>
              <p:nvPr/>
            </p:nvSpPr>
            <p:spPr bwMode="auto">
              <a:xfrm>
                <a:off x="6123" y="1660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98" name="Freeform 168"/>
              <p:cNvSpPr>
                <a:spLocks/>
              </p:cNvSpPr>
              <p:nvPr/>
            </p:nvSpPr>
            <p:spPr bwMode="auto">
              <a:xfrm>
                <a:off x="5694" y="241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99" name="Freeform 169"/>
              <p:cNvSpPr>
                <a:spLocks/>
              </p:cNvSpPr>
              <p:nvPr/>
            </p:nvSpPr>
            <p:spPr bwMode="auto">
              <a:xfrm>
                <a:off x="5663" y="2376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00" name="Freeform 170"/>
              <p:cNvSpPr>
                <a:spLocks/>
              </p:cNvSpPr>
              <p:nvPr/>
            </p:nvSpPr>
            <p:spPr bwMode="auto">
              <a:xfrm>
                <a:off x="5663" y="23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01" name="Freeform 171"/>
              <p:cNvSpPr>
                <a:spLocks/>
              </p:cNvSpPr>
              <p:nvPr/>
            </p:nvSpPr>
            <p:spPr bwMode="auto">
              <a:xfrm>
                <a:off x="5663" y="2385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02" name="Freeform 172"/>
              <p:cNvSpPr>
                <a:spLocks/>
              </p:cNvSpPr>
              <p:nvPr/>
            </p:nvSpPr>
            <p:spPr bwMode="auto">
              <a:xfrm>
                <a:off x="5748" y="2352"/>
                <a:ext cx="2" cy="9"/>
              </a:xfrm>
              <a:custGeom>
                <a:avLst/>
                <a:gdLst>
                  <a:gd name="T0" fmla="*/ 1 w 1"/>
                  <a:gd name="T1" fmla="*/ 2 h 4"/>
                  <a:gd name="T2" fmla="*/ 1 w 1"/>
                  <a:gd name="T3" fmla="*/ 0 h 4"/>
                  <a:gd name="T4" fmla="*/ 1 w 1"/>
                  <a:gd name="T5" fmla="*/ 4 h 4"/>
                  <a:gd name="T6" fmla="*/ 1 w 1"/>
                  <a:gd name="T7" fmla="*/ 4 h 4"/>
                  <a:gd name="T8" fmla="*/ 1 w 1"/>
                  <a:gd name="T9" fmla="*/ 3 h 4"/>
                  <a:gd name="T10" fmla="*/ 1 w 1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4">
                    <a:moveTo>
                      <a:pt x="1" y="2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0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3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03" name="Freeform 173"/>
              <p:cNvSpPr>
                <a:spLocks/>
              </p:cNvSpPr>
              <p:nvPr/>
            </p:nvSpPr>
            <p:spPr bwMode="auto">
              <a:xfrm>
                <a:off x="5750" y="2357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04" name="Freeform 174"/>
              <p:cNvSpPr>
                <a:spLocks/>
              </p:cNvSpPr>
              <p:nvPr/>
            </p:nvSpPr>
            <p:spPr bwMode="auto">
              <a:xfrm>
                <a:off x="5750" y="2359"/>
                <a:ext cx="0" cy="5"/>
              </a:xfrm>
              <a:custGeom>
                <a:avLst/>
                <a:gdLst>
                  <a:gd name="T0" fmla="*/ 2 h 2"/>
                  <a:gd name="T1" fmla="*/ 1 h 2"/>
                  <a:gd name="T2" fmla="*/ 1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05" name="Freeform 175"/>
              <p:cNvSpPr>
                <a:spLocks/>
              </p:cNvSpPr>
              <p:nvPr/>
            </p:nvSpPr>
            <p:spPr bwMode="auto">
              <a:xfrm>
                <a:off x="5736" y="2345"/>
                <a:ext cx="0" cy="7"/>
              </a:xfrm>
              <a:custGeom>
                <a:avLst/>
                <a:gdLst>
                  <a:gd name="T0" fmla="*/ 2 h 3"/>
                  <a:gd name="T1" fmla="*/ 2 h 3"/>
                  <a:gd name="T2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0"/>
                      <a:pt x="0" y="2"/>
                      <a:pt x="0" y="2"/>
                    </a:cubicBezTo>
                    <a:cubicBezTo>
                      <a:pt x="0" y="3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06" name="Freeform 176"/>
              <p:cNvSpPr>
                <a:spLocks/>
              </p:cNvSpPr>
              <p:nvPr/>
            </p:nvSpPr>
            <p:spPr bwMode="auto">
              <a:xfrm>
                <a:off x="5753" y="239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07" name="Freeform 177"/>
              <p:cNvSpPr>
                <a:spLocks/>
              </p:cNvSpPr>
              <p:nvPr/>
            </p:nvSpPr>
            <p:spPr bwMode="auto">
              <a:xfrm>
                <a:off x="6047" y="225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08" name="Freeform 178"/>
              <p:cNvSpPr>
                <a:spLocks/>
              </p:cNvSpPr>
              <p:nvPr/>
            </p:nvSpPr>
            <p:spPr bwMode="auto">
              <a:xfrm>
                <a:off x="5743" y="2347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09" name="Freeform 179"/>
              <p:cNvSpPr>
                <a:spLocks/>
              </p:cNvSpPr>
              <p:nvPr/>
            </p:nvSpPr>
            <p:spPr bwMode="auto">
              <a:xfrm>
                <a:off x="5755" y="2387"/>
                <a:ext cx="3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2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10" name="Freeform 180"/>
              <p:cNvSpPr>
                <a:spLocks/>
              </p:cNvSpPr>
              <p:nvPr/>
            </p:nvSpPr>
            <p:spPr bwMode="auto">
              <a:xfrm>
                <a:off x="5874" y="2798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11" name="Freeform 181"/>
              <p:cNvSpPr>
                <a:spLocks/>
              </p:cNvSpPr>
              <p:nvPr/>
            </p:nvSpPr>
            <p:spPr bwMode="auto">
              <a:xfrm>
                <a:off x="5905" y="2769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12" name="Freeform 182"/>
              <p:cNvSpPr>
                <a:spLocks/>
              </p:cNvSpPr>
              <p:nvPr/>
            </p:nvSpPr>
            <p:spPr bwMode="auto">
              <a:xfrm>
                <a:off x="5755" y="2385"/>
                <a:ext cx="3" cy="7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13" name="Freeform 183"/>
              <p:cNvSpPr>
                <a:spLocks/>
              </p:cNvSpPr>
              <p:nvPr/>
            </p:nvSpPr>
            <p:spPr bwMode="auto">
              <a:xfrm>
                <a:off x="5817" y="2783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14" name="Freeform 184"/>
              <p:cNvSpPr>
                <a:spLocks/>
              </p:cNvSpPr>
              <p:nvPr/>
            </p:nvSpPr>
            <p:spPr bwMode="auto">
              <a:xfrm>
                <a:off x="5822" y="27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15" name="Freeform 185"/>
              <p:cNvSpPr>
                <a:spLocks/>
              </p:cNvSpPr>
              <p:nvPr/>
            </p:nvSpPr>
            <p:spPr bwMode="auto">
              <a:xfrm>
                <a:off x="5824" y="2793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16" name="Freeform 186"/>
              <p:cNvSpPr>
                <a:spLocks/>
              </p:cNvSpPr>
              <p:nvPr/>
            </p:nvSpPr>
            <p:spPr bwMode="auto">
              <a:xfrm>
                <a:off x="5822" y="279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17" name="Freeform 187"/>
              <p:cNvSpPr>
                <a:spLocks/>
              </p:cNvSpPr>
              <p:nvPr/>
            </p:nvSpPr>
            <p:spPr bwMode="auto">
              <a:xfrm>
                <a:off x="7325" y="203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18" name="Freeform 188"/>
              <p:cNvSpPr>
                <a:spLocks/>
              </p:cNvSpPr>
              <p:nvPr/>
            </p:nvSpPr>
            <p:spPr bwMode="auto">
              <a:xfrm>
                <a:off x="5715" y="2406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19" name="Freeform 189"/>
              <p:cNvSpPr>
                <a:spLocks/>
              </p:cNvSpPr>
              <p:nvPr/>
            </p:nvSpPr>
            <p:spPr bwMode="auto">
              <a:xfrm>
                <a:off x="5672" y="23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20" name="Freeform 190"/>
              <p:cNvSpPr>
                <a:spLocks/>
              </p:cNvSpPr>
              <p:nvPr/>
            </p:nvSpPr>
            <p:spPr bwMode="auto">
              <a:xfrm>
                <a:off x="5746" y="2357"/>
                <a:ext cx="2" cy="4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1" y="1"/>
                      <a:pt x="0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21" name="Freeform 191"/>
              <p:cNvSpPr>
                <a:spLocks/>
              </p:cNvSpPr>
              <p:nvPr/>
            </p:nvSpPr>
            <p:spPr bwMode="auto">
              <a:xfrm>
                <a:off x="7192" y="2091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22" name="Freeform 192"/>
              <p:cNvSpPr>
                <a:spLocks/>
              </p:cNvSpPr>
              <p:nvPr/>
            </p:nvSpPr>
            <p:spPr bwMode="auto">
              <a:xfrm>
                <a:off x="5611" y="2345"/>
                <a:ext cx="147" cy="102"/>
              </a:xfrm>
              <a:custGeom>
                <a:avLst/>
                <a:gdLst>
                  <a:gd name="T0" fmla="*/ 46 w 62"/>
                  <a:gd name="T1" fmla="*/ 23 h 43"/>
                  <a:gd name="T2" fmla="*/ 51 w 62"/>
                  <a:gd name="T3" fmla="*/ 20 h 43"/>
                  <a:gd name="T4" fmla="*/ 54 w 62"/>
                  <a:gd name="T5" fmla="*/ 19 h 43"/>
                  <a:gd name="T6" fmla="*/ 58 w 62"/>
                  <a:gd name="T7" fmla="*/ 21 h 43"/>
                  <a:gd name="T8" fmla="*/ 60 w 62"/>
                  <a:gd name="T9" fmla="*/ 20 h 43"/>
                  <a:gd name="T10" fmla="*/ 61 w 62"/>
                  <a:gd name="T11" fmla="*/ 16 h 43"/>
                  <a:gd name="T12" fmla="*/ 62 w 62"/>
                  <a:gd name="T13" fmla="*/ 13 h 43"/>
                  <a:gd name="T14" fmla="*/ 62 w 62"/>
                  <a:gd name="T15" fmla="*/ 11 h 43"/>
                  <a:gd name="T16" fmla="*/ 58 w 62"/>
                  <a:gd name="T17" fmla="*/ 12 h 43"/>
                  <a:gd name="T18" fmla="*/ 56 w 62"/>
                  <a:gd name="T19" fmla="*/ 9 h 43"/>
                  <a:gd name="T20" fmla="*/ 57 w 62"/>
                  <a:gd name="T21" fmla="*/ 2 h 43"/>
                  <a:gd name="T22" fmla="*/ 56 w 62"/>
                  <a:gd name="T23" fmla="*/ 2 h 43"/>
                  <a:gd name="T24" fmla="*/ 55 w 62"/>
                  <a:gd name="T25" fmla="*/ 5 h 43"/>
                  <a:gd name="T26" fmla="*/ 54 w 62"/>
                  <a:gd name="T27" fmla="*/ 3 h 43"/>
                  <a:gd name="T28" fmla="*/ 53 w 62"/>
                  <a:gd name="T29" fmla="*/ 8 h 43"/>
                  <a:gd name="T30" fmla="*/ 51 w 62"/>
                  <a:gd name="T31" fmla="*/ 3 h 43"/>
                  <a:gd name="T32" fmla="*/ 51 w 62"/>
                  <a:gd name="T33" fmla="*/ 1 h 43"/>
                  <a:gd name="T34" fmla="*/ 50 w 62"/>
                  <a:gd name="T35" fmla="*/ 4 h 43"/>
                  <a:gd name="T36" fmla="*/ 49 w 62"/>
                  <a:gd name="T37" fmla="*/ 2 h 43"/>
                  <a:gd name="T38" fmla="*/ 48 w 62"/>
                  <a:gd name="T39" fmla="*/ 7 h 43"/>
                  <a:gd name="T40" fmla="*/ 47 w 62"/>
                  <a:gd name="T41" fmla="*/ 12 h 43"/>
                  <a:gd name="T42" fmla="*/ 46 w 62"/>
                  <a:gd name="T43" fmla="*/ 7 h 43"/>
                  <a:gd name="T44" fmla="*/ 43 w 62"/>
                  <a:gd name="T45" fmla="*/ 7 h 43"/>
                  <a:gd name="T46" fmla="*/ 42 w 62"/>
                  <a:gd name="T47" fmla="*/ 7 h 43"/>
                  <a:gd name="T48" fmla="*/ 40 w 62"/>
                  <a:gd name="T49" fmla="*/ 8 h 43"/>
                  <a:gd name="T50" fmla="*/ 37 w 62"/>
                  <a:gd name="T51" fmla="*/ 9 h 43"/>
                  <a:gd name="T52" fmla="*/ 36 w 62"/>
                  <a:gd name="T53" fmla="*/ 10 h 43"/>
                  <a:gd name="T54" fmla="*/ 36 w 62"/>
                  <a:gd name="T55" fmla="*/ 10 h 43"/>
                  <a:gd name="T56" fmla="*/ 35 w 62"/>
                  <a:gd name="T57" fmla="*/ 12 h 43"/>
                  <a:gd name="T58" fmla="*/ 34 w 62"/>
                  <a:gd name="T59" fmla="*/ 10 h 43"/>
                  <a:gd name="T60" fmla="*/ 33 w 62"/>
                  <a:gd name="T61" fmla="*/ 12 h 43"/>
                  <a:gd name="T62" fmla="*/ 30 w 62"/>
                  <a:gd name="T63" fmla="*/ 11 h 43"/>
                  <a:gd name="T64" fmla="*/ 28 w 62"/>
                  <a:gd name="T65" fmla="*/ 12 h 43"/>
                  <a:gd name="T66" fmla="*/ 26 w 62"/>
                  <a:gd name="T67" fmla="*/ 12 h 43"/>
                  <a:gd name="T68" fmla="*/ 26 w 62"/>
                  <a:gd name="T69" fmla="*/ 14 h 43"/>
                  <a:gd name="T70" fmla="*/ 25 w 62"/>
                  <a:gd name="T71" fmla="*/ 13 h 43"/>
                  <a:gd name="T72" fmla="*/ 24 w 62"/>
                  <a:gd name="T73" fmla="*/ 15 h 43"/>
                  <a:gd name="T74" fmla="*/ 22 w 62"/>
                  <a:gd name="T75" fmla="*/ 16 h 43"/>
                  <a:gd name="T76" fmla="*/ 21 w 62"/>
                  <a:gd name="T77" fmla="*/ 17 h 43"/>
                  <a:gd name="T78" fmla="*/ 22 w 62"/>
                  <a:gd name="T79" fmla="*/ 25 h 43"/>
                  <a:gd name="T80" fmla="*/ 19 w 62"/>
                  <a:gd name="T81" fmla="*/ 21 h 43"/>
                  <a:gd name="T82" fmla="*/ 17 w 62"/>
                  <a:gd name="T83" fmla="*/ 23 h 43"/>
                  <a:gd name="T84" fmla="*/ 16 w 62"/>
                  <a:gd name="T85" fmla="*/ 23 h 43"/>
                  <a:gd name="T86" fmla="*/ 11 w 62"/>
                  <a:gd name="T87" fmla="*/ 24 h 43"/>
                  <a:gd name="T88" fmla="*/ 10 w 62"/>
                  <a:gd name="T89" fmla="*/ 24 h 43"/>
                  <a:gd name="T90" fmla="*/ 8 w 62"/>
                  <a:gd name="T91" fmla="*/ 31 h 43"/>
                  <a:gd name="T92" fmla="*/ 7 w 62"/>
                  <a:gd name="T93" fmla="*/ 32 h 43"/>
                  <a:gd name="T94" fmla="*/ 12 w 62"/>
                  <a:gd name="T95" fmla="*/ 41 h 43"/>
                  <a:gd name="T96" fmla="*/ 18 w 62"/>
                  <a:gd name="T97" fmla="*/ 38 h 43"/>
                  <a:gd name="T98" fmla="*/ 28 w 62"/>
                  <a:gd name="T99" fmla="*/ 27 h 43"/>
                  <a:gd name="T100" fmla="*/ 31 w 62"/>
                  <a:gd name="T101" fmla="*/ 31 h 43"/>
                  <a:gd name="T102" fmla="*/ 36 w 62"/>
                  <a:gd name="T103" fmla="*/ 29 h 43"/>
                  <a:gd name="T104" fmla="*/ 41 w 62"/>
                  <a:gd name="T105" fmla="*/ 2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2" h="43">
                    <a:moveTo>
                      <a:pt x="44" y="25"/>
                    </a:moveTo>
                    <a:cubicBezTo>
                      <a:pt x="44" y="25"/>
                      <a:pt x="44" y="26"/>
                      <a:pt x="44" y="26"/>
                    </a:cubicBezTo>
                    <a:cubicBezTo>
                      <a:pt x="44" y="26"/>
                      <a:pt x="44" y="26"/>
                      <a:pt x="45" y="27"/>
                    </a:cubicBezTo>
                    <a:cubicBezTo>
                      <a:pt x="45" y="26"/>
                      <a:pt x="45" y="25"/>
                      <a:pt x="45" y="25"/>
                    </a:cubicBezTo>
                    <a:cubicBezTo>
                      <a:pt x="46" y="27"/>
                      <a:pt x="46" y="25"/>
                      <a:pt x="46" y="26"/>
                    </a:cubicBezTo>
                    <a:cubicBezTo>
                      <a:pt x="46" y="24"/>
                      <a:pt x="46" y="22"/>
                      <a:pt x="46" y="23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7" y="24"/>
                      <a:pt x="48" y="27"/>
                      <a:pt x="48" y="23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9" y="23"/>
                      <a:pt x="50" y="25"/>
                      <a:pt x="50" y="22"/>
                    </a:cubicBezTo>
                    <a:cubicBezTo>
                      <a:pt x="50" y="23"/>
                      <a:pt x="51" y="23"/>
                      <a:pt x="51" y="23"/>
                    </a:cubicBezTo>
                    <a:cubicBezTo>
                      <a:pt x="51" y="22"/>
                      <a:pt x="51" y="22"/>
                      <a:pt x="51" y="20"/>
                    </a:cubicBezTo>
                    <a:cubicBezTo>
                      <a:pt x="51" y="20"/>
                      <a:pt x="52" y="21"/>
                      <a:pt x="52" y="21"/>
                    </a:cubicBezTo>
                    <a:cubicBezTo>
                      <a:pt x="52" y="22"/>
                      <a:pt x="52" y="24"/>
                      <a:pt x="52" y="22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3" y="22"/>
                      <a:pt x="53" y="20"/>
                      <a:pt x="53" y="21"/>
                    </a:cubicBezTo>
                    <a:cubicBezTo>
                      <a:pt x="54" y="20"/>
                      <a:pt x="54" y="20"/>
                      <a:pt x="54" y="18"/>
                    </a:cubicBezTo>
                    <a:cubicBezTo>
                      <a:pt x="54" y="18"/>
                      <a:pt x="54" y="20"/>
                      <a:pt x="54" y="19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4" y="21"/>
                      <a:pt x="55" y="20"/>
                      <a:pt x="56" y="19"/>
                    </a:cubicBezTo>
                    <a:cubicBezTo>
                      <a:pt x="56" y="22"/>
                      <a:pt x="56" y="19"/>
                      <a:pt x="57" y="21"/>
                    </a:cubicBezTo>
                    <a:cubicBezTo>
                      <a:pt x="57" y="19"/>
                      <a:pt x="57" y="21"/>
                      <a:pt x="58" y="18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8" y="20"/>
                      <a:pt x="58" y="20"/>
                      <a:pt x="58" y="21"/>
                    </a:cubicBezTo>
                    <a:cubicBezTo>
                      <a:pt x="58" y="21"/>
                      <a:pt x="59" y="19"/>
                      <a:pt x="59" y="18"/>
                    </a:cubicBezTo>
                    <a:cubicBezTo>
                      <a:pt x="59" y="20"/>
                      <a:pt x="59" y="20"/>
                      <a:pt x="59" y="20"/>
                    </a:cubicBezTo>
                    <a:cubicBezTo>
                      <a:pt x="59" y="19"/>
                      <a:pt x="60" y="17"/>
                      <a:pt x="60" y="15"/>
                    </a:cubicBezTo>
                    <a:cubicBezTo>
                      <a:pt x="60" y="16"/>
                      <a:pt x="60" y="15"/>
                      <a:pt x="60" y="16"/>
                    </a:cubicBezTo>
                    <a:cubicBezTo>
                      <a:pt x="60" y="17"/>
                      <a:pt x="59" y="19"/>
                      <a:pt x="59" y="20"/>
                    </a:cubicBezTo>
                    <a:cubicBezTo>
                      <a:pt x="59" y="21"/>
                      <a:pt x="60" y="18"/>
                      <a:pt x="60" y="20"/>
                    </a:cubicBezTo>
                    <a:cubicBezTo>
                      <a:pt x="60" y="20"/>
                      <a:pt x="60" y="20"/>
                      <a:pt x="60" y="18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20"/>
                      <a:pt x="60" y="20"/>
                      <a:pt x="60" y="19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61" y="17"/>
                      <a:pt x="61" y="17"/>
                      <a:pt x="62" y="15"/>
                    </a:cubicBezTo>
                    <a:cubicBezTo>
                      <a:pt x="61" y="16"/>
                      <a:pt x="61" y="16"/>
                      <a:pt x="61" y="16"/>
                    </a:cubicBezTo>
                    <a:cubicBezTo>
                      <a:pt x="62" y="15"/>
                      <a:pt x="62" y="14"/>
                      <a:pt x="62" y="16"/>
                    </a:cubicBezTo>
                    <a:cubicBezTo>
                      <a:pt x="61" y="17"/>
                      <a:pt x="61" y="18"/>
                      <a:pt x="61" y="19"/>
                    </a:cubicBezTo>
                    <a:cubicBezTo>
                      <a:pt x="62" y="15"/>
                      <a:pt x="62" y="15"/>
                      <a:pt x="62" y="15"/>
                    </a:cubicBezTo>
                    <a:cubicBezTo>
                      <a:pt x="62" y="16"/>
                      <a:pt x="62" y="16"/>
                      <a:pt x="62" y="14"/>
                    </a:cubicBezTo>
                    <a:cubicBezTo>
                      <a:pt x="62" y="15"/>
                      <a:pt x="62" y="15"/>
                      <a:pt x="62" y="15"/>
                    </a:cubicBezTo>
                    <a:cubicBezTo>
                      <a:pt x="62" y="13"/>
                      <a:pt x="62" y="13"/>
                      <a:pt x="62" y="13"/>
                    </a:cubicBezTo>
                    <a:cubicBezTo>
                      <a:pt x="62" y="14"/>
                      <a:pt x="62" y="12"/>
                      <a:pt x="61" y="14"/>
                    </a:cubicBezTo>
                    <a:cubicBezTo>
                      <a:pt x="61" y="15"/>
                      <a:pt x="61" y="15"/>
                      <a:pt x="61" y="15"/>
                    </a:cubicBezTo>
                    <a:cubicBezTo>
                      <a:pt x="61" y="15"/>
                      <a:pt x="60" y="17"/>
                      <a:pt x="61" y="15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61" y="13"/>
                      <a:pt x="61" y="14"/>
                      <a:pt x="61" y="14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61" y="15"/>
                      <a:pt x="61" y="12"/>
                      <a:pt x="60" y="13"/>
                    </a:cubicBezTo>
                    <a:cubicBezTo>
                      <a:pt x="61" y="12"/>
                      <a:pt x="61" y="12"/>
                      <a:pt x="61" y="12"/>
                    </a:cubicBezTo>
                    <a:cubicBezTo>
                      <a:pt x="61" y="11"/>
                      <a:pt x="60" y="14"/>
                      <a:pt x="60" y="14"/>
                    </a:cubicBezTo>
                    <a:cubicBezTo>
                      <a:pt x="60" y="13"/>
                      <a:pt x="61" y="11"/>
                      <a:pt x="61" y="10"/>
                    </a:cubicBezTo>
                    <a:cubicBezTo>
                      <a:pt x="60" y="10"/>
                      <a:pt x="59" y="12"/>
                      <a:pt x="59" y="10"/>
                    </a:cubicBezTo>
                    <a:cubicBezTo>
                      <a:pt x="59" y="10"/>
                      <a:pt x="59" y="11"/>
                      <a:pt x="58" y="12"/>
                    </a:cubicBezTo>
                    <a:cubicBezTo>
                      <a:pt x="58" y="12"/>
                      <a:pt x="59" y="9"/>
                      <a:pt x="58" y="11"/>
                    </a:cubicBezTo>
                    <a:cubicBezTo>
                      <a:pt x="58" y="10"/>
                      <a:pt x="58" y="9"/>
                      <a:pt x="59" y="8"/>
                    </a:cubicBezTo>
                    <a:cubicBezTo>
                      <a:pt x="58" y="9"/>
                      <a:pt x="58" y="8"/>
                      <a:pt x="58" y="10"/>
                    </a:cubicBezTo>
                    <a:cubicBezTo>
                      <a:pt x="58" y="9"/>
                      <a:pt x="57" y="9"/>
                      <a:pt x="57" y="9"/>
                    </a:cubicBezTo>
                    <a:cubicBezTo>
                      <a:pt x="57" y="9"/>
                      <a:pt x="57" y="8"/>
                      <a:pt x="57" y="7"/>
                    </a:cubicBezTo>
                    <a:cubicBezTo>
                      <a:pt x="57" y="8"/>
                      <a:pt x="56" y="9"/>
                      <a:pt x="56" y="9"/>
                    </a:cubicBezTo>
                    <a:cubicBezTo>
                      <a:pt x="56" y="11"/>
                      <a:pt x="56" y="11"/>
                      <a:pt x="56" y="12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6" y="11"/>
                      <a:pt x="56" y="9"/>
                      <a:pt x="56" y="9"/>
                    </a:cubicBezTo>
                    <a:cubicBezTo>
                      <a:pt x="56" y="6"/>
                      <a:pt x="56" y="9"/>
                      <a:pt x="56" y="6"/>
                    </a:cubicBezTo>
                    <a:cubicBezTo>
                      <a:pt x="56" y="4"/>
                      <a:pt x="57" y="4"/>
                      <a:pt x="57" y="5"/>
                    </a:cubicBezTo>
                    <a:cubicBezTo>
                      <a:pt x="58" y="3"/>
                      <a:pt x="57" y="5"/>
                      <a:pt x="57" y="2"/>
                    </a:cubicBezTo>
                    <a:cubicBezTo>
                      <a:pt x="57" y="3"/>
                      <a:pt x="57" y="4"/>
                      <a:pt x="56" y="4"/>
                    </a:cubicBezTo>
                    <a:cubicBezTo>
                      <a:pt x="56" y="5"/>
                      <a:pt x="56" y="6"/>
                      <a:pt x="56" y="7"/>
                    </a:cubicBezTo>
                    <a:cubicBezTo>
                      <a:pt x="56" y="9"/>
                      <a:pt x="56" y="5"/>
                      <a:pt x="56" y="5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6" y="3"/>
                      <a:pt x="55" y="5"/>
                      <a:pt x="55" y="5"/>
                    </a:cubicBezTo>
                    <a:cubicBezTo>
                      <a:pt x="55" y="1"/>
                      <a:pt x="56" y="4"/>
                      <a:pt x="56" y="2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5" y="0"/>
                      <a:pt x="56" y="3"/>
                      <a:pt x="55" y="2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5" y="3"/>
                      <a:pt x="55" y="4"/>
                      <a:pt x="55" y="4"/>
                    </a:cubicBezTo>
                    <a:cubicBezTo>
                      <a:pt x="55" y="7"/>
                      <a:pt x="55" y="5"/>
                      <a:pt x="55" y="5"/>
                    </a:cubicBezTo>
                    <a:cubicBezTo>
                      <a:pt x="54" y="7"/>
                      <a:pt x="55" y="5"/>
                      <a:pt x="55" y="7"/>
                    </a:cubicBezTo>
                    <a:cubicBezTo>
                      <a:pt x="55" y="8"/>
                      <a:pt x="54" y="9"/>
                      <a:pt x="54" y="9"/>
                    </a:cubicBezTo>
                    <a:cubicBezTo>
                      <a:pt x="54" y="9"/>
                      <a:pt x="54" y="7"/>
                      <a:pt x="54" y="6"/>
                    </a:cubicBezTo>
                    <a:cubicBezTo>
                      <a:pt x="54" y="5"/>
                      <a:pt x="54" y="5"/>
                      <a:pt x="54" y="6"/>
                    </a:cubicBezTo>
                    <a:cubicBezTo>
                      <a:pt x="55" y="4"/>
                      <a:pt x="54" y="3"/>
                      <a:pt x="55" y="1"/>
                    </a:cubicBezTo>
                    <a:cubicBezTo>
                      <a:pt x="54" y="0"/>
                      <a:pt x="54" y="2"/>
                      <a:pt x="54" y="3"/>
                    </a:cubicBezTo>
                    <a:cubicBezTo>
                      <a:pt x="54" y="3"/>
                      <a:pt x="54" y="5"/>
                      <a:pt x="54" y="5"/>
                    </a:cubicBezTo>
                    <a:cubicBezTo>
                      <a:pt x="54" y="10"/>
                      <a:pt x="54" y="2"/>
                      <a:pt x="53" y="3"/>
                    </a:cubicBezTo>
                    <a:cubicBezTo>
                      <a:pt x="53" y="6"/>
                      <a:pt x="53" y="7"/>
                      <a:pt x="53" y="10"/>
                    </a:cubicBezTo>
                    <a:cubicBezTo>
                      <a:pt x="53" y="11"/>
                      <a:pt x="53" y="12"/>
                      <a:pt x="53" y="11"/>
                    </a:cubicBezTo>
                    <a:cubicBezTo>
                      <a:pt x="53" y="9"/>
                      <a:pt x="53" y="10"/>
                      <a:pt x="53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3" y="4"/>
                      <a:pt x="52" y="2"/>
                      <a:pt x="52" y="1"/>
                    </a:cubicBezTo>
                    <a:cubicBezTo>
                      <a:pt x="52" y="2"/>
                      <a:pt x="52" y="3"/>
                      <a:pt x="52" y="4"/>
                    </a:cubicBezTo>
                    <a:cubicBezTo>
                      <a:pt x="52" y="3"/>
                      <a:pt x="52" y="2"/>
                      <a:pt x="52" y="2"/>
                    </a:cubicBezTo>
                    <a:cubicBezTo>
                      <a:pt x="52" y="3"/>
                      <a:pt x="52" y="5"/>
                      <a:pt x="52" y="5"/>
                    </a:cubicBezTo>
                    <a:cubicBezTo>
                      <a:pt x="52" y="5"/>
                      <a:pt x="51" y="3"/>
                      <a:pt x="51" y="3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2" y="3"/>
                      <a:pt x="52" y="0"/>
                      <a:pt x="51" y="1"/>
                    </a:cubicBezTo>
                    <a:cubicBezTo>
                      <a:pt x="51" y="2"/>
                      <a:pt x="51" y="4"/>
                      <a:pt x="51" y="5"/>
                    </a:cubicBezTo>
                    <a:cubicBezTo>
                      <a:pt x="51" y="6"/>
                      <a:pt x="51" y="4"/>
                      <a:pt x="51" y="5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51" y="4"/>
                      <a:pt x="51" y="0"/>
                      <a:pt x="51" y="1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51" y="2"/>
                      <a:pt x="51" y="2"/>
                      <a:pt x="51" y="1"/>
                    </a:cubicBezTo>
                    <a:cubicBezTo>
                      <a:pt x="51" y="2"/>
                      <a:pt x="50" y="2"/>
                      <a:pt x="50" y="2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0" y="2"/>
                      <a:pt x="50" y="4"/>
                      <a:pt x="50" y="2"/>
                    </a:cubicBezTo>
                    <a:cubicBezTo>
                      <a:pt x="50" y="5"/>
                      <a:pt x="50" y="2"/>
                      <a:pt x="50" y="4"/>
                    </a:cubicBezTo>
                    <a:cubicBezTo>
                      <a:pt x="51" y="5"/>
                      <a:pt x="50" y="5"/>
                      <a:pt x="50" y="6"/>
                    </a:cubicBezTo>
                    <a:cubicBezTo>
                      <a:pt x="50" y="3"/>
                      <a:pt x="50" y="5"/>
                      <a:pt x="50" y="5"/>
                    </a:cubicBezTo>
                    <a:cubicBezTo>
                      <a:pt x="50" y="4"/>
                      <a:pt x="49" y="4"/>
                      <a:pt x="49" y="3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49" y="2"/>
                      <a:pt x="49" y="6"/>
                      <a:pt x="49" y="5"/>
                    </a:cubicBezTo>
                    <a:cubicBezTo>
                      <a:pt x="49" y="4"/>
                      <a:pt x="49" y="2"/>
                      <a:pt x="49" y="2"/>
                    </a:cubicBezTo>
                    <a:cubicBezTo>
                      <a:pt x="49" y="4"/>
                      <a:pt x="49" y="5"/>
                      <a:pt x="49" y="7"/>
                    </a:cubicBezTo>
                    <a:cubicBezTo>
                      <a:pt x="48" y="6"/>
                      <a:pt x="49" y="4"/>
                      <a:pt x="48" y="2"/>
                    </a:cubicBezTo>
                    <a:cubicBezTo>
                      <a:pt x="48" y="4"/>
                      <a:pt x="48" y="0"/>
                      <a:pt x="48" y="3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8" y="5"/>
                      <a:pt x="48" y="4"/>
                    </a:cubicBezTo>
                    <a:cubicBezTo>
                      <a:pt x="48" y="4"/>
                      <a:pt x="48" y="6"/>
                      <a:pt x="48" y="7"/>
                    </a:cubicBezTo>
                    <a:cubicBezTo>
                      <a:pt x="48" y="6"/>
                      <a:pt x="48" y="9"/>
                      <a:pt x="47" y="7"/>
                    </a:cubicBezTo>
                    <a:cubicBezTo>
                      <a:pt x="47" y="6"/>
                      <a:pt x="48" y="7"/>
                      <a:pt x="48" y="5"/>
                    </a:cubicBezTo>
                    <a:cubicBezTo>
                      <a:pt x="47" y="5"/>
                      <a:pt x="48" y="9"/>
                      <a:pt x="47" y="10"/>
                    </a:cubicBezTo>
                    <a:cubicBezTo>
                      <a:pt x="48" y="11"/>
                      <a:pt x="48" y="14"/>
                      <a:pt x="48" y="15"/>
                    </a:cubicBezTo>
                    <a:cubicBezTo>
                      <a:pt x="47" y="14"/>
                      <a:pt x="48" y="14"/>
                      <a:pt x="47" y="12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7" y="9"/>
                      <a:pt x="47" y="7"/>
                      <a:pt x="47" y="5"/>
                    </a:cubicBezTo>
                    <a:cubicBezTo>
                      <a:pt x="47" y="6"/>
                      <a:pt x="47" y="6"/>
                      <a:pt x="47" y="6"/>
                    </a:cubicBezTo>
                    <a:cubicBezTo>
                      <a:pt x="47" y="3"/>
                      <a:pt x="47" y="3"/>
                      <a:pt x="47" y="3"/>
                    </a:cubicBezTo>
                    <a:cubicBezTo>
                      <a:pt x="47" y="5"/>
                      <a:pt x="46" y="3"/>
                      <a:pt x="46" y="4"/>
                    </a:cubicBezTo>
                    <a:cubicBezTo>
                      <a:pt x="46" y="6"/>
                      <a:pt x="46" y="3"/>
                      <a:pt x="46" y="5"/>
                    </a:cubicBezTo>
                    <a:cubicBezTo>
                      <a:pt x="46" y="5"/>
                      <a:pt x="47" y="8"/>
                      <a:pt x="46" y="7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6" y="3"/>
                      <a:pt x="46" y="6"/>
                      <a:pt x="46" y="5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5" y="4"/>
                      <a:pt x="44" y="4"/>
                      <a:pt x="44" y="8"/>
                    </a:cubicBezTo>
                    <a:cubicBezTo>
                      <a:pt x="44" y="6"/>
                      <a:pt x="43" y="6"/>
                      <a:pt x="43" y="5"/>
                    </a:cubicBezTo>
                    <a:cubicBezTo>
                      <a:pt x="43" y="6"/>
                      <a:pt x="43" y="7"/>
                      <a:pt x="43" y="7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2" y="4"/>
                      <a:pt x="42" y="6"/>
                      <a:pt x="42" y="7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4"/>
                      <a:pt x="42" y="7"/>
                      <a:pt x="42" y="7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2" y="8"/>
                      <a:pt x="42" y="8"/>
                      <a:pt x="41" y="6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6"/>
                      <a:pt x="41" y="6"/>
                      <a:pt x="40" y="7"/>
                    </a:cubicBezTo>
                    <a:cubicBezTo>
                      <a:pt x="41" y="7"/>
                      <a:pt x="41" y="8"/>
                      <a:pt x="41" y="9"/>
                    </a:cubicBezTo>
                    <a:cubicBezTo>
                      <a:pt x="41" y="12"/>
                      <a:pt x="41" y="9"/>
                      <a:pt x="41" y="10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5"/>
                      <a:pt x="39" y="7"/>
                      <a:pt x="39" y="7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38" y="6"/>
                      <a:pt x="38" y="8"/>
                      <a:pt x="38" y="8"/>
                    </a:cubicBezTo>
                    <a:cubicBezTo>
                      <a:pt x="38" y="9"/>
                      <a:pt x="38" y="11"/>
                      <a:pt x="38" y="11"/>
                    </a:cubicBezTo>
                    <a:cubicBezTo>
                      <a:pt x="38" y="13"/>
                      <a:pt x="38" y="9"/>
                      <a:pt x="37" y="8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9"/>
                      <a:pt x="37" y="10"/>
                      <a:pt x="37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6" y="9"/>
                      <a:pt x="36" y="8"/>
                      <a:pt x="36" y="8"/>
                    </a:cubicBezTo>
                    <a:cubicBezTo>
                      <a:pt x="36" y="10"/>
                      <a:pt x="36" y="9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5" y="8"/>
                      <a:pt x="36" y="10"/>
                      <a:pt x="36" y="11"/>
                    </a:cubicBezTo>
                    <a:cubicBezTo>
                      <a:pt x="36" y="12"/>
                      <a:pt x="36" y="11"/>
                      <a:pt x="35" y="10"/>
                    </a:cubicBezTo>
                    <a:cubicBezTo>
                      <a:pt x="35" y="9"/>
                      <a:pt x="36" y="10"/>
                      <a:pt x="36" y="10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5" y="10"/>
                    </a:cubicBezTo>
                    <a:cubicBezTo>
                      <a:pt x="35" y="10"/>
                      <a:pt x="35" y="10"/>
                      <a:pt x="35" y="9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11"/>
                      <a:pt x="35" y="11"/>
                      <a:pt x="35" y="12"/>
                    </a:cubicBezTo>
                    <a:cubicBezTo>
                      <a:pt x="35" y="12"/>
                      <a:pt x="35" y="13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4" y="11"/>
                      <a:pt x="34" y="9"/>
                      <a:pt x="33" y="9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11"/>
                      <a:pt x="33" y="10"/>
                      <a:pt x="33" y="9"/>
                    </a:cubicBezTo>
                    <a:cubicBezTo>
                      <a:pt x="33" y="8"/>
                      <a:pt x="34" y="14"/>
                      <a:pt x="33" y="13"/>
                    </a:cubicBezTo>
                    <a:cubicBezTo>
                      <a:pt x="33" y="11"/>
                      <a:pt x="33" y="10"/>
                      <a:pt x="32" y="10"/>
                    </a:cubicBezTo>
                    <a:cubicBezTo>
                      <a:pt x="33" y="10"/>
                      <a:pt x="33" y="11"/>
                      <a:pt x="33" y="11"/>
                    </a:cubicBezTo>
                    <a:cubicBezTo>
                      <a:pt x="33" y="12"/>
                      <a:pt x="32" y="10"/>
                      <a:pt x="33" y="11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32" y="8"/>
                      <a:pt x="32" y="11"/>
                      <a:pt x="31" y="9"/>
                    </a:cubicBezTo>
                    <a:cubicBezTo>
                      <a:pt x="31" y="12"/>
                      <a:pt x="31" y="10"/>
                      <a:pt x="31" y="11"/>
                    </a:cubicBezTo>
                    <a:cubicBezTo>
                      <a:pt x="30" y="9"/>
                      <a:pt x="31" y="12"/>
                      <a:pt x="30" y="10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0" y="11"/>
                      <a:pt x="32" y="16"/>
                      <a:pt x="31" y="13"/>
                    </a:cubicBezTo>
                    <a:cubicBezTo>
                      <a:pt x="30" y="13"/>
                      <a:pt x="30" y="12"/>
                      <a:pt x="30" y="11"/>
                    </a:cubicBezTo>
                    <a:cubicBezTo>
                      <a:pt x="29" y="9"/>
                      <a:pt x="30" y="14"/>
                      <a:pt x="29" y="11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3"/>
                      <a:pt x="29" y="12"/>
                      <a:pt x="29" y="11"/>
                    </a:cubicBezTo>
                    <a:cubicBezTo>
                      <a:pt x="29" y="12"/>
                      <a:pt x="29" y="13"/>
                      <a:pt x="29" y="12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0"/>
                      <a:pt x="28" y="11"/>
                      <a:pt x="28" y="12"/>
                    </a:cubicBezTo>
                    <a:cubicBezTo>
                      <a:pt x="28" y="11"/>
                      <a:pt x="28" y="12"/>
                      <a:pt x="27" y="11"/>
                    </a:cubicBezTo>
                    <a:cubicBezTo>
                      <a:pt x="28" y="13"/>
                      <a:pt x="26" y="10"/>
                      <a:pt x="27" y="13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7" y="13"/>
                      <a:pt x="28" y="15"/>
                      <a:pt x="28" y="15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6" y="11"/>
                      <a:pt x="27" y="13"/>
                      <a:pt x="26" y="12"/>
                    </a:cubicBezTo>
                    <a:cubicBezTo>
                      <a:pt x="27" y="13"/>
                      <a:pt x="26" y="12"/>
                      <a:pt x="26" y="13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6" y="15"/>
                      <a:pt x="26" y="13"/>
                      <a:pt x="26" y="13"/>
                    </a:cubicBezTo>
                    <a:cubicBezTo>
                      <a:pt x="25" y="12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4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4"/>
                    </a:cubicBezTo>
                    <a:cubicBezTo>
                      <a:pt x="26" y="13"/>
                      <a:pt x="26" y="13"/>
                      <a:pt x="25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4" y="11"/>
                      <a:pt x="25" y="13"/>
                      <a:pt x="25" y="13"/>
                    </a:cubicBezTo>
                    <a:cubicBezTo>
                      <a:pt x="24" y="12"/>
                      <a:pt x="24" y="14"/>
                      <a:pt x="24" y="15"/>
                    </a:cubicBezTo>
                    <a:cubicBezTo>
                      <a:pt x="24" y="15"/>
                      <a:pt x="24" y="14"/>
                      <a:pt x="24" y="14"/>
                    </a:cubicBezTo>
                    <a:cubicBezTo>
                      <a:pt x="24" y="15"/>
                      <a:pt x="24" y="16"/>
                      <a:pt x="24" y="15"/>
                    </a:cubicBezTo>
                    <a:cubicBezTo>
                      <a:pt x="24" y="16"/>
                      <a:pt x="23" y="14"/>
                      <a:pt x="23" y="14"/>
                    </a:cubicBezTo>
                    <a:cubicBezTo>
                      <a:pt x="23" y="14"/>
                      <a:pt x="24" y="15"/>
                      <a:pt x="24" y="15"/>
                    </a:cubicBezTo>
                    <a:cubicBezTo>
                      <a:pt x="23" y="13"/>
                      <a:pt x="23" y="17"/>
                      <a:pt x="23" y="15"/>
                    </a:cubicBezTo>
                    <a:cubicBezTo>
                      <a:pt x="23" y="15"/>
                      <a:pt x="22" y="14"/>
                      <a:pt x="22" y="14"/>
                    </a:cubicBezTo>
                    <a:cubicBezTo>
                      <a:pt x="22" y="15"/>
                      <a:pt x="22" y="16"/>
                      <a:pt x="23" y="17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7"/>
                    </a:cubicBezTo>
                    <a:cubicBezTo>
                      <a:pt x="23" y="18"/>
                      <a:pt x="23" y="20"/>
                      <a:pt x="23" y="19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19"/>
                      <a:pt x="22" y="20"/>
                      <a:pt x="22" y="19"/>
                    </a:cubicBezTo>
                    <a:cubicBezTo>
                      <a:pt x="21" y="16"/>
                      <a:pt x="21" y="17"/>
                      <a:pt x="21" y="17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7"/>
                      <a:pt x="21" y="17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1" y="20"/>
                      <a:pt x="21" y="19"/>
                    </a:cubicBezTo>
                    <a:cubicBezTo>
                      <a:pt x="21" y="20"/>
                      <a:pt x="22" y="22"/>
                      <a:pt x="22" y="24"/>
                    </a:cubicBezTo>
                    <a:cubicBezTo>
                      <a:pt x="22" y="24"/>
                      <a:pt x="22" y="25"/>
                      <a:pt x="22" y="25"/>
                    </a:cubicBezTo>
                    <a:cubicBezTo>
                      <a:pt x="21" y="24"/>
                      <a:pt x="22" y="25"/>
                      <a:pt x="22" y="24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2"/>
                      <a:pt x="20" y="20"/>
                      <a:pt x="20" y="19"/>
                    </a:cubicBezTo>
                    <a:cubicBezTo>
                      <a:pt x="20" y="20"/>
                      <a:pt x="19" y="19"/>
                      <a:pt x="19" y="19"/>
                    </a:cubicBezTo>
                    <a:cubicBezTo>
                      <a:pt x="20" y="22"/>
                      <a:pt x="19" y="21"/>
                      <a:pt x="20" y="23"/>
                    </a:cubicBezTo>
                    <a:cubicBezTo>
                      <a:pt x="20" y="24"/>
                      <a:pt x="19" y="21"/>
                      <a:pt x="19" y="21"/>
                    </a:cubicBezTo>
                    <a:cubicBezTo>
                      <a:pt x="19" y="22"/>
                      <a:pt x="18" y="21"/>
                      <a:pt x="18" y="22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2"/>
                      <a:pt x="17" y="21"/>
                      <a:pt x="18" y="24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2"/>
                      <a:pt x="19" y="25"/>
                      <a:pt x="18" y="24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4"/>
                      <a:pt x="16" y="22"/>
                      <a:pt x="17" y="24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6" y="23"/>
                      <a:pt x="17" y="25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2"/>
                      <a:pt x="17" y="25"/>
                      <a:pt x="16" y="24"/>
                    </a:cubicBezTo>
                    <a:cubicBezTo>
                      <a:pt x="16" y="24"/>
                      <a:pt x="16" y="23"/>
                      <a:pt x="16" y="23"/>
                    </a:cubicBezTo>
                    <a:cubicBezTo>
                      <a:pt x="16" y="24"/>
                      <a:pt x="16" y="24"/>
                      <a:pt x="16" y="25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4" y="23"/>
                      <a:pt x="13" y="23"/>
                      <a:pt x="13" y="26"/>
                    </a:cubicBezTo>
                    <a:cubicBezTo>
                      <a:pt x="11" y="24"/>
                      <a:pt x="12" y="24"/>
                      <a:pt x="11" y="23"/>
                    </a:cubicBezTo>
                    <a:cubicBezTo>
                      <a:pt x="12" y="25"/>
                      <a:pt x="11" y="24"/>
                      <a:pt x="11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5"/>
                      <a:pt x="11" y="23"/>
                      <a:pt x="11" y="24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2" y="26"/>
                      <a:pt x="10" y="22"/>
                      <a:pt x="11" y="25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6"/>
                      <a:pt x="9" y="23"/>
                      <a:pt x="10" y="25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9" y="24"/>
                      <a:pt x="11" y="27"/>
                      <a:pt x="10" y="25"/>
                    </a:cubicBezTo>
                    <a:cubicBezTo>
                      <a:pt x="10" y="26"/>
                      <a:pt x="10" y="26"/>
                      <a:pt x="11" y="28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7"/>
                      <a:pt x="8" y="27"/>
                      <a:pt x="9" y="30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9" y="31"/>
                      <a:pt x="6" y="27"/>
                      <a:pt x="8" y="31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2"/>
                      <a:pt x="7" y="31"/>
                      <a:pt x="8" y="32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1"/>
                      <a:pt x="8" y="33"/>
                      <a:pt x="8" y="33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5" y="30"/>
                      <a:pt x="2" y="29"/>
                      <a:pt x="4" y="33"/>
                    </a:cubicBezTo>
                    <a:cubicBezTo>
                      <a:pt x="4" y="33"/>
                      <a:pt x="3" y="31"/>
                      <a:pt x="3" y="31"/>
                    </a:cubicBezTo>
                    <a:cubicBezTo>
                      <a:pt x="4" y="34"/>
                      <a:pt x="0" y="30"/>
                      <a:pt x="2" y="35"/>
                    </a:cubicBezTo>
                    <a:cubicBezTo>
                      <a:pt x="3" y="36"/>
                      <a:pt x="6" y="41"/>
                      <a:pt x="6" y="41"/>
                    </a:cubicBezTo>
                    <a:cubicBezTo>
                      <a:pt x="6" y="39"/>
                      <a:pt x="9" y="40"/>
                      <a:pt x="11" y="42"/>
                    </a:cubicBezTo>
                    <a:cubicBezTo>
                      <a:pt x="11" y="41"/>
                      <a:pt x="11" y="40"/>
                      <a:pt x="12" y="41"/>
                    </a:cubicBezTo>
                    <a:cubicBezTo>
                      <a:pt x="13" y="40"/>
                      <a:pt x="17" y="43"/>
                      <a:pt x="17" y="40"/>
                    </a:cubicBezTo>
                    <a:cubicBezTo>
                      <a:pt x="17" y="40"/>
                      <a:pt x="16" y="39"/>
                      <a:pt x="16" y="38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6" y="37"/>
                      <a:pt x="17" y="39"/>
                      <a:pt x="17" y="39"/>
                    </a:cubicBezTo>
                    <a:cubicBezTo>
                      <a:pt x="17" y="39"/>
                      <a:pt x="18" y="38"/>
                      <a:pt x="18" y="38"/>
                    </a:cubicBezTo>
                    <a:cubicBezTo>
                      <a:pt x="18" y="36"/>
                      <a:pt x="19" y="38"/>
                      <a:pt x="18" y="36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8" y="36"/>
                      <a:pt x="18" y="35"/>
                      <a:pt x="20" y="38"/>
                    </a:cubicBezTo>
                    <a:cubicBezTo>
                      <a:pt x="22" y="39"/>
                      <a:pt x="23" y="37"/>
                      <a:pt x="25" y="37"/>
                    </a:cubicBezTo>
                    <a:cubicBezTo>
                      <a:pt x="26" y="35"/>
                      <a:pt x="27" y="33"/>
                      <a:pt x="29" y="32"/>
                    </a:cubicBezTo>
                    <a:cubicBezTo>
                      <a:pt x="28" y="28"/>
                      <a:pt x="29" y="30"/>
                      <a:pt x="28" y="27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28" y="26"/>
                      <a:pt x="29" y="28"/>
                      <a:pt x="30" y="29"/>
                    </a:cubicBezTo>
                    <a:cubicBezTo>
                      <a:pt x="29" y="28"/>
                      <a:pt x="30" y="29"/>
                      <a:pt x="29" y="27"/>
                    </a:cubicBezTo>
                    <a:cubicBezTo>
                      <a:pt x="29" y="25"/>
                      <a:pt x="30" y="30"/>
                      <a:pt x="30" y="29"/>
                    </a:cubicBezTo>
                    <a:cubicBezTo>
                      <a:pt x="30" y="29"/>
                      <a:pt x="30" y="27"/>
                      <a:pt x="30" y="28"/>
                    </a:cubicBezTo>
                    <a:cubicBezTo>
                      <a:pt x="30" y="26"/>
                      <a:pt x="30" y="29"/>
                      <a:pt x="31" y="31"/>
                    </a:cubicBezTo>
                    <a:cubicBezTo>
                      <a:pt x="32" y="30"/>
                      <a:pt x="32" y="28"/>
                      <a:pt x="33" y="29"/>
                    </a:cubicBezTo>
                    <a:cubicBezTo>
                      <a:pt x="33" y="29"/>
                      <a:pt x="33" y="27"/>
                      <a:pt x="33" y="27"/>
                    </a:cubicBezTo>
                    <a:cubicBezTo>
                      <a:pt x="34" y="30"/>
                      <a:pt x="33" y="26"/>
                      <a:pt x="33" y="27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34" y="30"/>
                      <a:pt x="34" y="28"/>
                      <a:pt x="35" y="29"/>
                    </a:cubicBezTo>
                    <a:cubicBezTo>
                      <a:pt x="35" y="28"/>
                      <a:pt x="36" y="30"/>
                      <a:pt x="36" y="29"/>
                    </a:cubicBezTo>
                    <a:cubicBezTo>
                      <a:pt x="36" y="30"/>
                      <a:pt x="36" y="29"/>
                      <a:pt x="36" y="30"/>
                    </a:cubicBezTo>
                    <a:cubicBezTo>
                      <a:pt x="36" y="26"/>
                      <a:pt x="37" y="31"/>
                      <a:pt x="37" y="2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8" y="29"/>
                      <a:pt x="39" y="29"/>
                      <a:pt x="40" y="27"/>
                    </a:cubicBezTo>
                    <a:cubicBezTo>
                      <a:pt x="40" y="27"/>
                      <a:pt x="41" y="30"/>
                      <a:pt x="41" y="28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1" y="27"/>
                      <a:pt x="41" y="28"/>
                      <a:pt x="42" y="28"/>
                    </a:cubicBezTo>
                    <a:cubicBezTo>
                      <a:pt x="42" y="27"/>
                      <a:pt x="42" y="28"/>
                      <a:pt x="43" y="28"/>
                    </a:cubicBezTo>
                    <a:cubicBezTo>
                      <a:pt x="43" y="28"/>
                      <a:pt x="43" y="27"/>
                      <a:pt x="42" y="27"/>
                    </a:cubicBezTo>
                    <a:cubicBezTo>
                      <a:pt x="43" y="29"/>
                      <a:pt x="43" y="26"/>
                      <a:pt x="44" y="27"/>
                    </a:cubicBezTo>
                    <a:cubicBezTo>
                      <a:pt x="43" y="24"/>
                      <a:pt x="44" y="26"/>
                      <a:pt x="44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23" name="Freeform 193"/>
              <p:cNvSpPr>
                <a:spLocks/>
              </p:cNvSpPr>
              <p:nvPr/>
            </p:nvSpPr>
            <p:spPr bwMode="auto">
              <a:xfrm>
                <a:off x="5734" y="2350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24" name="Freeform 194"/>
              <p:cNvSpPr>
                <a:spLocks/>
              </p:cNvSpPr>
              <p:nvPr/>
            </p:nvSpPr>
            <p:spPr bwMode="auto">
              <a:xfrm>
                <a:off x="5682" y="2369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25" name="Freeform 195"/>
              <p:cNvSpPr>
                <a:spLocks/>
              </p:cNvSpPr>
              <p:nvPr/>
            </p:nvSpPr>
            <p:spPr bwMode="auto">
              <a:xfrm>
                <a:off x="5814" y="2006"/>
                <a:ext cx="3" cy="5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0"/>
                      <a:pt x="0" y="2"/>
                      <a:pt x="0" y="1"/>
                    </a:cubicBezTo>
                    <a:cubicBezTo>
                      <a:pt x="0" y="2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26" name="Freeform 196"/>
              <p:cNvSpPr>
                <a:spLocks/>
              </p:cNvSpPr>
              <p:nvPr/>
            </p:nvSpPr>
            <p:spPr bwMode="auto">
              <a:xfrm>
                <a:off x="5753" y="1987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27" name="Freeform 197"/>
              <p:cNvSpPr>
                <a:spLocks/>
              </p:cNvSpPr>
              <p:nvPr/>
            </p:nvSpPr>
            <p:spPr bwMode="auto">
              <a:xfrm>
                <a:off x="5902" y="2696"/>
                <a:ext cx="3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0"/>
                      <a:pt x="1" y="2"/>
                      <a:pt x="0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28" name="Freeform 198"/>
              <p:cNvSpPr>
                <a:spLocks/>
              </p:cNvSpPr>
              <p:nvPr/>
            </p:nvSpPr>
            <p:spPr bwMode="auto">
              <a:xfrm>
                <a:off x="5727" y="19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29" name="Freeform 199"/>
              <p:cNvSpPr>
                <a:spLocks/>
              </p:cNvSpPr>
              <p:nvPr/>
            </p:nvSpPr>
            <p:spPr bwMode="auto">
              <a:xfrm>
                <a:off x="5729" y="1975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0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30" name="Freeform 200"/>
              <p:cNvSpPr>
                <a:spLocks/>
              </p:cNvSpPr>
              <p:nvPr/>
            </p:nvSpPr>
            <p:spPr bwMode="auto">
              <a:xfrm>
                <a:off x="5724" y="1985"/>
                <a:ext cx="3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31" name="Freeform 201"/>
              <p:cNvSpPr>
                <a:spLocks/>
              </p:cNvSpPr>
              <p:nvPr/>
            </p:nvSpPr>
            <p:spPr bwMode="auto">
              <a:xfrm>
                <a:off x="5912" y="2691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32" name="Freeform 202"/>
              <p:cNvSpPr>
                <a:spLocks/>
              </p:cNvSpPr>
              <p:nvPr/>
            </p:nvSpPr>
            <p:spPr bwMode="auto">
              <a:xfrm>
                <a:off x="5712" y="1982"/>
                <a:ext cx="3" cy="5"/>
              </a:xfrm>
              <a:custGeom>
                <a:avLst/>
                <a:gdLst>
                  <a:gd name="T0" fmla="*/ 3 w 3"/>
                  <a:gd name="T1" fmla="*/ 0 h 5"/>
                  <a:gd name="T2" fmla="*/ 3 w 3"/>
                  <a:gd name="T3" fmla="*/ 0 h 5"/>
                  <a:gd name="T4" fmla="*/ 0 w 3"/>
                  <a:gd name="T5" fmla="*/ 5 h 5"/>
                  <a:gd name="T6" fmla="*/ 3 w 3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3" y="0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33" name="Freeform 203"/>
              <p:cNvSpPr>
                <a:spLocks/>
              </p:cNvSpPr>
              <p:nvPr/>
            </p:nvSpPr>
            <p:spPr bwMode="auto">
              <a:xfrm>
                <a:off x="6118" y="1672"/>
                <a:ext cx="10" cy="2"/>
              </a:xfrm>
              <a:custGeom>
                <a:avLst/>
                <a:gdLst>
                  <a:gd name="T0" fmla="*/ 0 w 4"/>
                  <a:gd name="T1" fmla="*/ 1 h 1"/>
                  <a:gd name="T2" fmla="*/ 0 w 4"/>
                  <a:gd name="T3" fmla="*/ 1 h 1"/>
                  <a:gd name="T4" fmla="*/ 1 w 4"/>
                  <a:gd name="T5" fmla="*/ 1 h 1"/>
                  <a:gd name="T6" fmla="*/ 2 w 4"/>
                  <a:gd name="T7" fmla="*/ 0 h 1"/>
                  <a:gd name="T8" fmla="*/ 4 w 4"/>
                  <a:gd name="T9" fmla="*/ 0 h 1"/>
                  <a:gd name="T10" fmla="*/ 0 w 4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3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34" name="Freeform 204"/>
              <p:cNvSpPr>
                <a:spLocks/>
              </p:cNvSpPr>
              <p:nvPr/>
            </p:nvSpPr>
            <p:spPr bwMode="auto">
              <a:xfrm>
                <a:off x="6120" y="1674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</p:grpSp>
        <p:grpSp>
          <p:nvGrpSpPr>
            <p:cNvPr id="4" name="Group 406"/>
            <p:cNvGrpSpPr>
              <a:grpSpLocks/>
            </p:cNvGrpSpPr>
            <p:nvPr/>
          </p:nvGrpSpPr>
          <p:grpSpPr bwMode="auto">
            <a:xfrm>
              <a:off x="8959850" y="2649538"/>
              <a:ext cx="2593975" cy="2765425"/>
              <a:chOff x="5644" y="1669"/>
              <a:chExt cx="1634" cy="1742"/>
            </a:xfrm>
          </p:grpSpPr>
          <p:sp>
            <p:nvSpPr>
              <p:cNvPr id="111" name="Freeform 206"/>
              <p:cNvSpPr>
                <a:spLocks/>
              </p:cNvSpPr>
              <p:nvPr/>
            </p:nvSpPr>
            <p:spPr bwMode="auto">
              <a:xfrm>
                <a:off x="6116" y="1676"/>
                <a:ext cx="4" cy="0"/>
              </a:xfrm>
              <a:custGeom>
                <a:avLst/>
                <a:gdLst>
                  <a:gd name="T0" fmla="*/ 1 w 2"/>
                  <a:gd name="T1" fmla="*/ 2 w 2"/>
                  <a:gd name="T2" fmla="*/ 1 w 2"/>
                  <a:gd name="T3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12" name="Freeform 207"/>
              <p:cNvSpPr>
                <a:spLocks/>
              </p:cNvSpPr>
              <p:nvPr/>
            </p:nvSpPr>
            <p:spPr bwMode="auto">
              <a:xfrm>
                <a:off x="6092" y="1703"/>
                <a:ext cx="5" cy="2"/>
              </a:xfrm>
              <a:custGeom>
                <a:avLst/>
                <a:gdLst>
                  <a:gd name="T0" fmla="*/ 1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0"/>
                      <a:pt x="1" y="1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13" name="Freeform 208"/>
              <p:cNvSpPr>
                <a:spLocks/>
              </p:cNvSpPr>
              <p:nvPr/>
            </p:nvSpPr>
            <p:spPr bwMode="auto">
              <a:xfrm>
                <a:off x="6092" y="1700"/>
                <a:ext cx="7" cy="3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1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14" name="Freeform 209"/>
              <p:cNvSpPr>
                <a:spLocks/>
              </p:cNvSpPr>
              <p:nvPr/>
            </p:nvSpPr>
            <p:spPr bwMode="auto">
              <a:xfrm>
                <a:off x="6118" y="1669"/>
                <a:ext cx="5" cy="3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0"/>
                      <a:pt x="1" y="0"/>
                      <a:pt x="0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15" name="Freeform 210"/>
              <p:cNvSpPr>
                <a:spLocks/>
              </p:cNvSpPr>
              <p:nvPr/>
            </p:nvSpPr>
            <p:spPr bwMode="auto">
              <a:xfrm>
                <a:off x="5644" y="1958"/>
                <a:ext cx="180" cy="98"/>
              </a:xfrm>
              <a:custGeom>
                <a:avLst/>
                <a:gdLst>
                  <a:gd name="T0" fmla="*/ 12 w 76"/>
                  <a:gd name="T1" fmla="*/ 18 h 41"/>
                  <a:gd name="T2" fmla="*/ 22 w 76"/>
                  <a:gd name="T3" fmla="*/ 26 h 41"/>
                  <a:gd name="T4" fmla="*/ 33 w 76"/>
                  <a:gd name="T5" fmla="*/ 25 h 41"/>
                  <a:gd name="T6" fmla="*/ 37 w 76"/>
                  <a:gd name="T7" fmla="*/ 28 h 41"/>
                  <a:gd name="T8" fmla="*/ 43 w 76"/>
                  <a:gd name="T9" fmla="*/ 32 h 41"/>
                  <a:gd name="T10" fmla="*/ 48 w 76"/>
                  <a:gd name="T11" fmla="*/ 35 h 41"/>
                  <a:gd name="T12" fmla="*/ 53 w 76"/>
                  <a:gd name="T13" fmla="*/ 33 h 41"/>
                  <a:gd name="T14" fmla="*/ 60 w 76"/>
                  <a:gd name="T15" fmla="*/ 35 h 41"/>
                  <a:gd name="T16" fmla="*/ 63 w 76"/>
                  <a:gd name="T17" fmla="*/ 36 h 41"/>
                  <a:gd name="T18" fmla="*/ 67 w 76"/>
                  <a:gd name="T19" fmla="*/ 40 h 41"/>
                  <a:gd name="T20" fmla="*/ 69 w 76"/>
                  <a:gd name="T21" fmla="*/ 40 h 41"/>
                  <a:gd name="T22" fmla="*/ 72 w 76"/>
                  <a:gd name="T23" fmla="*/ 38 h 41"/>
                  <a:gd name="T24" fmla="*/ 74 w 76"/>
                  <a:gd name="T25" fmla="*/ 36 h 41"/>
                  <a:gd name="T26" fmla="*/ 75 w 76"/>
                  <a:gd name="T27" fmla="*/ 34 h 41"/>
                  <a:gd name="T28" fmla="*/ 71 w 76"/>
                  <a:gd name="T29" fmla="*/ 33 h 41"/>
                  <a:gd name="T30" fmla="*/ 72 w 76"/>
                  <a:gd name="T31" fmla="*/ 31 h 41"/>
                  <a:gd name="T32" fmla="*/ 71 w 76"/>
                  <a:gd name="T33" fmla="*/ 29 h 41"/>
                  <a:gd name="T34" fmla="*/ 73 w 76"/>
                  <a:gd name="T35" fmla="*/ 25 h 41"/>
                  <a:gd name="T36" fmla="*/ 75 w 76"/>
                  <a:gd name="T37" fmla="*/ 22 h 41"/>
                  <a:gd name="T38" fmla="*/ 71 w 76"/>
                  <a:gd name="T39" fmla="*/ 25 h 41"/>
                  <a:gd name="T40" fmla="*/ 67 w 76"/>
                  <a:gd name="T41" fmla="*/ 28 h 41"/>
                  <a:gd name="T42" fmla="*/ 70 w 76"/>
                  <a:gd name="T43" fmla="*/ 22 h 41"/>
                  <a:gd name="T44" fmla="*/ 69 w 76"/>
                  <a:gd name="T45" fmla="*/ 23 h 41"/>
                  <a:gd name="T46" fmla="*/ 70 w 76"/>
                  <a:gd name="T47" fmla="*/ 20 h 41"/>
                  <a:gd name="T48" fmla="*/ 68 w 76"/>
                  <a:gd name="T49" fmla="*/ 20 h 41"/>
                  <a:gd name="T50" fmla="*/ 67 w 76"/>
                  <a:gd name="T51" fmla="*/ 19 h 41"/>
                  <a:gd name="T52" fmla="*/ 62 w 76"/>
                  <a:gd name="T53" fmla="*/ 24 h 41"/>
                  <a:gd name="T54" fmla="*/ 66 w 76"/>
                  <a:gd name="T55" fmla="*/ 18 h 41"/>
                  <a:gd name="T56" fmla="*/ 65 w 76"/>
                  <a:gd name="T57" fmla="*/ 18 h 41"/>
                  <a:gd name="T58" fmla="*/ 60 w 76"/>
                  <a:gd name="T59" fmla="*/ 17 h 41"/>
                  <a:gd name="T60" fmla="*/ 58 w 76"/>
                  <a:gd name="T61" fmla="*/ 17 h 41"/>
                  <a:gd name="T62" fmla="*/ 55 w 76"/>
                  <a:gd name="T63" fmla="*/ 15 h 41"/>
                  <a:gd name="T64" fmla="*/ 53 w 76"/>
                  <a:gd name="T65" fmla="*/ 16 h 41"/>
                  <a:gd name="T66" fmla="*/ 53 w 76"/>
                  <a:gd name="T67" fmla="*/ 15 h 41"/>
                  <a:gd name="T68" fmla="*/ 52 w 76"/>
                  <a:gd name="T69" fmla="*/ 14 h 41"/>
                  <a:gd name="T70" fmla="*/ 50 w 76"/>
                  <a:gd name="T71" fmla="*/ 16 h 41"/>
                  <a:gd name="T72" fmla="*/ 49 w 76"/>
                  <a:gd name="T73" fmla="*/ 13 h 41"/>
                  <a:gd name="T74" fmla="*/ 47 w 76"/>
                  <a:gd name="T75" fmla="*/ 12 h 41"/>
                  <a:gd name="T76" fmla="*/ 45 w 76"/>
                  <a:gd name="T77" fmla="*/ 12 h 41"/>
                  <a:gd name="T78" fmla="*/ 43 w 76"/>
                  <a:gd name="T79" fmla="*/ 11 h 41"/>
                  <a:gd name="T80" fmla="*/ 40 w 76"/>
                  <a:gd name="T81" fmla="*/ 13 h 41"/>
                  <a:gd name="T82" fmla="*/ 40 w 76"/>
                  <a:gd name="T83" fmla="*/ 11 h 41"/>
                  <a:gd name="T84" fmla="*/ 40 w 76"/>
                  <a:gd name="T85" fmla="*/ 11 h 41"/>
                  <a:gd name="T86" fmla="*/ 37 w 76"/>
                  <a:gd name="T87" fmla="*/ 10 h 41"/>
                  <a:gd name="T88" fmla="*/ 34 w 76"/>
                  <a:gd name="T89" fmla="*/ 13 h 41"/>
                  <a:gd name="T90" fmla="*/ 31 w 76"/>
                  <a:gd name="T91" fmla="*/ 14 h 41"/>
                  <a:gd name="T92" fmla="*/ 31 w 76"/>
                  <a:gd name="T93" fmla="*/ 10 h 41"/>
                  <a:gd name="T94" fmla="*/ 26 w 76"/>
                  <a:gd name="T95" fmla="*/ 12 h 41"/>
                  <a:gd name="T96" fmla="*/ 24 w 76"/>
                  <a:gd name="T97" fmla="*/ 12 h 41"/>
                  <a:gd name="T98" fmla="*/ 20 w 76"/>
                  <a:gd name="T99" fmla="*/ 9 h 41"/>
                  <a:gd name="T100" fmla="*/ 20 w 76"/>
                  <a:gd name="T101" fmla="*/ 7 h 41"/>
                  <a:gd name="T102" fmla="*/ 18 w 76"/>
                  <a:gd name="T103" fmla="*/ 6 h 41"/>
                  <a:gd name="T104" fmla="*/ 11 w 76"/>
                  <a:gd name="T105" fmla="*/ 8 h 41"/>
                  <a:gd name="T106" fmla="*/ 4 w 76"/>
                  <a:gd name="T107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6" h="41">
                    <a:moveTo>
                      <a:pt x="3" y="15"/>
                    </a:moveTo>
                    <a:cubicBezTo>
                      <a:pt x="4" y="15"/>
                      <a:pt x="5" y="15"/>
                      <a:pt x="5" y="16"/>
                    </a:cubicBezTo>
                    <a:cubicBezTo>
                      <a:pt x="7" y="16"/>
                      <a:pt x="8" y="22"/>
                      <a:pt x="11" y="21"/>
                    </a:cubicBezTo>
                    <a:cubicBezTo>
                      <a:pt x="11" y="20"/>
                      <a:pt x="11" y="19"/>
                      <a:pt x="12" y="19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3" y="18"/>
                      <a:pt x="12" y="20"/>
                      <a:pt x="11" y="20"/>
                    </a:cubicBezTo>
                    <a:cubicBezTo>
                      <a:pt x="12" y="21"/>
                      <a:pt x="13" y="20"/>
                      <a:pt x="14" y="21"/>
                    </a:cubicBezTo>
                    <a:cubicBezTo>
                      <a:pt x="15" y="19"/>
                      <a:pt x="15" y="21"/>
                      <a:pt x="15" y="19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6" y="19"/>
                      <a:pt x="16" y="19"/>
                      <a:pt x="16" y="22"/>
                    </a:cubicBezTo>
                    <a:cubicBezTo>
                      <a:pt x="17" y="25"/>
                      <a:pt x="20" y="24"/>
                      <a:pt x="22" y="26"/>
                    </a:cubicBezTo>
                    <a:cubicBezTo>
                      <a:pt x="24" y="27"/>
                      <a:pt x="27" y="26"/>
                      <a:pt x="30" y="26"/>
                    </a:cubicBezTo>
                    <a:cubicBezTo>
                      <a:pt x="31" y="23"/>
                      <a:pt x="31" y="25"/>
                      <a:pt x="33" y="22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3" y="22"/>
                      <a:pt x="33" y="24"/>
                      <a:pt x="33" y="25"/>
                    </a:cubicBezTo>
                    <a:cubicBezTo>
                      <a:pt x="33" y="24"/>
                      <a:pt x="33" y="25"/>
                      <a:pt x="34" y="23"/>
                    </a:cubicBezTo>
                    <a:cubicBezTo>
                      <a:pt x="34" y="22"/>
                      <a:pt x="33" y="26"/>
                      <a:pt x="33" y="25"/>
                    </a:cubicBezTo>
                    <a:cubicBezTo>
                      <a:pt x="33" y="26"/>
                      <a:pt x="34" y="24"/>
                      <a:pt x="34" y="24"/>
                    </a:cubicBezTo>
                    <a:cubicBezTo>
                      <a:pt x="35" y="23"/>
                      <a:pt x="33" y="25"/>
                      <a:pt x="33" y="28"/>
                    </a:cubicBezTo>
                    <a:cubicBezTo>
                      <a:pt x="34" y="27"/>
                      <a:pt x="36" y="26"/>
                      <a:pt x="37" y="27"/>
                    </a:cubicBezTo>
                    <a:cubicBezTo>
                      <a:pt x="36" y="28"/>
                      <a:pt x="37" y="26"/>
                      <a:pt x="37" y="26"/>
                    </a:cubicBezTo>
                    <a:cubicBezTo>
                      <a:pt x="36" y="29"/>
                      <a:pt x="38" y="25"/>
                      <a:pt x="37" y="27"/>
                    </a:cubicBezTo>
                    <a:cubicBezTo>
                      <a:pt x="37" y="27"/>
                      <a:pt x="37" y="27"/>
                      <a:pt x="37" y="28"/>
                    </a:cubicBezTo>
                    <a:cubicBezTo>
                      <a:pt x="37" y="29"/>
                      <a:pt x="38" y="27"/>
                      <a:pt x="38" y="29"/>
                    </a:cubicBezTo>
                    <a:cubicBezTo>
                      <a:pt x="39" y="28"/>
                      <a:pt x="38" y="31"/>
                      <a:pt x="39" y="29"/>
                    </a:cubicBezTo>
                    <a:cubicBezTo>
                      <a:pt x="38" y="31"/>
                      <a:pt x="39" y="30"/>
                      <a:pt x="38" y="31"/>
                    </a:cubicBezTo>
                    <a:cubicBezTo>
                      <a:pt x="40" y="28"/>
                      <a:pt x="38" y="33"/>
                      <a:pt x="40" y="30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1" y="31"/>
                      <a:pt x="41" y="33"/>
                      <a:pt x="43" y="32"/>
                    </a:cubicBezTo>
                    <a:cubicBezTo>
                      <a:pt x="44" y="31"/>
                      <a:pt x="43" y="35"/>
                      <a:pt x="44" y="34"/>
                    </a:cubicBezTo>
                    <a:cubicBezTo>
                      <a:pt x="45" y="32"/>
                      <a:pt x="45" y="32"/>
                      <a:pt x="45" y="32"/>
                    </a:cubicBezTo>
                    <a:cubicBezTo>
                      <a:pt x="45" y="32"/>
                      <a:pt x="45" y="33"/>
                      <a:pt x="45" y="34"/>
                    </a:cubicBezTo>
                    <a:cubicBezTo>
                      <a:pt x="46" y="33"/>
                      <a:pt x="45" y="34"/>
                      <a:pt x="46" y="35"/>
                    </a:cubicBezTo>
                    <a:cubicBezTo>
                      <a:pt x="46" y="34"/>
                      <a:pt x="46" y="34"/>
                      <a:pt x="47" y="33"/>
                    </a:cubicBezTo>
                    <a:cubicBezTo>
                      <a:pt x="46" y="36"/>
                      <a:pt x="48" y="33"/>
                      <a:pt x="48" y="35"/>
                    </a:cubicBezTo>
                    <a:cubicBezTo>
                      <a:pt x="49" y="32"/>
                      <a:pt x="49" y="33"/>
                      <a:pt x="49" y="33"/>
                    </a:cubicBezTo>
                    <a:cubicBezTo>
                      <a:pt x="49" y="33"/>
                      <a:pt x="49" y="34"/>
                      <a:pt x="48" y="34"/>
                    </a:cubicBezTo>
                    <a:cubicBezTo>
                      <a:pt x="49" y="34"/>
                      <a:pt x="49" y="34"/>
                      <a:pt x="49" y="35"/>
                    </a:cubicBezTo>
                    <a:cubicBezTo>
                      <a:pt x="50" y="35"/>
                      <a:pt x="51" y="33"/>
                      <a:pt x="50" y="34"/>
                    </a:cubicBezTo>
                    <a:cubicBezTo>
                      <a:pt x="49" y="36"/>
                      <a:pt x="51" y="34"/>
                      <a:pt x="51" y="35"/>
                    </a:cubicBezTo>
                    <a:cubicBezTo>
                      <a:pt x="52" y="33"/>
                      <a:pt x="53" y="32"/>
                      <a:pt x="53" y="33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3" y="34"/>
                      <a:pt x="52" y="37"/>
                      <a:pt x="55" y="35"/>
                    </a:cubicBezTo>
                    <a:cubicBezTo>
                      <a:pt x="54" y="36"/>
                      <a:pt x="54" y="36"/>
                      <a:pt x="54" y="36"/>
                    </a:cubicBezTo>
                    <a:cubicBezTo>
                      <a:pt x="56" y="35"/>
                      <a:pt x="55" y="38"/>
                      <a:pt x="58" y="35"/>
                    </a:cubicBezTo>
                    <a:cubicBezTo>
                      <a:pt x="57" y="36"/>
                      <a:pt x="57" y="37"/>
                      <a:pt x="57" y="37"/>
                    </a:cubicBezTo>
                    <a:cubicBezTo>
                      <a:pt x="58" y="36"/>
                      <a:pt x="58" y="36"/>
                      <a:pt x="60" y="35"/>
                    </a:cubicBezTo>
                    <a:cubicBezTo>
                      <a:pt x="60" y="35"/>
                      <a:pt x="59" y="36"/>
                      <a:pt x="59" y="36"/>
                    </a:cubicBezTo>
                    <a:cubicBezTo>
                      <a:pt x="59" y="37"/>
                      <a:pt x="58" y="39"/>
                      <a:pt x="60" y="37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60" y="37"/>
                      <a:pt x="62" y="36"/>
                      <a:pt x="61" y="38"/>
                    </a:cubicBezTo>
                    <a:cubicBezTo>
                      <a:pt x="62" y="37"/>
                      <a:pt x="62" y="36"/>
                      <a:pt x="63" y="35"/>
                    </a:cubicBezTo>
                    <a:cubicBezTo>
                      <a:pt x="64" y="35"/>
                      <a:pt x="62" y="37"/>
                      <a:pt x="63" y="36"/>
                    </a:cubicBezTo>
                    <a:cubicBezTo>
                      <a:pt x="62" y="37"/>
                      <a:pt x="62" y="37"/>
                      <a:pt x="62" y="37"/>
                    </a:cubicBezTo>
                    <a:cubicBezTo>
                      <a:pt x="62" y="38"/>
                      <a:pt x="63" y="38"/>
                      <a:pt x="64" y="38"/>
                    </a:cubicBezTo>
                    <a:cubicBezTo>
                      <a:pt x="63" y="40"/>
                      <a:pt x="65" y="38"/>
                      <a:pt x="65" y="39"/>
                    </a:cubicBezTo>
                    <a:cubicBezTo>
                      <a:pt x="66" y="38"/>
                      <a:pt x="65" y="40"/>
                      <a:pt x="67" y="38"/>
                    </a:cubicBezTo>
                    <a:cubicBezTo>
                      <a:pt x="66" y="39"/>
                      <a:pt x="66" y="39"/>
                      <a:pt x="66" y="39"/>
                    </a:cubicBezTo>
                    <a:cubicBezTo>
                      <a:pt x="66" y="39"/>
                      <a:pt x="67" y="40"/>
                      <a:pt x="67" y="40"/>
                    </a:cubicBezTo>
                    <a:cubicBezTo>
                      <a:pt x="67" y="41"/>
                      <a:pt x="68" y="39"/>
                      <a:pt x="69" y="39"/>
                    </a:cubicBezTo>
                    <a:cubicBezTo>
                      <a:pt x="68" y="40"/>
                      <a:pt x="68" y="40"/>
                      <a:pt x="68" y="40"/>
                    </a:cubicBezTo>
                    <a:cubicBezTo>
                      <a:pt x="68" y="39"/>
                      <a:pt x="70" y="38"/>
                      <a:pt x="71" y="37"/>
                    </a:cubicBezTo>
                    <a:cubicBezTo>
                      <a:pt x="71" y="38"/>
                      <a:pt x="71" y="37"/>
                      <a:pt x="71" y="38"/>
                    </a:cubicBezTo>
                    <a:cubicBezTo>
                      <a:pt x="70" y="38"/>
                      <a:pt x="69" y="39"/>
                      <a:pt x="68" y="41"/>
                    </a:cubicBezTo>
                    <a:cubicBezTo>
                      <a:pt x="67" y="41"/>
                      <a:pt x="70" y="39"/>
                      <a:pt x="69" y="40"/>
                    </a:cubicBezTo>
                    <a:cubicBezTo>
                      <a:pt x="69" y="41"/>
                      <a:pt x="69" y="41"/>
                      <a:pt x="70" y="39"/>
                    </a:cubicBezTo>
                    <a:cubicBezTo>
                      <a:pt x="69" y="41"/>
                      <a:pt x="69" y="41"/>
                      <a:pt x="69" y="41"/>
                    </a:cubicBezTo>
                    <a:cubicBezTo>
                      <a:pt x="69" y="41"/>
                      <a:pt x="69" y="41"/>
                      <a:pt x="70" y="40"/>
                    </a:cubicBezTo>
                    <a:cubicBezTo>
                      <a:pt x="70" y="41"/>
                      <a:pt x="70" y="40"/>
                      <a:pt x="70" y="40"/>
                    </a:cubicBezTo>
                    <a:cubicBezTo>
                      <a:pt x="71" y="39"/>
                      <a:pt x="71" y="39"/>
                      <a:pt x="73" y="38"/>
                    </a:cubicBezTo>
                    <a:cubicBezTo>
                      <a:pt x="72" y="38"/>
                      <a:pt x="72" y="38"/>
                      <a:pt x="72" y="38"/>
                    </a:cubicBezTo>
                    <a:cubicBezTo>
                      <a:pt x="73" y="37"/>
                      <a:pt x="74" y="37"/>
                      <a:pt x="73" y="38"/>
                    </a:cubicBezTo>
                    <a:cubicBezTo>
                      <a:pt x="72" y="39"/>
                      <a:pt x="71" y="40"/>
                      <a:pt x="70" y="40"/>
                    </a:cubicBezTo>
                    <a:cubicBezTo>
                      <a:pt x="74" y="38"/>
                      <a:pt x="74" y="38"/>
                      <a:pt x="74" y="38"/>
                    </a:cubicBezTo>
                    <a:cubicBezTo>
                      <a:pt x="73" y="39"/>
                      <a:pt x="73" y="38"/>
                      <a:pt x="74" y="37"/>
                    </a:cubicBezTo>
                    <a:cubicBezTo>
                      <a:pt x="73" y="38"/>
                      <a:pt x="73" y="38"/>
                      <a:pt x="73" y="38"/>
                    </a:cubicBezTo>
                    <a:cubicBezTo>
                      <a:pt x="74" y="36"/>
                      <a:pt x="74" y="36"/>
                      <a:pt x="74" y="36"/>
                    </a:cubicBezTo>
                    <a:cubicBezTo>
                      <a:pt x="74" y="37"/>
                      <a:pt x="75" y="35"/>
                      <a:pt x="73" y="36"/>
                    </a:cubicBezTo>
                    <a:cubicBezTo>
                      <a:pt x="72" y="37"/>
                      <a:pt x="72" y="37"/>
                      <a:pt x="72" y="37"/>
                    </a:cubicBezTo>
                    <a:cubicBezTo>
                      <a:pt x="72" y="37"/>
                      <a:pt x="71" y="39"/>
                      <a:pt x="72" y="37"/>
                    </a:cubicBezTo>
                    <a:cubicBezTo>
                      <a:pt x="73" y="36"/>
                      <a:pt x="73" y="36"/>
                      <a:pt x="73" y="36"/>
                    </a:cubicBezTo>
                    <a:cubicBezTo>
                      <a:pt x="73" y="36"/>
                      <a:pt x="73" y="36"/>
                      <a:pt x="73" y="36"/>
                    </a:cubicBezTo>
                    <a:cubicBezTo>
                      <a:pt x="75" y="34"/>
                      <a:pt x="75" y="34"/>
                      <a:pt x="75" y="34"/>
                    </a:cubicBezTo>
                    <a:cubicBezTo>
                      <a:pt x="72" y="37"/>
                      <a:pt x="73" y="35"/>
                      <a:pt x="73" y="35"/>
                    </a:cubicBezTo>
                    <a:cubicBezTo>
                      <a:pt x="73" y="35"/>
                      <a:pt x="73" y="35"/>
                      <a:pt x="73" y="35"/>
                    </a:cubicBezTo>
                    <a:cubicBezTo>
                      <a:pt x="74" y="34"/>
                      <a:pt x="72" y="36"/>
                      <a:pt x="72" y="36"/>
                    </a:cubicBezTo>
                    <a:cubicBezTo>
                      <a:pt x="72" y="35"/>
                      <a:pt x="74" y="33"/>
                      <a:pt x="75" y="33"/>
                    </a:cubicBezTo>
                    <a:cubicBezTo>
                      <a:pt x="74" y="32"/>
                      <a:pt x="72" y="33"/>
                      <a:pt x="73" y="32"/>
                    </a:cubicBezTo>
                    <a:cubicBezTo>
                      <a:pt x="73" y="32"/>
                      <a:pt x="72" y="32"/>
                      <a:pt x="71" y="33"/>
                    </a:cubicBezTo>
                    <a:cubicBezTo>
                      <a:pt x="71" y="33"/>
                      <a:pt x="73" y="31"/>
                      <a:pt x="72" y="32"/>
                    </a:cubicBezTo>
                    <a:cubicBezTo>
                      <a:pt x="73" y="30"/>
                      <a:pt x="74" y="29"/>
                      <a:pt x="75" y="28"/>
                    </a:cubicBezTo>
                    <a:cubicBezTo>
                      <a:pt x="75" y="28"/>
                      <a:pt x="76" y="27"/>
                      <a:pt x="75" y="27"/>
                    </a:cubicBezTo>
                    <a:cubicBezTo>
                      <a:pt x="76" y="27"/>
                      <a:pt x="76" y="26"/>
                      <a:pt x="76" y="26"/>
                    </a:cubicBezTo>
                    <a:cubicBezTo>
                      <a:pt x="75" y="27"/>
                      <a:pt x="74" y="28"/>
                      <a:pt x="74" y="29"/>
                    </a:cubicBezTo>
                    <a:cubicBezTo>
                      <a:pt x="73" y="31"/>
                      <a:pt x="74" y="29"/>
                      <a:pt x="72" y="31"/>
                    </a:cubicBezTo>
                    <a:cubicBezTo>
                      <a:pt x="72" y="30"/>
                      <a:pt x="72" y="30"/>
                      <a:pt x="71" y="30"/>
                    </a:cubicBezTo>
                    <a:cubicBezTo>
                      <a:pt x="71" y="30"/>
                      <a:pt x="72" y="29"/>
                      <a:pt x="73" y="28"/>
                    </a:cubicBezTo>
                    <a:cubicBezTo>
                      <a:pt x="72" y="29"/>
                      <a:pt x="71" y="30"/>
                      <a:pt x="71" y="29"/>
                    </a:cubicBezTo>
                    <a:cubicBezTo>
                      <a:pt x="70" y="31"/>
                      <a:pt x="70" y="31"/>
                      <a:pt x="69" y="32"/>
                    </a:cubicBezTo>
                    <a:cubicBezTo>
                      <a:pt x="68" y="32"/>
                      <a:pt x="68" y="33"/>
                      <a:pt x="68" y="33"/>
                    </a:cubicBezTo>
                    <a:cubicBezTo>
                      <a:pt x="69" y="31"/>
                      <a:pt x="71" y="29"/>
                      <a:pt x="71" y="29"/>
                    </a:cubicBezTo>
                    <a:cubicBezTo>
                      <a:pt x="72" y="27"/>
                      <a:pt x="71" y="29"/>
                      <a:pt x="72" y="27"/>
                    </a:cubicBezTo>
                    <a:cubicBezTo>
                      <a:pt x="74" y="25"/>
                      <a:pt x="75" y="26"/>
                      <a:pt x="74" y="27"/>
                    </a:cubicBezTo>
                    <a:cubicBezTo>
                      <a:pt x="76" y="25"/>
                      <a:pt x="74" y="26"/>
                      <a:pt x="75" y="25"/>
                    </a:cubicBezTo>
                    <a:cubicBezTo>
                      <a:pt x="75" y="25"/>
                      <a:pt x="74" y="25"/>
                      <a:pt x="73" y="26"/>
                    </a:cubicBezTo>
                    <a:cubicBezTo>
                      <a:pt x="73" y="26"/>
                      <a:pt x="73" y="27"/>
                      <a:pt x="72" y="27"/>
                    </a:cubicBezTo>
                    <a:cubicBezTo>
                      <a:pt x="70" y="29"/>
                      <a:pt x="73" y="26"/>
                      <a:pt x="73" y="25"/>
                    </a:cubicBezTo>
                    <a:cubicBezTo>
                      <a:pt x="73" y="25"/>
                      <a:pt x="73" y="25"/>
                      <a:pt x="73" y="25"/>
                    </a:cubicBezTo>
                    <a:cubicBezTo>
                      <a:pt x="74" y="24"/>
                      <a:pt x="72" y="26"/>
                      <a:pt x="72" y="25"/>
                    </a:cubicBezTo>
                    <a:cubicBezTo>
                      <a:pt x="74" y="23"/>
                      <a:pt x="73" y="25"/>
                      <a:pt x="74" y="24"/>
                    </a:cubicBezTo>
                    <a:cubicBezTo>
                      <a:pt x="76" y="22"/>
                      <a:pt x="76" y="22"/>
                      <a:pt x="76" y="22"/>
                    </a:cubicBezTo>
                    <a:cubicBezTo>
                      <a:pt x="75" y="21"/>
                      <a:pt x="74" y="24"/>
                      <a:pt x="74" y="23"/>
                    </a:cubicBezTo>
                    <a:cubicBezTo>
                      <a:pt x="75" y="22"/>
                      <a:pt x="75" y="22"/>
                      <a:pt x="75" y="22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73" y="23"/>
                      <a:pt x="72" y="25"/>
                      <a:pt x="73" y="25"/>
                    </a:cubicBezTo>
                    <a:cubicBezTo>
                      <a:pt x="70" y="27"/>
                      <a:pt x="72" y="25"/>
                      <a:pt x="71" y="25"/>
                    </a:cubicBezTo>
                    <a:cubicBezTo>
                      <a:pt x="70" y="27"/>
                      <a:pt x="72" y="25"/>
                      <a:pt x="71" y="27"/>
                    </a:cubicBezTo>
                    <a:cubicBezTo>
                      <a:pt x="70" y="28"/>
                      <a:pt x="69" y="28"/>
                      <a:pt x="69" y="28"/>
                    </a:cubicBezTo>
                    <a:cubicBezTo>
                      <a:pt x="69" y="28"/>
                      <a:pt x="70" y="26"/>
                      <a:pt x="71" y="25"/>
                    </a:cubicBezTo>
                    <a:cubicBezTo>
                      <a:pt x="71" y="25"/>
                      <a:pt x="71" y="25"/>
                      <a:pt x="71" y="26"/>
                    </a:cubicBezTo>
                    <a:cubicBezTo>
                      <a:pt x="72" y="25"/>
                      <a:pt x="73" y="23"/>
                      <a:pt x="74" y="22"/>
                    </a:cubicBezTo>
                    <a:cubicBezTo>
                      <a:pt x="74" y="21"/>
                      <a:pt x="72" y="24"/>
                      <a:pt x="72" y="23"/>
                    </a:cubicBezTo>
                    <a:cubicBezTo>
                      <a:pt x="73" y="23"/>
                      <a:pt x="71" y="24"/>
                      <a:pt x="71" y="25"/>
                    </a:cubicBezTo>
                    <a:cubicBezTo>
                      <a:pt x="68" y="29"/>
                      <a:pt x="73" y="22"/>
                      <a:pt x="72" y="22"/>
                    </a:cubicBezTo>
                    <a:cubicBezTo>
                      <a:pt x="70" y="25"/>
                      <a:pt x="69" y="25"/>
                      <a:pt x="67" y="28"/>
                    </a:cubicBezTo>
                    <a:cubicBezTo>
                      <a:pt x="67" y="29"/>
                      <a:pt x="66" y="29"/>
                      <a:pt x="66" y="29"/>
                    </a:cubicBezTo>
                    <a:cubicBezTo>
                      <a:pt x="68" y="27"/>
                      <a:pt x="67" y="27"/>
                      <a:pt x="69" y="26"/>
                    </a:cubicBezTo>
                    <a:cubicBezTo>
                      <a:pt x="68" y="26"/>
                      <a:pt x="68" y="26"/>
                      <a:pt x="68" y="26"/>
                    </a:cubicBezTo>
                    <a:cubicBezTo>
                      <a:pt x="70" y="24"/>
                      <a:pt x="70" y="24"/>
                      <a:pt x="70" y="24"/>
                    </a:cubicBezTo>
                    <a:cubicBezTo>
                      <a:pt x="71" y="23"/>
                      <a:pt x="71" y="21"/>
                      <a:pt x="72" y="21"/>
                    </a:cubicBezTo>
                    <a:cubicBezTo>
                      <a:pt x="71" y="21"/>
                      <a:pt x="71" y="22"/>
                      <a:pt x="70" y="22"/>
                    </a:cubicBezTo>
                    <a:cubicBezTo>
                      <a:pt x="71" y="22"/>
                      <a:pt x="71" y="21"/>
                      <a:pt x="71" y="21"/>
                    </a:cubicBezTo>
                    <a:cubicBezTo>
                      <a:pt x="71" y="22"/>
                      <a:pt x="69" y="23"/>
                      <a:pt x="69" y="23"/>
                    </a:cubicBezTo>
                    <a:cubicBezTo>
                      <a:pt x="69" y="23"/>
                      <a:pt x="70" y="22"/>
                      <a:pt x="70" y="21"/>
                    </a:cubicBezTo>
                    <a:cubicBezTo>
                      <a:pt x="71" y="20"/>
                      <a:pt x="71" y="20"/>
                      <a:pt x="71" y="20"/>
                    </a:cubicBezTo>
                    <a:cubicBezTo>
                      <a:pt x="70" y="21"/>
                      <a:pt x="72" y="19"/>
                      <a:pt x="71" y="20"/>
                    </a:cubicBezTo>
                    <a:cubicBezTo>
                      <a:pt x="69" y="23"/>
                      <a:pt x="69" y="23"/>
                      <a:pt x="69" y="23"/>
                    </a:cubicBezTo>
                    <a:cubicBezTo>
                      <a:pt x="68" y="23"/>
                      <a:pt x="69" y="22"/>
                      <a:pt x="69" y="22"/>
                    </a:cubicBezTo>
                    <a:cubicBezTo>
                      <a:pt x="70" y="21"/>
                      <a:pt x="70" y="21"/>
                      <a:pt x="70" y="21"/>
                    </a:cubicBezTo>
                    <a:cubicBezTo>
                      <a:pt x="69" y="22"/>
                      <a:pt x="71" y="19"/>
                      <a:pt x="71" y="19"/>
                    </a:cubicBezTo>
                    <a:cubicBezTo>
                      <a:pt x="70" y="21"/>
                      <a:pt x="70" y="21"/>
                      <a:pt x="70" y="21"/>
                    </a:cubicBezTo>
                    <a:cubicBezTo>
                      <a:pt x="71" y="19"/>
                      <a:pt x="71" y="19"/>
                      <a:pt x="71" y="19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0" y="20"/>
                      <a:pt x="68" y="22"/>
                      <a:pt x="69" y="20"/>
                    </a:cubicBezTo>
                    <a:cubicBezTo>
                      <a:pt x="68" y="22"/>
                      <a:pt x="69" y="20"/>
                      <a:pt x="69" y="21"/>
                    </a:cubicBezTo>
                    <a:cubicBezTo>
                      <a:pt x="68" y="23"/>
                      <a:pt x="68" y="22"/>
                      <a:pt x="67" y="22"/>
                    </a:cubicBezTo>
                    <a:cubicBezTo>
                      <a:pt x="69" y="20"/>
                      <a:pt x="67" y="22"/>
                      <a:pt x="67" y="22"/>
                    </a:cubicBezTo>
                    <a:cubicBezTo>
                      <a:pt x="68" y="20"/>
                      <a:pt x="68" y="20"/>
                      <a:pt x="68" y="20"/>
                    </a:cubicBezTo>
                    <a:cubicBezTo>
                      <a:pt x="67" y="22"/>
                      <a:pt x="67" y="22"/>
                      <a:pt x="67" y="22"/>
                    </a:cubicBezTo>
                    <a:cubicBezTo>
                      <a:pt x="69" y="19"/>
                      <a:pt x="66" y="22"/>
                      <a:pt x="67" y="21"/>
                    </a:cubicBezTo>
                    <a:cubicBezTo>
                      <a:pt x="67" y="20"/>
                      <a:pt x="68" y="19"/>
                      <a:pt x="68" y="18"/>
                    </a:cubicBezTo>
                    <a:cubicBezTo>
                      <a:pt x="67" y="21"/>
                      <a:pt x="66" y="21"/>
                      <a:pt x="65" y="23"/>
                    </a:cubicBezTo>
                    <a:cubicBezTo>
                      <a:pt x="66" y="22"/>
                      <a:pt x="67" y="20"/>
                      <a:pt x="68" y="18"/>
                    </a:cubicBezTo>
                    <a:cubicBezTo>
                      <a:pt x="67" y="20"/>
                      <a:pt x="69" y="17"/>
                      <a:pt x="67" y="19"/>
                    </a:cubicBezTo>
                    <a:cubicBezTo>
                      <a:pt x="67" y="20"/>
                      <a:pt x="66" y="20"/>
                      <a:pt x="65" y="21"/>
                    </a:cubicBezTo>
                    <a:cubicBezTo>
                      <a:pt x="65" y="21"/>
                      <a:pt x="66" y="20"/>
                      <a:pt x="66" y="19"/>
                    </a:cubicBezTo>
                    <a:cubicBezTo>
                      <a:pt x="66" y="20"/>
                      <a:pt x="65" y="21"/>
                      <a:pt x="65" y="22"/>
                    </a:cubicBezTo>
                    <a:cubicBezTo>
                      <a:pt x="65" y="21"/>
                      <a:pt x="63" y="23"/>
                      <a:pt x="64" y="22"/>
                    </a:cubicBezTo>
                    <a:cubicBezTo>
                      <a:pt x="65" y="21"/>
                      <a:pt x="65" y="22"/>
                      <a:pt x="65" y="20"/>
                    </a:cubicBezTo>
                    <a:cubicBezTo>
                      <a:pt x="65" y="20"/>
                      <a:pt x="63" y="24"/>
                      <a:pt x="62" y="24"/>
                    </a:cubicBezTo>
                    <a:cubicBezTo>
                      <a:pt x="62" y="25"/>
                      <a:pt x="60" y="27"/>
                      <a:pt x="60" y="28"/>
                    </a:cubicBezTo>
                    <a:cubicBezTo>
                      <a:pt x="60" y="27"/>
                      <a:pt x="60" y="27"/>
                      <a:pt x="61" y="25"/>
                    </a:cubicBezTo>
                    <a:cubicBezTo>
                      <a:pt x="61" y="26"/>
                      <a:pt x="61" y="26"/>
                      <a:pt x="61" y="26"/>
                    </a:cubicBezTo>
                    <a:cubicBezTo>
                      <a:pt x="62" y="23"/>
                      <a:pt x="64" y="22"/>
                      <a:pt x="65" y="20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66" y="18"/>
                      <a:pt x="66" y="18"/>
                      <a:pt x="66" y="18"/>
                    </a:cubicBezTo>
                    <a:cubicBezTo>
                      <a:pt x="65" y="19"/>
                      <a:pt x="65" y="18"/>
                      <a:pt x="65" y="18"/>
                    </a:cubicBezTo>
                    <a:cubicBezTo>
                      <a:pt x="64" y="20"/>
                      <a:pt x="65" y="18"/>
                      <a:pt x="65" y="19"/>
                    </a:cubicBezTo>
                    <a:cubicBezTo>
                      <a:pt x="64" y="19"/>
                      <a:pt x="63" y="22"/>
                      <a:pt x="63" y="21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5" y="17"/>
                      <a:pt x="64" y="20"/>
                      <a:pt x="64" y="19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4" y="17"/>
                      <a:pt x="63" y="17"/>
                      <a:pt x="60" y="20"/>
                    </a:cubicBezTo>
                    <a:cubicBezTo>
                      <a:pt x="61" y="19"/>
                      <a:pt x="61" y="18"/>
                      <a:pt x="61" y="17"/>
                    </a:cubicBezTo>
                    <a:cubicBezTo>
                      <a:pt x="61" y="18"/>
                      <a:pt x="60" y="19"/>
                      <a:pt x="60" y="19"/>
                    </a:cubicBezTo>
                    <a:cubicBezTo>
                      <a:pt x="61" y="17"/>
                      <a:pt x="61" y="17"/>
                      <a:pt x="61" y="17"/>
                    </a:cubicBezTo>
                    <a:cubicBezTo>
                      <a:pt x="61" y="16"/>
                      <a:pt x="60" y="17"/>
                      <a:pt x="59" y="18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61" y="16"/>
                      <a:pt x="59" y="18"/>
                      <a:pt x="59" y="18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8" y="19"/>
                      <a:pt x="58" y="18"/>
                      <a:pt x="60" y="16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9" y="16"/>
                      <a:pt x="59" y="16"/>
                      <a:pt x="58" y="17"/>
                    </a:cubicBezTo>
                    <a:cubicBezTo>
                      <a:pt x="58" y="17"/>
                      <a:pt x="58" y="18"/>
                      <a:pt x="57" y="19"/>
                    </a:cubicBezTo>
                    <a:cubicBezTo>
                      <a:pt x="56" y="21"/>
                      <a:pt x="57" y="19"/>
                      <a:pt x="56" y="20"/>
                    </a:cubicBezTo>
                    <a:cubicBezTo>
                      <a:pt x="57" y="18"/>
                      <a:pt x="57" y="18"/>
                      <a:pt x="57" y="18"/>
                    </a:cubicBezTo>
                    <a:cubicBezTo>
                      <a:pt x="59" y="15"/>
                      <a:pt x="57" y="17"/>
                      <a:pt x="56" y="16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7" y="15"/>
                      <a:pt x="55" y="17"/>
                      <a:pt x="55" y="15"/>
                    </a:cubicBezTo>
                    <a:cubicBezTo>
                      <a:pt x="55" y="16"/>
                      <a:pt x="53" y="19"/>
                      <a:pt x="53" y="19"/>
                    </a:cubicBezTo>
                    <a:cubicBezTo>
                      <a:pt x="52" y="20"/>
                      <a:pt x="54" y="16"/>
                      <a:pt x="55" y="15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3" y="16"/>
                      <a:pt x="53" y="17"/>
                      <a:pt x="53" y="16"/>
                    </a:cubicBezTo>
                    <a:cubicBezTo>
                      <a:pt x="53" y="16"/>
                      <a:pt x="53" y="16"/>
                      <a:pt x="53" y="16"/>
                    </a:cubicBezTo>
                    <a:cubicBezTo>
                      <a:pt x="53" y="16"/>
                      <a:pt x="54" y="14"/>
                      <a:pt x="53" y="15"/>
                    </a:cubicBezTo>
                    <a:cubicBezTo>
                      <a:pt x="52" y="16"/>
                      <a:pt x="53" y="15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1" y="17"/>
                      <a:pt x="51" y="17"/>
                      <a:pt x="51" y="17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3" y="14"/>
                      <a:pt x="52" y="16"/>
                      <a:pt x="51" y="17"/>
                    </a:cubicBezTo>
                    <a:cubicBezTo>
                      <a:pt x="51" y="18"/>
                      <a:pt x="51" y="16"/>
                      <a:pt x="51" y="16"/>
                    </a:cubicBezTo>
                    <a:cubicBezTo>
                      <a:pt x="52" y="15"/>
                      <a:pt x="51" y="16"/>
                      <a:pt x="52" y="16"/>
                    </a:cubicBezTo>
                    <a:cubicBezTo>
                      <a:pt x="52" y="15"/>
                      <a:pt x="52" y="15"/>
                      <a:pt x="52" y="14"/>
                    </a:cubicBezTo>
                    <a:cubicBezTo>
                      <a:pt x="52" y="14"/>
                      <a:pt x="51" y="16"/>
                      <a:pt x="51" y="16"/>
                    </a:cubicBezTo>
                    <a:cubicBezTo>
                      <a:pt x="51" y="15"/>
                      <a:pt x="51" y="16"/>
                      <a:pt x="52" y="14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51" y="16"/>
                      <a:pt x="51" y="16"/>
                      <a:pt x="50" y="17"/>
                    </a:cubicBezTo>
                    <a:cubicBezTo>
                      <a:pt x="50" y="17"/>
                      <a:pt x="49" y="18"/>
                      <a:pt x="50" y="17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50" y="17"/>
                      <a:pt x="50" y="16"/>
                      <a:pt x="49" y="1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50" y="15"/>
                      <a:pt x="51" y="14"/>
                      <a:pt x="51" y="13"/>
                    </a:cubicBezTo>
                    <a:cubicBezTo>
                      <a:pt x="50" y="15"/>
                      <a:pt x="50" y="15"/>
                      <a:pt x="50" y="15"/>
                    </a:cubicBezTo>
                    <a:cubicBezTo>
                      <a:pt x="49" y="15"/>
                      <a:pt x="50" y="14"/>
                      <a:pt x="50" y="14"/>
                    </a:cubicBezTo>
                    <a:cubicBezTo>
                      <a:pt x="50" y="12"/>
                      <a:pt x="47" y="18"/>
                      <a:pt x="48" y="16"/>
                    </a:cubicBezTo>
                    <a:cubicBezTo>
                      <a:pt x="49" y="14"/>
                      <a:pt x="49" y="14"/>
                      <a:pt x="49" y="13"/>
                    </a:cubicBezTo>
                    <a:cubicBezTo>
                      <a:pt x="49" y="14"/>
                      <a:pt x="48" y="14"/>
                      <a:pt x="48" y="14"/>
                    </a:cubicBezTo>
                    <a:cubicBezTo>
                      <a:pt x="48" y="15"/>
                      <a:pt x="49" y="13"/>
                      <a:pt x="49" y="14"/>
                    </a:cubicBezTo>
                    <a:cubicBezTo>
                      <a:pt x="48" y="16"/>
                      <a:pt x="48" y="15"/>
                      <a:pt x="48" y="15"/>
                    </a:cubicBezTo>
                    <a:cubicBezTo>
                      <a:pt x="50" y="11"/>
                      <a:pt x="47" y="14"/>
                      <a:pt x="48" y="12"/>
                    </a:cubicBezTo>
                    <a:cubicBezTo>
                      <a:pt x="47" y="14"/>
                      <a:pt x="47" y="12"/>
                      <a:pt x="47" y="13"/>
                    </a:cubicBezTo>
                    <a:cubicBezTo>
                      <a:pt x="48" y="11"/>
                      <a:pt x="46" y="13"/>
                      <a:pt x="47" y="12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3"/>
                      <a:pt x="44" y="18"/>
                      <a:pt x="45" y="15"/>
                    </a:cubicBezTo>
                    <a:cubicBezTo>
                      <a:pt x="45" y="14"/>
                      <a:pt x="46" y="13"/>
                      <a:pt x="46" y="13"/>
                    </a:cubicBezTo>
                    <a:cubicBezTo>
                      <a:pt x="47" y="10"/>
                      <a:pt x="44" y="14"/>
                      <a:pt x="46" y="12"/>
                    </a:cubicBezTo>
                    <a:cubicBezTo>
                      <a:pt x="45" y="12"/>
                      <a:pt x="44" y="14"/>
                      <a:pt x="44" y="15"/>
                    </a:cubicBezTo>
                    <a:cubicBezTo>
                      <a:pt x="44" y="14"/>
                      <a:pt x="44" y="12"/>
                      <a:pt x="45" y="12"/>
                    </a:cubicBezTo>
                    <a:cubicBezTo>
                      <a:pt x="44" y="12"/>
                      <a:pt x="44" y="13"/>
                      <a:pt x="44" y="12"/>
                    </a:cubicBezTo>
                    <a:cubicBezTo>
                      <a:pt x="44" y="11"/>
                      <a:pt x="45" y="11"/>
                      <a:pt x="45" y="11"/>
                    </a:cubicBezTo>
                    <a:cubicBezTo>
                      <a:pt x="45" y="10"/>
                      <a:pt x="44" y="11"/>
                      <a:pt x="44" y="12"/>
                    </a:cubicBezTo>
                    <a:cubicBezTo>
                      <a:pt x="44" y="10"/>
                      <a:pt x="43" y="11"/>
                      <a:pt x="44" y="10"/>
                    </a:cubicBezTo>
                    <a:cubicBezTo>
                      <a:pt x="42" y="12"/>
                      <a:pt x="44" y="9"/>
                      <a:pt x="42" y="12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2" y="12"/>
                      <a:pt x="41" y="13"/>
                      <a:pt x="41" y="13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3" y="9"/>
                      <a:pt x="42" y="11"/>
                      <a:pt x="42" y="10"/>
                    </a:cubicBezTo>
                    <a:cubicBezTo>
                      <a:pt x="42" y="11"/>
                      <a:pt x="42" y="10"/>
                      <a:pt x="42" y="11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0" y="13"/>
                      <a:pt x="41" y="11"/>
                      <a:pt x="41" y="11"/>
                    </a:cubicBezTo>
                    <a:cubicBezTo>
                      <a:pt x="41" y="10"/>
                      <a:pt x="41" y="10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1"/>
                      <a:pt x="40" y="11"/>
                      <a:pt x="40" y="11"/>
                    </a:cubicBezTo>
                    <a:cubicBezTo>
                      <a:pt x="40" y="11"/>
                      <a:pt x="40" y="11"/>
                      <a:pt x="40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1" y="8"/>
                      <a:pt x="40" y="10"/>
                      <a:pt x="40" y="11"/>
                    </a:cubicBezTo>
                    <a:cubicBezTo>
                      <a:pt x="40" y="9"/>
                      <a:pt x="39" y="10"/>
                      <a:pt x="38" y="11"/>
                    </a:cubicBezTo>
                    <a:cubicBezTo>
                      <a:pt x="38" y="11"/>
                      <a:pt x="39" y="10"/>
                      <a:pt x="39" y="10"/>
                    </a:cubicBezTo>
                    <a:cubicBezTo>
                      <a:pt x="38" y="10"/>
                      <a:pt x="38" y="12"/>
                      <a:pt x="38" y="11"/>
                    </a:cubicBezTo>
                    <a:cubicBezTo>
                      <a:pt x="38" y="11"/>
                      <a:pt x="38" y="10"/>
                      <a:pt x="38" y="9"/>
                    </a:cubicBezTo>
                    <a:cubicBezTo>
                      <a:pt x="38" y="9"/>
                      <a:pt x="38" y="11"/>
                      <a:pt x="38" y="11"/>
                    </a:cubicBezTo>
                    <a:cubicBezTo>
                      <a:pt x="38" y="8"/>
                      <a:pt x="36" y="12"/>
                      <a:pt x="37" y="10"/>
                    </a:cubicBezTo>
                    <a:cubicBezTo>
                      <a:pt x="36" y="10"/>
                      <a:pt x="37" y="9"/>
                      <a:pt x="37" y="9"/>
                    </a:cubicBezTo>
                    <a:cubicBezTo>
                      <a:pt x="37" y="9"/>
                      <a:pt x="36" y="10"/>
                      <a:pt x="35" y="11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5" y="10"/>
                      <a:pt x="35" y="11"/>
                    </a:cubicBezTo>
                    <a:cubicBezTo>
                      <a:pt x="34" y="12"/>
                      <a:pt x="34" y="13"/>
                      <a:pt x="34" y="13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3" y="12"/>
                      <a:pt x="33" y="13"/>
                      <a:pt x="33" y="13"/>
                    </a:cubicBezTo>
                    <a:cubicBezTo>
                      <a:pt x="33" y="12"/>
                      <a:pt x="33" y="13"/>
                      <a:pt x="34" y="12"/>
                    </a:cubicBezTo>
                    <a:cubicBezTo>
                      <a:pt x="35" y="10"/>
                      <a:pt x="34" y="10"/>
                      <a:pt x="34" y="10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2"/>
                      <a:pt x="34" y="10"/>
                      <a:pt x="33" y="10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4"/>
                      <a:pt x="32" y="12"/>
                      <a:pt x="32" y="11"/>
                    </a:cubicBezTo>
                    <a:cubicBezTo>
                      <a:pt x="32" y="12"/>
                      <a:pt x="30" y="14"/>
                      <a:pt x="29" y="15"/>
                    </a:cubicBezTo>
                    <a:cubicBezTo>
                      <a:pt x="30" y="15"/>
                      <a:pt x="29" y="16"/>
                      <a:pt x="29" y="16"/>
                    </a:cubicBezTo>
                    <a:cubicBezTo>
                      <a:pt x="29" y="15"/>
                      <a:pt x="29" y="16"/>
                      <a:pt x="29" y="15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3"/>
                      <a:pt x="31" y="11"/>
                      <a:pt x="31" y="10"/>
                    </a:cubicBezTo>
                    <a:cubicBezTo>
                      <a:pt x="31" y="11"/>
                      <a:pt x="31" y="10"/>
                      <a:pt x="30" y="10"/>
                    </a:cubicBezTo>
                    <a:cubicBezTo>
                      <a:pt x="29" y="12"/>
                      <a:pt x="29" y="11"/>
                      <a:pt x="28" y="13"/>
                    </a:cubicBezTo>
                    <a:cubicBezTo>
                      <a:pt x="28" y="13"/>
                      <a:pt x="29" y="11"/>
                      <a:pt x="29" y="11"/>
                    </a:cubicBezTo>
                    <a:cubicBezTo>
                      <a:pt x="28" y="11"/>
                      <a:pt x="28" y="10"/>
                      <a:pt x="28" y="11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11"/>
                      <a:pt x="27" y="10"/>
                      <a:pt x="26" y="12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0"/>
                      <a:pt x="25" y="14"/>
                      <a:pt x="26" y="12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2"/>
                      <a:pt x="26" y="10"/>
                      <a:pt x="25" y="11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1"/>
                      <a:pt x="25" y="10"/>
                      <a:pt x="24" y="12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6" y="9"/>
                      <a:pt x="24" y="12"/>
                      <a:pt x="24" y="11"/>
                    </a:cubicBezTo>
                    <a:cubicBezTo>
                      <a:pt x="24" y="11"/>
                      <a:pt x="25" y="10"/>
                      <a:pt x="25" y="10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3" y="8"/>
                      <a:pt x="22" y="8"/>
                      <a:pt x="20" y="9"/>
                    </a:cubicBezTo>
                    <a:cubicBezTo>
                      <a:pt x="21" y="7"/>
                      <a:pt x="21" y="8"/>
                      <a:pt x="22" y="6"/>
                    </a:cubicBezTo>
                    <a:cubicBezTo>
                      <a:pt x="21" y="8"/>
                      <a:pt x="21" y="7"/>
                      <a:pt x="21" y="7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0" y="7"/>
                      <a:pt x="21" y="6"/>
                      <a:pt x="20" y="6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19" y="8"/>
                      <a:pt x="21" y="4"/>
                      <a:pt x="20" y="7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9" y="7"/>
                      <a:pt x="20" y="4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20" y="5"/>
                      <a:pt x="18" y="8"/>
                      <a:pt x="18" y="6"/>
                    </a:cubicBezTo>
                    <a:cubicBezTo>
                      <a:pt x="18" y="6"/>
                      <a:pt x="18" y="7"/>
                      <a:pt x="17" y="8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7" y="7"/>
                      <a:pt x="16" y="6"/>
                      <a:pt x="14" y="8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3" y="8"/>
                      <a:pt x="15" y="4"/>
                      <a:pt x="12" y="8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8"/>
                      <a:pt x="12" y="7"/>
                      <a:pt x="11" y="8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7"/>
                      <a:pt x="10" y="9"/>
                      <a:pt x="10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4"/>
                      <a:pt x="11" y="1"/>
                      <a:pt x="8" y="5"/>
                    </a:cubicBezTo>
                    <a:cubicBezTo>
                      <a:pt x="7" y="5"/>
                      <a:pt x="9" y="2"/>
                      <a:pt x="9" y="3"/>
                    </a:cubicBezTo>
                    <a:cubicBezTo>
                      <a:pt x="6" y="5"/>
                      <a:pt x="8" y="0"/>
                      <a:pt x="4" y="4"/>
                    </a:cubicBezTo>
                    <a:cubicBezTo>
                      <a:pt x="3" y="5"/>
                      <a:pt x="0" y="10"/>
                      <a:pt x="0" y="10"/>
                    </a:cubicBezTo>
                    <a:cubicBezTo>
                      <a:pt x="3" y="9"/>
                      <a:pt x="3" y="12"/>
                      <a:pt x="3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16" name="Freeform 211"/>
              <p:cNvSpPr>
                <a:spLocks/>
              </p:cNvSpPr>
              <p:nvPr/>
            </p:nvSpPr>
            <p:spPr bwMode="auto">
              <a:xfrm>
                <a:off x="5817" y="2022"/>
                <a:ext cx="5" cy="3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1" y="0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17" name="Freeform 212"/>
              <p:cNvSpPr>
                <a:spLocks/>
              </p:cNvSpPr>
              <p:nvPr/>
            </p:nvSpPr>
            <p:spPr bwMode="auto">
              <a:xfrm>
                <a:off x="5817" y="2015"/>
                <a:ext cx="2" cy="5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0" y="1"/>
                      <a:pt x="1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18" name="Freeform 213"/>
              <p:cNvSpPr>
                <a:spLocks/>
              </p:cNvSpPr>
              <p:nvPr/>
            </p:nvSpPr>
            <p:spPr bwMode="auto">
              <a:xfrm>
                <a:off x="5810" y="2008"/>
                <a:ext cx="2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19" name="Freeform 214"/>
              <p:cNvSpPr>
                <a:spLocks/>
              </p:cNvSpPr>
              <p:nvPr/>
            </p:nvSpPr>
            <p:spPr bwMode="auto">
              <a:xfrm>
                <a:off x="5810" y="2051"/>
                <a:ext cx="4" cy="7"/>
              </a:xfrm>
              <a:custGeom>
                <a:avLst/>
                <a:gdLst>
                  <a:gd name="T0" fmla="*/ 0 w 2"/>
                  <a:gd name="T1" fmla="*/ 3 h 3"/>
                  <a:gd name="T2" fmla="*/ 2 w 2"/>
                  <a:gd name="T3" fmla="*/ 0 h 3"/>
                  <a:gd name="T4" fmla="*/ 0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20" name="Freeform 215"/>
              <p:cNvSpPr>
                <a:spLocks/>
              </p:cNvSpPr>
              <p:nvPr/>
            </p:nvSpPr>
            <p:spPr bwMode="auto">
              <a:xfrm>
                <a:off x="5819" y="2025"/>
                <a:ext cx="3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0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21" name="Freeform 216"/>
              <p:cNvSpPr>
                <a:spLocks/>
              </p:cNvSpPr>
              <p:nvPr/>
            </p:nvSpPr>
            <p:spPr bwMode="auto">
              <a:xfrm>
                <a:off x="5810" y="2053"/>
                <a:ext cx="4" cy="5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2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0"/>
                      <a:pt x="1" y="2"/>
                      <a:pt x="1" y="2"/>
                    </a:cubicBezTo>
                    <a:cubicBezTo>
                      <a:pt x="0" y="2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22" name="Freeform 217"/>
              <p:cNvSpPr>
                <a:spLocks/>
              </p:cNvSpPr>
              <p:nvPr/>
            </p:nvSpPr>
            <p:spPr bwMode="auto">
              <a:xfrm>
                <a:off x="7237" y="202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23" name="Freeform 218"/>
              <p:cNvSpPr>
                <a:spLocks/>
              </p:cNvSpPr>
              <p:nvPr/>
            </p:nvSpPr>
            <p:spPr bwMode="auto">
              <a:xfrm>
                <a:off x="5758" y="2039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24" name="Freeform 219"/>
              <p:cNvSpPr>
                <a:spLocks/>
              </p:cNvSpPr>
              <p:nvPr/>
            </p:nvSpPr>
            <p:spPr bwMode="auto">
              <a:xfrm>
                <a:off x="5731" y="1977"/>
                <a:ext cx="3" cy="3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25" name="Freeform 220"/>
              <p:cNvSpPr>
                <a:spLocks/>
              </p:cNvSpPr>
              <p:nvPr/>
            </p:nvSpPr>
            <p:spPr bwMode="auto">
              <a:xfrm>
                <a:off x="5822" y="2025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26" name="Freeform 221"/>
              <p:cNvSpPr>
                <a:spLocks/>
              </p:cNvSpPr>
              <p:nvPr/>
            </p:nvSpPr>
            <p:spPr bwMode="auto">
              <a:xfrm>
                <a:off x="5731" y="2027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27" name="Freeform 222"/>
              <p:cNvSpPr>
                <a:spLocks/>
              </p:cNvSpPr>
              <p:nvPr/>
            </p:nvSpPr>
            <p:spPr bwMode="auto">
              <a:xfrm>
                <a:off x="7278" y="2008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28" name="Freeform 223"/>
              <p:cNvSpPr>
                <a:spLocks/>
              </p:cNvSpPr>
              <p:nvPr/>
            </p:nvSpPr>
            <p:spPr bwMode="auto">
              <a:xfrm>
                <a:off x="5741" y="19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29" name="Freeform 224"/>
              <p:cNvSpPr>
                <a:spLocks/>
              </p:cNvSpPr>
              <p:nvPr/>
            </p:nvSpPr>
            <p:spPr bwMode="auto">
              <a:xfrm>
                <a:off x="5822" y="2013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30" name="Freeform 225"/>
              <p:cNvSpPr>
                <a:spLocks/>
              </p:cNvSpPr>
              <p:nvPr/>
            </p:nvSpPr>
            <p:spPr bwMode="auto">
              <a:xfrm>
                <a:off x="6348" y="3295"/>
                <a:ext cx="7" cy="10"/>
              </a:xfrm>
              <a:custGeom>
                <a:avLst/>
                <a:gdLst>
                  <a:gd name="T0" fmla="*/ 3 w 3"/>
                  <a:gd name="T1" fmla="*/ 0 h 4"/>
                  <a:gd name="T2" fmla="*/ 1 w 3"/>
                  <a:gd name="T3" fmla="*/ 1 h 4"/>
                  <a:gd name="T4" fmla="*/ 1 w 3"/>
                  <a:gd name="T5" fmla="*/ 3 h 4"/>
                  <a:gd name="T6" fmla="*/ 0 w 3"/>
                  <a:gd name="T7" fmla="*/ 4 h 4"/>
                  <a:gd name="T8" fmla="*/ 2 w 3"/>
                  <a:gd name="T9" fmla="*/ 1 h 4"/>
                  <a:gd name="T10" fmla="*/ 3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0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ubicBezTo>
                      <a:pt x="1" y="4"/>
                      <a:pt x="2" y="2"/>
                      <a:pt x="2" y="1"/>
                    </a:cubicBezTo>
                    <a:cubicBezTo>
                      <a:pt x="3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31" name="Freeform 226"/>
              <p:cNvSpPr>
                <a:spLocks/>
              </p:cNvSpPr>
              <p:nvPr/>
            </p:nvSpPr>
            <p:spPr bwMode="auto">
              <a:xfrm>
                <a:off x="6623" y="330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32" name="Freeform 227"/>
              <p:cNvSpPr>
                <a:spLocks/>
              </p:cNvSpPr>
              <p:nvPr/>
            </p:nvSpPr>
            <p:spPr bwMode="auto">
              <a:xfrm>
                <a:off x="6348" y="329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57" name="Rectangle 228"/>
              <p:cNvSpPr>
                <a:spLocks noChangeArrowheads="1"/>
              </p:cNvSpPr>
              <p:nvPr/>
            </p:nvSpPr>
            <p:spPr bwMode="auto">
              <a:xfrm>
                <a:off x="6355" y="3305"/>
                <a:ext cx="5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58" name="Freeform 229"/>
              <p:cNvSpPr>
                <a:spLocks/>
              </p:cNvSpPr>
              <p:nvPr/>
            </p:nvSpPr>
            <p:spPr bwMode="auto">
              <a:xfrm>
                <a:off x="6350" y="3170"/>
                <a:ext cx="3" cy="11"/>
              </a:xfrm>
              <a:custGeom>
                <a:avLst/>
                <a:gdLst>
                  <a:gd name="T0" fmla="*/ 0 w 1"/>
                  <a:gd name="T1" fmla="*/ 2 h 5"/>
                  <a:gd name="T2" fmla="*/ 1 w 1"/>
                  <a:gd name="T3" fmla="*/ 3 h 5"/>
                  <a:gd name="T4" fmla="*/ 0 w 1"/>
                  <a:gd name="T5" fmla="*/ 5 h 5"/>
                  <a:gd name="T6" fmla="*/ 1 w 1"/>
                  <a:gd name="T7" fmla="*/ 1 h 5"/>
                  <a:gd name="T8" fmla="*/ 1 w 1"/>
                  <a:gd name="T9" fmla="*/ 0 h 5"/>
                  <a:gd name="T10" fmla="*/ 0 w 1"/>
                  <a:gd name="T1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5">
                    <a:moveTo>
                      <a:pt x="0" y="2"/>
                    </a:moveTo>
                    <a:cubicBezTo>
                      <a:pt x="0" y="2"/>
                      <a:pt x="0" y="4"/>
                      <a:pt x="1" y="3"/>
                    </a:cubicBezTo>
                    <a:cubicBezTo>
                      <a:pt x="1" y="3"/>
                      <a:pt x="0" y="4"/>
                      <a:pt x="0" y="5"/>
                    </a:cubicBezTo>
                    <a:cubicBezTo>
                      <a:pt x="1" y="4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59" name="Freeform 230"/>
              <p:cNvSpPr>
                <a:spLocks/>
              </p:cNvSpPr>
              <p:nvPr/>
            </p:nvSpPr>
            <p:spPr bwMode="auto">
              <a:xfrm>
                <a:off x="6350" y="3293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60" name="Freeform 231"/>
              <p:cNvSpPr>
                <a:spLocks/>
              </p:cNvSpPr>
              <p:nvPr/>
            </p:nvSpPr>
            <p:spPr bwMode="auto">
              <a:xfrm>
                <a:off x="6348" y="3167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2 h 2"/>
                  <a:gd name="T4" fmla="*/ 1 w 1"/>
                  <a:gd name="T5" fmla="*/ 1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61" name="Freeform 232"/>
              <p:cNvSpPr>
                <a:spLocks/>
              </p:cNvSpPr>
              <p:nvPr/>
            </p:nvSpPr>
            <p:spPr bwMode="auto">
              <a:xfrm>
                <a:off x="6381" y="3331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1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2" y="0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62" name="Freeform 233"/>
              <p:cNvSpPr>
                <a:spLocks/>
              </p:cNvSpPr>
              <p:nvPr/>
            </p:nvSpPr>
            <p:spPr bwMode="auto">
              <a:xfrm>
                <a:off x="6519" y="3381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63" name="Freeform 234"/>
              <p:cNvSpPr>
                <a:spLocks/>
              </p:cNvSpPr>
              <p:nvPr/>
            </p:nvSpPr>
            <p:spPr bwMode="auto">
              <a:xfrm>
                <a:off x="6192" y="19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64" name="Freeform 235"/>
              <p:cNvSpPr>
                <a:spLocks/>
              </p:cNvSpPr>
              <p:nvPr/>
            </p:nvSpPr>
            <p:spPr bwMode="auto">
              <a:xfrm>
                <a:off x="6348" y="3174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65" name="Freeform 236"/>
              <p:cNvSpPr>
                <a:spLocks/>
              </p:cNvSpPr>
              <p:nvPr/>
            </p:nvSpPr>
            <p:spPr bwMode="auto">
              <a:xfrm>
                <a:off x="6192" y="19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66" name="Freeform 237"/>
              <p:cNvSpPr>
                <a:spLocks/>
              </p:cNvSpPr>
              <p:nvPr/>
            </p:nvSpPr>
            <p:spPr bwMode="auto">
              <a:xfrm>
                <a:off x="6362" y="3319"/>
                <a:ext cx="3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67" name="Oval 238"/>
              <p:cNvSpPr>
                <a:spLocks noChangeArrowheads="1"/>
              </p:cNvSpPr>
              <p:nvPr/>
            </p:nvSpPr>
            <p:spPr bwMode="auto">
              <a:xfrm>
                <a:off x="6192" y="1973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68" name="Freeform 239"/>
              <p:cNvSpPr>
                <a:spLocks/>
              </p:cNvSpPr>
              <p:nvPr/>
            </p:nvSpPr>
            <p:spPr bwMode="auto">
              <a:xfrm>
                <a:off x="6550" y="3165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69" name="Freeform 240"/>
              <p:cNvSpPr>
                <a:spLocks/>
              </p:cNvSpPr>
              <p:nvPr/>
            </p:nvSpPr>
            <p:spPr bwMode="auto">
              <a:xfrm>
                <a:off x="6609" y="31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70" name="Freeform 241"/>
              <p:cNvSpPr>
                <a:spLocks/>
              </p:cNvSpPr>
              <p:nvPr/>
            </p:nvSpPr>
            <p:spPr bwMode="auto">
              <a:xfrm>
                <a:off x="6585" y="315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71" name="Freeform 242"/>
              <p:cNvSpPr>
                <a:spLocks/>
              </p:cNvSpPr>
              <p:nvPr/>
            </p:nvSpPr>
            <p:spPr bwMode="auto">
              <a:xfrm>
                <a:off x="6329" y="3020"/>
                <a:ext cx="446" cy="178"/>
              </a:xfrm>
              <a:custGeom>
                <a:avLst/>
                <a:gdLst>
                  <a:gd name="T0" fmla="*/ 11 w 188"/>
                  <a:gd name="T1" fmla="*/ 59 h 75"/>
                  <a:gd name="T2" fmla="*/ 17 w 188"/>
                  <a:gd name="T3" fmla="*/ 64 h 75"/>
                  <a:gd name="T4" fmla="*/ 14 w 188"/>
                  <a:gd name="T5" fmla="*/ 70 h 75"/>
                  <a:gd name="T6" fmla="*/ 17 w 188"/>
                  <a:gd name="T7" fmla="*/ 71 h 75"/>
                  <a:gd name="T8" fmla="*/ 21 w 188"/>
                  <a:gd name="T9" fmla="*/ 69 h 75"/>
                  <a:gd name="T10" fmla="*/ 22 w 188"/>
                  <a:gd name="T11" fmla="*/ 71 h 75"/>
                  <a:gd name="T12" fmla="*/ 27 w 188"/>
                  <a:gd name="T13" fmla="*/ 67 h 75"/>
                  <a:gd name="T14" fmla="*/ 30 w 188"/>
                  <a:gd name="T15" fmla="*/ 72 h 75"/>
                  <a:gd name="T16" fmla="*/ 31 w 188"/>
                  <a:gd name="T17" fmla="*/ 74 h 75"/>
                  <a:gd name="T18" fmla="*/ 33 w 188"/>
                  <a:gd name="T19" fmla="*/ 72 h 75"/>
                  <a:gd name="T20" fmla="*/ 37 w 188"/>
                  <a:gd name="T21" fmla="*/ 74 h 75"/>
                  <a:gd name="T22" fmla="*/ 40 w 188"/>
                  <a:gd name="T23" fmla="*/ 69 h 75"/>
                  <a:gd name="T24" fmla="*/ 43 w 188"/>
                  <a:gd name="T25" fmla="*/ 64 h 75"/>
                  <a:gd name="T26" fmla="*/ 45 w 188"/>
                  <a:gd name="T27" fmla="*/ 69 h 75"/>
                  <a:gd name="T28" fmla="*/ 54 w 188"/>
                  <a:gd name="T29" fmla="*/ 69 h 75"/>
                  <a:gd name="T30" fmla="*/ 58 w 188"/>
                  <a:gd name="T31" fmla="*/ 69 h 75"/>
                  <a:gd name="T32" fmla="*/ 62 w 188"/>
                  <a:gd name="T33" fmla="*/ 68 h 75"/>
                  <a:gd name="T34" fmla="*/ 73 w 188"/>
                  <a:gd name="T35" fmla="*/ 66 h 75"/>
                  <a:gd name="T36" fmla="*/ 76 w 188"/>
                  <a:gd name="T37" fmla="*/ 65 h 75"/>
                  <a:gd name="T38" fmla="*/ 77 w 188"/>
                  <a:gd name="T39" fmla="*/ 64 h 75"/>
                  <a:gd name="T40" fmla="*/ 80 w 188"/>
                  <a:gd name="T41" fmla="*/ 62 h 75"/>
                  <a:gd name="T42" fmla="*/ 83 w 188"/>
                  <a:gd name="T43" fmla="*/ 63 h 75"/>
                  <a:gd name="T44" fmla="*/ 86 w 188"/>
                  <a:gd name="T45" fmla="*/ 61 h 75"/>
                  <a:gd name="T46" fmla="*/ 94 w 188"/>
                  <a:gd name="T47" fmla="*/ 61 h 75"/>
                  <a:gd name="T48" fmla="*/ 100 w 188"/>
                  <a:gd name="T49" fmla="*/ 59 h 75"/>
                  <a:gd name="T50" fmla="*/ 105 w 188"/>
                  <a:gd name="T51" fmla="*/ 59 h 75"/>
                  <a:gd name="T52" fmla="*/ 108 w 188"/>
                  <a:gd name="T53" fmla="*/ 57 h 75"/>
                  <a:gd name="T54" fmla="*/ 109 w 188"/>
                  <a:gd name="T55" fmla="*/ 57 h 75"/>
                  <a:gd name="T56" fmla="*/ 114 w 188"/>
                  <a:gd name="T57" fmla="*/ 54 h 75"/>
                  <a:gd name="T58" fmla="*/ 120 w 188"/>
                  <a:gd name="T59" fmla="*/ 53 h 75"/>
                  <a:gd name="T60" fmla="*/ 124 w 188"/>
                  <a:gd name="T61" fmla="*/ 50 h 75"/>
                  <a:gd name="T62" fmla="*/ 127 w 188"/>
                  <a:gd name="T63" fmla="*/ 41 h 75"/>
                  <a:gd name="T64" fmla="*/ 133 w 188"/>
                  <a:gd name="T65" fmla="*/ 44 h 75"/>
                  <a:gd name="T66" fmla="*/ 139 w 188"/>
                  <a:gd name="T67" fmla="*/ 41 h 75"/>
                  <a:gd name="T68" fmla="*/ 144 w 188"/>
                  <a:gd name="T69" fmla="*/ 39 h 75"/>
                  <a:gd name="T70" fmla="*/ 156 w 188"/>
                  <a:gd name="T71" fmla="*/ 34 h 75"/>
                  <a:gd name="T72" fmla="*/ 160 w 188"/>
                  <a:gd name="T73" fmla="*/ 33 h 75"/>
                  <a:gd name="T74" fmla="*/ 170 w 188"/>
                  <a:gd name="T75" fmla="*/ 21 h 75"/>
                  <a:gd name="T76" fmla="*/ 173 w 188"/>
                  <a:gd name="T77" fmla="*/ 18 h 75"/>
                  <a:gd name="T78" fmla="*/ 169 w 188"/>
                  <a:gd name="T79" fmla="*/ 9 h 75"/>
                  <a:gd name="T80" fmla="*/ 149 w 188"/>
                  <a:gd name="T81" fmla="*/ 20 h 75"/>
                  <a:gd name="T82" fmla="*/ 110 w 188"/>
                  <a:gd name="T83" fmla="*/ 42 h 75"/>
                  <a:gd name="T84" fmla="*/ 103 w 188"/>
                  <a:gd name="T85" fmla="*/ 39 h 75"/>
                  <a:gd name="T86" fmla="*/ 88 w 188"/>
                  <a:gd name="T87" fmla="*/ 44 h 75"/>
                  <a:gd name="T88" fmla="*/ 69 w 188"/>
                  <a:gd name="T89" fmla="*/ 48 h 75"/>
                  <a:gd name="T90" fmla="*/ 59 w 188"/>
                  <a:gd name="T91" fmla="*/ 49 h 75"/>
                  <a:gd name="T92" fmla="*/ 44 w 188"/>
                  <a:gd name="T93" fmla="*/ 52 h 75"/>
                  <a:gd name="T94" fmla="*/ 29 w 188"/>
                  <a:gd name="T95" fmla="*/ 53 h 75"/>
                  <a:gd name="T96" fmla="*/ 19 w 188"/>
                  <a:gd name="T97" fmla="*/ 53 h 75"/>
                  <a:gd name="T98" fmla="*/ 10 w 188"/>
                  <a:gd name="T99" fmla="*/ 49 h 75"/>
                  <a:gd name="T100" fmla="*/ 7 w 188"/>
                  <a:gd name="T101" fmla="*/ 47 h 75"/>
                  <a:gd name="T102" fmla="*/ 5 w 188"/>
                  <a:gd name="T103" fmla="*/ 47 h 75"/>
                  <a:gd name="T104" fmla="*/ 3 w 188"/>
                  <a:gd name="T105" fmla="*/ 5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88" h="75">
                    <a:moveTo>
                      <a:pt x="5" y="55"/>
                    </a:moveTo>
                    <a:cubicBezTo>
                      <a:pt x="5" y="55"/>
                      <a:pt x="5" y="55"/>
                      <a:pt x="5" y="55"/>
                    </a:cubicBezTo>
                    <a:cubicBezTo>
                      <a:pt x="5" y="57"/>
                      <a:pt x="5" y="54"/>
                      <a:pt x="6" y="54"/>
                    </a:cubicBezTo>
                    <a:cubicBezTo>
                      <a:pt x="6" y="55"/>
                      <a:pt x="4" y="57"/>
                      <a:pt x="4" y="58"/>
                    </a:cubicBezTo>
                    <a:cubicBezTo>
                      <a:pt x="5" y="58"/>
                      <a:pt x="7" y="58"/>
                      <a:pt x="7" y="60"/>
                    </a:cubicBezTo>
                    <a:cubicBezTo>
                      <a:pt x="8" y="60"/>
                      <a:pt x="10" y="59"/>
                      <a:pt x="11" y="59"/>
                    </a:cubicBezTo>
                    <a:cubicBezTo>
                      <a:pt x="12" y="59"/>
                      <a:pt x="10" y="61"/>
                      <a:pt x="11" y="60"/>
                    </a:cubicBezTo>
                    <a:cubicBezTo>
                      <a:pt x="11" y="61"/>
                      <a:pt x="10" y="62"/>
                      <a:pt x="10" y="63"/>
                    </a:cubicBezTo>
                    <a:cubicBezTo>
                      <a:pt x="10" y="62"/>
                      <a:pt x="11" y="64"/>
                      <a:pt x="12" y="61"/>
                    </a:cubicBezTo>
                    <a:cubicBezTo>
                      <a:pt x="12" y="62"/>
                      <a:pt x="14" y="63"/>
                      <a:pt x="15" y="63"/>
                    </a:cubicBezTo>
                    <a:cubicBezTo>
                      <a:pt x="14" y="63"/>
                      <a:pt x="14" y="64"/>
                      <a:pt x="14" y="65"/>
                    </a:cubicBezTo>
                    <a:cubicBezTo>
                      <a:pt x="15" y="64"/>
                      <a:pt x="16" y="63"/>
                      <a:pt x="17" y="64"/>
                    </a:cubicBezTo>
                    <a:cubicBezTo>
                      <a:pt x="17" y="62"/>
                      <a:pt x="17" y="62"/>
                      <a:pt x="18" y="60"/>
                    </a:cubicBezTo>
                    <a:cubicBezTo>
                      <a:pt x="18" y="60"/>
                      <a:pt x="18" y="59"/>
                      <a:pt x="18" y="60"/>
                    </a:cubicBezTo>
                    <a:cubicBezTo>
                      <a:pt x="18" y="61"/>
                      <a:pt x="17" y="64"/>
                      <a:pt x="18" y="64"/>
                    </a:cubicBezTo>
                    <a:cubicBezTo>
                      <a:pt x="17" y="67"/>
                      <a:pt x="17" y="64"/>
                      <a:pt x="16" y="67"/>
                    </a:cubicBezTo>
                    <a:cubicBezTo>
                      <a:pt x="15" y="69"/>
                      <a:pt x="14" y="68"/>
                      <a:pt x="14" y="67"/>
                    </a:cubicBezTo>
                    <a:cubicBezTo>
                      <a:pt x="12" y="69"/>
                      <a:pt x="14" y="67"/>
                      <a:pt x="14" y="70"/>
                    </a:cubicBezTo>
                    <a:cubicBezTo>
                      <a:pt x="14" y="70"/>
                      <a:pt x="15" y="68"/>
                      <a:pt x="16" y="68"/>
                    </a:cubicBezTo>
                    <a:cubicBezTo>
                      <a:pt x="17" y="67"/>
                      <a:pt x="16" y="67"/>
                      <a:pt x="17" y="66"/>
                    </a:cubicBezTo>
                    <a:cubicBezTo>
                      <a:pt x="19" y="64"/>
                      <a:pt x="18" y="68"/>
                      <a:pt x="18" y="68"/>
                    </a:cubicBezTo>
                    <a:cubicBezTo>
                      <a:pt x="17" y="69"/>
                      <a:pt x="17" y="69"/>
                      <a:pt x="17" y="69"/>
                    </a:cubicBezTo>
                    <a:cubicBezTo>
                      <a:pt x="18" y="70"/>
                      <a:pt x="18" y="68"/>
                      <a:pt x="19" y="69"/>
                    </a:cubicBezTo>
                    <a:cubicBezTo>
                      <a:pt x="19" y="72"/>
                      <a:pt x="18" y="69"/>
                      <a:pt x="17" y="71"/>
                    </a:cubicBezTo>
                    <a:cubicBezTo>
                      <a:pt x="17" y="73"/>
                      <a:pt x="17" y="73"/>
                      <a:pt x="17" y="73"/>
                    </a:cubicBezTo>
                    <a:cubicBezTo>
                      <a:pt x="18" y="74"/>
                      <a:pt x="18" y="70"/>
                      <a:pt x="19" y="72"/>
                    </a:cubicBezTo>
                    <a:cubicBezTo>
                      <a:pt x="19" y="73"/>
                      <a:pt x="19" y="73"/>
                      <a:pt x="19" y="73"/>
                    </a:cubicBezTo>
                    <a:cubicBezTo>
                      <a:pt x="20" y="72"/>
                      <a:pt x="20" y="72"/>
                      <a:pt x="20" y="72"/>
                    </a:cubicBezTo>
                    <a:cubicBezTo>
                      <a:pt x="20" y="71"/>
                      <a:pt x="20" y="69"/>
                      <a:pt x="19" y="69"/>
                    </a:cubicBezTo>
                    <a:cubicBezTo>
                      <a:pt x="20" y="66"/>
                      <a:pt x="20" y="69"/>
                      <a:pt x="21" y="69"/>
                    </a:cubicBezTo>
                    <a:cubicBezTo>
                      <a:pt x="22" y="67"/>
                      <a:pt x="21" y="69"/>
                      <a:pt x="21" y="67"/>
                    </a:cubicBezTo>
                    <a:cubicBezTo>
                      <a:pt x="21" y="65"/>
                      <a:pt x="22" y="65"/>
                      <a:pt x="22" y="65"/>
                    </a:cubicBezTo>
                    <a:cubicBezTo>
                      <a:pt x="23" y="65"/>
                      <a:pt x="22" y="67"/>
                      <a:pt x="22" y="68"/>
                    </a:cubicBezTo>
                    <a:cubicBezTo>
                      <a:pt x="22" y="69"/>
                      <a:pt x="22" y="69"/>
                      <a:pt x="22" y="68"/>
                    </a:cubicBezTo>
                    <a:cubicBezTo>
                      <a:pt x="21" y="69"/>
                      <a:pt x="22" y="71"/>
                      <a:pt x="21" y="73"/>
                    </a:cubicBezTo>
                    <a:cubicBezTo>
                      <a:pt x="21" y="74"/>
                      <a:pt x="22" y="72"/>
                      <a:pt x="22" y="71"/>
                    </a:cubicBezTo>
                    <a:cubicBezTo>
                      <a:pt x="22" y="71"/>
                      <a:pt x="23" y="69"/>
                      <a:pt x="22" y="69"/>
                    </a:cubicBezTo>
                    <a:cubicBezTo>
                      <a:pt x="25" y="64"/>
                      <a:pt x="23" y="72"/>
                      <a:pt x="24" y="72"/>
                    </a:cubicBezTo>
                    <a:cubicBezTo>
                      <a:pt x="24" y="69"/>
                      <a:pt x="26" y="68"/>
                      <a:pt x="26" y="64"/>
                    </a:cubicBezTo>
                    <a:cubicBezTo>
                      <a:pt x="26" y="64"/>
                      <a:pt x="27" y="63"/>
                      <a:pt x="27" y="63"/>
                    </a:cubicBezTo>
                    <a:cubicBezTo>
                      <a:pt x="26" y="65"/>
                      <a:pt x="27" y="65"/>
                      <a:pt x="26" y="67"/>
                    </a:cubicBezTo>
                    <a:cubicBezTo>
                      <a:pt x="27" y="67"/>
                      <a:pt x="27" y="67"/>
                      <a:pt x="27" y="67"/>
                    </a:cubicBezTo>
                    <a:cubicBezTo>
                      <a:pt x="26" y="69"/>
                      <a:pt x="26" y="69"/>
                      <a:pt x="26" y="69"/>
                    </a:cubicBezTo>
                    <a:cubicBezTo>
                      <a:pt x="26" y="71"/>
                      <a:pt x="27" y="72"/>
                      <a:pt x="27" y="73"/>
                    </a:cubicBezTo>
                    <a:cubicBezTo>
                      <a:pt x="28" y="73"/>
                      <a:pt x="27" y="71"/>
                      <a:pt x="28" y="71"/>
                    </a:cubicBezTo>
                    <a:cubicBezTo>
                      <a:pt x="27" y="72"/>
                      <a:pt x="28" y="73"/>
                      <a:pt x="28" y="73"/>
                    </a:cubicBezTo>
                    <a:cubicBezTo>
                      <a:pt x="27" y="72"/>
                      <a:pt x="28" y="70"/>
                      <a:pt x="29" y="70"/>
                    </a:cubicBezTo>
                    <a:cubicBezTo>
                      <a:pt x="29" y="70"/>
                      <a:pt x="30" y="72"/>
                      <a:pt x="30" y="72"/>
                    </a:cubicBezTo>
                    <a:cubicBezTo>
                      <a:pt x="29" y="74"/>
                      <a:pt x="29" y="74"/>
                      <a:pt x="29" y="74"/>
                    </a:cubicBezTo>
                    <a:cubicBezTo>
                      <a:pt x="29" y="72"/>
                      <a:pt x="29" y="75"/>
                      <a:pt x="29" y="74"/>
                    </a:cubicBezTo>
                    <a:cubicBezTo>
                      <a:pt x="30" y="73"/>
                      <a:pt x="30" y="71"/>
                      <a:pt x="30" y="70"/>
                    </a:cubicBezTo>
                    <a:cubicBezTo>
                      <a:pt x="31" y="69"/>
                      <a:pt x="31" y="71"/>
                      <a:pt x="31" y="70"/>
                    </a:cubicBezTo>
                    <a:cubicBezTo>
                      <a:pt x="30" y="72"/>
                      <a:pt x="30" y="72"/>
                      <a:pt x="30" y="72"/>
                    </a:cubicBezTo>
                    <a:cubicBezTo>
                      <a:pt x="31" y="71"/>
                      <a:pt x="30" y="75"/>
                      <a:pt x="31" y="74"/>
                    </a:cubicBezTo>
                    <a:cubicBezTo>
                      <a:pt x="32" y="73"/>
                      <a:pt x="32" y="73"/>
                      <a:pt x="32" y="73"/>
                    </a:cubicBezTo>
                    <a:cubicBezTo>
                      <a:pt x="32" y="74"/>
                      <a:pt x="32" y="74"/>
                      <a:pt x="32" y="74"/>
                    </a:cubicBezTo>
                    <a:cubicBezTo>
                      <a:pt x="32" y="73"/>
                      <a:pt x="32" y="73"/>
                      <a:pt x="33" y="73"/>
                    </a:cubicBezTo>
                    <a:cubicBezTo>
                      <a:pt x="33" y="74"/>
                      <a:pt x="33" y="74"/>
                      <a:pt x="33" y="74"/>
                    </a:cubicBezTo>
                    <a:cubicBezTo>
                      <a:pt x="33" y="73"/>
                      <a:pt x="34" y="71"/>
                      <a:pt x="34" y="73"/>
                    </a:cubicBezTo>
                    <a:cubicBezTo>
                      <a:pt x="34" y="70"/>
                      <a:pt x="33" y="73"/>
                      <a:pt x="33" y="72"/>
                    </a:cubicBezTo>
                    <a:cubicBezTo>
                      <a:pt x="33" y="70"/>
                      <a:pt x="34" y="70"/>
                      <a:pt x="34" y="70"/>
                    </a:cubicBezTo>
                    <a:cubicBezTo>
                      <a:pt x="34" y="72"/>
                      <a:pt x="35" y="70"/>
                      <a:pt x="35" y="70"/>
                    </a:cubicBezTo>
                    <a:cubicBezTo>
                      <a:pt x="35" y="71"/>
                      <a:pt x="35" y="72"/>
                      <a:pt x="36" y="72"/>
                    </a:cubicBezTo>
                    <a:cubicBezTo>
                      <a:pt x="36" y="70"/>
                      <a:pt x="36" y="70"/>
                      <a:pt x="36" y="70"/>
                    </a:cubicBezTo>
                    <a:cubicBezTo>
                      <a:pt x="36" y="74"/>
                      <a:pt x="37" y="70"/>
                      <a:pt x="37" y="71"/>
                    </a:cubicBezTo>
                    <a:cubicBezTo>
                      <a:pt x="37" y="72"/>
                      <a:pt x="37" y="73"/>
                      <a:pt x="37" y="74"/>
                    </a:cubicBezTo>
                    <a:cubicBezTo>
                      <a:pt x="37" y="71"/>
                      <a:pt x="38" y="70"/>
                      <a:pt x="38" y="69"/>
                    </a:cubicBezTo>
                    <a:cubicBezTo>
                      <a:pt x="39" y="70"/>
                      <a:pt x="38" y="72"/>
                      <a:pt x="38" y="74"/>
                    </a:cubicBezTo>
                    <a:cubicBezTo>
                      <a:pt x="38" y="72"/>
                      <a:pt x="39" y="75"/>
                      <a:pt x="39" y="73"/>
                    </a:cubicBezTo>
                    <a:cubicBezTo>
                      <a:pt x="39" y="72"/>
                      <a:pt x="39" y="71"/>
                      <a:pt x="39" y="70"/>
                    </a:cubicBezTo>
                    <a:cubicBezTo>
                      <a:pt x="40" y="70"/>
                      <a:pt x="39" y="71"/>
                      <a:pt x="40" y="72"/>
                    </a:cubicBezTo>
                    <a:cubicBezTo>
                      <a:pt x="40" y="72"/>
                      <a:pt x="41" y="69"/>
                      <a:pt x="40" y="69"/>
                    </a:cubicBezTo>
                    <a:cubicBezTo>
                      <a:pt x="41" y="69"/>
                      <a:pt x="41" y="67"/>
                      <a:pt x="42" y="68"/>
                    </a:cubicBezTo>
                    <a:cubicBezTo>
                      <a:pt x="42" y="70"/>
                      <a:pt x="41" y="69"/>
                      <a:pt x="41" y="70"/>
                    </a:cubicBezTo>
                    <a:cubicBezTo>
                      <a:pt x="42" y="70"/>
                      <a:pt x="41" y="66"/>
                      <a:pt x="42" y="66"/>
                    </a:cubicBezTo>
                    <a:cubicBezTo>
                      <a:pt x="42" y="65"/>
                      <a:pt x="42" y="62"/>
                      <a:pt x="43" y="61"/>
                    </a:cubicBezTo>
                    <a:cubicBezTo>
                      <a:pt x="44" y="62"/>
                      <a:pt x="42" y="62"/>
                      <a:pt x="43" y="64"/>
                    </a:cubicBezTo>
                    <a:cubicBezTo>
                      <a:pt x="43" y="64"/>
                      <a:pt x="43" y="64"/>
                      <a:pt x="43" y="64"/>
                    </a:cubicBezTo>
                    <a:cubicBezTo>
                      <a:pt x="44" y="67"/>
                      <a:pt x="42" y="68"/>
                      <a:pt x="43" y="71"/>
                    </a:cubicBezTo>
                    <a:cubicBezTo>
                      <a:pt x="43" y="70"/>
                      <a:pt x="43" y="70"/>
                      <a:pt x="43" y="70"/>
                    </a:cubicBezTo>
                    <a:cubicBezTo>
                      <a:pt x="43" y="73"/>
                      <a:pt x="43" y="73"/>
                      <a:pt x="43" y="73"/>
                    </a:cubicBezTo>
                    <a:cubicBezTo>
                      <a:pt x="43" y="71"/>
                      <a:pt x="44" y="72"/>
                      <a:pt x="44" y="72"/>
                    </a:cubicBezTo>
                    <a:cubicBezTo>
                      <a:pt x="44" y="70"/>
                      <a:pt x="44" y="72"/>
                      <a:pt x="44" y="71"/>
                    </a:cubicBezTo>
                    <a:cubicBezTo>
                      <a:pt x="44" y="71"/>
                      <a:pt x="45" y="68"/>
                      <a:pt x="45" y="69"/>
                    </a:cubicBezTo>
                    <a:cubicBezTo>
                      <a:pt x="45" y="70"/>
                      <a:pt x="46" y="71"/>
                      <a:pt x="45" y="72"/>
                    </a:cubicBezTo>
                    <a:cubicBezTo>
                      <a:pt x="46" y="73"/>
                      <a:pt x="45" y="70"/>
                      <a:pt x="46" y="71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8" y="72"/>
                      <a:pt x="50" y="72"/>
                      <a:pt x="52" y="68"/>
                    </a:cubicBezTo>
                    <a:cubicBezTo>
                      <a:pt x="52" y="70"/>
                      <a:pt x="53" y="70"/>
                      <a:pt x="54" y="71"/>
                    </a:cubicBezTo>
                    <a:cubicBezTo>
                      <a:pt x="53" y="70"/>
                      <a:pt x="54" y="69"/>
                      <a:pt x="54" y="69"/>
                    </a:cubicBezTo>
                    <a:cubicBezTo>
                      <a:pt x="55" y="71"/>
                      <a:pt x="55" y="71"/>
                      <a:pt x="55" y="71"/>
                    </a:cubicBezTo>
                    <a:cubicBezTo>
                      <a:pt x="56" y="72"/>
                      <a:pt x="56" y="70"/>
                      <a:pt x="57" y="69"/>
                    </a:cubicBezTo>
                    <a:cubicBezTo>
                      <a:pt x="57" y="70"/>
                      <a:pt x="57" y="70"/>
                      <a:pt x="57" y="70"/>
                    </a:cubicBezTo>
                    <a:cubicBezTo>
                      <a:pt x="58" y="71"/>
                      <a:pt x="57" y="69"/>
                      <a:pt x="58" y="69"/>
                    </a:cubicBezTo>
                    <a:cubicBezTo>
                      <a:pt x="58" y="70"/>
                      <a:pt x="58" y="70"/>
                      <a:pt x="58" y="70"/>
                    </a:cubicBezTo>
                    <a:cubicBezTo>
                      <a:pt x="58" y="69"/>
                      <a:pt x="58" y="69"/>
                      <a:pt x="58" y="69"/>
                    </a:cubicBezTo>
                    <a:cubicBezTo>
                      <a:pt x="59" y="68"/>
                      <a:pt x="59" y="68"/>
                      <a:pt x="59" y="70"/>
                    </a:cubicBezTo>
                    <a:cubicBezTo>
                      <a:pt x="60" y="70"/>
                      <a:pt x="60" y="69"/>
                      <a:pt x="59" y="69"/>
                    </a:cubicBezTo>
                    <a:cubicBezTo>
                      <a:pt x="60" y="70"/>
                      <a:pt x="61" y="70"/>
                      <a:pt x="62" y="69"/>
                    </a:cubicBezTo>
                    <a:cubicBezTo>
                      <a:pt x="62" y="68"/>
                      <a:pt x="62" y="68"/>
                      <a:pt x="62" y="66"/>
                    </a:cubicBezTo>
                    <a:cubicBezTo>
                      <a:pt x="61" y="64"/>
                      <a:pt x="62" y="67"/>
                      <a:pt x="62" y="65"/>
                    </a:cubicBezTo>
                    <a:cubicBezTo>
                      <a:pt x="62" y="66"/>
                      <a:pt x="63" y="67"/>
                      <a:pt x="62" y="68"/>
                    </a:cubicBezTo>
                    <a:cubicBezTo>
                      <a:pt x="64" y="71"/>
                      <a:pt x="65" y="68"/>
                      <a:pt x="67" y="68"/>
                    </a:cubicBezTo>
                    <a:cubicBezTo>
                      <a:pt x="67" y="67"/>
                      <a:pt x="67" y="67"/>
                      <a:pt x="67" y="67"/>
                    </a:cubicBezTo>
                    <a:cubicBezTo>
                      <a:pt x="68" y="69"/>
                      <a:pt x="69" y="67"/>
                      <a:pt x="70" y="67"/>
                    </a:cubicBezTo>
                    <a:cubicBezTo>
                      <a:pt x="70" y="66"/>
                      <a:pt x="70" y="64"/>
                      <a:pt x="71" y="64"/>
                    </a:cubicBezTo>
                    <a:cubicBezTo>
                      <a:pt x="71" y="61"/>
                      <a:pt x="71" y="66"/>
                      <a:pt x="72" y="67"/>
                    </a:cubicBezTo>
                    <a:cubicBezTo>
                      <a:pt x="72" y="66"/>
                      <a:pt x="73" y="66"/>
                      <a:pt x="73" y="66"/>
                    </a:cubicBezTo>
                    <a:cubicBezTo>
                      <a:pt x="73" y="66"/>
                      <a:pt x="73" y="66"/>
                      <a:pt x="73" y="66"/>
                    </a:cubicBezTo>
                    <a:cubicBezTo>
                      <a:pt x="73" y="65"/>
                      <a:pt x="73" y="65"/>
                      <a:pt x="74" y="65"/>
                    </a:cubicBezTo>
                    <a:cubicBezTo>
                      <a:pt x="74" y="66"/>
                      <a:pt x="74" y="66"/>
                      <a:pt x="74" y="66"/>
                    </a:cubicBezTo>
                    <a:cubicBezTo>
                      <a:pt x="74" y="66"/>
                      <a:pt x="75" y="67"/>
                      <a:pt x="75" y="67"/>
                    </a:cubicBezTo>
                    <a:cubicBezTo>
                      <a:pt x="75" y="65"/>
                      <a:pt x="76" y="66"/>
                      <a:pt x="76" y="64"/>
                    </a:cubicBezTo>
                    <a:cubicBezTo>
                      <a:pt x="76" y="65"/>
                      <a:pt x="76" y="65"/>
                      <a:pt x="76" y="65"/>
                    </a:cubicBezTo>
                    <a:cubicBezTo>
                      <a:pt x="76" y="63"/>
                      <a:pt x="76" y="63"/>
                      <a:pt x="76" y="63"/>
                    </a:cubicBezTo>
                    <a:cubicBezTo>
                      <a:pt x="77" y="64"/>
                      <a:pt x="77" y="64"/>
                      <a:pt x="77" y="64"/>
                    </a:cubicBezTo>
                    <a:cubicBezTo>
                      <a:pt x="77" y="66"/>
                      <a:pt x="77" y="66"/>
                      <a:pt x="77" y="66"/>
                    </a:cubicBezTo>
                    <a:cubicBezTo>
                      <a:pt x="78" y="67"/>
                      <a:pt x="77" y="64"/>
                      <a:pt x="77" y="63"/>
                    </a:cubicBezTo>
                    <a:cubicBezTo>
                      <a:pt x="77" y="62"/>
                      <a:pt x="78" y="64"/>
                      <a:pt x="78" y="64"/>
                    </a:cubicBezTo>
                    <a:cubicBezTo>
                      <a:pt x="78" y="65"/>
                      <a:pt x="78" y="64"/>
                      <a:pt x="77" y="64"/>
                    </a:cubicBezTo>
                    <a:cubicBezTo>
                      <a:pt x="77" y="66"/>
                      <a:pt x="78" y="65"/>
                      <a:pt x="78" y="66"/>
                    </a:cubicBezTo>
                    <a:cubicBezTo>
                      <a:pt x="78" y="66"/>
                      <a:pt x="78" y="64"/>
                      <a:pt x="78" y="64"/>
                    </a:cubicBezTo>
                    <a:cubicBezTo>
                      <a:pt x="79" y="64"/>
                      <a:pt x="79" y="64"/>
                      <a:pt x="80" y="65"/>
                    </a:cubicBezTo>
                    <a:cubicBezTo>
                      <a:pt x="80" y="64"/>
                      <a:pt x="80" y="65"/>
                      <a:pt x="80" y="64"/>
                    </a:cubicBezTo>
                    <a:cubicBezTo>
                      <a:pt x="80" y="64"/>
                      <a:pt x="79" y="63"/>
                      <a:pt x="79" y="62"/>
                    </a:cubicBezTo>
                    <a:cubicBezTo>
                      <a:pt x="79" y="62"/>
                      <a:pt x="80" y="61"/>
                      <a:pt x="80" y="62"/>
                    </a:cubicBezTo>
                    <a:cubicBezTo>
                      <a:pt x="80" y="63"/>
                      <a:pt x="80" y="63"/>
                      <a:pt x="80" y="63"/>
                    </a:cubicBezTo>
                    <a:cubicBezTo>
                      <a:pt x="80" y="62"/>
                      <a:pt x="81" y="62"/>
                      <a:pt x="80" y="61"/>
                    </a:cubicBezTo>
                    <a:cubicBezTo>
                      <a:pt x="81" y="63"/>
                      <a:pt x="81" y="63"/>
                      <a:pt x="81" y="63"/>
                    </a:cubicBezTo>
                    <a:cubicBezTo>
                      <a:pt x="81" y="62"/>
                      <a:pt x="81" y="62"/>
                      <a:pt x="82" y="61"/>
                    </a:cubicBezTo>
                    <a:cubicBezTo>
                      <a:pt x="82" y="63"/>
                      <a:pt x="82" y="65"/>
                      <a:pt x="83" y="65"/>
                    </a:cubicBezTo>
                    <a:cubicBezTo>
                      <a:pt x="83" y="63"/>
                      <a:pt x="83" y="63"/>
                      <a:pt x="83" y="63"/>
                    </a:cubicBezTo>
                    <a:cubicBezTo>
                      <a:pt x="84" y="63"/>
                      <a:pt x="84" y="64"/>
                      <a:pt x="84" y="65"/>
                    </a:cubicBezTo>
                    <a:cubicBezTo>
                      <a:pt x="85" y="65"/>
                      <a:pt x="84" y="60"/>
                      <a:pt x="85" y="61"/>
                    </a:cubicBezTo>
                    <a:cubicBezTo>
                      <a:pt x="85" y="63"/>
                      <a:pt x="86" y="63"/>
                      <a:pt x="86" y="64"/>
                    </a:cubicBezTo>
                    <a:cubicBezTo>
                      <a:pt x="86" y="63"/>
                      <a:pt x="86" y="63"/>
                      <a:pt x="86" y="62"/>
                    </a:cubicBezTo>
                    <a:cubicBezTo>
                      <a:pt x="86" y="62"/>
                      <a:pt x="86" y="64"/>
                      <a:pt x="86" y="63"/>
                    </a:cubicBezTo>
                    <a:cubicBezTo>
                      <a:pt x="85" y="61"/>
                      <a:pt x="86" y="62"/>
                      <a:pt x="86" y="61"/>
                    </a:cubicBezTo>
                    <a:cubicBezTo>
                      <a:pt x="88" y="65"/>
                      <a:pt x="89" y="62"/>
                      <a:pt x="91" y="64"/>
                    </a:cubicBezTo>
                    <a:cubicBezTo>
                      <a:pt x="90" y="61"/>
                      <a:pt x="91" y="63"/>
                      <a:pt x="91" y="62"/>
                    </a:cubicBezTo>
                    <a:cubicBezTo>
                      <a:pt x="92" y="64"/>
                      <a:pt x="92" y="61"/>
                      <a:pt x="93" y="63"/>
                    </a:cubicBezTo>
                    <a:cubicBezTo>
                      <a:pt x="92" y="60"/>
                      <a:pt x="92" y="60"/>
                      <a:pt x="92" y="60"/>
                    </a:cubicBezTo>
                    <a:cubicBezTo>
                      <a:pt x="93" y="61"/>
                      <a:pt x="92" y="56"/>
                      <a:pt x="94" y="59"/>
                    </a:cubicBezTo>
                    <a:cubicBezTo>
                      <a:pt x="94" y="60"/>
                      <a:pt x="94" y="61"/>
                      <a:pt x="94" y="61"/>
                    </a:cubicBezTo>
                    <a:cubicBezTo>
                      <a:pt x="95" y="64"/>
                      <a:pt x="95" y="59"/>
                      <a:pt x="96" y="62"/>
                    </a:cubicBezTo>
                    <a:cubicBezTo>
                      <a:pt x="96" y="61"/>
                      <a:pt x="95" y="59"/>
                      <a:pt x="96" y="58"/>
                    </a:cubicBezTo>
                    <a:cubicBezTo>
                      <a:pt x="96" y="59"/>
                      <a:pt x="98" y="60"/>
                      <a:pt x="98" y="60"/>
                    </a:cubicBezTo>
                    <a:cubicBezTo>
                      <a:pt x="98" y="60"/>
                      <a:pt x="98" y="59"/>
                      <a:pt x="98" y="60"/>
                    </a:cubicBezTo>
                    <a:cubicBezTo>
                      <a:pt x="99" y="61"/>
                      <a:pt x="98" y="61"/>
                      <a:pt x="98" y="61"/>
                    </a:cubicBezTo>
                    <a:cubicBezTo>
                      <a:pt x="99" y="62"/>
                      <a:pt x="99" y="60"/>
                      <a:pt x="100" y="59"/>
                    </a:cubicBezTo>
                    <a:cubicBezTo>
                      <a:pt x="101" y="61"/>
                      <a:pt x="101" y="60"/>
                      <a:pt x="102" y="61"/>
                    </a:cubicBezTo>
                    <a:cubicBezTo>
                      <a:pt x="102" y="58"/>
                      <a:pt x="104" y="61"/>
                      <a:pt x="103" y="58"/>
                    </a:cubicBezTo>
                    <a:cubicBezTo>
                      <a:pt x="103" y="59"/>
                      <a:pt x="103" y="59"/>
                      <a:pt x="103" y="59"/>
                    </a:cubicBezTo>
                    <a:cubicBezTo>
                      <a:pt x="104" y="58"/>
                      <a:pt x="103" y="56"/>
                      <a:pt x="104" y="56"/>
                    </a:cubicBezTo>
                    <a:cubicBezTo>
                      <a:pt x="104" y="58"/>
                      <a:pt x="104" y="58"/>
                      <a:pt x="104" y="58"/>
                    </a:cubicBezTo>
                    <a:cubicBezTo>
                      <a:pt x="105" y="61"/>
                      <a:pt x="105" y="58"/>
                      <a:pt x="105" y="59"/>
                    </a:cubicBezTo>
                    <a:cubicBezTo>
                      <a:pt x="105" y="58"/>
                      <a:pt x="106" y="59"/>
                      <a:pt x="106" y="58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7" y="55"/>
                      <a:pt x="107" y="58"/>
                      <a:pt x="107" y="58"/>
                    </a:cubicBezTo>
                    <a:cubicBezTo>
                      <a:pt x="107" y="59"/>
                      <a:pt x="108" y="58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9" y="57"/>
                    </a:cubicBezTo>
                    <a:cubicBezTo>
                      <a:pt x="109" y="57"/>
                      <a:pt x="109" y="57"/>
                      <a:pt x="109" y="57"/>
                    </a:cubicBezTo>
                    <a:cubicBezTo>
                      <a:pt x="109" y="57"/>
                      <a:pt x="109" y="57"/>
                      <a:pt x="109" y="58"/>
                    </a:cubicBezTo>
                    <a:cubicBezTo>
                      <a:pt x="109" y="59"/>
                      <a:pt x="109" y="59"/>
                      <a:pt x="109" y="59"/>
                    </a:cubicBezTo>
                    <a:cubicBezTo>
                      <a:pt x="110" y="59"/>
                      <a:pt x="110" y="57"/>
                      <a:pt x="110" y="57"/>
                    </a:cubicBezTo>
                    <a:cubicBezTo>
                      <a:pt x="111" y="58"/>
                      <a:pt x="113" y="56"/>
                      <a:pt x="113" y="55"/>
                    </a:cubicBezTo>
                    <a:cubicBezTo>
                      <a:pt x="113" y="55"/>
                      <a:pt x="113" y="56"/>
                      <a:pt x="113" y="55"/>
                    </a:cubicBezTo>
                    <a:cubicBezTo>
                      <a:pt x="114" y="55"/>
                      <a:pt x="114" y="53"/>
                      <a:pt x="114" y="54"/>
                    </a:cubicBezTo>
                    <a:cubicBezTo>
                      <a:pt x="114" y="54"/>
                      <a:pt x="115" y="55"/>
                      <a:pt x="115" y="55"/>
                    </a:cubicBezTo>
                    <a:cubicBezTo>
                      <a:pt x="115" y="56"/>
                      <a:pt x="115" y="54"/>
                      <a:pt x="115" y="54"/>
                    </a:cubicBezTo>
                    <a:cubicBezTo>
                      <a:pt x="116" y="56"/>
                      <a:pt x="116" y="52"/>
                      <a:pt x="118" y="53"/>
                    </a:cubicBezTo>
                    <a:cubicBezTo>
                      <a:pt x="118" y="53"/>
                      <a:pt x="118" y="54"/>
                      <a:pt x="118" y="55"/>
                    </a:cubicBezTo>
                    <a:cubicBezTo>
                      <a:pt x="119" y="54"/>
                      <a:pt x="119" y="53"/>
                      <a:pt x="120" y="51"/>
                    </a:cubicBezTo>
                    <a:cubicBezTo>
                      <a:pt x="120" y="53"/>
                      <a:pt x="120" y="53"/>
                      <a:pt x="120" y="53"/>
                    </a:cubicBezTo>
                    <a:cubicBezTo>
                      <a:pt x="120" y="52"/>
                      <a:pt x="121" y="52"/>
                      <a:pt x="121" y="51"/>
                    </a:cubicBezTo>
                    <a:cubicBezTo>
                      <a:pt x="120" y="50"/>
                      <a:pt x="120" y="48"/>
                      <a:pt x="121" y="49"/>
                    </a:cubicBezTo>
                    <a:cubicBezTo>
                      <a:pt x="121" y="49"/>
                      <a:pt x="121" y="49"/>
                      <a:pt x="121" y="49"/>
                    </a:cubicBezTo>
                    <a:cubicBezTo>
                      <a:pt x="122" y="48"/>
                      <a:pt x="122" y="48"/>
                      <a:pt x="122" y="48"/>
                    </a:cubicBezTo>
                    <a:cubicBezTo>
                      <a:pt x="122" y="48"/>
                      <a:pt x="122" y="48"/>
                      <a:pt x="122" y="49"/>
                    </a:cubicBezTo>
                    <a:cubicBezTo>
                      <a:pt x="123" y="51"/>
                      <a:pt x="124" y="50"/>
                      <a:pt x="124" y="50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4" y="48"/>
                      <a:pt x="125" y="50"/>
                      <a:pt x="125" y="50"/>
                    </a:cubicBezTo>
                    <a:cubicBezTo>
                      <a:pt x="125" y="45"/>
                      <a:pt x="125" y="45"/>
                      <a:pt x="125" y="45"/>
                    </a:cubicBezTo>
                    <a:cubicBezTo>
                      <a:pt x="125" y="45"/>
                      <a:pt x="126" y="47"/>
                      <a:pt x="126" y="48"/>
                    </a:cubicBezTo>
                    <a:cubicBezTo>
                      <a:pt x="127" y="47"/>
                      <a:pt x="126" y="44"/>
                      <a:pt x="126" y="42"/>
                    </a:cubicBezTo>
                    <a:cubicBezTo>
                      <a:pt x="127" y="43"/>
                      <a:pt x="127" y="41"/>
                      <a:pt x="127" y="41"/>
                    </a:cubicBezTo>
                    <a:cubicBezTo>
                      <a:pt x="128" y="42"/>
                      <a:pt x="127" y="41"/>
                      <a:pt x="127" y="42"/>
                    </a:cubicBezTo>
                    <a:cubicBezTo>
                      <a:pt x="128" y="43"/>
                      <a:pt x="128" y="43"/>
                      <a:pt x="128" y="43"/>
                    </a:cubicBezTo>
                    <a:cubicBezTo>
                      <a:pt x="128" y="44"/>
                      <a:pt x="129" y="46"/>
                      <a:pt x="129" y="47"/>
                    </a:cubicBezTo>
                    <a:cubicBezTo>
                      <a:pt x="129" y="46"/>
                      <a:pt x="131" y="46"/>
                      <a:pt x="132" y="46"/>
                    </a:cubicBezTo>
                    <a:cubicBezTo>
                      <a:pt x="130" y="44"/>
                      <a:pt x="132" y="45"/>
                      <a:pt x="132" y="42"/>
                    </a:cubicBezTo>
                    <a:cubicBezTo>
                      <a:pt x="132" y="41"/>
                      <a:pt x="133" y="44"/>
                      <a:pt x="133" y="44"/>
                    </a:cubicBezTo>
                    <a:cubicBezTo>
                      <a:pt x="134" y="43"/>
                      <a:pt x="135" y="44"/>
                      <a:pt x="136" y="43"/>
                    </a:cubicBezTo>
                    <a:cubicBezTo>
                      <a:pt x="136" y="43"/>
                      <a:pt x="136" y="43"/>
                      <a:pt x="136" y="43"/>
                    </a:cubicBezTo>
                    <a:cubicBezTo>
                      <a:pt x="136" y="42"/>
                      <a:pt x="138" y="43"/>
                      <a:pt x="138" y="40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139" y="42"/>
                      <a:pt x="137" y="39"/>
                      <a:pt x="139" y="40"/>
                    </a:cubicBezTo>
                    <a:cubicBezTo>
                      <a:pt x="139" y="41"/>
                      <a:pt x="139" y="41"/>
                      <a:pt x="139" y="41"/>
                    </a:cubicBezTo>
                    <a:cubicBezTo>
                      <a:pt x="139" y="40"/>
                      <a:pt x="140" y="42"/>
                      <a:pt x="140" y="39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41" y="40"/>
                      <a:pt x="142" y="40"/>
                      <a:pt x="142" y="38"/>
                    </a:cubicBezTo>
                    <a:cubicBezTo>
                      <a:pt x="142" y="40"/>
                      <a:pt x="142" y="40"/>
                      <a:pt x="142" y="40"/>
                    </a:cubicBezTo>
                    <a:cubicBezTo>
                      <a:pt x="143" y="41"/>
                      <a:pt x="142" y="38"/>
                      <a:pt x="143" y="38"/>
                    </a:cubicBezTo>
                    <a:cubicBezTo>
                      <a:pt x="143" y="38"/>
                      <a:pt x="144" y="39"/>
                      <a:pt x="144" y="39"/>
                    </a:cubicBezTo>
                    <a:cubicBezTo>
                      <a:pt x="143" y="38"/>
                      <a:pt x="144" y="38"/>
                      <a:pt x="144" y="37"/>
                    </a:cubicBezTo>
                    <a:cubicBezTo>
                      <a:pt x="146" y="39"/>
                      <a:pt x="146" y="39"/>
                      <a:pt x="146" y="39"/>
                    </a:cubicBezTo>
                    <a:cubicBezTo>
                      <a:pt x="149" y="37"/>
                      <a:pt x="152" y="36"/>
                      <a:pt x="154" y="33"/>
                    </a:cubicBezTo>
                    <a:cubicBezTo>
                      <a:pt x="156" y="35"/>
                      <a:pt x="154" y="35"/>
                      <a:pt x="155" y="36"/>
                    </a:cubicBezTo>
                    <a:cubicBezTo>
                      <a:pt x="154" y="34"/>
                      <a:pt x="155" y="35"/>
                      <a:pt x="156" y="34"/>
                    </a:cubicBezTo>
                    <a:cubicBezTo>
                      <a:pt x="156" y="34"/>
                      <a:pt x="156" y="34"/>
                      <a:pt x="156" y="34"/>
                    </a:cubicBezTo>
                    <a:cubicBezTo>
                      <a:pt x="156" y="34"/>
                      <a:pt x="157" y="35"/>
                      <a:pt x="157" y="34"/>
                    </a:cubicBezTo>
                    <a:cubicBezTo>
                      <a:pt x="157" y="34"/>
                      <a:pt x="157" y="34"/>
                      <a:pt x="157" y="34"/>
                    </a:cubicBezTo>
                    <a:cubicBezTo>
                      <a:pt x="157" y="32"/>
                      <a:pt x="159" y="36"/>
                      <a:pt x="158" y="33"/>
                    </a:cubicBezTo>
                    <a:cubicBezTo>
                      <a:pt x="159" y="34"/>
                      <a:pt x="159" y="34"/>
                      <a:pt x="159" y="34"/>
                    </a:cubicBezTo>
                    <a:cubicBezTo>
                      <a:pt x="158" y="32"/>
                      <a:pt x="160" y="35"/>
                      <a:pt x="160" y="33"/>
                    </a:cubicBezTo>
                    <a:cubicBezTo>
                      <a:pt x="160" y="33"/>
                      <a:pt x="160" y="33"/>
                      <a:pt x="160" y="33"/>
                    </a:cubicBezTo>
                    <a:cubicBezTo>
                      <a:pt x="161" y="34"/>
                      <a:pt x="160" y="30"/>
                      <a:pt x="161" y="32"/>
                    </a:cubicBezTo>
                    <a:cubicBezTo>
                      <a:pt x="162" y="31"/>
                      <a:pt x="162" y="30"/>
                      <a:pt x="161" y="28"/>
                    </a:cubicBezTo>
                    <a:cubicBezTo>
                      <a:pt x="162" y="30"/>
                      <a:pt x="162" y="30"/>
                      <a:pt x="162" y="30"/>
                    </a:cubicBezTo>
                    <a:cubicBezTo>
                      <a:pt x="164" y="28"/>
                      <a:pt x="167" y="27"/>
                      <a:pt x="167" y="24"/>
                    </a:cubicBezTo>
                    <a:cubicBezTo>
                      <a:pt x="168" y="25"/>
                      <a:pt x="168" y="25"/>
                      <a:pt x="168" y="25"/>
                    </a:cubicBezTo>
                    <a:cubicBezTo>
                      <a:pt x="167" y="22"/>
                      <a:pt x="171" y="25"/>
                      <a:pt x="170" y="21"/>
                    </a:cubicBezTo>
                    <a:cubicBezTo>
                      <a:pt x="169" y="19"/>
                      <a:pt x="169" y="19"/>
                      <a:pt x="169" y="19"/>
                    </a:cubicBezTo>
                    <a:cubicBezTo>
                      <a:pt x="171" y="21"/>
                      <a:pt x="171" y="21"/>
                      <a:pt x="171" y="21"/>
                    </a:cubicBezTo>
                    <a:cubicBezTo>
                      <a:pt x="170" y="20"/>
                      <a:pt x="172" y="20"/>
                      <a:pt x="171" y="19"/>
                    </a:cubicBezTo>
                    <a:cubicBezTo>
                      <a:pt x="171" y="19"/>
                      <a:pt x="171" y="19"/>
                      <a:pt x="172" y="20"/>
                    </a:cubicBezTo>
                    <a:cubicBezTo>
                      <a:pt x="172" y="20"/>
                      <a:pt x="171" y="17"/>
                      <a:pt x="172" y="17"/>
                    </a:cubicBezTo>
                    <a:cubicBezTo>
                      <a:pt x="173" y="18"/>
                      <a:pt x="173" y="18"/>
                      <a:pt x="173" y="18"/>
                    </a:cubicBezTo>
                    <a:cubicBezTo>
                      <a:pt x="177" y="19"/>
                      <a:pt x="182" y="18"/>
                      <a:pt x="181" y="13"/>
                    </a:cubicBezTo>
                    <a:cubicBezTo>
                      <a:pt x="181" y="12"/>
                      <a:pt x="183" y="14"/>
                      <a:pt x="183" y="14"/>
                    </a:cubicBezTo>
                    <a:cubicBezTo>
                      <a:pt x="182" y="10"/>
                      <a:pt x="188" y="11"/>
                      <a:pt x="186" y="6"/>
                    </a:cubicBezTo>
                    <a:cubicBezTo>
                      <a:pt x="186" y="4"/>
                      <a:pt x="182" y="0"/>
                      <a:pt x="182" y="0"/>
                    </a:cubicBezTo>
                    <a:cubicBezTo>
                      <a:pt x="180" y="4"/>
                      <a:pt x="176" y="5"/>
                      <a:pt x="171" y="6"/>
                    </a:cubicBezTo>
                    <a:cubicBezTo>
                      <a:pt x="171" y="7"/>
                      <a:pt x="170" y="9"/>
                      <a:pt x="169" y="9"/>
                    </a:cubicBezTo>
                    <a:cubicBezTo>
                      <a:pt x="165" y="12"/>
                      <a:pt x="158" y="11"/>
                      <a:pt x="154" y="16"/>
                    </a:cubicBezTo>
                    <a:cubicBezTo>
                      <a:pt x="155" y="16"/>
                      <a:pt x="155" y="18"/>
                      <a:pt x="155" y="18"/>
                    </a:cubicBezTo>
                    <a:cubicBezTo>
                      <a:pt x="155" y="18"/>
                      <a:pt x="155" y="18"/>
                      <a:pt x="155" y="18"/>
                    </a:cubicBezTo>
                    <a:cubicBezTo>
                      <a:pt x="155" y="19"/>
                      <a:pt x="155" y="19"/>
                      <a:pt x="155" y="19"/>
                    </a:cubicBezTo>
                    <a:cubicBezTo>
                      <a:pt x="155" y="19"/>
                      <a:pt x="154" y="18"/>
                      <a:pt x="154" y="17"/>
                    </a:cubicBezTo>
                    <a:cubicBezTo>
                      <a:pt x="153" y="19"/>
                      <a:pt x="151" y="20"/>
                      <a:pt x="149" y="20"/>
                    </a:cubicBezTo>
                    <a:cubicBezTo>
                      <a:pt x="150" y="22"/>
                      <a:pt x="148" y="21"/>
                      <a:pt x="149" y="23"/>
                    </a:cubicBezTo>
                    <a:cubicBezTo>
                      <a:pt x="148" y="22"/>
                      <a:pt x="148" y="22"/>
                      <a:pt x="148" y="22"/>
                    </a:cubicBezTo>
                    <a:cubicBezTo>
                      <a:pt x="147" y="24"/>
                      <a:pt x="147" y="24"/>
                      <a:pt x="145" y="22"/>
                    </a:cubicBezTo>
                    <a:cubicBezTo>
                      <a:pt x="139" y="23"/>
                      <a:pt x="134" y="27"/>
                      <a:pt x="128" y="28"/>
                    </a:cubicBezTo>
                    <a:cubicBezTo>
                      <a:pt x="123" y="30"/>
                      <a:pt x="118" y="35"/>
                      <a:pt x="112" y="37"/>
                    </a:cubicBezTo>
                    <a:cubicBezTo>
                      <a:pt x="112" y="40"/>
                      <a:pt x="110" y="39"/>
                      <a:pt x="110" y="42"/>
                    </a:cubicBezTo>
                    <a:cubicBezTo>
                      <a:pt x="110" y="41"/>
                      <a:pt x="110" y="41"/>
                      <a:pt x="110" y="41"/>
                    </a:cubicBezTo>
                    <a:cubicBezTo>
                      <a:pt x="109" y="43"/>
                      <a:pt x="109" y="41"/>
                      <a:pt x="107" y="40"/>
                    </a:cubicBezTo>
                    <a:cubicBezTo>
                      <a:pt x="107" y="42"/>
                      <a:pt x="107" y="41"/>
                      <a:pt x="107" y="43"/>
                    </a:cubicBezTo>
                    <a:cubicBezTo>
                      <a:pt x="107" y="45"/>
                      <a:pt x="106" y="40"/>
                      <a:pt x="106" y="41"/>
                    </a:cubicBezTo>
                    <a:cubicBezTo>
                      <a:pt x="105" y="41"/>
                      <a:pt x="106" y="42"/>
                      <a:pt x="106" y="42"/>
                    </a:cubicBezTo>
                    <a:cubicBezTo>
                      <a:pt x="105" y="45"/>
                      <a:pt x="106" y="41"/>
                      <a:pt x="103" y="39"/>
                    </a:cubicBezTo>
                    <a:cubicBezTo>
                      <a:pt x="101" y="41"/>
                      <a:pt x="98" y="44"/>
                      <a:pt x="95" y="43"/>
                    </a:cubicBezTo>
                    <a:cubicBezTo>
                      <a:pt x="95" y="43"/>
                      <a:pt x="96" y="44"/>
                      <a:pt x="96" y="44"/>
                    </a:cubicBezTo>
                    <a:cubicBezTo>
                      <a:pt x="95" y="41"/>
                      <a:pt x="95" y="46"/>
                      <a:pt x="94" y="44"/>
                    </a:cubicBezTo>
                    <a:cubicBezTo>
                      <a:pt x="94" y="44"/>
                      <a:pt x="94" y="43"/>
                      <a:pt x="94" y="43"/>
                    </a:cubicBezTo>
                    <a:cubicBezTo>
                      <a:pt x="93" y="42"/>
                      <a:pt x="92" y="44"/>
                      <a:pt x="91" y="43"/>
                    </a:cubicBezTo>
                    <a:cubicBezTo>
                      <a:pt x="90" y="45"/>
                      <a:pt x="88" y="42"/>
                      <a:pt x="88" y="44"/>
                    </a:cubicBezTo>
                    <a:cubicBezTo>
                      <a:pt x="88" y="43"/>
                      <a:pt x="87" y="43"/>
                      <a:pt x="87" y="43"/>
                    </a:cubicBezTo>
                    <a:cubicBezTo>
                      <a:pt x="87" y="47"/>
                      <a:pt x="84" y="42"/>
                      <a:pt x="84" y="44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1" y="45"/>
                      <a:pt x="77" y="45"/>
                      <a:pt x="75" y="47"/>
                    </a:cubicBezTo>
                    <a:cubicBezTo>
                      <a:pt x="73" y="47"/>
                      <a:pt x="70" y="44"/>
                      <a:pt x="69" y="46"/>
                    </a:cubicBezTo>
                    <a:cubicBezTo>
                      <a:pt x="69" y="48"/>
                      <a:pt x="69" y="48"/>
                      <a:pt x="69" y="48"/>
                    </a:cubicBezTo>
                    <a:cubicBezTo>
                      <a:pt x="68" y="48"/>
                      <a:pt x="69" y="47"/>
                      <a:pt x="68" y="46"/>
                    </a:cubicBezTo>
                    <a:cubicBezTo>
                      <a:pt x="68" y="48"/>
                      <a:pt x="66" y="47"/>
                      <a:pt x="65" y="47"/>
                    </a:cubicBezTo>
                    <a:cubicBezTo>
                      <a:pt x="65" y="47"/>
                      <a:pt x="65" y="48"/>
                      <a:pt x="65" y="49"/>
                    </a:cubicBezTo>
                    <a:cubicBezTo>
                      <a:pt x="63" y="46"/>
                      <a:pt x="62" y="50"/>
                      <a:pt x="60" y="48"/>
                    </a:cubicBezTo>
                    <a:cubicBezTo>
                      <a:pt x="61" y="51"/>
                      <a:pt x="60" y="50"/>
                      <a:pt x="59" y="51"/>
                    </a:cubicBezTo>
                    <a:cubicBezTo>
                      <a:pt x="59" y="51"/>
                      <a:pt x="59" y="50"/>
                      <a:pt x="59" y="49"/>
                    </a:cubicBezTo>
                    <a:cubicBezTo>
                      <a:pt x="58" y="50"/>
                      <a:pt x="57" y="50"/>
                      <a:pt x="56" y="49"/>
                    </a:cubicBezTo>
                    <a:cubicBezTo>
                      <a:pt x="56" y="49"/>
                      <a:pt x="56" y="51"/>
                      <a:pt x="55" y="51"/>
                    </a:cubicBezTo>
                    <a:cubicBezTo>
                      <a:pt x="54" y="49"/>
                      <a:pt x="54" y="51"/>
                      <a:pt x="53" y="50"/>
                    </a:cubicBezTo>
                    <a:cubicBezTo>
                      <a:pt x="54" y="52"/>
                      <a:pt x="52" y="54"/>
                      <a:pt x="52" y="53"/>
                    </a:cubicBezTo>
                    <a:cubicBezTo>
                      <a:pt x="52" y="50"/>
                      <a:pt x="52" y="50"/>
                      <a:pt x="52" y="50"/>
                    </a:cubicBezTo>
                    <a:cubicBezTo>
                      <a:pt x="50" y="52"/>
                      <a:pt x="47" y="49"/>
                      <a:pt x="44" y="52"/>
                    </a:cubicBezTo>
                    <a:cubicBezTo>
                      <a:pt x="44" y="51"/>
                      <a:pt x="44" y="51"/>
                      <a:pt x="44" y="51"/>
                    </a:cubicBezTo>
                    <a:cubicBezTo>
                      <a:pt x="42" y="53"/>
                      <a:pt x="39" y="51"/>
                      <a:pt x="37" y="54"/>
                    </a:cubicBezTo>
                    <a:cubicBezTo>
                      <a:pt x="36" y="53"/>
                      <a:pt x="35" y="52"/>
                      <a:pt x="35" y="52"/>
                    </a:cubicBezTo>
                    <a:cubicBezTo>
                      <a:pt x="34" y="53"/>
                      <a:pt x="33" y="53"/>
                      <a:pt x="32" y="55"/>
                    </a:cubicBezTo>
                    <a:cubicBezTo>
                      <a:pt x="32" y="56"/>
                      <a:pt x="32" y="54"/>
                      <a:pt x="32" y="54"/>
                    </a:cubicBezTo>
                    <a:cubicBezTo>
                      <a:pt x="31" y="53"/>
                      <a:pt x="30" y="51"/>
                      <a:pt x="29" y="53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8" y="53"/>
                      <a:pt x="27" y="55"/>
                      <a:pt x="26" y="53"/>
                    </a:cubicBezTo>
                    <a:cubicBezTo>
                      <a:pt x="25" y="54"/>
                      <a:pt x="24" y="55"/>
                      <a:pt x="25" y="56"/>
                    </a:cubicBezTo>
                    <a:cubicBezTo>
                      <a:pt x="24" y="56"/>
                      <a:pt x="25" y="54"/>
                      <a:pt x="24" y="55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23" y="52"/>
                      <a:pt x="21" y="53"/>
                      <a:pt x="19" y="53"/>
                    </a:cubicBezTo>
                    <a:cubicBezTo>
                      <a:pt x="19" y="51"/>
                      <a:pt x="17" y="53"/>
                      <a:pt x="16" y="51"/>
                    </a:cubicBezTo>
                    <a:cubicBezTo>
                      <a:pt x="15" y="52"/>
                      <a:pt x="15" y="50"/>
                      <a:pt x="13" y="53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3" y="51"/>
                      <a:pt x="12" y="51"/>
                      <a:pt x="11" y="49"/>
                    </a:cubicBezTo>
                    <a:cubicBezTo>
                      <a:pt x="11" y="49"/>
                      <a:pt x="10" y="50"/>
                      <a:pt x="9" y="51"/>
                    </a:cubicBezTo>
                    <a:cubicBezTo>
                      <a:pt x="10" y="49"/>
                      <a:pt x="10" y="49"/>
                      <a:pt x="10" y="49"/>
                    </a:cubicBezTo>
                    <a:cubicBezTo>
                      <a:pt x="9" y="50"/>
                      <a:pt x="7" y="51"/>
                      <a:pt x="6" y="52"/>
                    </a:cubicBezTo>
                    <a:cubicBezTo>
                      <a:pt x="6" y="51"/>
                      <a:pt x="6" y="52"/>
                      <a:pt x="6" y="51"/>
                    </a:cubicBezTo>
                    <a:cubicBezTo>
                      <a:pt x="7" y="51"/>
                      <a:pt x="8" y="50"/>
                      <a:pt x="9" y="48"/>
                    </a:cubicBezTo>
                    <a:cubicBezTo>
                      <a:pt x="9" y="48"/>
                      <a:pt x="6" y="50"/>
                      <a:pt x="7" y="48"/>
                    </a:cubicBezTo>
                    <a:cubicBezTo>
                      <a:pt x="7" y="47"/>
                      <a:pt x="7" y="47"/>
                      <a:pt x="5" y="49"/>
                    </a:cubicBezTo>
                    <a:cubicBezTo>
                      <a:pt x="6" y="48"/>
                      <a:pt x="6" y="48"/>
                      <a:pt x="7" y="47"/>
                    </a:cubicBezTo>
                    <a:cubicBezTo>
                      <a:pt x="6" y="47"/>
                      <a:pt x="6" y="47"/>
                      <a:pt x="5" y="47"/>
                    </a:cubicBezTo>
                    <a:cubicBezTo>
                      <a:pt x="6" y="47"/>
                      <a:pt x="5" y="47"/>
                      <a:pt x="5" y="48"/>
                    </a:cubicBezTo>
                    <a:cubicBezTo>
                      <a:pt x="4" y="48"/>
                      <a:pt x="4" y="48"/>
                      <a:pt x="2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2" y="50"/>
                      <a:pt x="1" y="50"/>
                      <a:pt x="2" y="49"/>
                    </a:cubicBezTo>
                    <a:cubicBezTo>
                      <a:pt x="3" y="48"/>
                      <a:pt x="4" y="48"/>
                      <a:pt x="5" y="47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2" y="48"/>
                      <a:pt x="2" y="49"/>
                      <a:pt x="1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1" y="51"/>
                      <a:pt x="1" y="52"/>
                      <a:pt x="2" y="52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4" y="51"/>
                      <a:pt x="5" y="50"/>
                      <a:pt x="5" y="52"/>
                    </a:cubicBezTo>
                    <a:cubicBezTo>
                      <a:pt x="4" y="52"/>
                      <a:pt x="4" y="53"/>
                      <a:pt x="3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5" y="52"/>
                      <a:pt x="4" y="55"/>
                      <a:pt x="5" y="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72" name="Freeform 243"/>
              <p:cNvSpPr>
                <a:spLocks/>
              </p:cNvSpPr>
              <p:nvPr/>
            </p:nvSpPr>
            <p:spPr bwMode="auto">
              <a:xfrm>
                <a:off x="6642" y="3122"/>
                <a:ext cx="3" cy="5"/>
              </a:xfrm>
              <a:custGeom>
                <a:avLst/>
                <a:gdLst>
                  <a:gd name="T0" fmla="*/ 3 w 3"/>
                  <a:gd name="T1" fmla="*/ 5 h 5"/>
                  <a:gd name="T2" fmla="*/ 3 w 3"/>
                  <a:gd name="T3" fmla="*/ 5 h 5"/>
                  <a:gd name="T4" fmla="*/ 0 w 3"/>
                  <a:gd name="T5" fmla="*/ 0 h 5"/>
                  <a:gd name="T6" fmla="*/ 3 w 3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lnTo>
                      <a:pt x="3" y="5"/>
                    </a:lnTo>
                    <a:lnTo>
                      <a:pt x="0" y="0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73" name="Freeform 244"/>
              <p:cNvSpPr>
                <a:spLocks/>
              </p:cNvSpPr>
              <p:nvPr/>
            </p:nvSpPr>
            <p:spPr bwMode="auto">
              <a:xfrm>
                <a:off x="6614" y="3139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74" name="Freeform 245"/>
              <p:cNvSpPr>
                <a:spLocks/>
              </p:cNvSpPr>
              <p:nvPr/>
            </p:nvSpPr>
            <p:spPr bwMode="auto">
              <a:xfrm>
                <a:off x="6616" y="314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75" name="Freeform 246"/>
              <p:cNvSpPr>
                <a:spLocks/>
              </p:cNvSpPr>
              <p:nvPr/>
            </p:nvSpPr>
            <p:spPr bwMode="auto">
              <a:xfrm>
                <a:off x="6355" y="3174"/>
                <a:ext cx="5" cy="3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76" name="Freeform 247"/>
              <p:cNvSpPr>
                <a:spLocks/>
              </p:cNvSpPr>
              <p:nvPr/>
            </p:nvSpPr>
            <p:spPr bwMode="auto">
              <a:xfrm>
                <a:off x="6614" y="3148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0"/>
                      <a:pt x="0" y="2"/>
                      <a:pt x="1" y="2"/>
                    </a:cubicBezTo>
                    <a:cubicBezTo>
                      <a:pt x="1" y="2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77" name="Freeform 248"/>
              <p:cNvSpPr>
                <a:spLocks/>
              </p:cNvSpPr>
              <p:nvPr/>
            </p:nvSpPr>
            <p:spPr bwMode="auto">
              <a:xfrm>
                <a:off x="6365" y="3186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78" name="Freeform 249"/>
              <p:cNvSpPr>
                <a:spLocks/>
              </p:cNvSpPr>
              <p:nvPr/>
            </p:nvSpPr>
            <p:spPr bwMode="auto">
              <a:xfrm>
                <a:off x="6386" y="3191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1" y="0"/>
                      <a:pt x="1" y="1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79" name="Freeform 250"/>
              <p:cNvSpPr>
                <a:spLocks/>
              </p:cNvSpPr>
              <p:nvPr/>
            </p:nvSpPr>
            <p:spPr bwMode="auto">
              <a:xfrm>
                <a:off x="6367" y="3181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0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80" name="Freeform 251"/>
              <p:cNvSpPr>
                <a:spLocks/>
              </p:cNvSpPr>
              <p:nvPr/>
            </p:nvSpPr>
            <p:spPr bwMode="auto">
              <a:xfrm>
                <a:off x="6516" y="3378"/>
                <a:ext cx="5" cy="10"/>
              </a:xfrm>
              <a:custGeom>
                <a:avLst/>
                <a:gdLst>
                  <a:gd name="T0" fmla="*/ 2 w 2"/>
                  <a:gd name="T1" fmla="*/ 0 h 4"/>
                  <a:gd name="T2" fmla="*/ 1 w 2"/>
                  <a:gd name="T3" fmla="*/ 1 h 4"/>
                  <a:gd name="T4" fmla="*/ 1 w 2"/>
                  <a:gd name="T5" fmla="*/ 2 h 4"/>
                  <a:gd name="T6" fmla="*/ 0 w 2"/>
                  <a:gd name="T7" fmla="*/ 4 h 4"/>
                  <a:gd name="T8" fmla="*/ 2 w 2"/>
                  <a:gd name="T9" fmla="*/ 1 h 4"/>
                  <a:gd name="T10" fmla="*/ 2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0" y="3"/>
                      <a:pt x="1" y="2"/>
                    </a:cubicBezTo>
                    <a:cubicBezTo>
                      <a:pt x="1" y="3"/>
                      <a:pt x="0" y="3"/>
                      <a:pt x="0" y="4"/>
                    </a:cubicBezTo>
                    <a:cubicBezTo>
                      <a:pt x="1" y="3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81" name="Freeform 252"/>
              <p:cNvSpPr>
                <a:spLocks/>
              </p:cNvSpPr>
              <p:nvPr/>
            </p:nvSpPr>
            <p:spPr bwMode="auto">
              <a:xfrm>
                <a:off x="6398" y="3191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82" name="Freeform 253"/>
              <p:cNvSpPr>
                <a:spLocks/>
              </p:cNvSpPr>
              <p:nvPr/>
            </p:nvSpPr>
            <p:spPr bwMode="auto">
              <a:xfrm>
                <a:off x="6583" y="33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83" name="Freeform 254"/>
              <p:cNvSpPr>
                <a:spLocks noEditPoints="1"/>
              </p:cNvSpPr>
              <p:nvPr/>
            </p:nvSpPr>
            <p:spPr bwMode="auto">
              <a:xfrm>
                <a:off x="6519" y="3305"/>
                <a:ext cx="171" cy="106"/>
              </a:xfrm>
              <a:custGeom>
                <a:avLst/>
                <a:gdLst>
                  <a:gd name="T0" fmla="*/ 54 w 72"/>
                  <a:gd name="T1" fmla="*/ 4 h 45"/>
                  <a:gd name="T2" fmla="*/ 55 w 72"/>
                  <a:gd name="T3" fmla="*/ 8 h 45"/>
                  <a:gd name="T4" fmla="*/ 44 w 72"/>
                  <a:gd name="T5" fmla="*/ 20 h 45"/>
                  <a:gd name="T6" fmla="*/ 38 w 72"/>
                  <a:gd name="T7" fmla="*/ 21 h 45"/>
                  <a:gd name="T8" fmla="*/ 35 w 72"/>
                  <a:gd name="T9" fmla="*/ 21 h 45"/>
                  <a:gd name="T10" fmla="*/ 30 w 72"/>
                  <a:gd name="T11" fmla="*/ 22 h 45"/>
                  <a:gd name="T12" fmla="*/ 27 w 72"/>
                  <a:gd name="T13" fmla="*/ 22 h 45"/>
                  <a:gd name="T14" fmla="*/ 21 w 72"/>
                  <a:gd name="T15" fmla="*/ 23 h 45"/>
                  <a:gd name="T16" fmla="*/ 16 w 72"/>
                  <a:gd name="T17" fmla="*/ 23 h 45"/>
                  <a:gd name="T18" fmla="*/ 11 w 72"/>
                  <a:gd name="T19" fmla="*/ 23 h 45"/>
                  <a:gd name="T20" fmla="*/ 9 w 72"/>
                  <a:gd name="T21" fmla="*/ 21 h 45"/>
                  <a:gd name="T22" fmla="*/ 8 w 72"/>
                  <a:gd name="T23" fmla="*/ 20 h 45"/>
                  <a:gd name="T24" fmla="*/ 7 w 72"/>
                  <a:gd name="T25" fmla="*/ 20 h 45"/>
                  <a:gd name="T26" fmla="*/ 4 w 72"/>
                  <a:gd name="T27" fmla="*/ 22 h 45"/>
                  <a:gd name="T28" fmla="*/ 2 w 72"/>
                  <a:gd name="T29" fmla="*/ 25 h 45"/>
                  <a:gd name="T30" fmla="*/ 2 w 72"/>
                  <a:gd name="T31" fmla="*/ 31 h 45"/>
                  <a:gd name="T32" fmla="*/ 8 w 72"/>
                  <a:gd name="T33" fmla="*/ 29 h 45"/>
                  <a:gd name="T34" fmla="*/ 4 w 72"/>
                  <a:gd name="T35" fmla="*/ 34 h 45"/>
                  <a:gd name="T36" fmla="*/ 3 w 72"/>
                  <a:gd name="T37" fmla="*/ 39 h 45"/>
                  <a:gd name="T38" fmla="*/ 8 w 72"/>
                  <a:gd name="T39" fmla="*/ 33 h 45"/>
                  <a:gd name="T40" fmla="*/ 6 w 72"/>
                  <a:gd name="T41" fmla="*/ 39 h 45"/>
                  <a:gd name="T42" fmla="*/ 7 w 72"/>
                  <a:gd name="T43" fmla="*/ 41 h 45"/>
                  <a:gd name="T44" fmla="*/ 8 w 72"/>
                  <a:gd name="T45" fmla="*/ 42 h 45"/>
                  <a:gd name="T46" fmla="*/ 9 w 72"/>
                  <a:gd name="T47" fmla="*/ 43 h 45"/>
                  <a:gd name="T48" fmla="*/ 12 w 72"/>
                  <a:gd name="T49" fmla="*/ 40 h 45"/>
                  <a:gd name="T50" fmla="*/ 13 w 72"/>
                  <a:gd name="T51" fmla="*/ 44 h 45"/>
                  <a:gd name="T52" fmla="*/ 15 w 72"/>
                  <a:gd name="T53" fmla="*/ 40 h 45"/>
                  <a:gd name="T54" fmla="*/ 16 w 72"/>
                  <a:gd name="T55" fmla="*/ 40 h 45"/>
                  <a:gd name="T56" fmla="*/ 17 w 72"/>
                  <a:gd name="T57" fmla="*/ 42 h 45"/>
                  <a:gd name="T58" fmla="*/ 23 w 72"/>
                  <a:gd name="T59" fmla="*/ 41 h 45"/>
                  <a:gd name="T60" fmla="*/ 24 w 72"/>
                  <a:gd name="T61" fmla="*/ 41 h 45"/>
                  <a:gd name="T62" fmla="*/ 28 w 72"/>
                  <a:gd name="T63" fmla="*/ 41 h 45"/>
                  <a:gd name="T64" fmla="*/ 31 w 72"/>
                  <a:gd name="T65" fmla="*/ 40 h 45"/>
                  <a:gd name="T66" fmla="*/ 33 w 72"/>
                  <a:gd name="T67" fmla="*/ 39 h 45"/>
                  <a:gd name="T68" fmla="*/ 34 w 72"/>
                  <a:gd name="T69" fmla="*/ 40 h 45"/>
                  <a:gd name="T70" fmla="*/ 34 w 72"/>
                  <a:gd name="T71" fmla="*/ 37 h 45"/>
                  <a:gd name="T72" fmla="*/ 37 w 72"/>
                  <a:gd name="T73" fmla="*/ 38 h 45"/>
                  <a:gd name="T74" fmla="*/ 41 w 72"/>
                  <a:gd name="T75" fmla="*/ 39 h 45"/>
                  <a:gd name="T76" fmla="*/ 43 w 72"/>
                  <a:gd name="T77" fmla="*/ 35 h 45"/>
                  <a:gd name="T78" fmla="*/ 46 w 72"/>
                  <a:gd name="T79" fmla="*/ 35 h 45"/>
                  <a:gd name="T80" fmla="*/ 47 w 72"/>
                  <a:gd name="T81" fmla="*/ 34 h 45"/>
                  <a:gd name="T82" fmla="*/ 49 w 72"/>
                  <a:gd name="T83" fmla="*/ 34 h 45"/>
                  <a:gd name="T84" fmla="*/ 50 w 72"/>
                  <a:gd name="T85" fmla="*/ 36 h 45"/>
                  <a:gd name="T86" fmla="*/ 51 w 72"/>
                  <a:gd name="T87" fmla="*/ 32 h 45"/>
                  <a:gd name="T88" fmla="*/ 52 w 72"/>
                  <a:gd name="T89" fmla="*/ 27 h 45"/>
                  <a:gd name="T90" fmla="*/ 54 w 72"/>
                  <a:gd name="T91" fmla="*/ 28 h 45"/>
                  <a:gd name="T92" fmla="*/ 54 w 72"/>
                  <a:gd name="T93" fmla="*/ 23 h 45"/>
                  <a:gd name="T94" fmla="*/ 58 w 72"/>
                  <a:gd name="T95" fmla="*/ 23 h 45"/>
                  <a:gd name="T96" fmla="*/ 59 w 72"/>
                  <a:gd name="T97" fmla="*/ 21 h 45"/>
                  <a:gd name="T98" fmla="*/ 61 w 72"/>
                  <a:gd name="T99" fmla="*/ 20 h 45"/>
                  <a:gd name="T100" fmla="*/ 65 w 72"/>
                  <a:gd name="T101" fmla="*/ 17 h 45"/>
                  <a:gd name="T102" fmla="*/ 65 w 72"/>
                  <a:gd name="T103" fmla="*/ 13 h 45"/>
                  <a:gd name="T104" fmla="*/ 67 w 72"/>
                  <a:gd name="T105" fmla="*/ 8 h 45"/>
                  <a:gd name="T106" fmla="*/ 61 w 72"/>
                  <a:gd name="T107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2" h="45">
                    <a:moveTo>
                      <a:pt x="68" y="4"/>
                    </a:moveTo>
                    <a:cubicBezTo>
                      <a:pt x="67" y="4"/>
                      <a:pt x="70" y="3"/>
                      <a:pt x="70" y="3"/>
                    </a:cubicBezTo>
                    <a:cubicBezTo>
                      <a:pt x="66" y="4"/>
                      <a:pt x="69" y="0"/>
                      <a:pt x="65" y="3"/>
                    </a:cubicBezTo>
                    <a:cubicBezTo>
                      <a:pt x="64" y="3"/>
                      <a:pt x="63" y="5"/>
                      <a:pt x="63" y="6"/>
                    </a:cubicBezTo>
                    <a:cubicBezTo>
                      <a:pt x="62" y="6"/>
                      <a:pt x="61" y="6"/>
                      <a:pt x="61" y="6"/>
                    </a:cubicBezTo>
                    <a:cubicBezTo>
                      <a:pt x="59" y="4"/>
                      <a:pt x="51" y="2"/>
                      <a:pt x="54" y="4"/>
                    </a:cubicBezTo>
                    <a:cubicBezTo>
                      <a:pt x="55" y="4"/>
                      <a:pt x="56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7" y="6"/>
                      <a:pt x="57" y="6"/>
                      <a:pt x="57" y="6"/>
                    </a:cubicBezTo>
                    <a:cubicBezTo>
                      <a:pt x="57" y="6"/>
                      <a:pt x="55" y="5"/>
                      <a:pt x="55" y="4"/>
                    </a:cubicBezTo>
                    <a:cubicBezTo>
                      <a:pt x="55" y="5"/>
                      <a:pt x="55" y="6"/>
                      <a:pt x="54" y="6"/>
                    </a:cubicBezTo>
                    <a:cubicBezTo>
                      <a:pt x="55" y="7"/>
                      <a:pt x="54" y="6"/>
                      <a:pt x="55" y="8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5" y="8"/>
                      <a:pt x="55" y="8"/>
                      <a:pt x="53" y="7"/>
                    </a:cubicBezTo>
                    <a:cubicBezTo>
                      <a:pt x="50" y="7"/>
                      <a:pt x="49" y="9"/>
                      <a:pt x="47" y="10"/>
                    </a:cubicBezTo>
                    <a:cubicBezTo>
                      <a:pt x="46" y="12"/>
                      <a:pt x="45" y="14"/>
                      <a:pt x="43" y="16"/>
                    </a:cubicBezTo>
                    <a:cubicBezTo>
                      <a:pt x="44" y="19"/>
                      <a:pt x="43" y="18"/>
                      <a:pt x="44" y="21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44" y="22"/>
                      <a:pt x="43" y="20"/>
                      <a:pt x="42" y="19"/>
                    </a:cubicBezTo>
                    <a:cubicBezTo>
                      <a:pt x="43" y="21"/>
                      <a:pt x="42" y="20"/>
                      <a:pt x="43" y="22"/>
                    </a:cubicBezTo>
                    <a:cubicBezTo>
                      <a:pt x="44" y="23"/>
                      <a:pt x="41" y="19"/>
                      <a:pt x="42" y="20"/>
                    </a:cubicBezTo>
                    <a:cubicBezTo>
                      <a:pt x="41" y="20"/>
                      <a:pt x="42" y="21"/>
                      <a:pt x="42" y="21"/>
                    </a:cubicBezTo>
                    <a:cubicBezTo>
                      <a:pt x="42" y="23"/>
                      <a:pt x="41" y="20"/>
                      <a:pt x="40" y="18"/>
                    </a:cubicBezTo>
                    <a:cubicBezTo>
                      <a:pt x="39" y="19"/>
                      <a:pt x="39" y="22"/>
                      <a:pt x="38" y="21"/>
                    </a:cubicBezTo>
                    <a:cubicBezTo>
                      <a:pt x="38" y="21"/>
                      <a:pt x="38" y="22"/>
                      <a:pt x="38" y="22"/>
                    </a:cubicBezTo>
                    <a:cubicBezTo>
                      <a:pt x="37" y="19"/>
                      <a:pt x="38" y="23"/>
                      <a:pt x="38" y="22"/>
                    </a:cubicBezTo>
                    <a:cubicBezTo>
                      <a:pt x="37" y="21"/>
                      <a:pt x="37" y="21"/>
                      <a:pt x="37" y="21"/>
                    </a:cubicBezTo>
                    <a:cubicBezTo>
                      <a:pt x="36" y="20"/>
                      <a:pt x="37" y="22"/>
                      <a:pt x="36" y="21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36" y="23"/>
                      <a:pt x="35" y="20"/>
                      <a:pt x="35" y="21"/>
                    </a:cubicBezTo>
                    <a:cubicBezTo>
                      <a:pt x="35" y="20"/>
                      <a:pt x="35" y="21"/>
                      <a:pt x="35" y="20"/>
                    </a:cubicBezTo>
                    <a:cubicBezTo>
                      <a:pt x="36" y="24"/>
                      <a:pt x="34" y="19"/>
                      <a:pt x="34" y="21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4" y="21"/>
                      <a:pt x="34" y="20"/>
                      <a:pt x="32" y="22"/>
                    </a:cubicBezTo>
                    <a:cubicBezTo>
                      <a:pt x="32" y="22"/>
                      <a:pt x="31" y="19"/>
                      <a:pt x="30" y="21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2"/>
                      <a:pt x="30" y="21"/>
                      <a:pt x="30" y="21"/>
                    </a:cubicBezTo>
                    <a:cubicBezTo>
                      <a:pt x="30" y="22"/>
                      <a:pt x="30" y="20"/>
                      <a:pt x="29" y="20"/>
                    </a:cubicBezTo>
                    <a:cubicBezTo>
                      <a:pt x="29" y="21"/>
                      <a:pt x="29" y="21"/>
                      <a:pt x="29" y="22"/>
                    </a:cubicBezTo>
                    <a:cubicBezTo>
                      <a:pt x="29" y="20"/>
                      <a:pt x="28" y="23"/>
                      <a:pt x="27" y="21"/>
                    </a:cubicBezTo>
                    <a:cubicBezTo>
                      <a:pt x="27" y="25"/>
                      <a:pt x="27" y="23"/>
                      <a:pt x="27" y="24"/>
                    </a:cubicBezTo>
                    <a:cubicBezTo>
                      <a:pt x="27" y="24"/>
                      <a:pt x="27" y="23"/>
                      <a:pt x="27" y="22"/>
                    </a:cubicBezTo>
                    <a:cubicBezTo>
                      <a:pt x="26" y="22"/>
                      <a:pt x="26" y="22"/>
                      <a:pt x="26" y="21"/>
                    </a:cubicBezTo>
                    <a:cubicBezTo>
                      <a:pt x="26" y="22"/>
                      <a:pt x="25" y="24"/>
                      <a:pt x="25" y="23"/>
                    </a:cubicBezTo>
                    <a:cubicBezTo>
                      <a:pt x="25" y="21"/>
                      <a:pt x="25" y="23"/>
                      <a:pt x="25" y="22"/>
                    </a:cubicBezTo>
                    <a:cubicBezTo>
                      <a:pt x="24" y="24"/>
                      <a:pt x="24" y="25"/>
                      <a:pt x="24" y="25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3"/>
                      <a:pt x="23" y="20"/>
                      <a:pt x="21" y="23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0" y="23"/>
                      <a:pt x="20" y="21"/>
                      <a:pt x="18" y="24"/>
                    </a:cubicBezTo>
                    <a:cubicBezTo>
                      <a:pt x="18" y="23"/>
                      <a:pt x="18" y="22"/>
                      <a:pt x="18" y="22"/>
                    </a:cubicBezTo>
                    <a:cubicBezTo>
                      <a:pt x="17" y="24"/>
                      <a:pt x="17" y="23"/>
                      <a:pt x="16" y="25"/>
                    </a:cubicBezTo>
                    <a:cubicBezTo>
                      <a:pt x="16" y="25"/>
                      <a:pt x="16" y="24"/>
                      <a:pt x="16" y="24"/>
                    </a:cubicBezTo>
                    <a:cubicBezTo>
                      <a:pt x="16" y="23"/>
                      <a:pt x="17" y="21"/>
                      <a:pt x="16" y="23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5" y="23"/>
                      <a:pt x="14" y="24"/>
                      <a:pt x="15" y="23"/>
                    </a:cubicBezTo>
                    <a:cubicBezTo>
                      <a:pt x="14" y="24"/>
                      <a:pt x="13" y="24"/>
                      <a:pt x="13" y="26"/>
                    </a:cubicBezTo>
                    <a:cubicBezTo>
                      <a:pt x="12" y="26"/>
                      <a:pt x="14" y="23"/>
                      <a:pt x="13" y="25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22"/>
                      <a:pt x="12" y="23"/>
                      <a:pt x="11" y="23"/>
                    </a:cubicBezTo>
                    <a:cubicBezTo>
                      <a:pt x="12" y="21"/>
                      <a:pt x="10" y="23"/>
                      <a:pt x="11" y="22"/>
                    </a:cubicBezTo>
                    <a:cubicBezTo>
                      <a:pt x="10" y="23"/>
                      <a:pt x="11" y="21"/>
                      <a:pt x="9" y="23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2"/>
                      <a:pt x="10" y="21"/>
                      <a:pt x="10" y="21"/>
                    </a:cubicBezTo>
                    <a:cubicBezTo>
                      <a:pt x="10" y="20"/>
                      <a:pt x="8" y="21"/>
                      <a:pt x="8" y="22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8" y="21"/>
                      <a:pt x="6" y="22"/>
                      <a:pt x="5" y="23"/>
                    </a:cubicBezTo>
                    <a:cubicBezTo>
                      <a:pt x="6" y="22"/>
                      <a:pt x="5" y="23"/>
                      <a:pt x="5" y="22"/>
                    </a:cubicBezTo>
                    <a:cubicBezTo>
                      <a:pt x="6" y="22"/>
                      <a:pt x="8" y="21"/>
                      <a:pt x="9" y="20"/>
                    </a:cubicBezTo>
                    <a:cubicBezTo>
                      <a:pt x="10" y="20"/>
                      <a:pt x="6" y="21"/>
                      <a:pt x="8" y="20"/>
                    </a:cubicBezTo>
                    <a:cubicBezTo>
                      <a:pt x="9" y="20"/>
                      <a:pt x="8" y="20"/>
                      <a:pt x="6" y="21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8" y="20"/>
                      <a:pt x="7" y="20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5" y="21"/>
                      <a:pt x="5" y="20"/>
                      <a:pt x="3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3" y="22"/>
                      <a:pt x="2" y="22"/>
                      <a:pt x="3" y="21"/>
                    </a:cubicBezTo>
                    <a:cubicBezTo>
                      <a:pt x="5" y="20"/>
                      <a:pt x="6" y="20"/>
                      <a:pt x="7" y="2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4" y="20"/>
                      <a:pt x="3" y="21"/>
                      <a:pt x="2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2" y="22"/>
                      <a:pt x="1" y="23"/>
                      <a:pt x="2" y="23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6" y="21"/>
                      <a:pt x="4" y="22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4" y="23"/>
                      <a:pt x="2" y="25"/>
                      <a:pt x="3" y="24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6"/>
                      <a:pt x="4" y="24"/>
                      <a:pt x="4" y="24"/>
                    </a:cubicBezTo>
                    <a:cubicBezTo>
                      <a:pt x="4" y="24"/>
                      <a:pt x="1" y="26"/>
                      <a:pt x="1" y="27"/>
                    </a:cubicBezTo>
                    <a:cubicBezTo>
                      <a:pt x="1" y="27"/>
                      <a:pt x="3" y="26"/>
                      <a:pt x="2" y="28"/>
                    </a:cubicBezTo>
                    <a:cubicBezTo>
                      <a:pt x="2" y="28"/>
                      <a:pt x="4" y="28"/>
                      <a:pt x="5" y="27"/>
                    </a:cubicBezTo>
                    <a:cubicBezTo>
                      <a:pt x="5" y="28"/>
                      <a:pt x="3" y="29"/>
                      <a:pt x="4" y="29"/>
                    </a:cubicBezTo>
                    <a:cubicBezTo>
                      <a:pt x="3" y="29"/>
                      <a:pt x="2" y="30"/>
                      <a:pt x="2" y="31"/>
                    </a:cubicBezTo>
                    <a:cubicBezTo>
                      <a:pt x="3" y="30"/>
                      <a:pt x="2" y="32"/>
                      <a:pt x="4" y="30"/>
                    </a:cubicBezTo>
                    <a:cubicBezTo>
                      <a:pt x="4" y="30"/>
                      <a:pt x="4" y="31"/>
                      <a:pt x="5" y="31"/>
                    </a:cubicBezTo>
                    <a:cubicBezTo>
                      <a:pt x="4" y="31"/>
                      <a:pt x="3" y="33"/>
                      <a:pt x="3" y="33"/>
                    </a:cubicBezTo>
                    <a:cubicBezTo>
                      <a:pt x="4" y="32"/>
                      <a:pt x="5" y="32"/>
                      <a:pt x="5" y="32"/>
                    </a:cubicBezTo>
                    <a:cubicBezTo>
                      <a:pt x="6" y="31"/>
                      <a:pt x="6" y="31"/>
                      <a:pt x="7" y="29"/>
                    </a:cubicBezTo>
                    <a:cubicBezTo>
                      <a:pt x="7" y="29"/>
                      <a:pt x="8" y="28"/>
                      <a:pt x="8" y="29"/>
                    </a:cubicBezTo>
                    <a:cubicBezTo>
                      <a:pt x="7" y="30"/>
                      <a:pt x="5" y="32"/>
                      <a:pt x="6" y="33"/>
                    </a:cubicBezTo>
                    <a:cubicBezTo>
                      <a:pt x="4" y="35"/>
                      <a:pt x="5" y="32"/>
                      <a:pt x="4" y="34"/>
                    </a:cubicBezTo>
                    <a:cubicBezTo>
                      <a:pt x="2" y="36"/>
                      <a:pt x="2" y="36"/>
                      <a:pt x="2" y="35"/>
                    </a:cubicBezTo>
                    <a:cubicBezTo>
                      <a:pt x="0" y="36"/>
                      <a:pt x="2" y="35"/>
                      <a:pt x="1" y="37"/>
                    </a:cubicBezTo>
                    <a:cubicBezTo>
                      <a:pt x="1" y="37"/>
                      <a:pt x="2" y="36"/>
                      <a:pt x="3" y="36"/>
                    </a:cubicBezTo>
                    <a:cubicBezTo>
                      <a:pt x="4" y="35"/>
                      <a:pt x="4" y="35"/>
                      <a:pt x="4" y="34"/>
                    </a:cubicBezTo>
                    <a:cubicBezTo>
                      <a:pt x="6" y="32"/>
                      <a:pt x="4" y="36"/>
                      <a:pt x="4" y="36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3" y="37"/>
                      <a:pt x="4" y="36"/>
                      <a:pt x="4" y="36"/>
                    </a:cubicBezTo>
                    <a:cubicBezTo>
                      <a:pt x="3" y="39"/>
                      <a:pt x="4" y="36"/>
                      <a:pt x="3" y="38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2" y="41"/>
                      <a:pt x="3" y="38"/>
                      <a:pt x="3" y="39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4" y="38"/>
                      <a:pt x="5" y="37"/>
                      <a:pt x="4" y="37"/>
                    </a:cubicBezTo>
                    <a:cubicBezTo>
                      <a:pt x="6" y="34"/>
                      <a:pt x="5" y="37"/>
                      <a:pt x="6" y="36"/>
                    </a:cubicBezTo>
                    <a:cubicBezTo>
                      <a:pt x="7" y="35"/>
                      <a:pt x="5" y="36"/>
                      <a:pt x="6" y="35"/>
                    </a:cubicBezTo>
                    <a:cubicBezTo>
                      <a:pt x="7" y="33"/>
                      <a:pt x="7" y="34"/>
                      <a:pt x="8" y="33"/>
                    </a:cubicBezTo>
                    <a:cubicBezTo>
                      <a:pt x="8" y="34"/>
                      <a:pt x="7" y="35"/>
                      <a:pt x="6" y="36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5" y="37"/>
                      <a:pt x="5" y="39"/>
                      <a:pt x="4" y="40"/>
                    </a:cubicBezTo>
                    <a:cubicBezTo>
                      <a:pt x="4" y="41"/>
                      <a:pt x="5" y="38"/>
                      <a:pt x="5" y="39"/>
                    </a:cubicBezTo>
                    <a:cubicBezTo>
                      <a:pt x="5" y="39"/>
                      <a:pt x="6" y="37"/>
                      <a:pt x="6" y="37"/>
                    </a:cubicBezTo>
                    <a:cubicBezTo>
                      <a:pt x="9" y="33"/>
                      <a:pt x="5" y="40"/>
                      <a:pt x="6" y="39"/>
                    </a:cubicBezTo>
                    <a:cubicBezTo>
                      <a:pt x="7" y="37"/>
                      <a:pt x="9" y="36"/>
                      <a:pt x="10" y="33"/>
                    </a:cubicBezTo>
                    <a:cubicBezTo>
                      <a:pt x="10" y="32"/>
                      <a:pt x="11" y="32"/>
                      <a:pt x="11" y="32"/>
                    </a:cubicBezTo>
                    <a:cubicBezTo>
                      <a:pt x="10" y="34"/>
                      <a:pt x="10" y="34"/>
                      <a:pt x="9" y="35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7" y="39"/>
                      <a:pt x="7" y="40"/>
                      <a:pt x="7" y="41"/>
                    </a:cubicBezTo>
                    <a:cubicBezTo>
                      <a:pt x="8" y="41"/>
                      <a:pt x="8" y="40"/>
                      <a:pt x="8" y="39"/>
                    </a:cubicBezTo>
                    <a:cubicBezTo>
                      <a:pt x="8" y="40"/>
                      <a:pt x="7" y="41"/>
                      <a:pt x="8" y="41"/>
                    </a:cubicBezTo>
                    <a:cubicBezTo>
                      <a:pt x="8" y="40"/>
                      <a:pt x="9" y="38"/>
                      <a:pt x="9" y="38"/>
                    </a:cubicBezTo>
                    <a:cubicBezTo>
                      <a:pt x="10" y="38"/>
                      <a:pt x="9" y="40"/>
                      <a:pt x="9" y="41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9" y="41"/>
                      <a:pt x="8" y="43"/>
                      <a:pt x="8" y="42"/>
                    </a:cubicBezTo>
                    <a:cubicBezTo>
                      <a:pt x="9" y="41"/>
                      <a:pt x="9" y="40"/>
                      <a:pt x="10" y="38"/>
                    </a:cubicBezTo>
                    <a:cubicBezTo>
                      <a:pt x="11" y="38"/>
                      <a:pt x="10" y="40"/>
                      <a:pt x="10" y="39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10" y="40"/>
                      <a:pt x="8" y="43"/>
                      <a:pt x="9" y="43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0" y="42"/>
                      <a:pt x="11" y="40"/>
                      <a:pt x="11" y="42"/>
                    </a:cubicBezTo>
                    <a:cubicBezTo>
                      <a:pt x="12" y="40"/>
                      <a:pt x="11" y="42"/>
                      <a:pt x="11" y="41"/>
                    </a:cubicBezTo>
                    <a:cubicBezTo>
                      <a:pt x="11" y="39"/>
                      <a:pt x="12" y="39"/>
                      <a:pt x="12" y="39"/>
                    </a:cubicBezTo>
                    <a:cubicBezTo>
                      <a:pt x="11" y="42"/>
                      <a:pt x="12" y="39"/>
                      <a:pt x="12" y="40"/>
                    </a:cubicBezTo>
                    <a:cubicBezTo>
                      <a:pt x="12" y="41"/>
                      <a:pt x="12" y="41"/>
                      <a:pt x="12" y="42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2" y="43"/>
                      <a:pt x="13" y="39"/>
                      <a:pt x="13" y="41"/>
                    </a:cubicBezTo>
                    <a:cubicBezTo>
                      <a:pt x="13" y="42"/>
                      <a:pt x="12" y="43"/>
                      <a:pt x="12" y="43"/>
                    </a:cubicBezTo>
                    <a:cubicBezTo>
                      <a:pt x="13" y="41"/>
                      <a:pt x="14" y="40"/>
                      <a:pt x="14" y="39"/>
                    </a:cubicBezTo>
                    <a:cubicBezTo>
                      <a:pt x="14" y="40"/>
                      <a:pt x="13" y="42"/>
                      <a:pt x="13" y="44"/>
                    </a:cubicBezTo>
                    <a:cubicBezTo>
                      <a:pt x="14" y="42"/>
                      <a:pt x="13" y="45"/>
                      <a:pt x="14" y="43"/>
                    </a:cubicBezTo>
                    <a:cubicBezTo>
                      <a:pt x="14" y="42"/>
                      <a:pt x="14" y="41"/>
                      <a:pt x="15" y="40"/>
                    </a:cubicBezTo>
                    <a:cubicBezTo>
                      <a:pt x="15" y="40"/>
                      <a:pt x="14" y="41"/>
                      <a:pt x="14" y="42"/>
                    </a:cubicBezTo>
                    <a:cubicBezTo>
                      <a:pt x="14" y="42"/>
                      <a:pt x="15" y="40"/>
                      <a:pt x="15" y="39"/>
                    </a:cubicBezTo>
                    <a:cubicBezTo>
                      <a:pt x="15" y="39"/>
                      <a:pt x="16" y="37"/>
                      <a:pt x="16" y="39"/>
                    </a:cubicBezTo>
                    <a:cubicBezTo>
                      <a:pt x="16" y="40"/>
                      <a:pt x="15" y="39"/>
                      <a:pt x="15" y="40"/>
                    </a:cubicBezTo>
                    <a:cubicBezTo>
                      <a:pt x="16" y="41"/>
                      <a:pt x="17" y="37"/>
                      <a:pt x="17" y="36"/>
                    </a:cubicBezTo>
                    <a:cubicBezTo>
                      <a:pt x="17" y="35"/>
                      <a:pt x="18" y="32"/>
                      <a:pt x="19" y="31"/>
                    </a:cubicBezTo>
                    <a:cubicBezTo>
                      <a:pt x="19" y="32"/>
                      <a:pt x="18" y="32"/>
                      <a:pt x="18" y="34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8" y="37"/>
                      <a:pt x="16" y="39"/>
                      <a:pt x="16" y="41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6" y="41"/>
                      <a:pt x="16" y="43"/>
                      <a:pt x="16" y="42"/>
                    </a:cubicBezTo>
                    <a:cubicBezTo>
                      <a:pt x="17" y="41"/>
                      <a:pt x="16" y="43"/>
                      <a:pt x="16" y="41"/>
                    </a:cubicBezTo>
                    <a:cubicBezTo>
                      <a:pt x="17" y="41"/>
                      <a:pt x="18" y="38"/>
                      <a:pt x="18" y="39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7" y="43"/>
                      <a:pt x="17" y="41"/>
                      <a:pt x="17" y="42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8" y="43"/>
                      <a:pt x="19" y="43"/>
                      <a:pt x="21" y="39"/>
                    </a:cubicBezTo>
                    <a:cubicBezTo>
                      <a:pt x="21" y="41"/>
                      <a:pt x="21" y="41"/>
                      <a:pt x="21" y="42"/>
                    </a:cubicBezTo>
                    <a:cubicBezTo>
                      <a:pt x="21" y="42"/>
                      <a:pt x="22" y="41"/>
                      <a:pt x="22" y="41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2" y="44"/>
                      <a:pt x="23" y="42"/>
                      <a:pt x="23" y="41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3" y="44"/>
                      <a:pt x="23" y="41"/>
                      <a:pt x="23" y="41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0"/>
                      <a:pt x="24" y="41"/>
                      <a:pt x="24" y="43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3"/>
                      <a:pt x="25" y="43"/>
                      <a:pt x="26" y="42"/>
                    </a:cubicBezTo>
                    <a:cubicBezTo>
                      <a:pt x="25" y="42"/>
                      <a:pt x="25" y="41"/>
                      <a:pt x="26" y="39"/>
                    </a:cubicBezTo>
                    <a:cubicBezTo>
                      <a:pt x="26" y="37"/>
                      <a:pt x="26" y="40"/>
                      <a:pt x="26" y="39"/>
                    </a:cubicBezTo>
                    <a:cubicBezTo>
                      <a:pt x="26" y="41"/>
                      <a:pt x="26" y="41"/>
                      <a:pt x="26" y="41"/>
                    </a:cubicBezTo>
                    <a:cubicBezTo>
                      <a:pt x="26" y="44"/>
                      <a:pt x="27" y="42"/>
                      <a:pt x="28" y="42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8" y="43"/>
                      <a:pt x="29" y="41"/>
                      <a:pt x="30" y="42"/>
                    </a:cubicBezTo>
                    <a:cubicBezTo>
                      <a:pt x="30" y="41"/>
                      <a:pt x="30" y="38"/>
                      <a:pt x="30" y="38"/>
                    </a:cubicBezTo>
                    <a:cubicBezTo>
                      <a:pt x="30" y="36"/>
                      <a:pt x="30" y="41"/>
                      <a:pt x="30" y="42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40"/>
                      <a:pt x="31" y="39"/>
                      <a:pt x="31" y="40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2" y="41"/>
                      <a:pt x="32" y="42"/>
                      <a:pt x="32" y="42"/>
                    </a:cubicBezTo>
                    <a:cubicBezTo>
                      <a:pt x="32" y="40"/>
                      <a:pt x="33" y="41"/>
                      <a:pt x="33" y="39"/>
                    </a:cubicBezTo>
                    <a:cubicBezTo>
                      <a:pt x="33" y="40"/>
                      <a:pt x="33" y="40"/>
                      <a:pt x="33" y="4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33" y="42"/>
                      <a:pt x="33" y="40"/>
                      <a:pt x="33" y="39"/>
                    </a:cubicBezTo>
                    <a:cubicBezTo>
                      <a:pt x="33" y="38"/>
                      <a:pt x="33" y="39"/>
                      <a:pt x="33" y="40"/>
                    </a:cubicBezTo>
                    <a:cubicBezTo>
                      <a:pt x="33" y="41"/>
                      <a:pt x="33" y="40"/>
                      <a:pt x="33" y="40"/>
                    </a:cubicBezTo>
                    <a:cubicBezTo>
                      <a:pt x="33" y="41"/>
                      <a:pt x="33" y="40"/>
                      <a:pt x="33" y="41"/>
                    </a:cubicBezTo>
                    <a:cubicBezTo>
                      <a:pt x="33" y="41"/>
                      <a:pt x="33" y="39"/>
                      <a:pt x="34" y="40"/>
                    </a:cubicBezTo>
                    <a:cubicBezTo>
                      <a:pt x="34" y="40"/>
                      <a:pt x="34" y="40"/>
                      <a:pt x="34" y="41"/>
                    </a:cubicBezTo>
                    <a:cubicBezTo>
                      <a:pt x="34" y="40"/>
                      <a:pt x="34" y="40"/>
                      <a:pt x="35" y="40"/>
                    </a:cubicBezTo>
                    <a:cubicBezTo>
                      <a:pt x="34" y="39"/>
                      <a:pt x="34" y="39"/>
                      <a:pt x="34" y="38"/>
                    </a:cubicBezTo>
                    <a:cubicBezTo>
                      <a:pt x="34" y="38"/>
                      <a:pt x="34" y="37"/>
                      <a:pt x="34" y="38"/>
                    </a:cubicBezTo>
                    <a:cubicBezTo>
                      <a:pt x="34" y="38"/>
                      <a:pt x="34" y="38"/>
                      <a:pt x="34" y="38"/>
                    </a:cubicBezTo>
                    <a:cubicBezTo>
                      <a:pt x="34" y="38"/>
                      <a:pt x="35" y="39"/>
                      <a:pt x="34" y="37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35" y="39"/>
                      <a:pt x="35" y="41"/>
                      <a:pt x="36" y="42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36" y="40"/>
                      <a:pt x="37" y="40"/>
                      <a:pt x="37" y="41"/>
                    </a:cubicBezTo>
                    <a:cubicBezTo>
                      <a:pt x="38" y="42"/>
                      <a:pt x="37" y="36"/>
                      <a:pt x="37" y="38"/>
                    </a:cubicBezTo>
                    <a:cubicBezTo>
                      <a:pt x="38" y="40"/>
                      <a:pt x="38" y="40"/>
                      <a:pt x="38" y="40"/>
                    </a:cubicBezTo>
                    <a:cubicBezTo>
                      <a:pt x="38" y="40"/>
                      <a:pt x="38" y="39"/>
                      <a:pt x="38" y="39"/>
                    </a:cubicBezTo>
                    <a:cubicBezTo>
                      <a:pt x="38" y="38"/>
                      <a:pt x="38" y="41"/>
                      <a:pt x="38" y="39"/>
                    </a:cubicBezTo>
                    <a:cubicBezTo>
                      <a:pt x="38" y="38"/>
                      <a:pt x="38" y="38"/>
                      <a:pt x="38" y="38"/>
                    </a:cubicBezTo>
                    <a:cubicBezTo>
                      <a:pt x="39" y="42"/>
                      <a:pt x="40" y="38"/>
                      <a:pt x="41" y="40"/>
                    </a:cubicBezTo>
                    <a:cubicBezTo>
                      <a:pt x="40" y="38"/>
                      <a:pt x="41" y="39"/>
                      <a:pt x="41" y="39"/>
                    </a:cubicBezTo>
                    <a:cubicBezTo>
                      <a:pt x="42" y="41"/>
                      <a:pt x="41" y="38"/>
                      <a:pt x="42" y="39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2" y="38"/>
                      <a:pt x="40" y="33"/>
                      <a:pt x="42" y="36"/>
                    </a:cubicBezTo>
                    <a:cubicBezTo>
                      <a:pt x="42" y="37"/>
                      <a:pt x="42" y="38"/>
                      <a:pt x="42" y="38"/>
                    </a:cubicBezTo>
                    <a:cubicBezTo>
                      <a:pt x="44" y="41"/>
                      <a:pt x="42" y="36"/>
                      <a:pt x="44" y="38"/>
                    </a:cubicBezTo>
                    <a:cubicBezTo>
                      <a:pt x="43" y="37"/>
                      <a:pt x="43" y="36"/>
                      <a:pt x="43" y="35"/>
                    </a:cubicBezTo>
                    <a:cubicBezTo>
                      <a:pt x="43" y="36"/>
                      <a:pt x="44" y="37"/>
                      <a:pt x="44" y="37"/>
                    </a:cubicBezTo>
                    <a:cubicBezTo>
                      <a:pt x="44" y="37"/>
                      <a:pt x="44" y="36"/>
                      <a:pt x="44" y="37"/>
                    </a:cubicBezTo>
                    <a:cubicBezTo>
                      <a:pt x="45" y="37"/>
                      <a:pt x="45" y="38"/>
                      <a:pt x="45" y="38"/>
                    </a:cubicBezTo>
                    <a:cubicBezTo>
                      <a:pt x="45" y="38"/>
                      <a:pt x="45" y="37"/>
                      <a:pt x="45" y="36"/>
                    </a:cubicBezTo>
                    <a:cubicBezTo>
                      <a:pt x="46" y="38"/>
                      <a:pt x="46" y="37"/>
                      <a:pt x="47" y="38"/>
                    </a:cubicBezTo>
                    <a:cubicBezTo>
                      <a:pt x="46" y="35"/>
                      <a:pt x="48" y="38"/>
                      <a:pt x="46" y="35"/>
                    </a:cubicBezTo>
                    <a:cubicBezTo>
                      <a:pt x="47" y="36"/>
                      <a:pt x="47" y="36"/>
                      <a:pt x="47" y="36"/>
                    </a:cubicBezTo>
                    <a:cubicBezTo>
                      <a:pt x="46" y="35"/>
                      <a:pt x="46" y="34"/>
                      <a:pt x="46" y="33"/>
                    </a:cubicBezTo>
                    <a:cubicBezTo>
                      <a:pt x="47" y="35"/>
                      <a:pt x="47" y="35"/>
                      <a:pt x="47" y="35"/>
                    </a:cubicBezTo>
                    <a:cubicBezTo>
                      <a:pt x="48" y="37"/>
                      <a:pt x="47" y="35"/>
                      <a:pt x="48" y="37"/>
                    </a:cubicBezTo>
                    <a:cubicBezTo>
                      <a:pt x="47" y="35"/>
                      <a:pt x="48" y="36"/>
                      <a:pt x="47" y="35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7" y="34"/>
                      <a:pt x="47" y="33"/>
                      <a:pt x="47" y="33"/>
                    </a:cubicBezTo>
                    <a:cubicBezTo>
                      <a:pt x="47" y="33"/>
                      <a:pt x="48" y="35"/>
                      <a:pt x="48" y="35"/>
                    </a:cubicBezTo>
                    <a:cubicBezTo>
                      <a:pt x="49" y="36"/>
                      <a:pt x="49" y="35"/>
                      <a:pt x="48" y="35"/>
                    </a:cubicBezTo>
                    <a:cubicBezTo>
                      <a:pt x="48" y="35"/>
                      <a:pt x="48" y="35"/>
                      <a:pt x="48" y="34"/>
                    </a:cubicBezTo>
                    <a:cubicBezTo>
                      <a:pt x="48" y="34"/>
                      <a:pt x="48" y="35"/>
                      <a:pt x="48" y="35"/>
                    </a:cubicBezTo>
                    <a:cubicBezTo>
                      <a:pt x="48" y="34"/>
                      <a:pt x="48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5"/>
                      <a:pt x="49" y="34"/>
                    </a:cubicBezTo>
                    <a:cubicBezTo>
                      <a:pt x="50" y="35"/>
                      <a:pt x="50" y="33"/>
                      <a:pt x="50" y="32"/>
                    </a:cubicBezTo>
                    <a:cubicBezTo>
                      <a:pt x="50" y="33"/>
                      <a:pt x="51" y="34"/>
                      <a:pt x="50" y="33"/>
                    </a:cubicBezTo>
                    <a:cubicBezTo>
                      <a:pt x="50" y="33"/>
                      <a:pt x="50" y="31"/>
                      <a:pt x="50" y="32"/>
                    </a:cubicBezTo>
                    <a:cubicBezTo>
                      <a:pt x="50" y="32"/>
                      <a:pt x="51" y="33"/>
                      <a:pt x="51" y="33"/>
                    </a:cubicBezTo>
                    <a:cubicBezTo>
                      <a:pt x="52" y="33"/>
                      <a:pt x="51" y="32"/>
                      <a:pt x="51" y="32"/>
                    </a:cubicBezTo>
                    <a:cubicBezTo>
                      <a:pt x="52" y="34"/>
                      <a:pt x="51" y="30"/>
                      <a:pt x="52" y="31"/>
                    </a:cubicBezTo>
                    <a:cubicBezTo>
                      <a:pt x="52" y="31"/>
                      <a:pt x="53" y="32"/>
                      <a:pt x="53" y="33"/>
                    </a:cubicBezTo>
                    <a:cubicBezTo>
                      <a:pt x="53" y="32"/>
                      <a:pt x="53" y="31"/>
                      <a:pt x="52" y="29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0"/>
                      <a:pt x="53" y="29"/>
                    </a:cubicBezTo>
                    <a:cubicBezTo>
                      <a:pt x="52" y="28"/>
                      <a:pt x="51" y="27"/>
                      <a:pt x="52" y="27"/>
                    </a:cubicBezTo>
                    <a:cubicBezTo>
                      <a:pt x="52" y="27"/>
                      <a:pt x="52" y="27"/>
                      <a:pt x="52" y="27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52" y="27"/>
                      <a:pt x="52" y="27"/>
                      <a:pt x="53" y="28"/>
                    </a:cubicBezTo>
                    <a:cubicBezTo>
                      <a:pt x="54" y="30"/>
                      <a:pt x="54" y="29"/>
                      <a:pt x="54" y="29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27"/>
                      <a:pt x="54" y="29"/>
                      <a:pt x="54" y="28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2" y="24"/>
                      <a:pt x="54" y="26"/>
                      <a:pt x="54" y="27"/>
                    </a:cubicBezTo>
                    <a:cubicBezTo>
                      <a:pt x="54" y="26"/>
                      <a:pt x="53" y="24"/>
                      <a:pt x="52" y="22"/>
                    </a:cubicBezTo>
                    <a:cubicBezTo>
                      <a:pt x="52" y="22"/>
                      <a:pt x="52" y="21"/>
                      <a:pt x="52" y="21"/>
                    </a:cubicBezTo>
                    <a:cubicBezTo>
                      <a:pt x="53" y="22"/>
                      <a:pt x="52" y="21"/>
                      <a:pt x="53" y="22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4" y="23"/>
                      <a:pt x="55" y="25"/>
                      <a:pt x="55" y="26"/>
                    </a:cubicBezTo>
                    <a:cubicBezTo>
                      <a:pt x="55" y="25"/>
                      <a:pt x="56" y="26"/>
                      <a:pt x="57" y="26"/>
                    </a:cubicBezTo>
                    <a:cubicBezTo>
                      <a:pt x="55" y="23"/>
                      <a:pt x="56" y="24"/>
                      <a:pt x="55" y="22"/>
                    </a:cubicBezTo>
                    <a:cubicBezTo>
                      <a:pt x="55" y="22"/>
                      <a:pt x="56" y="24"/>
                      <a:pt x="57" y="24"/>
                    </a:cubicBezTo>
                    <a:cubicBezTo>
                      <a:pt x="56" y="23"/>
                      <a:pt x="57" y="23"/>
                      <a:pt x="57" y="23"/>
                    </a:cubicBezTo>
                    <a:cubicBezTo>
                      <a:pt x="58" y="23"/>
                      <a:pt x="58" y="23"/>
                      <a:pt x="58" y="23"/>
                    </a:cubicBezTo>
                    <a:cubicBezTo>
                      <a:pt x="57" y="23"/>
                      <a:pt x="58" y="23"/>
                      <a:pt x="57" y="21"/>
                    </a:cubicBezTo>
                    <a:cubicBezTo>
                      <a:pt x="58" y="22"/>
                      <a:pt x="58" y="22"/>
                      <a:pt x="58" y="22"/>
                    </a:cubicBezTo>
                    <a:cubicBezTo>
                      <a:pt x="59" y="22"/>
                      <a:pt x="56" y="19"/>
                      <a:pt x="57" y="20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7" y="20"/>
                      <a:pt x="59" y="22"/>
                      <a:pt x="58" y="20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9" y="21"/>
                      <a:pt x="59" y="21"/>
                      <a:pt x="58" y="19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0" y="22"/>
                      <a:pt x="58" y="19"/>
                      <a:pt x="59" y="19"/>
                    </a:cubicBezTo>
                    <a:cubicBezTo>
                      <a:pt x="59" y="19"/>
                      <a:pt x="60" y="20"/>
                      <a:pt x="60" y="20"/>
                    </a:cubicBezTo>
                    <a:cubicBezTo>
                      <a:pt x="59" y="19"/>
                      <a:pt x="60" y="19"/>
                      <a:pt x="60" y="19"/>
                    </a:cubicBezTo>
                    <a:cubicBezTo>
                      <a:pt x="61" y="20"/>
                      <a:pt x="61" y="20"/>
                      <a:pt x="61" y="20"/>
                    </a:cubicBezTo>
                    <a:cubicBezTo>
                      <a:pt x="62" y="19"/>
                      <a:pt x="64" y="18"/>
                      <a:pt x="63" y="16"/>
                    </a:cubicBezTo>
                    <a:cubicBezTo>
                      <a:pt x="65" y="17"/>
                      <a:pt x="64" y="17"/>
                      <a:pt x="65" y="18"/>
                    </a:cubicBezTo>
                    <a:cubicBezTo>
                      <a:pt x="64" y="17"/>
                      <a:pt x="65" y="18"/>
                      <a:pt x="65" y="17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5" y="17"/>
                      <a:pt x="66" y="18"/>
                      <a:pt x="66" y="17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4" y="15"/>
                      <a:pt x="68" y="18"/>
                      <a:pt x="66" y="16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65" y="15"/>
                      <a:pt x="68" y="17"/>
                      <a:pt x="66" y="16"/>
                    </a:cubicBezTo>
                    <a:cubicBezTo>
                      <a:pt x="67" y="16"/>
                      <a:pt x="67" y="16"/>
                      <a:pt x="67" y="16"/>
                    </a:cubicBezTo>
                    <a:cubicBezTo>
                      <a:pt x="68" y="17"/>
                      <a:pt x="65" y="14"/>
                      <a:pt x="67" y="15"/>
                    </a:cubicBezTo>
                    <a:cubicBezTo>
                      <a:pt x="67" y="15"/>
                      <a:pt x="66" y="14"/>
                      <a:pt x="65" y="13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67" y="13"/>
                      <a:pt x="68" y="12"/>
                      <a:pt x="66" y="10"/>
                    </a:cubicBezTo>
                    <a:cubicBezTo>
                      <a:pt x="67" y="10"/>
                      <a:pt x="67" y="10"/>
                      <a:pt x="67" y="10"/>
                    </a:cubicBezTo>
                    <a:cubicBezTo>
                      <a:pt x="65" y="9"/>
                      <a:pt x="70" y="11"/>
                      <a:pt x="66" y="8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6" y="8"/>
                      <a:pt x="67" y="8"/>
                      <a:pt x="66" y="7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7" y="8"/>
                      <a:pt x="65" y="6"/>
                      <a:pt x="65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9" y="7"/>
                      <a:pt x="72" y="3"/>
                      <a:pt x="68" y="4"/>
                    </a:cubicBezTo>
                    <a:close/>
                    <a:moveTo>
                      <a:pt x="61" y="9"/>
                    </a:moveTo>
                    <a:cubicBezTo>
                      <a:pt x="60" y="9"/>
                      <a:pt x="61" y="7"/>
                      <a:pt x="62" y="6"/>
                    </a:cubicBezTo>
                    <a:cubicBezTo>
                      <a:pt x="62" y="8"/>
                      <a:pt x="61" y="9"/>
                      <a:pt x="61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84" name="Freeform 255"/>
              <p:cNvSpPr>
                <a:spLocks/>
              </p:cNvSpPr>
              <p:nvPr/>
            </p:nvSpPr>
            <p:spPr bwMode="auto">
              <a:xfrm>
                <a:off x="6649" y="3359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0 w 5"/>
                  <a:gd name="T3" fmla="*/ 0 h 5"/>
                  <a:gd name="T4" fmla="*/ 3 w 5"/>
                  <a:gd name="T5" fmla="*/ 5 h 5"/>
                  <a:gd name="T6" fmla="*/ 5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0" y="0"/>
                    </a:lnTo>
                    <a:lnTo>
                      <a:pt x="3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85" name="Freeform 256"/>
              <p:cNvSpPr>
                <a:spLocks/>
              </p:cNvSpPr>
              <p:nvPr/>
            </p:nvSpPr>
            <p:spPr bwMode="auto">
              <a:xfrm>
                <a:off x="6538" y="340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86" name="Freeform 257"/>
              <p:cNvSpPr>
                <a:spLocks/>
              </p:cNvSpPr>
              <p:nvPr/>
            </p:nvSpPr>
            <p:spPr bwMode="auto">
              <a:xfrm>
                <a:off x="6633" y="338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87" name="Oval 258"/>
              <p:cNvSpPr>
                <a:spLocks noChangeArrowheads="1"/>
              </p:cNvSpPr>
              <p:nvPr/>
            </p:nvSpPr>
            <p:spPr bwMode="auto">
              <a:xfrm>
                <a:off x="6184" y="1975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88" name="Freeform 259"/>
              <p:cNvSpPr>
                <a:spLocks/>
              </p:cNvSpPr>
              <p:nvPr/>
            </p:nvSpPr>
            <p:spPr bwMode="auto">
              <a:xfrm>
                <a:off x="6187" y="1975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89" name="Freeform 260"/>
              <p:cNvSpPr>
                <a:spLocks/>
              </p:cNvSpPr>
              <p:nvPr/>
            </p:nvSpPr>
            <p:spPr bwMode="auto">
              <a:xfrm>
                <a:off x="6545" y="312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90" name="Freeform 261"/>
              <p:cNvSpPr>
                <a:spLocks/>
              </p:cNvSpPr>
              <p:nvPr/>
            </p:nvSpPr>
            <p:spPr bwMode="auto">
              <a:xfrm>
                <a:off x="6552" y="3331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91" name="Freeform 262"/>
              <p:cNvSpPr>
                <a:spLocks/>
              </p:cNvSpPr>
              <p:nvPr/>
            </p:nvSpPr>
            <p:spPr bwMode="auto">
              <a:xfrm>
                <a:off x="6621" y="3319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92" name="Freeform 263"/>
              <p:cNvSpPr>
                <a:spLocks/>
              </p:cNvSpPr>
              <p:nvPr/>
            </p:nvSpPr>
            <p:spPr bwMode="auto">
              <a:xfrm>
                <a:off x="6524" y="3390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1" y="0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93" name="Rectangle 264"/>
              <p:cNvSpPr>
                <a:spLocks noChangeArrowheads="1"/>
              </p:cNvSpPr>
              <p:nvPr/>
            </p:nvSpPr>
            <p:spPr bwMode="auto">
              <a:xfrm>
                <a:off x="6652" y="3293"/>
                <a:ext cx="1" cy="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94" name="Freeform 265"/>
              <p:cNvSpPr>
                <a:spLocks/>
              </p:cNvSpPr>
              <p:nvPr/>
            </p:nvSpPr>
            <p:spPr bwMode="auto">
              <a:xfrm>
                <a:off x="6528" y="3350"/>
                <a:ext cx="7" cy="2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95" name="Freeform 266"/>
              <p:cNvSpPr>
                <a:spLocks/>
              </p:cNvSpPr>
              <p:nvPr/>
            </p:nvSpPr>
            <p:spPr bwMode="auto">
              <a:xfrm>
                <a:off x="6531" y="3350"/>
                <a:ext cx="4" cy="0"/>
              </a:xfrm>
              <a:custGeom>
                <a:avLst/>
                <a:gdLst>
                  <a:gd name="T0" fmla="*/ 1 w 2"/>
                  <a:gd name="T1" fmla="*/ 2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96" name="Freeform 267"/>
              <p:cNvSpPr>
                <a:spLocks/>
              </p:cNvSpPr>
              <p:nvPr/>
            </p:nvSpPr>
            <p:spPr bwMode="auto">
              <a:xfrm>
                <a:off x="6521" y="3383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97" name="Freeform 268"/>
              <p:cNvSpPr>
                <a:spLocks/>
              </p:cNvSpPr>
              <p:nvPr/>
            </p:nvSpPr>
            <p:spPr bwMode="auto">
              <a:xfrm>
                <a:off x="6521" y="3395"/>
                <a:ext cx="3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98" name="Freeform 269"/>
              <p:cNvSpPr>
                <a:spLocks/>
              </p:cNvSpPr>
              <p:nvPr/>
            </p:nvSpPr>
            <p:spPr bwMode="auto">
              <a:xfrm>
                <a:off x="6618" y="3395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99" name="Freeform 270"/>
              <p:cNvSpPr>
                <a:spLocks/>
              </p:cNvSpPr>
              <p:nvPr/>
            </p:nvSpPr>
            <p:spPr bwMode="auto">
              <a:xfrm>
                <a:off x="6189" y="19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00" name="Freeform 271"/>
              <p:cNvSpPr>
                <a:spLocks/>
              </p:cNvSpPr>
              <p:nvPr/>
            </p:nvSpPr>
            <p:spPr bwMode="auto">
              <a:xfrm>
                <a:off x="6531" y="3400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1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1" y="0"/>
                      <a:pt x="1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01" name="Freeform 272"/>
              <p:cNvSpPr>
                <a:spLocks/>
              </p:cNvSpPr>
              <p:nvPr/>
            </p:nvSpPr>
            <p:spPr bwMode="auto">
              <a:xfrm>
                <a:off x="6894" y="2707"/>
                <a:ext cx="4" cy="3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0" y="1"/>
                      <a:pt x="1" y="1"/>
                      <a:pt x="2" y="1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02" name="Freeform 273"/>
              <p:cNvSpPr>
                <a:spLocks/>
              </p:cNvSpPr>
              <p:nvPr/>
            </p:nvSpPr>
            <p:spPr bwMode="auto">
              <a:xfrm>
                <a:off x="6519" y="3378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0 h 1"/>
                  <a:gd name="T4" fmla="*/ 1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2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03" name="Freeform 274"/>
              <p:cNvSpPr>
                <a:spLocks/>
              </p:cNvSpPr>
              <p:nvPr/>
            </p:nvSpPr>
            <p:spPr bwMode="auto">
              <a:xfrm>
                <a:off x="6645" y="33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04" name="Freeform 275"/>
              <p:cNvSpPr>
                <a:spLocks/>
              </p:cNvSpPr>
              <p:nvPr/>
            </p:nvSpPr>
            <p:spPr bwMode="auto">
              <a:xfrm>
                <a:off x="6187" y="19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05" name="Freeform 276"/>
              <p:cNvSpPr>
                <a:spLocks/>
              </p:cNvSpPr>
              <p:nvPr/>
            </p:nvSpPr>
            <p:spPr bwMode="auto">
              <a:xfrm>
                <a:off x="6642" y="3371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06" name="Freeform 277"/>
              <p:cNvSpPr>
                <a:spLocks/>
              </p:cNvSpPr>
              <p:nvPr/>
            </p:nvSpPr>
            <p:spPr bwMode="auto">
              <a:xfrm>
                <a:off x="6645" y="33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07" name="Freeform 278"/>
              <p:cNvSpPr>
                <a:spLocks/>
              </p:cNvSpPr>
              <p:nvPr/>
            </p:nvSpPr>
            <p:spPr bwMode="auto">
              <a:xfrm>
                <a:off x="6187" y="197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08" name="Freeform 279"/>
              <p:cNvSpPr>
                <a:spLocks/>
              </p:cNvSpPr>
              <p:nvPr/>
            </p:nvSpPr>
            <p:spPr bwMode="auto">
              <a:xfrm>
                <a:off x="6187" y="197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0 w 1"/>
                  <a:gd name="T5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09" name="Freeform 280"/>
              <p:cNvSpPr>
                <a:spLocks/>
              </p:cNvSpPr>
              <p:nvPr/>
            </p:nvSpPr>
            <p:spPr bwMode="auto">
              <a:xfrm>
                <a:off x="6647" y="3381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10" name="Freeform 281"/>
              <p:cNvSpPr>
                <a:spLocks/>
              </p:cNvSpPr>
              <p:nvPr/>
            </p:nvSpPr>
            <p:spPr bwMode="auto">
              <a:xfrm>
                <a:off x="6192" y="19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11" name="Freeform 282"/>
              <p:cNvSpPr>
                <a:spLocks/>
              </p:cNvSpPr>
              <p:nvPr/>
            </p:nvSpPr>
            <p:spPr bwMode="auto">
              <a:xfrm>
                <a:off x="6557" y="2025"/>
                <a:ext cx="5" cy="9"/>
              </a:xfrm>
              <a:custGeom>
                <a:avLst/>
                <a:gdLst>
                  <a:gd name="T0" fmla="*/ 2 w 2"/>
                  <a:gd name="T1" fmla="*/ 1 h 4"/>
                  <a:gd name="T2" fmla="*/ 1 w 2"/>
                  <a:gd name="T3" fmla="*/ 4 h 4"/>
                  <a:gd name="T4" fmla="*/ 2 w 2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1"/>
                    </a:moveTo>
                    <a:cubicBezTo>
                      <a:pt x="2" y="1"/>
                      <a:pt x="0" y="1"/>
                      <a:pt x="1" y="4"/>
                    </a:cubicBezTo>
                    <a:cubicBezTo>
                      <a:pt x="1" y="0"/>
                      <a:pt x="2" y="4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12" name="Freeform 283"/>
              <p:cNvSpPr>
                <a:spLocks/>
              </p:cNvSpPr>
              <p:nvPr/>
            </p:nvSpPr>
            <p:spPr bwMode="auto">
              <a:xfrm>
                <a:off x="6286" y="1700"/>
                <a:ext cx="5" cy="5"/>
              </a:xfrm>
              <a:custGeom>
                <a:avLst/>
                <a:gdLst>
                  <a:gd name="T0" fmla="*/ 0 w 5"/>
                  <a:gd name="T1" fmla="*/ 5 h 5"/>
                  <a:gd name="T2" fmla="*/ 5 w 5"/>
                  <a:gd name="T3" fmla="*/ 0 h 5"/>
                  <a:gd name="T4" fmla="*/ 0 w 5"/>
                  <a:gd name="T5" fmla="*/ 3 h 5"/>
                  <a:gd name="T6" fmla="*/ 0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lnTo>
                      <a:pt x="5" y="0"/>
                    </a:lnTo>
                    <a:lnTo>
                      <a:pt x="0" y="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13" name="Freeform 284"/>
              <p:cNvSpPr>
                <a:spLocks/>
              </p:cNvSpPr>
              <p:nvPr/>
            </p:nvSpPr>
            <p:spPr bwMode="auto">
              <a:xfrm>
                <a:off x="6732" y="1705"/>
                <a:ext cx="10" cy="5"/>
              </a:xfrm>
              <a:custGeom>
                <a:avLst/>
                <a:gdLst>
                  <a:gd name="T0" fmla="*/ 2 w 4"/>
                  <a:gd name="T1" fmla="*/ 2 h 2"/>
                  <a:gd name="T2" fmla="*/ 1 w 4"/>
                  <a:gd name="T3" fmla="*/ 0 h 2"/>
                  <a:gd name="T4" fmla="*/ 2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cubicBezTo>
                      <a:pt x="2" y="2"/>
                      <a:pt x="3" y="1"/>
                      <a:pt x="1" y="0"/>
                    </a:cubicBezTo>
                    <a:cubicBezTo>
                      <a:pt x="4" y="2"/>
                      <a:pt x="0" y="1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14" name="Freeform 285"/>
              <p:cNvSpPr>
                <a:spLocks/>
              </p:cNvSpPr>
              <p:nvPr/>
            </p:nvSpPr>
            <p:spPr bwMode="auto">
              <a:xfrm>
                <a:off x="6161" y="2072"/>
                <a:ext cx="2" cy="24"/>
              </a:xfrm>
              <a:custGeom>
                <a:avLst/>
                <a:gdLst>
                  <a:gd name="T0" fmla="*/ 0 w 1"/>
                  <a:gd name="T1" fmla="*/ 0 h 10"/>
                  <a:gd name="T2" fmla="*/ 1 w 1"/>
                  <a:gd name="T3" fmla="*/ 10 h 10"/>
                  <a:gd name="T4" fmla="*/ 0 w 1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0">
                    <a:moveTo>
                      <a:pt x="0" y="0"/>
                    </a:moveTo>
                    <a:cubicBezTo>
                      <a:pt x="0" y="4"/>
                      <a:pt x="0" y="10"/>
                      <a:pt x="1" y="1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15" name="Freeform 286"/>
              <p:cNvSpPr>
                <a:spLocks noEditPoints="1"/>
              </p:cNvSpPr>
              <p:nvPr/>
            </p:nvSpPr>
            <p:spPr bwMode="auto">
              <a:xfrm>
                <a:off x="6144" y="1918"/>
                <a:ext cx="85" cy="102"/>
              </a:xfrm>
              <a:custGeom>
                <a:avLst/>
                <a:gdLst>
                  <a:gd name="T0" fmla="*/ 32 w 36"/>
                  <a:gd name="T1" fmla="*/ 19 h 43"/>
                  <a:gd name="T2" fmla="*/ 27 w 36"/>
                  <a:gd name="T3" fmla="*/ 2 h 43"/>
                  <a:gd name="T4" fmla="*/ 8 w 36"/>
                  <a:gd name="T5" fmla="*/ 14 h 43"/>
                  <a:gd name="T6" fmla="*/ 16 w 36"/>
                  <a:gd name="T7" fmla="*/ 25 h 43"/>
                  <a:gd name="T8" fmla="*/ 16 w 36"/>
                  <a:gd name="T9" fmla="*/ 24 h 43"/>
                  <a:gd name="T10" fmla="*/ 17 w 36"/>
                  <a:gd name="T11" fmla="*/ 24 h 43"/>
                  <a:gd name="T12" fmla="*/ 17 w 36"/>
                  <a:gd name="T13" fmla="*/ 23 h 43"/>
                  <a:gd name="T14" fmla="*/ 17 w 36"/>
                  <a:gd name="T15" fmla="*/ 24 h 43"/>
                  <a:gd name="T16" fmla="*/ 19 w 36"/>
                  <a:gd name="T17" fmla="*/ 23 h 43"/>
                  <a:gd name="T18" fmla="*/ 18 w 36"/>
                  <a:gd name="T19" fmla="*/ 24 h 43"/>
                  <a:gd name="T20" fmla="*/ 17 w 36"/>
                  <a:gd name="T21" fmla="*/ 24 h 43"/>
                  <a:gd name="T22" fmla="*/ 19 w 36"/>
                  <a:gd name="T23" fmla="*/ 23 h 43"/>
                  <a:gd name="T24" fmla="*/ 20 w 36"/>
                  <a:gd name="T25" fmla="*/ 23 h 43"/>
                  <a:gd name="T26" fmla="*/ 21 w 36"/>
                  <a:gd name="T27" fmla="*/ 24 h 43"/>
                  <a:gd name="T28" fmla="*/ 21 w 36"/>
                  <a:gd name="T29" fmla="*/ 23 h 43"/>
                  <a:gd name="T30" fmla="*/ 21 w 36"/>
                  <a:gd name="T31" fmla="*/ 23 h 43"/>
                  <a:gd name="T32" fmla="*/ 21 w 36"/>
                  <a:gd name="T33" fmla="*/ 23 h 43"/>
                  <a:gd name="T34" fmla="*/ 21 w 36"/>
                  <a:gd name="T35" fmla="*/ 24 h 43"/>
                  <a:gd name="T36" fmla="*/ 22 w 36"/>
                  <a:gd name="T37" fmla="*/ 24 h 43"/>
                  <a:gd name="T38" fmla="*/ 22 w 36"/>
                  <a:gd name="T39" fmla="*/ 24 h 43"/>
                  <a:gd name="T40" fmla="*/ 22 w 36"/>
                  <a:gd name="T41" fmla="*/ 19 h 43"/>
                  <a:gd name="T42" fmla="*/ 22 w 36"/>
                  <a:gd name="T43" fmla="*/ 19 h 43"/>
                  <a:gd name="T44" fmla="*/ 23 w 36"/>
                  <a:gd name="T45" fmla="*/ 23 h 43"/>
                  <a:gd name="T46" fmla="*/ 27 w 36"/>
                  <a:gd name="T47" fmla="*/ 24 h 43"/>
                  <a:gd name="T48" fmla="*/ 25 w 36"/>
                  <a:gd name="T49" fmla="*/ 24 h 43"/>
                  <a:gd name="T50" fmla="*/ 25 w 36"/>
                  <a:gd name="T51" fmla="*/ 24 h 43"/>
                  <a:gd name="T52" fmla="*/ 26 w 36"/>
                  <a:gd name="T53" fmla="*/ 23 h 43"/>
                  <a:gd name="T54" fmla="*/ 25 w 36"/>
                  <a:gd name="T55" fmla="*/ 24 h 43"/>
                  <a:gd name="T56" fmla="*/ 24 w 36"/>
                  <a:gd name="T57" fmla="*/ 24 h 43"/>
                  <a:gd name="T58" fmla="*/ 24 w 36"/>
                  <a:gd name="T59" fmla="*/ 22 h 43"/>
                  <a:gd name="T60" fmla="*/ 24 w 36"/>
                  <a:gd name="T61" fmla="*/ 24 h 43"/>
                  <a:gd name="T62" fmla="*/ 23 w 36"/>
                  <a:gd name="T63" fmla="*/ 24 h 43"/>
                  <a:gd name="T64" fmla="*/ 23 w 36"/>
                  <a:gd name="T65" fmla="*/ 24 h 43"/>
                  <a:gd name="T66" fmla="*/ 24 w 36"/>
                  <a:gd name="T67" fmla="*/ 24 h 43"/>
                  <a:gd name="T68" fmla="*/ 24 w 36"/>
                  <a:gd name="T69" fmla="*/ 24 h 43"/>
                  <a:gd name="T70" fmla="*/ 25 w 36"/>
                  <a:gd name="T71" fmla="*/ 24 h 43"/>
                  <a:gd name="T72" fmla="*/ 29 w 36"/>
                  <a:gd name="T73" fmla="*/ 24 h 43"/>
                  <a:gd name="T74" fmla="*/ 26 w 36"/>
                  <a:gd name="T75" fmla="*/ 24 h 43"/>
                  <a:gd name="T76" fmla="*/ 24 w 36"/>
                  <a:gd name="T77" fmla="*/ 22 h 43"/>
                  <a:gd name="T78" fmla="*/ 23 w 36"/>
                  <a:gd name="T79" fmla="*/ 21 h 43"/>
                  <a:gd name="T80" fmla="*/ 24 w 36"/>
                  <a:gd name="T81" fmla="*/ 21 h 43"/>
                  <a:gd name="T82" fmla="*/ 24 w 36"/>
                  <a:gd name="T83" fmla="*/ 21 h 43"/>
                  <a:gd name="T84" fmla="*/ 23 w 36"/>
                  <a:gd name="T85" fmla="*/ 20 h 43"/>
                  <a:gd name="T86" fmla="*/ 22 w 36"/>
                  <a:gd name="T87" fmla="*/ 19 h 43"/>
                  <a:gd name="T88" fmla="*/ 22 w 36"/>
                  <a:gd name="T89" fmla="*/ 20 h 43"/>
                  <a:gd name="T90" fmla="*/ 21 w 36"/>
                  <a:gd name="T91" fmla="*/ 19 h 43"/>
                  <a:gd name="T92" fmla="*/ 22 w 36"/>
                  <a:gd name="T93" fmla="*/ 21 h 43"/>
                  <a:gd name="T94" fmla="*/ 20 w 36"/>
                  <a:gd name="T95" fmla="*/ 21 h 43"/>
                  <a:gd name="T96" fmla="*/ 17 w 36"/>
                  <a:gd name="T97" fmla="*/ 20 h 43"/>
                  <a:gd name="T98" fmla="*/ 20 w 36"/>
                  <a:gd name="T99" fmla="*/ 19 h 43"/>
                  <a:gd name="T100" fmla="*/ 18 w 36"/>
                  <a:gd name="T101" fmla="*/ 18 h 43"/>
                  <a:gd name="T102" fmla="*/ 19 w 36"/>
                  <a:gd name="T103" fmla="*/ 18 h 43"/>
                  <a:gd name="T104" fmla="*/ 20 w 36"/>
                  <a:gd name="T105" fmla="*/ 18 h 43"/>
                  <a:gd name="T106" fmla="*/ 21 w 36"/>
                  <a:gd name="T107" fmla="*/ 19 h 43"/>
                  <a:gd name="T108" fmla="*/ 20 w 36"/>
                  <a:gd name="T109" fmla="*/ 18 h 43"/>
                  <a:gd name="T110" fmla="*/ 18 w 36"/>
                  <a:gd name="T111" fmla="*/ 18 h 43"/>
                  <a:gd name="T112" fmla="*/ 18 w 36"/>
                  <a:gd name="T113" fmla="*/ 18 h 43"/>
                  <a:gd name="T114" fmla="*/ 15 w 36"/>
                  <a:gd name="T115" fmla="*/ 18 h 43"/>
                  <a:gd name="T116" fmla="*/ 18 w 36"/>
                  <a:gd name="T117" fmla="*/ 18 h 43"/>
                  <a:gd name="T118" fmla="*/ 18 w 36"/>
                  <a:gd name="T119" fmla="*/ 18 h 43"/>
                  <a:gd name="T120" fmla="*/ 17 w 36"/>
                  <a:gd name="T121" fmla="*/ 19 h 43"/>
                  <a:gd name="T122" fmla="*/ 16 w 36"/>
                  <a:gd name="T123" fmla="*/ 25 h 43"/>
                  <a:gd name="T124" fmla="*/ 14 w 36"/>
                  <a:gd name="T125" fmla="*/ 2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6" h="43">
                    <a:moveTo>
                      <a:pt x="5" y="16"/>
                    </a:moveTo>
                    <a:cubicBezTo>
                      <a:pt x="6" y="19"/>
                      <a:pt x="3" y="20"/>
                      <a:pt x="0" y="23"/>
                    </a:cubicBezTo>
                    <a:cubicBezTo>
                      <a:pt x="0" y="23"/>
                      <a:pt x="1" y="25"/>
                      <a:pt x="1" y="28"/>
                    </a:cubicBezTo>
                    <a:cubicBezTo>
                      <a:pt x="5" y="39"/>
                      <a:pt x="13" y="43"/>
                      <a:pt x="19" y="41"/>
                    </a:cubicBezTo>
                    <a:cubicBezTo>
                      <a:pt x="18" y="40"/>
                      <a:pt x="18" y="39"/>
                      <a:pt x="19" y="39"/>
                    </a:cubicBezTo>
                    <a:cubicBezTo>
                      <a:pt x="19" y="39"/>
                      <a:pt x="19" y="39"/>
                      <a:pt x="19" y="39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9"/>
                      <a:pt x="19" y="40"/>
                    </a:cubicBezTo>
                    <a:cubicBezTo>
                      <a:pt x="20" y="39"/>
                      <a:pt x="21" y="39"/>
                      <a:pt x="23" y="39"/>
                    </a:cubicBezTo>
                    <a:cubicBezTo>
                      <a:pt x="22" y="36"/>
                      <a:pt x="23" y="38"/>
                      <a:pt x="23" y="36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3" y="36"/>
                      <a:pt x="23" y="36"/>
                      <a:pt x="25" y="38"/>
                    </a:cubicBezTo>
                    <a:cubicBezTo>
                      <a:pt x="29" y="38"/>
                      <a:pt x="31" y="35"/>
                      <a:pt x="33" y="33"/>
                    </a:cubicBezTo>
                    <a:cubicBezTo>
                      <a:pt x="36" y="30"/>
                      <a:pt x="36" y="26"/>
                      <a:pt x="36" y="21"/>
                    </a:cubicBezTo>
                    <a:cubicBezTo>
                      <a:pt x="33" y="20"/>
                      <a:pt x="35" y="19"/>
                      <a:pt x="32" y="19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1" y="18"/>
                      <a:pt x="33" y="18"/>
                      <a:pt x="34" y="17"/>
                    </a:cubicBezTo>
                    <a:cubicBezTo>
                      <a:pt x="33" y="17"/>
                      <a:pt x="34" y="17"/>
                      <a:pt x="32" y="17"/>
                    </a:cubicBezTo>
                    <a:cubicBezTo>
                      <a:pt x="30" y="17"/>
                      <a:pt x="35" y="17"/>
                      <a:pt x="34" y="16"/>
                    </a:cubicBezTo>
                    <a:cubicBezTo>
                      <a:pt x="34" y="16"/>
                      <a:pt x="33" y="17"/>
                      <a:pt x="33" y="16"/>
                    </a:cubicBezTo>
                    <a:cubicBezTo>
                      <a:pt x="31" y="16"/>
                      <a:pt x="34" y="17"/>
                      <a:pt x="36" y="15"/>
                    </a:cubicBezTo>
                    <a:cubicBezTo>
                      <a:pt x="35" y="13"/>
                      <a:pt x="32" y="12"/>
                      <a:pt x="33" y="10"/>
                    </a:cubicBezTo>
                    <a:cubicBezTo>
                      <a:pt x="33" y="11"/>
                      <a:pt x="32" y="11"/>
                      <a:pt x="32" y="11"/>
                    </a:cubicBezTo>
                    <a:cubicBezTo>
                      <a:pt x="35" y="9"/>
                      <a:pt x="31" y="11"/>
                      <a:pt x="32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4" y="9"/>
                      <a:pt x="32" y="9"/>
                      <a:pt x="32" y="7"/>
                    </a:cubicBezTo>
                    <a:cubicBezTo>
                      <a:pt x="30" y="7"/>
                      <a:pt x="32" y="5"/>
                      <a:pt x="30" y="5"/>
                    </a:cubicBezTo>
                    <a:cubicBezTo>
                      <a:pt x="31" y="5"/>
                      <a:pt x="30" y="4"/>
                      <a:pt x="30" y="4"/>
                    </a:cubicBezTo>
                    <a:cubicBezTo>
                      <a:pt x="27" y="6"/>
                      <a:pt x="29" y="1"/>
                      <a:pt x="27" y="3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5" y="1"/>
                      <a:pt x="21" y="0"/>
                      <a:pt x="18" y="3"/>
                    </a:cubicBezTo>
                    <a:cubicBezTo>
                      <a:pt x="16" y="3"/>
                      <a:pt x="12" y="1"/>
                      <a:pt x="13" y="3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4"/>
                      <a:pt x="12" y="3"/>
                    </a:cubicBezTo>
                    <a:cubicBezTo>
                      <a:pt x="13" y="5"/>
                      <a:pt x="11" y="4"/>
                      <a:pt x="11" y="4"/>
                    </a:cubicBezTo>
                    <a:cubicBezTo>
                      <a:pt x="11" y="5"/>
                      <a:pt x="11" y="5"/>
                      <a:pt x="11" y="6"/>
                    </a:cubicBezTo>
                    <a:cubicBezTo>
                      <a:pt x="9" y="4"/>
                      <a:pt x="11" y="8"/>
                      <a:pt x="9" y="7"/>
                    </a:cubicBezTo>
                    <a:cubicBezTo>
                      <a:pt x="12" y="9"/>
                      <a:pt x="10" y="8"/>
                      <a:pt x="10" y="9"/>
                    </a:cubicBezTo>
                    <a:cubicBezTo>
                      <a:pt x="10" y="9"/>
                      <a:pt x="10" y="9"/>
                      <a:pt x="9" y="8"/>
                    </a:cubicBezTo>
                    <a:cubicBezTo>
                      <a:pt x="9" y="9"/>
                      <a:pt x="9" y="9"/>
                      <a:pt x="8" y="9"/>
                    </a:cubicBezTo>
                    <a:cubicBezTo>
                      <a:pt x="8" y="9"/>
                      <a:pt x="10" y="10"/>
                      <a:pt x="9" y="10"/>
                    </a:cubicBezTo>
                    <a:cubicBezTo>
                      <a:pt x="7" y="9"/>
                      <a:pt x="9" y="11"/>
                      <a:pt x="8" y="10"/>
                    </a:cubicBezTo>
                    <a:cubicBezTo>
                      <a:pt x="10" y="11"/>
                      <a:pt x="11" y="13"/>
                      <a:pt x="10" y="12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9" y="12"/>
                      <a:pt x="5" y="12"/>
                      <a:pt x="8" y="1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8" y="15"/>
                      <a:pt x="6" y="15"/>
                      <a:pt x="8" y="17"/>
                    </a:cubicBezTo>
                    <a:cubicBezTo>
                      <a:pt x="8" y="17"/>
                      <a:pt x="7" y="17"/>
                      <a:pt x="7" y="17"/>
                    </a:cubicBezTo>
                    <a:cubicBezTo>
                      <a:pt x="6" y="17"/>
                      <a:pt x="5" y="16"/>
                      <a:pt x="5" y="16"/>
                    </a:cubicBezTo>
                    <a:close/>
                    <a:moveTo>
                      <a:pt x="16" y="26"/>
                    </a:move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7"/>
                      <a:pt x="16" y="27"/>
                      <a:pt x="16" y="26"/>
                    </a:cubicBezTo>
                    <a:close/>
                    <a:moveTo>
                      <a:pt x="17" y="24"/>
                    </a:moveTo>
                    <a:cubicBezTo>
                      <a:pt x="17" y="25"/>
                      <a:pt x="16" y="25"/>
                      <a:pt x="17" y="27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4"/>
                      <a:pt x="16" y="24"/>
                      <a:pt x="17" y="24"/>
                    </a:cubicBezTo>
                    <a:cubicBezTo>
                      <a:pt x="17" y="25"/>
                      <a:pt x="17" y="25"/>
                      <a:pt x="17" y="24"/>
                    </a:cubicBezTo>
                    <a:close/>
                    <a:moveTo>
                      <a:pt x="16" y="25"/>
                    </a:move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5"/>
                      <a:pt x="17" y="23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6" y="25"/>
                      <a:pt x="17" y="24"/>
                      <a:pt x="16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6" y="24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3"/>
                    </a:move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3"/>
                    </a:move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8" y="25"/>
                      <a:pt x="17" y="24"/>
                      <a:pt x="17" y="24"/>
                    </a:cubicBezTo>
                    <a:close/>
                    <a:moveTo>
                      <a:pt x="18" y="24"/>
                    </a:move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lose/>
                    <a:moveTo>
                      <a:pt x="20" y="23"/>
                    </a:move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19" y="23"/>
                      <a:pt x="19" y="23"/>
                    </a:cubicBezTo>
                    <a:cubicBezTo>
                      <a:pt x="19" y="23"/>
                      <a:pt x="18" y="23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9" y="23"/>
                      <a:pt x="19" y="23"/>
                      <a:pt x="18" y="24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19" y="23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8" y="25"/>
                      <a:pt x="19" y="26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3"/>
                      <a:pt x="17" y="23"/>
                    </a:cubicBezTo>
                    <a:cubicBezTo>
                      <a:pt x="17" y="23"/>
                      <a:pt x="18" y="23"/>
                      <a:pt x="18" y="23"/>
                    </a:cubicBezTo>
                    <a:cubicBezTo>
                      <a:pt x="18" y="23"/>
                      <a:pt x="18" y="23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2"/>
                      <a:pt x="17" y="22"/>
                      <a:pt x="17" y="22"/>
                    </a:cubicBezTo>
                    <a:cubicBezTo>
                      <a:pt x="18" y="22"/>
                      <a:pt x="18" y="23"/>
                      <a:pt x="18" y="23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2"/>
                      <a:pt x="19" y="23"/>
                      <a:pt x="19" y="23"/>
                    </a:cubicBezTo>
                    <a:cubicBezTo>
                      <a:pt x="19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1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0" y="24"/>
                    </a:move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lose/>
                    <a:moveTo>
                      <a:pt x="20" y="24"/>
                    </a:moveTo>
                    <a:cubicBezTo>
                      <a:pt x="20" y="24"/>
                      <a:pt x="20" y="24"/>
                      <a:pt x="20" y="24"/>
                    </a:cubicBezTo>
                    <a:cubicBezTo>
                      <a:pt x="21" y="24"/>
                      <a:pt x="21" y="24"/>
                      <a:pt x="21" y="25"/>
                    </a:cubicBezTo>
                    <a:lnTo>
                      <a:pt x="20" y="24"/>
                    </a:ln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2" y="25"/>
                    </a:cubicBezTo>
                    <a:lnTo>
                      <a:pt x="21" y="24"/>
                    </a:lnTo>
                    <a:close/>
                    <a:moveTo>
                      <a:pt x="22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lose/>
                    <a:moveTo>
                      <a:pt x="22" y="23"/>
                    </a:move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lnTo>
                      <a:pt x="22" y="23"/>
                    </a:lnTo>
                    <a:close/>
                    <a:moveTo>
                      <a:pt x="22" y="23"/>
                    </a:move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lose/>
                    <a:moveTo>
                      <a:pt x="22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lose/>
                    <a:moveTo>
                      <a:pt x="22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lose/>
                    <a:moveTo>
                      <a:pt x="22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3" y="24"/>
                      <a:pt x="22" y="24"/>
                    </a:cubicBezTo>
                    <a:close/>
                    <a:moveTo>
                      <a:pt x="22" y="22"/>
                    </a:moveTo>
                    <a:cubicBezTo>
                      <a:pt x="22" y="22"/>
                      <a:pt x="22" y="22"/>
                      <a:pt x="22" y="22"/>
                    </a:cubicBezTo>
                    <a:cubicBezTo>
                      <a:pt x="23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2" y="22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2" y="20"/>
                      <a:pt x="22" y="20"/>
                    </a:cubicBezTo>
                    <a:cubicBezTo>
                      <a:pt x="22" y="20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2" y="19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  <a:moveTo>
                      <a:pt x="23" y="23"/>
                    </a:moveTo>
                    <a:cubicBezTo>
                      <a:pt x="23" y="23"/>
                      <a:pt x="23" y="22"/>
                      <a:pt x="22" y="22"/>
                    </a:cubicBezTo>
                    <a:cubicBezTo>
                      <a:pt x="22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3"/>
                    </a:cubicBezTo>
                    <a:cubicBezTo>
                      <a:pt x="23" y="23"/>
                      <a:pt x="23" y="23"/>
                      <a:pt x="23" y="23"/>
                    </a:cubicBezTo>
                    <a:close/>
                    <a:moveTo>
                      <a:pt x="23" y="22"/>
                    </a:move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3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3"/>
                      <a:pt x="23" y="22"/>
                      <a:pt x="23" y="22"/>
                    </a:cubicBezTo>
                    <a:close/>
                    <a:moveTo>
                      <a:pt x="27" y="24"/>
                    </a:moveTo>
                    <a:cubicBezTo>
                      <a:pt x="26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lose/>
                    <a:moveTo>
                      <a:pt x="27" y="24"/>
                    </a:move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lose/>
                    <a:moveTo>
                      <a:pt x="27" y="24"/>
                    </a:move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7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5" y="24"/>
                    </a:cubicBezTo>
                    <a:cubicBezTo>
                      <a:pt x="26" y="24"/>
                      <a:pt x="25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4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5" y="24"/>
                      <a:pt x="25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3"/>
                    </a:move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lose/>
                    <a:moveTo>
                      <a:pt x="26" y="23"/>
                    </a:move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6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lose/>
                    <a:moveTo>
                      <a:pt x="25" y="23"/>
                    </a:move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6" y="23"/>
                    </a:cubicBezTo>
                    <a:cubicBezTo>
                      <a:pt x="25" y="23"/>
                      <a:pt x="25" y="23"/>
                      <a:pt x="25" y="23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2"/>
                      <a:pt x="23" y="22"/>
                      <a:pt x="23" y="22"/>
                    </a:cubicBezTo>
                    <a:lnTo>
                      <a:pt x="24" y="22"/>
                    </a:ln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4" y="22"/>
                      <a:pt x="24" y="22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3" y="22"/>
                    </a:moveTo>
                    <a:cubicBezTo>
                      <a:pt x="23" y="22"/>
                      <a:pt x="23" y="23"/>
                      <a:pt x="23" y="23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3" y="24"/>
                    </a:move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3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3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5" y="24"/>
                      <a:pt x="25" y="24"/>
                      <a:pt x="26" y="24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5"/>
                      <a:pt x="27" y="25"/>
                      <a:pt x="27" y="25"/>
                    </a:cubicBezTo>
                    <a:cubicBezTo>
                      <a:pt x="26" y="24"/>
                      <a:pt x="25" y="24"/>
                      <a:pt x="24" y="24"/>
                    </a:cubicBezTo>
                    <a:close/>
                    <a:moveTo>
                      <a:pt x="27" y="25"/>
                    </a:move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5"/>
                      <a:pt x="27" y="25"/>
                      <a:pt x="27" y="25"/>
                    </a:cubicBezTo>
                    <a:close/>
                    <a:moveTo>
                      <a:pt x="27" y="24"/>
                    </a:move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8" y="24"/>
                      <a:pt x="28" y="24"/>
                      <a:pt x="27" y="24"/>
                    </a:cubicBezTo>
                    <a:close/>
                    <a:moveTo>
                      <a:pt x="29" y="24"/>
                    </a:moveTo>
                    <a:cubicBezTo>
                      <a:pt x="29" y="24"/>
                      <a:pt x="26" y="24"/>
                      <a:pt x="27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6" y="24"/>
                    </a:cubicBezTo>
                    <a:lnTo>
                      <a:pt x="29" y="24"/>
                    </a:lnTo>
                    <a:close/>
                    <a:moveTo>
                      <a:pt x="27" y="24"/>
                    </a:moveTo>
                    <a:cubicBezTo>
                      <a:pt x="27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7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2"/>
                    </a:moveTo>
                    <a:cubicBezTo>
                      <a:pt x="26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6" y="22"/>
                      <a:pt x="26" y="22"/>
                    </a:cubicBezTo>
                    <a:close/>
                    <a:moveTo>
                      <a:pt x="25" y="22"/>
                    </a:move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2"/>
                      <a:pt x="25" y="22"/>
                    </a:cubicBezTo>
                    <a:cubicBezTo>
                      <a:pt x="25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5" y="22"/>
                    </a:cubicBezTo>
                    <a:cubicBezTo>
                      <a:pt x="24" y="22"/>
                      <a:pt x="24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2" y="21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4" y="21"/>
                    </a:cubicBezTo>
                    <a:cubicBezTo>
                      <a:pt x="24" y="22"/>
                      <a:pt x="24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lose/>
                    <a:moveTo>
                      <a:pt x="23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3" y="21"/>
                      <a:pt x="23" y="21"/>
                      <a:pt x="23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5" y="21"/>
                    </a:cubicBezTo>
                    <a:cubicBezTo>
                      <a:pt x="25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5" y="21"/>
                      <a:pt x="25" y="21"/>
                      <a:pt x="25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19"/>
                      <a:pt x="23" y="19"/>
                      <a:pt x="23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2" y="19"/>
                      <a:pt x="22" y="18"/>
                      <a:pt x="22" y="18"/>
                    </a:cubicBezTo>
                    <a:cubicBezTo>
                      <a:pt x="21" y="17"/>
                      <a:pt x="22" y="18"/>
                      <a:pt x="23" y="20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19"/>
                    </a:cubicBezTo>
                    <a:close/>
                    <a:moveTo>
                      <a:pt x="22" y="21"/>
                    </a:move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2" y="21"/>
                    </a:cubicBezTo>
                    <a:close/>
                    <a:moveTo>
                      <a:pt x="22" y="21"/>
                    </a:move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1"/>
                      <a:pt x="21" y="21"/>
                      <a:pt x="21" y="21"/>
                    </a:cubicBezTo>
                    <a:cubicBezTo>
                      <a:pt x="21" y="21"/>
                      <a:pt x="22" y="21"/>
                      <a:pt x="22" y="21"/>
                    </a:cubicBezTo>
                    <a:close/>
                    <a:moveTo>
                      <a:pt x="20" y="21"/>
                    </a:moveTo>
                    <a:cubicBezTo>
                      <a:pt x="20" y="21"/>
                      <a:pt x="20" y="22"/>
                      <a:pt x="20" y="22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8" y="21"/>
                      <a:pt x="18" y="20"/>
                      <a:pt x="17" y="21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7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19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7" y="20"/>
                      <a:pt x="17" y="20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7" y="19"/>
                      <a:pt x="17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20" y="18"/>
                    </a:cubicBezTo>
                    <a:cubicBezTo>
                      <a:pt x="19" y="19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20" y="18"/>
                      <a:pt x="19" y="21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20" y="20"/>
                    </a:cubicBezTo>
                    <a:cubicBezTo>
                      <a:pt x="20" y="20"/>
                      <a:pt x="20" y="19"/>
                      <a:pt x="20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1"/>
                      <a:pt x="20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0" y="21"/>
                    </a:cubicBezTo>
                    <a:close/>
                    <a:moveTo>
                      <a:pt x="18" y="18"/>
                    </a:moveTo>
                    <a:cubicBezTo>
                      <a:pt x="19" y="18"/>
                      <a:pt x="19" y="18"/>
                      <a:pt x="18" y="18"/>
                    </a:cubicBezTo>
                    <a:cubicBezTo>
                      <a:pt x="19" y="18"/>
                      <a:pt x="19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8" y="18"/>
                      <a:pt x="18" y="18"/>
                    </a:cubicBezTo>
                    <a:cubicBezTo>
                      <a:pt x="18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20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20" y="18"/>
                      <a:pt x="19" y="18"/>
                    </a:cubicBezTo>
                    <a:close/>
                    <a:moveTo>
                      <a:pt x="20" y="18"/>
                    </a:moveTo>
                    <a:cubicBezTo>
                      <a:pt x="20" y="18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lose/>
                    <a:moveTo>
                      <a:pt x="20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8"/>
                    </a:cubicBezTo>
                    <a:cubicBezTo>
                      <a:pt x="20" y="19"/>
                      <a:pt x="20" y="19"/>
                      <a:pt x="21" y="19"/>
                    </a:cubicBezTo>
                    <a:close/>
                    <a:moveTo>
                      <a:pt x="20" y="18"/>
                    </a:moveTo>
                    <a:cubicBezTo>
                      <a:pt x="20" y="19"/>
                      <a:pt x="20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8"/>
                      <a:pt x="20" y="18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0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1" y="19"/>
                    </a:cubicBezTo>
                    <a:lnTo>
                      <a:pt x="20" y="18"/>
                    </a:lnTo>
                    <a:close/>
                    <a:moveTo>
                      <a:pt x="19" y="18"/>
                    </a:moveTo>
                    <a:cubicBezTo>
                      <a:pt x="20" y="17"/>
                      <a:pt x="20" y="17"/>
                      <a:pt x="20" y="17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8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6" y="19"/>
                      <a:pt x="18" y="18"/>
                      <a:pt x="16" y="18"/>
                    </a:cubicBezTo>
                    <a:cubicBezTo>
                      <a:pt x="18" y="18"/>
                      <a:pt x="16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6" y="18"/>
                      <a:pt x="17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7" y="18"/>
                      <a:pt x="18" y="18"/>
                      <a:pt x="17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7" y="18"/>
                      <a:pt x="18" y="18"/>
                    </a:cubicBezTo>
                    <a:cubicBezTo>
                      <a:pt x="17" y="18"/>
                      <a:pt x="17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7" y="18"/>
                      <a:pt x="17" y="18"/>
                      <a:pt x="17" y="19"/>
                    </a:cubicBezTo>
                    <a:cubicBezTo>
                      <a:pt x="16" y="19"/>
                      <a:pt x="17" y="18"/>
                      <a:pt x="18" y="18"/>
                    </a:cubicBezTo>
                    <a:cubicBezTo>
                      <a:pt x="16" y="19"/>
                      <a:pt x="17" y="18"/>
                      <a:pt x="16" y="19"/>
                    </a:cubicBezTo>
                    <a:cubicBezTo>
                      <a:pt x="16" y="19"/>
                      <a:pt x="17" y="19"/>
                      <a:pt x="17" y="19"/>
                    </a:cubicBezTo>
                    <a:cubicBezTo>
                      <a:pt x="17" y="19"/>
                      <a:pt x="19" y="18"/>
                      <a:pt x="17" y="19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9" y="18"/>
                    </a:cubicBezTo>
                    <a:cubicBezTo>
                      <a:pt x="18" y="18"/>
                      <a:pt x="18" y="19"/>
                      <a:pt x="18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6" y="19"/>
                      <a:pt x="16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9"/>
                      <a:pt x="15" y="18"/>
                      <a:pt x="15" y="18"/>
                    </a:cubicBezTo>
                    <a:cubicBezTo>
                      <a:pt x="16" y="18"/>
                      <a:pt x="16" y="18"/>
                      <a:pt x="16" y="19"/>
                    </a:cubicBezTo>
                    <a:cubicBezTo>
                      <a:pt x="18" y="18"/>
                      <a:pt x="15" y="19"/>
                      <a:pt x="18" y="18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6" y="24"/>
                      <a:pt x="16" y="24"/>
                    </a:cubicBezTo>
                    <a:cubicBezTo>
                      <a:pt x="16" y="24"/>
                      <a:pt x="15" y="24"/>
                      <a:pt x="15" y="23"/>
                    </a:cubicBezTo>
                    <a:cubicBezTo>
                      <a:pt x="16" y="23"/>
                      <a:pt x="16" y="24"/>
                      <a:pt x="17" y="24"/>
                    </a:cubicBezTo>
                    <a:close/>
                    <a:moveTo>
                      <a:pt x="15" y="26"/>
                    </a:moveTo>
                    <a:cubicBezTo>
                      <a:pt x="15" y="26"/>
                      <a:pt x="15" y="26"/>
                      <a:pt x="15" y="26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5" y="26"/>
                      <a:pt x="15" y="26"/>
                      <a:pt x="15" y="27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lose/>
                    <a:moveTo>
                      <a:pt x="15" y="26"/>
                    </a:moveTo>
                    <a:cubicBezTo>
                      <a:pt x="14" y="27"/>
                      <a:pt x="15" y="26"/>
                      <a:pt x="14" y="27"/>
                    </a:cubicBezTo>
                    <a:cubicBezTo>
                      <a:pt x="14" y="27"/>
                      <a:pt x="14" y="27"/>
                      <a:pt x="14" y="26"/>
                    </a:cubicBezTo>
                    <a:cubicBezTo>
                      <a:pt x="14" y="26"/>
                      <a:pt x="15" y="26"/>
                      <a:pt x="15" y="26"/>
                    </a:cubicBezTo>
                    <a:close/>
                    <a:moveTo>
                      <a:pt x="15" y="29"/>
                    </a:moveTo>
                    <a:cubicBezTo>
                      <a:pt x="14" y="30"/>
                      <a:pt x="14" y="30"/>
                      <a:pt x="14" y="29"/>
                    </a:cubicBezTo>
                    <a:cubicBezTo>
                      <a:pt x="14" y="29"/>
                      <a:pt x="14" y="29"/>
                      <a:pt x="15" y="29"/>
                    </a:cubicBezTo>
                    <a:close/>
                    <a:moveTo>
                      <a:pt x="13" y="28"/>
                    </a:moveTo>
                    <a:cubicBezTo>
                      <a:pt x="13" y="28"/>
                      <a:pt x="13" y="27"/>
                      <a:pt x="13" y="27"/>
                    </a:cubicBezTo>
                    <a:cubicBezTo>
                      <a:pt x="13" y="27"/>
                      <a:pt x="13" y="28"/>
                      <a:pt x="13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8"/>
                      <a:pt x="12" y="28"/>
                      <a:pt x="12" y="29"/>
                    </a:cubicBezTo>
                    <a:lnTo>
                      <a:pt x="13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16" name="Freeform 287"/>
              <p:cNvSpPr>
                <a:spLocks/>
              </p:cNvSpPr>
              <p:nvPr/>
            </p:nvSpPr>
            <p:spPr bwMode="auto">
              <a:xfrm>
                <a:off x="6199" y="2068"/>
                <a:ext cx="4" cy="7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2 h 3"/>
                  <a:gd name="T4" fmla="*/ 1 w 2"/>
                  <a:gd name="T5" fmla="*/ 3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17" name="Freeform 288"/>
              <p:cNvSpPr>
                <a:spLocks/>
              </p:cNvSpPr>
              <p:nvPr/>
            </p:nvSpPr>
            <p:spPr bwMode="auto">
              <a:xfrm>
                <a:off x="6763" y="1710"/>
                <a:ext cx="5" cy="4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2"/>
                      <a:pt x="1" y="2"/>
                      <a:pt x="2" y="2"/>
                    </a:cubicBezTo>
                    <a:cubicBezTo>
                      <a:pt x="0" y="0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18" name="Freeform 289"/>
              <p:cNvSpPr>
                <a:spLocks/>
              </p:cNvSpPr>
              <p:nvPr/>
            </p:nvSpPr>
            <p:spPr bwMode="auto">
              <a:xfrm>
                <a:off x="6182" y="19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19" name="Freeform 290"/>
              <p:cNvSpPr>
                <a:spLocks/>
              </p:cNvSpPr>
              <p:nvPr/>
            </p:nvSpPr>
            <p:spPr bwMode="auto">
              <a:xfrm>
                <a:off x="6917" y="1868"/>
                <a:ext cx="5" cy="5"/>
              </a:xfrm>
              <a:custGeom>
                <a:avLst/>
                <a:gdLst>
                  <a:gd name="T0" fmla="*/ 0 w 5"/>
                  <a:gd name="T1" fmla="*/ 3 h 5"/>
                  <a:gd name="T2" fmla="*/ 3 w 5"/>
                  <a:gd name="T3" fmla="*/ 5 h 5"/>
                  <a:gd name="T4" fmla="*/ 5 w 5"/>
                  <a:gd name="T5" fmla="*/ 0 h 5"/>
                  <a:gd name="T6" fmla="*/ 0 w 5"/>
                  <a:gd name="T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3"/>
                    </a:moveTo>
                    <a:lnTo>
                      <a:pt x="3" y="5"/>
                    </a:lnTo>
                    <a:lnTo>
                      <a:pt x="5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20" name="Freeform 291"/>
              <p:cNvSpPr>
                <a:spLocks/>
              </p:cNvSpPr>
              <p:nvPr/>
            </p:nvSpPr>
            <p:spPr bwMode="auto">
              <a:xfrm>
                <a:off x="6614" y="265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21" name="Freeform 292"/>
              <p:cNvSpPr>
                <a:spLocks/>
              </p:cNvSpPr>
              <p:nvPr/>
            </p:nvSpPr>
            <p:spPr bwMode="auto">
              <a:xfrm>
                <a:off x="6614" y="2670"/>
                <a:ext cx="4" cy="4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0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2"/>
                      <a:pt x="0" y="0"/>
                      <a:pt x="1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22" name="Freeform 293"/>
              <p:cNvSpPr>
                <a:spLocks/>
              </p:cNvSpPr>
              <p:nvPr/>
            </p:nvSpPr>
            <p:spPr bwMode="auto">
              <a:xfrm>
                <a:off x="6706" y="2454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23" name="Freeform 294"/>
              <p:cNvSpPr>
                <a:spLocks/>
              </p:cNvSpPr>
              <p:nvPr/>
            </p:nvSpPr>
            <p:spPr bwMode="auto">
              <a:xfrm>
                <a:off x="6818" y="2395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0"/>
                      <a:pt x="1" y="2"/>
                      <a:pt x="1" y="1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24" name="Freeform 295"/>
              <p:cNvSpPr>
                <a:spLocks/>
              </p:cNvSpPr>
              <p:nvPr/>
            </p:nvSpPr>
            <p:spPr bwMode="auto">
              <a:xfrm>
                <a:off x="6820" y="2326"/>
                <a:ext cx="5" cy="2"/>
              </a:xfrm>
              <a:custGeom>
                <a:avLst/>
                <a:gdLst>
                  <a:gd name="T0" fmla="*/ 5 w 5"/>
                  <a:gd name="T1" fmla="*/ 2 h 2"/>
                  <a:gd name="T2" fmla="*/ 5 w 5"/>
                  <a:gd name="T3" fmla="*/ 0 h 2"/>
                  <a:gd name="T4" fmla="*/ 0 w 5"/>
                  <a:gd name="T5" fmla="*/ 2 h 2"/>
                  <a:gd name="T6" fmla="*/ 5 w 5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5" y="2"/>
                    </a:moveTo>
                    <a:lnTo>
                      <a:pt x="5" y="0"/>
                    </a:lnTo>
                    <a:lnTo>
                      <a:pt x="0" y="2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25" name="Freeform 296"/>
              <p:cNvSpPr>
                <a:spLocks/>
              </p:cNvSpPr>
              <p:nvPr/>
            </p:nvSpPr>
            <p:spPr bwMode="auto">
              <a:xfrm>
                <a:off x="6196" y="1968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26" name="Oval 297"/>
              <p:cNvSpPr>
                <a:spLocks noChangeArrowheads="1"/>
              </p:cNvSpPr>
              <p:nvPr/>
            </p:nvSpPr>
            <p:spPr bwMode="auto">
              <a:xfrm>
                <a:off x="6187" y="1966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27" name="Oval 298"/>
              <p:cNvSpPr>
                <a:spLocks noChangeArrowheads="1"/>
              </p:cNvSpPr>
              <p:nvPr/>
            </p:nvSpPr>
            <p:spPr bwMode="auto">
              <a:xfrm>
                <a:off x="6189" y="1966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28" name="Freeform 299"/>
              <p:cNvSpPr>
                <a:spLocks/>
              </p:cNvSpPr>
              <p:nvPr/>
            </p:nvSpPr>
            <p:spPr bwMode="auto">
              <a:xfrm>
                <a:off x="6187" y="1966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0 w 1"/>
                  <a:gd name="T5" fmla="*/ 1 w 1"/>
                  <a:gd name="T6" fmla="*/ 1 w 1"/>
                  <a:gd name="T7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29" name="Oval 300"/>
              <p:cNvSpPr>
                <a:spLocks noChangeArrowheads="1"/>
              </p:cNvSpPr>
              <p:nvPr/>
            </p:nvSpPr>
            <p:spPr bwMode="auto">
              <a:xfrm>
                <a:off x="6192" y="1968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30" name="Freeform 301"/>
              <p:cNvSpPr>
                <a:spLocks/>
              </p:cNvSpPr>
              <p:nvPr/>
            </p:nvSpPr>
            <p:spPr bwMode="auto">
              <a:xfrm>
                <a:off x="6192" y="1966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1 h 1"/>
                  <a:gd name="T4" fmla="*/ 0 h 1"/>
                  <a:gd name="T5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31" name="Freeform 302"/>
              <p:cNvSpPr>
                <a:spLocks/>
              </p:cNvSpPr>
              <p:nvPr/>
            </p:nvSpPr>
            <p:spPr bwMode="auto">
              <a:xfrm>
                <a:off x="6192" y="1966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32" name="Oval 303"/>
              <p:cNvSpPr>
                <a:spLocks noChangeArrowheads="1"/>
              </p:cNvSpPr>
              <p:nvPr/>
            </p:nvSpPr>
            <p:spPr bwMode="auto">
              <a:xfrm>
                <a:off x="6182" y="1963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33" name="Freeform 304"/>
              <p:cNvSpPr>
                <a:spLocks/>
              </p:cNvSpPr>
              <p:nvPr/>
            </p:nvSpPr>
            <p:spPr bwMode="auto">
              <a:xfrm>
                <a:off x="6187" y="1963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34" name="Freeform 305"/>
              <p:cNvSpPr>
                <a:spLocks/>
              </p:cNvSpPr>
              <p:nvPr/>
            </p:nvSpPr>
            <p:spPr bwMode="auto">
              <a:xfrm>
                <a:off x="6187" y="196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35" name="Oval 306"/>
              <p:cNvSpPr>
                <a:spLocks noChangeArrowheads="1"/>
              </p:cNvSpPr>
              <p:nvPr/>
            </p:nvSpPr>
            <p:spPr bwMode="auto">
              <a:xfrm>
                <a:off x="6203" y="1970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36" name="Freeform 307"/>
              <p:cNvSpPr>
                <a:spLocks/>
              </p:cNvSpPr>
              <p:nvPr/>
            </p:nvSpPr>
            <p:spPr bwMode="auto">
              <a:xfrm>
                <a:off x="6611" y="2705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37" name="Freeform 308"/>
              <p:cNvSpPr>
                <a:spLocks/>
              </p:cNvSpPr>
              <p:nvPr/>
            </p:nvSpPr>
            <p:spPr bwMode="auto">
              <a:xfrm>
                <a:off x="6184" y="1961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38" name="Freeform 309"/>
              <p:cNvSpPr>
                <a:spLocks/>
              </p:cNvSpPr>
              <p:nvPr/>
            </p:nvSpPr>
            <p:spPr bwMode="auto">
              <a:xfrm>
                <a:off x="6187" y="1963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39" name="Freeform 310"/>
              <p:cNvSpPr>
                <a:spLocks/>
              </p:cNvSpPr>
              <p:nvPr/>
            </p:nvSpPr>
            <p:spPr bwMode="auto">
              <a:xfrm>
                <a:off x="6599" y="2719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40" name="Freeform 311"/>
              <p:cNvSpPr>
                <a:spLocks/>
              </p:cNvSpPr>
              <p:nvPr/>
            </p:nvSpPr>
            <p:spPr bwMode="auto">
              <a:xfrm>
                <a:off x="6441" y="2470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41" name="Freeform 312"/>
              <p:cNvSpPr>
                <a:spLocks/>
              </p:cNvSpPr>
              <p:nvPr/>
            </p:nvSpPr>
            <p:spPr bwMode="auto">
              <a:xfrm>
                <a:off x="6424" y="2470"/>
                <a:ext cx="9" cy="3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0 h 1"/>
                  <a:gd name="T4" fmla="*/ 4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2" y="0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42" name="Freeform 313"/>
              <p:cNvSpPr>
                <a:spLocks/>
              </p:cNvSpPr>
              <p:nvPr/>
            </p:nvSpPr>
            <p:spPr bwMode="auto">
              <a:xfrm>
                <a:off x="6452" y="2478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43" name="Freeform 314"/>
              <p:cNvSpPr>
                <a:spLocks/>
              </p:cNvSpPr>
              <p:nvPr/>
            </p:nvSpPr>
            <p:spPr bwMode="auto">
              <a:xfrm>
                <a:off x="6450" y="2470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1" y="2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44" name="Freeform 315"/>
              <p:cNvSpPr>
                <a:spLocks/>
              </p:cNvSpPr>
              <p:nvPr/>
            </p:nvSpPr>
            <p:spPr bwMode="auto">
              <a:xfrm>
                <a:off x="6450" y="2537"/>
                <a:ext cx="10" cy="2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4 w 4"/>
                  <a:gd name="T5" fmla="*/ 0 h 1"/>
                  <a:gd name="T6" fmla="*/ 3 w 4"/>
                  <a:gd name="T7" fmla="*/ 0 h 1"/>
                  <a:gd name="T8" fmla="*/ 2 w 4"/>
                  <a:gd name="T9" fmla="*/ 0 h 1"/>
                  <a:gd name="T10" fmla="*/ 0 w 4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1" y="1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2" y="0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45" name="Freeform 316"/>
              <p:cNvSpPr>
                <a:spLocks/>
              </p:cNvSpPr>
              <p:nvPr/>
            </p:nvSpPr>
            <p:spPr bwMode="auto">
              <a:xfrm>
                <a:off x="6455" y="2539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46" name="Freeform 317"/>
              <p:cNvSpPr>
                <a:spLocks/>
              </p:cNvSpPr>
              <p:nvPr/>
            </p:nvSpPr>
            <p:spPr bwMode="auto">
              <a:xfrm>
                <a:off x="6457" y="2537"/>
                <a:ext cx="5" cy="0"/>
              </a:xfrm>
              <a:custGeom>
                <a:avLst/>
                <a:gdLst>
                  <a:gd name="T0" fmla="*/ 1 w 2"/>
                  <a:gd name="T1" fmla="*/ 0 w 2"/>
                  <a:gd name="T2" fmla="*/ 1 w 2"/>
                  <a:gd name="T3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47" name="Freeform 318"/>
              <p:cNvSpPr>
                <a:spLocks/>
              </p:cNvSpPr>
              <p:nvPr/>
            </p:nvSpPr>
            <p:spPr bwMode="auto">
              <a:xfrm>
                <a:off x="6443" y="2470"/>
                <a:ext cx="2" cy="5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0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48" name="Freeform 319"/>
              <p:cNvSpPr>
                <a:spLocks/>
              </p:cNvSpPr>
              <p:nvPr/>
            </p:nvSpPr>
            <p:spPr bwMode="auto">
              <a:xfrm>
                <a:off x="6334" y="3127"/>
                <a:ext cx="7" cy="5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1"/>
                      <a:pt x="2" y="1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49" name="Freeform 320"/>
              <p:cNvSpPr>
                <a:spLocks/>
              </p:cNvSpPr>
              <p:nvPr/>
            </p:nvSpPr>
            <p:spPr bwMode="auto">
              <a:xfrm>
                <a:off x="6336" y="3125"/>
                <a:ext cx="3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2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50" name="Freeform 321"/>
              <p:cNvSpPr>
                <a:spLocks/>
              </p:cNvSpPr>
              <p:nvPr/>
            </p:nvSpPr>
            <p:spPr bwMode="auto">
              <a:xfrm>
                <a:off x="6521" y="3089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51" name="Freeform 322"/>
              <p:cNvSpPr>
                <a:spLocks/>
              </p:cNvSpPr>
              <p:nvPr/>
            </p:nvSpPr>
            <p:spPr bwMode="auto">
              <a:xfrm>
                <a:off x="6645" y="3053"/>
                <a:ext cx="2" cy="5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5 h 5"/>
                  <a:gd name="T4" fmla="*/ 0 w 2"/>
                  <a:gd name="T5" fmla="*/ 0 h 5"/>
                  <a:gd name="T6" fmla="*/ 2 w 2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lnTo>
                      <a:pt x="2" y="5"/>
                    </a:lnTo>
                    <a:lnTo>
                      <a:pt x="0" y="0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52" name="Freeform 323"/>
              <p:cNvSpPr>
                <a:spLocks/>
              </p:cNvSpPr>
              <p:nvPr/>
            </p:nvSpPr>
            <p:spPr bwMode="auto">
              <a:xfrm>
                <a:off x="6604" y="3080"/>
                <a:ext cx="3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1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0"/>
                      <a:pt x="0" y="2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53" name="Freeform 324"/>
              <p:cNvSpPr>
                <a:spLocks/>
              </p:cNvSpPr>
              <p:nvPr/>
            </p:nvSpPr>
            <p:spPr bwMode="auto">
              <a:xfrm>
                <a:off x="6602" y="2731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54" name="Freeform 325"/>
              <p:cNvSpPr>
                <a:spLocks/>
              </p:cNvSpPr>
              <p:nvPr/>
            </p:nvSpPr>
            <p:spPr bwMode="auto">
              <a:xfrm>
                <a:off x="6469" y="313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55" name="Freeform 326"/>
              <p:cNvSpPr>
                <a:spLocks/>
              </p:cNvSpPr>
              <p:nvPr/>
            </p:nvSpPr>
            <p:spPr bwMode="auto">
              <a:xfrm>
                <a:off x="6265" y="2238"/>
                <a:ext cx="10" cy="19"/>
              </a:xfrm>
              <a:custGeom>
                <a:avLst/>
                <a:gdLst>
                  <a:gd name="T0" fmla="*/ 4 w 4"/>
                  <a:gd name="T1" fmla="*/ 0 h 8"/>
                  <a:gd name="T2" fmla="*/ 0 w 4"/>
                  <a:gd name="T3" fmla="*/ 6 h 8"/>
                  <a:gd name="T4" fmla="*/ 4 w 4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cubicBezTo>
                      <a:pt x="2" y="1"/>
                      <a:pt x="1" y="5"/>
                      <a:pt x="0" y="6"/>
                    </a:cubicBezTo>
                    <a:cubicBezTo>
                      <a:pt x="1" y="8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56" name="Freeform 327"/>
              <p:cNvSpPr>
                <a:spLocks/>
              </p:cNvSpPr>
              <p:nvPr/>
            </p:nvSpPr>
            <p:spPr bwMode="auto">
              <a:xfrm>
                <a:off x="6455" y="2537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57" name="Freeform 328"/>
              <p:cNvSpPr>
                <a:spLocks/>
              </p:cNvSpPr>
              <p:nvPr/>
            </p:nvSpPr>
            <p:spPr bwMode="auto">
              <a:xfrm>
                <a:off x="6597" y="2734"/>
                <a:ext cx="5" cy="2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0 h 1"/>
                  <a:gd name="T4" fmla="*/ 1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58" name="Freeform 329"/>
              <p:cNvSpPr>
                <a:spLocks/>
              </p:cNvSpPr>
              <p:nvPr/>
            </p:nvSpPr>
            <p:spPr bwMode="auto">
              <a:xfrm>
                <a:off x="6607" y="2703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59" name="Freeform 330"/>
              <p:cNvSpPr>
                <a:spLocks/>
              </p:cNvSpPr>
              <p:nvPr/>
            </p:nvSpPr>
            <p:spPr bwMode="auto">
              <a:xfrm>
                <a:off x="6597" y="2726"/>
                <a:ext cx="12" cy="5"/>
              </a:xfrm>
              <a:custGeom>
                <a:avLst/>
                <a:gdLst>
                  <a:gd name="T0" fmla="*/ 5 w 5"/>
                  <a:gd name="T1" fmla="*/ 1 h 2"/>
                  <a:gd name="T2" fmla="*/ 1 w 5"/>
                  <a:gd name="T3" fmla="*/ 2 h 2"/>
                  <a:gd name="T4" fmla="*/ 0 w 5"/>
                  <a:gd name="T5" fmla="*/ 2 h 2"/>
                  <a:gd name="T6" fmla="*/ 2 w 5"/>
                  <a:gd name="T7" fmla="*/ 2 h 2"/>
                  <a:gd name="T8" fmla="*/ 3 w 5"/>
                  <a:gd name="T9" fmla="*/ 1 h 2"/>
                  <a:gd name="T10" fmla="*/ 5 w 5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5" y="1"/>
                    </a:moveTo>
                    <a:cubicBezTo>
                      <a:pt x="4" y="0"/>
                      <a:pt x="2" y="1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4" y="2"/>
                      <a:pt x="3" y="1"/>
                    </a:cubicBezTo>
                    <a:cubicBezTo>
                      <a:pt x="4" y="1"/>
                      <a:pt x="5" y="1"/>
                      <a:pt x="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60" name="Freeform 331"/>
              <p:cNvSpPr>
                <a:spLocks/>
              </p:cNvSpPr>
              <p:nvPr/>
            </p:nvSpPr>
            <p:spPr bwMode="auto">
              <a:xfrm>
                <a:off x="6452" y="2700"/>
                <a:ext cx="5" cy="0"/>
              </a:xfrm>
              <a:custGeom>
                <a:avLst/>
                <a:gdLst>
                  <a:gd name="T0" fmla="*/ 0 w 2"/>
                  <a:gd name="T1" fmla="*/ 1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61" name="Freeform 332"/>
              <p:cNvSpPr>
                <a:spLocks/>
              </p:cNvSpPr>
              <p:nvPr/>
            </p:nvSpPr>
            <p:spPr bwMode="auto">
              <a:xfrm>
                <a:off x="6445" y="2556"/>
                <a:ext cx="5" cy="0"/>
              </a:xfrm>
              <a:custGeom>
                <a:avLst/>
                <a:gdLst>
                  <a:gd name="T0" fmla="*/ 1 w 2"/>
                  <a:gd name="T1" fmla="*/ 1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2" y="0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62" name="Freeform 333"/>
              <p:cNvSpPr>
                <a:spLocks/>
              </p:cNvSpPr>
              <p:nvPr/>
            </p:nvSpPr>
            <p:spPr bwMode="auto">
              <a:xfrm>
                <a:off x="6448" y="2546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63" name="Freeform 334"/>
              <p:cNvSpPr>
                <a:spLocks/>
              </p:cNvSpPr>
              <p:nvPr/>
            </p:nvSpPr>
            <p:spPr bwMode="auto">
              <a:xfrm>
                <a:off x="6469" y="2719"/>
                <a:ext cx="5" cy="3"/>
              </a:xfrm>
              <a:custGeom>
                <a:avLst/>
                <a:gdLst>
                  <a:gd name="T0" fmla="*/ 0 w 5"/>
                  <a:gd name="T1" fmla="*/ 3 h 3"/>
                  <a:gd name="T2" fmla="*/ 0 w 5"/>
                  <a:gd name="T3" fmla="*/ 3 h 3"/>
                  <a:gd name="T4" fmla="*/ 5 w 5"/>
                  <a:gd name="T5" fmla="*/ 0 h 3"/>
                  <a:gd name="T6" fmla="*/ 0 w 5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lnTo>
                      <a:pt x="0" y="3"/>
                    </a:lnTo>
                    <a:lnTo>
                      <a:pt x="5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64" name="Freeform 335"/>
              <p:cNvSpPr>
                <a:spLocks/>
              </p:cNvSpPr>
              <p:nvPr/>
            </p:nvSpPr>
            <p:spPr bwMode="auto">
              <a:xfrm>
                <a:off x="6452" y="2546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65" name="Rectangle 336"/>
              <p:cNvSpPr>
                <a:spLocks noChangeArrowheads="1"/>
              </p:cNvSpPr>
              <p:nvPr/>
            </p:nvSpPr>
            <p:spPr bwMode="auto">
              <a:xfrm>
                <a:off x="6452" y="2655"/>
                <a:ext cx="3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66" name="Freeform 337"/>
              <p:cNvSpPr>
                <a:spLocks/>
              </p:cNvSpPr>
              <p:nvPr/>
            </p:nvSpPr>
            <p:spPr bwMode="auto">
              <a:xfrm>
                <a:off x="6448" y="2560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2" y="0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67" name="Freeform 338"/>
              <p:cNvSpPr>
                <a:spLocks/>
              </p:cNvSpPr>
              <p:nvPr/>
            </p:nvSpPr>
            <p:spPr bwMode="auto">
              <a:xfrm>
                <a:off x="6192" y="197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68" name="Freeform 339"/>
              <p:cNvSpPr>
                <a:spLocks/>
              </p:cNvSpPr>
              <p:nvPr/>
            </p:nvSpPr>
            <p:spPr bwMode="auto">
              <a:xfrm>
                <a:off x="6531" y="24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69" name="Freeform 340"/>
              <p:cNvSpPr>
                <a:spLocks/>
              </p:cNvSpPr>
              <p:nvPr/>
            </p:nvSpPr>
            <p:spPr bwMode="auto">
              <a:xfrm>
                <a:off x="6388" y="3264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70" name="Freeform 341"/>
              <p:cNvSpPr>
                <a:spLocks/>
              </p:cNvSpPr>
              <p:nvPr/>
            </p:nvSpPr>
            <p:spPr bwMode="auto">
              <a:xfrm>
                <a:off x="6353" y="3094"/>
                <a:ext cx="446" cy="187"/>
              </a:xfrm>
              <a:custGeom>
                <a:avLst/>
                <a:gdLst>
                  <a:gd name="T0" fmla="*/ 154 w 188"/>
                  <a:gd name="T1" fmla="*/ 20 h 79"/>
                  <a:gd name="T2" fmla="*/ 145 w 188"/>
                  <a:gd name="T3" fmla="*/ 25 h 79"/>
                  <a:gd name="T4" fmla="*/ 108 w 188"/>
                  <a:gd name="T5" fmla="*/ 47 h 79"/>
                  <a:gd name="T6" fmla="*/ 94 w 188"/>
                  <a:gd name="T7" fmla="*/ 49 h 79"/>
                  <a:gd name="T8" fmla="*/ 84 w 188"/>
                  <a:gd name="T9" fmla="*/ 48 h 79"/>
                  <a:gd name="T10" fmla="*/ 64 w 188"/>
                  <a:gd name="T11" fmla="*/ 52 h 79"/>
                  <a:gd name="T12" fmla="*/ 52 w 188"/>
                  <a:gd name="T13" fmla="*/ 54 h 79"/>
                  <a:gd name="T14" fmla="*/ 33 w 188"/>
                  <a:gd name="T15" fmla="*/ 56 h 79"/>
                  <a:gd name="T16" fmla="*/ 23 w 188"/>
                  <a:gd name="T17" fmla="*/ 60 h 79"/>
                  <a:gd name="T18" fmla="*/ 12 w 188"/>
                  <a:gd name="T19" fmla="*/ 55 h 79"/>
                  <a:gd name="T20" fmla="*/ 5 w 188"/>
                  <a:gd name="T21" fmla="*/ 55 h 79"/>
                  <a:gd name="T22" fmla="*/ 5 w 188"/>
                  <a:gd name="T23" fmla="*/ 53 h 79"/>
                  <a:gd name="T24" fmla="*/ 4 w 188"/>
                  <a:gd name="T25" fmla="*/ 51 h 79"/>
                  <a:gd name="T26" fmla="*/ 3 w 188"/>
                  <a:gd name="T27" fmla="*/ 53 h 79"/>
                  <a:gd name="T28" fmla="*/ 3 w 188"/>
                  <a:gd name="T29" fmla="*/ 56 h 79"/>
                  <a:gd name="T30" fmla="*/ 0 w 188"/>
                  <a:gd name="T31" fmla="*/ 58 h 79"/>
                  <a:gd name="T32" fmla="*/ 2 w 188"/>
                  <a:gd name="T33" fmla="*/ 61 h 79"/>
                  <a:gd name="T34" fmla="*/ 13 w 188"/>
                  <a:gd name="T35" fmla="*/ 66 h 79"/>
                  <a:gd name="T36" fmla="*/ 15 w 188"/>
                  <a:gd name="T37" fmla="*/ 70 h 79"/>
                  <a:gd name="T38" fmla="*/ 16 w 188"/>
                  <a:gd name="T39" fmla="*/ 72 h 79"/>
                  <a:gd name="T40" fmla="*/ 18 w 188"/>
                  <a:gd name="T41" fmla="*/ 76 h 79"/>
                  <a:gd name="T42" fmla="*/ 21 w 188"/>
                  <a:gd name="T43" fmla="*/ 71 h 79"/>
                  <a:gd name="T44" fmla="*/ 26 w 188"/>
                  <a:gd name="T45" fmla="*/ 67 h 79"/>
                  <a:gd name="T46" fmla="*/ 27 w 188"/>
                  <a:gd name="T47" fmla="*/ 76 h 79"/>
                  <a:gd name="T48" fmla="*/ 30 w 188"/>
                  <a:gd name="T49" fmla="*/ 74 h 79"/>
                  <a:gd name="T50" fmla="*/ 31 w 188"/>
                  <a:gd name="T51" fmla="*/ 78 h 79"/>
                  <a:gd name="T52" fmla="*/ 35 w 188"/>
                  <a:gd name="T53" fmla="*/ 74 h 79"/>
                  <a:gd name="T54" fmla="*/ 38 w 188"/>
                  <a:gd name="T55" fmla="*/ 73 h 79"/>
                  <a:gd name="T56" fmla="*/ 42 w 188"/>
                  <a:gd name="T57" fmla="*/ 64 h 79"/>
                  <a:gd name="T58" fmla="*/ 43 w 188"/>
                  <a:gd name="T59" fmla="*/ 76 h 79"/>
                  <a:gd name="T60" fmla="*/ 51 w 188"/>
                  <a:gd name="T61" fmla="*/ 72 h 79"/>
                  <a:gd name="T62" fmla="*/ 57 w 188"/>
                  <a:gd name="T63" fmla="*/ 72 h 79"/>
                  <a:gd name="T64" fmla="*/ 61 w 188"/>
                  <a:gd name="T65" fmla="*/ 70 h 79"/>
                  <a:gd name="T66" fmla="*/ 70 w 188"/>
                  <a:gd name="T67" fmla="*/ 68 h 79"/>
                  <a:gd name="T68" fmla="*/ 75 w 188"/>
                  <a:gd name="T69" fmla="*/ 71 h 79"/>
                  <a:gd name="T70" fmla="*/ 77 w 188"/>
                  <a:gd name="T71" fmla="*/ 68 h 79"/>
                  <a:gd name="T72" fmla="*/ 80 w 188"/>
                  <a:gd name="T73" fmla="*/ 68 h 79"/>
                  <a:gd name="T74" fmla="*/ 81 w 188"/>
                  <a:gd name="T75" fmla="*/ 66 h 79"/>
                  <a:gd name="T76" fmla="*/ 86 w 188"/>
                  <a:gd name="T77" fmla="*/ 67 h 79"/>
                  <a:gd name="T78" fmla="*/ 92 w 188"/>
                  <a:gd name="T79" fmla="*/ 65 h 79"/>
                  <a:gd name="T80" fmla="*/ 98 w 188"/>
                  <a:gd name="T81" fmla="*/ 64 h 79"/>
                  <a:gd name="T82" fmla="*/ 104 w 188"/>
                  <a:gd name="T83" fmla="*/ 60 h 79"/>
                  <a:gd name="T84" fmla="*/ 107 w 188"/>
                  <a:gd name="T85" fmla="*/ 62 h 79"/>
                  <a:gd name="T86" fmla="*/ 108 w 188"/>
                  <a:gd name="T87" fmla="*/ 62 h 79"/>
                  <a:gd name="T88" fmla="*/ 114 w 188"/>
                  <a:gd name="T89" fmla="*/ 59 h 79"/>
                  <a:gd name="T90" fmla="*/ 119 w 188"/>
                  <a:gd name="T91" fmla="*/ 59 h 79"/>
                  <a:gd name="T92" fmla="*/ 122 w 188"/>
                  <a:gd name="T93" fmla="*/ 52 h 79"/>
                  <a:gd name="T94" fmla="*/ 126 w 188"/>
                  <a:gd name="T95" fmla="*/ 52 h 79"/>
                  <a:gd name="T96" fmla="*/ 132 w 188"/>
                  <a:gd name="T97" fmla="*/ 50 h 79"/>
                  <a:gd name="T98" fmla="*/ 139 w 188"/>
                  <a:gd name="T99" fmla="*/ 45 h 79"/>
                  <a:gd name="T100" fmla="*/ 143 w 188"/>
                  <a:gd name="T101" fmla="*/ 43 h 79"/>
                  <a:gd name="T102" fmla="*/ 156 w 188"/>
                  <a:gd name="T103" fmla="*/ 39 h 79"/>
                  <a:gd name="T104" fmla="*/ 160 w 188"/>
                  <a:gd name="T105" fmla="*/ 37 h 79"/>
                  <a:gd name="T106" fmla="*/ 167 w 188"/>
                  <a:gd name="T107" fmla="*/ 26 h 79"/>
                  <a:gd name="T108" fmla="*/ 172 w 188"/>
                  <a:gd name="T109" fmla="*/ 21 h 79"/>
                  <a:gd name="T110" fmla="*/ 180 w 188"/>
                  <a:gd name="T111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8" h="79">
                    <a:moveTo>
                      <a:pt x="180" y="0"/>
                    </a:moveTo>
                    <a:cubicBezTo>
                      <a:pt x="179" y="5"/>
                      <a:pt x="175" y="6"/>
                      <a:pt x="171" y="7"/>
                    </a:cubicBezTo>
                    <a:cubicBezTo>
                      <a:pt x="170" y="8"/>
                      <a:pt x="169" y="10"/>
                      <a:pt x="168" y="10"/>
                    </a:cubicBezTo>
                    <a:cubicBezTo>
                      <a:pt x="164" y="15"/>
                      <a:pt x="157" y="14"/>
                      <a:pt x="154" y="19"/>
                    </a:cubicBezTo>
                    <a:cubicBezTo>
                      <a:pt x="155" y="19"/>
                      <a:pt x="155" y="20"/>
                      <a:pt x="155" y="21"/>
                    </a:cubicBezTo>
                    <a:cubicBezTo>
                      <a:pt x="154" y="20"/>
                      <a:pt x="154" y="20"/>
                      <a:pt x="154" y="20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4" y="20"/>
                      <a:pt x="154" y="20"/>
                    </a:cubicBezTo>
                    <a:cubicBezTo>
                      <a:pt x="152" y="21"/>
                      <a:pt x="151" y="23"/>
                      <a:pt x="149" y="23"/>
                    </a:cubicBezTo>
                    <a:cubicBezTo>
                      <a:pt x="149" y="25"/>
                      <a:pt x="148" y="24"/>
                      <a:pt x="149" y="26"/>
                    </a:cubicBezTo>
                    <a:cubicBezTo>
                      <a:pt x="148" y="25"/>
                      <a:pt x="148" y="25"/>
                      <a:pt x="148" y="25"/>
                    </a:cubicBezTo>
                    <a:cubicBezTo>
                      <a:pt x="147" y="27"/>
                      <a:pt x="147" y="27"/>
                      <a:pt x="145" y="25"/>
                    </a:cubicBezTo>
                    <a:cubicBezTo>
                      <a:pt x="139" y="27"/>
                      <a:pt x="134" y="30"/>
                      <a:pt x="128" y="32"/>
                    </a:cubicBezTo>
                    <a:cubicBezTo>
                      <a:pt x="123" y="34"/>
                      <a:pt x="118" y="39"/>
                      <a:pt x="112" y="41"/>
                    </a:cubicBezTo>
                    <a:cubicBezTo>
                      <a:pt x="112" y="45"/>
                      <a:pt x="111" y="43"/>
                      <a:pt x="110" y="47"/>
                    </a:cubicBezTo>
                    <a:cubicBezTo>
                      <a:pt x="110" y="46"/>
                      <a:pt x="110" y="46"/>
                      <a:pt x="110" y="46"/>
                    </a:cubicBezTo>
                    <a:cubicBezTo>
                      <a:pt x="110" y="47"/>
                      <a:pt x="109" y="46"/>
                      <a:pt x="107" y="45"/>
                    </a:cubicBezTo>
                    <a:cubicBezTo>
                      <a:pt x="108" y="46"/>
                      <a:pt x="107" y="45"/>
                      <a:pt x="108" y="47"/>
                    </a:cubicBezTo>
                    <a:cubicBezTo>
                      <a:pt x="108" y="49"/>
                      <a:pt x="106" y="45"/>
                      <a:pt x="106" y="46"/>
                    </a:cubicBezTo>
                    <a:cubicBezTo>
                      <a:pt x="105" y="45"/>
                      <a:pt x="106" y="47"/>
                      <a:pt x="106" y="46"/>
                    </a:cubicBezTo>
                    <a:cubicBezTo>
                      <a:pt x="105" y="49"/>
                      <a:pt x="106" y="45"/>
                      <a:pt x="103" y="44"/>
                    </a:cubicBezTo>
                    <a:cubicBezTo>
                      <a:pt x="101" y="45"/>
                      <a:pt x="98" y="48"/>
                      <a:pt x="95" y="47"/>
                    </a:cubicBezTo>
                    <a:cubicBezTo>
                      <a:pt x="95" y="47"/>
                      <a:pt x="96" y="49"/>
                      <a:pt x="96" y="49"/>
                    </a:cubicBezTo>
                    <a:cubicBezTo>
                      <a:pt x="95" y="46"/>
                      <a:pt x="95" y="50"/>
                      <a:pt x="94" y="49"/>
                    </a:cubicBezTo>
                    <a:cubicBezTo>
                      <a:pt x="94" y="48"/>
                      <a:pt x="94" y="48"/>
                      <a:pt x="94" y="48"/>
                    </a:cubicBezTo>
                    <a:cubicBezTo>
                      <a:pt x="93" y="47"/>
                      <a:pt x="92" y="49"/>
                      <a:pt x="91" y="48"/>
                    </a:cubicBezTo>
                    <a:cubicBezTo>
                      <a:pt x="90" y="49"/>
                      <a:pt x="88" y="47"/>
                      <a:pt x="88" y="49"/>
                    </a:cubicBezTo>
                    <a:cubicBezTo>
                      <a:pt x="88" y="47"/>
                      <a:pt x="87" y="48"/>
                      <a:pt x="87" y="47"/>
                    </a:cubicBezTo>
                    <a:cubicBezTo>
                      <a:pt x="87" y="51"/>
                      <a:pt x="84" y="46"/>
                      <a:pt x="84" y="49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1" y="49"/>
                      <a:pt x="77" y="49"/>
                      <a:pt x="74" y="51"/>
                    </a:cubicBezTo>
                    <a:cubicBezTo>
                      <a:pt x="73" y="52"/>
                      <a:pt x="70" y="48"/>
                      <a:pt x="69" y="50"/>
                    </a:cubicBezTo>
                    <a:cubicBezTo>
                      <a:pt x="68" y="52"/>
                      <a:pt x="68" y="52"/>
                      <a:pt x="68" y="52"/>
                    </a:cubicBezTo>
                    <a:cubicBezTo>
                      <a:pt x="68" y="52"/>
                      <a:pt x="68" y="51"/>
                      <a:pt x="68" y="51"/>
                    </a:cubicBezTo>
                    <a:cubicBezTo>
                      <a:pt x="67" y="52"/>
                      <a:pt x="66" y="51"/>
                      <a:pt x="65" y="51"/>
                    </a:cubicBezTo>
                    <a:cubicBezTo>
                      <a:pt x="65" y="51"/>
                      <a:pt x="64" y="52"/>
                      <a:pt x="64" y="52"/>
                    </a:cubicBezTo>
                    <a:cubicBezTo>
                      <a:pt x="63" y="50"/>
                      <a:pt x="61" y="54"/>
                      <a:pt x="60" y="52"/>
                    </a:cubicBezTo>
                    <a:cubicBezTo>
                      <a:pt x="61" y="55"/>
                      <a:pt x="59" y="54"/>
                      <a:pt x="59" y="55"/>
                    </a:cubicBezTo>
                    <a:cubicBezTo>
                      <a:pt x="58" y="55"/>
                      <a:pt x="58" y="54"/>
                      <a:pt x="58" y="53"/>
                    </a:cubicBezTo>
                    <a:cubicBezTo>
                      <a:pt x="57" y="53"/>
                      <a:pt x="57" y="54"/>
                      <a:pt x="56" y="53"/>
                    </a:cubicBezTo>
                    <a:cubicBezTo>
                      <a:pt x="55" y="53"/>
                      <a:pt x="55" y="55"/>
                      <a:pt x="54" y="55"/>
                    </a:cubicBezTo>
                    <a:cubicBezTo>
                      <a:pt x="54" y="52"/>
                      <a:pt x="53" y="54"/>
                      <a:pt x="52" y="54"/>
                    </a:cubicBezTo>
                    <a:cubicBezTo>
                      <a:pt x="52" y="56"/>
                      <a:pt x="52" y="57"/>
                      <a:pt x="51" y="56"/>
                    </a:cubicBezTo>
                    <a:cubicBezTo>
                      <a:pt x="51" y="54"/>
                      <a:pt x="51" y="54"/>
                      <a:pt x="51" y="54"/>
                    </a:cubicBezTo>
                    <a:cubicBezTo>
                      <a:pt x="49" y="56"/>
                      <a:pt x="46" y="53"/>
                      <a:pt x="43" y="56"/>
                    </a:cubicBezTo>
                    <a:cubicBezTo>
                      <a:pt x="43" y="54"/>
                      <a:pt x="43" y="54"/>
                      <a:pt x="43" y="54"/>
                    </a:cubicBezTo>
                    <a:cubicBezTo>
                      <a:pt x="41" y="56"/>
                      <a:pt x="38" y="54"/>
                      <a:pt x="36" y="57"/>
                    </a:cubicBezTo>
                    <a:cubicBezTo>
                      <a:pt x="35" y="56"/>
                      <a:pt x="34" y="56"/>
                      <a:pt x="33" y="56"/>
                    </a:cubicBezTo>
                    <a:cubicBezTo>
                      <a:pt x="32" y="57"/>
                      <a:pt x="32" y="57"/>
                      <a:pt x="31" y="59"/>
                    </a:cubicBezTo>
                    <a:cubicBezTo>
                      <a:pt x="31" y="59"/>
                      <a:pt x="31" y="58"/>
                      <a:pt x="31" y="57"/>
                    </a:cubicBezTo>
                    <a:cubicBezTo>
                      <a:pt x="30" y="57"/>
                      <a:pt x="29" y="54"/>
                      <a:pt x="28" y="57"/>
                    </a:cubicBezTo>
                    <a:cubicBezTo>
                      <a:pt x="28" y="55"/>
                      <a:pt x="28" y="55"/>
                      <a:pt x="28" y="55"/>
                    </a:cubicBezTo>
                    <a:cubicBezTo>
                      <a:pt x="27" y="57"/>
                      <a:pt x="25" y="58"/>
                      <a:pt x="25" y="57"/>
                    </a:cubicBezTo>
                    <a:cubicBezTo>
                      <a:pt x="24" y="58"/>
                      <a:pt x="23" y="58"/>
                      <a:pt x="23" y="60"/>
                    </a:cubicBezTo>
                    <a:cubicBezTo>
                      <a:pt x="23" y="60"/>
                      <a:pt x="23" y="57"/>
                      <a:pt x="23" y="59"/>
                    </a:cubicBezTo>
                    <a:cubicBezTo>
                      <a:pt x="23" y="57"/>
                      <a:pt x="23" y="57"/>
                      <a:pt x="23" y="57"/>
                    </a:cubicBezTo>
                    <a:cubicBezTo>
                      <a:pt x="21" y="56"/>
                      <a:pt x="19" y="56"/>
                      <a:pt x="17" y="57"/>
                    </a:cubicBezTo>
                    <a:cubicBezTo>
                      <a:pt x="17" y="55"/>
                      <a:pt x="15" y="57"/>
                      <a:pt x="14" y="55"/>
                    </a:cubicBezTo>
                    <a:cubicBezTo>
                      <a:pt x="13" y="56"/>
                      <a:pt x="13" y="54"/>
                      <a:pt x="11" y="56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1" y="54"/>
                      <a:pt x="10" y="54"/>
                      <a:pt x="9" y="53"/>
                    </a:cubicBezTo>
                    <a:cubicBezTo>
                      <a:pt x="9" y="52"/>
                      <a:pt x="8" y="54"/>
                      <a:pt x="7" y="54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8" y="53"/>
                      <a:pt x="7" y="54"/>
                      <a:pt x="6" y="55"/>
                    </a:cubicBezTo>
                    <a:cubicBezTo>
                      <a:pt x="6" y="54"/>
                      <a:pt x="6" y="54"/>
                      <a:pt x="6" y="54"/>
                    </a:cubicBezTo>
                    <a:cubicBezTo>
                      <a:pt x="5" y="55"/>
                      <a:pt x="5" y="55"/>
                      <a:pt x="5" y="55"/>
                    </a:cubicBezTo>
                    <a:cubicBezTo>
                      <a:pt x="5" y="55"/>
                      <a:pt x="5" y="56"/>
                      <a:pt x="5" y="56"/>
                    </a:cubicBezTo>
                    <a:cubicBezTo>
                      <a:pt x="5" y="55"/>
                      <a:pt x="4" y="56"/>
                      <a:pt x="4" y="54"/>
                    </a:cubicBezTo>
                    <a:cubicBezTo>
                      <a:pt x="5" y="54"/>
                      <a:pt x="7" y="53"/>
                      <a:pt x="8" y="52"/>
                    </a:cubicBezTo>
                    <a:cubicBezTo>
                      <a:pt x="8" y="51"/>
                      <a:pt x="5" y="53"/>
                      <a:pt x="6" y="52"/>
                    </a:cubicBezTo>
                    <a:cubicBezTo>
                      <a:pt x="6" y="51"/>
                      <a:pt x="6" y="51"/>
                      <a:pt x="5" y="51"/>
                    </a:cubicBezTo>
                    <a:cubicBezTo>
                      <a:pt x="5" y="52"/>
                      <a:pt x="5" y="52"/>
                      <a:pt x="5" y="53"/>
                    </a:cubicBezTo>
                    <a:cubicBezTo>
                      <a:pt x="5" y="53"/>
                      <a:pt x="5" y="52"/>
                      <a:pt x="5" y="52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52"/>
                      <a:pt x="4" y="52"/>
                      <a:pt x="5" y="52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3" y="51"/>
                      <a:pt x="3" y="51"/>
                      <a:pt x="2" y="50"/>
                    </a:cubicBezTo>
                    <a:cubicBezTo>
                      <a:pt x="1" y="52"/>
                      <a:pt x="4" y="46"/>
                      <a:pt x="0" y="55"/>
                    </a:cubicBezTo>
                    <a:cubicBezTo>
                      <a:pt x="1" y="55"/>
                      <a:pt x="1" y="55"/>
                      <a:pt x="1" y="55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2" y="54"/>
                      <a:pt x="3" y="54"/>
                      <a:pt x="3" y="54"/>
                    </a:cubicBezTo>
                    <a:cubicBezTo>
                      <a:pt x="3" y="54"/>
                      <a:pt x="3" y="53"/>
                      <a:pt x="3" y="53"/>
                    </a:cubicBezTo>
                    <a:cubicBezTo>
                      <a:pt x="3" y="53"/>
                      <a:pt x="3" y="54"/>
                      <a:pt x="3" y="53"/>
                    </a:cubicBezTo>
                    <a:cubicBezTo>
                      <a:pt x="3" y="52"/>
                      <a:pt x="4" y="51"/>
                      <a:pt x="4" y="53"/>
                    </a:cubicBezTo>
                    <a:cubicBezTo>
                      <a:pt x="4" y="54"/>
                      <a:pt x="4" y="54"/>
                      <a:pt x="4" y="55"/>
                    </a:cubicBezTo>
                    <a:cubicBezTo>
                      <a:pt x="4" y="55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5"/>
                      <a:pt x="3" y="55"/>
                    </a:cubicBezTo>
                    <a:cubicBezTo>
                      <a:pt x="2" y="55"/>
                      <a:pt x="2" y="56"/>
                      <a:pt x="1" y="56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2" y="57"/>
                      <a:pt x="2" y="57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60"/>
                      <a:pt x="4" y="57"/>
                      <a:pt x="4" y="58"/>
                    </a:cubicBezTo>
                    <a:cubicBezTo>
                      <a:pt x="4" y="58"/>
                      <a:pt x="2" y="60"/>
                      <a:pt x="2" y="61"/>
                    </a:cubicBezTo>
                    <a:cubicBezTo>
                      <a:pt x="3" y="62"/>
                      <a:pt x="6" y="61"/>
                      <a:pt x="6" y="63"/>
                    </a:cubicBezTo>
                    <a:cubicBezTo>
                      <a:pt x="7" y="63"/>
                      <a:pt x="8" y="63"/>
                      <a:pt x="9" y="62"/>
                    </a:cubicBezTo>
                    <a:cubicBezTo>
                      <a:pt x="10" y="62"/>
                      <a:pt x="8" y="65"/>
                      <a:pt x="9" y="64"/>
                    </a:cubicBezTo>
                    <a:cubicBezTo>
                      <a:pt x="9" y="65"/>
                      <a:pt x="9" y="66"/>
                      <a:pt x="8" y="66"/>
                    </a:cubicBezTo>
                    <a:cubicBezTo>
                      <a:pt x="9" y="66"/>
                      <a:pt x="10" y="67"/>
                      <a:pt x="10" y="65"/>
                    </a:cubicBezTo>
                    <a:cubicBezTo>
                      <a:pt x="11" y="66"/>
                      <a:pt x="12" y="67"/>
                      <a:pt x="13" y="66"/>
                    </a:cubicBezTo>
                    <a:cubicBezTo>
                      <a:pt x="13" y="66"/>
                      <a:pt x="12" y="68"/>
                      <a:pt x="12" y="69"/>
                    </a:cubicBezTo>
                    <a:cubicBezTo>
                      <a:pt x="13" y="67"/>
                      <a:pt x="15" y="67"/>
                      <a:pt x="15" y="67"/>
                    </a:cubicBezTo>
                    <a:cubicBezTo>
                      <a:pt x="16" y="66"/>
                      <a:pt x="16" y="66"/>
                      <a:pt x="16" y="64"/>
                    </a:cubicBezTo>
                    <a:cubicBezTo>
                      <a:pt x="16" y="64"/>
                      <a:pt x="17" y="63"/>
                      <a:pt x="17" y="63"/>
                    </a:cubicBezTo>
                    <a:cubicBezTo>
                      <a:pt x="17" y="65"/>
                      <a:pt x="16" y="68"/>
                      <a:pt x="17" y="68"/>
                    </a:cubicBezTo>
                    <a:cubicBezTo>
                      <a:pt x="16" y="71"/>
                      <a:pt x="15" y="67"/>
                      <a:pt x="15" y="70"/>
                    </a:cubicBezTo>
                    <a:cubicBezTo>
                      <a:pt x="14" y="72"/>
                      <a:pt x="12" y="72"/>
                      <a:pt x="12" y="70"/>
                    </a:cubicBezTo>
                    <a:cubicBezTo>
                      <a:pt x="11" y="73"/>
                      <a:pt x="13" y="71"/>
                      <a:pt x="12" y="73"/>
                    </a:cubicBezTo>
                    <a:cubicBezTo>
                      <a:pt x="13" y="73"/>
                      <a:pt x="14" y="72"/>
                      <a:pt x="15" y="72"/>
                    </a:cubicBezTo>
                    <a:cubicBezTo>
                      <a:pt x="15" y="71"/>
                      <a:pt x="15" y="70"/>
                      <a:pt x="16" y="70"/>
                    </a:cubicBezTo>
                    <a:cubicBezTo>
                      <a:pt x="17" y="67"/>
                      <a:pt x="16" y="72"/>
                      <a:pt x="17" y="72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3"/>
                      <a:pt x="17" y="72"/>
                      <a:pt x="18" y="72"/>
                    </a:cubicBezTo>
                    <a:cubicBezTo>
                      <a:pt x="17" y="75"/>
                      <a:pt x="17" y="72"/>
                      <a:pt x="16" y="74"/>
                    </a:cubicBezTo>
                    <a:cubicBezTo>
                      <a:pt x="16" y="76"/>
                      <a:pt x="16" y="76"/>
                      <a:pt x="16" y="76"/>
                    </a:cubicBezTo>
                    <a:cubicBezTo>
                      <a:pt x="17" y="77"/>
                      <a:pt x="17" y="74"/>
                      <a:pt x="18" y="75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18" y="74"/>
                      <a:pt x="19" y="73"/>
                      <a:pt x="18" y="73"/>
                    </a:cubicBezTo>
                    <a:cubicBezTo>
                      <a:pt x="19" y="70"/>
                      <a:pt x="19" y="72"/>
                      <a:pt x="20" y="72"/>
                    </a:cubicBezTo>
                    <a:cubicBezTo>
                      <a:pt x="20" y="70"/>
                      <a:pt x="19" y="72"/>
                      <a:pt x="20" y="70"/>
                    </a:cubicBezTo>
                    <a:cubicBezTo>
                      <a:pt x="20" y="69"/>
                      <a:pt x="20" y="69"/>
                      <a:pt x="21" y="69"/>
                    </a:cubicBezTo>
                    <a:cubicBezTo>
                      <a:pt x="22" y="69"/>
                      <a:pt x="21" y="71"/>
                      <a:pt x="21" y="72"/>
                    </a:cubicBezTo>
                    <a:cubicBezTo>
                      <a:pt x="21" y="72"/>
                      <a:pt x="20" y="72"/>
                      <a:pt x="21" y="71"/>
                    </a:cubicBezTo>
                    <a:cubicBezTo>
                      <a:pt x="19" y="73"/>
                      <a:pt x="20" y="75"/>
                      <a:pt x="19" y="76"/>
                    </a:cubicBezTo>
                    <a:cubicBezTo>
                      <a:pt x="20" y="77"/>
                      <a:pt x="20" y="75"/>
                      <a:pt x="21" y="75"/>
                    </a:cubicBezTo>
                    <a:cubicBezTo>
                      <a:pt x="21" y="74"/>
                      <a:pt x="21" y="73"/>
                      <a:pt x="21" y="72"/>
                    </a:cubicBezTo>
                    <a:cubicBezTo>
                      <a:pt x="23" y="68"/>
                      <a:pt x="21" y="76"/>
                      <a:pt x="23" y="75"/>
                    </a:cubicBezTo>
                    <a:cubicBezTo>
                      <a:pt x="23" y="72"/>
                      <a:pt x="25" y="71"/>
                      <a:pt x="25" y="68"/>
                    </a:cubicBezTo>
                    <a:cubicBezTo>
                      <a:pt x="25" y="67"/>
                      <a:pt x="25" y="66"/>
                      <a:pt x="26" y="67"/>
                    </a:cubicBezTo>
                    <a:cubicBezTo>
                      <a:pt x="25" y="69"/>
                      <a:pt x="26" y="68"/>
                      <a:pt x="25" y="70"/>
                    </a:cubicBezTo>
                    <a:cubicBezTo>
                      <a:pt x="25" y="70"/>
                      <a:pt x="25" y="70"/>
                      <a:pt x="25" y="70"/>
                    </a:cubicBezTo>
                    <a:cubicBezTo>
                      <a:pt x="24" y="73"/>
                      <a:pt x="24" y="73"/>
                      <a:pt x="24" y="73"/>
                    </a:cubicBezTo>
                    <a:cubicBezTo>
                      <a:pt x="25" y="74"/>
                      <a:pt x="25" y="76"/>
                      <a:pt x="26" y="77"/>
                    </a:cubicBezTo>
                    <a:cubicBezTo>
                      <a:pt x="26" y="76"/>
                      <a:pt x="26" y="75"/>
                      <a:pt x="26" y="74"/>
                    </a:cubicBezTo>
                    <a:cubicBezTo>
                      <a:pt x="26" y="75"/>
                      <a:pt x="26" y="76"/>
                      <a:pt x="27" y="76"/>
                    </a:cubicBezTo>
                    <a:cubicBezTo>
                      <a:pt x="26" y="76"/>
                      <a:pt x="27" y="74"/>
                      <a:pt x="27" y="73"/>
                    </a:cubicBezTo>
                    <a:cubicBezTo>
                      <a:pt x="28" y="73"/>
                      <a:pt x="28" y="75"/>
                      <a:pt x="28" y="76"/>
                    </a:cubicBezTo>
                    <a:cubicBezTo>
                      <a:pt x="27" y="77"/>
                      <a:pt x="27" y="77"/>
                      <a:pt x="27" y="77"/>
                    </a:cubicBezTo>
                    <a:cubicBezTo>
                      <a:pt x="28" y="76"/>
                      <a:pt x="28" y="78"/>
                      <a:pt x="28" y="78"/>
                    </a:cubicBezTo>
                    <a:cubicBezTo>
                      <a:pt x="28" y="76"/>
                      <a:pt x="29" y="75"/>
                      <a:pt x="29" y="73"/>
                    </a:cubicBezTo>
                    <a:cubicBezTo>
                      <a:pt x="30" y="73"/>
                      <a:pt x="30" y="74"/>
                      <a:pt x="30" y="74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30" y="75"/>
                      <a:pt x="29" y="78"/>
                      <a:pt x="30" y="78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30" y="78"/>
                      <a:pt x="30" y="78"/>
                      <a:pt x="30" y="78"/>
                    </a:cubicBezTo>
                    <a:cubicBezTo>
                      <a:pt x="31" y="77"/>
                      <a:pt x="31" y="77"/>
                      <a:pt x="31" y="76"/>
                    </a:cubicBezTo>
                    <a:cubicBezTo>
                      <a:pt x="31" y="78"/>
                      <a:pt x="31" y="78"/>
                      <a:pt x="31" y="78"/>
                    </a:cubicBezTo>
                    <a:cubicBezTo>
                      <a:pt x="32" y="77"/>
                      <a:pt x="32" y="75"/>
                      <a:pt x="33" y="77"/>
                    </a:cubicBezTo>
                    <a:cubicBezTo>
                      <a:pt x="32" y="74"/>
                      <a:pt x="32" y="77"/>
                      <a:pt x="32" y="75"/>
                    </a:cubicBezTo>
                    <a:cubicBezTo>
                      <a:pt x="31" y="73"/>
                      <a:pt x="32" y="74"/>
                      <a:pt x="33" y="73"/>
                    </a:cubicBezTo>
                    <a:cubicBezTo>
                      <a:pt x="32" y="76"/>
                      <a:pt x="33" y="74"/>
                      <a:pt x="34" y="74"/>
                    </a:cubicBezTo>
                    <a:cubicBezTo>
                      <a:pt x="34" y="75"/>
                      <a:pt x="34" y="75"/>
                      <a:pt x="34" y="76"/>
                    </a:cubicBezTo>
                    <a:cubicBezTo>
                      <a:pt x="35" y="74"/>
                      <a:pt x="35" y="74"/>
                      <a:pt x="35" y="74"/>
                    </a:cubicBezTo>
                    <a:cubicBezTo>
                      <a:pt x="35" y="78"/>
                      <a:pt x="36" y="73"/>
                      <a:pt x="36" y="74"/>
                    </a:cubicBezTo>
                    <a:cubicBezTo>
                      <a:pt x="36" y="75"/>
                      <a:pt x="36" y="77"/>
                      <a:pt x="36" y="77"/>
                    </a:cubicBezTo>
                    <a:cubicBezTo>
                      <a:pt x="36" y="75"/>
                      <a:pt x="37" y="74"/>
                      <a:pt x="37" y="72"/>
                    </a:cubicBezTo>
                    <a:cubicBezTo>
                      <a:pt x="38" y="73"/>
                      <a:pt x="36" y="76"/>
                      <a:pt x="37" y="78"/>
                    </a:cubicBezTo>
                    <a:cubicBezTo>
                      <a:pt x="37" y="75"/>
                      <a:pt x="38" y="79"/>
                      <a:pt x="38" y="76"/>
                    </a:cubicBezTo>
                    <a:cubicBezTo>
                      <a:pt x="37" y="75"/>
                      <a:pt x="38" y="75"/>
                      <a:pt x="38" y="73"/>
                    </a:cubicBezTo>
                    <a:cubicBezTo>
                      <a:pt x="39" y="74"/>
                      <a:pt x="38" y="75"/>
                      <a:pt x="39" y="75"/>
                    </a:cubicBezTo>
                    <a:cubicBezTo>
                      <a:pt x="39" y="75"/>
                      <a:pt x="39" y="73"/>
                      <a:pt x="39" y="72"/>
                    </a:cubicBezTo>
                    <a:cubicBezTo>
                      <a:pt x="39" y="73"/>
                      <a:pt x="40" y="70"/>
                      <a:pt x="40" y="72"/>
                    </a:cubicBezTo>
                    <a:cubicBezTo>
                      <a:pt x="41" y="74"/>
                      <a:pt x="39" y="73"/>
                      <a:pt x="40" y="74"/>
                    </a:cubicBezTo>
                    <a:cubicBezTo>
                      <a:pt x="41" y="74"/>
                      <a:pt x="40" y="70"/>
                      <a:pt x="41" y="69"/>
                    </a:cubicBezTo>
                    <a:cubicBezTo>
                      <a:pt x="41" y="68"/>
                      <a:pt x="41" y="65"/>
                      <a:pt x="42" y="64"/>
                    </a:cubicBezTo>
                    <a:cubicBezTo>
                      <a:pt x="43" y="65"/>
                      <a:pt x="41" y="65"/>
                      <a:pt x="42" y="68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43" y="70"/>
                      <a:pt x="41" y="72"/>
                      <a:pt x="41" y="74"/>
                    </a:cubicBezTo>
                    <a:cubicBezTo>
                      <a:pt x="42" y="73"/>
                      <a:pt x="42" y="73"/>
                      <a:pt x="42" y="73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2" y="75"/>
                      <a:pt x="43" y="76"/>
                      <a:pt x="43" y="76"/>
                    </a:cubicBezTo>
                    <a:cubicBezTo>
                      <a:pt x="43" y="74"/>
                      <a:pt x="43" y="76"/>
                      <a:pt x="43" y="75"/>
                    </a:cubicBezTo>
                    <a:cubicBezTo>
                      <a:pt x="43" y="74"/>
                      <a:pt x="43" y="71"/>
                      <a:pt x="44" y="73"/>
                    </a:cubicBezTo>
                    <a:cubicBezTo>
                      <a:pt x="44" y="74"/>
                      <a:pt x="44" y="75"/>
                      <a:pt x="44" y="76"/>
                    </a:cubicBezTo>
                    <a:cubicBezTo>
                      <a:pt x="45" y="77"/>
                      <a:pt x="44" y="74"/>
                      <a:pt x="45" y="75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7" y="76"/>
                      <a:pt x="50" y="76"/>
                      <a:pt x="51" y="72"/>
                    </a:cubicBezTo>
                    <a:cubicBezTo>
                      <a:pt x="52" y="73"/>
                      <a:pt x="52" y="73"/>
                      <a:pt x="53" y="74"/>
                    </a:cubicBezTo>
                    <a:cubicBezTo>
                      <a:pt x="53" y="74"/>
                      <a:pt x="53" y="73"/>
                      <a:pt x="53" y="72"/>
                    </a:cubicBezTo>
                    <a:cubicBezTo>
                      <a:pt x="54" y="74"/>
                      <a:pt x="54" y="74"/>
                      <a:pt x="54" y="74"/>
                    </a:cubicBezTo>
                    <a:cubicBezTo>
                      <a:pt x="55" y="76"/>
                      <a:pt x="55" y="74"/>
                      <a:pt x="56" y="72"/>
                    </a:cubicBezTo>
                    <a:cubicBezTo>
                      <a:pt x="56" y="74"/>
                      <a:pt x="56" y="74"/>
                      <a:pt x="56" y="74"/>
                    </a:cubicBezTo>
                    <a:cubicBezTo>
                      <a:pt x="57" y="75"/>
                      <a:pt x="56" y="73"/>
                      <a:pt x="57" y="72"/>
                    </a:cubicBezTo>
                    <a:cubicBezTo>
                      <a:pt x="57" y="74"/>
                      <a:pt x="57" y="74"/>
                      <a:pt x="57" y="74"/>
                    </a:cubicBezTo>
                    <a:cubicBezTo>
                      <a:pt x="57" y="72"/>
                      <a:pt x="57" y="72"/>
                      <a:pt x="57" y="72"/>
                    </a:cubicBezTo>
                    <a:cubicBezTo>
                      <a:pt x="58" y="72"/>
                      <a:pt x="58" y="72"/>
                      <a:pt x="58" y="74"/>
                    </a:cubicBezTo>
                    <a:cubicBezTo>
                      <a:pt x="59" y="74"/>
                      <a:pt x="59" y="73"/>
                      <a:pt x="58" y="73"/>
                    </a:cubicBezTo>
                    <a:cubicBezTo>
                      <a:pt x="59" y="74"/>
                      <a:pt x="60" y="74"/>
                      <a:pt x="61" y="73"/>
                    </a:cubicBezTo>
                    <a:cubicBezTo>
                      <a:pt x="61" y="72"/>
                      <a:pt x="61" y="72"/>
                      <a:pt x="61" y="70"/>
                    </a:cubicBezTo>
                    <a:cubicBezTo>
                      <a:pt x="61" y="68"/>
                      <a:pt x="61" y="71"/>
                      <a:pt x="61" y="69"/>
                    </a:cubicBezTo>
                    <a:cubicBezTo>
                      <a:pt x="61" y="70"/>
                      <a:pt x="62" y="71"/>
                      <a:pt x="61" y="72"/>
                    </a:cubicBezTo>
                    <a:cubicBezTo>
                      <a:pt x="63" y="75"/>
                      <a:pt x="64" y="72"/>
                      <a:pt x="66" y="72"/>
                    </a:cubicBezTo>
                    <a:cubicBezTo>
                      <a:pt x="66" y="71"/>
                      <a:pt x="66" y="71"/>
                      <a:pt x="66" y="71"/>
                    </a:cubicBezTo>
                    <a:cubicBezTo>
                      <a:pt x="68" y="73"/>
                      <a:pt x="68" y="71"/>
                      <a:pt x="70" y="72"/>
                    </a:cubicBezTo>
                    <a:cubicBezTo>
                      <a:pt x="69" y="71"/>
                      <a:pt x="69" y="68"/>
                      <a:pt x="70" y="68"/>
                    </a:cubicBezTo>
                    <a:cubicBezTo>
                      <a:pt x="70" y="66"/>
                      <a:pt x="70" y="70"/>
                      <a:pt x="71" y="71"/>
                    </a:cubicBezTo>
                    <a:cubicBezTo>
                      <a:pt x="71" y="71"/>
                      <a:pt x="72" y="70"/>
                      <a:pt x="72" y="70"/>
                    </a:cubicBezTo>
                    <a:cubicBezTo>
                      <a:pt x="72" y="71"/>
                      <a:pt x="72" y="71"/>
                      <a:pt x="72" y="71"/>
                    </a:cubicBezTo>
                    <a:cubicBezTo>
                      <a:pt x="72" y="70"/>
                      <a:pt x="73" y="69"/>
                      <a:pt x="73" y="70"/>
                    </a:cubicBezTo>
                    <a:cubicBezTo>
                      <a:pt x="73" y="70"/>
                      <a:pt x="73" y="70"/>
                      <a:pt x="73" y="70"/>
                    </a:cubicBezTo>
                    <a:cubicBezTo>
                      <a:pt x="74" y="70"/>
                      <a:pt x="74" y="71"/>
                      <a:pt x="75" y="71"/>
                    </a:cubicBezTo>
                    <a:cubicBezTo>
                      <a:pt x="75" y="69"/>
                      <a:pt x="76" y="70"/>
                      <a:pt x="76" y="69"/>
                    </a:cubicBezTo>
                    <a:cubicBezTo>
                      <a:pt x="76" y="69"/>
                      <a:pt x="76" y="69"/>
                      <a:pt x="76" y="69"/>
                    </a:cubicBezTo>
                    <a:cubicBezTo>
                      <a:pt x="76" y="68"/>
                      <a:pt x="76" y="68"/>
                      <a:pt x="76" y="68"/>
                    </a:cubicBezTo>
                    <a:cubicBezTo>
                      <a:pt x="76" y="68"/>
                      <a:pt x="76" y="68"/>
                      <a:pt x="76" y="68"/>
                    </a:cubicBezTo>
                    <a:cubicBezTo>
                      <a:pt x="76" y="70"/>
                      <a:pt x="76" y="70"/>
                      <a:pt x="76" y="70"/>
                    </a:cubicBezTo>
                    <a:cubicBezTo>
                      <a:pt x="77" y="71"/>
                      <a:pt x="76" y="69"/>
                      <a:pt x="77" y="68"/>
                    </a:cubicBezTo>
                    <a:cubicBezTo>
                      <a:pt x="77" y="67"/>
                      <a:pt x="77" y="68"/>
                      <a:pt x="77" y="69"/>
                    </a:cubicBezTo>
                    <a:cubicBezTo>
                      <a:pt x="77" y="70"/>
                      <a:pt x="77" y="68"/>
                      <a:pt x="77" y="69"/>
                    </a:cubicBezTo>
                    <a:cubicBezTo>
                      <a:pt x="77" y="70"/>
                      <a:pt x="77" y="69"/>
                      <a:pt x="77" y="70"/>
                    </a:cubicBezTo>
                    <a:cubicBezTo>
                      <a:pt x="78" y="70"/>
                      <a:pt x="77" y="68"/>
                      <a:pt x="78" y="69"/>
                    </a:cubicBezTo>
                    <a:cubicBezTo>
                      <a:pt x="78" y="69"/>
                      <a:pt x="79" y="68"/>
                      <a:pt x="79" y="70"/>
                    </a:cubicBezTo>
                    <a:cubicBezTo>
                      <a:pt x="79" y="69"/>
                      <a:pt x="80" y="69"/>
                      <a:pt x="80" y="68"/>
                    </a:cubicBezTo>
                    <a:cubicBezTo>
                      <a:pt x="79" y="68"/>
                      <a:pt x="79" y="68"/>
                      <a:pt x="79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79" y="67"/>
                      <a:pt x="79" y="67"/>
                      <a:pt x="79" y="67"/>
                    </a:cubicBezTo>
                    <a:cubicBezTo>
                      <a:pt x="79" y="66"/>
                      <a:pt x="80" y="67"/>
                      <a:pt x="80" y="65"/>
                    </a:cubicBezTo>
                    <a:cubicBezTo>
                      <a:pt x="80" y="67"/>
                      <a:pt x="80" y="67"/>
                      <a:pt x="80" y="67"/>
                    </a:cubicBezTo>
                    <a:cubicBezTo>
                      <a:pt x="80" y="66"/>
                      <a:pt x="81" y="66"/>
                      <a:pt x="81" y="66"/>
                    </a:cubicBezTo>
                    <a:cubicBezTo>
                      <a:pt x="82" y="67"/>
                      <a:pt x="82" y="69"/>
                      <a:pt x="82" y="70"/>
                    </a:cubicBezTo>
                    <a:cubicBezTo>
                      <a:pt x="83" y="68"/>
                      <a:pt x="83" y="68"/>
                      <a:pt x="83" y="68"/>
                    </a:cubicBezTo>
                    <a:cubicBezTo>
                      <a:pt x="83" y="68"/>
                      <a:pt x="83" y="68"/>
                      <a:pt x="83" y="69"/>
                    </a:cubicBezTo>
                    <a:cubicBezTo>
                      <a:pt x="85" y="70"/>
                      <a:pt x="84" y="64"/>
                      <a:pt x="85" y="65"/>
                    </a:cubicBezTo>
                    <a:cubicBezTo>
                      <a:pt x="85" y="67"/>
                      <a:pt x="85" y="68"/>
                      <a:pt x="86" y="68"/>
                    </a:cubicBezTo>
                    <a:cubicBezTo>
                      <a:pt x="86" y="68"/>
                      <a:pt x="86" y="67"/>
                      <a:pt x="86" y="67"/>
                    </a:cubicBezTo>
                    <a:cubicBezTo>
                      <a:pt x="86" y="66"/>
                      <a:pt x="86" y="68"/>
                      <a:pt x="85" y="67"/>
                    </a:cubicBezTo>
                    <a:cubicBezTo>
                      <a:pt x="85" y="66"/>
                      <a:pt x="86" y="66"/>
                      <a:pt x="86" y="66"/>
                    </a:cubicBezTo>
                    <a:cubicBezTo>
                      <a:pt x="87" y="70"/>
                      <a:pt x="89" y="66"/>
                      <a:pt x="91" y="68"/>
                    </a:cubicBezTo>
                    <a:cubicBezTo>
                      <a:pt x="90" y="66"/>
                      <a:pt x="91" y="67"/>
                      <a:pt x="91" y="66"/>
                    </a:cubicBezTo>
                    <a:cubicBezTo>
                      <a:pt x="92" y="69"/>
                      <a:pt x="92" y="66"/>
                      <a:pt x="93" y="67"/>
                    </a:cubicBezTo>
                    <a:cubicBezTo>
                      <a:pt x="92" y="65"/>
                      <a:pt x="92" y="65"/>
                      <a:pt x="92" y="65"/>
                    </a:cubicBezTo>
                    <a:cubicBezTo>
                      <a:pt x="93" y="66"/>
                      <a:pt x="92" y="61"/>
                      <a:pt x="94" y="63"/>
                    </a:cubicBezTo>
                    <a:cubicBezTo>
                      <a:pt x="94" y="64"/>
                      <a:pt x="94" y="65"/>
                      <a:pt x="94" y="66"/>
                    </a:cubicBezTo>
                    <a:cubicBezTo>
                      <a:pt x="95" y="68"/>
                      <a:pt x="95" y="63"/>
                      <a:pt x="96" y="66"/>
                    </a:cubicBezTo>
                    <a:cubicBezTo>
                      <a:pt x="96" y="65"/>
                      <a:pt x="95" y="63"/>
                      <a:pt x="96" y="62"/>
                    </a:cubicBezTo>
                    <a:cubicBezTo>
                      <a:pt x="96" y="63"/>
                      <a:pt x="98" y="64"/>
                      <a:pt x="98" y="65"/>
                    </a:cubicBezTo>
                    <a:cubicBezTo>
                      <a:pt x="98" y="64"/>
                      <a:pt x="98" y="64"/>
                      <a:pt x="98" y="64"/>
                    </a:cubicBezTo>
                    <a:cubicBezTo>
                      <a:pt x="99" y="65"/>
                      <a:pt x="98" y="65"/>
                      <a:pt x="98" y="65"/>
                    </a:cubicBezTo>
                    <a:cubicBezTo>
                      <a:pt x="99" y="66"/>
                      <a:pt x="99" y="65"/>
                      <a:pt x="100" y="64"/>
                    </a:cubicBezTo>
                    <a:cubicBezTo>
                      <a:pt x="101" y="65"/>
                      <a:pt x="101" y="64"/>
                      <a:pt x="102" y="65"/>
                    </a:cubicBezTo>
                    <a:cubicBezTo>
                      <a:pt x="102" y="63"/>
                      <a:pt x="104" y="66"/>
                      <a:pt x="103" y="63"/>
                    </a:cubicBezTo>
                    <a:cubicBezTo>
                      <a:pt x="104" y="64"/>
                      <a:pt x="104" y="64"/>
                      <a:pt x="104" y="64"/>
                    </a:cubicBezTo>
                    <a:cubicBezTo>
                      <a:pt x="104" y="63"/>
                      <a:pt x="103" y="61"/>
                      <a:pt x="104" y="60"/>
                    </a:cubicBezTo>
                    <a:cubicBezTo>
                      <a:pt x="104" y="62"/>
                      <a:pt x="104" y="62"/>
                      <a:pt x="104" y="62"/>
                    </a:cubicBezTo>
                    <a:cubicBezTo>
                      <a:pt x="105" y="65"/>
                      <a:pt x="105" y="63"/>
                      <a:pt x="106" y="64"/>
                    </a:cubicBezTo>
                    <a:cubicBezTo>
                      <a:pt x="105" y="62"/>
                      <a:pt x="106" y="64"/>
                      <a:pt x="106" y="62"/>
                    </a:cubicBezTo>
                    <a:cubicBezTo>
                      <a:pt x="106" y="62"/>
                      <a:pt x="106" y="62"/>
                      <a:pt x="106" y="62"/>
                    </a:cubicBezTo>
                    <a:cubicBezTo>
                      <a:pt x="106" y="61"/>
                      <a:pt x="106" y="61"/>
                      <a:pt x="106" y="60"/>
                    </a:cubicBezTo>
                    <a:cubicBezTo>
                      <a:pt x="107" y="60"/>
                      <a:pt x="107" y="62"/>
                      <a:pt x="107" y="62"/>
                    </a:cubicBezTo>
                    <a:cubicBezTo>
                      <a:pt x="108" y="63"/>
                      <a:pt x="108" y="62"/>
                      <a:pt x="108" y="62"/>
                    </a:cubicBezTo>
                    <a:cubicBezTo>
                      <a:pt x="108" y="62"/>
                      <a:pt x="108" y="62"/>
                      <a:pt x="108" y="61"/>
                    </a:cubicBezTo>
                    <a:cubicBezTo>
                      <a:pt x="108" y="62"/>
                      <a:pt x="108" y="62"/>
                      <a:pt x="108" y="62"/>
                    </a:cubicBezTo>
                    <a:cubicBezTo>
                      <a:pt x="108" y="62"/>
                      <a:pt x="108" y="61"/>
                      <a:pt x="109" y="61"/>
                    </a:cubicBezTo>
                    <a:cubicBezTo>
                      <a:pt x="109" y="61"/>
                      <a:pt x="109" y="61"/>
                      <a:pt x="109" y="61"/>
                    </a:cubicBezTo>
                    <a:cubicBezTo>
                      <a:pt x="108" y="62"/>
                      <a:pt x="108" y="62"/>
                      <a:pt x="108" y="62"/>
                    </a:cubicBezTo>
                    <a:cubicBezTo>
                      <a:pt x="108" y="62"/>
                      <a:pt x="109" y="62"/>
                      <a:pt x="109" y="62"/>
                    </a:cubicBezTo>
                    <a:cubicBezTo>
                      <a:pt x="109" y="62"/>
                      <a:pt x="109" y="62"/>
                      <a:pt x="109" y="62"/>
                    </a:cubicBezTo>
                    <a:cubicBezTo>
                      <a:pt x="109" y="62"/>
                      <a:pt x="109" y="62"/>
                      <a:pt x="109" y="62"/>
                    </a:cubicBezTo>
                    <a:cubicBezTo>
                      <a:pt x="110" y="64"/>
                      <a:pt x="110" y="64"/>
                      <a:pt x="110" y="64"/>
                    </a:cubicBezTo>
                    <a:cubicBezTo>
                      <a:pt x="110" y="64"/>
                      <a:pt x="110" y="62"/>
                      <a:pt x="110" y="61"/>
                    </a:cubicBezTo>
                    <a:cubicBezTo>
                      <a:pt x="112" y="62"/>
                      <a:pt x="113" y="60"/>
                      <a:pt x="114" y="59"/>
                    </a:cubicBezTo>
                    <a:cubicBezTo>
                      <a:pt x="113" y="59"/>
                      <a:pt x="114" y="60"/>
                      <a:pt x="114" y="60"/>
                    </a:cubicBezTo>
                    <a:cubicBezTo>
                      <a:pt x="114" y="59"/>
                      <a:pt x="114" y="58"/>
                      <a:pt x="114" y="59"/>
                    </a:cubicBezTo>
                    <a:cubicBezTo>
                      <a:pt x="114" y="58"/>
                      <a:pt x="115" y="60"/>
                      <a:pt x="116" y="60"/>
                    </a:cubicBezTo>
                    <a:cubicBezTo>
                      <a:pt x="116" y="60"/>
                      <a:pt x="115" y="58"/>
                      <a:pt x="115" y="58"/>
                    </a:cubicBezTo>
                    <a:cubicBezTo>
                      <a:pt x="117" y="60"/>
                      <a:pt x="117" y="56"/>
                      <a:pt x="118" y="57"/>
                    </a:cubicBezTo>
                    <a:cubicBezTo>
                      <a:pt x="118" y="58"/>
                      <a:pt x="118" y="58"/>
                      <a:pt x="119" y="59"/>
                    </a:cubicBezTo>
                    <a:cubicBezTo>
                      <a:pt x="119" y="58"/>
                      <a:pt x="120" y="57"/>
                      <a:pt x="120" y="55"/>
                    </a:cubicBezTo>
                    <a:cubicBezTo>
                      <a:pt x="120" y="57"/>
                      <a:pt x="120" y="57"/>
                      <a:pt x="120" y="57"/>
                    </a:cubicBezTo>
                    <a:cubicBezTo>
                      <a:pt x="121" y="57"/>
                      <a:pt x="121" y="56"/>
                      <a:pt x="121" y="55"/>
                    </a:cubicBezTo>
                    <a:cubicBezTo>
                      <a:pt x="120" y="54"/>
                      <a:pt x="121" y="52"/>
                      <a:pt x="121" y="53"/>
                    </a:cubicBezTo>
                    <a:cubicBezTo>
                      <a:pt x="121" y="53"/>
                      <a:pt x="121" y="53"/>
                      <a:pt x="121" y="53"/>
                    </a:cubicBezTo>
                    <a:cubicBezTo>
                      <a:pt x="122" y="52"/>
                      <a:pt x="122" y="52"/>
                      <a:pt x="122" y="52"/>
                    </a:cubicBezTo>
                    <a:cubicBezTo>
                      <a:pt x="123" y="52"/>
                      <a:pt x="122" y="52"/>
                      <a:pt x="122" y="53"/>
                    </a:cubicBezTo>
                    <a:cubicBezTo>
                      <a:pt x="123" y="55"/>
                      <a:pt x="124" y="54"/>
                      <a:pt x="125" y="54"/>
                    </a:cubicBezTo>
                    <a:cubicBezTo>
                      <a:pt x="124" y="53"/>
                      <a:pt x="124" y="53"/>
                      <a:pt x="124" y="53"/>
                    </a:cubicBezTo>
                    <a:cubicBezTo>
                      <a:pt x="125" y="52"/>
                      <a:pt x="125" y="54"/>
                      <a:pt x="125" y="54"/>
                    </a:cubicBezTo>
                    <a:cubicBezTo>
                      <a:pt x="125" y="49"/>
                      <a:pt x="125" y="49"/>
                      <a:pt x="125" y="49"/>
                    </a:cubicBezTo>
                    <a:cubicBezTo>
                      <a:pt x="125" y="49"/>
                      <a:pt x="126" y="51"/>
                      <a:pt x="126" y="52"/>
                    </a:cubicBezTo>
                    <a:cubicBezTo>
                      <a:pt x="127" y="51"/>
                      <a:pt x="126" y="48"/>
                      <a:pt x="126" y="46"/>
                    </a:cubicBezTo>
                    <a:cubicBezTo>
                      <a:pt x="127" y="47"/>
                      <a:pt x="127" y="45"/>
                      <a:pt x="128" y="45"/>
                    </a:cubicBezTo>
                    <a:cubicBezTo>
                      <a:pt x="128" y="46"/>
                      <a:pt x="127" y="45"/>
                      <a:pt x="128" y="46"/>
                    </a:cubicBezTo>
                    <a:cubicBezTo>
                      <a:pt x="129" y="47"/>
                      <a:pt x="129" y="47"/>
                      <a:pt x="129" y="47"/>
                    </a:cubicBezTo>
                    <a:cubicBezTo>
                      <a:pt x="128" y="48"/>
                      <a:pt x="130" y="50"/>
                      <a:pt x="130" y="51"/>
                    </a:cubicBezTo>
                    <a:cubicBezTo>
                      <a:pt x="130" y="50"/>
                      <a:pt x="132" y="50"/>
                      <a:pt x="132" y="50"/>
                    </a:cubicBezTo>
                    <a:cubicBezTo>
                      <a:pt x="131" y="48"/>
                      <a:pt x="133" y="49"/>
                      <a:pt x="132" y="46"/>
                    </a:cubicBezTo>
                    <a:cubicBezTo>
                      <a:pt x="133" y="45"/>
                      <a:pt x="133" y="48"/>
                      <a:pt x="134" y="48"/>
                    </a:cubicBezTo>
                    <a:cubicBezTo>
                      <a:pt x="134" y="47"/>
                      <a:pt x="135" y="47"/>
                      <a:pt x="136" y="47"/>
                    </a:cubicBezTo>
                    <a:cubicBezTo>
                      <a:pt x="136" y="47"/>
                      <a:pt x="136" y="47"/>
                      <a:pt x="136" y="47"/>
                    </a:cubicBezTo>
                    <a:cubicBezTo>
                      <a:pt x="137" y="46"/>
                      <a:pt x="138" y="46"/>
                      <a:pt x="138" y="44"/>
                    </a:cubicBezTo>
                    <a:cubicBezTo>
                      <a:pt x="139" y="45"/>
                      <a:pt x="139" y="45"/>
                      <a:pt x="139" y="45"/>
                    </a:cubicBezTo>
                    <a:cubicBezTo>
                      <a:pt x="140" y="46"/>
                      <a:pt x="137" y="42"/>
                      <a:pt x="139" y="43"/>
                    </a:cubicBezTo>
                    <a:cubicBezTo>
                      <a:pt x="139" y="44"/>
                      <a:pt x="139" y="44"/>
                      <a:pt x="139" y="44"/>
                    </a:cubicBezTo>
                    <a:cubicBezTo>
                      <a:pt x="139" y="43"/>
                      <a:pt x="141" y="45"/>
                      <a:pt x="141" y="43"/>
                    </a:cubicBezTo>
                    <a:cubicBezTo>
                      <a:pt x="141" y="44"/>
                      <a:pt x="141" y="44"/>
                      <a:pt x="141" y="44"/>
                    </a:cubicBezTo>
                    <a:cubicBezTo>
                      <a:pt x="141" y="43"/>
                      <a:pt x="142" y="43"/>
                      <a:pt x="142" y="41"/>
                    </a:cubicBezTo>
                    <a:cubicBezTo>
                      <a:pt x="143" y="43"/>
                      <a:pt x="143" y="43"/>
                      <a:pt x="143" y="43"/>
                    </a:cubicBezTo>
                    <a:cubicBezTo>
                      <a:pt x="144" y="44"/>
                      <a:pt x="142" y="41"/>
                      <a:pt x="143" y="42"/>
                    </a:cubicBezTo>
                    <a:cubicBezTo>
                      <a:pt x="143" y="42"/>
                      <a:pt x="144" y="42"/>
                      <a:pt x="144" y="43"/>
                    </a:cubicBezTo>
                    <a:cubicBezTo>
                      <a:pt x="144" y="41"/>
                      <a:pt x="145" y="41"/>
                      <a:pt x="145" y="40"/>
                    </a:cubicBezTo>
                    <a:cubicBezTo>
                      <a:pt x="146" y="42"/>
                      <a:pt x="146" y="42"/>
                      <a:pt x="146" y="42"/>
                    </a:cubicBezTo>
                    <a:cubicBezTo>
                      <a:pt x="149" y="41"/>
                      <a:pt x="153" y="39"/>
                      <a:pt x="154" y="36"/>
                    </a:cubicBezTo>
                    <a:cubicBezTo>
                      <a:pt x="156" y="38"/>
                      <a:pt x="154" y="37"/>
                      <a:pt x="156" y="39"/>
                    </a:cubicBezTo>
                    <a:cubicBezTo>
                      <a:pt x="154" y="37"/>
                      <a:pt x="156" y="38"/>
                      <a:pt x="156" y="37"/>
                    </a:cubicBezTo>
                    <a:cubicBezTo>
                      <a:pt x="156" y="37"/>
                      <a:pt x="156" y="37"/>
                      <a:pt x="156" y="37"/>
                    </a:cubicBezTo>
                    <a:cubicBezTo>
                      <a:pt x="157" y="36"/>
                      <a:pt x="158" y="38"/>
                      <a:pt x="158" y="37"/>
                    </a:cubicBezTo>
                    <a:cubicBezTo>
                      <a:pt x="157" y="36"/>
                      <a:pt x="157" y="36"/>
                      <a:pt x="157" y="36"/>
                    </a:cubicBezTo>
                    <a:cubicBezTo>
                      <a:pt x="157" y="35"/>
                      <a:pt x="160" y="38"/>
                      <a:pt x="158" y="36"/>
                    </a:cubicBezTo>
                    <a:cubicBezTo>
                      <a:pt x="160" y="37"/>
                      <a:pt x="160" y="37"/>
                      <a:pt x="160" y="37"/>
                    </a:cubicBezTo>
                    <a:cubicBezTo>
                      <a:pt x="159" y="34"/>
                      <a:pt x="161" y="37"/>
                      <a:pt x="160" y="35"/>
                    </a:cubicBezTo>
                    <a:cubicBezTo>
                      <a:pt x="160" y="35"/>
                      <a:pt x="160" y="35"/>
                      <a:pt x="160" y="35"/>
                    </a:cubicBezTo>
                    <a:cubicBezTo>
                      <a:pt x="162" y="36"/>
                      <a:pt x="160" y="32"/>
                      <a:pt x="162" y="34"/>
                    </a:cubicBezTo>
                    <a:cubicBezTo>
                      <a:pt x="162" y="33"/>
                      <a:pt x="162" y="32"/>
                      <a:pt x="161" y="30"/>
                    </a:cubicBezTo>
                    <a:cubicBezTo>
                      <a:pt x="163" y="33"/>
                      <a:pt x="163" y="33"/>
                      <a:pt x="163" y="33"/>
                    </a:cubicBezTo>
                    <a:cubicBezTo>
                      <a:pt x="164" y="30"/>
                      <a:pt x="167" y="29"/>
                      <a:pt x="167" y="26"/>
                    </a:cubicBezTo>
                    <a:cubicBezTo>
                      <a:pt x="168" y="27"/>
                      <a:pt x="168" y="27"/>
                      <a:pt x="168" y="27"/>
                    </a:cubicBezTo>
                    <a:cubicBezTo>
                      <a:pt x="168" y="24"/>
                      <a:pt x="172" y="27"/>
                      <a:pt x="170" y="23"/>
                    </a:cubicBezTo>
                    <a:cubicBezTo>
                      <a:pt x="169" y="21"/>
                      <a:pt x="169" y="21"/>
                      <a:pt x="169" y="21"/>
                    </a:cubicBezTo>
                    <a:cubicBezTo>
                      <a:pt x="171" y="23"/>
                      <a:pt x="171" y="23"/>
                      <a:pt x="171" y="23"/>
                    </a:cubicBezTo>
                    <a:cubicBezTo>
                      <a:pt x="170" y="22"/>
                      <a:pt x="172" y="22"/>
                      <a:pt x="171" y="20"/>
                    </a:cubicBezTo>
                    <a:cubicBezTo>
                      <a:pt x="171" y="21"/>
                      <a:pt x="171" y="21"/>
                      <a:pt x="172" y="21"/>
                    </a:cubicBezTo>
                    <a:cubicBezTo>
                      <a:pt x="172" y="21"/>
                      <a:pt x="171" y="19"/>
                      <a:pt x="172" y="19"/>
                    </a:cubicBezTo>
                    <a:cubicBezTo>
                      <a:pt x="172" y="20"/>
                      <a:pt x="172" y="20"/>
                      <a:pt x="172" y="20"/>
                    </a:cubicBezTo>
                    <a:cubicBezTo>
                      <a:pt x="177" y="20"/>
                      <a:pt x="182" y="19"/>
                      <a:pt x="180" y="14"/>
                    </a:cubicBezTo>
                    <a:cubicBezTo>
                      <a:pt x="180" y="13"/>
                      <a:pt x="182" y="15"/>
                      <a:pt x="182" y="15"/>
                    </a:cubicBezTo>
                    <a:cubicBezTo>
                      <a:pt x="181" y="11"/>
                      <a:pt x="188" y="11"/>
                      <a:pt x="185" y="6"/>
                    </a:cubicBezTo>
                    <a:cubicBezTo>
                      <a:pt x="185" y="4"/>
                      <a:pt x="180" y="0"/>
                      <a:pt x="1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71" name="Freeform 342"/>
              <p:cNvSpPr>
                <a:spLocks/>
              </p:cNvSpPr>
              <p:nvPr/>
            </p:nvSpPr>
            <p:spPr bwMode="auto">
              <a:xfrm>
                <a:off x="6365" y="3215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72" name="Freeform 343"/>
              <p:cNvSpPr>
                <a:spLocks/>
              </p:cNvSpPr>
              <p:nvPr/>
            </p:nvSpPr>
            <p:spPr bwMode="auto">
              <a:xfrm>
                <a:off x="6889" y="2757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1" y="0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73" name="Freeform 344"/>
              <p:cNvSpPr>
                <a:spLocks/>
              </p:cNvSpPr>
              <p:nvPr/>
            </p:nvSpPr>
            <p:spPr bwMode="auto">
              <a:xfrm>
                <a:off x="6360" y="322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74" name="Freeform 345"/>
              <p:cNvSpPr>
                <a:spLocks/>
              </p:cNvSpPr>
              <p:nvPr/>
            </p:nvSpPr>
            <p:spPr bwMode="auto">
              <a:xfrm>
                <a:off x="6609" y="324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75" name="Freeform 346"/>
              <p:cNvSpPr>
                <a:spLocks/>
              </p:cNvSpPr>
              <p:nvPr/>
            </p:nvSpPr>
            <p:spPr bwMode="auto">
              <a:xfrm>
                <a:off x="6531" y="24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76" name="Freeform 347"/>
              <p:cNvSpPr>
                <a:spLocks/>
              </p:cNvSpPr>
              <p:nvPr/>
            </p:nvSpPr>
            <p:spPr bwMode="auto">
              <a:xfrm>
                <a:off x="6960" y="2793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0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77" name="Freeform 348"/>
              <p:cNvSpPr>
                <a:spLocks/>
              </p:cNvSpPr>
              <p:nvPr/>
            </p:nvSpPr>
            <p:spPr bwMode="auto">
              <a:xfrm>
                <a:off x="6524" y="2463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3 h 3"/>
                  <a:gd name="T4" fmla="*/ 0 w 2"/>
                  <a:gd name="T5" fmla="*/ 0 h 3"/>
                  <a:gd name="T6" fmla="*/ 2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78" name="Freeform 349"/>
              <p:cNvSpPr>
                <a:spLocks/>
              </p:cNvSpPr>
              <p:nvPr/>
            </p:nvSpPr>
            <p:spPr bwMode="auto">
              <a:xfrm>
                <a:off x="6569" y="3205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79" name="Freeform 350"/>
              <p:cNvSpPr>
                <a:spLocks/>
              </p:cNvSpPr>
              <p:nvPr/>
            </p:nvSpPr>
            <p:spPr bwMode="auto">
              <a:xfrm>
                <a:off x="6512" y="2485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0 h 4"/>
                  <a:gd name="T4" fmla="*/ 0 w 2"/>
                  <a:gd name="T5" fmla="*/ 4 h 4"/>
                  <a:gd name="T6" fmla="*/ 2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80" name="Freeform 351"/>
              <p:cNvSpPr>
                <a:spLocks/>
              </p:cNvSpPr>
              <p:nvPr/>
            </p:nvSpPr>
            <p:spPr bwMode="auto">
              <a:xfrm>
                <a:off x="6460" y="2473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2"/>
                      <a:pt x="0" y="0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81" name="Freeform 352"/>
              <p:cNvSpPr>
                <a:spLocks/>
              </p:cNvSpPr>
              <p:nvPr/>
            </p:nvSpPr>
            <p:spPr bwMode="auto">
              <a:xfrm>
                <a:off x="6462" y="2470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82" name="Freeform 353"/>
              <p:cNvSpPr>
                <a:spLocks/>
              </p:cNvSpPr>
              <p:nvPr/>
            </p:nvSpPr>
            <p:spPr bwMode="auto">
              <a:xfrm>
                <a:off x="6524" y="2475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83" name="Freeform 354"/>
              <p:cNvSpPr>
                <a:spLocks/>
              </p:cNvSpPr>
              <p:nvPr/>
            </p:nvSpPr>
            <p:spPr bwMode="auto">
              <a:xfrm>
                <a:off x="6386" y="3269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84" name="Freeform 355"/>
              <p:cNvSpPr>
                <a:spLocks/>
              </p:cNvSpPr>
              <p:nvPr/>
            </p:nvSpPr>
            <p:spPr bwMode="auto">
              <a:xfrm>
                <a:off x="6407" y="3272"/>
                <a:ext cx="3" cy="7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1 h 3"/>
                  <a:gd name="T4" fmla="*/ 1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3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85" name="Freeform 356"/>
              <p:cNvSpPr>
                <a:spLocks/>
              </p:cNvSpPr>
              <p:nvPr/>
            </p:nvSpPr>
            <p:spPr bwMode="auto">
              <a:xfrm>
                <a:off x="6374" y="3257"/>
                <a:ext cx="7" cy="3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1"/>
                      <a:pt x="3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86" name="Freeform 357"/>
              <p:cNvSpPr>
                <a:spLocks/>
              </p:cNvSpPr>
              <p:nvPr/>
            </p:nvSpPr>
            <p:spPr bwMode="auto">
              <a:xfrm>
                <a:off x="6417" y="327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87" name="Freeform 358"/>
              <p:cNvSpPr>
                <a:spLocks/>
              </p:cNvSpPr>
              <p:nvPr/>
            </p:nvSpPr>
            <p:spPr bwMode="auto">
              <a:xfrm>
                <a:off x="6054" y="22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88" name="Freeform 359"/>
              <p:cNvSpPr>
                <a:spLocks/>
              </p:cNvSpPr>
              <p:nvPr/>
            </p:nvSpPr>
            <p:spPr bwMode="auto">
              <a:xfrm>
                <a:off x="6369" y="3250"/>
                <a:ext cx="3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89" name="Freeform 360"/>
              <p:cNvSpPr>
                <a:spLocks/>
              </p:cNvSpPr>
              <p:nvPr/>
            </p:nvSpPr>
            <p:spPr bwMode="auto">
              <a:xfrm>
                <a:off x="6573" y="3250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90" name="Freeform 361"/>
              <p:cNvSpPr>
                <a:spLocks/>
              </p:cNvSpPr>
              <p:nvPr/>
            </p:nvSpPr>
            <p:spPr bwMode="auto">
              <a:xfrm>
                <a:off x="6640" y="3222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91" name="Freeform 362"/>
              <p:cNvSpPr>
                <a:spLocks/>
              </p:cNvSpPr>
              <p:nvPr/>
            </p:nvSpPr>
            <p:spPr bwMode="auto">
              <a:xfrm>
                <a:off x="6640" y="322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92" name="Freeform 363"/>
              <p:cNvSpPr>
                <a:spLocks/>
              </p:cNvSpPr>
              <p:nvPr/>
            </p:nvSpPr>
            <p:spPr bwMode="auto">
              <a:xfrm>
                <a:off x="6633" y="3234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93" name="Freeform 364"/>
              <p:cNvSpPr>
                <a:spLocks/>
              </p:cNvSpPr>
              <p:nvPr/>
            </p:nvSpPr>
            <p:spPr bwMode="auto">
              <a:xfrm>
                <a:off x="6365" y="3314"/>
                <a:ext cx="4" cy="5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2" y="1"/>
                      <a:pt x="1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94" name="Freeform 365"/>
              <p:cNvSpPr>
                <a:spLocks/>
              </p:cNvSpPr>
              <p:nvPr/>
            </p:nvSpPr>
            <p:spPr bwMode="auto">
              <a:xfrm>
                <a:off x="6640" y="3231"/>
                <a:ext cx="0" cy="5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95" name="Freeform 366"/>
              <p:cNvSpPr>
                <a:spLocks/>
              </p:cNvSpPr>
              <p:nvPr/>
            </p:nvSpPr>
            <p:spPr bwMode="auto">
              <a:xfrm>
                <a:off x="6490" y="3219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96" name="Freeform 367"/>
              <p:cNvSpPr>
                <a:spLocks/>
              </p:cNvSpPr>
              <p:nvPr/>
            </p:nvSpPr>
            <p:spPr bwMode="auto">
              <a:xfrm>
                <a:off x="6666" y="3205"/>
                <a:ext cx="2" cy="5"/>
              </a:xfrm>
              <a:custGeom>
                <a:avLst/>
                <a:gdLst>
                  <a:gd name="T0" fmla="*/ 0 w 2"/>
                  <a:gd name="T1" fmla="*/ 0 h 5"/>
                  <a:gd name="T2" fmla="*/ 2 w 2"/>
                  <a:gd name="T3" fmla="*/ 5 h 5"/>
                  <a:gd name="T4" fmla="*/ 2 w 2"/>
                  <a:gd name="T5" fmla="*/ 5 h 5"/>
                  <a:gd name="T6" fmla="*/ 0 w 2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lnTo>
                      <a:pt x="2" y="5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97" name="Rectangle 368"/>
              <p:cNvSpPr>
                <a:spLocks noChangeArrowheads="1"/>
              </p:cNvSpPr>
              <p:nvPr/>
            </p:nvSpPr>
            <p:spPr bwMode="auto">
              <a:xfrm>
                <a:off x="6943" y="2776"/>
                <a:ext cx="1" cy="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98" name="Oval 369"/>
              <p:cNvSpPr>
                <a:spLocks noChangeArrowheads="1"/>
              </p:cNvSpPr>
              <p:nvPr/>
            </p:nvSpPr>
            <p:spPr bwMode="auto">
              <a:xfrm>
                <a:off x="6047" y="2255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99" name="Freeform 370"/>
              <p:cNvSpPr>
                <a:spLocks/>
              </p:cNvSpPr>
              <p:nvPr/>
            </p:nvSpPr>
            <p:spPr bwMode="auto">
              <a:xfrm>
                <a:off x="6882" y="2750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00" name="Freeform 371"/>
              <p:cNvSpPr>
                <a:spLocks/>
              </p:cNvSpPr>
              <p:nvPr/>
            </p:nvSpPr>
            <p:spPr bwMode="auto">
              <a:xfrm>
                <a:off x="6894" y="2757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01" name="Freeform 372"/>
              <p:cNvSpPr>
                <a:spLocks/>
              </p:cNvSpPr>
              <p:nvPr/>
            </p:nvSpPr>
            <p:spPr bwMode="auto">
              <a:xfrm>
                <a:off x="6047" y="22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02" name="Freeform 373"/>
              <p:cNvSpPr>
                <a:spLocks/>
              </p:cNvSpPr>
              <p:nvPr/>
            </p:nvSpPr>
            <p:spPr bwMode="auto">
              <a:xfrm>
                <a:off x="6879" y="2710"/>
                <a:ext cx="162" cy="130"/>
              </a:xfrm>
              <a:custGeom>
                <a:avLst/>
                <a:gdLst>
                  <a:gd name="T0" fmla="*/ 63 w 68"/>
                  <a:gd name="T1" fmla="*/ 35 h 55"/>
                  <a:gd name="T2" fmla="*/ 47 w 68"/>
                  <a:gd name="T3" fmla="*/ 21 h 55"/>
                  <a:gd name="T4" fmla="*/ 43 w 68"/>
                  <a:gd name="T5" fmla="*/ 21 h 55"/>
                  <a:gd name="T6" fmla="*/ 40 w 68"/>
                  <a:gd name="T7" fmla="*/ 15 h 55"/>
                  <a:gd name="T8" fmla="*/ 35 w 68"/>
                  <a:gd name="T9" fmla="*/ 11 h 55"/>
                  <a:gd name="T10" fmla="*/ 29 w 68"/>
                  <a:gd name="T11" fmla="*/ 6 h 55"/>
                  <a:gd name="T12" fmla="*/ 24 w 68"/>
                  <a:gd name="T13" fmla="*/ 7 h 55"/>
                  <a:gd name="T14" fmla="*/ 16 w 68"/>
                  <a:gd name="T15" fmla="*/ 6 h 55"/>
                  <a:gd name="T16" fmla="*/ 13 w 68"/>
                  <a:gd name="T17" fmla="*/ 5 h 55"/>
                  <a:gd name="T18" fmla="*/ 10 w 68"/>
                  <a:gd name="T19" fmla="*/ 1 h 55"/>
                  <a:gd name="T20" fmla="*/ 9 w 68"/>
                  <a:gd name="T21" fmla="*/ 1 h 55"/>
                  <a:gd name="T22" fmla="*/ 5 w 68"/>
                  <a:gd name="T23" fmla="*/ 2 h 55"/>
                  <a:gd name="T24" fmla="*/ 2 w 68"/>
                  <a:gd name="T25" fmla="*/ 3 h 55"/>
                  <a:gd name="T26" fmla="*/ 2 w 68"/>
                  <a:gd name="T27" fmla="*/ 6 h 55"/>
                  <a:gd name="T28" fmla="*/ 5 w 68"/>
                  <a:gd name="T29" fmla="*/ 8 h 55"/>
                  <a:gd name="T30" fmla="*/ 4 w 68"/>
                  <a:gd name="T31" fmla="*/ 10 h 55"/>
                  <a:gd name="T32" fmla="*/ 6 w 68"/>
                  <a:gd name="T33" fmla="*/ 13 h 55"/>
                  <a:gd name="T34" fmla="*/ 4 w 68"/>
                  <a:gd name="T35" fmla="*/ 16 h 55"/>
                  <a:gd name="T36" fmla="*/ 2 w 68"/>
                  <a:gd name="T37" fmla="*/ 19 h 55"/>
                  <a:gd name="T38" fmla="*/ 6 w 68"/>
                  <a:gd name="T39" fmla="*/ 16 h 55"/>
                  <a:gd name="T40" fmla="*/ 9 w 68"/>
                  <a:gd name="T41" fmla="*/ 13 h 55"/>
                  <a:gd name="T42" fmla="*/ 7 w 68"/>
                  <a:gd name="T43" fmla="*/ 19 h 55"/>
                  <a:gd name="T44" fmla="*/ 8 w 68"/>
                  <a:gd name="T45" fmla="*/ 18 h 55"/>
                  <a:gd name="T46" fmla="*/ 8 w 68"/>
                  <a:gd name="T47" fmla="*/ 21 h 55"/>
                  <a:gd name="T48" fmla="*/ 9 w 68"/>
                  <a:gd name="T49" fmla="*/ 21 h 55"/>
                  <a:gd name="T50" fmla="*/ 10 w 68"/>
                  <a:gd name="T51" fmla="*/ 22 h 55"/>
                  <a:gd name="T52" fmla="*/ 15 w 68"/>
                  <a:gd name="T53" fmla="*/ 17 h 55"/>
                  <a:gd name="T54" fmla="*/ 11 w 68"/>
                  <a:gd name="T55" fmla="*/ 23 h 55"/>
                  <a:gd name="T56" fmla="*/ 13 w 68"/>
                  <a:gd name="T57" fmla="*/ 23 h 55"/>
                  <a:gd name="T58" fmla="*/ 16 w 68"/>
                  <a:gd name="T59" fmla="*/ 23 h 55"/>
                  <a:gd name="T60" fmla="*/ 18 w 68"/>
                  <a:gd name="T61" fmla="*/ 24 h 55"/>
                  <a:gd name="T62" fmla="*/ 18 w 68"/>
                  <a:gd name="T63" fmla="*/ 24 h 55"/>
                  <a:gd name="T64" fmla="*/ 21 w 68"/>
                  <a:gd name="T65" fmla="*/ 24 h 55"/>
                  <a:gd name="T66" fmla="*/ 23 w 68"/>
                  <a:gd name="T67" fmla="*/ 23 h 55"/>
                  <a:gd name="T68" fmla="*/ 22 w 68"/>
                  <a:gd name="T69" fmla="*/ 26 h 55"/>
                  <a:gd name="T70" fmla="*/ 25 w 68"/>
                  <a:gd name="T71" fmla="*/ 24 h 55"/>
                  <a:gd name="T72" fmla="*/ 24 w 68"/>
                  <a:gd name="T73" fmla="*/ 27 h 55"/>
                  <a:gd name="T74" fmla="*/ 26 w 68"/>
                  <a:gd name="T75" fmla="*/ 29 h 55"/>
                  <a:gd name="T76" fmla="*/ 28 w 68"/>
                  <a:gd name="T77" fmla="*/ 30 h 55"/>
                  <a:gd name="T78" fmla="*/ 29 w 68"/>
                  <a:gd name="T79" fmla="*/ 32 h 55"/>
                  <a:gd name="T80" fmla="*/ 31 w 68"/>
                  <a:gd name="T81" fmla="*/ 31 h 55"/>
                  <a:gd name="T82" fmla="*/ 32 w 68"/>
                  <a:gd name="T83" fmla="*/ 32 h 55"/>
                  <a:gd name="T84" fmla="*/ 31 w 68"/>
                  <a:gd name="T85" fmla="*/ 33 h 55"/>
                  <a:gd name="T86" fmla="*/ 34 w 68"/>
                  <a:gd name="T87" fmla="*/ 34 h 55"/>
                  <a:gd name="T88" fmla="*/ 37 w 68"/>
                  <a:gd name="T89" fmla="*/ 34 h 55"/>
                  <a:gd name="T90" fmla="*/ 39 w 68"/>
                  <a:gd name="T91" fmla="*/ 34 h 55"/>
                  <a:gd name="T92" fmla="*/ 44 w 68"/>
                  <a:gd name="T93" fmla="*/ 32 h 55"/>
                  <a:gd name="T94" fmla="*/ 43 w 68"/>
                  <a:gd name="T95" fmla="*/ 36 h 55"/>
                  <a:gd name="T96" fmla="*/ 46 w 68"/>
                  <a:gd name="T97" fmla="*/ 36 h 55"/>
                  <a:gd name="T98" fmla="*/ 47 w 68"/>
                  <a:gd name="T99" fmla="*/ 38 h 55"/>
                  <a:gd name="T100" fmla="*/ 48 w 68"/>
                  <a:gd name="T101" fmla="*/ 43 h 55"/>
                  <a:gd name="T102" fmla="*/ 50 w 68"/>
                  <a:gd name="T103" fmla="*/ 44 h 55"/>
                  <a:gd name="T104" fmla="*/ 58 w 68"/>
                  <a:gd name="T105" fmla="*/ 45 h 55"/>
                  <a:gd name="T106" fmla="*/ 58 w 68"/>
                  <a:gd name="T107" fmla="*/ 5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8" h="55">
                    <a:moveTo>
                      <a:pt x="66" y="42"/>
                    </a:moveTo>
                    <a:cubicBezTo>
                      <a:pt x="65" y="40"/>
                      <a:pt x="67" y="35"/>
                      <a:pt x="64" y="34"/>
                    </a:cubicBezTo>
                    <a:cubicBezTo>
                      <a:pt x="63" y="35"/>
                      <a:pt x="62" y="35"/>
                      <a:pt x="62" y="36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61" y="36"/>
                      <a:pt x="61" y="36"/>
                      <a:pt x="61" y="36"/>
                    </a:cubicBezTo>
                    <a:cubicBezTo>
                      <a:pt x="61" y="36"/>
                      <a:pt x="62" y="35"/>
                      <a:pt x="63" y="35"/>
                    </a:cubicBezTo>
                    <a:cubicBezTo>
                      <a:pt x="62" y="34"/>
                      <a:pt x="61" y="34"/>
                      <a:pt x="61" y="33"/>
                    </a:cubicBezTo>
                    <a:cubicBezTo>
                      <a:pt x="59" y="34"/>
                      <a:pt x="60" y="32"/>
                      <a:pt x="58" y="34"/>
                    </a:cubicBezTo>
                    <a:cubicBezTo>
                      <a:pt x="59" y="33"/>
                      <a:pt x="59" y="33"/>
                      <a:pt x="59" y="33"/>
                    </a:cubicBezTo>
                    <a:cubicBezTo>
                      <a:pt x="58" y="33"/>
                      <a:pt x="58" y="33"/>
                      <a:pt x="59" y="31"/>
                    </a:cubicBezTo>
                    <a:cubicBezTo>
                      <a:pt x="59" y="28"/>
                      <a:pt x="56" y="27"/>
                      <a:pt x="55" y="24"/>
                    </a:cubicBezTo>
                    <a:cubicBezTo>
                      <a:pt x="53" y="22"/>
                      <a:pt x="50" y="22"/>
                      <a:pt x="47" y="21"/>
                    </a:cubicBezTo>
                    <a:cubicBezTo>
                      <a:pt x="45" y="23"/>
                      <a:pt x="45" y="22"/>
                      <a:pt x="43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2" y="23"/>
                      <a:pt x="43" y="22"/>
                      <a:pt x="44" y="21"/>
                    </a:cubicBezTo>
                    <a:cubicBezTo>
                      <a:pt x="43" y="22"/>
                      <a:pt x="44" y="21"/>
                      <a:pt x="42" y="22"/>
                    </a:cubicBezTo>
                    <a:cubicBezTo>
                      <a:pt x="41" y="24"/>
                      <a:pt x="44" y="20"/>
                      <a:pt x="43" y="21"/>
                    </a:cubicBezTo>
                    <a:cubicBezTo>
                      <a:pt x="44" y="20"/>
                      <a:pt x="42" y="22"/>
                      <a:pt x="43" y="21"/>
                    </a:cubicBezTo>
                    <a:cubicBezTo>
                      <a:pt x="41" y="22"/>
                      <a:pt x="44" y="20"/>
                      <a:pt x="44" y="18"/>
                    </a:cubicBezTo>
                    <a:cubicBezTo>
                      <a:pt x="43" y="18"/>
                      <a:pt x="41" y="19"/>
                      <a:pt x="41" y="17"/>
                    </a:cubicBezTo>
                    <a:cubicBezTo>
                      <a:pt x="41" y="17"/>
                      <a:pt x="40" y="18"/>
                      <a:pt x="40" y="18"/>
                    </a:cubicBezTo>
                    <a:cubicBezTo>
                      <a:pt x="42" y="16"/>
                      <a:pt x="39" y="19"/>
                      <a:pt x="40" y="17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1" y="15"/>
                      <a:pt x="39" y="17"/>
                      <a:pt x="40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38" y="16"/>
                      <a:pt x="40" y="13"/>
                      <a:pt x="39" y="15"/>
                    </a:cubicBezTo>
                    <a:cubicBezTo>
                      <a:pt x="40" y="14"/>
                      <a:pt x="39" y="14"/>
                      <a:pt x="40" y="13"/>
                    </a:cubicBezTo>
                    <a:cubicBezTo>
                      <a:pt x="37" y="16"/>
                      <a:pt x="40" y="12"/>
                      <a:pt x="38" y="13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7" y="12"/>
                      <a:pt x="37" y="11"/>
                      <a:pt x="35" y="11"/>
                    </a:cubicBezTo>
                    <a:cubicBezTo>
                      <a:pt x="34" y="11"/>
                      <a:pt x="36" y="8"/>
                      <a:pt x="34" y="9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2" y="10"/>
                      <a:pt x="33" y="9"/>
                      <a:pt x="34" y="9"/>
                    </a:cubicBezTo>
                    <a:cubicBezTo>
                      <a:pt x="32" y="10"/>
                      <a:pt x="33" y="8"/>
                      <a:pt x="33" y="7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7"/>
                      <a:pt x="29" y="7"/>
                      <a:pt x="29" y="6"/>
                    </a:cubicBezTo>
                    <a:cubicBezTo>
                      <a:pt x="28" y="9"/>
                      <a:pt x="28" y="7"/>
                      <a:pt x="28" y="8"/>
                    </a:cubicBezTo>
                    <a:cubicBezTo>
                      <a:pt x="28" y="8"/>
                      <a:pt x="28" y="7"/>
                      <a:pt x="28" y="6"/>
                    </a:cubicBezTo>
                    <a:cubicBezTo>
                      <a:pt x="28" y="6"/>
                      <a:pt x="28" y="6"/>
                      <a:pt x="28" y="5"/>
                    </a:cubicBezTo>
                    <a:cubicBezTo>
                      <a:pt x="27" y="6"/>
                      <a:pt x="26" y="7"/>
                      <a:pt x="26" y="7"/>
                    </a:cubicBezTo>
                    <a:cubicBezTo>
                      <a:pt x="27" y="4"/>
                      <a:pt x="26" y="6"/>
                      <a:pt x="26" y="5"/>
                    </a:cubicBezTo>
                    <a:cubicBezTo>
                      <a:pt x="25" y="7"/>
                      <a:pt x="24" y="8"/>
                      <a:pt x="24" y="7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4" y="6"/>
                      <a:pt x="24" y="3"/>
                      <a:pt x="22" y="5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1" y="5"/>
                      <a:pt x="21" y="3"/>
                      <a:pt x="19" y="5"/>
                    </a:cubicBezTo>
                    <a:cubicBezTo>
                      <a:pt x="19" y="4"/>
                      <a:pt x="19" y="4"/>
                      <a:pt x="19" y="3"/>
                    </a:cubicBezTo>
                    <a:cubicBezTo>
                      <a:pt x="18" y="4"/>
                      <a:pt x="18" y="4"/>
                      <a:pt x="16" y="6"/>
                    </a:cubicBezTo>
                    <a:cubicBezTo>
                      <a:pt x="16" y="6"/>
                      <a:pt x="17" y="5"/>
                      <a:pt x="17" y="4"/>
                    </a:cubicBezTo>
                    <a:cubicBezTo>
                      <a:pt x="17" y="4"/>
                      <a:pt x="18" y="2"/>
                      <a:pt x="16" y="4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4"/>
                      <a:pt x="14" y="5"/>
                      <a:pt x="15" y="3"/>
                    </a:cubicBezTo>
                    <a:cubicBezTo>
                      <a:pt x="14" y="4"/>
                      <a:pt x="14" y="5"/>
                      <a:pt x="13" y="6"/>
                    </a:cubicBezTo>
                    <a:cubicBezTo>
                      <a:pt x="13" y="6"/>
                      <a:pt x="14" y="4"/>
                      <a:pt x="13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3"/>
                      <a:pt x="13" y="3"/>
                      <a:pt x="12" y="4"/>
                    </a:cubicBezTo>
                    <a:cubicBezTo>
                      <a:pt x="13" y="2"/>
                      <a:pt x="11" y="3"/>
                      <a:pt x="12" y="2"/>
                    </a:cubicBezTo>
                    <a:cubicBezTo>
                      <a:pt x="11" y="3"/>
                      <a:pt x="12" y="1"/>
                      <a:pt x="9" y="3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1"/>
                    </a:cubicBezTo>
                    <a:cubicBezTo>
                      <a:pt x="11" y="1"/>
                      <a:pt x="9" y="2"/>
                      <a:pt x="8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2"/>
                      <a:pt x="7" y="3"/>
                      <a:pt x="6" y="4"/>
                    </a:cubicBezTo>
                    <a:cubicBezTo>
                      <a:pt x="6" y="3"/>
                      <a:pt x="5" y="4"/>
                      <a:pt x="6" y="3"/>
                    </a:cubicBezTo>
                    <a:cubicBezTo>
                      <a:pt x="7" y="3"/>
                      <a:pt x="8" y="2"/>
                      <a:pt x="10" y="1"/>
                    </a:cubicBezTo>
                    <a:cubicBezTo>
                      <a:pt x="10" y="0"/>
                      <a:pt x="7" y="2"/>
                      <a:pt x="9" y="1"/>
                    </a:cubicBezTo>
                    <a:cubicBezTo>
                      <a:pt x="9" y="0"/>
                      <a:pt x="9" y="1"/>
                      <a:pt x="7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6" y="2"/>
                      <a:pt x="6" y="1"/>
                      <a:pt x="4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3"/>
                      <a:pt x="3" y="3"/>
                      <a:pt x="4" y="2"/>
                    </a:cubicBezTo>
                    <a:cubicBezTo>
                      <a:pt x="6" y="1"/>
                      <a:pt x="7" y="1"/>
                      <a:pt x="7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4" y="2"/>
                      <a:pt x="3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2" y="4"/>
                      <a:pt x="3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7" y="2"/>
                      <a:pt x="5" y="3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4" y="4"/>
                      <a:pt x="4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5" y="4"/>
                      <a:pt x="3" y="6"/>
                      <a:pt x="4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7"/>
                      <a:pt x="4" y="5"/>
                      <a:pt x="5" y="5"/>
                    </a:cubicBezTo>
                    <a:cubicBezTo>
                      <a:pt x="4" y="5"/>
                      <a:pt x="2" y="7"/>
                      <a:pt x="2" y="8"/>
                    </a:cubicBezTo>
                    <a:cubicBezTo>
                      <a:pt x="2" y="8"/>
                      <a:pt x="4" y="7"/>
                      <a:pt x="3" y="9"/>
                    </a:cubicBezTo>
                    <a:cubicBezTo>
                      <a:pt x="3" y="9"/>
                      <a:pt x="4" y="9"/>
                      <a:pt x="5" y="8"/>
                    </a:cubicBezTo>
                    <a:cubicBezTo>
                      <a:pt x="5" y="8"/>
                      <a:pt x="3" y="10"/>
                      <a:pt x="4" y="9"/>
                    </a:cubicBezTo>
                    <a:cubicBezTo>
                      <a:pt x="3" y="10"/>
                      <a:pt x="2" y="12"/>
                      <a:pt x="1" y="13"/>
                    </a:cubicBezTo>
                    <a:cubicBezTo>
                      <a:pt x="1" y="13"/>
                      <a:pt x="0" y="14"/>
                      <a:pt x="1" y="14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1" y="14"/>
                      <a:pt x="2" y="13"/>
                      <a:pt x="2" y="12"/>
                    </a:cubicBezTo>
                    <a:cubicBezTo>
                      <a:pt x="3" y="10"/>
                      <a:pt x="3" y="12"/>
                      <a:pt x="4" y="10"/>
                    </a:cubicBezTo>
                    <a:cubicBezTo>
                      <a:pt x="4" y="11"/>
                      <a:pt x="5" y="11"/>
                      <a:pt x="5" y="11"/>
                    </a:cubicBezTo>
                    <a:cubicBezTo>
                      <a:pt x="5" y="11"/>
                      <a:pt x="4" y="12"/>
                      <a:pt x="3" y="13"/>
                    </a:cubicBezTo>
                    <a:cubicBezTo>
                      <a:pt x="5" y="12"/>
                      <a:pt x="6" y="11"/>
                      <a:pt x="6" y="12"/>
                    </a:cubicBezTo>
                    <a:cubicBezTo>
                      <a:pt x="7" y="11"/>
                      <a:pt x="7" y="11"/>
                      <a:pt x="8" y="9"/>
                    </a:cubicBezTo>
                    <a:cubicBezTo>
                      <a:pt x="8" y="9"/>
                      <a:pt x="8" y="8"/>
                      <a:pt x="8" y="9"/>
                    </a:cubicBezTo>
                    <a:cubicBezTo>
                      <a:pt x="7" y="10"/>
                      <a:pt x="6" y="12"/>
                      <a:pt x="6" y="13"/>
                    </a:cubicBezTo>
                    <a:cubicBezTo>
                      <a:pt x="4" y="15"/>
                      <a:pt x="6" y="12"/>
                      <a:pt x="4" y="14"/>
                    </a:cubicBezTo>
                    <a:cubicBezTo>
                      <a:pt x="2" y="16"/>
                      <a:pt x="2" y="15"/>
                      <a:pt x="3" y="14"/>
                    </a:cubicBezTo>
                    <a:cubicBezTo>
                      <a:pt x="1" y="16"/>
                      <a:pt x="3" y="15"/>
                      <a:pt x="1" y="16"/>
                    </a:cubicBezTo>
                    <a:cubicBezTo>
                      <a:pt x="1" y="17"/>
                      <a:pt x="2" y="16"/>
                      <a:pt x="3" y="16"/>
                    </a:cubicBezTo>
                    <a:cubicBezTo>
                      <a:pt x="4" y="15"/>
                      <a:pt x="4" y="15"/>
                      <a:pt x="4" y="14"/>
                    </a:cubicBezTo>
                    <a:cubicBezTo>
                      <a:pt x="6" y="12"/>
                      <a:pt x="4" y="16"/>
                      <a:pt x="4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7"/>
                      <a:pt x="4" y="16"/>
                      <a:pt x="4" y="16"/>
                    </a:cubicBezTo>
                    <a:cubicBezTo>
                      <a:pt x="2" y="19"/>
                      <a:pt x="4" y="16"/>
                      <a:pt x="2" y="18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3" y="18"/>
                      <a:pt x="3" y="18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8"/>
                      <a:pt x="4" y="17"/>
                      <a:pt x="4" y="17"/>
                    </a:cubicBezTo>
                    <a:cubicBezTo>
                      <a:pt x="6" y="14"/>
                      <a:pt x="4" y="16"/>
                      <a:pt x="5" y="16"/>
                    </a:cubicBezTo>
                    <a:cubicBezTo>
                      <a:pt x="6" y="15"/>
                      <a:pt x="5" y="16"/>
                      <a:pt x="6" y="15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8" y="14"/>
                      <a:pt x="6" y="15"/>
                      <a:pt x="6" y="16"/>
                    </a:cubicBezTo>
                    <a:cubicBezTo>
                      <a:pt x="6" y="16"/>
                      <a:pt x="5" y="16"/>
                      <a:pt x="6" y="15"/>
                    </a:cubicBezTo>
                    <a:cubicBezTo>
                      <a:pt x="5" y="17"/>
                      <a:pt x="4" y="19"/>
                      <a:pt x="3" y="19"/>
                    </a:cubicBezTo>
                    <a:cubicBezTo>
                      <a:pt x="3" y="21"/>
                      <a:pt x="4" y="18"/>
                      <a:pt x="5" y="18"/>
                    </a:cubicBezTo>
                    <a:cubicBezTo>
                      <a:pt x="4" y="19"/>
                      <a:pt x="5" y="17"/>
                      <a:pt x="6" y="16"/>
                    </a:cubicBezTo>
                    <a:cubicBezTo>
                      <a:pt x="9" y="13"/>
                      <a:pt x="4" y="20"/>
                      <a:pt x="5" y="19"/>
                    </a:cubicBezTo>
                    <a:cubicBezTo>
                      <a:pt x="7" y="17"/>
                      <a:pt x="8" y="16"/>
                      <a:pt x="9" y="13"/>
                    </a:cubicBezTo>
                    <a:cubicBezTo>
                      <a:pt x="10" y="13"/>
                      <a:pt x="10" y="12"/>
                      <a:pt x="10" y="12"/>
                    </a:cubicBezTo>
                    <a:cubicBezTo>
                      <a:pt x="9" y="14"/>
                      <a:pt x="9" y="14"/>
                      <a:pt x="8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6" y="19"/>
                      <a:pt x="6" y="20"/>
                      <a:pt x="5" y="21"/>
                    </a:cubicBezTo>
                    <a:cubicBezTo>
                      <a:pt x="6" y="20"/>
                      <a:pt x="6" y="19"/>
                      <a:pt x="7" y="19"/>
                    </a:cubicBezTo>
                    <a:cubicBezTo>
                      <a:pt x="6" y="20"/>
                      <a:pt x="6" y="21"/>
                      <a:pt x="6" y="21"/>
                    </a:cubicBezTo>
                    <a:cubicBezTo>
                      <a:pt x="6" y="20"/>
                      <a:pt x="7" y="18"/>
                      <a:pt x="8" y="18"/>
                    </a:cubicBezTo>
                    <a:cubicBezTo>
                      <a:pt x="8" y="18"/>
                      <a:pt x="7" y="20"/>
                      <a:pt x="7" y="20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7" y="20"/>
                      <a:pt x="5" y="22"/>
                      <a:pt x="6" y="22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9" y="18"/>
                      <a:pt x="8" y="19"/>
                      <a:pt x="8" y="19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8" y="20"/>
                      <a:pt x="6" y="23"/>
                      <a:pt x="7" y="22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1"/>
                      <a:pt x="7" y="22"/>
                      <a:pt x="8" y="21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8" y="22"/>
                      <a:pt x="9" y="20"/>
                      <a:pt x="8" y="22"/>
                    </a:cubicBezTo>
                    <a:cubicBezTo>
                      <a:pt x="9" y="19"/>
                      <a:pt x="8" y="21"/>
                      <a:pt x="8" y="20"/>
                    </a:cubicBezTo>
                    <a:cubicBezTo>
                      <a:pt x="9" y="19"/>
                      <a:pt x="9" y="19"/>
                      <a:pt x="10" y="19"/>
                    </a:cubicBezTo>
                    <a:cubicBezTo>
                      <a:pt x="8" y="21"/>
                      <a:pt x="10" y="19"/>
                      <a:pt x="10" y="19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8" y="23"/>
                      <a:pt x="11" y="19"/>
                      <a:pt x="10" y="20"/>
                    </a:cubicBezTo>
                    <a:cubicBezTo>
                      <a:pt x="10" y="21"/>
                      <a:pt x="9" y="22"/>
                      <a:pt x="9" y="23"/>
                    </a:cubicBezTo>
                    <a:cubicBezTo>
                      <a:pt x="10" y="20"/>
                      <a:pt x="11" y="20"/>
                      <a:pt x="12" y="18"/>
                    </a:cubicBezTo>
                    <a:cubicBezTo>
                      <a:pt x="11" y="19"/>
                      <a:pt x="10" y="21"/>
                      <a:pt x="9" y="23"/>
                    </a:cubicBezTo>
                    <a:cubicBezTo>
                      <a:pt x="10" y="21"/>
                      <a:pt x="9" y="24"/>
                      <a:pt x="10" y="22"/>
                    </a:cubicBezTo>
                    <a:cubicBezTo>
                      <a:pt x="10" y="21"/>
                      <a:pt x="11" y="21"/>
                      <a:pt x="12" y="20"/>
                    </a:cubicBezTo>
                    <a:cubicBezTo>
                      <a:pt x="12" y="20"/>
                      <a:pt x="11" y="21"/>
                      <a:pt x="11" y="21"/>
                    </a:cubicBezTo>
                    <a:cubicBezTo>
                      <a:pt x="11" y="21"/>
                      <a:pt x="12" y="19"/>
                      <a:pt x="12" y="19"/>
                    </a:cubicBezTo>
                    <a:cubicBezTo>
                      <a:pt x="12" y="19"/>
                      <a:pt x="14" y="17"/>
                      <a:pt x="13" y="19"/>
                    </a:cubicBezTo>
                    <a:cubicBezTo>
                      <a:pt x="12" y="20"/>
                      <a:pt x="12" y="19"/>
                      <a:pt x="12" y="20"/>
                    </a:cubicBezTo>
                    <a:cubicBezTo>
                      <a:pt x="12" y="21"/>
                      <a:pt x="14" y="17"/>
                      <a:pt x="15" y="17"/>
                    </a:cubicBezTo>
                    <a:cubicBezTo>
                      <a:pt x="15" y="16"/>
                      <a:pt x="16" y="13"/>
                      <a:pt x="17" y="12"/>
                    </a:cubicBezTo>
                    <a:cubicBezTo>
                      <a:pt x="17" y="13"/>
                      <a:pt x="16" y="13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5" y="18"/>
                      <a:pt x="13" y="19"/>
                      <a:pt x="12" y="21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2" y="21"/>
                      <a:pt x="12" y="23"/>
                      <a:pt x="12" y="22"/>
                    </a:cubicBezTo>
                    <a:cubicBezTo>
                      <a:pt x="13" y="21"/>
                      <a:pt x="12" y="23"/>
                      <a:pt x="12" y="22"/>
                    </a:cubicBezTo>
                    <a:cubicBezTo>
                      <a:pt x="13" y="21"/>
                      <a:pt x="14" y="19"/>
                      <a:pt x="14" y="20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3" y="21"/>
                      <a:pt x="13" y="22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4" y="24"/>
                      <a:pt x="16" y="20"/>
                    </a:cubicBezTo>
                    <a:cubicBezTo>
                      <a:pt x="16" y="22"/>
                      <a:pt x="16" y="22"/>
                      <a:pt x="15" y="23"/>
                    </a:cubicBezTo>
                    <a:cubicBezTo>
                      <a:pt x="16" y="23"/>
                      <a:pt x="16" y="22"/>
                      <a:pt x="16" y="22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5"/>
                      <a:pt x="16" y="23"/>
                      <a:pt x="17" y="22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5"/>
                      <a:pt x="17" y="23"/>
                      <a:pt x="17" y="22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22"/>
                      <a:pt x="18" y="22"/>
                      <a:pt x="17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7" y="24"/>
                      <a:pt x="18" y="24"/>
                      <a:pt x="18" y="24"/>
                    </a:cubicBezTo>
                    <a:cubicBezTo>
                      <a:pt x="18" y="24"/>
                      <a:pt x="18" y="23"/>
                      <a:pt x="18" y="24"/>
                    </a:cubicBezTo>
                    <a:cubicBezTo>
                      <a:pt x="18" y="23"/>
                      <a:pt x="19" y="23"/>
                      <a:pt x="20" y="21"/>
                    </a:cubicBezTo>
                    <a:cubicBezTo>
                      <a:pt x="21" y="19"/>
                      <a:pt x="19" y="22"/>
                      <a:pt x="20" y="21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19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5"/>
                      <a:pt x="20" y="23"/>
                      <a:pt x="20" y="24"/>
                    </a:cubicBezTo>
                    <a:cubicBezTo>
                      <a:pt x="20" y="24"/>
                      <a:pt x="22" y="22"/>
                      <a:pt x="22" y="22"/>
                    </a:cubicBezTo>
                    <a:cubicBezTo>
                      <a:pt x="24" y="20"/>
                      <a:pt x="21" y="24"/>
                      <a:pt x="20" y="25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2" y="24"/>
                      <a:pt x="22" y="23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5"/>
                      <a:pt x="21" y="26"/>
                      <a:pt x="21" y="26"/>
                    </a:cubicBezTo>
                    <a:cubicBezTo>
                      <a:pt x="22" y="24"/>
                      <a:pt x="22" y="25"/>
                      <a:pt x="23" y="24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1" y="26"/>
                      <a:pt x="23" y="24"/>
                      <a:pt x="24" y="24"/>
                    </a:cubicBezTo>
                    <a:cubicBezTo>
                      <a:pt x="24" y="23"/>
                      <a:pt x="23" y="24"/>
                      <a:pt x="23" y="25"/>
                    </a:cubicBezTo>
                    <a:cubicBezTo>
                      <a:pt x="22" y="25"/>
                      <a:pt x="23" y="25"/>
                      <a:pt x="23" y="25"/>
                    </a:cubicBezTo>
                    <a:cubicBezTo>
                      <a:pt x="22" y="26"/>
                      <a:pt x="23" y="25"/>
                      <a:pt x="22" y="26"/>
                    </a:cubicBezTo>
                    <a:cubicBezTo>
                      <a:pt x="22" y="26"/>
                      <a:pt x="23" y="25"/>
                      <a:pt x="23" y="25"/>
                    </a:cubicBezTo>
                    <a:cubicBezTo>
                      <a:pt x="23" y="25"/>
                      <a:pt x="24" y="25"/>
                      <a:pt x="23" y="26"/>
                    </a:cubicBezTo>
                    <a:cubicBezTo>
                      <a:pt x="23" y="26"/>
                      <a:pt x="23" y="26"/>
                      <a:pt x="24" y="25"/>
                    </a:cubicBezTo>
                    <a:cubicBezTo>
                      <a:pt x="24" y="25"/>
                      <a:pt x="24" y="24"/>
                      <a:pt x="25" y="24"/>
                    </a:cubicBezTo>
                    <a:cubicBezTo>
                      <a:pt x="25" y="24"/>
                      <a:pt x="25" y="23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3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5" y="24"/>
                      <a:pt x="25" y="24"/>
                      <a:pt x="26" y="24"/>
                    </a:cubicBezTo>
                    <a:cubicBezTo>
                      <a:pt x="25" y="25"/>
                      <a:pt x="23" y="27"/>
                      <a:pt x="23" y="27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5" y="26"/>
                      <a:pt x="25" y="26"/>
                      <a:pt x="24" y="27"/>
                    </a:cubicBezTo>
                    <a:cubicBezTo>
                      <a:pt x="24" y="28"/>
                      <a:pt x="27" y="24"/>
                      <a:pt x="27" y="25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6"/>
                      <a:pt x="25" y="28"/>
                      <a:pt x="25" y="27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4" y="29"/>
                      <a:pt x="27" y="27"/>
                      <a:pt x="26" y="29"/>
                    </a:cubicBezTo>
                    <a:cubicBezTo>
                      <a:pt x="27" y="27"/>
                      <a:pt x="26" y="29"/>
                      <a:pt x="27" y="28"/>
                    </a:cubicBezTo>
                    <a:cubicBezTo>
                      <a:pt x="25" y="30"/>
                      <a:pt x="27" y="28"/>
                      <a:pt x="26" y="29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7" y="29"/>
                      <a:pt x="31" y="25"/>
                      <a:pt x="29" y="27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6" y="31"/>
                      <a:pt x="29" y="27"/>
                      <a:pt x="28" y="30"/>
                    </a:cubicBezTo>
                    <a:cubicBezTo>
                      <a:pt x="28" y="29"/>
                      <a:pt x="29" y="28"/>
                      <a:pt x="30" y="27"/>
                    </a:cubicBezTo>
                    <a:cubicBezTo>
                      <a:pt x="30" y="28"/>
                      <a:pt x="29" y="29"/>
                      <a:pt x="29" y="30"/>
                    </a:cubicBezTo>
                    <a:cubicBezTo>
                      <a:pt x="29" y="29"/>
                      <a:pt x="30" y="29"/>
                      <a:pt x="29" y="3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8" y="31"/>
                      <a:pt x="29" y="30"/>
                      <a:pt x="30" y="30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1" y="30"/>
                      <a:pt x="29" y="33"/>
                      <a:pt x="31" y="31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31" y="31"/>
                      <a:pt x="32" y="29"/>
                      <a:pt x="32" y="29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29" y="33"/>
                      <a:pt x="31" y="31"/>
                      <a:pt x="30" y="32"/>
                    </a:cubicBezTo>
                    <a:cubicBezTo>
                      <a:pt x="31" y="31"/>
                      <a:pt x="30" y="32"/>
                      <a:pt x="31" y="31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3" y="30"/>
                      <a:pt x="31" y="32"/>
                      <a:pt x="31" y="32"/>
                    </a:cubicBezTo>
                    <a:cubicBezTo>
                      <a:pt x="31" y="33"/>
                      <a:pt x="31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1" y="33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30" y="34"/>
                      <a:pt x="32" y="33"/>
                      <a:pt x="32" y="32"/>
                    </a:cubicBezTo>
                    <a:cubicBezTo>
                      <a:pt x="32" y="34"/>
                      <a:pt x="33" y="33"/>
                      <a:pt x="34" y="33"/>
                    </a:cubicBezTo>
                    <a:cubicBezTo>
                      <a:pt x="34" y="33"/>
                      <a:pt x="33" y="33"/>
                      <a:pt x="33" y="33"/>
                    </a:cubicBezTo>
                    <a:cubicBezTo>
                      <a:pt x="34" y="33"/>
                      <a:pt x="35" y="32"/>
                      <a:pt x="34" y="33"/>
                    </a:cubicBezTo>
                    <a:cubicBezTo>
                      <a:pt x="35" y="32"/>
                      <a:pt x="33" y="34"/>
                      <a:pt x="34" y="34"/>
                    </a:cubicBezTo>
                    <a:cubicBezTo>
                      <a:pt x="33" y="34"/>
                      <a:pt x="35" y="33"/>
                      <a:pt x="34" y="33"/>
                    </a:cubicBezTo>
                    <a:cubicBezTo>
                      <a:pt x="33" y="35"/>
                      <a:pt x="36" y="32"/>
                      <a:pt x="35" y="34"/>
                    </a:cubicBezTo>
                    <a:cubicBezTo>
                      <a:pt x="36" y="33"/>
                      <a:pt x="35" y="34"/>
                      <a:pt x="34" y="35"/>
                    </a:cubicBezTo>
                    <a:cubicBezTo>
                      <a:pt x="35" y="34"/>
                      <a:pt x="36" y="34"/>
                      <a:pt x="37" y="33"/>
                    </a:cubicBezTo>
                    <a:cubicBezTo>
                      <a:pt x="36" y="34"/>
                      <a:pt x="36" y="34"/>
                      <a:pt x="36" y="34"/>
                    </a:cubicBezTo>
                    <a:cubicBezTo>
                      <a:pt x="36" y="34"/>
                      <a:pt x="36" y="34"/>
                      <a:pt x="37" y="34"/>
                    </a:cubicBezTo>
                    <a:cubicBezTo>
                      <a:pt x="38" y="33"/>
                      <a:pt x="39" y="32"/>
                      <a:pt x="39" y="32"/>
                    </a:cubicBezTo>
                    <a:cubicBezTo>
                      <a:pt x="39" y="32"/>
                      <a:pt x="39" y="32"/>
                      <a:pt x="39" y="32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39" y="33"/>
                      <a:pt x="39" y="32"/>
                      <a:pt x="39" y="33"/>
                    </a:cubicBezTo>
                    <a:cubicBezTo>
                      <a:pt x="37" y="35"/>
                      <a:pt x="38" y="34"/>
                      <a:pt x="38" y="35"/>
                    </a:cubicBezTo>
                    <a:cubicBezTo>
                      <a:pt x="39" y="34"/>
                      <a:pt x="39" y="34"/>
                      <a:pt x="39" y="34"/>
                    </a:cubicBezTo>
                    <a:cubicBezTo>
                      <a:pt x="40" y="33"/>
                      <a:pt x="38" y="35"/>
                      <a:pt x="38" y="35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2" y="32"/>
                      <a:pt x="41" y="33"/>
                      <a:pt x="40" y="34"/>
                    </a:cubicBezTo>
                    <a:cubicBezTo>
                      <a:pt x="40" y="34"/>
                      <a:pt x="42" y="32"/>
                      <a:pt x="44" y="31"/>
                    </a:cubicBezTo>
                    <a:cubicBezTo>
                      <a:pt x="44" y="31"/>
                      <a:pt x="45" y="31"/>
                      <a:pt x="45" y="31"/>
                    </a:cubicBezTo>
                    <a:cubicBezTo>
                      <a:pt x="44" y="32"/>
                      <a:pt x="45" y="31"/>
                      <a:pt x="44" y="32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3" y="33"/>
                      <a:pt x="41" y="34"/>
                      <a:pt x="40" y="35"/>
                    </a:cubicBezTo>
                    <a:cubicBezTo>
                      <a:pt x="41" y="35"/>
                      <a:pt x="41" y="36"/>
                      <a:pt x="41" y="36"/>
                    </a:cubicBezTo>
                    <a:cubicBezTo>
                      <a:pt x="43" y="34"/>
                      <a:pt x="42" y="35"/>
                      <a:pt x="44" y="34"/>
                    </a:cubicBezTo>
                    <a:cubicBezTo>
                      <a:pt x="44" y="34"/>
                      <a:pt x="43" y="35"/>
                      <a:pt x="42" y="36"/>
                    </a:cubicBezTo>
                    <a:cubicBezTo>
                      <a:pt x="43" y="35"/>
                      <a:pt x="43" y="36"/>
                      <a:pt x="43" y="36"/>
                    </a:cubicBezTo>
                    <a:cubicBezTo>
                      <a:pt x="43" y="36"/>
                      <a:pt x="43" y="36"/>
                      <a:pt x="43" y="36"/>
                    </a:cubicBezTo>
                    <a:cubicBezTo>
                      <a:pt x="44" y="36"/>
                      <a:pt x="43" y="37"/>
                      <a:pt x="45" y="36"/>
                    </a:cubicBezTo>
                    <a:cubicBezTo>
                      <a:pt x="44" y="37"/>
                      <a:pt x="44" y="37"/>
                      <a:pt x="44" y="37"/>
                    </a:cubicBezTo>
                    <a:cubicBezTo>
                      <a:pt x="44" y="37"/>
                      <a:pt x="47" y="34"/>
                      <a:pt x="46" y="36"/>
                    </a:cubicBezTo>
                    <a:cubicBezTo>
                      <a:pt x="45" y="36"/>
                      <a:pt x="45" y="36"/>
                      <a:pt x="45" y="36"/>
                    </a:cubicBezTo>
                    <a:cubicBezTo>
                      <a:pt x="46" y="36"/>
                      <a:pt x="44" y="38"/>
                      <a:pt x="46" y="36"/>
                    </a:cubicBezTo>
                    <a:cubicBezTo>
                      <a:pt x="45" y="37"/>
                      <a:pt x="45" y="37"/>
                      <a:pt x="45" y="37"/>
                    </a:cubicBezTo>
                    <a:cubicBezTo>
                      <a:pt x="45" y="37"/>
                      <a:pt x="45" y="37"/>
                      <a:pt x="47" y="36"/>
                    </a:cubicBezTo>
                    <a:cubicBezTo>
                      <a:pt x="45" y="38"/>
                      <a:pt x="45" y="38"/>
                      <a:pt x="45" y="38"/>
                    </a:cubicBezTo>
                    <a:cubicBezTo>
                      <a:pt x="45" y="39"/>
                      <a:pt x="47" y="36"/>
                      <a:pt x="47" y="37"/>
                    </a:cubicBezTo>
                    <a:cubicBezTo>
                      <a:pt x="47" y="37"/>
                      <a:pt x="46" y="38"/>
                      <a:pt x="46" y="38"/>
                    </a:cubicBezTo>
                    <a:cubicBezTo>
                      <a:pt x="47" y="37"/>
                      <a:pt x="47" y="38"/>
                      <a:pt x="47" y="38"/>
                    </a:cubicBezTo>
                    <a:cubicBezTo>
                      <a:pt x="46" y="39"/>
                      <a:pt x="46" y="39"/>
                      <a:pt x="46" y="39"/>
                    </a:cubicBezTo>
                    <a:cubicBezTo>
                      <a:pt x="47" y="40"/>
                      <a:pt x="47" y="41"/>
                      <a:pt x="50" y="41"/>
                    </a:cubicBezTo>
                    <a:cubicBezTo>
                      <a:pt x="48" y="42"/>
                      <a:pt x="48" y="41"/>
                      <a:pt x="47" y="43"/>
                    </a:cubicBezTo>
                    <a:cubicBezTo>
                      <a:pt x="49" y="41"/>
                      <a:pt x="48" y="42"/>
                      <a:pt x="49" y="42"/>
                    </a:cubicBezTo>
                    <a:cubicBezTo>
                      <a:pt x="48" y="42"/>
                      <a:pt x="48" y="42"/>
                      <a:pt x="48" y="42"/>
                    </a:cubicBezTo>
                    <a:cubicBezTo>
                      <a:pt x="49" y="42"/>
                      <a:pt x="48" y="43"/>
                      <a:pt x="48" y="43"/>
                    </a:cubicBezTo>
                    <a:cubicBezTo>
                      <a:pt x="49" y="43"/>
                      <a:pt x="49" y="43"/>
                      <a:pt x="49" y="43"/>
                    </a:cubicBezTo>
                    <a:cubicBezTo>
                      <a:pt x="50" y="42"/>
                      <a:pt x="47" y="45"/>
                      <a:pt x="49" y="43"/>
                    </a:cubicBezTo>
                    <a:cubicBezTo>
                      <a:pt x="48" y="44"/>
                      <a:pt x="48" y="44"/>
                      <a:pt x="48" y="44"/>
                    </a:cubicBezTo>
                    <a:cubicBezTo>
                      <a:pt x="50" y="43"/>
                      <a:pt x="47" y="45"/>
                      <a:pt x="49" y="44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48" y="45"/>
                      <a:pt x="51" y="43"/>
                      <a:pt x="50" y="44"/>
                    </a:cubicBezTo>
                    <a:cubicBezTo>
                      <a:pt x="50" y="44"/>
                      <a:pt x="51" y="44"/>
                      <a:pt x="53" y="43"/>
                    </a:cubicBezTo>
                    <a:cubicBezTo>
                      <a:pt x="51" y="44"/>
                      <a:pt x="51" y="44"/>
                      <a:pt x="51" y="44"/>
                    </a:cubicBezTo>
                    <a:cubicBezTo>
                      <a:pt x="52" y="44"/>
                      <a:pt x="52" y="46"/>
                      <a:pt x="55" y="45"/>
                    </a:cubicBezTo>
                    <a:cubicBezTo>
                      <a:pt x="54" y="45"/>
                      <a:pt x="54" y="45"/>
                      <a:pt x="54" y="45"/>
                    </a:cubicBezTo>
                    <a:cubicBezTo>
                      <a:pt x="56" y="44"/>
                      <a:pt x="52" y="48"/>
                      <a:pt x="56" y="45"/>
                    </a:cubicBezTo>
                    <a:cubicBezTo>
                      <a:pt x="58" y="45"/>
                      <a:pt x="58" y="45"/>
                      <a:pt x="58" y="45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57" y="46"/>
                      <a:pt x="56" y="46"/>
                      <a:pt x="58" y="46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56" y="47"/>
                      <a:pt x="59" y="46"/>
                      <a:pt x="58" y="46"/>
                    </a:cubicBezTo>
                    <a:cubicBezTo>
                      <a:pt x="57" y="46"/>
                      <a:pt x="57" y="46"/>
                      <a:pt x="57" y="46"/>
                    </a:cubicBezTo>
                    <a:cubicBezTo>
                      <a:pt x="55" y="49"/>
                      <a:pt x="54" y="52"/>
                      <a:pt x="58" y="51"/>
                    </a:cubicBezTo>
                    <a:cubicBezTo>
                      <a:pt x="59" y="50"/>
                      <a:pt x="56" y="52"/>
                      <a:pt x="56" y="52"/>
                    </a:cubicBezTo>
                    <a:cubicBezTo>
                      <a:pt x="60" y="51"/>
                      <a:pt x="56" y="55"/>
                      <a:pt x="61" y="53"/>
                    </a:cubicBezTo>
                    <a:cubicBezTo>
                      <a:pt x="63" y="53"/>
                      <a:pt x="68" y="50"/>
                      <a:pt x="68" y="50"/>
                    </a:cubicBezTo>
                    <a:cubicBezTo>
                      <a:pt x="65" y="50"/>
                      <a:pt x="66" y="47"/>
                      <a:pt x="68" y="44"/>
                    </a:cubicBezTo>
                    <a:cubicBezTo>
                      <a:pt x="67" y="44"/>
                      <a:pt x="66" y="43"/>
                      <a:pt x="66" y="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03" name="Freeform 374"/>
              <p:cNvSpPr>
                <a:spLocks/>
              </p:cNvSpPr>
              <p:nvPr/>
            </p:nvSpPr>
            <p:spPr bwMode="auto">
              <a:xfrm>
                <a:off x="6047" y="2257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04" name="Freeform 375"/>
              <p:cNvSpPr>
                <a:spLocks/>
              </p:cNvSpPr>
              <p:nvPr/>
            </p:nvSpPr>
            <p:spPr bwMode="auto">
              <a:xfrm>
                <a:off x="6882" y="2736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05" name="Freeform 376"/>
              <p:cNvSpPr>
                <a:spLocks/>
              </p:cNvSpPr>
              <p:nvPr/>
            </p:nvSpPr>
            <p:spPr bwMode="auto">
              <a:xfrm>
                <a:off x="6891" y="2710"/>
                <a:ext cx="7" cy="2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06" name="Freeform 377"/>
              <p:cNvSpPr>
                <a:spLocks/>
              </p:cNvSpPr>
              <p:nvPr/>
            </p:nvSpPr>
            <p:spPr bwMode="auto">
              <a:xfrm>
                <a:off x="6047" y="2252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1 h 1"/>
                  <a:gd name="T4" fmla="*/ 1 h 1"/>
                  <a:gd name="T5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07" name="Freeform 378"/>
              <p:cNvSpPr>
                <a:spLocks/>
              </p:cNvSpPr>
              <p:nvPr/>
            </p:nvSpPr>
            <p:spPr bwMode="auto">
              <a:xfrm>
                <a:off x="6047" y="225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08" name="Freeform 379"/>
              <p:cNvSpPr>
                <a:spLocks/>
              </p:cNvSpPr>
              <p:nvPr/>
            </p:nvSpPr>
            <p:spPr bwMode="auto">
              <a:xfrm>
                <a:off x="6882" y="2741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1" y="1"/>
                      <a:pt x="2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09" name="Freeform 380"/>
              <p:cNvSpPr>
                <a:spLocks/>
              </p:cNvSpPr>
              <p:nvPr/>
            </p:nvSpPr>
            <p:spPr bwMode="auto">
              <a:xfrm>
                <a:off x="6884" y="2745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1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10" name="Oval 381"/>
              <p:cNvSpPr>
                <a:spLocks noChangeArrowheads="1"/>
              </p:cNvSpPr>
              <p:nvPr/>
            </p:nvSpPr>
            <p:spPr bwMode="auto">
              <a:xfrm>
                <a:off x="6531" y="2478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11" name="Freeform 382"/>
              <p:cNvSpPr>
                <a:spLocks/>
              </p:cNvSpPr>
              <p:nvPr/>
            </p:nvSpPr>
            <p:spPr bwMode="auto">
              <a:xfrm>
                <a:off x="6879" y="2741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12" name="Freeform 383"/>
              <p:cNvSpPr>
                <a:spLocks/>
              </p:cNvSpPr>
              <p:nvPr/>
            </p:nvSpPr>
            <p:spPr bwMode="auto">
              <a:xfrm>
                <a:off x="6967" y="2788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13" name="Freeform 384"/>
              <p:cNvSpPr>
                <a:spLocks/>
              </p:cNvSpPr>
              <p:nvPr/>
            </p:nvSpPr>
            <p:spPr bwMode="auto">
              <a:xfrm>
                <a:off x="6960" y="279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14" name="Freeform 385"/>
              <p:cNvSpPr>
                <a:spLocks/>
              </p:cNvSpPr>
              <p:nvPr/>
            </p:nvSpPr>
            <p:spPr bwMode="auto">
              <a:xfrm>
                <a:off x="6967" y="278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15" name="Freeform 386"/>
              <p:cNvSpPr>
                <a:spLocks/>
              </p:cNvSpPr>
              <p:nvPr/>
            </p:nvSpPr>
            <p:spPr bwMode="auto">
              <a:xfrm>
                <a:off x="6979" y="2790"/>
                <a:ext cx="2" cy="5"/>
              </a:xfrm>
              <a:custGeom>
                <a:avLst/>
                <a:gdLst>
                  <a:gd name="T0" fmla="*/ 0 w 2"/>
                  <a:gd name="T1" fmla="*/ 5 h 5"/>
                  <a:gd name="T2" fmla="*/ 0 w 2"/>
                  <a:gd name="T3" fmla="*/ 5 h 5"/>
                  <a:gd name="T4" fmla="*/ 2 w 2"/>
                  <a:gd name="T5" fmla="*/ 0 h 5"/>
                  <a:gd name="T6" fmla="*/ 0 w 2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5"/>
                    </a:moveTo>
                    <a:lnTo>
                      <a:pt x="0" y="5"/>
                    </a:lnTo>
                    <a:lnTo>
                      <a:pt x="2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16" name="Freeform 387"/>
              <p:cNvSpPr>
                <a:spLocks/>
              </p:cNvSpPr>
              <p:nvPr/>
            </p:nvSpPr>
            <p:spPr bwMode="auto">
              <a:xfrm>
                <a:off x="6528" y="2478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17" name="Freeform 388"/>
              <p:cNvSpPr>
                <a:spLocks/>
              </p:cNvSpPr>
              <p:nvPr/>
            </p:nvSpPr>
            <p:spPr bwMode="auto">
              <a:xfrm>
                <a:off x="6526" y="280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18" name="Freeform 389"/>
              <p:cNvSpPr>
                <a:spLocks/>
              </p:cNvSpPr>
              <p:nvPr/>
            </p:nvSpPr>
            <p:spPr bwMode="auto">
              <a:xfrm>
                <a:off x="6955" y="278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19" name="Freeform 390"/>
              <p:cNvSpPr>
                <a:spLocks/>
              </p:cNvSpPr>
              <p:nvPr/>
            </p:nvSpPr>
            <p:spPr bwMode="auto">
              <a:xfrm>
                <a:off x="6047" y="225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20" name="Rectangle 391"/>
              <p:cNvSpPr>
                <a:spLocks noChangeArrowheads="1"/>
              </p:cNvSpPr>
              <p:nvPr/>
            </p:nvSpPr>
            <p:spPr bwMode="auto">
              <a:xfrm>
                <a:off x="6047" y="2259"/>
                <a:ext cx="1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21" name="Freeform 392"/>
              <p:cNvSpPr>
                <a:spLocks/>
              </p:cNvSpPr>
              <p:nvPr/>
            </p:nvSpPr>
            <p:spPr bwMode="auto">
              <a:xfrm>
                <a:off x="6946" y="2724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22" name="Freeform 393"/>
              <p:cNvSpPr>
                <a:spLocks/>
              </p:cNvSpPr>
              <p:nvPr/>
            </p:nvSpPr>
            <p:spPr bwMode="auto">
              <a:xfrm>
                <a:off x="6047" y="22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23" name="Freeform 394"/>
              <p:cNvSpPr>
                <a:spLocks/>
              </p:cNvSpPr>
              <p:nvPr/>
            </p:nvSpPr>
            <p:spPr bwMode="auto">
              <a:xfrm>
                <a:off x="6922" y="276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24" name="Freeform 395"/>
              <p:cNvSpPr>
                <a:spLocks/>
              </p:cNvSpPr>
              <p:nvPr/>
            </p:nvSpPr>
            <p:spPr bwMode="auto">
              <a:xfrm>
                <a:off x="6277" y="2686"/>
                <a:ext cx="21" cy="14"/>
              </a:xfrm>
              <a:custGeom>
                <a:avLst/>
                <a:gdLst>
                  <a:gd name="T0" fmla="*/ 0 w 9"/>
                  <a:gd name="T1" fmla="*/ 0 h 6"/>
                  <a:gd name="T2" fmla="*/ 9 w 9"/>
                  <a:gd name="T3" fmla="*/ 6 h 6"/>
                  <a:gd name="T4" fmla="*/ 0 w 9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cubicBezTo>
                      <a:pt x="9" y="6"/>
                      <a:pt x="9" y="6"/>
                      <a:pt x="9" y="6"/>
                    </a:cubicBezTo>
                    <a:cubicBezTo>
                      <a:pt x="6" y="3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25" name="Freeform 396"/>
              <p:cNvSpPr>
                <a:spLocks/>
              </p:cNvSpPr>
              <p:nvPr/>
            </p:nvSpPr>
            <p:spPr bwMode="auto">
              <a:xfrm>
                <a:off x="6073" y="2527"/>
                <a:ext cx="5" cy="7"/>
              </a:xfrm>
              <a:custGeom>
                <a:avLst/>
                <a:gdLst>
                  <a:gd name="T0" fmla="*/ 1 w 2"/>
                  <a:gd name="T1" fmla="*/ 1 h 3"/>
                  <a:gd name="T2" fmla="*/ 2 w 2"/>
                  <a:gd name="T3" fmla="*/ 3 h 3"/>
                  <a:gd name="T4" fmla="*/ 2 w 2"/>
                  <a:gd name="T5" fmla="*/ 1 h 3"/>
                  <a:gd name="T6" fmla="*/ 1 w 2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2" y="2"/>
                      <a:pt x="2" y="2"/>
                      <a:pt x="2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26" name="Freeform 397"/>
              <p:cNvSpPr>
                <a:spLocks/>
              </p:cNvSpPr>
              <p:nvPr/>
            </p:nvSpPr>
            <p:spPr bwMode="auto">
              <a:xfrm>
                <a:off x="6059" y="2345"/>
                <a:ext cx="7" cy="5"/>
              </a:xfrm>
              <a:custGeom>
                <a:avLst/>
                <a:gdLst>
                  <a:gd name="T0" fmla="*/ 2 w 3"/>
                  <a:gd name="T1" fmla="*/ 1 h 2"/>
                  <a:gd name="T2" fmla="*/ 1 w 3"/>
                  <a:gd name="T3" fmla="*/ 2 h 2"/>
                  <a:gd name="T4" fmla="*/ 2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0" y="0"/>
                      <a:pt x="3" y="1"/>
                      <a:pt x="1" y="2"/>
                    </a:cubicBezTo>
                    <a:cubicBezTo>
                      <a:pt x="2" y="2"/>
                      <a:pt x="2" y="2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27" name="Freeform 398"/>
              <p:cNvSpPr>
                <a:spLocks/>
              </p:cNvSpPr>
              <p:nvPr/>
            </p:nvSpPr>
            <p:spPr bwMode="auto">
              <a:xfrm>
                <a:off x="6116" y="2558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4 w 6"/>
                  <a:gd name="T3" fmla="*/ 3 h 3"/>
                  <a:gd name="T4" fmla="*/ 0 w 6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0" y="2"/>
                      <a:pt x="3" y="3"/>
                      <a:pt x="4" y="3"/>
                    </a:cubicBezTo>
                    <a:cubicBezTo>
                      <a:pt x="6" y="3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28" name="Freeform 399"/>
              <p:cNvSpPr>
                <a:spLocks/>
              </p:cNvSpPr>
              <p:nvPr/>
            </p:nvSpPr>
            <p:spPr bwMode="auto">
              <a:xfrm>
                <a:off x="6040" y="2271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29" name="Freeform 400"/>
              <p:cNvSpPr>
                <a:spLocks/>
              </p:cNvSpPr>
              <p:nvPr/>
            </p:nvSpPr>
            <p:spPr bwMode="auto">
              <a:xfrm>
                <a:off x="6040" y="2286"/>
                <a:ext cx="5" cy="0"/>
              </a:xfrm>
              <a:custGeom>
                <a:avLst/>
                <a:gdLst>
                  <a:gd name="T0" fmla="*/ 0 w 2"/>
                  <a:gd name="T1" fmla="*/ 1 w 2"/>
                  <a:gd name="T2" fmla="*/ 1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30" name="Freeform 401"/>
              <p:cNvSpPr>
                <a:spLocks/>
              </p:cNvSpPr>
              <p:nvPr/>
            </p:nvSpPr>
            <p:spPr bwMode="auto">
              <a:xfrm>
                <a:off x="6052" y="2340"/>
                <a:ext cx="4" cy="10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0 h 4"/>
                  <a:gd name="T4" fmla="*/ 2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2" y="3"/>
                      <a:pt x="1" y="1"/>
                      <a:pt x="1" y="0"/>
                    </a:cubicBezTo>
                    <a:cubicBezTo>
                      <a:pt x="0" y="2"/>
                      <a:pt x="1" y="2"/>
                      <a:pt x="2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31" name="Freeform 402"/>
              <p:cNvSpPr>
                <a:spLocks/>
              </p:cNvSpPr>
              <p:nvPr/>
            </p:nvSpPr>
            <p:spPr bwMode="auto">
              <a:xfrm>
                <a:off x="6040" y="2278"/>
                <a:ext cx="9" cy="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2 h 2"/>
                  <a:gd name="T4" fmla="*/ 2 w 4"/>
                  <a:gd name="T5" fmla="*/ 2 h 2"/>
                  <a:gd name="T6" fmla="*/ 2 w 4"/>
                  <a:gd name="T7" fmla="*/ 1 h 2"/>
                  <a:gd name="T8" fmla="*/ 4 w 4"/>
                  <a:gd name="T9" fmla="*/ 0 h 2"/>
                  <a:gd name="T10" fmla="*/ 0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3" y="1"/>
                      <a:pt x="2" y="1"/>
                    </a:cubicBezTo>
                    <a:cubicBezTo>
                      <a:pt x="3" y="0"/>
                      <a:pt x="4" y="1"/>
                      <a:pt x="4" y="0"/>
                    </a:cubicBezTo>
                    <a:cubicBezTo>
                      <a:pt x="3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32" name="Freeform 403"/>
              <p:cNvSpPr>
                <a:spLocks/>
              </p:cNvSpPr>
              <p:nvPr/>
            </p:nvSpPr>
            <p:spPr bwMode="auto">
              <a:xfrm>
                <a:off x="6045" y="2283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33" name="Freeform 404"/>
              <p:cNvSpPr>
                <a:spLocks/>
              </p:cNvSpPr>
              <p:nvPr/>
            </p:nvSpPr>
            <p:spPr bwMode="auto">
              <a:xfrm>
                <a:off x="6322" y="2731"/>
                <a:ext cx="5" cy="5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2"/>
                      <a:pt x="2" y="1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ubicBezTo>
                      <a:pt x="0" y="0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34" name="Freeform 405"/>
              <p:cNvSpPr>
                <a:spLocks/>
              </p:cNvSpPr>
              <p:nvPr/>
            </p:nvSpPr>
            <p:spPr bwMode="auto">
              <a:xfrm>
                <a:off x="6222" y="2636"/>
                <a:ext cx="7" cy="7"/>
              </a:xfrm>
              <a:custGeom>
                <a:avLst/>
                <a:gdLst>
                  <a:gd name="T0" fmla="*/ 2 w 3"/>
                  <a:gd name="T1" fmla="*/ 3 h 3"/>
                  <a:gd name="T2" fmla="*/ 0 w 3"/>
                  <a:gd name="T3" fmla="*/ 0 h 3"/>
                  <a:gd name="T4" fmla="*/ 2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2"/>
                      <a:pt x="1" y="1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</p:grpSp>
        <p:sp>
          <p:nvSpPr>
            <p:cNvPr id="56" name="Freeform 407"/>
            <p:cNvSpPr>
              <a:spLocks/>
            </p:cNvSpPr>
            <p:nvPr/>
          </p:nvSpPr>
          <p:spPr bwMode="auto">
            <a:xfrm>
              <a:off x="10033000" y="4324350"/>
              <a:ext cx="6350" cy="7938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0 h 2"/>
                <a:gd name="T4" fmla="*/ 2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1"/>
                    <a:pt x="1" y="0"/>
                    <a:pt x="0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57" name="Freeform 408"/>
            <p:cNvSpPr>
              <a:spLocks/>
            </p:cNvSpPr>
            <p:nvPr/>
          </p:nvSpPr>
          <p:spPr bwMode="auto">
            <a:xfrm>
              <a:off x="10013950" y="4297363"/>
              <a:ext cx="19050" cy="26988"/>
            </a:xfrm>
            <a:custGeom>
              <a:avLst/>
              <a:gdLst>
                <a:gd name="T0" fmla="*/ 5 w 5"/>
                <a:gd name="T1" fmla="*/ 7 h 7"/>
                <a:gd name="T2" fmla="*/ 2 w 5"/>
                <a:gd name="T3" fmla="*/ 3 h 7"/>
                <a:gd name="T4" fmla="*/ 2 w 5"/>
                <a:gd name="T5" fmla="*/ 1 h 7"/>
                <a:gd name="T6" fmla="*/ 3 w 5"/>
                <a:gd name="T7" fmla="*/ 7 h 7"/>
                <a:gd name="T8" fmla="*/ 3 w 5"/>
                <a:gd name="T9" fmla="*/ 7 h 7"/>
                <a:gd name="T10" fmla="*/ 5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5" y="7"/>
                  </a:moveTo>
                  <a:cubicBezTo>
                    <a:pt x="4" y="5"/>
                    <a:pt x="4" y="3"/>
                    <a:pt x="2" y="3"/>
                  </a:cubicBezTo>
                  <a:cubicBezTo>
                    <a:pt x="1" y="1"/>
                    <a:pt x="4" y="3"/>
                    <a:pt x="2" y="1"/>
                  </a:cubicBezTo>
                  <a:cubicBezTo>
                    <a:pt x="0" y="0"/>
                    <a:pt x="1" y="4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59" name="Freeform 409"/>
            <p:cNvSpPr>
              <a:spLocks/>
            </p:cNvSpPr>
            <p:nvPr/>
          </p:nvSpPr>
          <p:spPr bwMode="auto">
            <a:xfrm>
              <a:off x="10148888" y="5287963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1 w 1"/>
                <a:gd name="T5" fmla="*/ 1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62" name="Freeform 410"/>
            <p:cNvSpPr>
              <a:spLocks/>
            </p:cNvSpPr>
            <p:nvPr/>
          </p:nvSpPr>
          <p:spPr bwMode="auto">
            <a:xfrm>
              <a:off x="9882188" y="3887788"/>
              <a:ext cx="3175" cy="317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67" name="Freeform 411"/>
            <p:cNvSpPr>
              <a:spLocks/>
            </p:cNvSpPr>
            <p:nvPr/>
          </p:nvSpPr>
          <p:spPr bwMode="auto">
            <a:xfrm>
              <a:off x="10514013" y="5253038"/>
              <a:ext cx="0" cy="4763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70" name="Freeform 412"/>
            <p:cNvSpPr>
              <a:spLocks/>
            </p:cNvSpPr>
            <p:nvPr/>
          </p:nvSpPr>
          <p:spPr bwMode="auto">
            <a:xfrm>
              <a:off x="10280650" y="5222875"/>
              <a:ext cx="0" cy="4763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71" name="Freeform 413"/>
            <p:cNvSpPr>
              <a:spLocks/>
            </p:cNvSpPr>
            <p:nvPr/>
          </p:nvSpPr>
          <p:spPr bwMode="auto">
            <a:xfrm>
              <a:off x="10401300" y="5216525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72" name="Freeform 414"/>
            <p:cNvSpPr>
              <a:spLocks/>
            </p:cNvSpPr>
            <p:nvPr/>
          </p:nvSpPr>
          <p:spPr bwMode="auto">
            <a:xfrm>
              <a:off x="9756775" y="3429000"/>
              <a:ext cx="4762" cy="14288"/>
            </a:xfrm>
            <a:custGeom>
              <a:avLst/>
              <a:gdLst>
                <a:gd name="T0" fmla="*/ 1 w 1"/>
                <a:gd name="T1" fmla="*/ 1 h 4"/>
                <a:gd name="T2" fmla="*/ 0 w 1"/>
                <a:gd name="T3" fmla="*/ 0 h 4"/>
                <a:gd name="T4" fmla="*/ 1 w 1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4">
                  <a:moveTo>
                    <a:pt x="1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3"/>
                    <a:pt x="0" y="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73" name="Freeform 415"/>
            <p:cNvSpPr>
              <a:spLocks/>
            </p:cNvSpPr>
            <p:nvPr/>
          </p:nvSpPr>
          <p:spPr bwMode="auto">
            <a:xfrm>
              <a:off x="10171113" y="5291138"/>
              <a:ext cx="4762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74" name="Freeform 416"/>
            <p:cNvSpPr>
              <a:spLocks/>
            </p:cNvSpPr>
            <p:nvPr/>
          </p:nvSpPr>
          <p:spPr bwMode="auto">
            <a:xfrm>
              <a:off x="10461625" y="52768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75" name="Freeform 417"/>
            <p:cNvSpPr>
              <a:spLocks/>
            </p:cNvSpPr>
            <p:nvPr/>
          </p:nvSpPr>
          <p:spPr bwMode="auto">
            <a:xfrm>
              <a:off x="10502900" y="5268913"/>
              <a:ext cx="0" cy="3175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76" name="Freeform 418"/>
            <p:cNvSpPr>
              <a:spLocks/>
            </p:cNvSpPr>
            <p:nvPr/>
          </p:nvSpPr>
          <p:spPr bwMode="auto">
            <a:xfrm>
              <a:off x="9817100" y="31353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77" name="Freeform 419"/>
            <p:cNvSpPr>
              <a:spLocks/>
            </p:cNvSpPr>
            <p:nvPr/>
          </p:nvSpPr>
          <p:spPr bwMode="auto">
            <a:xfrm>
              <a:off x="10104438" y="5186363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78" name="Freeform 420"/>
            <p:cNvSpPr>
              <a:spLocks/>
            </p:cNvSpPr>
            <p:nvPr/>
          </p:nvSpPr>
          <p:spPr bwMode="auto">
            <a:xfrm>
              <a:off x="9874250" y="3071813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79" name="Freeform 421"/>
            <p:cNvSpPr>
              <a:spLocks/>
            </p:cNvSpPr>
            <p:nvPr/>
          </p:nvSpPr>
          <p:spPr bwMode="auto">
            <a:xfrm>
              <a:off x="9786938" y="30749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80" name="Rectangle 422"/>
            <p:cNvSpPr>
              <a:spLocks noChangeArrowheads="1"/>
            </p:cNvSpPr>
            <p:nvPr/>
          </p:nvSpPr>
          <p:spPr bwMode="auto">
            <a:xfrm>
              <a:off x="9813925" y="3135313"/>
              <a:ext cx="1587" cy="15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81" name="Freeform 423"/>
            <p:cNvSpPr>
              <a:spLocks/>
            </p:cNvSpPr>
            <p:nvPr/>
          </p:nvSpPr>
          <p:spPr bwMode="auto">
            <a:xfrm>
              <a:off x="9813925" y="3135313"/>
              <a:ext cx="0" cy="3175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82" name="Freeform 424"/>
            <p:cNvSpPr>
              <a:spLocks/>
            </p:cNvSpPr>
            <p:nvPr/>
          </p:nvSpPr>
          <p:spPr bwMode="auto">
            <a:xfrm>
              <a:off x="9813925" y="313531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83" name="Freeform 425"/>
            <p:cNvSpPr>
              <a:spLocks/>
            </p:cNvSpPr>
            <p:nvPr/>
          </p:nvSpPr>
          <p:spPr bwMode="auto">
            <a:xfrm>
              <a:off x="9893300" y="4184650"/>
              <a:ext cx="11112" cy="11113"/>
            </a:xfrm>
            <a:custGeom>
              <a:avLst/>
              <a:gdLst>
                <a:gd name="T0" fmla="*/ 1 w 3"/>
                <a:gd name="T1" fmla="*/ 2 h 3"/>
                <a:gd name="T2" fmla="*/ 3 w 3"/>
                <a:gd name="T3" fmla="*/ 2 h 3"/>
                <a:gd name="T4" fmla="*/ 1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2" y="2"/>
                    <a:pt x="3" y="3"/>
                    <a:pt x="3" y="2"/>
                  </a:cubicBezTo>
                  <a:cubicBezTo>
                    <a:pt x="0" y="0"/>
                    <a:pt x="0" y="0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84" name="Freeform 426"/>
            <p:cNvSpPr>
              <a:spLocks/>
            </p:cNvSpPr>
            <p:nvPr/>
          </p:nvSpPr>
          <p:spPr bwMode="auto">
            <a:xfrm>
              <a:off x="10017125" y="4764088"/>
              <a:ext cx="3175" cy="11113"/>
            </a:xfrm>
            <a:custGeom>
              <a:avLst/>
              <a:gdLst>
                <a:gd name="T0" fmla="*/ 1 w 1"/>
                <a:gd name="T1" fmla="*/ 3 h 3"/>
                <a:gd name="T2" fmla="*/ 0 w 1"/>
                <a:gd name="T3" fmla="*/ 0 h 3"/>
                <a:gd name="T4" fmla="*/ 1 w 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cubicBezTo>
                    <a:pt x="1" y="3"/>
                    <a:pt x="1" y="0"/>
                    <a:pt x="0" y="0"/>
                  </a:cubicBezTo>
                  <a:cubicBezTo>
                    <a:pt x="0" y="0"/>
                    <a:pt x="0" y="3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85" name="Freeform 427"/>
            <p:cNvSpPr>
              <a:spLocks/>
            </p:cNvSpPr>
            <p:nvPr/>
          </p:nvSpPr>
          <p:spPr bwMode="auto">
            <a:xfrm>
              <a:off x="10028238" y="4752975"/>
              <a:ext cx="7937" cy="4763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0 h 1"/>
                <a:gd name="T4" fmla="*/ 1 w 2"/>
                <a:gd name="T5" fmla="*/ 1 h 1"/>
                <a:gd name="T6" fmla="*/ 1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2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86" name="Freeform 428"/>
            <p:cNvSpPr>
              <a:spLocks/>
            </p:cNvSpPr>
            <p:nvPr/>
          </p:nvSpPr>
          <p:spPr bwMode="auto">
            <a:xfrm>
              <a:off x="10013950" y="4752975"/>
              <a:ext cx="19050" cy="7938"/>
            </a:xfrm>
            <a:custGeom>
              <a:avLst/>
              <a:gdLst>
                <a:gd name="T0" fmla="*/ 0 w 5"/>
                <a:gd name="T1" fmla="*/ 1 h 2"/>
                <a:gd name="T2" fmla="*/ 4 w 5"/>
                <a:gd name="T3" fmla="*/ 1 h 2"/>
                <a:gd name="T4" fmla="*/ 5 w 5"/>
                <a:gd name="T5" fmla="*/ 2 h 2"/>
                <a:gd name="T6" fmla="*/ 3 w 5"/>
                <a:gd name="T7" fmla="*/ 1 h 2"/>
                <a:gd name="T8" fmla="*/ 2 w 5"/>
                <a:gd name="T9" fmla="*/ 1 h 2"/>
                <a:gd name="T10" fmla="*/ 0 w 5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">
                  <a:moveTo>
                    <a:pt x="0" y="1"/>
                  </a:moveTo>
                  <a:cubicBezTo>
                    <a:pt x="1" y="2"/>
                    <a:pt x="3" y="2"/>
                    <a:pt x="4" y="1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1" y="0"/>
                    <a:pt x="2" y="1"/>
                  </a:cubicBezTo>
                  <a:cubicBezTo>
                    <a:pt x="2" y="1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87" name="Freeform 429"/>
            <p:cNvSpPr>
              <a:spLocks/>
            </p:cNvSpPr>
            <p:nvPr/>
          </p:nvSpPr>
          <p:spPr bwMode="auto">
            <a:xfrm>
              <a:off x="10099675" y="4719638"/>
              <a:ext cx="7937" cy="11113"/>
            </a:xfrm>
            <a:custGeom>
              <a:avLst/>
              <a:gdLst>
                <a:gd name="T0" fmla="*/ 2 w 2"/>
                <a:gd name="T1" fmla="*/ 3 h 3"/>
                <a:gd name="T2" fmla="*/ 0 w 2"/>
                <a:gd name="T3" fmla="*/ 0 h 3"/>
                <a:gd name="T4" fmla="*/ 2 w 2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2"/>
                    <a:pt x="2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88" name="Freeform 430"/>
            <p:cNvSpPr>
              <a:spLocks/>
            </p:cNvSpPr>
            <p:nvPr/>
          </p:nvSpPr>
          <p:spPr bwMode="auto">
            <a:xfrm>
              <a:off x="10110788" y="4745038"/>
              <a:ext cx="7937" cy="30163"/>
            </a:xfrm>
            <a:custGeom>
              <a:avLst/>
              <a:gdLst>
                <a:gd name="T0" fmla="*/ 1 w 2"/>
                <a:gd name="T1" fmla="*/ 7 h 8"/>
                <a:gd name="T2" fmla="*/ 0 w 2"/>
                <a:gd name="T3" fmla="*/ 3 h 8"/>
                <a:gd name="T4" fmla="*/ 1 w 2"/>
                <a:gd name="T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8">
                  <a:moveTo>
                    <a:pt x="1" y="7"/>
                  </a:moveTo>
                  <a:cubicBezTo>
                    <a:pt x="2" y="0"/>
                    <a:pt x="1" y="8"/>
                    <a:pt x="0" y="3"/>
                  </a:cubicBezTo>
                  <a:cubicBezTo>
                    <a:pt x="0" y="5"/>
                    <a:pt x="0" y="6"/>
                    <a:pt x="1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89" name="Freeform 431"/>
            <p:cNvSpPr>
              <a:spLocks/>
            </p:cNvSpPr>
            <p:nvPr/>
          </p:nvSpPr>
          <p:spPr bwMode="auto">
            <a:xfrm>
              <a:off x="10107613" y="4722813"/>
              <a:ext cx="3175" cy="4763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90" name="Freeform 432"/>
            <p:cNvSpPr>
              <a:spLocks/>
            </p:cNvSpPr>
            <p:nvPr/>
          </p:nvSpPr>
          <p:spPr bwMode="auto">
            <a:xfrm>
              <a:off x="10110788" y="4711700"/>
              <a:ext cx="12700" cy="22225"/>
            </a:xfrm>
            <a:custGeom>
              <a:avLst/>
              <a:gdLst>
                <a:gd name="T0" fmla="*/ 0 w 3"/>
                <a:gd name="T1" fmla="*/ 5 h 6"/>
                <a:gd name="T2" fmla="*/ 3 w 3"/>
                <a:gd name="T3" fmla="*/ 3 h 6"/>
                <a:gd name="T4" fmla="*/ 0 w 3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cubicBezTo>
                    <a:pt x="1" y="6"/>
                    <a:pt x="2" y="3"/>
                    <a:pt x="3" y="3"/>
                  </a:cubicBezTo>
                  <a:cubicBezTo>
                    <a:pt x="2" y="0"/>
                    <a:pt x="1" y="4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91" name="Freeform 433"/>
            <p:cNvSpPr>
              <a:spLocks/>
            </p:cNvSpPr>
            <p:nvPr/>
          </p:nvSpPr>
          <p:spPr bwMode="auto">
            <a:xfrm>
              <a:off x="10025063" y="4752975"/>
              <a:ext cx="0" cy="4763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92" name="Freeform 434"/>
            <p:cNvSpPr>
              <a:spLocks noEditPoints="1"/>
            </p:cNvSpPr>
            <p:nvPr/>
          </p:nvSpPr>
          <p:spPr bwMode="auto">
            <a:xfrm>
              <a:off x="10077450" y="5054600"/>
              <a:ext cx="681037" cy="258763"/>
            </a:xfrm>
            <a:custGeom>
              <a:avLst/>
              <a:gdLst>
                <a:gd name="T0" fmla="*/ 150 w 181"/>
                <a:gd name="T1" fmla="*/ 21 h 69"/>
                <a:gd name="T2" fmla="*/ 144 w 181"/>
                <a:gd name="T3" fmla="*/ 25 h 69"/>
                <a:gd name="T4" fmla="*/ 103 w 181"/>
                <a:gd name="T5" fmla="*/ 42 h 69"/>
                <a:gd name="T6" fmla="*/ 91 w 181"/>
                <a:gd name="T7" fmla="*/ 45 h 69"/>
                <a:gd name="T8" fmla="*/ 79 w 181"/>
                <a:gd name="T9" fmla="*/ 44 h 69"/>
                <a:gd name="T10" fmla="*/ 60 w 181"/>
                <a:gd name="T11" fmla="*/ 44 h 69"/>
                <a:gd name="T12" fmla="*/ 50 w 181"/>
                <a:gd name="T13" fmla="*/ 47 h 69"/>
                <a:gd name="T14" fmla="*/ 32 w 181"/>
                <a:gd name="T15" fmla="*/ 47 h 69"/>
                <a:gd name="T16" fmla="*/ 22 w 181"/>
                <a:gd name="T17" fmla="*/ 44 h 69"/>
                <a:gd name="T18" fmla="*/ 10 w 181"/>
                <a:gd name="T19" fmla="*/ 39 h 69"/>
                <a:gd name="T20" fmla="*/ 10 w 181"/>
                <a:gd name="T21" fmla="*/ 37 h 69"/>
                <a:gd name="T22" fmla="*/ 10 w 181"/>
                <a:gd name="T23" fmla="*/ 35 h 69"/>
                <a:gd name="T24" fmla="*/ 10 w 181"/>
                <a:gd name="T25" fmla="*/ 34 h 69"/>
                <a:gd name="T26" fmla="*/ 10 w 181"/>
                <a:gd name="T27" fmla="*/ 30 h 69"/>
                <a:gd name="T28" fmla="*/ 2 w 181"/>
                <a:gd name="T29" fmla="*/ 32 h 69"/>
                <a:gd name="T30" fmla="*/ 6 w 181"/>
                <a:gd name="T31" fmla="*/ 44 h 69"/>
                <a:gd name="T32" fmla="*/ 10 w 181"/>
                <a:gd name="T33" fmla="*/ 51 h 69"/>
                <a:gd name="T34" fmla="*/ 4 w 181"/>
                <a:gd name="T35" fmla="*/ 55 h 69"/>
                <a:gd name="T36" fmla="*/ 8 w 181"/>
                <a:gd name="T37" fmla="*/ 58 h 69"/>
                <a:gd name="T38" fmla="*/ 13 w 181"/>
                <a:gd name="T39" fmla="*/ 57 h 69"/>
                <a:gd name="T40" fmla="*/ 13 w 181"/>
                <a:gd name="T41" fmla="*/ 60 h 69"/>
                <a:gd name="T42" fmla="*/ 19 w 181"/>
                <a:gd name="T43" fmla="*/ 57 h 69"/>
                <a:gd name="T44" fmla="*/ 20 w 181"/>
                <a:gd name="T45" fmla="*/ 63 h 69"/>
                <a:gd name="T46" fmla="*/ 22 w 181"/>
                <a:gd name="T47" fmla="*/ 66 h 69"/>
                <a:gd name="T48" fmla="*/ 24 w 181"/>
                <a:gd name="T49" fmla="*/ 64 h 69"/>
                <a:gd name="T50" fmla="*/ 28 w 181"/>
                <a:gd name="T51" fmla="*/ 64 h 69"/>
                <a:gd name="T52" fmla="*/ 31 w 181"/>
                <a:gd name="T53" fmla="*/ 66 h 69"/>
                <a:gd name="T54" fmla="*/ 36 w 181"/>
                <a:gd name="T55" fmla="*/ 58 h 69"/>
                <a:gd name="T56" fmla="*/ 36 w 181"/>
                <a:gd name="T57" fmla="*/ 65 h 69"/>
                <a:gd name="T58" fmla="*/ 46 w 181"/>
                <a:gd name="T59" fmla="*/ 67 h 69"/>
                <a:gd name="T60" fmla="*/ 50 w 181"/>
                <a:gd name="T61" fmla="*/ 66 h 69"/>
                <a:gd name="T62" fmla="*/ 55 w 181"/>
                <a:gd name="T63" fmla="*/ 62 h 69"/>
                <a:gd name="T64" fmla="*/ 65 w 181"/>
                <a:gd name="T65" fmla="*/ 66 h 69"/>
                <a:gd name="T66" fmla="*/ 69 w 181"/>
                <a:gd name="T67" fmla="*/ 63 h 69"/>
                <a:gd name="T68" fmla="*/ 71 w 181"/>
                <a:gd name="T69" fmla="*/ 63 h 69"/>
                <a:gd name="T70" fmla="*/ 72 w 181"/>
                <a:gd name="T71" fmla="*/ 61 h 69"/>
                <a:gd name="T72" fmla="*/ 76 w 181"/>
                <a:gd name="T73" fmla="*/ 65 h 69"/>
                <a:gd name="T74" fmla="*/ 79 w 181"/>
                <a:gd name="T75" fmla="*/ 63 h 69"/>
                <a:gd name="T76" fmla="*/ 88 w 181"/>
                <a:gd name="T77" fmla="*/ 60 h 69"/>
                <a:gd name="T78" fmla="*/ 92 w 181"/>
                <a:gd name="T79" fmla="*/ 62 h 69"/>
                <a:gd name="T80" fmla="*/ 98 w 181"/>
                <a:gd name="T81" fmla="*/ 60 h 69"/>
                <a:gd name="T82" fmla="*/ 102 w 181"/>
                <a:gd name="T83" fmla="*/ 59 h 69"/>
                <a:gd name="T84" fmla="*/ 103 w 181"/>
                <a:gd name="T85" fmla="*/ 59 h 69"/>
                <a:gd name="T86" fmla="*/ 108 w 181"/>
                <a:gd name="T87" fmla="*/ 58 h 69"/>
                <a:gd name="T88" fmla="*/ 115 w 181"/>
                <a:gd name="T89" fmla="*/ 53 h 69"/>
                <a:gd name="T90" fmla="*/ 117 w 181"/>
                <a:gd name="T91" fmla="*/ 52 h 69"/>
                <a:gd name="T92" fmla="*/ 122 w 181"/>
                <a:gd name="T93" fmla="*/ 45 h 69"/>
                <a:gd name="T94" fmla="*/ 127 w 181"/>
                <a:gd name="T95" fmla="*/ 45 h 69"/>
                <a:gd name="T96" fmla="*/ 134 w 181"/>
                <a:gd name="T97" fmla="*/ 43 h 69"/>
                <a:gd name="T98" fmla="*/ 139 w 181"/>
                <a:gd name="T99" fmla="*/ 41 h 69"/>
                <a:gd name="T100" fmla="*/ 152 w 181"/>
                <a:gd name="T101" fmla="*/ 37 h 69"/>
                <a:gd name="T102" fmla="*/ 156 w 181"/>
                <a:gd name="T103" fmla="*/ 35 h 69"/>
                <a:gd name="T104" fmla="*/ 163 w 181"/>
                <a:gd name="T105" fmla="*/ 27 h 69"/>
                <a:gd name="T106" fmla="*/ 167 w 181"/>
                <a:gd name="T107" fmla="*/ 19 h 69"/>
                <a:gd name="T108" fmla="*/ 10 w 181"/>
                <a:gd name="T109" fmla="*/ 31 h 69"/>
                <a:gd name="T110" fmla="*/ 10 w 181"/>
                <a:gd name="T111" fmla="*/ 35 h 69"/>
                <a:gd name="T112" fmla="*/ 9 w 181"/>
                <a:gd name="T113" fmla="*/ 34 h 69"/>
                <a:gd name="T114" fmla="*/ 7 w 181"/>
                <a:gd name="T115" fmla="*/ 35 h 69"/>
                <a:gd name="T116" fmla="*/ 8 w 181"/>
                <a:gd name="T117" fmla="*/ 36 h 69"/>
                <a:gd name="T118" fmla="*/ 10 w 181"/>
                <a:gd name="T119" fmla="*/ 3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1" h="69">
                  <a:moveTo>
                    <a:pt x="177" y="5"/>
                  </a:moveTo>
                  <a:cubicBezTo>
                    <a:pt x="177" y="2"/>
                    <a:pt x="172" y="0"/>
                    <a:pt x="172" y="0"/>
                  </a:cubicBezTo>
                  <a:cubicBezTo>
                    <a:pt x="172" y="4"/>
                    <a:pt x="169" y="7"/>
                    <a:pt x="164" y="8"/>
                  </a:cubicBezTo>
                  <a:cubicBezTo>
                    <a:pt x="163" y="9"/>
                    <a:pt x="163" y="11"/>
                    <a:pt x="162" y="11"/>
                  </a:cubicBezTo>
                  <a:cubicBezTo>
                    <a:pt x="159" y="15"/>
                    <a:pt x="152" y="15"/>
                    <a:pt x="149" y="19"/>
                  </a:cubicBezTo>
                  <a:cubicBezTo>
                    <a:pt x="150" y="19"/>
                    <a:pt x="150" y="20"/>
                    <a:pt x="150" y="21"/>
                  </a:cubicBezTo>
                  <a:cubicBezTo>
                    <a:pt x="150" y="20"/>
                    <a:pt x="150" y="20"/>
                    <a:pt x="150" y="20"/>
                  </a:cubicBezTo>
                  <a:cubicBezTo>
                    <a:pt x="150" y="22"/>
                    <a:pt x="150" y="22"/>
                    <a:pt x="150" y="22"/>
                  </a:cubicBezTo>
                  <a:cubicBezTo>
                    <a:pt x="150" y="22"/>
                    <a:pt x="149" y="21"/>
                    <a:pt x="149" y="20"/>
                  </a:cubicBezTo>
                  <a:cubicBezTo>
                    <a:pt x="147" y="21"/>
                    <a:pt x="146" y="23"/>
                    <a:pt x="144" y="24"/>
                  </a:cubicBezTo>
                  <a:cubicBezTo>
                    <a:pt x="145" y="26"/>
                    <a:pt x="143" y="24"/>
                    <a:pt x="144" y="26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3" y="27"/>
                    <a:pt x="143" y="27"/>
                    <a:pt x="141" y="25"/>
                  </a:cubicBezTo>
                  <a:cubicBezTo>
                    <a:pt x="135" y="26"/>
                    <a:pt x="130" y="30"/>
                    <a:pt x="125" y="31"/>
                  </a:cubicBezTo>
                  <a:cubicBezTo>
                    <a:pt x="119" y="33"/>
                    <a:pt x="114" y="37"/>
                    <a:pt x="108" y="39"/>
                  </a:cubicBezTo>
                  <a:cubicBezTo>
                    <a:pt x="108" y="42"/>
                    <a:pt x="106" y="41"/>
                    <a:pt x="106" y="44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5" y="45"/>
                    <a:pt x="104" y="43"/>
                    <a:pt x="103" y="42"/>
                  </a:cubicBezTo>
                  <a:cubicBezTo>
                    <a:pt x="103" y="44"/>
                    <a:pt x="102" y="43"/>
                    <a:pt x="103" y="45"/>
                  </a:cubicBezTo>
                  <a:cubicBezTo>
                    <a:pt x="103" y="46"/>
                    <a:pt x="102" y="42"/>
                    <a:pt x="101" y="43"/>
                  </a:cubicBezTo>
                  <a:cubicBezTo>
                    <a:pt x="101" y="42"/>
                    <a:pt x="101" y="44"/>
                    <a:pt x="101" y="44"/>
                  </a:cubicBezTo>
                  <a:cubicBezTo>
                    <a:pt x="100" y="46"/>
                    <a:pt x="101" y="42"/>
                    <a:pt x="99" y="41"/>
                  </a:cubicBezTo>
                  <a:cubicBezTo>
                    <a:pt x="96" y="42"/>
                    <a:pt x="94" y="45"/>
                    <a:pt x="91" y="44"/>
                  </a:cubicBezTo>
                  <a:cubicBezTo>
                    <a:pt x="91" y="44"/>
                    <a:pt x="91" y="45"/>
                    <a:pt x="91" y="45"/>
                  </a:cubicBezTo>
                  <a:cubicBezTo>
                    <a:pt x="90" y="42"/>
                    <a:pt x="90" y="46"/>
                    <a:pt x="90" y="45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88" y="43"/>
                    <a:pt x="88" y="45"/>
                    <a:pt x="86" y="44"/>
                  </a:cubicBezTo>
                  <a:cubicBezTo>
                    <a:pt x="85" y="45"/>
                    <a:pt x="84" y="42"/>
                    <a:pt x="83" y="44"/>
                  </a:cubicBezTo>
                  <a:cubicBezTo>
                    <a:pt x="83" y="43"/>
                    <a:pt x="83" y="43"/>
                    <a:pt x="82" y="43"/>
                  </a:cubicBezTo>
                  <a:cubicBezTo>
                    <a:pt x="82" y="47"/>
                    <a:pt x="80" y="42"/>
                    <a:pt x="79" y="44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6" y="44"/>
                    <a:pt x="73" y="43"/>
                    <a:pt x="70" y="46"/>
                  </a:cubicBezTo>
                  <a:cubicBezTo>
                    <a:pt x="68" y="46"/>
                    <a:pt x="66" y="43"/>
                    <a:pt x="64" y="44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3" y="46"/>
                    <a:pt x="64" y="45"/>
                    <a:pt x="64" y="44"/>
                  </a:cubicBezTo>
                  <a:cubicBezTo>
                    <a:pt x="63" y="46"/>
                    <a:pt x="61" y="44"/>
                    <a:pt x="60" y="44"/>
                  </a:cubicBezTo>
                  <a:cubicBezTo>
                    <a:pt x="60" y="45"/>
                    <a:pt x="60" y="45"/>
                    <a:pt x="60" y="46"/>
                  </a:cubicBezTo>
                  <a:cubicBezTo>
                    <a:pt x="59" y="43"/>
                    <a:pt x="57" y="47"/>
                    <a:pt x="55" y="45"/>
                  </a:cubicBezTo>
                  <a:cubicBezTo>
                    <a:pt x="56" y="48"/>
                    <a:pt x="55" y="47"/>
                    <a:pt x="54" y="48"/>
                  </a:cubicBezTo>
                  <a:cubicBezTo>
                    <a:pt x="54" y="47"/>
                    <a:pt x="54" y="46"/>
                    <a:pt x="54" y="46"/>
                  </a:cubicBezTo>
                  <a:cubicBezTo>
                    <a:pt x="53" y="46"/>
                    <a:pt x="52" y="46"/>
                    <a:pt x="51" y="45"/>
                  </a:cubicBezTo>
                  <a:cubicBezTo>
                    <a:pt x="51" y="46"/>
                    <a:pt x="50" y="48"/>
                    <a:pt x="50" y="47"/>
                  </a:cubicBezTo>
                  <a:cubicBezTo>
                    <a:pt x="49" y="45"/>
                    <a:pt x="48" y="47"/>
                    <a:pt x="48" y="46"/>
                  </a:cubicBezTo>
                  <a:cubicBezTo>
                    <a:pt x="48" y="48"/>
                    <a:pt x="47" y="49"/>
                    <a:pt x="46" y="49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4" y="47"/>
                    <a:pt x="42" y="44"/>
                    <a:pt x="39" y="47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6" y="47"/>
                    <a:pt x="35" y="45"/>
                    <a:pt x="32" y="47"/>
                  </a:cubicBezTo>
                  <a:cubicBezTo>
                    <a:pt x="33" y="46"/>
                    <a:pt x="30" y="45"/>
                    <a:pt x="30" y="45"/>
                  </a:cubicBezTo>
                  <a:cubicBezTo>
                    <a:pt x="29" y="46"/>
                    <a:pt x="28" y="46"/>
                    <a:pt x="27" y="48"/>
                  </a:cubicBezTo>
                  <a:cubicBezTo>
                    <a:pt x="27" y="48"/>
                    <a:pt x="27" y="46"/>
                    <a:pt x="27" y="46"/>
                  </a:cubicBezTo>
                  <a:cubicBezTo>
                    <a:pt x="26" y="45"/>
                    <a:pt x="26" y="43"/>
                    <a:pt x="25" y="45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4" y="44"/>
                    <a:pt x="22" y="46"/>
                    <a:pt x="22" y="44"/>
                  </a:cubicBezTo>
                  <a:cubicBezTo>
                    <a:pt x="21" y="45"/>
                    <a:pt x="20" y="45"/>
                    <a:pt x="20" y="46"/>
                  </a:cubicBezTo>
                  <a:cubicBezTo>
                    <a:pt x="19" y="46"/>
                    <a:pt x="20" y="44"/>
                    <a:pt x="19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19" y="42"/>
                    <a:pt x="17" y="42"/>
                    <a:pt x="15" y="42"/>
                  </a:cubicBezTo>
                  <a:cubicBezTo>
                    <a:pt x="16" y="40"/>
                    <a:pt x="13" y="41"/>
                    <a:pt x="13" y="39"/>
                  </a:cubicBezTo>
                  <a:cubicBezTo>
                    <a:pt x="12" y="40"/>
                    <a:pt x="13" y="38"/>
                    <a:pt x="10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8"/>
                    <a:pt x="11" y="37"/>
                    <a:pt x="12" y="37"/>
                  </a:cubicBezTo>
                  <a:cubicBezTo>
                    <a:pt x="12" y="37"/>
                    <a:pt x="11" y="37"/>
                    <a:pt x="11" y="3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6"/>
                    <a:pt x="11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1" y="36"/>
                    <a:pt x="11" y="36"/>
                  </a:cubicBezTo>
                  <a:cubicBezTo>
                    <a:pt x="11" y="36"/>
                    <a:pt x="11" y="36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9" y="35"/>
                    <a:pt x="12" y="34"/>
                    <a:pt x="10" y="34"/>
                  </a:cubicBezTo>
                  <a:cubicBezTo>
                    <a:pt x="10" y="34"/>
                    <a:pt x="10" y="33"/>
                    <a:pt x="11" y="32"/>
                  </a:cubicBezTo>
                  <a:cubicBezTo>
                    <a:pt x="10" y="34"/>
                    <a:pt x="10" y="32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0"/>
                    <a:pt x="10" y="30"/>
                    <a:pt x="10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10" y="30"/>
                    <a:pt x="10" y="30"/>
                  </a:cubicBezTo>
                  <a:cubicBezTo>
                    <a:pt x="10" y="30"/>
                    <a:pt x="9" y="30"/>
                    <a:pt x="5" y="31"/>
                  </a:cubicBezTo>
                  <a:cubicBezTo>
                    <a:pt x="4" y="32"/>
                    <a:pt x="9" y="31"/>
                    <a:pt x="8" y="32"/>
                  </a:cubicBezTo>
                  <a:cubicBezTo>
                    <a:pt x="5" y="32"/>
                    <a:pt x="9" y="34"/>
                    <a:pt x="6" y="34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3"/>
                    <a:pt x="5" y="33"/>
                    <a:pt x="5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5" y="34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1" y="36"/>
                    <a:pt x="4" y="35"/>
                    <a:pt x="4" y="36"/>
                  </a:cubicBezTo>
                  <a:cubicBezTo>
                    <a:pt x="4" y="36"/>
                    <a:pt x="1" y="36"/>
                    <a:pt x="0" y="37"/>
                  </a:cubicBezTo>
                  <a:cubicBezTo>
                    <a:pt x="1" y="38"/>
                    <a:pt x="3" y="40"/>
                    <a:pt x="2" y="42"/>
                  </a:cubicBezTo>
                  <a:cubicBezTo>
                    <a:pt x="3" y="43"/>
                    <a:pt x="4" y="44"/>
                    <a:pt x="6" y="44"/>
                  </a:cubicBezTo>
                  <a:cubicBezTo>
                    <a:pt x="6" y="44"/>
                    <a:pt x="3" y="45"/>
                    <a:pt x="5" y="45"/>
                  </a:cubicBezTo>
                  <a:cubicBezTo>
                    <a:pt x="4" y="46"/>
                    <a:pt x="3" y="47"/>
                    <a:pt x="3" y="47"/>
                  </a:cubicBezTo>
                  <a:cubicBezTo>
                    <a:pt x="4" y="47"/>
                    <a:pt x="4" y="49"/>
                    <a:pt x="5" y="46"/>
                  </a:cubicBezTo>
                  <a:cubicBezTo>
                    <a:pt x="6" y="48"/>
                    <a:pt x="7" y="49"/>
                    <a:pt x="8" y="49"/>
                  </a:cubicBezTo>
                  <a:cubicBezTo>
                    <a:pt x="8" y="49"/>
                    <a:pt x="6" y="50"/>
                    <a:pt x="6" y="51"/>
                  </a:cubicBezTo>
                  <a:cubicBezTo>
                    <a:pt x="8" y="50"/>
                    <a:pt x="9" y="50"/>
                    <a:pt x="10" y="51"/>
                  </a:cubicBezTo>
                  <a:cubicBezTo>
                    <a:pt x="11" y="50"/>
                    <a:pt x="10" y="50"/>
                    <a:pt x="11" y="48"/>
                  </a:cubicBezTo>
                  <a:cubicBezTo>
                    <a:pt x="12" y="48"/>
                    <a:pt x="12" y="48"/>
                    <a:pt x="13" y="48"/>
                  </a:cubicBezTo>
                  <a:cubicBezTo>
                    <a:pt x="12" y="49"/>
                    <a:pt x="10" y="52"/>
                    <a:pt x="11" y="52"/>
                  </a:cubicBezTo>
                  <a:cubicBezTo>
                    <a:pt x="9" y="55"/>
                    <a:pt x="10" y="51"/>
                    <a:pt x="8" y="54"/>
                  </a:cubicBezTo>
                  <a:cubicBezTo>
                    <a:pt x="7" y="55"/>
                    <a:pt x="5" y="54"/>
                    <a:pt x="6" y="53"/>
                  </a:cubicBezTo>
                  <a:cubicBezTo>
                    <a:pt x="3" y="54"/>
                    <a:pt x="6" y="54"/>
                    <a:pt x="4" y="55"/>
                  </a:cubicBezTo>
                  <a:cubicBezTo>
                    <a:pt x="5" y="56"/>
                    <a:pt x="6" y="55"/>
                    <a:pt x="8" y="55"/>
                  </a:cubicBezTo>
                  <a:cubicBezTo>
                    <a:pt x="8" y="54"/>
                    <a:pt x="8" y="54"/>
                    <a:pt x="9" y="53"/>
                  </a:cubicBezTo>
                  <a:cubicBezTo>
                    <a:pt x="11" y="52"/>
                    <a:pt x="9" y="56"/>
                    <a:pt x="9" y="56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9" y="57"/>
                    <a:pt x="10" y="56"/>
                    <a:pt x="11" y="57"/>
                  </a:cubicBezTo>
                  <a:cubicBezTo>
                    <a:pt x="9" y="60"/>
                    <a:pt x="9" y="56"/>
                    <a:pt x="8" y="58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8" y="61"/>
                    <a:pt x="9" y="58"/>
                    <a:pt x="10" y="59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1" y="59"/>
                    <a:pt x="11" y="57"/>
                    <a:pt x="11" y="57"/>
                  </a:cubicBezTo>
                  <a:cubicBezTo>
                    <a:pt x="13" y="55"/>
                    <a:pt x="11" y="57"/>
                    <a:pt x="13" y="57"/>
                  </a:cubicBezTo>
                  <a:cubicBezTo>
                    <a:pt x="14" y="56"/>
                    <a:pt x="12" y="57"/>
                    <a:pt x="13" y="56"/>
                  </a:cubicBezTo>
                  <a:cubicBezTo>
                    <a:pt x="14" y="54"/>
                    <a:pt x="14" y="54"/>
                    <a:pt x="15" y="54"/>
                  </a:cubicBezTo>
                  <a:cubicBezTo>
                    <a:pt x="15" y="55"/>
                    <a:pt x="14" y="56"/>
                    <a:pt x="14" y="57"/>
                  </a:cubicBezTo>
                  <a:cubicBezTo>
                    <a:pt x="14" y="58"/>
                    <a:pt x="13" y="57"/>
                    <a:pt x="14" y="57"/>
                  </a:cubicBezTo>
                  <a:cubicBezTo>
                    <a:pt x="12" y="58"/>
                    <a:pt x="12" y="60"/>
                    <a:pt x="11" y="61"/>
                  </a:cubicBezTo>
                  <a:cubicBezTo>
                    <a:pt x="11" y="62"/>
                    <a:pt x="12" y="60"/>
                    <a:pt x="13" y="60"/>
                  </a:cubicBezTo>
                  <a:cubicBezTo>
                    <a:pt x="13" y="60"/>
                    <a:pt x="14" y="58"/>
                    <a:pt x="14" y="58"/>
                  </a:cubicBezTo>
                  <a:cubicBezTo>
                    <a:pt x="17" y="54"/>
                    <a:pt x="13" y="61"/>
                    <a:pt x="15" y="61"/>
                  </a:cubicBezTo>
                  <a:cubicBezTo>
                    <a:pt x="16" y="58"/>
                    <a:pt x="18" y="58"/>
                    <a:pt x="19" y="54"/>
                  </a:cubicBezTo>
                  <a:cubicBezTo>
                    <a:pt x="19" y="54"/>
                    <a:pt x="20" y="53"/>
                    <a:pt x="20" y="54"/>
                  </a:cubicBezTo>
                  <a:cubicBezTo>
                    <a:pt x="19" y="56"/>
                    <a:pt x="20" y="56"/>
                    <a:pt x="18" y="57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61"/>
                    <a:pt x="17" y="63"/>
                    <a:pt x="17" y="64"/>
                  </a:cubicBezTo>
                  <a:cubicBezTo>
                    <a:pt x="18" y="63"/>
                    <a:pt x="18" y="62"/>
                    <a:pt x="19" y="62"/>
                  </a:cubicBezTo>
                  <a:cubicBezTo>
                    <a:pt x="18" y="62"/>
                    <a:pt x="18" y="63"/>
                    <a:pt x="19" y="64"/>
                  </a:cubicBezTo>
                  <a:cubicBezTo>
                    <a:pt x="18" y="63"/>
                    <a:pt x="20" y="61"/>
                    <a:pt x="20" y="60"/>
                  </a:cubicBezTo>
                  <a:cubicBezTo>
                    <a:pt x="21" y="61"/>
                    <a:pt x="21" y="63"/>
                    <a:pt x="20" y="63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20" y="63"/>
                    <a:pt x="19" y="65"/>
                    <a:pt x="20" y="65"/>
                  </a:cubicBezTo>
                  <a:cubicBezTo>
                    <a:pt x="20" y="64"/>
                    <a:pt x="21" y="62"/>
                    <a:pt x="22" y="61"/>
                  </a:cubicBezTo>
                  <a:cubicBezTo>
                    <a:pt x="22" y="61"/>
                    <a:pt x="22" y="62"/>
                    <a:pt x="23" y="62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2" y="63"/>
                    <a:pt x="21" y="66"/>
                    <a:pt x="22" y="66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3" y="65"/>
                    <a:pt x="23" y="65"/>
                    <a:pt x="24" y="65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4" y="65"/>
                    <a:pt x="25" y="63"/>
                    <a:pt x="25" y="65"/>
                  </a:cubicBezTo>
                  <a:cubicBezTo>
                    <a:pt x="25" y="63"/>
                    <a:pt x="24" y="65"/>
                    <a:pt x="24" y="64"/>
                  </a:cubicBezTo>
                  <a:cubicBezTo>
                    <a:pt x="24" y="62"/>
                    <a:pt x="25" y="62"/>
                    <a:pt x="25" y="62"/>
                  </a:cubicBezTo>
                  <a:cubicBezTo>
                    <a:pt x="25" y="62"/>
                    <a:pt x="25" y="62"/>
                    <a:pt x="25" y="63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6" y="63"/>
                    <a:pt x="26" y="64"/>
                    <a:pt x="26" y="65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6" y="66"/>
                    <a:pt x="28" y="62"/>
                    <a:pt x="28" y="64"/>
                  </a:cubicBezTo>
                  <a:cubicBezTo>
                    <a:pt x="28" y="65"/>
                    <a:pt x="27" y="66"/>
                    <a:pt x="27" y="67"/>
                  </a:cubicBezTo>
                  <a:cubicBezTo>
                    <a:pt x="28" y="64"/>
                    <a:pt x="29" y="64"/>
                    <a:pt x="30" y="62"/>
                  </a:cubicBezTo>
                  <a:cubicBezTo>
                    <a:pt x="30" y="63"/>
                    <a:pt x="28" y="65"/>
                    <a:pt x="28" y="67"/>
                  </a:cubicBezTo>
                  <a:cubicBezTo>
                    <a:pt x="29" y="65"/>
                    <a:pt x="29" y="69"/>
                    <a:pt x="30" y="66"/>
                  </a:cubicBezTo>
                  <a:cubicBezTo>
                    <a:pt x="30" y="65"/>
                    <a:pt x="31" y="64"/>
                    <a:pt x="31" y="63"/>
                  </a:cubicBezTo>
                  <a:cubicBezTo>
                    <a:pt x="32" y="64"/>
                    <a:pt x="31" y="64"/>
                    <a:pt x="31" y="66"/>
                  </a:cubicBezTo>
                  <a:cubicBezTo>
                    <a:pt x="32" y="65"/>
                    <a:pt x="32" y="63"/>
                    <a:pt x="32" y="62"/>
                  </a:cubicBezTo>
                  <a:cubicBezTo>
                    <a:pt x="32" y="63"/>
                    <a:pt x="33" y="61"/>
                    <a:pt x="34" y="62"/>
                  </a:cubicBezTo>
                  <a:cubicBezTo>
                    <a:pt x="33" y="64"/>
                    <a:pt x="32" y="63"/>
                    <a:pt x="33" y="64"/>
                  </a:cubicBezTo>
                  <a:cubicBezTo>
                    <a:pt x="34" y="65"/>
                    <a:pt x="34" y="60"/>
                    <a:pt x="35" y="60"/>
                  </a:cubicBezTo>
                  <a:cubicBezTo>
                    <a:pt x="35" y="59"/>
                    <a:pt x="36" y="56"/>
                    <a:pt x="36" y="55"/>
                  </a:cubicBezTo>
                  <a:cubicBezTo>
                    <a:pt x="37" y="56"/>
                    <a:pt x="36" y="56"/>
                    <a:pt x="36" y="58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61"/>
                    <a:pt x="34" y="63"/>
                    <a:pt x="34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5" y="65"/>
                    <a:pt x="34" y="66"/>
                    <a:pt x="34" y="67"/>
                  </a:cubicBezTo>
                  <a:cubicBezTo>
                    <a:pt x="35" y="65"/>
                    <a:pt x="36" y="67"/>
                    <a:pt x="36" y="66"/>
                  </a:cubicBezTo>
                  <a:cubicBezTo>
                    <a:pt x="36" y="65"/>
                    <a:pt x="35" y="67"/>
                    <a:pt x="36" y="65"/>
                  </a:cubicBezTo>
                  <a:cubicBezTo>
                    <a:pt x="36" y="65"/>
                    <a:pt x="37" y="62"/>
                    <a:pt x="37" y="63"/>
                  </a:cubicBezTo>
                  <a:cubicBezTo>
                    <a:pt x="37" y="65"/>
                    <a:pt x="37" y="66"/>
                    <a:pt x="37" y="67"/>
                  </a:cubicBezTo>
                  <a:cubicBezTo>
                    <a:pt x="37" y="68"/>
                    <a:pt x="37" y="65"/>
                    <a:pt x="38" y="66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40" y="68"/>
                    <a:pt x="42" y="67"/>
                    <a:pt x="45" y="63"/>
                  </a:cubicBezTo>
                  <a:cubicBezTo>
                    <a:pt x="45" y="65"/>
                    <a:pt x="45" y="65"/>
                    <a:pt x="46" y="67"/>
                  </a:cubicBezTo>
                  <a:cubicBezTo>
                    <a:pt x="46" y="66"/>
                    <a:pt x="46" y="65"/>
                    <a:pt x="47" y="65"/>
                  </a:cubicBezTo>
                  <a:cubicBezTo>
                    <a:pt x="47" y="67"/>
                    <a:pt x="47" y="67"/>
                    <a:pt x="47" y="67"/>
                  </a:cubicBezTo>
                  <a:cubicBezTo>
                    <a:pt x="48" y="68"/>
                    <a:pt x="49" y="66"/>
                    <a:pt x="49" y="65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50" y="68"/>
                    <a:pt x="50" y="65"/>
                    <a:pt x="50" y="65"/>
                  </a:cubicBezTo>
                  <a:cubicBezTo>
                    <a:pt x="50" y="66"/>
                    <a:pt x="50" y="66"/>
                    <a:pt x="50" y="66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1" y="64"/>
                    <a:pt x="52" y="65"/>
                    <a:pt x="52" y="67"/>
                  </a:cubicBezTo>
                  <a:cubicBezTo>
                    <a:pt x="52" y="66"/>
                    <a:pt x="52" y="66"/>
                    <a:pt x="52" y="65"/>
                  </a:cubicBezTo>
                  <a:cubicBezTo>
                    <a:pt x="52" y="67"/>
                    <a:pt x="54" y="67"/>
                    <a:pt x="55" y="66"/>
                  </a:cubicBezTo>
                  <a:cubicBezTo>
                    <a:pt x="54" y="65"/>
                    <a:pt x="54" y="65"/>
                    <a:pt x="54" y="63"/>
                  </a:cubicBezTo>
                  <a:cubicBezTo>
                    <a:pt x="54" y="61"/>
                    <a:pt x="55" y="64"/>
                    <a:pt x="55" y="62"/>
                  </a:cubicBezTo>
                  <a:cubicBezTo>
                    <a:pt x="55" y="63"/>
                    <a:pt x="55" y="64"/>
                    <a:pt x="55" y="65"/>
                  </a:cubicBezTo>
                  <a:cubicBezTo>
                    <a:pt x="56" y="68"/>
                    <a:pt x="58" y="65"/>
                    <a:pt x="59" y="66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1" y="67"/>
                    <a:pt x="62" y="64"/>
                    <a:pt x="63" y="65"/>
                  </a:cubicBezTo>
                  <a:cubicBezTo>
                    <a:pt x="63" y="65"/>
                    <a:pt x="63" y="62"/>
                    <a:pt x="64" y="62"/>
                  </a:cubicBezTo>
                  <a:cubicBezTo>
                    <a:pt x="64" y="60"/>
                    <a:pt x="64" y="64"/>
                    <a:pt x="65" y="66"/>
                  </a:cubicBezTo>
                  <a:cubicBezTo>
                    <a:pt x="65" y="65"/>
                    <a:pt x="65" y="64"/>
                    <a:pt x="66" y="64"/>
                  </a:cubicBezTo>
                  <a:cubicBezTo>
                    <a:pt x="66" y="65"/>
                    <a:pt x="66" y="65"/>
                    <a:pt x="66" y="65"/>
                  </a:cubicBezTo>
                  <a:cubicBezTo>
                    <a:pt x="66" y="64"/>
                    <a:pt x="67" y="63"/>
                    <a:pt x="67" y="64"/>
                  </a:cubicBezTo>
                  <a:cubicBezTo>
                    <a:pt x="67" y="64"/>
                    <a:pt x="67" y="64"/>
                    <a:pt x="67" y="64"/>
                  </a:cubicBezTo>
                  <a:cubicBezTo>
                    <a:pt x="67" y="64"/>
                    <a:pt x="68" y="66"/>
                    <a:pt x="68" y="65"/>
                  </a:cubicBezTo>
                  <a:cubicBezTo>
                    <a:pt x="68" y="64"/>
                    <a:pt x="69" y="65"/>
                    <a:pt x="69" y="63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71" y="66"/>
                    <a:pt x="70" y="63"/>
                    <a:pt x="70" y="62"/>
                  </a:cubicBezTo>
                  <a:cubicBezTo>
                    <a:pt x="71" y="61"/>
                    <a:pt x="71" y="63"/>
                    <a:pt x="71" y="63"/>
                  </a:cubicBezTo>
                  <a:cubicBezTo>
                    <a:pt x="71" y="64"/>
                    <a:pt x="71" y="63"/>
                    <a:pt x="71" y="63"/>
                  </a:cubicBezTo>
                  <a:cubicBezTo>
                    <a:pt x="70" y="65"/>
                    <a:pt x="71" y="64"/>
                    <a:pt x="71" y="65"/>
                  </a:cubicBezTo>
                  <a:cubicBezTo>
                    <a:pt x="71" y="65"/>
                    <a:pt x="71" y="63"/>
                    <a:pt x="72" y="63"/>
                  </a:cubicBezTo>
                  <a:cubicBezTo>
                    <a:pt x="72" y="63"/>
                    <a:pt x="73" y="63"/>
                    <a:pt x="73" y="65"/>
                  </a:cubicBezTo>
                  <a:cubicBezTo>
                    <a:pt x="73" y="64"/>
                    <a:pt x="73" y="64"/>
                    <a:pt x="73" y="63"/>
                  </a:cubicBezTo>
                  <a:cubicBezTo>
                    <a:pt x="73" y="63"/>
                    <a:pt x="73" y="62"/>
                    <a:pt x="72" y="61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1"/>
                    <a:pt x="74" y="62"/>
                    <a:pt x="74" y="60"/>
                  </a:cubicBezTo>
                  <a:cubicBezTo>
                    <a:pt x="74" y="62"/>
                    <a:pt x="74" y="62"/>
                    <a:pt x="74" y="62"/>
                  </a:cubicBezTo>
                  <a:cubicBezTo>
                    <a:pt x="74" y="61"/>
                    <a:pt x="75" y="61"/>
                    <a:pt x="75" y="61"/>
                  </a:cubicBezTo>
                  <a:cubicBezTo>
                    <a:pt x="75" y="62"/>
                    <a:pt x="75" y="64"/>
                    <a:pt x="76" y="65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7" y="63"/>
                    <a:pt x="77" y="63"/>
                    <a:pt x="77" y="64"/>
                  </a:cubicBezTo>
                  <a:cubicBezTo>
                    <a:pt x="78" y="65"/>
                    <a:pt x="78" y="59"/>
                    <a:pt x="79" y="61"/>
                  </a:cubicBezTo>
                  <a:cubicBezTo>
                    <a:pt x="79" y="63"/>
                    <a:pt x="79" y="63"/>
                    <a:pt x="80" y="64"/>
                  </a:cubicBezTo>
                  <a:cubicBezTo>
                    <a:pt x="80" y="63"/>
                    <a:pt x="80" y="63"/>
                    <a:pt x="80" y="62"/>
                  </a:cubicBezTo>
                  <a:cubicBezTo>
                    <a:pt x="80" y="61"/>
                    <a:pt x="80" y="64"/>
                    <a:pt x="79" y="63"/>
                  </a:cubicBezTo>
                  <a:cubicBezTo>
                    <a:pt x="79" y="61"/>
                    <a:pt x="80" y="62"/>
                    <a:pt x="80" y="61"/>
                  </a:cubicBezTo>
                  <a:cubicBezTo>
                    <a:pt x="81" y="66"/>
                    <a:pt x="83" y="62"/>
                    <a:pt x="84" y="64"/>
                  </a:cubicBezTo>
                  <a:cubicBezTo>
                    <a:pt x="84" y="61"/>
                    <a:pt x="85" y="63"/>
                    <a:pt x="85" y="62"/>
                  </a:cubicBezTo>
                  <a:cubicBezTo>
                    <a:pt x="85" y="65"/>
                    <a:pt x="86" y="62"/>
                    <a:pt x="86" y="63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7" y="62"/>
                    <a:pt x="87" y="57"/>
                    <a:pt x="88" y="60"/>
                  </a:cubicBezTo>
                  <a:cubicBezTo>
                    <a:pt x="88" y="60"/>
                    <a:pt x="88" y="61"/>
                    <a:pt x="88" y="62"/>
                  </a:cubicBezTo>
                  <a:cubicBezTo>
                    <a:pt x="89" y="65"/>
                    <a:pt x="89" y="59"/>
                    <a:pt x="90" y="62"/>
                  </a:cubicBezTo>
                  <a:cubicBezTo>
                    <a:pt x="90" y="61"/>
                    <a:pt x="89" y="60"/>
                    <a:pt x="90" y="59"/>
                  </a:cubicBezTo>
                  <a:cubicBezTo>
                    <a:pt x="91" y="60"/>
                    <a:pt x="92" y="61"/>
                    <a:pt x="92" y="62"/>
                  </a:cubicBezTo>
                  <a:cubicBezTo>
                    <a:pt x="92" y="61"/>
                    <a:pt x="92" y="60"/>
                    <a:pt x="92" y="61"/>
                  </a:cubicBezTo>
                  <a:cubicBezTo>
                    <a:pt x="93" y="62"/>
                    <a:pt x="92" y="62"/>
                    <a:pt x="92" y="62"/>
                  </a:cubicBezTo>
                  <a:cubicBezTo>
                    <a:pt x="93" y="63"/>
                    <a:pt x="93" y="61"/>
                    <a:pt x="94" y="60"/>
                  </a:cubicBezTo>
                  <a:cubicBezTo>
                    <a:pt x="94" y="62"/>
                    <a:pt x="95" y="61"/>
                    <a:pt x="96" y="62"/>
                  </a:cubicBezTo>
                  <a:cubicBezTo>
                    <a:pt x="96" y="60"/>
                    <a:pt x="98" y="63"/>
                    <a:pt x="97" y="60"/>
                  </a:cubicBezTo>
                  <a:cubicBezTo>
                    <a:pt x="98" y="61"/>
                    <a:pt x="98" y="61"/>
                    <a:pt x="98" y="61"/>
                  </a:cubicBezTo>
                  <a:cubicBezTo>
                    <a:pt x="98" y="60"/>
                    <a:pt x="98" y="58"/>
                    <a:pt x="98" y="58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99" y="62"/>
                    <a:pt x="99" y="60"/>
                    <a:pt x="100" y="61"/>
                  </a:cubicBezTo>
                  <a:cubicBezTo>
                    <a:pt x="99" y="59"/>
                    <a:pt x="100" y="61"/>
                    <a:pt x="100" y="60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101" y="58"/>
                    <a:pt x="100" y="58"/>
                    <a:pt x="101" y="57"/>
                  </a:cubicBezTo>
                  <a:cubicBezTo>
                    <a:pt x="101" y="57"/>
                    <a:pt x="101" y="60"/>
                    <a:pt x="101" y="59"/>
                  </a:cubicBezTo>
                  <a:cubicBezTo>
                    <a:pt x="102" y="60"/>
                    <a:pt x="102" y="60"/>
                    <a:pt x="102" y="59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2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60"/>
                  </a:cubicBezTo>
                  <a:cubicBezTo>
                    <a:pt x="104" y="61"/>
                    <a:pt x="104" y="61"/>
                    <a:pt x="104" y="61"/>
                  </a:cubicBezTo>
                  <a:cubicBezTo>
                    <a:pt x="104" y="61"/>
                    <a:pt x="104" y="59"/>
                    <a:pt x="104" y="59"/>
                  </a:cubicBezTo>
                  <a:cubicBezTo>
                    <a:pt x="106" y="60"/>
                    <a:pt x="108" y="58"/>
                    <a:pt x="108" y="57"/>
                  </a:cubicBezTo>
                  <a:cubicBezTo>
                    <a:pt x="108" y="57"/>
                    <a:pt x="108" y="58"/>
                    <a:pt x="108" y="58"/>
                  </a:cubicBezTo>
                  <a:cubicBezTo>
                    <a:pt x="108" y="57"/>
                    <a:pt x="108" y="56"/>
                    <a:pt x="109" y="57"/>
                  </a:cubicBezTo>
                  <a:cubicBezTo>
                    <a:pt x="109" y="56"/>
                    <a:pt x="109" y="58"/>
                    <a:pt x="110" y="58"/>
                  </a:cubicBezTo>
                  <a:cubicBezTo>
                    <a:pt x="110" y="58"/>
                    <a:pt x="110" y="56"/>
                    <a:pt x="109" y="56"/>
                  </a:cubicBezTo>
                  <a:cubicBezTo>
                    <a:pt x="111" y="59"/>
                    <a:pt x="111" y="55"/>
                    <a:pt x="113" y="56"/>
                  </a:cubicBezTo>
                  <a:cubicBezTo>
                    <a:pt x="113" y="56"/>
                    <a:pt x="113" y="57"/>
                    <a:pt x="113" y="57"/>
                  </a:cubicBezTo>
                  <a:cubicBezTo>
                    <a:pt x="114" y="56"/>
                    <a:pt x="114" y="55"/>
                    <a:pt x="115" y="53"/>
                  </a:cubicBezTo>
                  <a:cubicBezTo>
                    <a:pt x="115" y="55"/>
                    <a:pt x="115" y="55"/>
                    <a:pt x="115" y="55"/>
                  </a:cubicBezTo>
                  <a:cubicBezTo>
                    <a:pt x="115" y="55"/>
                    <a:pt x="116" y="55"/>
                    <a:pt x="116" y="54"/>
                  </a:cubicBezTo>
                  <a:cubicBezTo>
                    <a:pt x="115" y="52"/>
                    <a:pt x="116" y="51"/>
                    <a:pt x="116" y="51"/>
                  </a:cubicBezTo>
                  <a:cubicBezTo>
                    <a:pt x="116" y="51"/>
                    <a:pt x="116" y="51"/>
                    <a:pt x="116" y="51"/>
                  </a:cubicBezTo>
                  <a:cubicBezTo>
                    <a:pt x="117" y="50"/>
                    <a:pt x="117" y="50"/>
                    <a:pt x="117" y="50"/>
                  </a:cubicBezTo>
                  <a:cubicBezTo>
                    <a:pt x="118" y="51"/>
                    <a:pt x="117" y="51"/>
                    <a:pt x="117" y="52"/>
                  </a:cubicBezTo>
                  <a:cubicBezTo>
                    <a:pt x="118" y="54"/>
                    <a:pt x="119" y="53"/>
                    <a:pt x="119" y="53"/>
                  </a:cubicBezTo>
                  <a:cubicBezTo>
                    <a:pt x="119" y="51"/>
                    <a:pt x="119" y="51"/>
                    <a:pt x="119" y="51"/>
                  </a:cubicBezTo>
                  <a:cubicBezTo>
                    <a:pt x="120" y="51"/>
                    <a:pt x="120" y="53"/>
                    <a:pt x="120" y="53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48"/>
                    <a:pt x="121" y="50"/>
                    <a:pt x="121" y="51"/>
                  </a:cubicBezTo>
                  <a:cubicBezTo>
                    <a:pt x="122" y="50"/>
                    <a:pt x="122" y="47"/>
                    <a:pt x="122" y="45"/>
                  </a:cubicBezTo>
                  <a:cubicBezTo>
                    <a:pt x="122" y="46"/>
                    <a:pt x="123" y="44"/>
                    <a:pt x="123" y="44"/>
                  </a:cubicBezTo>
                  <a:cubicBezTo>
                    <a:pt x="124" y="45"/>
                    <a:pt x="123" y="44"/>
                    <a:pt x="123" y="45"/>
                  </a:cubicBezTo>
                  <a:cubicBezTo>
                    <a:pt x="124" y="47"/>
                    <a:pt x="124" y="47"/>
                    <a:pt x="124" y="47"/>
                  </a:cubicBezTo>
                  <a:cubicBezTo>
                    <a:pt x="123" y="47"/>
                    <a:pt x="125" y="49"/>
                    <a:pt x="125" y="50"/>
                  </a:cubicBezTo>
                  <a:cubicBezTo>
                    <a:pt x="125" y="49"/>
                    <a:pt x="126" y="49"/>
                    <a:pt x="127" y="50"/>
                  </a:cubicBezTo>
                  <a:cubicBezTo>
                    <a:pt x="126" y="47"/>
                    <a:pt x="128" y="48"/>
                    <a:pt x="127" y="45"/>
                  </a:cubicBezTo>
                  <a:cubicBezTo>
                    <a:pt x="128" y="45"/>
                    <a:pt x="128" y="47"/>
                    <a:pt x="129" y="48"/>
                  </a:cubicBezTo>
                  <a:cubicBezTo>
                    <a:pt x="129" y="46"/>
                    <a:pt x="131" y="47"/>
                    <a:pt x="131" y="46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2" y="46"/>
                    <a:pt x="134" y="46"/>
                    <a:pt x="133" y="43"/>
                  </a:cubicBezTo>
                  <a:cubicBezTo>
                    <a:pt x="134" y="45"/>
                    <a:pt x="134" y="45"/>
                    <a:pt x="134" y="45"/>
                  </a:cubicBezTo>
                  <a:cubicBezTo>
                    <a:pt x="135" y="45"/>
                    <a:pt x="133" y="42"/>
                    <a:pt x="134" y="43"/>
                  </a:cubicBezTo>
                  <a:cubicBezTo>
                    <a:pt x="135" y="44"/>
                    <a:pt x="135" y="44"/>
                    <a:pt x="135" y="44"/>
                  </a:cubicBezTo>
                  <a:cubicBezTo>
                    <a:pt x="135" y="43"/>
                    <a:pt x="136" y="45"/>
                    <a:pt x="136" y="43"/>
                  </a:cubicBezTo>
                  <a:cubicBezTo>
                    <a:pt x="136" y="44"/>
                    <a:pt x="136" y="44"/>
                    <a:pt x="136" y="44"/>
                  </a:cubicBezTo>
                  <a:cubicBezTo>
                    <a:pt x="137" y="43"/>
                    <a:pt x="138" y="43"/>
                    <a:pt x="137" y="41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139" y="44"/>
                    <a:pt x="138" y="41"/>
                    <a:pt x="139" y="41"/>
                  </a:cubicBezTo>
                  <a:cubicBezTo>
                    <a:pt x="139" y="42"/>
                    <a:pt x="140" y="42"/>
                    <a:pt x="139" y="42"/>
                  </a:cubicBezTo>
                  <a:cubicBezTo>
                    <a:pt x="139" y="41"/>
                    <a:pt x="140" y="41"/>
                    <a:pt x="140" y="40"/>
                  </a:cubicBezTo>
                  <a:cubicBezTo>
                    <a:pt x="142" y="42"/>
                    <a:pt x="142" y="42"/>
                    <a:pt x="142" y="42"/>
                  </a:cubicBezTo>
                  <a:cubicBezTo>
                    <a:pt x="145" y="41"/>
                    <a:pt x="148" y="39"/>
                    <a:pt x="150" y="36"/>
                  </a:cubicBezTo>
                  <a:cubicBezTo>
                    <a:pt x="152" y="38"/>
                    <a:pt x="150" y="38"/>
                    <a:pt x="151" y="39"/>
                  </a:cubicBezTo>
                  <a:cubicBezTo>
                    <a:pt x="150" y="37"/>
                    <a:pt x="151" y="38"/>
                    <a:pt x="152" y="37"/>
                  </a:cubicBezTo>
                  <a:cubicBezTo>
                    <a:pt x="152" y="37"/>
                    <a:pt x="152" y="37"/>
                    <a:pt x="152" y="37"/>
                  </a:cubicBezTo>
                  <a:cubicBezTo>
                    <a:pt x="152" y="37"/>
                    <a:pt x="153" y="38"/>
                    <a:pt x="153" y="37"/>
                  </a:cubicBezTo>
                  <a:cubicBezTo>
                    <a:pt x="153" y="37"/>
                    <a:pt x="153" y="37"/>
                    <a:pt x="153" y="37"/>
                  </a:cubicBezTo>
                  <a:cubicBezTo>
                    <a:pt x="153" y="35"/>
                    <a:pt x="155" y="38"/>
                    <a:pt x="154" y="36"/>
                  </a:cubicBezTo>
                  <a:cubicBezTo>
                    <a:pt x="155" y="37"/>
                    <a:pt x="155" y="37"/>
                    <a:pt x="155" y="37"/>
                  </a:cubicBezTo>
                  <a:cubicBezTo>
                    <a:pt x="154" y="35"/>
                    <a:pt x="156" y="37"/>
                    <a:pt x="156" y="35"/>
                  </a:cubicBezTo>
                  <a:cubicBezTo>
                    <a:pt x="156" y="36"/>
                    <a:pt x="156" y="36"/>
                    <a:pt x="156" y="36"/>
                  </a:cubicBezTo>
                  <a:cubicBezTo>
                    <a:pt x="157" y="36"/>
                    <a:pt x="156" y="32"/>
                    <a:pt x="157" y="34"/>
                  </a:cubicBezTo>
                  <a:cubicBezTo>
                    <a:pt x="157" y="33"/>
                    <a:pt x="158" y="32"/>
                    <a:pt x="157" y="31"/>
                  </a:cubicBezTo>
                  <a:cubicBezTo>
                    <a:pt x="158" y="33"/>
                    <a:pt x="158" y="33"/>
                    <a:pt x="158" y="33"/>
                  </a:cubicBezTo>
                  <a:cubicBezTo>
                    <a:pt x="160" y="30"/>
                    <a:pt x="163" y="29"/>
                    <a:pt x="162" y="26"/>
                  </a:cubicBezTo>
                  <a:cubicBezTo>
                    <a:pt x="163" y="27"/>
                    <a:pt x="163" y="27"/>
                    <a:pt x="163" y="27"/>
                  </a:cubicBezTo>
                  <a:cubicBezTo>
                    <a:pt x="163" y="24"/>
                    <a:pt x="167" y="27"/>
                    <a:pt x="165" y="23"/>
                  </a:cubicBezTo>
                  <a:cubicBezTo>
                    <a:pt x="164" y="21"/>
                    <a:pt x="164" y="21"/>
                    <a:pt x="164" y="21"/>
                  </a:cubicBezTo>
                  <a:cubicBezTo>
                    <a:pt x="166" y="23"/>
                    <a:pt x="166" y="23"/>
                    <a:pt x="166" y="23"/>
                  </a:cubicBezTo>
                  <a:cubicBezTo>
                    <a:pt x="165" y="21"/>
                    <a:pt x="167" y="21"/>
                    <a:pt x="166" y="20"/>
                  </a:cubicBezTo>
                  <a:cubicBezTo>
                    <a:pt x="166" y="21"/>
                    <a:pt x="166" y="21"/>
                    <a:pt x="167" y="21"/>
                  </a:cubicBezTo>
                  <a:cubicBezTo>
                    <a:pt x="167" y="21"/>
                    <a:pt x="166" y="19"/>
                    <a:pt x="167" y="19"/>
                  </a:cubicBezTo>
                  <a:cubicBezTo>
                    <a:pt x="167" y="20"/>
                    <a:pt x="167" y="20"/>
                    <a:pt x="167" y="20"/>
                  </a:cubicBezTo>
                  <a:cubicBezTo>
                    <a:pt x="171" y="20"/>
                    <a:pt x="176" y="17"/>
                    <a:pt x="174" y="13"/>
                  </a:cubicBezTo>
                  <a:cubicBezTo>
                    <a:pt x="174" y="12"/>
                    <a:pt x="177" y="14"/>
                    <a:pt x="177" y="14"/>
                  </a:cubicBezTo>
                  <a:cubicBezTo>
                    <a:pt x="175" y="10"/>
                    <a:pt x="181" y="9"/>
                    <a:pt x="177" y="5"/>
                  </a:cubicBezTo>
                  <a:close/>
                  <a:moveTo>
                    <a:pt x="10" y="32"/>
                  </a:moveTo>
                  <a:cubicBezTo>
                    <a:pt x="10" y="32"/>
                    <a:pt x="10" y="32"/>
                    <a:pt x="10" y="31"/>
                  </a:cubicBezTo>
                  <a:cubicBezTo>
                    <a:pt x="10" y="32"/>
                    <a:pt x="10" y="32"/>
                    <a:pt x="10" y="32"/>
                  </a:cubicBezTo>
                  <a:close/>
                  <a:moveTo>
                    <a:pt x="6" y="35"/>
                  </a:moveTo>
                  <a:cubicBezTo>
                    <a:pt x="6" y="35"/>
                    <a:pt x="6" y="35"/>
                    <a:pt x="5" y="35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5"/>
                    <a:pt x="6" y="35"/>
                  </a:cubicBezTo>
                  <a:close/>
                  <a:moveTo>
                    <a:pt x="10" y="35"/>
                  </a:move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lose/>
                  <a:moveTo>
                    <a:pt x="9" y="32"/>
                  </a:moveTo>
                  <a:cubicBezTo>
                    <a:pt x="9" y="33"/>
                    <a:pt x="8" y="33"/>
                    <a:pt x="8" y="33"/>
                  </a:cubicBezTo>
                  <a:cubicBezTo>
                    <a:pt x="9" y="31"/>
                    <a:pt x="10" y="31"/>
                    <a:pt x="10" y="32"/>
                  </a:cubicBezTo>
                  <a:cubicBezTo>
                    <a:pt x="9" y="33"/>
                    <a:pt x="9" y="34"/>
                    <a:pt x="9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9" y="34"/>
                    <a:pt x="9" y="32"/>
                  </a:cubicBezTo>
                  <a:close/>
                  <a:moveTo>
                    <a:pt x="7" y="35"/>
                  </a:moveTo>
                  <a:cubicBezTo>
                    <a:pt x="7" y="35"/>
                    <a:pt x="7" y="34"/>
                    <a:pt x="7" y="34"/>
                  </a:cubicBezTo>
                  <a:cubicBezTo>
                    <a:pt x="7" y="34"/>
                    <a:pt x="7" y="34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lose/>
                  <a:moveTo>
                    <a:pt x="7" y="35"/>
                  </a:move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6"/>
                  </a:cubicBezTo>
                  <a:cubicBezTo>
                    <a:pt x="8" y="36"/>
                    <a:pt x="9" y="35"/>
                    <a:pt x="9" y="35"/>
                  </a:cubicBezTo>
                  <a:cubicBezTo>
                    <a:pt x="9" y="35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9" y="36"/>
                    <a:pt x="8" y="36"/>
                    <a:pt x="7" y="35"/>
                  </a:cubicBezTo>
                  <a:close/>
                  <a:moveTo>
                    <a:pt x="9" y="36"/>
                  </a:move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7"/>
                  </a:cubicBezTo>
                  <a:cubicBezTo>
                    <a:pt x="10" y="36"/>
                    <a:pt x="9" y="36"/>
                    <a:pt x="9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93" name="Freeform 435"/>
            <p:cNvSpPr>
              <a:spLocks/>
            </p:cNvSpPr>
            <p:nvPr/>
          </p:nvSpPr>
          <p:spPr bwMode="auto">
            <a:xfrm>
              <a:off x="10025063" y="4881563"/>
              <a:ext cx="7937" cy="3175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1 h 1"/>
                <a:gd name="T4" fmla="*/ 2 w 2"/>
                <a:gd name="T5" fmla="*/ 0 h 1"/>
                <a:gd name="T6" fmla="*/ 1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94" name="Freeform 436"/>
            <p:cNvSpPr>
              <a:spLocks noEditPoints="1"/>
            </p:cNvSpPr>
            <p:nvPr/>
          </p:nvSpPr>
          <p:spPr bwMode="auto">
            <a:xfrm>
              <a:off x="9531350" y="2778125"/>
              <a:ext cx="1528762" cy="2152650"/>
            </a:xfrm>
            <a:custGeom>
              <a:avLst/>
              <a:gdLst>
                <a:gd name="T0" fmla="*/ 172 w 406"/>
                <a:gd name="T1" fmla="*/ 570 h 572"/>
                <a:gd name="T2" fmla="*/ 205 w 406"/>
                <a:gd name="T3" fmla="*/ 568 h 572"/>
                <a:gd name="T4" fmla="*/ 239 w 406"/>
                <a:gd name="T5" fmla="*/ 564 h 572"/>
                <a:gd name="T6" fmla="*/ 281 w 406"/>
                <a:gd name="T7" fmla="*/ 547 h 572"/>
                <a:gd name="T8" fmla="*/ 300 w 406"/>
                <a:gd name="T9" fmla="*/ 522 h 572"/>
                <a:gd name="T10" fmla="*/ 204 w 406"/>
                <a:gd name="T11" fmla="*/ 395 h 572"/>
                <a:gd name="T12" fmla="*/ 207 w 406"/>
                <a:gd name="T13" fmla="*/ 339 h 572"/>
                <a:gd name="T14" fmla="*/ 214 w 406"/>
                <a:gd name="T15" fmla="*/ 279 h 572"/>
                <a:gd name="T16" fmla="*/ 177 w 406"/>
                <a:gd name="T17" fmla="*/ 304 h 572"/>
                <a:gd name="T18" fmla="*/ 184 w 406"/>
                <a:gd name="T19" fmla="*/ 298 h 572"/>
                <a:gd name="T20" fmla="*/ 197 w 406"/>
                <a:gd name="T21" fmla="*/ 321 h 572"/>
                <a:gd name="T22" fmla="*/ 186 w 406"/>
                <a:gd name="T23" fmla="*/ 337 h 572"/>
                <a:gd name="T24" fmla="*/ 190 w 406"/>
                <a:gd name="T25" fmla="*/ 347 h 572"/>
                <a:gd name="T26" fmla="*/ 189 w 406"/>
                <a:gd name="T27" fmla="*/ 365 h 572"/>
                <a:gd name="T28" fmla="*/ 189 w 406"/>
                <a:gd name="T29" fmla="*/ 382 h 572"/>
                <a:gd name="T30" fmla="*/ 194 w 406"/>
                <a:gd name="T31" fmla="*/ 401 h 572"/>
                <a:gd name="T32" fmla="*/ 198 w 406"/>
                <a:gd name="T33" fmla="*/ 426 h 572"/>
                <a:gd name="T34" fmla="*/ 92 w 406"/>
                <a:gd name="T35" fmla="*/ 277 h 572"/>
                <a:gd name="T36" fmla="*/ 68 w 406"/>
                <a:gd name="T37" fmla="*/ 218 h 572"/>
                <a:gd name="T38" fmla="*/ 189 w 406"/>
                <a:gd name="T39" fmla="*/ 198 h 572"/>
                <a:gd name="T40" fmla="*/ 299 w 406"/>
                <a:gd name="T41" fmla="*/ 279 h 572"/>
                <a:gd name="T42" fmla="*/ 240 w 406"/>
                <a:gd name="T43" fmla="*/ 425 h 572"/>
                <a:gd name="T44" fmla="*/ 250 w 406"/>
                <a:gd name="T45" fmla="*/ 401 h 572"/>
                <a:gd name="T46" fmla="*/ 257 w 406"/>
                <a:gd name="T47" fmla="*/ 380 h 572"/>
                <a:gd name="T48" fmla="*/ 262 w 406"/>
                <a:gd name="T49" fmla="*/ 342 h 572"/>
                <a:gd name="T50" fmla="*/ 279 w 406"/>
                <a:gd name="T51" fmla="*/ 305 h 572"/>
                <a:gd name="T52" fmla="*/ 323 w 406"/>
                <a:gd name="T53" fmla="*/ 287 h 572"/>
                <a:gd name="T54" fmla="*/ 345 w 406"/>
                <a:gd name="T55" fmla="*/ 231 h 572"/>
                <a:gd name="T56" fmla="*/ 313 w 406"/>
                <a:gd name="T57" fmla="*/ 163 h 572"/>
                <a:gd name="T58" fmla="*/ 199 w 406"/>
                <a:gd name="T59" fmla="*/ 120 h 572"/>
                <a:gd name="T60" fmla="*/ 99 w 406"/>
                <a:gd name="T61" fmla="*/ 189 h 572"/>
                <a:gd name="T62" fmla="*/ 67 w 406"/>
                <a:gd name="T63" fmla="*/ 156 h 572"/>
                <a:gd name="T64" fmla="*/ 18 w 406"/>
                <a:gd name="T65" fmla="*/ 247 h 572"/>
                <a:gd name="T66" fmla="*/ 17 w 406"/>
                <a:gd name="T67" fmla="*/ 216 h 572"/>
                <a:gd name="T68" fmla="*/ 18 w 406"/>
                <a:gd name="T69" fmla="*/ 212 h 572"/>
                <a:gd name="T70" fmla="*/ 18 w 406"/>
                <a:gd name="T71" fmla="*/ 213 h 572"/>
                <a:gd name="T72" fmla="*/ 20 w 406"/>
                <a:gd name="T73" fmla="*/ 216 h 572"/>
                <a:gd name="T74" fmla="*/ 36 w 406"/>
                <a:gd name="T75" fmla="*/ 256 h 572"/>
                <a:gd name="T76" fmla="*/ 80 w 406"/>
                <a:gd name="T77" fmla="*/ 293 h 572"/>
                <a:gd name="T78" fmla="*/ 143 w 406"/>
                <a:gd name="T79" fmla="*/ 304 h 572"/>
                <a:gd name="T80" fmla="*/ 162 w 406"/>
                <a:gd name="T81" fmla="*/ 375 h 572"/>
                <a:gd name="T82" fmla="*/ 177 w 406"/>
                <a:gd name="T83" fmla="*/ 504 h 572"/>
                <a:gd name="T84" fmla="*/ 192 w 406"/>
                <a:gd name="T85" fmla="*/ 530 h 572"/>
                <a:gd name="T86" fmla="*/ 191 w 406"/>
                <a:gd name="T87" fmla="*/ 504 h 572"/>
                <a:gd name="T88" fmla="*/ 192 w 406"/>
                <a:gd name="T89" fmla="*/ 486 h 572"/>
                <a:gd name="T90" fmla="*/ 194 w 406"/>
                <a:gd name="T91" fmla="*/ 451 h 572"/>
                <a:gd name="T92" fmla="*/ 220 w 406"/>
                <a:gd name="T93" fmla="*/ 447 h 572"/>
                <a:gd name="T94" fmla="*/ 240 w 406"/>
                <a:gd name="T95" fmla="*/ 469 h 572"/>
                <a:gd name="T96" fmla="*/ 247 w 406"/>
                <a:gd name="T97" fmla="*/ 543 h 572"/>
                <a:gd name="T98" fmla="*/ 146 w 406"/>
                <a:gd name="T99" fmla="*/ 545 h 572"/>
                <a:gd name="T100" fmla="*/ 137 w 406"/>
                <a:gd name="T101" fmla="*/ 524 h 572"/>
                <a:gd name="T102" fmla="*/ 130 w 406"/>
                <a:gd name="T103" fmla="*/ 553 h 572"/>
                <a:gd name="T104" fmla="*/ 193 w 406"/>
                <a:gd name="T105" fmla="*/ 309 h 572"/>
                <a:gd name="T106" fmla="*/ 196 w 406"/>
                <a:gd name="T107" fmla="*/ 303 h 572"/>
                <a:gd name="T108" fmla="*/ 209 w 406"/>
                <a:gd name="T109" fmla="*/ 295 h 572"/>
                <a:gd name="T110" fmla="*/ 218 w 406"/>
                <a:gd name="T111" fmla="*/ 301 h 572"/>
                <a:gd name="T112" fmla="*/ 221 w 406"/>
                <a:gd name="T113" fmla="*/ 307 h 572"/>
                <a:gd name="T114" fmla="*/ 211 w 406"/>
                <a:gd name="T115" fmla="*/ 310 h 572"/>
                <a:gd name="T116" fmla="*/ 222 w 406"/>
                <a:gd name="T117" fmla="*/ 307 h 572"/>
                <a:gd name="T118" fmla="*/ 191 w 406"/>
                <a:gd name="T119" fmla="*/ 185 h 572"/>
                <a:gd name="T120" fmla="*/ 63 w 406"/>
                <a:gd name="T121" fmla="*/ 186 h 572"/>
                <a:gd name="T122" fmla="*/ 22 w 406"/>
                <a:gd name="T123" fmla="*/ 214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6" h="572">
                  <a:moveTo>
                    <a:pt x="135" y="564"/>
                  </a:moveTo>
                  <a:cubicBezTo>
                    <a:pt x="136" y="564"/>
                    <a:pt x="137" y="565"/>
                    <a:pt x="137" y="564"/>
                  </a:cubicBezTo>
                  <a:cubicBezTo>
                    <a:pt x="137" y="565"/>
                    <a:pt x="137" y="565"/>
                    <a:pt x="137" y="565"/>
                  </a:cubicBezTo>
                  <a:cubicBezTo>
                    <a:pt x="138" y="565"/>
                    <a:pt x="140" y="563"/>
                    <a:pt x="139" y="566"/>
                  </a:cubicBezTo>
                  <a:cubicBezTo>
                    <a:pt x="140" y="563"/>
                    <a:pt x="139" y="565"/>
                    <a:pt x="138" y="564"/>
                  </a:cubicBezTo>
                  <a:cubicBezTo>
                    <a:pt x="139" y="562"/>
                    <a:pt x="140" y="563"/>
                    <a:pt x="141" y="562"/>
                  </a:cubicBezTo>
                  <a:cubicBezTo>
                    <a:pt x="139" y="565"/>
                    <a:pt x="142" y="563"/>
                    <a:pt x="142" y="564"/>
                  </a:cubicBezTo>
                  <a:cubicBezTo>
                    <a:pt x="142" y="565"/>
                    <a:pt x="142" y="565"/>
                    <a:pt x="142" y="566"/>
                  </a:cubicBezTo>
                  <a:cubicBezTo>
                    <a:pt x="143" y="564"/>
                    <a:pt x="143" y="564"/>
                    <a:pt x="143" y="564"/>
                  </a:cubicBezTo>
                  <a:cubicBezTo>
                    <a:pt x="142" y="568"/>
                    <a:pt x="145" y="564"/>
                    <a:pt x="145" y="566"/>
                  </a:cubicBezTo>
                  <a:cubicBezTo>
                    <a:pt x="144" y="566"/>
                    <a:pt x="144" y="568"/>
                    <a:pt x="144" y="569"/>
                  </a:cubicBezTo>
                  <a:cubicBezTo>
                    <a:pt x="144" y="566"/>
                    <a:pt x="146" y="566"/>
                    <a:pt x="147" y="564"/>
                  </a:cubicBezTo>
                  <a:cubicBezTo>
                    <a:pt x="148" y="565"/>
                    <a:pt x="145" y="567"/>
                    <a:pt x="145" y="569"/>
                  </a:cubicBezTo>
                  <a:cubicBezTo>
                    <a:pt x="146" y="567"/>
                    <a:pt x="146" y="571"/>
                    <a:pt x="147" y="568"/>
                  </a:cubicBezTo>
                  <a:cubicBezTo>
                    <a:pt x="147" y="567"/>
                    <a:pt x="148" y="567"/>
                    <a:pt x="149" y="566"/>
                  </a:cubicBezTo>
                  <a:cubicBezTo>
                    <a:pt x="150" y="566"/>
                    <a:pt x="148" y="567"/>
                    <a:pt x="148" y="568"/>
                  </a:cubicBezTo>
                  <a:cubicBezTo>
                    <a:pt x="149" y="568"/>
                    <a:pt x="150" y="566"/>
                    <a:pt x="150" y="565"/>
                  </a:cubicBezTo>
                  <a:cubicBezTo>
                    <a:pt x="150" y="566"/>
                    <a:pt x="152" y="564"/>
                    <a:pt x="152" y="565"/>
                  </a:cubicBezTo>
                  <a:cubicBezTo>
                    <a:pt x="152" y="567"/>
                    <a:pt x="150" y="566"/>
                    <a:pt x="150" y="567"/>
                  </a:cubicBezTo>
                  <a:cubicBezTo>
                    <a:pt x="152" y="568"/>
                    <a:pt x="152" y="563"/>
                    <a:pt x="154" y="563"/>
                  </a:cubicBezTo>
                  <a:cubicBezTo>
                    <a:pt x="153" y="562"/>
                    <a:pt x="155" y="559"/>
                    <a:pt x="155" y="558"/>
                  </a:cubicBezTo>
                  <a:cubicBezTo>
                    <a:pt x="157" y="560"/>
                    <a:pt x="155" y="559"/>
                    <a:pt x="155" y="561"/>
                  </a:cubicBezTo>
                  <a:cubicBezTo>
                    <a:pt x="155" y="561"/>
                    <a:pt x="155" y="561"/>
                    <a:pt x="155" y="561"/>
                  </a:cubicBezTo>
                  <a:cubicBezTo>
                    <a:pt x="155" y="564"/>
                    <a:pt x="152" y="566"/>
                    <a:pt x="153" y="568"/>
                  </a:cubicBezTo>
                  <a:cubicBezTo>
                    <a:pt x="154" y="567"/>
                    <a:pt x="154" y="567"/>
                    <a:pt x="154" y="567"/>
                  </a:cubicBezTo>
                  <a:cubicBezTo>
                    <a:pt x="153" y="568"/>
                    <a:pt x="153" y="569"/>
                    <a:pt x="153" y="570"/>
                  </a:cubicBezTo>
                  <a:cubicBezTo>
                    <a:pt x="153" y="568"/>
                    <a:pt x="154" y="570"/>
                    <a:pt x="155" y="570"/>
                  </a:cubicBezTo>
                  <a:cubicBezTo>
                    <a:pt x="155" y="568"/>
                    <a:pt x="154" y="570"/>
                    <a:pt x="154" y="569"/>
                  </a:cubicBezTo>
                  <a:cubicBezTo>
                    <a:pt x="155" y="568"/>
                    <a:pt x="156" y="566"/>
                    <a:pt x="157" y="567"/>
                  </a:cubicBezTo>
                  <a:cubicBezTo>
                    <a:pt x="156" y="568"/>
                    <a:pt x="157" y="569"/>
                    <a:pt x="156" y="570"/>
                  </a:cubicBezTo>
                  <a:cubicBezTo>
                    <a:pt x="157" y="571"/>
                    <a:pt x="157" y="568"/>
                    <a:pt x="157" y="569"/>
                  </a:cubicBezTo>
                  <a:cubicBezTo>
                    <a:pt x="157" y="570"/>
                    <a:pt x="157" y="570"/>
                    <a:pt x="157" y="570"/>
                  </a:cubicBezTo>
                  <a:cubicBezTo>
                    <a:pt x="160" y="571"/>
                    <a:pt x="164" y="571"/>
                    <a:pt x="166" y="567"/>
                  </a:cubicBezTo>
                  <a:cubicBezTo>
                    <a:pt x="166" y="569"/>
                    <a:pt x="167" y="569"/>
                    <a:pt x="169" y="570"/>
                  </a:cubicBezTo>
                  <a:cubicBezTo>
                    <a:pt x="168" y="570"/>
                    <a:pt x="169" y="569"/>
                    <a:pt x="169" y="568"/>
                  </a:cubicBezTo>
                  <a:cubicBezTo>
                    <a:pt x="170" y="570"/>
                    <a:pt x="170" y="570"/>
                    <a:pt x="170" y="570"/>
                  </a:cubicBezTo>
                  <a:cubicBezTo>
                    <a:pt x="170" y="572"/>
                    <a:pt x="172" y="570"/>
                    <a:pt x="172" y="569"/>
                  </a:cubicBezTo>
                  <a:cubicBezTo>
                    <a:pt x="172" y="570"/>
                    <a:pt x="172" y="570"/>
                    <a:pt x="172" y="570"/>
                  </a:cubicBezTo>
                  <a:cubicBezTo>
                    <a:pt x="173" y="571"/>
                    <a:pt x="173" y="569"/>
                    <a:pt x="173" y="568"/>
                  </a:cubicBezTo>
                  <a:cubicBezTo>
                    <a:pt x="174" y="570"/>
                    <a:pt x="174" y="570"/>
                    <a:pt x="174" y="570"/>
                  </a:cubicBezTo>
                  <a:cubicBezTo>
                    <a:pt x="174" y="569"/>
                    <a:pt x="174" y="569"/>
                    <a:pt x="174" y="569"/>
                  </a:cubicBezTo>
                  <a:cubicBezTo>
                    <a:pt x="174" y="568"/>
                    <a:pt x="175" y="568"/>
                    <a:pt x="175" y="570"/>
                  </a:cubicBezTo>
                  <a:cubicBezTo>
                    <a:pt x="175" y="570"/>
                    <a:pt x="176" y="569"/>
                    <a:pt x="175" y="569"/>
                  </a:cubicBezTo>
                  <a:cubicBezTo>
                    <a:pt x="176" y="570"/>
                    <a:pt x="178" y="570"/>
                    <a:pt x="179" y="569"/>
                  </a:cubicBezTo>
                  <a:cubicBezTo>
                    <a:pt x="178" y="569"/>
                    <a:pt x="178" y="568"/>
                    <a:pt x="178" y="567"/>
                  </a:cubicBezTo>
                  <a:cubicBezTo>
                    <a:pt x="178" y="564"/>
                    <a:pt x="179" y="567"/>
                    <a:pt x="179" y="566"/>
                  </a:cubicBezTo>
                  <a:cubicBezTo>
                    <a:pt x="179" y="567"/>
                    <a:pt x="180" y="567"/>
                    <a:pt x="179" y="568"/>
                  </a:cubicBezTo>
                  <a:cubicBezTo>
                    <a:pt x="181" y="571"/>
                    <a:pt x="183" y="569"/>
                    <a:pt x="184" y="569"/>
                  </a:cubicBezTo>
                  <a:cubicBezTo>
                    <a:pt x="185" y="568"/>
                    <a:pt x="185" y="568"/>
                    <a:pt x="185" y="568"/>
                  </a:cubicBezTo>
                  <a:cubicBezTo>
                    <a:pt x="186" y="570"/>
                    <a:pt x="188" y="568"/>
                    <a:pt x="189" y="569"/>
                  </a:cubicBezTo>
                  <a:cubicBezTo>
                    <a:pt x="189" y="568"/>
                    <a:pt x="189" y="565"/>
                    <a:pt x="190" y="565"/>
                  </a:cubicBezTo>
                  <a:cubicBezTo>
                    <a:pt x="190" y="563"/>
                    <a:pt x="190" y="567"/>
                    <a:pt x="191" y="569"/>
                  </a:cubicBezTo>
                  <a:cubicBezTo>
                    <a:pt x="191" y="568"/>
                    <a:pt x="192" y="567"/>
                    <a:pt x="192" y="567"/>
                  </a:cubicBezTo>
                  <a:cubicBezTo>
                    <a:pt x="192" y="568"/>
                    <a:pt x="192" y="568"/>
                    <a:pt x="192" y="568"/>
                  </a:cubicBezTo>
                  <a:cubicBezTo>
                    <a:pt x="192" y="567"/>
                    <a:pt x="193" y="566"/>
                    <a:pt x="194" y="567"/>
                  </a:cubicBezTo>
                  <a:cubicBezTo>
                    <a:pt x="194" y="567"/>
                    <a:pt x="194" y="567"/>
                    <a:pt x="194" y="567"/>
                  </a:cubicBezTo>
                  <a:cubicBezTo>
                    <a:pt x="194" y="567"/>
                    <a:pt x="195" y="569"/>
                    <a:pt x="195" y="568"/>
                  </a:cubicBezTo>
                  <a:cubicBezTo>
                    <a:pt x="195" y="567"/>
                    <a:pt x="196" y="568"/>
                    <a:pt x="196" y="566"/>
                  </a:cubicBezTo>
                  <a:cubicBezTo>
                    <a:pt x="197" y="567"/>
                    <a:pt x="197" y="567"/>
                    <a:pt x="197" y="567"/>
                  </a:cubicBezTo>
                  <a:cubicBezTo>
                    <a:pt x="197" y="565"/>
                    <a:pt x="197" y="565"/>
                    <a:pt x="197" y="565"/>
                  </a:cubicBezTo>
                  <a:cubicBezTo>
                    <a:pt x="197" y="566"/>
                    <a:pt x="197" y="566"/>
                    <a:pt x="197" y="566"/>
                  </a:cubicBezTo>
                  <a:cubicBezTo>
                    <a:pt x="197" y="568"/>
                    <a:pt x="197" y="568"/>
                    <a:pt x="197" y="568"/>
                  </a:cubicBezTo>
                  <a:cubicBezTo>
                    <a:pt x="198" y="569"/>
                    <a:pt x="197" y="566"/>
                    <a:pt x="198" y="565"/>
                  </a:cubicBezTo>
                  <a:cubicBezTo>
                    <a:pt x="198" y="564"/>
                    <a:pt x="198" y="566"/>
                    <a:pt x="199" y="566"/>
                  </a:cubicBezTo>
                  <a:cubicBezTo>
                    <a:pt x="198" y="567"/>
                    <a:pt x="198" y="566"/>
                    <a:pt x="198" y="566"/>
                  </a:cubicBezTo>
                  <a:cubicBezTo>
                    <a:pt x="198" y="568"/>
                    <a:pt x="198" y="567"/>
                    <a:pt x="199" y="568"/>
                  </a:cubicBezTo>
                  <a:cubicBezTo>
                    <a:pt x="199" y="568"/>
                    <a:pt x="199" y="566"/>
                    <a:pt x="199" y="566"/>
                  </a:cubicBezTo>
                  <a:cubicBezTo>
                    <a:pt x="200" y="566"/>
                    <a:pt x="201" y="566"/>
                    <a:pt x="200" y="568"/>
                  </a:cubicBezTo>
                  <a:cubicBezTo>
                    <a:pt x="201" y="567"/>
                    <a:pt x="201" y="567"/>
                    <a:pt x="201" y="566"/>
                  </a:cubicBezTo>
                  <a:cubicBezTo>
                    <a:pt x="201" y="566"/>
                    <a:pt x="200" y="565"/>
                    <a:pt x="200" y="564"/>
                  </a:cubicBezTo>
                  <a:cubicBezTo>
                    <a:pt x="201" y="564"/>
                    <a:pt x="201" y="564"/>
                    <a:pt x="201" y="564"/>
                  </a:cubicBezTo>
                  <a:cubicBezTo>
                    <a:pt x="201" y="565"/>
                    <a:pt x="201" y="565"/>
                    <a:pt x="201" y="565"/>
                  </a:cubicBezTo>
                  <a:cubicBezTo>
                    <a:pt x="201" y="564"/>
                    <a:pt x="202" y="565"/>
                    <a:pt x="202" y="563"/>
                  </a:cubicBezTo>
                  <a:cubicBezTo>
                    <a:pt x="202" y="565"/>
                    <a:pt x="202" y="565"/>
                    <a:pt x="202" y="565"/>
                  </a:cubicBezTo>
                  <a:cubicBezTo>
                    <a:pt x="203" y="564"/>
                    <a:pt x="203" y="564"/>
                    <a:pt x="204" y="564"/>
                  </a:cubicBezTo>
                  <a:cubicBezTo>
                    <a:pt x="204" y="566"/>
                    <a:pt x="204" y="568"/>
                    <a:pt x="205" y="568"/>
                  </a:cubicBezTo>
                  <a:cubicBezTo>
                    <a:pt x="205" y="566"/>
                    <a:pt x="205" y="566"/>
                    <a:pt x="205" y="566"/>
                  </a:cubicBezTo>
                  <a:cubicBezTo>
                    <a:pt x="206" y="566"/>
                    <a:pt x="206" y="566"/>
                    <a:pt x="206" y="567"/>
                  </a:cubicBezTo>
                  <a:cubicBezTo>
                    <a:pt x="207" y="568"/>
                    <a:pt x="207" y="562"/>
                    <a:pt x="209" y="564"/>
                  </a:cubicBezTo>
                  <a:cubicBezTo>
                    <a:pt x="208" y="566"/>
                    <a:pt x="209" y="566"/>
                    <a:pt x="209" y="567"/>
                  </a:cubicBezTo>
                  <a:cubicBezTo>
                    <a:pt x="209" y="566"/>
                    <a:pt x="209" y="566"/>
                    <a:pt x="209" y="566"/>
                  </a:cubicBezTo>
                  <a:cubicBezTo>
                    <a:pt x="209" y="565"/>
                    <a:pt x="209" y="567"/>
                    <a:pt x="209" y="566"/>
                  </a:cubicBezTo>
                  <a:cubicBezTo>
                    <a:pt x="208" y="564"/>
                    <a:pt x="209" y="565"/>
                    <a:pt x="209" y="564"/>
                  </a:cubicBezTo>
                  <a:cubicBezTo>
                    <a:pt x="211" y="569"/>
                    <a:pt x="213" y="565"/>
                    <a:pt x="215" y="567"/>
                  </a:cubicBezTo>
                  <a:cubicBezTo>
                    <a:pt x="215" y="565"/>
                    <a:pt x="216" y="567"/>
                    <a:pt x="216" y="566"/>
                  </a:cubicBezTo>
                  <a:cubicBezTo>
                    <a:pt x="216" y="568"/>
                    <a:pt x="217" y="565"/>
                    <a:pt x="217" y="567"/>
                  </a:cubicBezTo>
                  <a:cubicBezTo>
                    <a:pt x="217" y="564"/>
                    <a:pt x="217" y="564"/>
                    <a:pt x="217" y="564"/>
                  </a:cubicBezTo>
                  <a:cubicBezTo>
                    <a:pt x="218" y="566"/>
                    <a:pt x="218" y="560"/>
                    <a:pt x="219" y="563"/>
                  </a:cubicBezTo>
                  <a:cubicBezTo>
                    <a:pt x="220" y="564"/>
                    <a:pt x="219" y="565"/>
                    <a:pt x="219" y="565"/>
                  </a:cubicBezTo>
                  <a:cubicBezTo>
                    <a:pt x="220" y="568"/>
                    <a:pt x="221" y="563"/>
                    <a:pt x="222" y="566"/>
                  </a:cubicBezTo>
                  <a:cubicBezTo>
                    <a:pt x="222" y="565"/>
                    <a:pt x="221" y="563"/>
                    <a:pt x="222" y="562"/>
                  </a:cubicBezTo>
                  <a:cubicBezTo>
                    <a:pt x="223" y="563"/>
                    <a:pt x="224" y="565"/>
                    <a:pt x="224" y="565"/>
                  </a:cubicBezTo>
                  <a:cubicBezTo>
                    <a:pt x="224" y="565"/>
                    <a:pt x="224" y="564"/>
                    <a:pt x="225" y="565"/>
                  </a:cubicBezTo>
                  <a:cubicBezTo>
                    <a:pt x="225" y="565"/>
                    <a:pt x="225" y="565"/>
                    <a:pt x="225" y="566"/>
                  </a:cubicBezTo>
                  <a:cubicBezTo>
                    <a:pt x="226" y="566"/>
                    <a:pt x="226" y="565"/>
                    <a:pt x="227" y="564"/>
                  </a:cubicBezTo>
                  <a:cubicBezTo>
                    <a:pt x="227" y="566"/>
                    <a:pt x="229" y="565"/>
                    <a:pt x="230" y="566"/>
                  </a:cubicBezTo>
                  <a:cubicBezTo>
                    <a:pt x="230" y="563"/>
                    <a:pt x="231" y="567"/>
                    <a:pt x="231" y="564"/>
                  </a:cubicBezTo>
                  <a:cubicBezTo>
                    <a:pt x="231" y="564"/>
                    <a:pt x="231" y="564"/>
                    <a:pt x="231" y="564"/>
                  </a:cubicBezTo>
                  <a:cubicBezTo>
                    <a:pt x="232" y="564"/>
                    <a:pt x="232" y="562"/>
                    <a:pt x="232" y="561"/>
                  </a:cubicBezTo>
                  <a:cubicBezTo>
                    <a:pt x="232" y="563"/>
                    <a:pt x="232" y="563"/>
                    <a:pt x="232" y="563"/>
                  </a:cubicBezTo>
                  <a:cubicBezTo>
                    <a:pt x="232" y="566"/>
                    <a:pt x="234" y="564"/>
                    <a:pt x="234" y="565"/>
                  </a:cubicBezTo>
                  <a:cubicBezTo>
                    <a:pt x="233" y="563"/>
                    <a:pt x="234" y="565"/>
                    <a:pt x="234" y="563"/>
                  </a:cubicBezTo>
                  <a:cubicBezTo>
                    <a:pt x="235" y="563"/>
                    <a:pt x="235" y="563"/>
                    <a:pt x="235" y="563"/>
                  </a:cubicBezTo>
                  <a:cubicBezTo>
                    <a:pt x="235" y="562"/>
                    <a:pt x="235" y="562"/>
                    <a:pt x="236" y="561"/>
                  </a:cubicBezTo>
                  <a:cubicBezTo>
                    <a:pt x="236" y="561"/>
                    <a:pt x="236" y="564"/>
                    <a:pt x="236" y="563"/>
                  </a:cubicBezTo>
                  <a:cubicBezTo>
                    <a:pt x="237" y="564"/>
                    <a:pt x="237" y="564"/>
                    <a:pt x="237" y="563"/>
                  </a:cubicBezTo>
                  <a:cubicBezTo>
                    <a:pt x="237" y="563"/>
                    <a:pt x="237" y="563"/>
                    <a:pt x="237" y="563"/>
                  </a:cubicBezTo>
                  <a:cubicBezTo>
                    <a:pt x="237" y="563"/>
                    <a:pt x="237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4"/>
                    <a:pt x="238" y="563"/>
                    <a:pt x="238" y="563"/>
                  </a:cubicBezTo>
                  <a:cubicBezTo>
                    <a:pt x="238" y="563"/>
                    <a:pt x="239" y="563"/>
                    <a:pt x="239" y="564"/>
                  </a:cubicBezTo>
                  <a:cubicBezTo>
                    <a:pt x="239" y="565"/>
                    <a:pt x="239" y="565"/>
                    <a:pt x="239" y="565"/>
                  </a:cubicBezTo>
                  <a:cubicBezTo>
                    <a:pt x="239" y="565"/>
                    <a:pt x="240" y="563"/>
                    <a:pt x="240" y="563"/>
                  </a:cubicBezTo>
                  <a:cubicBezTo>
                    <a:pt x="242" y="564"/>
                    <a:pt x="244" y="562"/>
                    <a:pt x="245" y="561"/>
                  </a:cubicBezTo>
                  <a:cubicBezTo>
                    <a:pt x="244" y="561"/>
                    <a:pt x="244" y="562"/>
                    <a:pt x="244" y="562"/>
                  </a:cubicBezTo>
                  <a:cubicBezTo>
                    <a:pt x="245" y="561"/>
                    <a:pt x="245" y="560"/>
                    <a:pt x="245" y="561"/>
                  </a:cubicBezTo>
                  <a:cubicBezTo>
                    <a:pt x="246" y="560"/>
                    <a:pt x="246" y="562"/>
                    <a:pt x="247" y="562"/>
                  </a:cubicBezTo>
                  <a:cubicBezTo>
                    <a:pt x="247" y="562"/>
                    <a:pt x="247" y="560"/>
                    <a:pt x="247" y="561"/>
                  </a:cubicBezTo>
                  <a:cubicBezTo>
                    <a:pt x="248" y="563"/>
                    <a:pt x="249" y="559"/>
                    <a:pt x="251" y="560"/>
                  </a:cubicBezTo>
                  <a:cubicBezTo>
                    <a:pt x="251" y="560"/>
                    <a:pt x="251" y="561"/>
                    <a:pt x="251" y="561"/>
                  </a:cubicBezTo>
                  <a:cubicBezTo>
                    <a:pt x="252" y="560"/>
                    <a:pt x="253" y="560"/>
                    <a:pt x="253" y="558"/>
                  </a:cubicBezTo>
                  <a:cubicBezTo>
                    <a:pt x="253" y="559"/>
                    <a:pt x="253" y="559"/>
                    <a:pt x="253" y="559"/>
                  </a:cubicBezTo>
                  <a:cubicBezTo>
                    <a:pt x="254" y="559"/>
                    <a:pt x="255" y="559"/>
                    <a:pt x="255" y="557"/>
                  </a:cubicBezTo>
                  <a:cubicBezTo>
                    <a:pt x="254" y="557"/>
                    <a:pt x="255" y="558"/>
                    <a:pt x="255" y="558"/>
                  </a:cubicBezTo>
                  <a:cubicBezTo>
                    <a:pt x="254" y="557"/>
                    <a:pt x="255" y="555"/>
                    <a:pt x="255" y="555"/>
                  </a:cubicBezTo>
                  <a:cubicBezTo>
                    <a:pt x="255" y="556"/>
                    <a:pt x="255" y="556"/>
                    <a:pt x="255" y="556"/>
                  </a:cubicBezTo>
                  <a:cubicBezTo>
                    <a:pt x="256" y="555"/>
                    <a:pt x="256" y="555"/>
                    <a:pt x="257" y="554"/>
                  </a:cubicBezTo>
                  <a:cubicBezTo>
                    <a:pt x="257" y="555"/>
                    <a:pt x="256" y="555"/>
                    <a:pt x="257" y="556"/>
                  </a:cubicBezTo>
                  <a:cubicBezTo>
                    <a:pt x="257" y="558"/>
                    <a:pt x="259" y="557"/>
                    <a:pt x="259" y="557"/>
                  </a:cubicBezTo>
                  <a:cubicBezTo>
                    <a:pt x="259" y="555"/>
                    <a:pt x="259" y="555"/>
                    <a:pt x="259" y="555"/>
                  </a:cubicBezTo>
                  <a:cubicBezTo>
                    <a:pt x="260" y="555"/>
                    <a:pt x="260" y="557"/>
                    <a:pt x="260" y="557"/>
                  </a:cubicBezTo>
                  <a:cubicBezTo>
                    <a:pt x="261" y="551"/>
                    <a:pt x="261" y="551"/>
                    <a:pt x="261" y="551"/>
                  </a:cubicBezTo>
                  <a:cubicBezTo>
                    <a:pt x="260" y="552"/>
                    <a:pt x="262" y="553"/>
                    <a:pt x="261" y="555"/>
                  </a:cubicBezTo>
                  <a:cubicBezTo>
                    <a:pt x="263" y="554"/>
                    <a:pt x="263" y="551"/>
                    <a:pt x="263" y="549"/>
                  </a:cubicBezTo>
                  <a:cubicBezTo>
                    <a:pt x="263" y="550"/>
                    <a:pt x="264" y="548"/>
                    <a:pt x="265" y="548"/>
                  </a:cubicBezTo>
                  <a:cubicBezTo>
                    <a:pt x="265" y="549"/>
                    <a:pt x="264" y="548"/>
                    <a:pt x="264" y="549"/>
                  </a:cubicBezTo>
                  <a:cubicBezTo>
                    <a:pt x="266" y="550"/>
                    <a:pt x="266" y="550"/>
                    <a:pt x="266" y="550"/>
                  </a:cubicBezTo>
                  <a:cubicBezTo>
                    <a:pt x="265" y="551"/>
                    <a:pt x="266" y="553"/>
                    <a:pt x="266" y="554"/>
                  </a:cubicBezTo>
                  <a:cubicBezTo>
                    <a:pt x="266" y="553"/>
                    <a:pt x="268" y="553"/>
                    <a:pt x="269" y="553"/>
                  </a:cubicBezTo>
                  <a:cubicBezTo>
                    <a:pt x="268" y="551"/>
                    <a:pt x="270" y="552"/>
                    <a:pt x="270" y="549"/>
                  </a:cubicBezTo>
                  <a:cubicBezTo>
                    <a:pt x="271" y="549"/>
                    <a:pt x="271" y="551"/>
                    <a:pt x="271" y="552"/>
                  </a:cubicBezTo>
                  <a:cubicBezTo>
                    <a:pt x="272" y="550"/>
                    <a:pt x="274" y="550"/>
                    <a:pt x="275" y="550"/>
                  </a:cubicBezTo>
                  <a:cubicBezTo>
                    <a:pt x="275" y="550"/>
                    <a:pt x="275" y="550"/>
                    <a:pt x="275" y="550"/>
                  </a:cubicBezTo>
                  <a:cubicBezTo>
                    <a:pt x="275" y="549"/>
                    <a:pt x="277" y="549"/>
                    <a:pt x="277" y="547"/>
                  </a:cubicBezTo>
                  <a:cubicBezTo>
                    <a:pt x="278" y="548"/>
                    <a:pt x="278" y="548"/>
                    <a:pt x="278" y="548"/>
                  </a:cubicBezTo>
                  <a:cubicBezTo>
                    <a:pt x="279" y="549"/>
                    <a:pt x="277" y="545"/>
                    <a:pt x="278" y="546"/>
                  </a:cubicBezTo>
                  <a:cubicBezTo>
                    <a:pt x="279" y="547"/>
                    <a:pt x="279" y="547"/>
                    <a:pt x="279" y="547"/>
                  </a:cubicBezTo>
                  <a:cubicBezTo>
                    <a:pt x="279" y="546"/>
                    <a:pt x="281" y="548"/>
                    <a:pt x="281" y="546"/>
                  </a:cubicBezTo>
                  <a:cubicBezTo>
                    <a:pt x="281" y="547"/>
                    <a:pt x="281" y="547"/>
                    <a:pt x="281" y="547"/>
                  </a:cubicBezTo>
                  <a:cubicBezTo>
                    <a:pt x="281" y="546"/>
                    <a:pt x="282" y="546"/>
                    <a:pt x="282" y="544"/>
                  </a:cubicBezTo>
                  <a:cubicBezTo>
                    <a:pt x="283" y="546"/>
                    <a:pt x="283" y="546"/>
                    <a:pt x="283" y="546"/>
                  </a:cubicBezTo>
                  <a:cubicBezTo>
                    <a:pt x="284" y="547"/>
                    <a:pt x="283" y="544"/>
                    <a:pt x="284" y="544"/>
                  </a:cubicBezTo>
                  <a:cubicBezTo>
                    <a:pt x="284" y="544"/>
                    <a:pt x="285" y="545"/>
                    <a:pt x="285" y="545"/>
                  </a:cubicBezTo>
                  <a:cubicBezTo>
                    <a:pt x="285" y="544"/>
                    <a:pt x="286" y="544"/>
                    <a:pt x="286" y="543"/>
                  </a:cubicBezTo>
                  <a:cubicBezTo>
                    <a:pt x="288" y="545"/>
                    <a:pt x="288" y="545"/>
                    <a:pt x="288" y="545"/>
                  </a:cubicBezTo>
                  <a:cubicBezTo>
                    <a:pt x="291" y="543"/>
                    <a:pt x="295" y="541"/>
                    <a:pt x="298" y="537"/>
                  </a:cubicBezTo>
                  <a:cubicBezTo>
                    <a:pt x="300" y="539"/>
                    <a:pt x="298" y="539"/>
                    <a:pt x="299" y="540"/>
                  </a:cubicBezTo>
                  <a:cubicBezTo>
                    <a:pt x="298" y="538"/>
                    <a:pt x="299" y="539"/>
                    <a:pt x="300" y="538"/>
                  </a:cubicBezTo>
                  <a:cubicBezTo>
                    <a:pt x="300" y="538"/>
                    <a:pt x="300" y="538"/>
                    <a:pt x="300" y="538"/>
                  </a:cubicBezTo>
                  <a:cubicBezTo>
                    <a:pt x="300" y="538"/>
                    <a:pt x="301" y="539"/>
                    <a:pt x="302" y="538"/>
                  </a:cubicBezTo>
                  <a:cubicBezTo>
                    <a:pt x="301" y="537"/>
                    <a:pt x="301" y="537"/>
                    <a:pt x="301" y="537"/>
                  </a:cubicBezTo>
                  <a:cubicBezTo>
                    <a:pt x="301" y="536"/>
                    <a:pt x="304" y="539"/>
                    <a:pt x="303" y="536"/>
                  </a:cubicBezTo>
                  <a:cubicBezTo>
                    <a:pt x="304" y="537"/>
                    <a:pt x="304" y="537"/>
                    <a:pt x="304" y="537"/>
                  </a:cubicBezTo>
                  <a:cubicBezTo>
                    <a:pt x="303" y="535"/>
                    <a:pt x="305" y="538"/>
                    <a:pt x="305" y="535"/>
                  </a:cubicBezTo>
                  <a:cubicBezTo>
                    <a:pt x="305" y="536"/>
                    <a:pt x="305" y="536"/>
                    <a:pt x="305" y="536"/>
                  </a:cubicBezTo>
                  <a:cubicBezTo>
                    <a:pt x="306" y="536"/>
                    <a:pt x="305" y="532"/>
                    <a:pt x="306" y="534"/>
                  </a:cubicBezTo>
                  <a:cubicBezTo>
                    <a:pt x="307" y="533"/>
                    <a:pt x="307" y="532"/>
                    <a:pt x="306" y="530"/>
                  </a:cubicBezTo>
                  <a:cubicBezTo>
                    <a:pt x="308" y="533"/>
                    <a:pt x="308" y="533"/>
                    <a:pt x="308" y="533"/>
                  </a:cubicBezTo>
                  <a:cubicBezTo>
                    <a:pt x="310" y="530"/>
                    <a:pt x="313" y="528"/>
                    <a:pt x="314" y="524"/>
                  </a:cubicBezTo>
                  <a:cubicBezTo>
                    <a:pt x="314" y="525"/>
                    <a:pt x="314" y="525"/>
                    <a:pt x="314" y="525"/>
                  </a:cubicBezTo>
                  <a:cubicBezTo>
                    <a:pt x="314" y="522"/>
                    <a:pt x="319" y="525"/>
                    <a:pt x="317" y="521"/>
                  </a:cubicBezTo>
                  <a:cubicBezTo>
                    <a:pt x="316" y="519"/>
                    <a:pt x="316" y="519"/>
                    <a:pt x="316" y="519"/>
                  </a:cubicBezTo>
                  <a:cubicBezTo>
                    <a:pt x="318" y="520"/>
                    <a:pt x="318" y="520"/>
                    <a:pt x="318" y="520"/>
                  </a:cubicBezTo>
                  <a:cubicBezTo>
                    <a:pt x="317" y="519"/>
                    <a:pt x="319" y="519"/>
                    <a:pt x="318" y="518"/>
                  </a:cubicBezTo>
                  <a:cubicBezTo>
                    <a:pt x="318" y="518"/>
                    <a:pt x="318" y="519"/>
                    <a:pt x="319" y="519"/>
                  </a:cubicBezTo>
                  <a:cubicBezTo>
                    <a:pt x="320" y="519"/>
                    <a:pt x="318" y="516"/>
                    <a:pt x="319" y="516"/>
                  </a:cubicBezTo>
                  <a:cubicBezTo>
                    <a:pt x="320" y="517"/>
                    <a:pt x="320" y="517"/>
                    <a:pt x="320" y="517"/>
                  </a:cubicBezTo>
                  <a:cubicBezTo>
                    <a:pt x="324" y="517"/>
                    <a:pt x="329" y="511"/>
                    <a:pt x="325" y="508"/>
                  </a:cubicBezTo>
                  <a:cubicBezTo>
                    <a:pt x="324" y="507"/>
                    <a:pt x="327" y="507"/>
                    <a:pt x="327" y="507"/>
                  </a:cubicBezTo>
                  <a:cubicBezTo>
                    <a:pt x="323" y="505"/>
                    <a:pt x="324" y="499"/>
                    <a:pt x="317" y="501"/>
                  </a:cubicBezTo>
                  <a:cubicBezTo>
                    <a:pt x="315" y="501"/>
                    <a:pt x="312" y="506"/>
                    <a:pt x="312" y="506"/>
                  </a:cubicBezTo>
                  <a:cubicBezTo>
                    <a:pt x="318" y="506"/>
                    <a:pt x="315" y="512"/>
                    <a:pt x="315" y="509"/>
                  </a:cubicBezTo>
                  <a:cubicBezTo>
                    <a:pt x="313" y="508"/>
                    <a:pt x="315" y="509"/>
                    <a:pt x="313" y="509"/>
                  </a:cubicBezTo>
                  <a:cubicBezTo>
                    <a:pt x="312" y="512"/>
                    <a:pt x="303" y="513"/>
                    <a:pt x="299" y="519"/>
                  </a:cubicBezTo>
                  <a:cubicBezTo>
                    <a:pt x="300" y="519"/>
                    <a:pt x="300" y="520"/>
                    <a:pt x="300" y="521"/>
                  </a:cubicBezTo>
                  <a:cubicBezTo>
                    <a:pt x="299" y="520"/>
                    <a:pt x="299" y="520"/>
                    <a:pt x="299" y="520"/>
                  </a:cubicBezTo>
                  <a:cubicBezTo>
                    <a:pt x="300" y="522"/>
                    <a:pt x="300" y="522"/>
                    <a:pt x="300" y="522"/>
                  </a:cubicBezTo>
                  <a:cubicBezTo>
                    <a:pt x="299" y="522"/>
                    <a:pt x="298" y="521"/>
                    <a:pt x="299" y="520"/>
                  </a:cubicBezTo>
                  <a:cubicBezTo>
                    <a:pt x="296" y="522"/>
                    <a:pt x="294" y="524"/>
                    <a:pt x="292" y="525"/>
                  </a:cubicBezTo>
                  <a:cubicBezTo>
                    <a:pt x="293" y="527"/>
                    <a:pt x="291" y="526"/>
                    <a:pt x="292" y="528"/>
                  </a:cubicBezTo>
                  <a:cubicBezTo>
                    <a:pt x="291" y="527"/>
                    <a:pt x="291" y="527"/>
                    <a:pt x="291" y="527"/>
                  </a:cubicBezTo>
                  <a:cubicBezTo>
                    <a:pt x="290" y="529"/>
                    <a:pt x="290" y="529"/>
                    <a:pt x="287" y="527"/>
                  </a:cubicBezTo>
                  <a:cubicBezTo>
                    <a:pt x="280" y="529"/>
                    <a:pt x="275" y="533"/>
                    <a:pt x="268" y="535"/>
                  </a:cubicBezTo>
                  <a:cubicBezTo>
                    <a:pt x="263" y="536"/>
                    <a:pt x="259" y="538"/>
                    <a:pt x="255" y="540"/>
                  </a:cubicBezTo>
                  <a:cubicBezTo>
                    <a:pt x="255" y="537"/>
                    <a:pt x="256" y="534"/>
                    <a:pt x="257" y="531"/>
                  </a:cubicBezTo>
                  <a:cubicBezTo>
                    <a:pt x="257" y="529"/>
                    <a:pt x="255" y="527"/>
                    <a:pt x="256" y="525"/>
                  </a:cubicBezTo>
                  <a:cubicBezTo>
                    <a:pt x="255" y="519"/>
                    <a:pt x="260" y="512"/>
                    <a:pt x="257" y="505"/>
                  </a:cubicBezTo>
                  <a:cubicBezTo>
                    <a:pt x="257" y="505"/>
                    <a:pt x="256" y="505"/>
                    <a:pt x="255" y="504"/>
                  </a:cubicBezTo>
                  <a:cubicBezTo>
                    <a:pt x="256" y="504"/>
                    <a:pt x="256" y="504"/>
                    <a:pt x="256" y="504"/>
                  </a:cubicBezTo>
                  <a:cubicBezTo>
                    <a:pt x="254" y="504"/>
                    <a:pt x="254" y="504"/>
                    <a:pt x="254" y="504"/>
                  </a:cubicBezTo>
                  <a:cubicBezTo>
                    <a:pt x="254" y="503"/>
                    <a:pt x="256" y="504"/>
                    <a:pt x="256" y="504"/>
                  </a:cubicBezTo>
                  <a:cubicBezTo>
                    <a:pt x="256" y="501"/>
                    <a:pt x="256" y="499"/>
                    <a:pt x="256" y="496"/>
                  </a:cubicBezTo>
                  <a:cubicBezTo>
                    <a:pt x="254" y="496"/>
                    <a:pt x="256" y="494"/>
                    <a:pt x="254" y="494"/>
                  </a:cubicBezTo>
                  <a:cubicBezTo>
                    <a:pt x="255" y="494"/>
                    <a:pt x="255" y="494"/>
                    <a:pt x="255" y="494"/>
                  </a:cubicBezTo>
                  <a:cubicBezTo>
                    <a:pt x="254" y="492"/>
                    <a:pt x="254" y="492"/>
                    <a:pt x="257" y="491"/>
                  </a:cubicBezTo>
                  <a:cubicBezTo>
                    <a:pt x="259" y="481"/>
                    <a:pt x="257" y="475"/>
                    <a:pt x="256" y="465"/>
                  </a:cubicBezTo>
                  <a:cubicBezTo>
                    <a:pt x="254" y="457"/>
                    <a:pt x="250" y="447"/>
                    <a:pt x="242" y="440"/>
                  </a:cubicBezTo>
                  <a:cubicBezTo>
                    <a:pt x="242" y="440"/>
                    <a:pt x="242" y="440"/>
                    <a:pt x="242" y="440"/>
                  </a:cubicBezTo>
                  <a:cubicBezTo>
                    <a:pt x="242" y="440"/>
                    <a:pt x="242" y="440"/>
                    <a:pt x="242" y="440"/>
                  </a:cubicBezTo>
                  <a:cubicBezTo>
                    <a:pt x="241" y="439"/>
                    <a:pt x="241" y="439"/>
                    <a:pt x="240" y="438"/>
                  </a:cubicBezTo>
                  <a:cubicBezTo>
                    <a:pt x="237" y="440"/>
                    <a:pt x="236" y="437"/>
                    <a:pt x="233" y="438"/>
                  </a:cubicBezTo>
                  <a:cubicBezTo>
                    <a:pt x="234" y="437"/>
                    <a:pt x="234" y="437"/>
                    <a:pt x="234" y="437"/>
                  </a:cubicBezTo>
                  <a:cubicBezTo>
                    <a:pt x="232" y="438"/>
                    <a:pt x="232" y="436"/>
                    <a:pt x="232" y="434"/>
                  </a:cubicBezTo>
                  <a:cubicBezTo>
                    <a:pt x="231" y="435"/>
                    <a:pt x="231" y="434"/>
                    <a:pt x="230" y="436"/>
                  </a:cubicBezTo>
                  <a:cubicBezTo>
                    <a:pt x="228" y="437"/>
                    <a:pt x="230" y="433"/>
                    <a:pt x="229" y="433"/>
                  </a:cubicBezTo>
                  <a:cubicBezTo>
                    <a:pt x="229" y="432"/>
                    <a:pt x="228" y="434"/>
                    <a:pt x="228" y="433"/>
                  </a:cubicBezTo>
                  <a:cubicBezTo>
                    <a:pt x="225" y="435"/>
                    <a:pt x="229" y="433"/>
                    <a:pt x="227" y="429"/>
                  </a:cubicBezTo>
                  <a:cubicBezTo>
                    <a:pt x="223" y="428"/>
                    <a:pt x="219" y="429"/>
                    <a:pt x="215" y="428"/>
                  </a:cubicBezTo>
                  <a:cubicBezTo>
                    <a:pt x="214" y="427"/>
                    <a:pt x="214" y="425"/>
                    <a:pt x="214" y="424"/>
                  </a:cubicBezTo>
                  <a:cubicBezTo>
                    <a:pt x="212" y="424"/>
                    <a:pt x="214" y="423"/>
                    <a:pt x="212" y="424"/>
                  </a:cubicBezTo>
                  <a:cubicBezTo>
                    <a:pt x="213" y="424"/>
                    <a:pt x="213" y="424"/>
                    <a:pt x="213" y="424"/>
                  </a:cubicBezTo>
                  <a:cubicBezTo>
                    <a:pt x="212" y="423"/>
                    <a:pt x="211" y="423"/>
                    <a:pt x="214" y="421"/>
                  </a:cubicBezTo>
                  <a:cubicBezTo>
                    <a:pt x="216" y="417"/>
                    <a:pt x="214" y="413"/>
                    <a:pt x="214" y="409"/>
                  </a:cubicBezTo>
                  <a:cubicBezTo>
                    <a:pt x="213" y="405"/>
                    <a:pt x="211" y="401"/>
                    <a:pt x="210" y="397"/>
                  </a:cubicBezTo>
                  <a:cubicBezTo>
                    <a:pt x="206" y="397"/>
                    <a:pt x="207" y="396"/>
                    <a:pt x="204" y="395"/>
                  </a:cubicBezTo>
                  <a:cubicBezTo>
                    <a:pt x="206" y="395"/>
                    <a:pt x="206" y="395"/>
                    <a:pt x="206" y="395"/>
                  </a:cubicBezTo>
                  <a:cubicBezTo>
                    <a:pt x="204" y="395"/>
                    <a:pt x="206" y="394"/>
                    <a:pt x="207" y="394"/>
                  </a:cubicBezTo>
                  <a:cubicBezTo>
                    <a:pt x="206" y="394"/>
                    <a:pt x="207" y="393"/>
                    <a:pt x="205" y="394"/>
                  </a:cubicBezTo>
                  <a:cubicBezTo>
                    <a:pt x="203" y="393"/>
                    <a:pt x="207" y="393"/>
                    <a:pt x="206" y="393"/>
                  </a:cubicBezTo>
                  <a:cubicBezTo>
                    <a:pt x="207" y="392"/>
                    <a:pt x="205" y="393"/>
                    <a:pt x="206" y="393"/>
                  </a:cubicBezTo>
                  <a:cubicBezTo>
                    <a:pt x="203" y="392"/>
                    <a:pt x="207" y="393"/>
                    <a:pt x="209" y="391"/>
                  </a:cubicBezTo>
                  <a:cubicBezTo>
                    <a:pt x="208" y="390"/>
                    <a:pt x="206" y="388"/>
                    <a:pt x="207" y="387"/>
                  </a:cubicBezTo>
                  <a:cubicBezTo>
                    <a:pt x="207" y="387"/>
                    <a:pt x="206" y="387"/>
                    <a:pt x="206" y="387"/>
                  </a:cubicBezTo>
                  <a:cubicBezTo>
                    <a:pt x="209" y="386"/>
                    <a:pt x="205" y="386"/>
                    <a:pt x="206" y="386"/>
                  </a:cubicBezTo>
                  <a:cubicBezTo>
                    <a:pt x="207" y="386"/>
                    <a:pt x="207" y="386"/>
                    <a:pt x="207" y="386"/>
                  </a:cubicBezTo>
                  <a:cubicBezTo>
                    <a:pt x="209" y="385"/>
                    <a:pt x="207" y="385"/>
                    <a:pt x="208" y="384"/>
                  </a:cubicBezTo>
                  <a:cubicBezTo>
                    <a:pt x="207" y="383"/>
                    <a:pt x="210" y="382"/>
                    <a:pt x="208" y="382"/>
                  </a:cubicBezTo>
                  <a:cubicBezTo>
                    <a:pt x="209" y="382"/>
                    <a:pt x="209" y="382"/>
                    <a:pt x="210" y="382"/>
                  </a:cubicBezTo>
                  <a:cubicBezTo>
                    <a:pt x="206" y="381"/>
                    <a:pt x="211" y="380"/>
                    <a:pt x="209" y="379"/>
                  </a:cubicBezTo>
                  <a:cubicBezTo>
                    <a:pt x="209" y="380"/>
                    <a:pt x="209" y="380"/>
                    <a:pt x="209" y="380"/>
                  </a:cubicBezTo>
                  <a:cubicBezTo>
                    <a:pt x="209" y="378"/>
                    <a:pt x="210" y="376"/>
                    <a:pt x="208" y="374"/>
                  </a:cubicBezTo>
                  <a:cubicBezTo>
                    <a:pt x="208" y="372"/>
                    <a:pt x="212" y="371"/>
                    <a:pt x="210" y="370"/>
                  </a:cubicBezTo>
                  <a:cubicBezTo>
                    <a:pt x="208" y="370"/>
                    <a:pt x="208" y="370"/>
                    <a:pt x="208" y="370"/>
                  </a:cubicBezTo>
                  <a:cubicBezTo>
                    <a:pt x="209" y="369"/>
                    <a:pt x="210" y="370"/>
                    <a:pt x="210" y="370"/>
                  </a:cubicBezTo>
                  <a:cubicBezTo>
                    <a:pt x="209" y="369"/>
                    <a:pt x="211" y="368"/>
                    <a:pt x="211" y="367"/>
                  </a:cubicBezTo>
                  <a:cubicBezTo>
                    <a:pt x="210" y="367"/>
                    <a:pt x="210" y="367"/>
                    <a:pt x="209" y="367"/>
                  </a:cubicBezTo>
                  <a:cubicBezTo>
                    <a:pt x="212" y="366"/>
                    <a:pt x="208" y="365"/>
                    <a:pt x="210" y="364"/>
                  </a:cubicBezTo>
                  <a:cubicBezTo>
                    <a:pt x="207" y="364"/>
                    <a:pt x="209" y="363"/>
                    <a:pt x="208" y="363"/>
                  </a:cubicBezTo>
                  <a:cubicBezTo>
                    <a:pt x="208" y="363"/>
                    <a:pt x="209" y="363"/>
                    <a:pt x="209" y="363"/>
                  </a:cubicBezTo>
                  <a:cubicBezTo>
                    <a:pt x="209" y="362"/>
                    <a:pt x="209" y="362"/>
                    <a:pt x="210" y="361"/>
                  </a:cubicBezTo>
                  <a:cubicBezTo>
                    <a:pt x="210" y="361"/>
                    <a:pt x="208" y="360"/>
                    <a:pt x="209" y="360"/>
                  </a:cubicBezTo>
                  <a:cubicBezTo>
                    <a:pt x="211" y="360"/>
                    <a:pt x="209" y="359"/>
                    <a:pt x="210" y="359"/>
                  </a:cubicBezTo>
                  <a:cubicBezTo>
                    <a:pt x="208" y="359"/>
                    <a:pt x="206" y="358"/>
                    <a:pt x="207" y="358"/>
                  </a:cubicBezTo>
                  <a:cubicBezTo>
                    <a:pt x="210" y="358"/>
                    <a:pt x="210" y="358"/>
                    <a:pt x="210" y="358"/>
                  </a:cubicBezTo>
                  <a:cubicBezTo>
                    <a:pt x="208" y="357"/>
                    <a:pt x="212" y="355"/>
                    <a:pt x="208" y="353"/>
                  </a:cubicBezTo>
                  <a:cubicBezTo>
                    <a:pt x="210" y="353"/>
                    <a:pt x="210" y="353"/>
                    <a:pt x="210" y="353"/>
                  </a:cubicBezTo>
                  <a:cubicBezTo>
                    <a:pt x="208" y="351"/>
                    <a:pt x="210" y="349"/>
                    <a:pt x="207" y="347"/>
                  </a:cubicBezTo>
                  <a:cubicBezTo>
                    <a:pt x="208" y="347"/>
                    <a:pt x="209" y="346"/>
                    <a:pt x="209" y="346"/>
                  </a:cubicBezTo>
                  <a:cubicBezTo>
                    <a:pt x="207" y="345"/>
                    <a:pt x="207" y="345"/>
                    <a:pt x="205" y="344"/>
                  </a:cubicBezTo>
                  <a:cubicBezTo>
                    <a:pt x="205" y="344"/>
                    <a:pt x="206" y="344"/>
                    <a:pt x="207" y="344"/>
                  </a:cubicBezTo>
                  <a:cubicBezTo>
                    <a:pt x="207" y="343"/>
                    <a:pt x="210" y="342"/>
                    <a:pt x="207" y="342"/>
                  </a:cubicBezTo>
                  <a:cubicBezTo>
                    <a:pt x="209" y="342"/>
                    <a:pt x="209" y="342"/>
                    <a:pt x="209" y="342"/>
                  </a:cubicBezTo>
                  <a:cubicBezTo>
                    <a:pt x="207" y="341"/>
                    <a:pt x="205" y="340"/>
                    <a:pt x="207" y="339"/>
                  </a:cubicBezTo>
                  <a:cubicBezTo>
                    <a:pt x="206" y="339"/>
                    <a:pt x="205" y="339"/>
                    <a:pt x="204" y="339"/>
                  </a:cubicBezTo>
                  <a:cubicBezTo>
                    <a:pt x="203" y="339"/>
                    <a:pt x="206" y="339"/>
                    <a:pt x="205" y="338"/>
                  </a:cubicBezTo>
                  <a:cubicBezTo>
                    <a:pt x="207" y="339"/>
                    <a:pt x="207" y="339"/>
                    <a:pt x="207" y="339"/>
                  </a:cubicBezTo>
                  <a:cubicBezTo>
                    <a:pt x="207" y="337"/>
                    <a:pt x="206" y="336"/>
                    <a:pt x="205" y="334"/>
                  </a:cubicBezTo>
                  <a:cubicBezTo>
                    <a:pt x="207" y="334"/>
                    <a:pt x="204" y="333"/>
                    <a:pt x="206" y="332"/>
                  </a:cubicBezTo>
                  <a:cubicBezTo>
                    <a:pt x="204" y="331"/>
                    <a:pt x="206" y="330"/>
                    <a:pt x="203" y="330"/>
                  </a:cubicBezTo>
                  <a:cubicBezTo>
                    <a:pt x="204" y="330"/>
                    <a:pt x="204" y="330"/>
                    <a:pt x="204" y="330"/>
                  </a:cubicBezTo>
                  <a:cubicBezTo>
                    <a:pt x="205" y="329"/>
                    <a:pt x="205" y="329"/>
                    <a:pt x="205" y="328"/>
                  </a:cubicBezTo>
                  <a:cubicBezTo>
                    <a:pt x="205" y="327"/>
                    <a:pt x="203" y="327"/>
                    <a:pt x="203" y="327"/>
                  </a:cubicBezTo>
                  <a:cubicBezTo>
                    <a:pt x="204" y="327"/>
                    <a:pt x="204" y="327"/>
                    <a:pt x="204" y="327"/>
                  </a:cubicBezTo>
                  <a:cubicBezTo>
                    <a:pt x="203" y="326"/>
                    <a:pt x="201" y="327"/>
                    <a:pt x="200" y="327"/>
                  </a:cubicBezTo>
                  <a:cubicBezTo>
                    <a:pt x="200" y="326"/>
                    <a:pt x="199" y="326"/>
                    <a:pt x="200" y="326"/>
                  </a:cubicBezTo>
                  <a:cubicBezTo>
                    <a:pt x="201" y="326"/>
                    <a:pt x="203" y="326"/>
                    <a:pt x="205" y="326"/>
                  </a:cubicBezTo>
                  <a:cubicBezTo>
                    <a:pt x="205" y="325"/>
                    <a:pt x="202" y="325"/>
                    <a:pt x="203" y="325"/>
                  </a:cubicBezTo>
                  <a:cubicBezTo>
                    <a:pt x="206" y="325"/>
                    <a:pt x="208" y="326"/>
                    <a:pt x="209" y="326"/>
                  </a:cubicBezTo>
                  <a:cubicBezTo>
                    <a:pt x="214" y="327"/>
                    <a:pt x="220" y="328"/>
                    <a:pt x="231" y="322"/>
                  </a:cubicBezTo>
                  <a:cubicBezTo>
                    <a:pt x="231" y="319"/>
                    <a:pt x="234" y="318"/>
                    <a:pt x="233" y="315"/>
                  </a:cubicBezTo>
                  <a:cubicBezTo>
                    <a:pt x="233" y="316"/>
                    <a:pt x="233" y="316"/>
                    <a:pt x="233" y="316"/>
                  </a:cubicBezTo>
                  <a:cubicBezTo>
                    <a:pt x="233" y="314"/>
                    <a:pt x="234" y="314"/>
                    <a:pt x="236" y="313"/>
                  </a:cubicBezTo>
                  <a:cubicBezTo>
                    <a:pt x="235" y="313"/>
                    <a:pt x="236" y="312"/>
                    <a:pt x="234" y="312"/>
                  </a:cubicBezTo>
                  <a:cubicBezTo>
                    <a:pt x="233" y="311"/>
                    <a:pt x="238" y="312"/>
                    <a:pt x="237" y="310"/>
                  </a:cubicBezTo>
                  <a:cubicBezTo>
                    <a:pt x="238" y="311"/>
                    <a:pt x="236" y="310"/>
                    <a:pt x="236" y="310"/>
                  </a:cubicBezTo>
                  <a:cubicBezTo>
                    <a:pt x="235" y="308"/>
                    <a:pt x="238" y="311"/>
                    <a:pt x="240" y="308"/>
                  </a:cubicBezTo>
                  <a:cubicBezTo>
                    <a:pt x="239" y="305"/>
                    <a:pt x="237" y="302"/>
                    <a:pt x="238" y="299"/>
                  </a:cubicBezTo>
                  <a:cubicBezTo>
                    <a:pt x="238" y="299"/>
                    <a:pt x="236" y="300"/>
                    <a:pt x="236" y="299"/>
                  </a:cubicBezTo>
                  <a:cubicBezTo>
                    <a:pt x="239" y="298"/>
                    <a:pt x="235" y="299"/>
                    <a:pt x="236" y="298"/>
                  </a:cubicBezTo>
                  <a:cubicBezTo>
                    <a:pt x="237" y="298"/>
                    <a:pt x="237" y="298"/>
                    <a:pt x="237" y="298"/>
                  </a:cubicBezTo>
                  <a:cubicBezTo>
                    <a:pt x="238" y="296"/>
                    <a:pt x="236" y="296"/>
                    <a:pt x="236" y="294"/>
                  </a:cubicBezTo>
                  <a:cubicBezTo>
                    <a:pt x="235" y="293"/>
                    <a:pt x="236" y="291"/>
                    <a:pt x="234" y="291"/>
                  </a:cubicBezTo>
                  <a:cubicBezTo>
                    <a:pt x="236" y="290"/>
                    <a:pt x="235" y="290"/>
                    <a:pt x="235" y="289"/>
                  </a:cubicBezTo>
                  <a:cubicBezTo>
                    <a:pt x="232" y="291"/>
                    <a:pt x="235" y="286"/>
                    <a:pt x="232" y="287"/>
                  </a:cubicBezTo>
                  <a:cubicBezTo>
                    <a:pt x="233" y="286"/>
                    <a:pt x="233" y="286"/>
                    <a:pt x="233" y="286"/>
                  </a:cubicBezTo>
                  <a:cubicBezTo>
                    <a:pt x="230" y="284"/>
                    <a:pt x="227" y="281"/>
                    <a:pt x="223" y="281"/>
                  </a:cubicBezTo>
                  <a:cubicBezTo>
                    <a:pt x="221" y="281"/>
                    <a:pt x="220" y="277"/>
                    <a:pt x="218" y="278"/>
                  </a:cubicBezTo>
                  <a:cubicBezTo>
                    <a:pt x="217" y="280"/>
                    <a:pt x="217" y="280"/>
                    <a:pt x="217" y="280"/>
                  </a:cubicBezTo>
                  <a:cubicBezTo>
                    <a:pt x="217" y="280"/>
                    <a:pt x="218" y="279"/>
                    <a:pt x="218" y="278"/>
                  </a:cubicBezTo>
                  <a:cubicBezTo>
                    <a:pt x="216" y="280"/>
                    <a:pt x="216" y="277"/>
                    <a:pt x="214" y="277"/>
                  </a:cubicBezTo>
                  <a:cubicBezTo>
                    <a:pt x="214" y="278"/>
                    <a:pt x="214" y="278"/>
                    <a:pt x="214" y="279"/>
                  </a:cubicBezTo>
                  <a:cubicBezTo>
                    <a:pt x="213" y="276"/>
                    <a:pt x="211" y="280"/>
                    <a:pt x="210" y="277"/>
                  </a:cubicBezTo>
                  <a:cubicBezTo>
                    <a:pt x="210" y="281"/>
                    <a:pt x="209" y="279"/>
                    <a:pt x="209" y="280"/>
                  </a:cubicBezTo>
                  <a:cubicBezTo>
                    <a:pt x="208" y="280"/>
                    <a:pt x="208" y="279"/>
                    <a:pt x="208" y="278"/>
                  </a:cubicBezTo>
                  <a:cubicBezTo>
                    <a:pt x="208" y="279"/>
                    <a:pt x="207" y="279"/>
                    <a:pt x="206" y="278"/>
                  </a:cubicBezTo>
                  <a:cubicBezTo>
                    <a:pt x="206" y="278"/>
                    <a:pt x="206" y="280"/>
                    <a:pt x="205" y="280"/>
                  </a:cubicBezTo>
                  <a:cubicBezTo>
                    <a:pt x="205" y="277"/>
                    <a:pt x="204" y="280"/>
                    <a:pt x="203" y="279"/>
                  </a:cubicBezTo>
                  <a:cubicBezTo>
                    <a:pt x="204" y="281"/>
                    <a:pt x="203" y="283"/>
                    <a:pt x="202" y="282"/>
                  </a:cubicBezTo>
                  <a:cubicBezTo>
                    <a:pt x="202" y="279"/>
                    <a:pt x="202" y="279"/>
                    <a:pt x="202" y="279"/>
                  </a:cubicBezTo>
                  <a:cubicBezTo>
                    <a:pt x="201" y="281"/>
                    <a:pt x="198" y="278"/>
                    <a:pt x="197" y="282"/>
                  </a:cubicBezTo>
                  <a:cubicBezTo>
                    <a:pt x="196" y="280"/>
                    <a:pt x="196" y="280"/>
                    <a:pt x="196" y="280"/>
                  </a:cubicBezTo>
                  <a:cubicBezTo>
                    <a:pt x="195" y="283"/>
                    <a:pt x="192" y="281"/>
                    <a:pt x="191" y="285"/>
                  </a:cubicBezTo>
                  <a:cubicBezTo>
                    <a:pt x="191" y="284"/>
                    <a:pt x="190" y="284"/>
                    <a:pt x="189" y="284"/>
                  </a:cubicBezTo>
                  <a:cubicBezTo>
                    <a:pt x="189" y="286"/>
                    <a:pt x="189" y="285"/>
                    <a:pt x="189" y="288"/>
                  </a:cubicBezTo>
                  <a:cubicBezTo>
                    <a:pt x="189" y="288"/>
                    <a:pt x="188" y="287"/>
                    <a:pt x="188" y="286"/>
                  </a:cubicBezTo>
                  <a:cubicBezTo>
                    <a:pt x="187" y="286"/>
                    <a:pt x="185" y="284"/>
                    <a:pt x="186" y="287"/>
                  </a:cubicBezTo>
                  <a:cubicBezTo>
                    <a:pt x="185" y="286"/>
                    <a:pt x="185" y="286"/>
                    <a:pt x="185" y="286"/>
                  </a:cubicBezTo>
                  <a:cubicBezTo>
                    <a:pt x="185" y="287"/>
                    <a:pt x="185" y="289"/>
                    <a:pt x="183" y="288"/>
                  </a:cubicBezTo>
                  <a:cubicBezTo>
                    <a:pt x="184" y="289"/>
                    <a:pt x="183" y="290"/>
                    <a:pt x="184" y="291"/>
                  </a:cubicBezTo>
                  <a:cubicBezTo>
                    <a:pt x="184" y="292"/>
                    <a:pt x="183" y="289"/>
                    <a:pt x="183" y="291"/>
                  </a:cubicBezTo>
                  <a:cubicBezTo>
                    <a:pt x="183" y="289"/>
                    <a:pt x="183" y="289"/>
                    <a:pt x="183" y="289"/>
                  </a:cubicBezTo>
                  <a:cubicBezTo>
                    <a:pt x="181" y="289"/>
                    <a:pt x="180" y="291"/>
                    <a:pt x="179" y="293"/>
                  </a:cubicBezTo>
                  <a:cubicBezTo>
                    <a:pt x="178" y="291"/>
                    <a:pt x="178" y="294"/>
                    <a:pt x="176" y="293"/>
                  </a:cubicBezTo>
                  <a:cubicBezTo>
                    <a:pt x="177" y="295"/>
                    <a:pt x="175" y="294"/>
                    <a:pt x="176" y="297"/>
                  </a:cubicBezTo>
                  <a:cubicBezTo>
                    <a:pt x="175" y="296"/>
                    <a:pt x="175" y="296"/>
                    <a:pt x="175" y="296"/>
                  </a:cubicBezTo>
                  <a:cubicBezTo>
                    <a:pt x="175" y="296"/>
                    <a:pt x="174" y="297"/>
                    <a:pt x="172" y="297"/>
                  </a:cubicBezTo>
                  <a:cubicBezTo>
                    <a:pt x="172" y="298"/>
                    <a:pt x="173" y="299"/>
                    <a:pt x="174" y="300"/>
                  </a:cubicBezTo>
                  <a:cubicBezTo>
                    <a:pt x="172" y="299"/>
                    <a:pt x="172" y="299"/>
                    <a:pt x="172" y="299"/>
                  </a:cubicBezTo>
                  <a:cubicBezTo>
                    <a:pt x="173" y="300"/>
                    <a:pt x="175" y="301"/>
                    <a:pt x="176" y="302"/>
                  </a:cubicBezTo>
                  <a:cubicBezTo>
                    <a:pt x="175" y="302"/>
                    <a:pt x="176" y="302"/>
                    <a:pt x="175" y="302"/>
                  </a:cubicBezTo>
                  <a:cubicBezTo>
                    <a:pt x="175" y="302"/>
                    <a:pt x="173" y="301"/>
                    <a:pt x="172" y="300"/>
                  </a:cubicBezTo>
                  <a:cubicBezTo>
                    <a:pt x="171" y="301"/>
                    <a:pt x="174" y="303"/>
                    <a:pt x="172" y="303"/>
                  </a:cubicBezTo>
                  <a:cubicBezTo>
                    <a:pt x="172" y="304"/>
                    <a:pt x="172" y="305"/>
                    <a:pt x="174" y="305"/>
                  </a:cubicBezTo>
                  <a:cubicBezTo>
                    <a:pt x="173" y="305"/>
                    <a:pt x="173" y="305"/>
                    <a:pt x="172" y="305"/>
                  </a:cubicBezTo>
                  <a:cubicBezTo>
                    <a:pt x="172" y="306"/>
                    <a:pt x="173" y="306"/>
                    <a:pt x="173" y="306"/>
                  </a:cubicBezTo>
                  <a:cubicBezTo>
                    <a:pt x="173" y="306"/>
                    <a:pt x="174" y="306"/>
                    <a:pt x="174" y="306"/>
                  </a:cubicBezTo>
                  <a:cubicBezTo>
                    <a:pt x="175" y="305"/>
                    <a:pt x="175" y="306"/>
                    <a:pt x="176" y="305"/>
                  </a:cubicBezTo>
                  <a:cubicBezTo>
                    <a:pt x="177" y="305"/>
                    <a:pt x="178" y="306"/>
                    <a:pt x="179" y="306"/>
                  </a:cubicBezTo>
                  <a:cubicBezTo>
                    <a:pt x="178" y="306"/>
                    <a:pt x="177" y="305"/>
                    <a:pt x="177" y="304"/>
                  </a:cubicBezTo>
                  <a:cubicBezTo>
                    <a:pt x="178" y="304"/>
                    <a:pt x="177" y="304"/>
                    <a:pt x="176" y="304"/>
                  </a:cubicBezTo>
                  <a:cubicBezTo>
                    <a:pt x="176" y="304"/>
                    <a:pt x="176" y="304"/>
                    <a:pt x="176" y="304"/>
                  </a:cubicBezTo>
                  <a:cubicBezTo>
                    <a:pt x="176" y="304"/>
                    <a:pt x="175" y="304"/>
                    <a:pt x="174" y="303"/>
                  </a:cubicBezTo>
                  <a:cubicBezTo>
                    <a:pt x="175" y="304"/>
                    <a:pt x="175" y="304"/>
                    <a:pt x="175" y="304"/>
                  </a:cubicBezTo>
                  <a:cubicBezTo>
                    <a:pt x="174" y="303"/>
                    <a:pt x="174" y="303"/>
                    <a:pt x="174" y="303"/>
                  </a:cubicBezTo>
                  <a:cubicBezTo>
                    <a:pt x="175" y="303"/>
                    <a:pt x="176" y="303"/>
                    <a:pt x="176" y="303"/>
                  </a:cubicBezTo>
                  <a:cubicBezTo>
                    <a:pt x="176" y="303"/>
                    <a:pt x="175" y="303"/>
                    <a:pt x="177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8" y="303"/>
                    <a:pt x="178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8" y="302"/>
                    <a:pt x="178" y="302"/>
                    <a:pt x="178" y="302"/>
                  </a:cubicBezTo>
                  <a:cubicBezTo>
                    <a:pt x="178" y="302"/>
                    <a:pt x="179" y="302"/>
                    <a:pt x="179" y="303"/>
                  </a:cubicBezTo>
                  <a:cubicBezTo>
                    <a:pt x="180" y="303"/>
                    <a:pt x="180" y="303"/>
                    <a:pt x="180" y="303"/>
                  </a:cubicBezTo>
                  <a:cubicBezTo>
                    <a:pt x="180" y="303"/>
                    <a:pt x="180" y="303"/>
                    <a:pt x="180" y="303"/>
                  </a:cubicBezTo>
                  <a:cubicBezTo>
                    <a:pt x="180" y="303"/>
                    <a:pt x="180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80" y="303"/>
                    <a:pt x="181" y="304"/>
                    <a:pt x="181" y="304"/>
                  </a:cubicBezTo>
                  <a:cubicBezTo>
                    <a:pt x="181" y="304"/>
                    <a:pt x="180" y="302"/>
                    <a:pt x="182" y="303"/>
                  </a:cubicBezTo>
                  <a:cubicBezTo>
                    <a:pt x="182" y="303"/>
                    <a:pt x="182" y="302"/>
                    <a:pt x="181" y="301"/>
                  </a:cubicBezTo>
                  <a:cubicBezTo>
                    <a:pt x="181" y="300"/>
                    <a:pt x="183" y="303"/>
                    <a:pt x="182" y="302"/>
                  </a:cubicBezTo>
                  <a:cubicBezTo>
                    <a:pt x="183" y="303"/>
                    <a:pt x="185" y="304"/>
                    <a:pt x="186" y="305"/>
                  </a:cubicBezTo>
                  <a:cubicBezTo>
                    <a:pt x="186" y="305"/>
                    <a:pt x="187" y="306"/>
                    <a:pt x="186" y="306"/>
                  </a:cubicBezTo>
                  <a:cubicBezTo>
                    <a:pt x="187" y="306"/>
                    <a:pt x="187" y="307"/>
                    <a:pt x="187" y="307"/>
                  </a:cubicBezTo>
                  <a:cubicBezTo>
                    <a:pt x="187" y="306"/>
                    <a:pt x="185" y="305"/>
                    <a:pt x="185" y="304"/>
                  </a:cubicBezTo>
                  <a:cubicBezTo>
                    <a:pt x="183" y="303"/>
                    <a:pt x="185" y="304"/>
                    <a:pt x="183" y="302"/>
                  </a:cubicBezTo>
                  <a:cubicBezTo>
                    <a:pt x="184" y="302"/>
                    <a:pt x="184" y="302"/>
                    <a:pt x="184" y="301"/>
                  </a:cubicBezTo>
                  <a:cubicBezTo>
                    <a:pt x="184" y="301"/>
                    <a:pt x="185" y="303"/>
                    <a:pt x="186" y="303"/>
                  </a:cubicBezTo>
                  <a:cubicBezTo>
                    <a:pt x="185" y="302"/>
                    <a:pt x="185" y="301"/>
                    <a:pt x="185" y="301"/>
                  </a:cubicBezTo>
                  <a:cubicBezTo>
                    <a:pt x="185" y="300"/>
                    <a:pt x="184" y="300"/>
                    <a:pt x="184" y="298"/>
                  </a:cubicBezTo>
                  <a:cubicBezTo>
                    <a:pt x="183" y="298"/>
                    <a:pt x="183" y="297"/>
                    <a:pt x="183" y="297"/>
                  </a:cubicBezTo>
                  <a:cubicBezTo>
                    <a:pt x="184" y="299"/>
                    <a:pt x="186" y="301"/>
                    <a:pt x="186" y="301"/>
                  </a:cubicBezTo>
                  <a:cubicBezTo>
                    <a:pt x="188" y="304"/>
                    <a:pt x="185" y="301"/>
                    <a:pt x="187" y="303"/>
                  </a:cubicBezTo>
                  <a:cubicBezTo>
                    <a:pt x="188" y="305"/>
                    <a:pt x="187" y="306"/>
                    <a:pt x="187" y="305"/>
                  </a:cubicBezTo>
                  <a:cubicBezTo>
                    <a:pt x="188" y="307"/>
                    <a:pt x="187" y="305"/>
                    <a:pt x="188" y="307"/>
                  </a:cubicBezTo>
                  <a:cubicBezTo>
                    <a:pt x="188" y="307"/>
                    <a:pt x="188" y="305"/>
                    <a:pt x="188" y="305"/>
                  </a:cubicBezTo>
                  <a:cubicBezTo>
                    <a:pt x="187" y="304"/>
                    <a:pt x="187" y="304"/>
                    <a:pt x="187" y="303"/>
                  </a:cubicBezTo>
                  <a:cubicBezTo>
                    <a:pt x="186" y="300"/>
                    <a:pt x="188" y="304"/>
                    <a:pt x="188" y="304"/>
                  </a:cubicBezTo>
                  <a:cubicBezTo>
                    <a:pt x="189" y="305"/>
                    <a:pt x="189" y="305"/>
                    <a:pt x="189" y="305"/>
                  </a:cubicBezTo>
                  <a:cubicBezTo>
                    <a:pt x="189" y="306"/>
                    <a:pt x="188" y="304"/>
                    <a:pt x="189" y="304"/>
                  </a:cubicBezTo>
                  <a:cubicBezTo>
                    <a:pt x="190" y="307"/>
                    <a:pt x="189" y="305"/>
                    <a:pt x="189" y="306"/>
                  </a:cubicBezTo>
                  <a:cubicBezTo>
                    <a:pt x="190" y="308"/>
                    <a:pt x="190" y="308"/>
                    <a:pt x="190" y="308"/>
                  </a:cubicBezTo>
                  <a:cubicBezTo>
                    <a:pt x="190" y="308"/>
                    <a:pt x="189" y="309"/>
                    <a:pt x="188" y="310"/>
                  </a:cubicBezTo>
                  <a:cubicBezTo>
                    <a:pt x="188" y="309"/>
                    <a:pt x="188" y="309"/>
                    <a:pt x="188" y="309"/>
                  </a:cubicBezTo>
                  <a:cubicBezTo>
                    <a:pt x="187" y="311"/>
                    <a:pt x="186" y="306"/>
                    <a:pt x="186" y="311"/>
                  </a:cubicBezTo>
                  <a:cubicBezTo>
                    <a:pt x="186" y="312"/>
                    <a:pt x="186" y="312"/>
                    <a:pt x="186" y="312"/>
                  </a:cubicBezTo>
                  <a:cubicBezTo>
                    <a:pt x="185" y="310"/>
                    <a:pt x="185" y="310"/>
                    <a:pt x="185" y="310"/>
                  </a:cubicBezTo>
                  <a:cubicBezTo>
                    <a:pt x="185" y="311"/>
                    <a:pt x="184" y="310"/>
                    <a:pt x="184" y="312"/>
                  </a:cubicBezTo>
                  <a:cubicBezTo>
                    <a:pt x="184" y="310"/>
                    <a:pt x="184" y="310"/>
                    <a:pt x="184" y="310"/>
                  </a:cubicBezTo>
                  <a:cubicBezTo>
                    <a:pt x="184" y="310"/>
                    <a:pt x="184" y="313"/>
                    <a:pt x="183" y="312"/>
                  </a:cubicBezTo>
                  <a:cubicBezTo>
                    <a:pt x="183" y="311"/>
                    <a:pt x="183" y="311"/>
                    <a:pt x="183" y="311"/>
                  </a:cubicBezTo>
                  <a:cubicBezTo>
                    <a:pt x="183" y="311"/>
                    <a:pt x="183" y="311"/>
                    <a:pt x="183" y="311"/>
                  </a:cubicBezTo>
                  <a:cubicBezTo>
                    <a:pt x="182" y="311"/>
                    <a:pt x="182" y="312"/>
                    <a:pt x="181" y="312"/>
                  </a:cubicBezTo>
                  <a:cubicBezTo>
                    <a:pt x="182" y="311"/>
                    <a:pt x="182" y="311"/>
                    <a:pt x="183" y="310"/>
                  </a:cubicBezTo>
                  <a:cubicBezTo>
                    <a:pt x="181" y="308"/>
                    <a:pt x="177" y="307"/>
                    <a:pt x="178" y="311"/>
                  </a:cubicBezTo>
                  <a:cubicBezTo>
                    <a:pt x="178" y="312"/>
                    <a:pt x="176" y="309"/>
                    <a:pt x="176" y="309"/>
                  </a:cubicBezTo>
                  <a:cubicBezTo>
                    <a:pt x="177" y="312"/>
                    <a:pt x="172" y="313"/>
                    <a:pt x="178" y="313"/>
                  </a:cubicBezTo>
                  <a:cubicBezTo>
                    <a:pt x="178" y="313"/>
                    <a:pt x="179" y="313"/>
                    <a:pt x="179" y="313"/>
                  </a:cubicBezTo>
                  <a:cubicBezTo>
                    <a:pt x="179" y="314"/>
                    <a:pt x="180" y="316"/>
                    <a:pt x="183" y="321"/>
                  </a:cubicBezTo>
                  <a:cubicBezTo>
                    <a:pt x="183" y="321"/>
                    <a:pt x="183" y="321"/>
                    <a:pt x="183" y="321"/>
                  </a:cubicBezTo>
                  <a:cubicBezTo>
                    <a:pt x="185" y="320"/>
                    <a:pt x="189" y="325"/>
                    <a:pt x="192" y="323"/>
                  </a:cubicBezTo>
                  <a:cubicBezTo>
                    <a:pt x="192" y="322"/>
                    <a:pt x="192" y="321"/>
                    <a:pt x="192" y="321"/>
                  </a:cubicBezTo>
                  <a:cubicBezTo>
                    <a:pt x="192" y="322"/>
                    <a:pt x="192" y="322"/>
                    <a:pt x="192" y="322"/>
                  </a:cubicBezTo>
                  <a:cubicBezTo>
                    <a:pt x="193" y="320"/>
                    <a:pt x="193" y="320"/>
                    <a:pt x="193" y="320"/>
                  </a:cubicBezTo>
                  <a:cubicBezTo>
                    <a:pt x="193" y="320"/>
                    <a:pt x="193" y="322"/>
                    <a:pt x="192" y="322"/>
                  </a:cubicBezTo>
                  <a:cubicBezTo>
                    <a:pt x="194" y="322"/>
                    <a:pt x="195" y="322"/>
                    <a:pt x="196" y="322"/>
                  </a:cubicBezTo>
                  <a:cubicBezTo>
                    <a:pt x="197" y="320"/>
                    <a:pt x="197" y="322"/>
                    <a:pt x="197" y="320"/>
                  </a:cubicBezTo>
                  <a:cubicBezTo>
                    <a:pt x="197" y="321"/>
                    <a:pt x="197" y="321"/>
                    <a:pt x="197" y="321"/>
                  </a:cubicBezTo>
                  <a:cubicBezTo>
                    <a:pt x="198" y="320"/>
                    <a:pt x="198" y="320"/>
                    <a:pt x="199" y="322"/>
                  </a:cubicBezTo>
                  <a:cubicBezTo>
                    <a:pt x="199" y="323"/>
                    <a:pt x="199" y="323"/>
                    <a:pt x="199" y="323"/>
                  </a:cubicBezTo>
                  <a:cubicBezTo>
                    <a:pt x="198" y="323"/>
                    <a:pt x="198" y="323"/>
                    <a:pt x="197" y="323"/>
                  </a:cubicBezTo>
                  <a:cubicBezTo>
                    <a:pt x="198" y="323"/>
                    <a:pt x="198" y="323"/>
                    <a:pt x="198" y="323"/>
                  </a:cubicBezTo>
                  <a:cubicBezTo>
                    <a:pt x="197" y="324"/>
                    <a:pt x="197" y="324"/>
                    <a:pt x="197" y="324"/>
                  </a:cubicBezTo>
                  <a:cubicBezTo>
                    <a:pt x="197" y="324"/>
                    <a:pt x="196" y="325"/>
                    <a:pt x="197" y="325"/>
                  </a:cubicBezTo>
                  <a:cubicBezTo>
                    <a:pt x="199" y="325"/>
                    <a:pt x="199" y="325"/>
                    <a:pt x="199" y="325"/>
                  </a:cubicBezTo>
                  <a:cubicBezTo>
                    <a:pt x="199" y="325"/>
                    <a:pt x="201" y="325"/>
                    <a:pt x="199" y="326"/>
                  </a:cubicBezTo>
                  <a:cubicBezTo>
                    <a:pt x="197" y="326"/>
                    <a:pt x="197" y="326"/>
                    <a:pt x="197" y="326"/>
                  </a:cubicBezTo>
                  <a:cubicBezTo>
                    <a:pt x="197" y="326"/>
                    <a:pt x="198" y="326"/>
                    <a:pt x="198" y="326"/>
                  </a:cubicBezTo>
                  <a:cubicBezTo>
                    <a:pt x="195" y="326"/>
                    <a:pt x="195" y="326"/>
                    <a:pt x="195" y="326"/>
                  </a:cubicBezTo>
                  <a:cubicBezTo>
                    <a:pt x="199" y="326"/>
                    <a:pt x="196" y="327"/>
                    <a:pt x="197" y="327"/>
                  </a:cubicBezTo>
                  <a:cubicBezTo>
                    <a:pt x="196" y="327"/>
                    <a:pt x="196" y="327"/>
                    <a:pt x="196" y="327"/>
                  </a:cubicBezTo>
                  <a:cubicBezTo>
                    <a:pt x="195" y="328"/>
                    <a:pt x="198" y="327"/>
                    <a:pt x="198" y="327"/>
                  </a:cubicBezTo>
                  <a:cubicBezTo>
                    <a:pt x="198" y="328"/>
                    <a:pt x="195" y="328"/>
                    <a:pt x="194" y="328"/>
                  </a:cubicBezTo>
                  <a:cubicBezTo>
                    <a:pt x="194" y="329"/>
                    <a:pt x="196" y="329"/>
                    <a:pt x="194" y="330"/>
                  </a:cubicBezTo>
                  <a:cubicBezTo>
                    <a:pt x="195" y="330"/>
                    <a:pt x="196" y="331"/>
                    <a:pt x="197" y="331"/>
                  </a:cubicBezTo>
                  <a:cubicBezTo>
                    <a:pt x="197" y="332"/>
                    <a:pt x="194" y="331"/>
                    <a:pt x="195" y="332"/>
                  </a:cubicBezTo>
                  <a:cubicBezTo>
                    <a:pt x="195" y="332"/>
                    <a:pt x="194" y="332"/>
                    <a:pt x="193" y="332"/>
                  </a:cubicBezTo>
                  <a:cubicBezTo>
                    <a:pt x="194" y="332"/>
                    <a:pt x="193" y="333"/>
                    <a:pt x="195" y="332"/>
                  </a:cubicBezTo>
                  <a:cubicBezTo>
                    <a:pt x="194" y="333"/>
                    <a:pt x="194" y="334"/>
                    <a:pt x="195" y="334"/>
                  </a:cubicBezTo>
                  <a:cubicBezTo>
                    <a:pt x="195" y="334"/>
                    <a:pt x="193" y="334"/>
                    <a:pt x="192" y="334"/>
                  </a:cubicBezTo>
                  <a:cubicBezTo>
                    <a:pt x="194" y="334"/>
                    <a:pt x="195" y="335"/>
                    <a:pt x="194" y="335"/>
                  </a:cubicBezTo>
                  <a:cubicBezTo>
                    <a:pt x="196" y="335"/>
                    <a:pt x="196" y="335"/>
                    <a:pt x="198" y="335"/>
                  </a:cubicBezTo>
                  <a:cubicBezTo>
                    <a:pt x="198" y="335"/>
                    <a:pt x="199" y="335"/>
                    <a:pt x="199" y="335"/>
                  </a:cubicBezTo>
                  <a:cubicBezTo>
                    <a:pt x="197" y="336"/>
                    <a:pt x="194" y="336"/>
                    <a:pt x="194" y="336"/>
                  </a:cubicBezTo>
                  <a:cubicBezTo>
                    <a:pt x="191" y="336"/>
                    <a:pt x="194" y="335"/>
                    <a:pt x="192" y="336"/>
                  </a:cubicBezTo>
                  <a:cubicBezTo>
                    <a:pt x="189" y="335"/>
                    <a:pt x="189" y="335"/>
                    <a:pt x="191" y="334"/>
                  </a:cubicBezTo>
                  <a:cubicBezTo>
                    <a:pt x="188" y="334"/>
                    <a:pt x="190" y="335"/>
                    <a:pt x="188" y="335"/>
                  </a:cubicBezTo>
                  <a:cubicBezTo>
                    <a:pt x="188" y="335"/>
                    <a:pt x="189" y="335"/>
                    <a:pt x="190" y="336"/>
                  </a:cubicBezTo>
                  <a:cubicBezTo>
                    <a:pt x="191" y="336"/>
                    <a:pt x="191" y="336"/>
                    <a:pt x="192" y="336"/>
                  </a:cubicBezTo>
                  <a:cubicBezTo>
                    <a:pt x="195" y="336"/>
                    <a:pt x="190" y="336"/>
                    <a:pt x="190" y="337"/>
                  </a:cubicBezTo>
                  <a:cubicBezTo>
                    <a:pt x="190" y="336"/>
                    <a:pt x="190" y="336"/>
                    <a:pt x="190" y="336"/>
                  </a:cubicBezTo>
                  <a:cubicBezTo>
                    <a:pt x="189" y="337"/>
                    <a:pt x="191" y="337"/>
                    <a:pt x="190" y="337"/>
                  </a:cubicBezTo>
                  <a:cubicBezTo>
                    <a:pt x="187" y="337"/>
                    <a:pt x="190" y="337"/>
                    <a:pt x="188" y="336"/>
                  </a:cubicBezTo>
                  <a:cubicBezTo>
                    <a:pt x="186" y="337"/>
                    <a:pt x="186" y="337"/>
                    <a:pt x="186" y="337"/>
                  </a:cubicBezTo>
                  <a:cubicBezTo>
                    <a:pt x="185" y="337"/>
                    <a:pt x="188" y="337"/>
                    <a:pt x="188" y="337"/>
                  </a:cubicBezTo>
                  <a:cubicBezTo>
                    <a:pt x="186" y="337"/>
                    <a:pt x="186" y="337"/>
                    <a:pt x="186" y="337"/>
                  </a:cubicBezTo>
                  <a:cubicBezTo>
                    <a:pt x="187" y="338"/>
                    <a:pt x="187" y="338"/>
                    <a:pt x="187" y="338"/>
                  </a:cubicBezTo>
                  <a:cubicBezTo>
                    <a:pt x="188" y="338"/>
                    <a:pt x="190" y="338"/>
                    <a:pt x="190" y="337"/>
                  </a:cubicBezTo>
                  <a:cubicBezTo>
                    <a:pt x="193" y="337"/>
                    <a:pt x="190" y="338"/>
                    <a:pt x="191" y="338"/>
                  </a:cubicBezTo>
                  <a:cubicBezTo>
                    <a:pt x="193" y="338"/>
                    <a:pt x="191" y="338"/>
                    <a:pt x="193" y="338"/>
                  </a:cubicBezTo>
                  <a:cubicBezTo>
                    <a:pt x="194" y="338"/>
                    <a:pt x="194" y="338"/>
                    <a:pt x="195" y="338"/>
                  </a:cubicBezTo>
                  <a:cubicBezTo>
                    <a:pt x="195" y="339"/>
                    <a:pt x="193" y="339"/>
                    <a:pt x="191" y="339"/>
                  </a:cubicBezTo>
                  <a:cubicBezTo>
                    <a:pt x="191" y="339"/>
                    <a:pt x="191" y="338"/>
                    <a:pt x="192" y="338"/>
                  </a:cubicBezTo>
                  <a:cubicBezTo>
                    <a:pt x="190" y="338"/>
                    <a:pt x="188" y="339"/>
                    <a:pt x="187" y="338"/>
                  </a:cubicBezTo>
                  <a:cubicBezTo>
                    <a:pt x="186" y="339"/>
                    <a:pt x="188" y="339"/>
                    <a:pt x="189" y="339"/>
                  </a:cubicBezTo>
                  <a:cubicBezTo>
                    <a:pt x="189" y="339"/>
                    <a:pt x="190" y="339"/>
                    <a:pt x="191" y="339"/>
                  </a:cubicBezTo>
                  <a:cubicBezTo>
                    <a:pt x="196" y="340"/>
                    <a:pt x="187" y="339"/>
                    <a:pt x="188" y="340"/>
                  </a:cubicBezTo>
                  <a:cubicBezTo>
                    <a:pt x="191" y="340"/>
                    <a:pt x="193" y="341"/>
                    <a:pt x="196" y="340"/>
                  </a:cubicBezTo>
                  <a:cubicBezTo>
                    <a:pt x="197" y="341"/>
                    <a:pt x="197" y="341"/>
                    <a:pt x="197" y="341"/>
                  </a:cubicBezTo>
                  <a:cubicBezTo>
                    <a:pt x="195" y="341"/>
                    <a:pt x="195" y="341"/>
                    <a:pt x="193" y="341"/>
                  </a:cubicBezTo>
                  <a:cubicBezTo>
                    <a:pt x="193" y="341"/>
                    <a:pt x="193" y="341"/>
                    <a:pt x="193" y="341"/>
                  </a:cubicBezTo>
                  <a:cubicBezTo>
                    <a:pt x="191" y="341"/>
                    <a:pt x="191" y="341"/>
                    <a:pt x="191" y="341"/>
                  </a:cubicBezTo>
                  <a:cubicBezTo>
                    <a:pt x="189" y="341"/>
                    <a:pt x="188" y="341"/>
                    <a:pt x="187" y="341"/>
                  </a:cubicBezTo>
                  <a:cubicBezTo>
                    <a:pt x="188" y="342"/>
                    <a:pt x="189" y="341"/>
                    <a:pt x="189" y="342"/>
                  </a:cubicBezTo>
                  <a:cubicBezTo>
                    <a:pt x="188" y="342"/>
                    <a:pt x="187" y="342"/>
                    <a:pt x="187" y="342"/>
                  </a:cubicBezTo>
                  <a:cubicBezTo>
                    <a:pt x="188" y="342"/>
                    <a:pt x="190" y="342"/>
                    <a:pt x="191" y="342"/>
                  </a:cubicBezTo>
                  <a:cubicBezTo>
                    <a:pt x="191" y="343"/>
                    <a:pt x="189" y="343"/>
                    <a:pt x="188" y="343"/>
                  </a:cubicBezTo>
                  <a:cubicBezTo>
                    <a:pt x="187" y="342"/>
                    <a:pt x="187" y="342"/>
                    <a:pt x="187" y="342"/>
                  </a:cubicBezTo>
                  <a:cubicBezTo>
                    <a:pt x="188" y="343"/>
                    <a:pt x="186" y="342"/>
                    <a:pt x="186" y="343"/>
                  </a:cubicBezTo>
                  <a:cubicBezTo>
                    <a:pt x="188" y="343"/>
                    <a:pt x="189" y="343"/>
                    <a:pt x="191" y="343"/>
                  </a:cubicBezTo>
                  <a:cubicBezTo>
                    <a:pt x="191" y="343"/>
                    <a:pt x="190" y="344"/>
                    <a:pt x="190" y="344"/>
                  </a:cubicBezTo>
                  <a:cubicBezTo>
                    <a:pt x="189" y="343"/>
                    <a:pt x="189" y="343"/>
                    <a:pt x="189" y="343"/>
                  </a:cubicBezTo>
                  <a:cubicBezTo>
                    <a:pt x="189" y="344"/>
                    <a:pt x="186" y="343"/>
                    <a:pt x="186" y="344"/>
                  </a:cubicBezTo>
                  <a:cubicBezTo>
                    <a:pt x="188" y="344"/>
                    <a:pt x="188" y="344"/>
                    <a:pt x="188" y="344"/>
                  </a:cubicBezTo>
                  <a:cubicBezTo>
                    <a:pt x="186" y="344"/>
                    <a:pt x="186" y="344"/>
                    <a:pt x="186" y="344"/>
                  </a:cubicBezTo>
                  <a:cubicBezTo>
                    <a:pt x="188" y="344"/>
                    <a:pt x="187" y="344"/>
                    <a:pt x="188" y="344"/>
                  </a:cubicBezTo>
                  <a:cubicBezTo>
                    <a:pt x="187" y="344"/>
                    <a:pt x="187" y="344"/>
                    <a:pt x="187" y="344"/>
                  </a:cubicBezTo>
                  <a:cubicBezTo>
                    <a:pt x="187" y="345"/>
                    <a:pt x="190" y="345"/>
                    <a:pt x="188" y="345"/>
                  </a:cubicBezTo>
                  <a:cubicBezTo>
                    <a:pt x="190" y="345"/>
                    <a:pt x="188" y="345"/>
                    <a:pt x="189" y="345"/>
                  </a:cubicBezTo>
                  <a:cubicBezTo>
                    <a:pt x="191" y="344"/>
                    <a:pt x="191" y="345"/>
                    <a:pt x="191" y="345"/>
                  </a:cubicBezTo>
                  <a:cubicBezTo>
                    <a:pt x="188" y="345"/>
                    <a:pt x="191" y="346"/>
                    <a:pt x="191" y="346"/>
                  </a:cubicBezTo>
                  <a:cubicBezTo>
                    <a:pt x="190" y="346"/>
                    <a:pt x="189" y="346"/>
                    <a:pt x="188" y="346"/>
                  </a:cubicBezTo>
                  <a:cubicBezTo>
                    <a:pt x="190" y="346"/>
                    <a:pt x="190" y="346"/>
                    <a:pt x="190" y="346"/>
                  </a:cubicBezTo>
                  <a:cubicBezTo>
                    <a:pt x="187" y="346"/>
                    <a:pt x="191" y="347"/>
                    <a:pt x="190" y="347"/>
                  </a:cubicBezTo>
                  <a:cubicBezTo>
                    <a:pt x="189" y="347"/>
                    <a:pt x="187" y="347"/>
                    <a:pt x="187" y="347"/>
                  </a:cubicBezTo>
                  <a:cubicBezTo>
                    <a:pt x="190" y="347"/>
                    <a:pt x="190" y="347"/>
                    <a:pt x="192" y="347"/>
                  </a:cubicBezTo>
                  <a:cubicBezTo>
                    <a:pt x="191" y="348"/>
                    <a:pt x="189" y="347"/>
                    <a:pt x="187" y="347"/>
                  </a:cubicBezTo>
                  <a:cubicBezTo>
                    <a:pt x="189" y="348"/>
                    <a:pt x="185" y="348"/>
                    <a:pt x="188" y="348"/>
                  </a:cubicBezTo>
                  <a:cubicBezTo>
                    <a:pt x="189" y="348"/>
                    <a:pt x="190" y="348"/>
                    <a:pt x="191" y="348"/>
                  </a:cubicBezTo>
                  <a:cubicBezTo>
                    <a:pt x="191" y="349"/>
                    <a:pt x="190" y="348"/>
                    <a:pt x="189" y="348"/>
                  </a:cubicBezTo>
                  <a:cubicBezTo>
                    <a:pt x="189" y="349"/>
                    <a:pt x="191" y="349"/>
                    <a:pt x="192" y="349"/>
                  </a:cubicBezTo>
                  <a:cubicBezTo>
                    <a:pt x="191" y="349"/>
                    <a:pt x="194" y="349"/>
                    <a:pt x="192" y="350"/>
                  </a:cubicBezTo>
                  <a:cubicBezTo>
                    <a:pt x="191" y="350"/>
                    <a:pt x="191" y="349"/>
                    <a:pt x="190" y="349"/>
                  </a:cubicBezTo>
                  <a:cubicBezTo>
                    <a:pt x="190" y="350"/>
                    <a:pt x="194" y="350"/>
                    <a:pt x="195" y="350"/>
                  </a:cubicBezTo>
                  <a:cubicBezTo>
                    <a:pt x="196" y="350"/>
                    <a:pt x="199" y="351"/>
                    <a:pt x="200" y="351"/>
                  </a:cubicBezTo>
                  <a:cubicBezTo>
                    <a:pt x="199" y="352"/>
                    <a:pt x="199" y="351"/>
                    <a:pt x="197" y="351"/>
                  </a:cubicBezTo>
                  <a:cubicBezTo>
                    <a:pt x="197" y="351"/>
                    <a:pt x="197" y="351"/>
                    <a:pt x="197" y="351"/>
                  </a:cubicBezTo>
                  <a:cubicBezTo>
                    <a:pt x="194" y="351"/>
                    <a:pt x="192" y="350"/>
                    <a:pt x="190" y="350"/>
                  </a:cubicBezTo>
                  <a:cubicBezTo>
                    <a:pt x="191" y="350"/>
                    <a:pt x="191" y="350"/>
                    <a:pt x="191" y="350"/>
                  </a:cubicBezTo>
                  <a:cubicBezTo>
                    <a:pt x="188" y="350"/>
                    <a:pt x="188" y="350"/>
                    <a:pt x="188" y="350"/>
                  </a:cubicBezTo>
                  <a:cubicBezTo>
                    <a:pt x="190" y="350"/>
                    <a:pt x="188" y="351"/>
                    <a:pt x="189" y="351"/>
                  </a:cubicBezTo>
                  <a:cubicBezTo>
                    <a:pt x="190" y="351"/>
                    <a:pt x="188" y="351"/>
                    <a:pt x="189" y="351"/>
                  </a:cubicBezTo>
                  <a:cubicBezTo>
                    <a:pt x="190" y="351"/>
                    <a:pt x="193" y="351"/>
                    <a:pt x="192" y="352"/>
                  </a:cubicBezTo>
                  <a:cubicBezTo>
                    <a:pt x="188" y="351"/>
                    <a:pt x="188" y="351"/>
                    <a:pt x="188" y="351"/>
                  </a:cubicBezTo>
                  <a:cubicBezTo>
                    <a:pt x="188" y="352"/>
                    <a:pt x="190" y="352"/>
                    <a:pt x="189" y="352"/>
                  </a:cubicBezTo>
                  <a:cubicBezTo>
                    <a:pt x="188" y="352"/>
                    <a:pt x="188" y="352"/>
                    <a:pt x="188" y="352"/>
                  </a:cubicBezTo>
                  <a:cubicBezTo>
                    <a:pt x="188" y="353"/>
                    <a:pt x="188" y="354"/>
                    <a:pt x="192" y="356"/>
                  </a:cubicBezTo>
                  <a:cubicBezTo>
                    <a:pt x="190" y="356"/>
                    <a:pt x="190" y="356"/>
                    <a:pt x="189" y="357"/>
                  </a:cubicBezTo>
                  <a:cubicBezTo>
                    <a:pt x="189" y="357"/>
                    <a:pt x="191" y="357"/>
                    <a:pt x="191" y="357"/>
                  </a:cubicBezTo>
                  <a:cubicBezTo>
                    <a:pt x="189" y="357"/>
                    <a:pt x="189" y="357"/>
                    <a:pt x="189" y="357"/>
                  </a:cubicBezTo>
                  <a:cubicBezTo>
                    <a:pt x="188" y="357"/>
                    <a:pt x="189" y="358"/>
                    <a:pt x="191" y="359"/>
                  </a:cubicBezTo>
                  <a:cubicBezTo>
                    <a:pt x="189" y="358"/>
                    <a:pt x="189" y="358"/>
                    <a:pt x="189" y="358"/>
                  </a:cubicBezTo>
                  <a:cubicBezTo>
                    <a:pt x="188" y="359"/>
                    <a:pt x="190" y="359"/>
                    <a:pt x="191" y="359"/>
                  </a:cubicBezTo>
                  <a:cubicBezTo>
                    <a:pt x="189" y="359"/>
                    <a:pt x="189" y="359"/>
                    <a:pt x="189" y="359"/>
                  </a:cubicBezTo>
                  <a:cubicBezTo>
                    <a:pt x="191" y="359"/>
                    <a:pt x="191" y="359"/>
                    <a:pt x="191" y="359"/>
                  </a:cubicBezTo>
                  <a:cubicBezTo>
                    <a:pt x="191" y="360"/>
                    <a:pt x="191" y="360"/>
                    <a:pt x="189" y="360"/>
                  </a:cubicBezTo>
                  <a:cubicBezTo>
                    <a:pt x="190" y="360"/>
                    <a:pt x="190" y="360"/>
                    <a:pt x="190" y="360"/>
                  </a:cubicBezTo>
                  <a:cubicBezTo>
                    <a:pt x="189" y="360"/>
                    <a:pt x="189" y="361"/>
                    <a:pt x="189" y="362"/>
                  </a:cubicBezTo>
                  <a:cubicBezTo>
                    <a:pt x="190" y="362"/>
                    <a:pt x="191" y="362"/>
                    <a:pt x="192" y="362"/>
                  </a:cubicBezTo>
                  <a:cubicBezTo>
                    <a:pt x="194" y="362"/>
                    <a:pt x="192" y="362"/>
                    <a:pt x="193" y="362"/>
                  </a:cubicBezTo>
                  <a:cubicBezTo>
                    <a:pt x="191" y="362"/>
                    <a:pt x="191" y="362"/>
                    <a:pt x="191" y="362"/>
                  </a:cubicBezTo>
                  <a:cubicBezTo>
                    <a:pt x="187" y="362"/>
                    <a:pt x="190" y="364"/>
                    <a:pt x="189" y="365"/>
                  </a:cubicBezTo>
                  <a:cubicBezTo>
                    <a:pt x="190" y="365"/>
                    <a:pt x="190" y="365"/>
                    <a:pt x="190" y="365"/>
                  </a:cubicBezTo>
                  <a:cubicBezTo>
                    <a:pt x="188" y="365"/>
                    <a:pt x="190" y="366"/>
                    <a:pt x="189" y="367"/>
                  </a:cubicBezTo>
                  <a:cubicBezTo>
                    <a:pt x="190" y="367"/>
                    <a:pt x="193" y="367"/>
                    <a:pt x="193" y="368"/>
                  </a:cubicBezTo>
                  <a:cubicBezTo>
                    <a:pt x="195" y="368"/>
                    <a:pt x="190" y="368"/>
                    <a:pt x="189" y="368"/>
                  </a:cubicBezTo>
                  <a:cubicBezTo>
                    <a:pt x="190" y="368"/>
                    <a:pt x="190" y="368"/>
                    <a:pt x="190" y="369"/>
                  </a:cubicBezTo>
                  <a:cubicBezTo>
                    <a:pt x="190" y="369"/>
                    <a:pt x="190" y="369"/>
                    <a:pt x="190" y="369"/>
                  </a:cubicBezTo>
                  <a:cubicBezTo>
                    <a:pt x="191" y="369"/>
                    <a:pt x="191" y="369"/>
                    <a:pt x="190" y="369"/>
                  </a:cubicBezTo>
                  <a:cubicBezTo>
                    <a:pt x="190" y="369"/>
                    <a:pt x="190" y="369"/>
                    <a:pt x="190" y="369"/>
                  </a:cubicBezTo>
                  <a:cubicBezTo>
                    <a:pt x="190" y="370"/>
                    <a:pt x="189" y="370"/>
                    <a:pt x="189" y="370"/>
                  </a:cubicBezTo>
                  <a:cubicBezTo>
                    <a:pt x="191" y="370"/>
                    <a:pt x="190" y="371"/>
                    <a:pt x="191" y="371"/>
                  </a:cubicBezTo>
                  <a:cubicBezTo>
                    <a:pt x="190" y="371"/>
                    <a:pt x="190" y="371"/>
                    <a:pt x="190" y="371"/>
                  </a:cubicBezTo>
                  <a:cubicBezTo>
                    <a:pt x="192" y="371"/>
                    <a:pt x="192" y="371"/>
                    <a:pt x="192" y="371"/>
                  </a:cubicBezTo>
                  <a:cubicBezTo>
                    <a:pt x="191" y="371"/>
                    <a:pt x="191" y="371"/>
                    <a:pt x="191" y="371"/>
                  </a:cubicBezTo>
                  <a:cubicBezTo>
                    <a:pt x="189" y="371"/>
                    <a:pt x="189" y="371"/>
                    <a:pt x="189" y="371"/>
                  </a:cubicBezTo>
                  <a:cubicBezTo>
                    <a:pt x="188" y="371"/>
                    <a:pt x="191" y="371"/>
                    <a:pt x="192" y="372"/>
                  </a:cubicBezTo>
                  <a:cubicBezTo>
                    <a:pt x="193" y="372"/>
                    <a:pt x="191" y="372"/>
                    <a:pt x="191" y="372"/>
                  </a:cubicBezTo>
                  <a:cubicBezTo>
                    <a:pt x="190" y="372"/>
                    <a:pt x="191" y="372"/>
                    <a:pt x="191" y="372"/>
                  </a:cubicBezTo>
                  <a:cubicBezTo>
                    <a:pt x="189" y="371"/>
                    <a:pt x="190" y="372"/>
                    <a:pt x="189" y="372"/>
                  </a:cubicBezTo>
                  <a:cubicBezTo>
                    <a:pt x="189" y="372"/>
                    <a:pt x="191" y="372"/>
                    <a:pt x="191" y="372"/>
                  </a:cubicBezTo>
                  <a:cubicBezTo>
                    <a:pt x="190" y="373"/>
                    <a:pt x="191" y="373"/>
                    <a:pt x="189" y="373"/>
                  </a:cubicBezTo>
                  <a:cubicBezTo>
                    <a:pt x="190" y="373"/>
                    <a:pt x="190" y="373"/>
                    <a:pt x="191" y="374"/>
                  </a:cubicBezTo>
                  <a:cubicBezTo>
                    <a:pt x="191" y="373"/>
                    <a:pt x="191" y="373"/>
                    <a:pt x="193" y="373"/>
                  </a:cubicBezTo>
                  <a:cubicBezTo>
                    <a:pt x="193" y="373"/>
                    <a:pt x="193" y="374"/>
                    <a:pt x="192" y="374"/>
                  </a:cubicBezTo>
                  <a:cubicBezTo>
                    <a:pt x="192" y="374"/>
                    <a:pt x="192" y="374"/>
                    <a:pt x="192" y="374"/>
                  </a:cubicBezTo>
                  <a:cubicBezTo>
                    <a:pt x="192" y="374"/>
                    <a:pt x="192" y="374"/>
                    <a:pt x="193" y="374"/>
                  </a:cubicBezTo>
                  <a:cubicBezTo>
                    <a:pt x="191" y="374"/>
                    <a:pt x="191" y="374"/>
                    <a:pt x="191" y="374"/>
                  </a:cubicBezTo>
                  <a:cubicBezTo>
                    <a:pt x="193" y="374"/>
                    <a:pt x="192" y="375"/>
                    <a:pt x="193" y="375"/>
                  </a:cubicBezTo>
                  <a:cubicBezTo>
                    <a:pt x="191" y="375"/>
                    <a:pt x="189" y="375"/>
                    <a:pt x="189" y="375"/>
                  </a:cubicBezTo>
                  <a:cubicBezTo>
                    <a:pt x="190" y="376"/>
                    <a:pt x="190" y="376"/>
                    <a:pt x="190" y="376"/>
                  </a:cubicBezTo>
                  <a:cubicBezTo>
                    <a:pt x="191" y="376"/>
                    <a:pt x="190" y="376"/>
                    <a:pt x="189" y="376"/>
                  </a:cubicBezTo>
                  <a:cubicBezTo>
                    <a:pt x="188" y="376"/>
                    <a:pt x="194" y="377"/>
                    <a:pt x="192" y="377"/>
                  </a:cubicBezTo>
                  <a:cubicBezTo>
                    <a:pt x="190" y="377"/>
                    <a:pt x="190" y="377"/>
                    <a:pt x="189" y="377"/>
                  </a:cubicBezTo>
                  <a:cubicBezTo>
                    <a:pt x="190" y="378"/>
                    <a:pt x="191" y="378"/>
                    <a:pt x="191" y="378"/>
                  </a:cubicBezTo>
                  <a:cubicBezTo>
                    <a:pt x="192" y="378"/>
                    <a:pt x="189" y="377"/>
                    <a:pt x="191" y="377"/>
                  </a:cubicBezTo>
                  <a:cubicBezTo>
                    <a:pt x="192" y="377"/>
                    <a:pt x="191" y="378"/>
                    <a:pt x="192" y="378"/>
                  </a:cubicBezTo>
                  <a:cubicBezTo>
                    <a:pt x="187" y="378"/>
                    <a:pt x="191" y="380"/>
                    <a:pt x="188" y="380"/>
                  </a:cubicBezTo>
                  <a:cubicBezTo>
                    <a:pt x="191" y="380"/>
                    <a:pt x="189" y="381"/>
                    <a:pt x="190" y="381"/>
                  </a:cubicBezTo>
                  <a:cubicBezTo>
                    <a:pt x="187" y="381"/>
                    <a:pt x="190" y="382"/>
                    <a:pt x="189" y="382"/>
                  </a:cubicBezTo>
                  <a:cubicBezTo>
                    <a:pt x="191" y="382"/>
                    <a:pt x="191" y="382"/>
                    <a:pt x="191" y="382"/>
                  </a:cubicBezTo>
                  <a:cubicBezTo>
                    <a:pt x="190" y="382"/>
                    <a:pt x="195" y="383"/>
                    <a:pt x="192" y="383"/>
                  </a:cubicBezTo>
                  <a:cubicBezTo>
                    <a:pt x="191" y="383"/>
                    <a:pt x="190" y="383"/>
                    <a:pt x="190" y="383"/>
                  </a:cubicBezTo>
                  <a:cubicBezTo>
                    <a:pt x="187" y="383"/>
                    <a:pt x="192" y="384"/>
                    <a:pt x="189" y="384"/>
                  </a:cubicBezTo>
                  <a:cubicBezTo>
                    <a:pt x="190" y="384"/>
                    <a:pt x="192" y="384"/>
                    <a:pt x="193" y="385"/>
                  </a:cubicBezTo>
                  <a:cubicBezTo>
                    <a:pt x="192" y="385"/>
                    <a:pt x="190" y="385"/>
                    <a:pt x="190" y="385"/>
                  </a:cubicBezTo>
                  <a:cubicBezTo>
                    <a:pt x="190" y="386"/>
                    <a:pt x="191" y="386"/>
                    <a:pt x="190" y="386"/>
                  </a:cubicBezTo>
                  <a:cubicBezTo>
                    <a:pt x="189" y="386"/>
                    <a:pt x="189" y="386"/>
                    <a:pt x="189" y="386"/>
                  </a:cubicBezTo>
                  <a:cubicBezTo>
                    <a:pt x="188" y="386"/>
                    <a:pt x="189" y="386"/>
                    <a:pt x="190" y="387"/>
                  </a:cubicBezTo>
                  <a:cubicBezTo>
                    <a:pt x="188" y="387"/>
                    <a:pt x="189" y="388"/>
                    <a:pt x="188" y="388"/>
                  </a:cubicBezTo>
                  <a:cubicBezTo>
                    <a:pt x="191" y="389"/>
                    <a:pt x="187" y="389"/>
                    <a:pt x="190" y="389"/>
                  </a:cubicBezTo>
                  <a:cubicBezTo>
                    <a:pt x="189" y="389"/>
                    <a:pt x="189" y="389"/>
                    <a:pt x="189" y="389"/>
                  </a:cubicBezTo>
                  <a:cubicBezTo>
                    <a:pt x="190" y="389"/>
                    <a:pt x="192" y="390"/>
                    <a:pt x="192" y="390"/>
                  </a:cubicBezTo>
                  <a:cubicBezTo>
                    <a:pt x="190" y="390"/>
                    <a:pt x="190" y="390"/>
                    <a:pt x="190" y="390"/>
                  </a:cubicBezTo>
                  <a:cubicBezTo>
                    <a:pt x="188" y="390"/>
                    <a:pt x="190" y="390"/>
                    <a:pt x="189" y="391"/>
                  </a:cubicBezTo>
                  <a:cubicBezTo>
                    <a:pt x="190" y="390"/>
                    <a:pt x="189" y="391"/>
                    <a:pt x="190" y="391"/>
                  </a:cubicBezTo>
                  <a:cubicBezTo>
                    <a:pt x="191" y="391"/>
                    <a:pt x="191" y="391"/>
                    <a:pt x="191" y="391"/>
                  </a:cubicBezTo>
                  <a:cubicBezTo>
                    <a:pt x="192" y="392"/>
                    <a:pt x="192" y="391"/>
                    <a:pt x="192" y="392"/>
                  </a:cubicBezTo>
                  <a:cubicBezTo>
                    <a:pt x="192" y="392"/>
                    <a:pt x="190" y="392"/>
                    <a:pt x="190" y="392"/>
                  </a:cubicBezTo>
                  <a:cubicBezTo>
                    <a:pt x="189" y="392"/>
                    <a:pt x="190" y="392"/>
                    <a:pt x="190" y="393"/>
                  </a:cubicBezTo>
                  <a:cubicBezTo>
                    <a:pt x="190" y="393"/>
                    <a:pt x="190" y="392"/>
                    <a:pt x="191" y="393"/>
                  </a:cubicBezTo>
                  <a:cubicBezTo>
                    <a:pt x="191" y="393"/>
                    <a:pt x="190" y="393"/>
                    <a:pt x="190" y="393"/>
                  </a:cubicBezTo>
                  <a:cubicBezTo>
                    <a:pt x="190" y="393"/>
                    <a:pt x="191" y="393"/>
                    <a:pt x="191" y="393"/>
                  </a:cubicBezTo>
                  <a:cubicBezTo>
                    <a:pt x="191" y="393"/>
                    <a:pt x="191" y="393"/>
                    <a:pt x="191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88" y="393"/>
                    <a:pt x="188" y="393"/>
                    <a:pt x="188" y="393"/>
                  </a:cubicBezTo>
                  <a:cubicBezTo>
                    <a:pt x="188" y="394"/>
                    <a:pt x="190" y="394"/>
                    <a:pt x="191" y="394"/>
                  </a:cubicBezTo>
                  <a:cubicBezTo>
                    <a:pt x="189" y="395"/>
                    <a:pt x="191" y="396"/>
                    <a:pt x="192" y="396"/>
                  </a:cubicBezTo>
                  <a:cubicBezTo>
                    <a:pt x="192" y="396"/>
                    <a:pt x="190" y="396"/>
                    <a:pt x="191" y="396"/>
                  </a:cubicBezTo>
                  <a:cubicBezTo>
                    <a:pt x="191" y="397"/>
                    <a:pt x="193" y="397"/>
                    <a:pt x="192" y="397"/>
                  </a:cubicBezTo>
                  <a:cubicBezTo>
                    <a:pt x="192" y="397"/>
                    <a:pt x="191" y="397"/>
                    <a:pt x="191" y="398"/>
                  </a:cubicBezTo>
                  <a:cubicBezTo>
                    <a:pt x="190" y="398"/>
                    <a:pt x="192" y="397"/>
                    <a:pt x="192" y="397"/>
                  </a:cubicBezTo>
                  <a:cubicBezTo>
                    <a:pt x="190" y="398"/>
                    <a:pt x="194" y="399"/>
                    <a:pt x="192" y="400"/>
                  </a:cubicBezTo>
                  <a:cubicBezTo>
                    <a:pt x="192" y="399"/>
                    <a:pt x="191" y="399"/>
                    <a:pt x="191" y="399"/>
                  </a:cubicBezTo>
                  <a:cubicBezTo>
                    <a:pt x="191" y="400"/>
                    <a:pt x="192" y="400"/>
                    <a:pt x="194" y="401"/>
                  </a:cubicBezTo>
                  <a:cubicBezTo>
                    <a:pt x="192" y="401"/>
                    <a:pt x="192" y="401"/>
                    <a:pt x="192" y="401"/>
                  </a:cubicBezTo>
                  <a:cubicBezTo>
                    <a:pt x="192" y="401"/>
                    <a:pt x="193" y="401"/>
                    <a:pt x="194" y="401"/>
                  </a:cubicBezTo>
                  <a:cubicBezTo>
                    <a:pt x="195" y="401"/>
                    <a:pt x="196" y="401"/>
                    <a:pt x="196" y="402"/>
                  </a:cubicBezTo>
                  <a:cubicBezTo>
                    <a:pt x="196" y="402"/>
                    <a:pt x="196" y="402"/>
                    <a:pt x="196" y="402"/>
                  </a:cubicBezTo>
                  <a:cubicBezTo>
                    <a:pt x="196" y="402"/>
                    <a:pt x="197" y="402"/>
                    <a:pt x="197" y="402"/>
                  </a:cubicBezTo>
                  <a:cubicBezTo>
                    <a:pt x="196" y="403"/>
                    <a:pt x="196" y="402"/>
                    <a:pt x="195" y="402"/>
                  </a:cubicBezTo>
                  <a:cubicBezTo>
                    <a:pt x="193" y="403"/>
                    <a:pt x="194" y="404"/>
                    <a:pt x="194" y="404"/>
                  </a:cubicBezTo>
                  <a:cubicBezTo>
                    <a:pt x="195" y="404"/>
                    <a:pt x="195" y="404"/>
                    <a:pt x="195" y="404"/>
                  </a:cubicBezTo>
                  <a:cubicBezTo>
                    <a:pt x="196" y="404"/>
                    <a:pt x="194" y="404"/>
                    <a:pt x="194" y="404"/>
                  </a:cubicBezTo>
                  <a:cubicBezTo>
                    <a:pt x="199" y="405"/>
                    <a:pt x="199" y="405"/>
                    <a:pt x="199" y="405"/>
                  </a:cubicBezTo>
                  <a:cubicBezTo>
                    <a:pt x="198" y="404"/>
                    <a:pt x="197" y="405"/>
                    <a:pt x="196" y="405"/>
                  </a:cubicBezTo>
                  <a:cubicBezTo>
                    <a:pt x="196" y="405"/>
                    <a:pt x="199" y="406"/>
                    <a:pt x="201" y="406"/>
                  </a:cubicBezTo>
                  <a:cubicBezTo>
                    <a:pt x="200" y="406"/>
                    <a:pt x="201" y="406"/>
                    <a:pt x="201" y="407"/>
                  </a:cubicBezTo>
                  <a:cubicBezTo>
                    <a:pt x="200" y="407"/>
                    <a:pt x="202" y="407"/>
                    <a:pt x="200" y="407"/>
                  </a:cubicBezTo>
                  <a:cubicBezTo>
                    <a:pt x="199" y="407"/>
                    <a:pt x="199" y="407"/>
                    <a:pt x="199" y="407"/>
                  </a:cubicBezTo>
                  <a:cubicBezTo>
                    <a:pt x="199" y="407"/>
                    <a:pt x="197" y="407"/>
                    <a:pt x="196" y="407"/>
                  </a:cubicBezTo>
                  <a:cubicBezTo>
                    <a:pt x="196" y="407"/>
                    <a:pt x="196" y="408"/>
                    <a:pt x="195" y="409"/>
                  </a:cubicBezTo>
                  <a:cubicBezTo>
                    <a:pt x="198" y="408"/>
                    <a:pt x="197" y="410"/>
                    <a:pt x="199" y="409"/>
                  </a:cubicBezTo>
                  <a:cubicBezTo>
                    <a:pt x="200" y="410"/>
                    <a:pt x="197" y="410"/>
                    <a:pt x="197" y="410"/>
                  </a:cubicBezTo>
                  <a:cubicBezTo>
                    <a:pt x="198" y="411"/>
                    <a:pt x="197" y="411"/>
                    <a:pt x="197" y="412"/>
                  </a:cubicBezTo>
                  <a:cubicBezTo>
                    <a:pt x="197" y="412"/>
                    <a:pt x="197" y="412"/>
                    <a:pt x="197" y="412"/>
                  </a:cubicBezTo>
                  <a:cubicBezTo>
                    <a:pt x="198" y="412"/>
                    <a:pt x="197" y="413"/>
                    <a:pt x="199" y="413"/>
                  </a:cubicBezTo>
                  <a:cubicBezTo>
                    <a:pt x="198" y="413"/>
                    <a:pt x="198" y="413"/>
                    <a:pt x="198" y="413"/>
                  </a:cubicBezTo>
                  <a:cubicBezTo>
                    <a:pt x="197" y="414"/>
                    <a:pt x="201" y="413"/>
                    <a:pt x="200" y="414"/>
                  </a:cubicBezTo>
                  <a:cubicBezTo>
                    <a:pt x="199" y="414"/>
                    <a:pt x="199" y="414"/>
                    <a:pt x="199" y="414"/>
                  </a:cubicBezTo>
                  <a:cubicBezTo>
                    <a:pt x="200" y="414"/>
                    <a:pt x="198" y="415"/>
                    <a:pt x="200" y="415"/>
                  </a:cubicBezTo>
                  <a:cubicBezTo>
                    <a:pt x="199" y="415"/>
                    <a:pt x="199" y="415"/>
                    <a:pt x="198" y="415"/>
                  </a:cubicBezTo>
                  <a:cubicBezTo>
                    <a:pt x="199" y="415"/>
                    <a:pt x="199" y="416"/>
                    <a:pt x="200" y="416"/>
                  </a:cubicBezTo>
                  <a:cubicBezTo>
                    <a:pt x="198" y="416"/>
                    <a:pt x="198" y="416"/>
                    <a:pt x="198" y="416"/>
                  </a:cubicBezTo>
                  <a:cubicBezTo>
                    <a:pt x="197" y="417"/>
                    <a:pt x="201" y="416"/>
                    <a:pt x="200" y="417"/>
                  </a:cubicBezTo>
                  <a:cubicBezTo>
                    <a:pt x="200" y="417"/>
                    <a:pt x="199" y="417"/>
                    <a:pt x="199" y="417"/>
                  </a:cubicBezTo>
                  <a:cubicBezTo>
                    <a:pt x="200" y="417"/>
                    <a:pt x="200" y="418"/>
                    <a:pt x="200" y="418"/>
                  </a:cubicBezTo>
                  <a:cubicBezTo>
                    <a:pt x="198" y="419"/>
                    <a:pt x="198" y="419"/>
                    <a:pt x="198" y="419"/>
                  </a:cubicBezTo>
                  <a:cubicBezTo>
                    <a:pt x="198" y="421"/>
                    <a:pt x="198" y="423"/>
                    <a:pt x="201" y="425"/>
                  </a:cubicBezTo>
                  <a:cubicBezTo>
                    <a:pt x="198" y="425"/>
                    <a:pt x="199" y="424"/>
                    <a:pt x="197" y="425"/>
                  </a:cubicBezTo>
                  <a:cubicBezTo>
                    <a:pt x="200" y="425"/>
                    <a:pt x="198" y="425"/>
                    <a:pt x="199" y="426"/>
                  </a:cubicBezTo>
                  <a:cubicBezTo>
                    <a:pt x="198" y="426"/>
                    <a:pt x="198" y="426"/>
                    <a:pt x="198" y="426"/>
                  </a:cubicBezTo>
                  <a:cubicBezTo>
                    <a:pt x="199" y="426"/>
                    <a:pt x="198" y="426"/>
                    <a:pt x="198" y="426"/>
                  </a:cubicBezTo>
                  <a:cubicBezTo>
                    <a:pt x="199" y="426"/>
                    <a:pt x="199" y="426"/>
                    <a:pt x="199" y="426"/>
                  </a:cubicBezTo>
                  <a:cubicBezTo>
                    <a:pt x="199" y="426"/>
                    <a:pt x="199" y="427"/>
                    <a:pt x="199" y="427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198" y="427"/>
                    <a:pt x="197" y="427"/>
                    <a:pt x="199" y="427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197" y="428"/>
                    <a:pt x="197" y="428"/>
                    <a:pt x="197" y="428"/>
                  </a:cubicBezTo>
                  <a:cubicBezTo>
                    <a:pt x="200" y="428"/>
                    <a:pt x="198" y="428"/>
                    <a:pt x="198" y="428"/>
                  </a:cubicBezTo>
                  <a:cubicBezTo>
                    <a:pt x="197" y="429"/>
                    <a:pt x="194" y="427"/>
                    <a:pt x="194" y="429"/>
                  </a:cubicBezTo>
                  <a:cubicBezTo>
                    <a:pt x="194" y="429"/>
                    <a:pt x="194" y="429"/>
                    <a:pt x="194" y="429"/>
                  </a:cubicBezTo>
                  <a:cubicBezTo>
                    <a:pt x="189" y="432"/>
                    <a:pt x="183" y="435"/>
                    <a:pt x="180" y="441"/>
                  </a:cubicBezTo>
                  <a:cubicBezTo>
                    <a:pt x="180" y="442"/>
                    <a:pt x="179" y="443"/>
                    <a:pt x="178" y="444"/>
                  </a:cubicBezTo>
                  <a:cubicBezTo>
                    <a:pt x="178" y="441"/>
                    <a:pt x="178" y="437"/>
                    <a:pt x="180" y="434"/>
                  </a:cubicBezTo>
                  <a:cubicBezTo>
                    <a:pt x="179" y="431"/>
                    <a:pt x="178" y="427"/>
                    <a:pt x="179" y="425"/>
                  </a:cubicBezTo>
                  <a:cubicBezTo>
                    <a:pt x="178" y="412"/>
                    <a:pt x="182" y="402"/>
                    <a:pt x="179" y="389"/>
                  </a:cubicBezTo>
                  <a:cubicBezTo>
                    <a:pt x="179" y="390"/>
                    <a:pt x="178" y="389"/>
                    <a:pt x="177" y="389"/>
                  </a:cubicBezTo>
                  <a:cubicBezTo>
                    <a:pt x="178" y="389"/>
                    <a:pt x="178" y="389"/>
                    <a:pt x="178" y="389"/>
                  </a:cubicBezTo>
                  <a:cubicBezTo>
                    <a:pt x="176" y="388"/>
                    <a:pt x="176" y="388"/>
                    <a:pt x="176" y="388"/>
                  </a:cubicBezTo>
                  <a:cubicBezTo>
                    <a:pt x="176" y="387"/>
                    <a:pt x="178" y="387"/>
                    <a:pt x="178" y="388"/>
                  </a:cubicBezTo>
                  <a:cubicBezTo>
                    <a:pt x="178" y="383"/>
                    <a:pt x="177" y="379"/>
                    <a:pt x="178" y="374"/>
                  </a:cubicBezTo>
                  <a:cubicBezTo>
                    <a:pt x="175" y="374"/>
                    <a:pt x="177" y="371"/>
                    <a:pt x="175" y="371"/>
                  </a:cubicBezTo>
                  <a:cubicBezTo>
                    <a:pt x="176" y="371"/>
                    <a:pt x="176" y="371"/>
                    <a:pt x="176" y="371"/>
                  </a:cubicBezTo>
                  <a:cubicBezTo>
                    <a:pt x="175" y="368"/>
                    <a:pt x="175" y="368"/>
                    <a:pt x="177" y="365"/>
                  </a:cubicBezTo>
                  <a:cubicBezTo>
                    <a:pt x="178" y="353"/>
                    <a:pt x="176" y="340"/>
                    <a:pt x="174" y="326"/>
                  </a:cubicBezTo>
                  <a:cubicBezTo>
                    <a:pt x="170" y="313"/>
                    <a:pt x="162" y="297"/>
                    <a:pt x="148" y="288"/>
                  </a:cubicBezTo>
                  <a:cubicBezTo>
                    <a:pt x="143" y="290"/>
                    <a:pt x="142" y="286"/>
                    <a:pt x="138" y="288"/>
                  </a:cubicBezTo>
                  <a:cubicBezTo>
                    <a:pt x="138" y="287"/>
                    <a:pt x="138" y="287"/>
                    <a:pt x="138" y="287"/>
                  </a:cubicBezTo>
                  <a:cubicBezTo>
                    <a:pt x="136" y="288"/>
                    <a:pt x="136" y="286"/>
                    <a:pt x="133" y="284"/>
                  </a:cubicBezTo>
                  <a:cubicBezTo>
                    <a:pt x="133" y="285"/>
                    <a:pt x="132" y="284"/>
                    <a:pt x="132" y="286"/>
                  </a:cubicBezTo>
                  <a:cubicBezTo>
                    <a:pt x="131" y="287"/>
                    <a:pt x="131" y="282"/>
                    <a:pt x="129" y="283"/>
                  </a:cubicBezTo>
                  <a:cubicBezTo>
                    <a:pt x="129" y="282"/>
                    <a:pt x="129" y="284"/>
                    <a:pt x="129" y="283"/>
                  </a:cubicBezTo>
                  <a:cubicBezTo>
                    <a:pt x="125" y="285"/>
                    <a:pt x="129" y="282"/>
                    <a:pt x="127" y="279"/>
                  </a:cubicBezTo>
                  <a:cubicBezTo>
                    <a:pt x="120" y="278"/>
                    <a:pt x="113" y="280"/>
                    <a:pt x="107" y="278"/>
                  </a:cubicBezTo>
                  <a:cubicBezTo>
                    <a:pt x="108" y="278"/>
                    <a:pt x="108" y="280"/>
                    <a:pt x="107" y="280"/>
                  </a:cubicBezTo>
                  <a:cubicBezTo>
                    <a:pt x="107" y="276"/>
                    <a:pt x="105" y="280"/>
                    <a:pt x="104" y="279"/>
                  </a:cubicBezTo>
                  <a:cubicBezTo>
                    <a:pt x="104" y="278"/>
                    <a:pt x="105" y="278"/>
                    <a:pt x="105" y="278"/>
                  </a:cubicBezTo>
                  <a:cubicBezTo>
                    <a:pt x="103" y="276"/>
                    <a:pt x="101" y="278"/>
                    <a:pt x="98" y="277"/>
                  </a:cubicBezTo>
                  <a:cubicBezTo>
                    <a:pt x="96" y="278"/>
                    <a:pt x="94" y="275"/>
                    <a:pt x="92" y="277"/>
                  </a:cubicBezTo>
                  <a:cubicBezTo>
                    <a:pt x="93" y="275"/>
                    <a:pt x="91" y="276"/>
                    <a:pt x="91" y="275"/>
                  </a:cubicBezTo>
                  <a:cubicBezTo>
                    <a:pt x="89" y="279"/>
                    <a:pt x="88" y="273"/>
                    <a:pt x="85" y="275"/>
                  </a:cubicBezTo>
                  <a:cubicBezTo>
                    <a:pt x="86" y="275"/>
                    <a:pt x="86" y="275"/>
                    <a:pt x="86" y="275"/>
                  </a:cubicBezTo>
                  <a:cubicBezTo>
                    <a:pt x="80" y="274"/>
                    <a:pt x="77" y="272"/>
                    <a:pt x="72" y="271"/>
                  </a:cubicBezTo>
                  <a:cubicBezTo>
                    <a:pt x="69" y="270"/>
                    <a:pt x="69" y="264"/>
                    <a:pt x="66" y="264"/>
                  </a:cubicBezTo>
                  <a:cubicBezTo>
                    <a:pt x="65" y="265"/>
                    <a:pt x="65" y="265"/>
                    <a:pt x="64" y="265"/>
                  </a:cubicBezTo>
                  <a:cubicBezTo>
                    <a:pt x="64" y="264"/>
                    <a:pt x="65" y="264"/>
                    <a:pt x="65" y="264"/>
                  </a:cubicBezTo>
                  <a:cubicBezTo>
                    <a:pt x="63" y="263"/>
                    <a:pt x="63" y="260"/>
                    <a:pt x="62" y="259"/>
                  </a:cubicBezTo>
                  <a:cubicBezTo>
                    <a:pt x="62" y="259"/>
                    <a:pt x="61" y="258"/>
                    <a:pt x="60" y="259"/>
                  </a:cubicBezTo>
                  <a:cubicBezTo>
                    <a:pt x="61" y="256"/>
                    <a:pt x="56" y="255"/>
                    <a:pt x="57" y="252"/>
                  </a:cubicBezTo>
                  <a:cubicBezTo>
                    <a:pt x="54" y="254"/>
                    <a:pt x="54" y="252"/>
                    <a:pt x="53" y="251"/>
                  </a:cubicBezTo>
                  <a:cubicBezTo>
                    <a:pt x="53" y="251"/>
                    <a:pt x="54" y="250"/>
                    <a:pt x="54" y="250"/>
                  </a:cubicBezTo>
                  <a:cubicBezTo>
                    <a:pt x="53" y="249"/>
                    <a:pt x="53" y="248"/>
                    <a:pt x="53" y="245"/>
                  </a:cubicBezTo>
                  <a:cubicBezTo>
                    <a:pt x="52" y="245"/>
                    <a:pt x="50" y="245"/>
                    <a:pt x="50" y="244"/>
                  </a:cubicBezTo>
                  <a:cubicBezTo>
                    <a:pt x="52" y="242"/>
                    <a:pt x="50" y="241"/>
                    <a:pt x="50" y="240"/>
                  </a:cubicBezTo>
                  <a:cubicBezTo>
                    <a:pt x="48" y="241"/>
                    <a:pt x="46" y="240"/>
                    <a:pt x="47" y="239"/>
                  </a:cubicBezTo>
                  <a:cubicBezTo>
                    <a:pt x="49" y="238"/>
                    <a:pt x="49" y="238"/>
                    <a:pt x="49" y="238"/>
                  </a:cubicBezTo>
                  <a:cubicBezTo>
                    <a:pt x="46" y="235"/>
                    <a:pt x="48" y="230"/>
                    <a:pt x="44" y="225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2" y="219"/>
                    <a:pt x="42" y="213"/>
                    <a:pt x="37" y="209"/>
                  </a:cubicBezTo>
                  <a:cubicBezTo>
                    <a:pt x="37" y="208"/>
                    <a:pt x="37" y="207"/>
                    <a:pt x="36" y="205"/>
                  </a:cubicBezTo>
                  <a:cubicBezTo>
                    <a:pt x="37" y="205"/>
                    <a:pt x="39" y="204"/>
                    <a:pt x="40" y="203"/>
                  </a:cubicBezTo>
                  <a:cubicBezTo>
                    <a:pt x="36" y="203"/>
                    <a:pt x="36" y="203"/>
                    <a:pt x="36" y="203"/>
                  </a:cubicBezTo>
                  <a:cubicBezTo>
                    <a:pt x="41" y="201"/>
                    <a:pt x="44" y="197"/>
                    <a:pt x="48" y="196"/>
                  </a:cubicBezTo>
                  <a:cubicBezTo>
                    <a:pt x="47" y="198"/>
                    <a:pt x="49" y="198"/>
                    <a:pt x="49" y="199"/>
                  </a:cubicBezTo>
                  <a:cubicBezTo>
                    <a:pt x="50" y="198"/>
                    <a:pt x="50" y="196"/>
                    <a:pt x="52" y="196"/>
                  </a:cubicBezTo>
                  <a:cubicBezTo>
                    <a:pt x="51" y="199"/>
                    <a:pt x="51" y="199"/>
                    <a:pt x="51" y="199"/>
                  </a:cubicBezTo>
                  <a:cubicBezTo>
                    <a:pt x="52" y="197"/>
                    <a:pt x="56" y="193"/>
                    <a:pt x="59" y="190"/>
                  </a:cubicBezTo>
                  <a:cubicBezTo>
                    <a:pt x="59" y="197"/>
                    <a:pt x="61" y="192"/>
                    <a:pt x="62" y="201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61" y="202"/>
                    <a:pt x="61" y="203"/>
                    <a:pt x="62" y="206"/>
                  </a:cubicBezTo>
                  <a:cubicBezTo>
                    <a:pt x="64" y="206"/>
                    <a:pt x="65" y="204"/>
                    <a:pt x="64" y="199"/>
                  </a:cubicBezTo>
                  <a:cubicBezTo>
                    <a:pt x="68" y="202"/>
                    <a:pt x="65" y="203"/>
                    <a:pt x="68" y="212"/>
                  </a:cubicBezTo>
                  <a:cubicBezTo>
                    <a:pt x="71" y="214"/>
                    <a:pt x="66" y="208"/>
                    <a:pt x="69" y="207"/>
                  </a:cubicBezTo>
                  <a:cubicBezTo>
                    <a:pt x="70" y="206"/>
                    <a:pt x="71" y="211"/>
                    <a:pt x="75" y="215"/>
                  </a:cubicBezTo>
                  <a:cubicBezTo>
                    <a:pt x="82" y="221"/>
                    <a:pt x="78" y="220"/>
                    <a:pt x="81" y="223"/>
                  </a:cubicBezTo>
                  <a:cubicBezTo>
                    <a:pt x="79" y="223"/>
                    <a:pt x="71" y="217"/>
                    <a:pt x="73" y="217"/>
                  </a:cubicBezTo>
                  <a:cubicBezTo>
                    <a:pt x="65" y="209"/>
                    <a:pt x="73" y="224"/>
                    <a:pt x="68" y="218"/>
                  </a:cubicBezTo>
                  <a:cubicBezTo>
                    <a:pt x="75" y="226"/>
                    <a:pt x="76" y="226"/>
                    <a:pt x="82" y="226"/>
                  </a:cubicBezTo>
                  <a:cubicBezTo>
                    <a:pt x="79" y="225"/>
                    <a:pt x="85" y="224"/>
                    <a:pt x="82" y="223"/>
                  </a:cubicBezTo>
                  <a:cubicBezTo>
                    <a:pt x="98" y="219"/>
                    <a:pt x="96" y="225"/>
                    <a:pt x="106" y="216"/>
                  </a:cubicBezTo>
                  <a:cubicBezTo>
                    <a:pt x="103" y="216"/>
                    <a:pt x="111" y="202"/>
                    <a:pt x="104" y="206"/>
                  </a:cubicBezTo>
                  <a:cubicBezTo>
                    <a:pt x="104" y="204"/>
                    <a:pt x="105" y="201"/>
                    <a:pt x="107" y="200"/>
                  </a:cubicBezTo>
                  <a:cubicBezTo>
                    <a:pt x="107" y="203"/>
                    <a:pt x="110" y="197"/>
                    <a:pt x="110" y="201"/>
                  </a:cubicBezTo>
                  <a:cubicBezTo>
                    <a:pt x="111" y="198"/>
                    <a:pt x="111" y="198"/>
                    <a:pt x="111" y="198"/>
                  </a:cubicBezTo>
                  <a:cubicBezTo>
                    <a:pt x="111" y="204"/>
                    <a:pt x="111" y="204"/>
                    <a:pt x="111" y="204"/>
                  </a:cubicBezTo>
                  <a:cubicBezTo>
                    <a:pt x="114" y="201"/>
                    <a:pt x="118" y="196"/>
                    <a:pt x="120" y="194"/>
                  </a:cubicBezTo>
                  <a:cubicBezTo>
                    <a:pt x="121" y="189"/>
                    <a:pt x="117" y="195"/>
                    <a:pt x="119" y="190"/>
                  </a:cubicBezTo>
                  <a:cubicBezTo>
                    <a:pt x="119" y="192"/>
                    <a:pt x="121" y="189"/>
                    <a:pt x="122" y="186"/>
                  </a:cubicBezTo>
                  <a:cubicBezTo>
                    <a:pt x="120" y="191"/>
                    <a:pt x="119" y="186"/>
                    <a:pt x="120" y="182"/>
                  </a:cubicBezTo>
                  <a:cubicBezTo>
                    <a:pt x="120" y="181"/>
                    <a:pt x="121" y="180"/>
                    <a:pt x="121" y="179"/>
                  </a:cubicBezTo>
                  <a:cubicBezTo>
                    <a:pt x="122" y="180"/>
                    <a:pt x="122" y="180"/>
                    <a:pt x="122" y="181"/>
                  </a:cubicBezTo>
                  <a:cubicBezTo>
                    <a:pt x="122" y="182"/>
                    <a:pt x="122" y="182"/>
                    <a:pt x="122" y="183"/>
                  </a:cubicBezTo>
                  <a:cubicBezTo>
                    <a:pt x="123" y="183"/>
                    <a:pt x="123" y="183"/>
                    <a:pt x="123" y="183"/>
                  </a:cubicBezTo>
                  <a:cubicBezTo>
                    <a:pt x="123" y="183"/>
                    <a:pt x="122" y="183"/>
                    <a:pt x="122" y="183"/>
                  </a:cubicBezTo>
                  <a:cubicBezTo>
                    <a:pt x="122" y="188"/>
                    <a:pt x="125" y="188"/>
                    <a:pt x="126" y="189"/>
                  </a:cubicBezTo>
                  <a:cubicBezTo>
                    <a:pt x="126" y="193"/>
                    <a:pt x="126" y="193"/>
                    <a:pt x="126" y="193"/>
                  </a:cubicBezTo>
                  <a:cubicBezTo>
                    <a:pt x="127" y="193"/>
                    <a:pt x="127" y="193"/>
                    <a:pt x="127" y="193"/>
                  </a:cubicBezTo>
                  <a:cubicBezTo>
                    <a:pt x="130" y="197"/>
                    <a:pt x="134" y="202"/>
                    <a:pt x="132" y="203"/>
                  </a:cubicBezTo>
                  <a:cubicBezTo>
                    <a:pt x="134" y="205"/>
                    <a:pt x="136" y="206"/>
                    <a:pt x="135" y="203"/>
                  </a:cubicBezTo>
                  <a:cubicBezTo>
                    <a:pt x="136" y="205"/>
                    <a:pt x="140" y="212"/>
                    <a:pt x="151" y="211"/>
                  </a:cubicBezTo>
                  <a:cubicBezTo>
                    <a:pt x="161" y="208"/>
                    <a:pt x="165" y="201"/>
                    <a:pt x="167" y="197"/>
                  </a:cubicBezTo>
                  <a:cubicBezTo>
                    <a:pt x="164" y="201"/>
                    <a:pt x="163" y="200"/>
                    <a:pt x="162" y="200"/>
                  </a:cubicBezTo>
                  <a:cubicBezTo>
                    <a:pt x="161" y="197"/>
                    <a:pt x="164" y="198"/>
                    <a:pt x="164" y="194"/>
                  </a:cubicBezTo>
                  <a:cubicBezTo>
                    <a:pt x="165" y="195"/>
                    <a:pt x="167" y="192"/>
                    <a:pt x="166" y="196"/>
                  </a:cubicBezTo>
                  <a:cubicBezTo>
                    <a:pt x="170" y="191"/>
                    <a:pt x="171" y="185"/>
                    <a:pt x="173" y="179"/>
                  </a:cubicBezTo>
                  <a:cubicBezTo>
                    <a:pt x="173" y="180"/>
                    <a:pt x="173" y="180"/>
                    <a:pt x="174" y="181"/>
                  </a:cubicBezTo>
                  <a:cubicBezTo>
                    <a:pt x="174" y="181"/>
                    <a:pt x="174" y="181"/>
                    <a:pt x="174" y="182"/>
                  </a:cubicBezTo>
                  <a:cubicBezTo>
                    <a:pt x="174" y="182"/>
                    <a:pt x="174" y="182"/>
                    <a:pt x="174" y="183"/>
                  </a:cubicBezTo>
                  <a:cubicBezTo>
                    <a:pt x="175" y="184"/>
                    <a:pt x="175" y="185"/>
                    <a:pt x="176" y="186"/>
                  </a:cubicBezTo>
                  <a:cubicBezTo>
                    <a:pt x="175" y="185"/>
                    <a:pt x="175" y="185"/>
                    <a:pt x="175" y="184"/>
                  </a:cubicBezTo>
                  <a:cubicBezTo>
                    <a:pt x="175" y="185"/>
                    <a:pt x="175" y="186"/>
                    <a:pt x="176" y="187"/>
                  </a:cubicBezTo>
                  <a:cubicBezTo>
                    <a:pt x="176" y="187"/>
                    <a:pt x="176" y="187"/>
                    <a:pt x="176" y="187"/>
                  </a:cubicBezTo>
                  <a:cubicBezTo>
                    <a:pt x="177" y="189"/>
                    <a:pt x="177" y="190"/>
                    <a:pt x="178" y="191"/>
                  </a:cubicBezTo>
                  <a:cubicBezTo>
                    <a:pt x="176" y="191"/>
                    <a:pt x="176" y="191"/>
                    <a:pt x="176" y="191"/>
                  </a:cubicBezTo>
                  <a:cubicBezTo>
                    <a:pt x="176" y="194"/>
                    <a:pt x="188" y="201"/>
                    <a:pt x="189" y="198"/>
                  </a:cubicBezTo>
                  <a:cubicBezTo>
                    <a:pt x="205" y="196"/>
                    <a:pt x="210" y="186"/>
                    <a:pt x="213" y="179"/>
                  </a:cubicBezTo>
                  <a:cubicBezTo>
                    <a:pt x="214" y="178"/>
                    <a:pt x="214" y="178"/>
                    <a:pt x="214" y="178"/>
                  </a:cubicBezTo>
                  <a:cubicBezTo>
                    <a:pt x="214" y="178"/>
                    <a:pt x="214" y="178"/>
                    <a:pt x="214" y="178"/>
                  </a:cubicBezTo>
                  <a:cubicBezTo>
                    <a:pt x="214" y="178"/>
                    <a:pt x="214" y="177"/>
                    <a:pt x="214" y="177"/>
                  </a:cubicBezTo>
                  <a:cubicBezTo>
                    <a:pt x="214" y="177"/>
                    <a:pt x="215" y="177"/>
                    <a:pt x="215" y="177"/>
                  </a:cubicBezTo>
                  <a:cubicBezTo>
                    <a:pt x="219" y="183"/>
                    <a:pt x="215" y="181"/>
                    <a:pt x="216" y="184"/>
                  </a:cubicBezTo>
                  <a:cubicBezTo>
                    <a:pt x="224" y="191"/>
                    <a:pt x="234" y="187"/>
                    <a:pt x="239" y="182"/>
                  </a:cubicBezTo>
                  <a:cubicBezTo>
                    <a:pt x="239" y="182"/>
                    <a:pt x="240" y="183"/>
                    <a:pt x="239" y="183"/>
                  </a:cubicBezTo>
                  <a:cubicBezTo>
                    <a:pt x="244" y="179"/>
                    <a:pt x="250" y="173"/>
                    <a:pt x="253" y="167"/>
                  </a:cubicBezTo>
                  <a:cubicBezTo>
                    <a:pt x="255" y="173"/>
                    <a:pt x="258" y="178"/>
                    <a:pt x="262" y="183"/>
                  </a:cubicBezTo>
                  <a:cubicBezTo>
                    <a:pt x="272" y="194"/>
                    <a:pt x="282" y="179"/>
                    <a:pt x="282" y="172"/>
                  </a:cubicBezTo>
                  <a:cubicBezTo>
                    <a:pt x="282" y="171"/>
                    <a:pt x="283" y="172"/>
                    <a:pt x="283" y="173"/>
                  </a:cubicBezTo>
                  <a:cubicBezTo>
                    <a:pt x="283" y="162"/>
                    <a:pt x="288" y="150"/>
                    <a:pt x="283" y="141"/>
                  </a:cubicBezTo>
                  <a:cubicBezTo>
                    <a:pt x="281" y="138"/>
                    <a:pt x="281" y="138"/>
                    <a:pt x="281" y="138"/>
                  </a:cubicBezTo>
                  <a:cubicBezTo>
                    <a:pt x="282" y="136"/>
                    <a:pt x="283" y="136"/>
                    <a:pt x="284" y="134"/>
                  </a:cubicBezTo>
                  <a:cubicBezTo>
                    <a:pt x="283" y="132"/>
                    <a:pt x="283" y="124"/>
                    <a:pt x="282" y="122"/>
                  </a:cubicBezTo>
                  <a:cubicBezTo>
                    <a:pt x="283" y="121"/>
                    <a:pt x="283" y="123"/>
                    <a:pt x="283" y="123"/>
                  </a:cubicBezTo>
                  <a:cubicBezTo>
                    <a:pt x="284" y="122"/>
                    <a:pt x="284" y="121"/>
                    <a:pt x="284" y="120"/>
                  </a:cubicBezTo>
                  <a:cubicBezTo>
                    <a:pt x="285" y="120"/>
                    <a:pt x="286" y="120"/>
                    <a:pt x="287" y="120"/>
                  </a:cubicBezTo>
                  <a:cubicBezTo>
                    <a:pt x="293" y="141"/>
                    <a:pt x="294" y="171"/>
                    <a:pt x="312" y="180"/>
                  </a:cubicBezTo>
                  <a:cubicBezTo>
                    <a:pt x="316" y="182"/>
                    <a:pt x="313" y="183"/>
                    <a:pt x="315" y="184"/>
                  </a:cubicBezTo>
                  <a:cubicBezTo>
                    <a:pt x="325" y="187"/>
                    <a:pt x="336" y="188"/>
                    <a:pt x="347" y="188"/>
                  </a:cubicBezTo>
                  <a:cubicBezTo>
                    <a:pt x="346" y="189"/>
                    <a:pt x="345" y="190"/>
                    <a:pt x="344" y="191"/>
                  </a:cubicBezTo>
                  <a:cubicBezTo>
                    <a:pt x="346" y="193"/>
                    <a:pt x="342" y="195"/>
                    <a:pt x="343" y="196"/>
                  </a:cubicBezTo>
                  <a:cubicBezTo>
                    <a:pt x="343" y="196"/>
                    <a:pt x="343" y="196"/>
                    <a:pt x="343" y="195"/>
                  </a:cubicBezTo>
                  <a:cubicBezTo>
                    <a:pt x="340" y="201"/>
                    <a:pt x="343" y="196"/>
                    <a:pt x="338" y="200"/>
                  </a:cubicBezTo>
                  <a:cubicBezTo>
                    <a:pt x="327" y="213"/>
                    <a:pt x="329" y="230"/>
                    <a:pt x="329" y="240"/>
                  </a:cubicBezTo>
                  <a:cubicBezTo>
                    <a:pt x="330" y="251"/>
                    <a:pt x="331" y="257"/>
                    <a:pt x="326" y="263"/>
                  </a:cubicBezTo>
                  <a:cubicBezTo>
                    <a:pt x="327" y="267"/>
                    <a:pt x="324" y="267"/>
                    <a:pt x="325" y="270"/>
                  </a:cubicBezTo>
                  <a:cubicBezTo>
                    <a:pt x="324" y="269"/>
                    <a:pt x="324" y="269"/>
                    <a:pt x="324" y="269"/>
                  </a:cubicBezTo>
                  <a:cubicBezTo>
                    <a:pt x="324" y="271"/>
                    <a:pt x="323" y="270"/>
                    <a:pt x="321" y="270"/>
                  </a:cubicBezTo>
                  <a:cubicBezTo>
                    <a:pt x="321" y="271"/>
                    <a:pt x="320" y="271"/>
                    <a:pt x="321" y="272"/>
                  </a:cubicBezTo>
                  <a:cubicBezTo>
                    <a:pt x="322" y="274"/>
                    <a:pt x="319" y="270"/>
                    <a:pt x="318" y="271"/>
                  </a:cubicBezTo>
                  <a:cubicBezTo>
                    <a:pt x="318" y="271"/>
                    <a:pt x="319" y="272"/>
                    <a:pt x="318" y="272"/>
                  </a:cubicBezTo>
                  <a:cubicBezTo>
                    <a:pt x="317" y="275"/>
                    <a:pt x="318" y="271"/>
                    <a:pt x="315" y="270"/>
                  </a:cubicBezTo>
                  <a:cubicBezTo>
                    <a:pt x="311" y="273"/>
                    <a:pt x="306" y="276"/>
                    <a:pt x="302" y="277"/>
                  </a:cubicBezTo>
                  <a:cubicBezTo>
                    <a:pt x="302" y="277"/>
                    <a:pt x="303" y="278"/>
                    <a:pt x="302" y="278"/>
                  </a:cubicBezTo>
                  <a:cubicBezTo>
                    <a:pt x="301" y="275"/>
                    <a:pt x="301" y="280"/>
                    <a:pt x="299" y="279"/>
                  </a:cubicBezTo>
                  <a:cubicBezTo>
                    <a:pt x="300" y="277"/>
                    <a:pt x="300" y="277"/>
                    <a:pt x="300" y="277"/>
                  </a:cubicBezTo>
                  <a:cubicBezTo>
                    <a:pt x="297" y="277"/>
                    <a:pt x="296" y="279"/>
                    <a:pt x="293" y="279"/>
                  </a:cubicBezTo>
                  <a:cubicBezTo>
                    <a:pt x="292" y="280"/>
                    <a:pt x="288" y="279"/>
                    <a:pt x="287" y="281"/>
                  </a:cubicBezTo>
                  <a:cubicBezTo>
                    <a:pt x="287" y="280"/>
                    <a:pt x="286" y="280"/>
                    <a:pt x="285" y="280"/>
                  </a:cubicBezTo>
                  <a:cubicBezTo>
                    <a:pt x="285" y="284"/>
                    <a:pt x="281" y="280"/>
                    <a:pt x="280" y="284"/>
                  </a:cubicBezTo>
                  <a:cubicBezTo>
                    <a:pt x="280" y="283"/>
                    <a:pt x="280" y="283"/>
                    <a:pt x="280" y="283"/>
                  </a:cubicBezTo>
                  <a:cubicBezTo>
                    <a:pt x="274" y="287"/>
                    <a:pt x="267" y="290"/>
                    <a:pt x="263" y="297"/>
                  </a:cubicBezTo>
                  <a:cubicBezTo>
                    <a:pt x="260" y="300"/>
                    <a:pt x="256" y="300"/>
                    <a:pt x="254" y="305"/>
                  </a:cubicBezTo>
                  <a:cubicBezTo>
                    <a:pt x="254" y="306"/>
                    <a:pt x="255" y="306"/>
                    <a:pt x="255" y="307"/>
                  </a:cubicBezTo>
                  <a:cubicBezTo>
                    <a:pt x="255" y="308"/>
                    <a:pt x="254" y="306"/>
                    <a:pt x="254" y="306"/>
                  </a:cubicBezTo>
                  <a:cubicBezTo>
                    <a:pt x="254" y="309"/>
                    <a:pt x="251" y="310"/>
                    <a:pt x="250" y="312"/>
                  </a:cubicBezTo>
                  <a:cubicBezTo>
                    <a:pt x="250" y="313"/>
                    <a:pt x="250" y="314"/>
                    <a:pt x="251" y="314"/>
                  </a:cubicBezTo>
                  <a:cubicBezTo>
                    <a:pt x="247" y="315"/>
                    <a:pt x="248" y="320"/>
                    <a:pt x="245" y="322"/>
                  </a:cubicBezTo>
                  <a:cubicBezTo>
                    <a:pt x="248" y="322"/>
                    <a:pt x="246" y="324"/>
                    <a:pt x="247" y="325"/>
                  </a:cubicBezTo>
                  <a:cubicBezTo>
                    <a:pt x="246" y="326"/>
                    <a:pt x="245" y="326"/>
                    <a:pt x="245" y="325"/>
                  </a:cubicBezTo>
                  <a:cubicBezTo>
                    <a:pt x="245" y="327"/>
                    <a:pt x="244" y="328"/>
                    <a:pt x="243" y="330"/>
                  </a:cubicBezTo>
                  <a:cubicBezTo>
                    <a:pt x="243" y="332"/>
                    <a:pt x="244" y="333"/>
                    <a:pt x="243" y="334"/>
                  </a:cubicBezTo>
                  <a:cubicBezTo>
                    <a:pt x="241" y="334"/>
                    <a:pt x="242" y="336"/>
                    <a:pt x="241" y="338"/>
                  </a:cubicBezTo>
                  <a:cubicBezTo>
                    <a:pt x="243" y="338"/>
                    <a:pt x="244" y="340"/>
                    <a:pt x="243" y="341"/>
                  </a:cubicBezTo>
                  <a:cubicBezTo>
                    <a:pt x="240" y="340"/>
                    <a:pt x="240" y="340"/>
                    <a:pt x="240" y="340"/>
                  </a:cubicBezTo>
                  <a:cubicBezTo>
                    <a:pt x="241" y="344"/>
                    <a:pt x="237" y="350"/>
                    <a:pt x="240" y="355"/>
                  </a:cubicBezTo>
                  <a:cubicBezTo>
                    <a:pt x="238" y="355"/>
                    <a:pt x="238" y="355"/>
                    <a:pt x="238" y="355"/>
                  </a:cubicBezTo>
                  <a:cubicBezTo>
                    <a:pt x="239" y="360"/>
                    <a:pt x="236" y="365"/>
                    <a:pt x="239" y="370"/>
                  </a:cubicBezTo>
                  <a:cubicBezTo>
                    <a:pt x="238" y="371"/>
                    <a:pt x="237" y="373"/>
                    <a:pt x="237" y="374"/>
                  </a:cubicBezTo>
                  <a:cubicBezTo>
                    <a:pt x="239" y="376"/>
                    <a:pt x="238" y="376"/>
                    <a:pt x="241" y="378"/>
                  </a:cubicBezTo>
                  <a:cubicBezTo>
                    <a:pt x="241" y="378"/>
                    <a:pt x="239" y="379"/>
                    <a:pt x="239" y="379"/>
                  </a:cubicBezTo>
                  <a:cubicBezTo>
                    <a:pt x="238" y="381"/>
                    <a:pt x="236" y="383"/>
                    <a:pt x="238" y="385"/>
                  </a:cubicBezTo>
                  <a:cubicBezTo>
                    <a:pt x="237" y="385"/>
                    <a:pt x="237" y="385"/>
                    <a:pt x="237" y="385"/>
                  </a:cubicBezTo>
                  <a:cubicBezTo>
                    <a:pt x="238" y="387"/>
                    <a:pt x="240" y="389"/>
                    <a:pt x="238" y="391"/>
                  </a:cubicBezTo>
                  <a:cubicBezTo>
                    <a:pt x="239" y="391"/>
                    <a:pt x="239" y="393"/>
                    <a:pt x="241" y="393"/>
                  </a:cubicBezTo>
                  <a:cubicBezTo>
                    <a:pt x="241" y="393"/>
                    <a:pt x="239" y="393"/>
                    <a:pt x="240" y="394"/>
                  </a:cubicBezTo>
                  <a:cubicBezTo>
                    <a:pt x="238" y="393"/>
                    <a:pt x="238" y="393"/>
                    <a:pt x="238" y="393"/>
                  </a:cubicBezTo>
                  <a:cubicBezTo>
                    <a:pt x="237" y="397"/>
                    <a:pt x="238" y="401"/>
                    <a:pt x="239" y="405"/>
                  </a:cubicBezTo>
                  <a:cubicBezTo>
                    <a:pt x="236" y="406"/>
                    <a:pt x="239" y="409"/>
                    <a:pt x="237" y="411"/>
                  </a:cubicBezTo>
                  <a:cubicBezTo>
                    <a:pt x="239" y="412"/>
                    <a:pt x="237" y="415"/>
                    <a:pt x="240" y="416"/>
                  </a:cubicBezTo>
                  <a:cubicBezTo>
                    <a:pt x="238" y="416"/>
                    <a:pt x="238" y="416"/>
                    <a:pt x="238" y="416"/>
                  </a:cubicBezTo>
                  <a:cubicBezTo>
                    <a:pt x="238" y="418"/>
                    <a:pt x="238" y="420"/>
                    <a:pt x="237" y="423"/>
                  </a:cubicBezTo>
                  <a:cubicBezTo>
                    <a:pt x="237" y="424"/>
                    <a:pt x="239" y="424"/>
                    <a:pt x="240" y="425"/>
                  </a:cubicBezTo>
                  <a:cubicBezTo>
                    <a:pt x="238" y="425"/>
                    <a:pt x="238" y="425"/>
                    <a:pt x="238" y="425"/>
                  </a:cubicBezTo>
                  <a:cubicBezTo>
                    <a:pt x="239" y="426"/>
                    <a:pt x="241" y="427"/>
                    <a:pt x="243" y="427"/>
                  </a:cubicBezTo>
                  <a:cubicBezTo>
                    <a:pt x="242" y="428"/>
                    <a:pt x="243" y="428"/>
                    <a:pt x="242" y="429"/>
                  </a:cubicBezTo>
                  <a:cubicBezTo>
                    <a:pt x="241" y="428"/>
                    <a:pt x="239" y="428"/>
                    <a:pt x="237" y="427"/>
                  </a:cubicBezTo>
                  <a:cubicBezTo>
                    <a:pt x="237" y="428"/>
                    <a:pt x="240" y="430"/>
                    <a:pt x="238" y="431"/>
                  </a:cubicBezTo>
                  <a:cubicBezTo>
                    <a:pt x="238" y="432"/>
                    <a:pt x="239" y="433"/>
                    <a:pt x="241" y="433"/>
                  </a:cubicBezTo>
                  <a:cubicBezTo>
                    <a:pt x="240" y="433"/>
                    <a:pt x="239" y="434"/>
                    <a:pt x="239" y="433"/>
                  </a:cubicBezTo>
                  <a:cubicBezTo>
                    <a:pt x="239" y="434"/>
                    <a:pt x="239" y="435"/>
                    <a:pt x="240" y="435"/>
                  </a:cubicBezTo>
                  <a:cubicBezTo>
                    <a:pt x="240" y="435"/>
                    <a:pt x="240" y="435"/>
                    <a:pt x="240" y="435"/>
                  </a:cubicBezTo>
                  <a:cubicBezTo>
                    <a:pt x="241" y="435"/>
                    <a:pt x="241" y="436"/>
                    <a:pt x="243" y="436"/>
                  </a:cubicBezTo>
                  <a:cubicBezTo>
                    <a:pt x="243" y="435"/>
                    <a:pt x="243" y="435"/>
                    <a:pt x="243" y="435"/>
                  </a:cubicBezTo>
                  <a:cubicBezTo>
                    <a:pt x="244" y="435"/>
                    <a:pt x="245" y="436"/>
                    <a:pt x="243" y="437"/>
                  </a:cubicBezTo>
                  <a:cubicBezTo>
                    <a:pt x="242" y="437"/>
                    <a:pt x="241" y="436"/>
                    <a:pt x="240" y="437"/>
                  </a:cubicBezTo>
                  <a:cubicBezTo>
                    <a:pt x="244" y="439"/>
                    <a:pt x="244" y="439"/>
                    <a:pt x="244" y="439"/>
                  </a:cubicBezTo>
                  <a:cubicBezTo>
                    <a:pt x="243" y="439"/>
                    <a:pt x="244" y="438"/>
                    <a:pt x="245" y="438"/>
                  </a:cubicBezTo>
                  <a:cubicBezTo>
                    <a:pt x="244" y="437"/>
                    <a:pt x="244" y="437"/>
                    <a:pt x="244" y="437"/>
                  </a:cubicBezTo>
                  <a:cubicBezTo>
                    <a:pt x="246" y="437"/>
                    <a:pt x="246" y="437"/>
                    <a:pt x="246" y="437"/>
                  </a:cubicBezTo>
                  <a:cubicBezTo>
                    <a:pt x="245" y="435"/>
                    <a:pt x="246" y="434"/>
                    <a:pt x="245" y="432"/>
                  </a:cubicBezTo>
                  <a:cubicBezTo>
                    <a:pt x="244" y="433"/>
                    <a:pt x="244" y="433"/>
                    <a:pt x="244" y="433"/>
                  </a:cubicBezTo>
                  <a:cubicBezTo>
                    <a:pt x="243" y="432"/>
                    <a:pt x="241" y="431"/>
                    <a:pt x="243" y="430"/>
                  </a:cubicBezTo>
                  <a:cubicBezTo>
                    <a:pt x="244" y="430"/>
                    <a:pt x="244" y="430"/>
                    <a:pt x="245" y="430"/>
                  </a:cubicBezTo>
                  <a:cubicBezTo>
                    <a:pt x="245" y="430"/>
                    <a:pt x="244" y="430"/>
                    <a:pt x="244" y="429"/>
                  </a:cubicBezTo>
                  <a:cubicBezTo>
                    <a:pt x="247" y="430"/>
                    <a:pt x="247" y="430"/>
                    <a:pt x="247" y="430"/>
                  </a:cubicBezTo>
                  <a:cubicBezTo>
                    <a:pt x="243" y="429"/>
                    <a:pt x="246" y="427"/>
                    <a:pt x="245" y="427"/>
                  </a:cubicBezTo>
                  <a:cubicBezTo>
                    <a:pt x="246" y="427"/>
                    <a:pt x="246" y="427"/>
                    <a:pt x="246" y="427"/>
                  </a:cubicBezTo>
                  <a:cubicBezTo>
                    <a:pt x="247" y="425"/>
                    <a:pt x="244" y="427"/>
                    <a:pt x="244" y="426"/>
                  </a:cubicBezTo>
                  <a:cubicBezTo>
                    <a:pt x="245" y="425"/>
                    <a:pt x="247" y="426"/>
                    <a:pt x="248" y="425"/>
                  </a:cubicBezTo>
                  <a:cubicBezTo>
                    <a:pt x="248" y="423"/>
                    <a:pt x="246" y="421"/>
                    <a:pt x="248" y="419"/>
                  </a:cubicBezTo>
                  <a:cubicBezTo>
                    <a:pt x="248" y="418"/>
                    <a:pt x="247" y="416"/>
                    <a:pt x="246" y="415"/>
                  </a:cubicBezTo>
                  <a:cubicBezTo>
                    <a:pt x="246" y="414"/>
                    <a:pt x="248" y="415"/>
                    <a:pt x="247" y="414"/>
                  </a:cubicBezTo>
                  <a:cubicBezTo>
                    <a:pt x="248" y="414"/>
                    <a:pt x="249" y="414"/>
                    <a:pt x="250" y="414"/>
                  </a:cubicBezTo>
                  <a:cubicBezTo>
                    <a:pt x="249" y="414"/>
                    <a:pt x="250" y="412"/>
                    <a:pt x="248" y="413"/>
                  </a:cubicBezTo>
                  <a:cubicBezTo>
                    <a:pt x="249" y="411"/>
                    <a:pt x="249" y="409"/>
                    <a:pt x="249" y="407"/>
                  </a:cubicBezTo>
                  <a:cubicBezTo>
                    <a:pt x="249" y="408"/>
                    <a:pt x="250" y="408"/>
                    <a:pt x="251" y="407"/>
                  </a:cubicBezTo>
                  <a:cubicBezTo>
                    <a:pt x="250" y="406"/>
                    <a:pt x="249" y="405"/>
                    <a:pt x="249" y="403"/>
                  </a:cubicBezTo>
                  <a:cubicBezTo>
                    <a:pt x="248" y="403"/>
                    <a:pt x="248" y="404"/>
                    <a:pt x="246" y="403"/>
                  </a:cubicBezTo>
                  <a:cubicBezTo>
                    <a:pt x="246" y="403"/>
                    <a:pt x="245" y="403"/>
                    <a:pt x="245" y="402"/>
                  </a:cubicBezTo>
                  <a:cubicBezTo>
                    <a:pt x="247" y="402"/>
                    <a:pt x="250" y="403"/>
                    <a:pt x="250" y="401"/>
                  </a:cubicBezTo>
                  <a:cubicBezTo>
                    <a:pt x="253" y="402"/>
                    <a:pt x="249" y="404"/>
                    <a:pt x="252" y="403"/>
                  </a:cubicBezTo>
                  <a:cubicBezTo>
                    <a:pt x="254" y="404"/>
                    <a:pt x="254" y="406"/>
                    <a:pt x="253" y="407"/>
                  </a:cubicBezTo>
                  <a:cubicBezTo>
                    <a:pt x="255" y="408"/>
                    <a:pt x="253" y="406"/>
                    <a:pt x="256" y="406"/>
                  </a:cubicBezTo>
                  <a:cubicBezTo>
                    <a:pt x="256" y="405"/>
                    <a:pt x="254" y="405"/>
                    <a:pt x="254" y="403"/>
                  </a:cubicBezTo>
                  <a:cubicBezTo>
                    <a:pt x="253" y="403"/>
                    <a:pt x="253" y="403"/>
                    <a:pt x="252" y="402"/>
                  </a:cubicBezTo>
                  <a:cubicBezTo>
                    <a:pt x="249" y="401"/>
                    <a:pt x="254" y="401"/>
                    <a:pt x="254" y="400"/>
                  </a:cubicBezTo>
                  <a:cubicBezTo>
                    <a:pt x="254" y="401"/>
                    <a:pt x="254" y="401"/>
                    <a:pt x="254" y="401"/>
                  </a:cubicBezTo>
                  <a:cubicBezTo>
                    <a:pt x="255" y="400"/>
                    <a:pt x="254" y="400"/>
                    <a:pt x="254" y="399"/>
                  </a:cubicBezTo>
                  <a:cubicBezTo>
                    <a:pt x="257" y="398"/>
                    <a:pt x="254" y="400"/>
                    <a:pt x="256" y="401"/>
                  </a:cubicBezTo>
                  <a:cubicBezTo>
                    <a:pt x="258" y="400"/>
                    <a:pt x="258" y="400"/>
                    <a:pt x="258" y="400"/>
                  </a:cubicBezTo>
                  <a:cubicBezTo>
                    <a:pt x="259" y="399"/>
                    <a:pt x="256" y="400"/>
                    <a:pt x="257" y="398"/>
                  </a:cubicBezTo>
                  <a:cubicBezTo>
                    <a:pt x="258" y="398"/>
                    <a:pt x="258" y="398"/>
                    <a:pt x="258" y="398"/>
                  </a:cubicBezTo>
                  <a:cubicBezTo>
                    <a:pt x="257" y="397"/>
                    <a:pt x="257" y="397"/>
                    <a:pt x="257" y="397"/>
                  </a:cubicBezTo>
                  <a:cubicBezTo>
                    <a:pt x="256" y="397"/>
                    <a:pt x="254" y="397"/>
                    <a:pt x="254" y="398"/>
                  </a:cubicBezTo>
                  <a:cubicBezTo>
                    <a:pt x="251" y="397"/>
                    <a:pt x="254" y="397"/>
                    <a:pt x="254" y="396"/>
                  </a:cubicBezTo>
                  <a:cubicBezTo>
                    <a:pt x="252" y="395"/>
                    <a:pt x="254" y="396"/>
                    <a:pt x="252" y="396"/>
                  </a:cubicBezTo>
                  <a:cubicBezTo>
                    <a:pt x="250" y="396"/>
                    <a:pt x="250" y="395"/>
                    <a:pt x="250" y="394"/>
                  </a:cubicBezTo>
                  <a:cubicBezTo>
                    <a:pt x="250" y="393"/>
                    <a:pt x="252" y="394"/>
                    <a:pt x="253" y="393"/>
                  </a:cubicBezTo>
                  <a:cubicBezTo>
                    <a:pt x="254" y="394"/>
                    <a:pt x="254" y="395"/>
                    <a:pt x="253" y="394"/>
                  </a:cubicBezTo>
                  <a:cubicBezTo>
                    <a:pt x="254" y="396"/>
                    <a:pt x="256" y="394"/>
                    <a:pt x="258" y="395"/>
                  </a:cubicBezTo>
                  <a:cubicBezTo>
                    <a:pt x="259" y="394"/>
                    <a:pt x="257" y="394"/>
                    <a:pt x="256" y="393"/>
                  </a:cubicBezTo>
                  <a:cubicBezTo>
                    <a:pt x="256" y="394"/>
                    <a:pt x="254" y="393"/>
                    <a:pt x="254" y="393"/>
                  </a:cubicBezTo>
                  <a:cubicBezTo>
                    <a:pt x="249" y="391"/>
                    <a:pt x="257" y="392"/>
                    <a:pt x="257" y="390"/>
                  </a:cubicBezTo>
                  <a:cubicBezTo>
                    <a:pt x="253" y="390"/>
                    <a:pt x="252" y="387"/>
                    <a:pt x="249" y="389"/>
                  </a:cubicBezTo>
                  <a:cubicBezTo>
                    <a:pt x="248" y="388"/>
                    <a:pt x="248" y="387"/>
                    <a:pt x="248" y="387"/>
                  </a:cubicBezTo>
                  <a:cubicBezTo>
                    <a:pt x="250" y="388"/>
                    <a:pt x="250" y="386"/>
                    <a:pt x="252" y="387"/>
                  </a:cubicBezTo>
                  <a:cubicBezTo>
                    <a:pt x="252" y="386"/>
                    <a:pt x="252" y="386"/>
                    <a:pt x="252" y="386"/>
                  </a:cubicBezTo>
                  <a:cubicBezTo>
                    <a:pt x="254" y="388"/>
                    <a:pt x="254" y="388"/>
                    <a:pt x="254" y="388"/>
                  </a:cubicBezTo>
                  <a:cubicBezTo>
                    <a:pt x="256" y="387"/>
                    <a:pt x="257" y="385"/>
                    <a:pt x="258" y="386"/>
                  </a:cubicBezTo>
                  <a:cubicBezTo>
                    <a:pt x="257" y="385"/>
                    <a:pt x="256" y="386"/>
                    <a:pt x="256" y="385"/>
                  </a:cubicBezTo>
                  <a:cubicBezTo>
                    <a:pt x="257" y="385"/>
                    <a:pt x="258" y="385"/>
                    <a:pt x="258" y="384"/>
                  </a:cubicBezTo>
                  <a:cubicBezTo>
                    <a:pt x="257" y="385"/>
                    <a:pt x="255" y="384"/>
                    <a:pt x="254" y="383"/>
                  </a:cubicBezTo>
                  <a:cubicBezTo>
                    <a:pt x="255" y="382"/>
                    <a:pt x="257" y="382"/>
                    <a:pt x="257" y="382"/>
                  </a:cubicBezTo>
                  <a:cubicBezTo>
                    <a:pt x="259" y="383"/>
                    <a:pt x="259" y="383"/>
                    <a:pt x="259" y="383"/>
                  </a:cubicBezTo>
                  <a:cubicBezTo>
                    <a:pt x="257" y="382"/>
                    <a:pt x="260" y="383"/>
                    <a:pt x="259" y="382"/>
                  </a:cubicBezTo>
                  <a:cubicBezTo>
                    <a:pt x="258" y="381"/>
                    <a:pt x="256" y="381"/>
                    <a:pt x="255" y="380"/>
                  </a:cubicBezTo>
                  <a:cubicBezTo>
                    <a:pt x="254" y="380"/>
                    <a:pt x="256" y="379"/>
                    <a:pt x="256" y="379"/>
                  </a:cubicBezTo>
                  <a:cubicBezTo>
                    <a:pt x="257" y="380"/>
                    <a:pt x="257" y="380"/>
                    <a:pt x="257" y="380"/>
                  </a:cubicBezTo>
                  <a:cubicBezTo>
                    <a:pt x="256" y="379"/>
                    <a:pt x="260" y="380"/>
                    <a:pt x="259" y="379"/>
                  </a:cubicBezTo>
                  <a:cubicBezTo>
                    <a:pt x="258" y="378"/>
                    <a:pt x="258" y="378"/>
                    <a:pt x="258" y="378"/>
                  </a:cubicBezTo>
                  <a:cubicBezTo>
                    <a:pt x="258" y="378"/>
                    <a:pt x="259" y="378"/>
                    <a:pt x="259" y="378"/>
                  </a:cubicBezTo>
                  <a:cubicBezTo>
                    <a:pt x="258" y="378"/>
                    <a:pt x="258" y="377"/>
                    <a:pt x="258" y="377"/>
                  </a:cubicBezTo>
                  <a:cubicBezTo>
                    <a:pt x="259" y="377"/>
                    <a:pt x="259" y="377"/>
                    <a:pt x="259" y="377"/>
                  </a:cubicBezTo>
                  <a:cubicBezTo>
                    <a:pt x="258" y="376"/>
                    <a:pt x="256" y="375"/>
                    <a:pt x="258" y="375"/>
                  </a:cubicBezTo>
                  <a:cubicBezTo>
                    <a:pt x="256" y="375"/>
                    <a:pt x="258" y="376"/>
                    <a:pt x="257" y="376"/>
                  </a:cubicBezTo>
                  <a:cubicBezTo>
                    <a:pt x="255" y="377"/>
                    <a:pt x="255" y="375"/>
                    <a:pt x="255" y="375"/>
                  </a:cubicBezTo>
                  <a:cubicBezTo>
                    <a:pt x="258" y="375"/>
                    <a:pt x="255" y="374"/>
                    <a:pt x="255" y="373"/>
                  </a:cubicBezTo>
                  <a:cubicBezTo>
                    <a:pt x="256" y="373"/>
                    <a:pt x="257" y="372"/>
                    <a:pt x="258" y="372"/>
                  </a:cubicBezTo>
                  <a:cubicBezTo>
                    <a:pt x="256" y="372"/>
                    <a:pt x="256" y="372"/>
                    <a:pt x="256" y="372"/>
                  </a:cubicBezTo>
                  <a:cubicBezTo>
                    <a:pt x="259" y="372"/>
                    <a:pt x="255" y="370"/>
                    <a:pt x="256" y="370"/>
                  </a:cubicBezTo>
                  <a:cubicBezTo>
                    <a:pt x="257" y="370"/>
                    <a:pt x="259" y="370"/>
                    <a:pt x="259" y="370"/>
                  </a:cubicBezTo>
                  <a:cubicBezTo>
                    <a:pt x="257" y="370"/>
                    <a:pt x="256" y="368"/>
                    <a:pt x="254" y="368"/>
                  </a:cubicBezTo>
                  <a:cubicBezTo>
                    <a:pt x="255" y="367"/>
                    <a:pt x="258" y="369"/>
                    <a:pt x="260" y="369"/>
                  </a:cubicBezTo>
                  <a:cubicBezTo>
                    <a:pt x="258" y="368"/>
                    <a:pt x="261" y="367"/>
                    <a:pt x="258" y="366"/>
                  </a:cubicBezTo>
                  <a:cubicBezTo>
                    <a:pt x="257" y="367"/>
                    <a:pt x="257" y="366"/>
                    <a:pt x="256" y="366"/>
                  </a:cubicBezTo>
                  <a:cubicBezTo>
                    <a:pt x="256" y="365"/>
                    <a:pt x="257" y="366"/>
                    <a:pt x="258" y="365"/>
                  </a:cubicBezTo>
                  <a:cubicBezTo>
                    <a:pt x="258" y="365"/>
                    <a:pt x="256" y="364"/>
                    <a:pt x="255" y="365"/>
                  </a:cubicBezTo>
                  <a:cubicBezTo>
                    <a:pt x="255" y="364"/>
                    <a:pt x="253" y="363"/>
                    <a:pt x="255" y="362"/>
                  </a:cubicBezTo>
                  <a:cubicBezTo>
                    <a:pt x="256" y="362"/>
                    <a:pt x="255" y="364"/>
                    <a:pt x="257" y="363"/>
                  </a:cubicBezTo>
                  <a:cubicBezTo>
                    <a:pt x="257" y="362"/>
                    <a:pt x="253" y="362"/>
                    <a:pt x="252" y="360"/>
                  </a:cubicBezTo>
                  <a:cubicBezTo>
                    <a:pt x="251" y="361"/>
                    <a:pt x="248" y="360"/>
                    <a:pt x="248" y="359"/>
                  </a:cubicBezTo>
                  <a:cubicBezTo>
                    <a:pt x="249" y="357"/>
                    <a:pt x="248" y="360"/>
                    <a:pt x="251" y="360"/>
                  </a:cubicBezTo>
                  <a:cubicBezTo>
                    <a:pt x="250" y="359"/>
                    <a:pt x="250" y="359"/>
                    <a:pt x="250" y="359"/>
                  </a:cubicBezTo>
                  <a:cubicBezTo>
                    <a:pt x="254" y="358"/>
                    <a:pt x="255" y="362"/>
                    <a:pt x="257" y="361"/>
                  </a:cubicBezTo>
                  <a:cubicBezTo>
                    <a:pt x="257" y="360"/>
                    <a:pt x="257" y="360"/>
                    <a:pt x="257" y="360"/>
                  </a:cubicBezTo>
                  <a:cubicBezTo>
                    <a:pt x="257" y="360"/>
                    <a:pt x="259" y="361"/>
                    <a:pt x="260" y="361"/>
                  </a:cubicBezTo>
                  <a:cubicBezTo>
                    <a:pt x="258" y="360"/>
                    <a:pt x="259" y="359"/>
                    <a:pt x="259" y="359"/>
                  </a:cubicBezTo>
                  <a:cubicBezTo>
                    <a:pt x="257" y="358"/>
                    <a:pt x="259" y="359"/>
                    <a:pt x="258" y="359"/>
                  </a:cubicBezTo>
                  <a:cubicBezTo>
                    <a:pt x="258" y="358"/>
                    <a:pt x="255" y="357"/>
                    <a:pt x="256" y="356"/>
                  </a:cubicBezTo>
                  <a:cubicBezTo>
                    <a:pt x="257" y="357"/>
                    <a:pt x="259" y="356"/>
                    <a:pt x="259" y="357"/>
                  </a:cubicBezTo>
                  <a:cubicBezTo>
                    <a:pt x="260" y="356"/>
                    <a:pt x="257" y="356"/>
                    <a:pt x="259" y="356"/>
                  </a:cubicBezTo>
                  <a:cubicBezTo>
                    <a:pt x="260" y="356"/>
                    <a:pt x="260" y="356"/>
                    <a:pt x="260" y="356"/>
                  </a:cubicBezTo>
                  <a:cubicBezTo>
                    <a:pt x="260" y="353"/>
                    <a:pt x="261" y="349"/>
                    <a:pt x="257" y="345"/>
                  </a:cubicBezTo>
                  <a:cubicBezTo>
                    <a:pt x="259" y="345"/>
                    <a:pt x="260" y="344"/>
                    <a:pt x="261" y="343"/>
                  </a:cubicBezTo>
                  <a:cubicBezTo>
                    <a:pt x="261" y="343"/>
                    <a:pt x="260" y="343"/>
                    <a:pt x="260" y="342"/>
                  </a:cubicBezTo>
                  <a:cubicBezTo>
                    <a:pt x="262" y="342"/>
                    <a:pt x="262" y="342"/>
                    <a:pt x="262" y="342"/>
                  </a:cubicBezTo>
                  <a:cubicBezTo>
                    <a:pt x="263" y="341"/>
                    <a:pt x="262" y="340"/>
                    <a:pt x="261" y="339"/>
                  </a:cubicBezTo>
                  <a:cubicBezTo>
                    <a:pt x="262" y="339"/>
                    <a:pt x="262" y="339"/>
                    <a:pt x="262" y="339"/>
                  </a:cubicBezTo>
                  <a:cubicBezTo>
                    <a:pt x="264" y="338"/>
                    <a:pt x="261" y="338"/>
                    <a:pt x="261" y="337"/>
                  </a:cubicBezTo>
                  <a:cubicBezTo>
                    <a:pt x="263" y="337"/>
                    <a:pt x="263" y="337"/>
                    <a:pt x="263" y="337"/>
                  </a:cubicBezTo>
                  <a:cubicBezTo>
                    <a:pt x="261" y="337"/>
                    <a:pt x="261" y="337"/>
                    <a:pt x="261" y="337"/>
                  </a:cubicBezTo>
                  <a:cubicBezTo>
                    <a:pt x="261" y="336"/>
                    <a:pt x="262" y="335"/>
                    <a:pt x="264" y="336"/>
                  </a:cubicBezTo>
                  <a:cubicBezTo>
                    <a:pt x="263" y="335"/>
                    <a:pt x="263" y="335"/>
                    <a:pt x="262" y="335"/>
                  </a:cubicBezTo>
                  <a:cubicBezTo>
                    <a:pt x="264" y="335"/>
                    <a:pt x="264" y="332"/>
                    <a:pt x="264" y="331"/>
                  </a:cubicBezTo>
                  <a:cubicBezTo>
                    <a:pt x="263" y="331"/>
                    <a:pt x="263" y="331"/>
                    <a:pt x="261" y="330"/>
                  </a:cubicBezTo>
                  <a:cubicBezTo>
                    <a:pt x="259" y="329"/>
                    <a:pt x="262" y="330"/>
                    <a:pt x="261" y="329"/>
                  </a:cubicBezTo>
                  <a:cubicBezTo>
                    <a:pt x="262" y="329"/>
                    <a:pt x="263" y="329"/>
                    <a:pt x="263" y="330"/>
                  </a:cubicBezTo>
                  <a:cubicBezTo>
                    <a:pt x="266" y="329"/>
                    <a:pt x="266" y="326"/>
                    <a:pt x="268" y="325"/>
                  </a:cubicBezTo>
                  <a:cubicBezTo>
                    <a:pt x="267" y="324"/>
                    <a:pt x="267" y="324"/>
                    <a:pt x="267" y="324"/>
                  </a:cubicBezTo>
                  <a:cubicBezTo>
                    <a:pt x="270" y="323"/>
                    <a:pt x="268" y="321"/>
                    <a:pt x="270" y="320"/>
                  </a:cubicBezTo>
                  <a:cubicBezTo>
                    <a:pt x="269" y="320"/>
                    <a:pt x="267" y="318"/>
                    <a:pt x="268" y="317"/>
                  </a:cubicBezTo>
                  <a:cubicBezTo>
                    <a:pt x="266" y="315"/>
                    <a:pt x="270" y="318"/>
                    <a:pt x="271" y="318"/>
                  </a:cubicBezTo>
                  <a:cubicBezTo>
                    <a:pt x="271" y="317"/>
                    <a:pt x="271" y="316"/>
                    <a:pt x="271" y="316"/>
                  </a:cubicBezTo>
                  <a:cubicBezTo>
                    <a:pt x="272" y="316"/>
                    <a:pt x="272" y="316"/>
                    <a:pt x="272" y="316"/>
                  </a:cubicBezTo>
                  <a:cubicBezTo>
                    <a:pt x="271" y="315"/>
                    <a:pt x="271" y="314"/>
                    <a:pt x="272" y="314"/>
                  </a:cubicBezTo>
                  <a:cubicBezTo>
                    <a:pt x="272" y="314"/>
                    <a:pt x="272" y="314"/>
                    <a:pt x="272" y="314"/>
                  </a:cubicBezTo>
                  <a:cubicBezTo>
                    <a:pt x="273" y="314"/>
                    <a:pt x="274" y="314"/>
                    <a:pt x="274" y="313"/>
                  </a:cubicBezTo>
                  <a:cubicBezTo>
                    <a:pt x="274" y="311"/>
                    <a:pt x="275" y="312"/>
                    <a:pt x="274" y="310"/>
                  </a:cubicBezTo>
                  <a:cubicBezTo>
                    <a:pt x="275" y="311"/>
                    <a:pt x="275" y="311"/>
                    <a:pt x="275" y="311"/>
                  </a:cubicBezTo>
                  <a:cubicBezTo>
                    <a:pt x="273" y="310"/>
                    <a:pt x="273" y="310"/>
                    <a:pt x="273" y="310"/>
                  </a:cubicBezTo>
                  <a:cubicBezTo>
                    <a:pt x="275" y="309"/>
                    <a:pt x="275" y="309"/>
                    <a:pt x="275" y="309"/>
                  </a:cubicBezTo>
                  <a:cubicBezTo>
                    <a:pt x="276" y="311"/>
                    <a:pt x="276" y="311"/>
                    <a:pt x="276" y="311"/>
                  </a:cubicBezTo>
                  <a:cubicBezTo>
                    <a:pt x="277" y="311"/>
                    <a:pt x="275" y="310"/>
                    <a:pt x="275" y="309"/>
                  </a:cubicBezTo>
                  <a:cubicBezTo>
                    <a:pt x="274" y="308"/>
                    <a:pt x="275" y="309"/>
                    <a:pt x="276" y="309"/>
                  </a:cubicBezTo>
                  <a:cubicBezTo>
                    <a:pt x="277" y="310"/>
                    <a:pt x="276" y="309"/>
                    <a:pt x="276" y="309"/>
                  </a:cubicBezTo>
                  <a:cubicBezTo>
                    <a:pt x="276" y="310"/>
                    <a:pt x="276" y="309"/>
                    <a:pt x="277" y="310"/>
                  </a:cubicBezTo>
                  <a:cubicBezTo>
                    <a:pt x="277" y="310"/>
                    <a:pt x="276" y="308"/>
                    <a:pt x="276" y="308"/>
                  </a:cubicBezTo>
                  <a:cubicBezTo>
                    <a:pt x="277" y="308"/>
                    <a:pt x="277" y="307"/>
                    <a:pt x="278" y="308"/>
                  </a:cubicBezTo>
                  <a:cubicBezTo>
                    <a:pt x="278" y="307"/>
                    <a:pt x="279" y="307"/>
                    <a:pt x="278" y="306"/>
                  </a:cubicBezTo>
                  <a:cubicBezTo>
                    <a:pt x="278" y="306"/>
                    <a:pt x="277" y="307"/>
                    <a:pt x="276" y="306"/>
                  </a:cubicBezTo>
                  <a:cubicBezTo>
                    <a:pt x="276" y="305"/>
                    <a:pt x="277" y="305"/>
                    <a:pt x="277" y="305"/>
                  </a:cubicBezTo>
                  <a:cubicBezTo>
                    <a:pt x="277" y="306"/>
                    <a:pt x="277" y="306"/>
                    <a:pt x="277" y="306"/>
                  </a:cubicBezTo>
                  <a:cubicBezTo>
                    <a:pt x="277" y="305"/>
                    <a:pt x="278" y="305"/>
                    <a:pt x="277" y="304"/>
                  </a:cubicBezTo>
                  <a:cubicBezTo>
                    <a:pt x="279" y="305"/>
                    <a:pt x="279" y="305"/>
                    <a:pt x="279" y="305"/>
                  </a:cubicBezTo>
                  <a:cubicBezTo>
                    <a:pt x="278" y="304"/>
                    <a:pt x="279" y="303"/>
                    <a:pt x="279" y="303"/>
                  </a:cubicBezTo>
                  <a:cubicBezTo>
                    <a:pt x="280" y="304"/>
                    <a:pt x="281" y="306"/>
                    <a:pt x="282" y="306"/>
                  </a:cubicBezTo>
                  <a:cubicBezTo>
                    <a:pt x="282" y="304"/>
                    <a:pt x="282" y="304"/>
                    <a:pt x="282" y="304"/>
                  </a:cubicBezTo>
                  <a:cubicBezTo>
                    <a:pt x="282" y="303"/>
                    <a:pt x="283" y="304"/>
                    <a:pt x="283" y="304"/>
                  </a:cubicBezTo>
                  <a:cubicBezTo>
                    <a:pt x="285" y="304"/>
                    <a:pt x="282" y="299"/>
                    <a:pt x="284" y="300"/>
                  </a:cubicBezTo>
                  <a:cubicBezTo>
                    <a:pt x="285" y="302"/>
                    <a:pt x="285" y="302"/>
                    <a:pt x="286" y="302"/>
                  </a:cubicBezTo>
                  <a:cubicBezTo>
                    <a:pt x="286" y="301"/>
                    <a:pt x="286" y="301"/>
                    <a:pt x="286" y="301"/>
                  </a:cubicBezTo>
                  <a:cubicBezTo>
                    <a:pt x="285" y="300"/>
                    <a:pt x="286" y="302"/>
                    <a:pt x="285" y="301"/>
                  </a:cubicBezTo>
                  <a:cubicBezTo>
                    <a:pt x="285" y="300"/>
                    <a:pt x="285" y="300"/>
                    <a:pt x="285" y="300"/>
                  </a:cubicBezTo>
                  <a:cubicBezTo>
                    <a:pt x="288" y="303"/>
                    <a:pt x="290" y="299"/>
                    <a:pt x="293" y="300"/>
                  </a:cubicBezTo>
                  <a:cubicBezTo>
                    <a:pt x="292" y="298"/>
                    <a:pt x="294" y="299"/>
                    <a:pt x="294" y="298"/>
                  </a:cubicBezTo>
                  <a:cubicBezTo>
                    <a:pt x="294" y="300"/>
                    <a:pt x="295" y="297"/>
                    <a:pt x="296" y="298"/>
                  </a:cubicBezTo>
                  <a:cubicBezTo>
                    <a:pt x="295" y="296"/>
                    <a:pt x="295" y="296"/>
                    <a:pt x="295" y="296"/>
                  </a:cubicBezTo>
                  <a:cubicBezTo>
                    <a:pt x="296" y="297"/>
                    <a:pt x="295" y="291"/>
                    <a:pt x="297" y="294"/>
                  </a:cubicBezTo>
                  <a:cubicBezTo>
                    <a:pt x="298" y="295"/>
                    <a:pt x="298" y="296"/>
                    <a:pt x="297" y="296"/>
                  </a:cubicBezTo>
                  <a:cubicBezTo>
                    <a:pt x="299" y="299"/>
                    <a:pt x="300" y="293"/>
                    <a:pt x="301" y="296"/>
                  </a:cubicBezTo>
                  <a:cubicBezTo>
                    <a:pt x="301" y="295"/>
                    <a:pt x="300" y="294"/>
                    <a:pt x="301" y="292"/>
                  </a:cubicBezTo>
                  <a:cubicBezTo>
                    <a:pt x="302" y="293"/>
                    <a:pt x="304" y="294"/>
                    <a:pt x="304" y="294"/>
                  </a:cubicBezTo>
                  <a:cubicBezTo>
                    <a:pt x="304" y="294"/>
                    <a:pt x="304" y="293"/>
                    <a:pt x="305" y="294"/>
                  </a:cubicBezTo>
                  <a:cubicBezTo>
                    <a:pt x="305" y="294"/>
                    <a:pt x="305" y="294"/>
                    <a:pt x="305" y="295"/>
                  </a:cubicBezTo>
                  <a:cubicBezTo>
                    <a:pt x="306" y="295"/>
                    <a:pt x="307" y="294"/>
                    <a:pt x="308" y="293"/>
                  </a:cubicBezTo>
                  <a:cubicBezTo>
                    <a:pt x="309" y="294"/>
                    <a:pt x="310" y="293"/>
                    <a:pt x="312" y="293"/>
                  </a:cubicBezTo>
                  <a:cubicBezTo>
                    <a:pt x="312" y="291"/>
                    <a:pt x="315" y="293"/>
                    <a:pt x="314" y="290"/>
                  </a:cubicBezTo>
                  <a:cubicBezTo>
                    <a:pt x="314" y="291"/>
                    <a:pt x="314" y="291"/>
                    <a:pt x="314" y="291"/>
                  </a:cubicBezTo>
                  <a:cubicBezTo>
                    <a:pt x="314" y="290"/>
                    <a:pt x="314" y="288"/>
                    <a:pt x="315" y="288"/>
                  </a:cubicBezTo>
                  <a:cubicBezTo>
                    <a:pt x="315" y="290"/>
                    <a:pt x="315" y="290"/>
                    <a:pt x="315" y="290"/>
                  </a:cubicBezTo>
                  <a:cubicBezTo>
                    <a:pt x="316" y="292"/>
                    <a:pt x="317" y="290"/>
                    <a:pt x="318" y="291"/>
                  </a:cubicBezTo>
                  <a:cubicBezTo>
                    <a:pt x="316" y="289"/>
                    <a:pt x="318" y="291"/>
                    <a:pt x="318" y="289"/>
                  </a:cubicBezTo>
                  <a:cubicBezTo>
                    <a:pt x="318" y="288"/>
                    <a:pt x="318" y="288"/>
                    <a:pt x="318" y="288"/>
                  </a:cubicBezTo>
                  <a:cubicBezTo>
                    <a:pt x="319" y="287"/>
                    <a:pt x="318" y="287"/>
                    <a:pt x="319" y="286"/>
                  </a:cubicBezTo>
                  <a:cubicBezTo>
                    <a:pt x="320" y="286"/>
                    <a:pt x="321" y="288"/>
                    <a:pt x="320" y="288"/>
                  </a:cubicBezTo>
                  <a:cubicBezTo>
                    <a:pt x="321" y="289"/>
                    <a:pt x="322" y="288"/>
                    <a:pt x="322" y="287"/>
                  </a:cubicBezTo>
                  <a:cubicBezTo>
                    <a:pt x="322" y="287"/>
                    <a:pt x="322" y="287"/>
                    <a:pt x="322" y="287"/>
                  </a:cubicBezTo>
                  <a:cubicBezTo>
                    <a:pt x="322" y="287"/>
                    <a:pt x="322" y="287"/>
                    <a:pt x="322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3" y="287"/>
                    <a:pt x="323" y="287"/>
                    <a:pt x="322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4" y="287"/>
                    <a:pt x="324" y="287"/>
                    <a:pt x="324" y="287"/>
                  </a:cubicBezTo>
                  <a:cubicBezTo>
                    <a:pt x="325" y="289"/>
                    <a:pt x="325" y="289"/>
                    <a:pt x="325" y="289"/>
                  </a:cubicBezTo>
                  <a:cubicBezTo>
                    <a:pt x="325" y="289"/>
                    <a:pt x="326" y="286"/>
                    <a:pt x="326" y="286"/>
                  </a:cubicBezTo>
                  <a:cubicBezTo>
                    <a:pt x="328" y="286"/>
                    <a:pt x="331" y="283"/>
                    <a:pt x="332" y="281"/>
                  </a:cubicBezTo>
                  <a:cubicBezTo>
                    <a:pt x="332" y="282"/>
                    <a:pt x="332" y="282"/>
                    <a:pt x="332" y="282"/>
                  </a:cubicBezTo>
                  <a:cubicBezTo>
                    <a:pt x="332" y="281"/>
                    <a:pt x="332" y="279"/>
                    <a:pt x="333" y="280"/>
                  </a:cubicBezTo>
                  <a:cubicBezTo>
                    <a:pt x="333" y="279"/>
                    <a:pt x="334" y="280"/>
                    <a:pt x="335" y="280"/>
                  </a:cubicBezTo>
                  <a:cubicBezTo>
                    <a:pt x="335" y="280"/>
                    <a:pt x="334" y="279"/>
                    <a:pt x="334" y="279"/>
                  </a:cubicBezTo>
                  <a:cubicBezTo>
                    <a:pt x="337" y="279"/>
                    <a:pt x="337" y="275"/>
                    <a:pt x="339" y="274"/>
                  </a:cubicBezTo>
                  <a:cubicBezTo>
                    <a:pt x="339" y="274"/>
                    <a:pt x="340" y="275"/>
                    <a:pt x="340" y="276"/>
                  </a:cubicBezTo>
                  <a:cubicBezTo>
                    <a:pt x="341" y="274"/>
                    <a:pt x="341" y="272"/>
                    <a:pt x="341" y="270"/>
                  </a:cubicBezTo>
                  <a:cubicBezTo>
                    <a:pt x="341" y="270"/>
                    <a:pt x="342" y="270"/>
                    <a:pt x="342" y="271"/>
                  </a:cubicBezTo>
                  <a:cubicBezTo>
                    <a:pt x="342" y="270"/>
                    <a:pt x="343" y="269"/>
                    <a:pt x="342" y="267"/>
                  </a:cubicBezTo>
                  <a:cubicBezTo>
                    <a:pt x="341" y="268"/>
                    <a:pt x="343" y="268"/>
                    <a:pt x="342" y="268"/>
                  </a:cubicBezTo>
                  <a:cubicBezTo>
                    <a:pt x="341" y="268"/>
                    <a:pt x="340" y="266"/>
                    <a:pt x="341" y="266"/>
                  </a:cubicBezTo>
                  <a:cubicBezTo>
                    <a:pt x="341" y="266"/>
                    <a:pt x="341" y="266"/>
                    <a:pt x="341" y="266"/>
                  </a:cubicBezTo>
                  <a:cubicBezTo>
                    <a:pt x="342" y="265"/>
                    <a:pt x="341" y="265"/>
                    <a:pt x="342" y="263"/>
                  </a:cubicBezTo>
                  <a:cubicBezTo>
                    <a:pt x="343" y="263"/>
                    <a:pt x="342" y="264"/>
                    <a:pt x="343" y="264"/>
                  </a:cubicBezTo>
                  <a:cubicBezTo>
                    <a:pt x="345" y="265"/>
                    <a:pt x="345" y="262"/>
                    <a:pt x="346" y="262"/>
                  </a:cubicBezTo>
                  <a:cubicBezTo>
                    <a:pt x="344" y="261"/>
                    <a:pt x="344" y="261"/>
                    <a:pt x="344" y="261"/>
                  </a:cubicBezTo>
                  <a:cubicBezTo>
                    <a:pt x="344" y="260"/>
                    <a:pt x="346" y="261"/>
                    <a:pt x="346" y="260"/>
                  </a:cubicBezTo>
                  <a:cubicBezTo>
                    <a:pt x="342" y="256"/>
                    <a:pt x="342" y="256"/>
                    <a:pt x="342" y="256"/>
                  </a:cubicBezTo>
                  <a:cubicBezTo>
                    <a:pt x="342" y="257"/>
                    <a:pt x="344" y="256"/>
                    <a:pt x="345" y="257"/>
                  </a:cubicBezTo>
                  <a:cubicBezTo>
                    <a:pt x="346" y="255"/>
                    <a:pt x="342" y="254"/>
                    <a:pt x="341" y="253"/>
                  </a:cubicBezTo>
                  <a:cubicBezTo>
                    <a:pt x="342" y="252"/>
                    <a:pt x="341" y="250"/>
                    <a:pt x="341" y="250"/>
                  </a:cubicBezTo>
                  <a:cubicBezTo>
                    <a:pt x="342" y="250"/>
                    <a:pt x="341" y="250"/>
                    <a:pt x="342" y="250"/>
                  </a:cubicBezTo>
                  <a:cubicBezTo>
                    <a:pt x="343" y="250"/>
                    <a:pt x="343" y="250"/>
                    <a:pt x="343" y="250"/>
                  </a:cubicBezTo>
                  <a:cubicBezTo>
                    <a:pt x="343" y="251"/>
                    <a:pt x="346" y="250"/>
                    <a:pt x="347" y="251"/>
                  </a:cubicBezTo>
                  <a:cubicBezTo>
                    <a:pt x="346" y="249"/>
                    <a:pt x="347" y="247"/>
                    <a:pt x="347" y="246"/>
                  </a:cubicBezTo>
                  <a:cubicBezTo>
                    <a:pt x="345" y="247"/>
                    <a:pt x="346" y="244"/>
                    <a:pt x="343" y="244"/>
                  </a:cubicBezTo>
                  <a:cubicBezTo>
                    <a:pt x="343" y="242"/>
                    <a:pt x="346" y="243"/>
                    <a:pt x="346" y="242"/>
                  </a:cubicBezTo>
                  <a:cubicBezTo>
                    <a:pt x="345" y="240"/>
                    <a:pt x="346" y="239"/>
                    <a:pt x="345" y="237"/>
                  </a:cubicBezTo>
                  <a:cubicBezTo>
                    <a:pt x="346" y="237"/>
                    <a:pt x="346" y="237"/>
                    <a:pt x="346" y="237"/>
                  </a:cubicBezTo>
                  <a:cubicBezTo>
                    <a:pt x="345" y="236"/>
                    <a:pt x="346" y="233"/>
                    <a:pt x="344" y="232"/>
                  </a:cubicBezTo>
                  <a:cubicBezTo>
                    <a:pt x="345" y="232"/>
                    <a:pt x="345" y="232"/>
                    <a:pt x="345" y="232"/>
                  </a:cubicBezTo>
                  <a:cubicBezTo>
                    <a:pt x="346" y="231"/>
                    <a:pt x="342" y="232"/>
                    <a:pt x="343" y="230"/>
                  </a:cubicBezTo>
                  <a:cubicBezTo>
                    <a:pt x="345" y="231"/>
                    <a:pt x="345" y="231"/>
                    <a:pt x="345" y="231"/>
                  </a:cubicBezTo>
                  <a:cubicBezTo>
                    <a:pt x="343" y="230"/>
                    <a:pt x="346" y="229"/>
                    <a:pt x="344" y="227"/>
                  </a:cubicBezTo>
                  <a:cubicBezTo>
                    <a:pt x="344" y="227"/>
                    <a:pt x="345" y="227"/>
                    <a:pt x="345" y="228"/>
                  </a:cubicBezTo>
                  <a:cubicBezTo>
                    <a:pt x="344" y="226"/>
                    <a:pt x="345" y="225"/>
                    <a:pt x="343" y="224"/>
                  </a:cubicBezTo>
                  <a:cubicBezTo>
                    <a:pt x="344" y="224"/>
                    <a:pt x="345" y="224"/>
                    <a:pt x="345" y="225"/>
                  </a:cubicBezTo>
                  <a:cubicBezTo>
                    <a:pt x="346" y="224"/>
                    <a:pt x="343" y="223"/>
                    <a:pt x="344" y="222"/>
                  </a:cubicBezTo>
                  <a:cubicBezTo>
                    <a:pt x="344" y="222"/>
                    <a:pt x="345" y="222"/>
                    <a:pt x="346" y="222"/>
                  </a:cubicBezTo>
                  <a:cubicBezTo>
                    <a:pt x="344" y="221"/>
                    <a:pt x="345" y="219"/>
                    <a:pt x="344" y="219"/>
                  </a:cubicBezTo>
                  <a:cubicBezTo>
                    <a:pt x="345" y="219"/>
                    <a:pt x="346" y="218"/>
                    <a:pt x="347" y="218"/>
                  </a:cubicBezTo>
                  <a:cubicBezTo>
                    <a:pt x="348" y="213"/>
                    <a:pt x="351" y="208"/>
                    <a:pt x="353" y="202"/>
                  </a:cubicBezTo>
                  <a:cubicBezTo>
                    <a:pt x="355" y="203"/>
                    <a:pt x="353" y="204"/>
                    <a:pt x="355" y="204"/>
                  </a:cubicBezTo>
                  <a:cubicBezTo>
                    <a:pt x="353" y="203"/>
                    <a:pt x="355" y="203"/>
                    <a:pt x="355" y="202"/>
                  </a:cubicBezTo>
                  <a:cubicBezTo>
                    <a:pt x="356" y="202"/>
                    <a:pt x="356" y="202"/>
                    <a:pt x="356" y="202"/>
                  </a:cubicBezTo>
                  <a:cubicBezTo>
                    <a:pt x="356" y="201"/>
                    <a:pt x="357" y="202"/>
                    <a:pt x="357" y="201"/>
                  </a:cubicBezTo>
                  <a:cubicBezTo>
                    <a:pt x="357" y="200"/>
                    <a:pt x="357" y="200"/>
                    <a:pt x="357" y="200"/>
                  </a:cubicBezTo>
                  <a:cubicBezTo>
                    <a:pt x="356" y="199"/>
                    <a:pt x="360" y="201"/>
                    <a:pt x="358" y="199"/>
                  </a:cubicBezTo>
                  <a:cubicBezTo>
                    <a:pt x="360" y="200"/>
                    <a:pt x="360" y="200"/>
                    <a:pt x="360" y="200"/>
                  </a:cubicBezTo>
                  <a:cubicBezTo>
                    <a:pt x="359" y="197"/>
                    <a:pt x="361" y="199"/>
                    <a:pt x="361" y="197"/>
                  </a:cubicBezTo>
                  <a:cubicBezTo>
                    <a:pt x="361" y="197"/>
                    <a:pt x="361" y="197"/>
                    <a:pt x="361" y="197"/>
                  </a:cubicBezTo>
                  <a:cubicBezTo>
                    <a:pt x="363" y="198"/>
                    <a:pt x="362" y="194"/>
                    <a:pt x="363" y="195"/>
                  </a:cubicBezTo>
                  <a:cubicBezTo>
                    <a:pt x="364" y="194"/>
                    <a:pt x="365" y="193"/>
                    <a:pt x="364" y="191"/>
                  </a:cubicBezTo>
                  <a:cubicBezTo>
                    <a:pt x="365" y="193"/>
                    <a:pt x="365" y="193"/>
                    <a:pt x="365" y="193"/>
                  </a:cubicBezTo>
                  <a:cubicBezTo>
                    <a:pt x="366" y="192"/>
                    <a:pt x="368" y="191"/>
                    <a:pt x="369" y="190"/>
                  </a:cubicBezTo>
                  <a:cubicBezTo>
                    <a:pt x="374" y="190"/>
                    <a:pt x="379" y="190"/>
                    <a:pt x="383" y="191"/>
                  </a:cubicBezTo>
                  <a:cubicBezTo>
                    <a:pt x="386" y="192"/>
                    <a:pt x="388" y="193"/>
                    <a:pt x="390" y="194"/>
                  </a:cubicBezTo>
                  <a:cubicBezTo>
                    <a:pt x="389" y="196"/>
                    <a:pt x="388" y="198"/>
                    <a:pt x="388" y="200"/>
                  </a:cubicBezTo>
                  <a:cubicBezTo>
                    <a:pt x="387" y="201"/>
                    <a:pt x="386" y="199"/>
                    <a:pt x="386" y="199"/>
                  </a:cubicBezTo>
                  <a:cubicBezTo>
                    <a:pt x="384" y="205"/>
                    <a:pt x="377" y="203"/>
                    <a:pt x="373" y="209"/>
                  </a:cubicBezTo>
                  <a:cubicBezTo>
                    <a:pt x="369" y="210"/>
                    <a:pt x="365" y="215"/>
                    <a:pt x="365" y="215"/>
                  </a:cubicBezTo>
                  <a:cubicBezTo>
                    <a:pt x="382" y="216"/>
                    <a:pt x="389" y="211"/>
                    <a:pt x="399" y="205"/>
                  </a:cubicBezTo>
                  <a:cubicBezTo>
                    <a:pt x="401" y="203"/>
                    <a:pt x="402" y="201"/>
                    <a:pt x="403" y="198"/>
                  </a:cubicBezTo>
                  <a:cubicBezTo>
                    <a:pt x="405" y="199"/>
                    <a:pt x="406" y="199"/>
                    <a:pt x="406" y="198"/>
                  </a:cubicBezTo>
                  <a:cubicBezTo>
                    <a:pt x="405" y="197"/>
                    <a:pt x="404" y="197"/>
                    <a:pt x="404" y="196"/>
                  </a:cubicBezTo>
                  <a:cubicBezTo>
                    <a:pt x="404" y="194"/>
                    <a:pt x="405" y="191"/>
                    <a:pt x="406" y="188"/>
                  </a:cubicBezTo>
                  <a:cubicBezTo>
                    <a:pt x="398" y="164"/>
                    <a:pt x="382" y="170"/>
                    <a:pt x="375" y="170"/>
                  </a:cubicBezTo>
                  <a:cubicBezTo>
                    <a:pt x="367" y="172"/>
                    <a:pt x="361" y="175"/>
                    <a:pt x="356" y="179"/>
                  </a:cubicBezTo>
                  <a:cubicBezTo>
                    <a:pt x="356" y="179"/>
                    <a:pt x="356" y="179"/>
                    <a:pt x="357" y="180"/>
                  </a:cubicBezTo>
                  <a:cubicBezTo>
                    <a:pt x="354" y="179"/>
                    <a:pt x="351" y="179"/>
                    <a:pt x="349" y="179"/>
                  </a:cubicBezTo>
                  <a:cubicBezTo>
                    <a:pt x="332" y="177"/>
                    <a:pt x="315" y="175"/>
                    <a:pt x="313" y="163"/>
                  </a:cubicBezTo>
                  <a:cubicBezTo>
                    <a:pt x="308" y="154"/>
                    <a:pt x="303" y="139"/>
                    <a:pt x="301" y="128"/>
                  </a:cubicBezTo>
                  <a:cubicBezTo>
                    <a:pt x="300" y="124"/>
                    <a:pt x="300" y="121"/>
                    <a:pt x="299" y="117"/>
                  </a:cubicBezTo>
                  <a:cubicBezTo>
                    <a:pt x="323" y="112"/>
                    <a:pt x="296" y="118"/>
                    <a:pt x="307" y="115"/>
                  </a:cubicBezTo>
                  <a:cubicBezTo>
                    <a:pt x="307" y="115"/>
                    <a:pt x="307" y="115"/>
                    <a:pt x="307" y="115"/>
                  </a:cubicBezTo>
                  <a:cubicBezTo>
                    <a:pt x="307" y="114"/>
                    <a:pt x="307" y="114"/>
                    <a:pt x="307" y="114"/>
                  </a:cubicBezTo>
                  <a:cubicBezTo>
                    <a:pt x="306" y="113"/>
                    <a:pt x="306" y="113"/>
                    <a:pt x="306" y="113"/>
                  </a:cubicBezTo>
                  <a:cubicBezTo>
                    <a:pt x="306" y="110"/>
                    <a:pt x="306" y="110"/>
                    <a:pt x="306" y="110"/>
                  </a:cubicBezTo>
                  <a:cubicBezTo>
                    <a:pt x="303" y="103"/>
                    <a:pt x="304" y="96"/>
                    <a:pt x="292" y="85"/>
                  </a:cubicBezTo>
                  <a:cubicBezTo>
                    <a:pt x="277" y="75"/>
                    <a:pt x="266" y="83"/>
                    <a:pt x="261" y="92"/>
                  </a:cubicBezTo>
                  <a:cubicBezTo>
                    <a:pt x="260" y="93"/>
                    <a:pt x="259" y="94"/>
                    <a:pt x="258" y="95"/>
                  </a:cubicBezTo>
                  <a:cubicBezTo>
                    <a:pt x="257" y="95"/>
                    <a:pt x="257" y="95"/>
                    <a:pt x="257" y="95"/>
                  </a:cubicBezTo>
                  <a:cubicBezTo>
                    <a:pt x="255" y="97"/>
                    <a:pt x="253" y="98"/>
                    <a:pt x="251" y="102"/>
                  </a:cubicBezTo>
                  <a:cubicBezTo>
                    <a:pt x="251" y="102"/>
                    <a:pt x="251" y="102"/>
                    <a:pt x="251" y="102"/>
                  </a:cubicBezTo>
                  <a:cubicBezTo>
                    <a:pt x="251" y="106"/>
                    <a:pt x="245" y="110"/>
                    <a:pt x="247" y="113"/>
                  </a:cubicBezTo>
                  <a:cubicBezTo>
                    <a:pt x="245" y="115"/>
                    <a:pt x="245" y="115"/>
                    <a:pt x="245" y="115"/>
                  </a:cubicBezTo>
                  <a:cubicBezTo>
                    <a:pt x="246" y="120"/>
                    <a:pt x="243" y="122"/>
                    <a:pt x="245" y="127"/>
                  </a:cubicBezTo>
                  <a:cubicBezTo>
                    <a:pt x="244" y="126"/>
                    <a:pt x="244" y="126"/>
                    <a:pt x="244" y="126"/>
                  </a:cubicBezTo>
                  <a:cubicBezTo>
                    <a:pt x="243" y="133"/>
                    <a:pt x="248" y="140"/>
                    <a:pt x="246" y="142"/>
                  </a:cubicBezTo>
                  <a:cubicBezTo>
                    <a:pt x="246" y="144"/>
                    <a:pt x="246" y="145"/>
                    <a:pt x="247" y="147"/>
                  </a:cubicBezTo>
                  <a:cubicBezTo>
                    <a:pt x="241" y="158"/>
                    <a:pt x="234" y="167"/>
                    <a:pt x="228" y="171"/>
                  </a:cubicBezTo>
                  <a:cubicBezTo>
                    <a:pt x="228" y="169"/>
                    <a:pt x="226" y="166"/>
                    <a:pt x="223" y="162"/>
                  </a:cubicBezTo>
                  <a:cubicBezTo>
                    <a:pt x="223" y="162"/>
                    <a:pt x="223" y="162"/>
                    <a:pt x="224" y="162"/>
                  </a:cubicBezTo>
                  <a:cubicBezTo>
                    <a:pt x="224" y="162"/>
                    <a:pt x="223" y="161"/>
                    <a:pt x="223" y="161"/>
                  </a:cubicBezTo>
                  <a:cubicBezTo>
                    <a:pt x="223" y="161"/>
                    <a:pt x="223" y="161"/>
                    <a:pt x="223" y="160"/>
                  </a:cubicBezTo>
                  <a:cubicBezTo>
                    <a:pt x="228" y="153"/>
                    <a:pt x="228" y="143"/>
                    <a:pt x="231" y="134"/>
                  </a:cubicBezTo>
                  <a:cubicBezTo>
                    <a:pt x="231" y="134"/>
                    <a:pt x="232" y="136"/>
                    <a:pt x="232" y="137"/>
                  </a:cubicBezTo>
                  <a:cubicBezTo>
                    <a:pt x="233" y="129"/>
                    <a:pt x="233" y="121"/>
                    <a:pt x="230" y="115"/>
                  </a:cubicBezTo>
                  <a:cubicBezTo>
                    <a:pt x="231" y="115"/>
                    <a:pt x="231" y="115"/>
                    <a:pt x="232" y="117"/>
                  </a:cubicBezTo>
                  <a:cubicBezTo>
                    <a:pt x="231" y="111"/>
                    <a:pt x="229" y="105"/>
                    <a:pt x="227" y="103"/>
                  </a:cubicBezTo>
                  <a:cubicBezTo>
                    <a:pt x="227" y="107"/>
                    <a:pt x="228" y="103"/>
                    <a:pt x="228" y="106"/>
                  </a:cubicBezTo>
                  <a:cubicBezTo>
                    <a:pt x="228" y="110"/>
                    <a:pt x="225" y="104"/>
                    <a:pt x="223" y="100"/>
                  </a:cubicBezTo>
                  <a:cubicBezTo>
                    <a:pt x="223" y="100"/>
                    <a:pt x="223" y="100"/>
                    <a:pt x="223" y="100"/>
                  </a:cubicBezTo>
                  <a:cubicBezTo>
                    <a:pt x="220" y="96"/>
                    <a:pt x="218" y="95"/>
                    <a:pt x="213" y="96"/>
                  </a:cubicBezTo>
                  <a:cubicBezTo>
                    <a:pt x="209" y="95"/>
                    <a:pt x="216" y="95"/>
                    <a:pt x="214" y="94"/>
                  </a:cubicBezTo>
                  <a:cubicBezTo>
                    <a:pt x="211" y="90"/>
                    <a:pt x="201" y="99"/>
                    <a:pt x="201" y="100"/>
                  </a:cubicBezTo>
                  <a:cubicBezTo>
                    <a:pt x="200" y="102"/>
                    <a:pt x="199" y="104"/>
                    <a:pt x="200" y="104"/>
                  </a:cubicBezTo>
                  <a:cubicBezTo>
                    <a:pt x="198" y="108"/>
                    <a:pt x="198" y="105"/>
                    <a:pt x="197" y="108"/>
                  </a:cubicBezTo>
                  <a:cubicBezTo>
                    <a:pt x="196" y="112"/>
                    <a:pt x="197" y="116"/>
                    <a:pt x="199" y="120"/>
                  </a:cubicBezTo>
                  <a:cubicBezTo>
                    <a:pt x="198" y="119"/>
                    <a:pt x="196" y="123"/>
                    <a:pt x="195" y="120"/>
                  </a:cubicBezTo>
                  <a:cubicBezTo>
                    <a:pt x="196" y="129"/>
                    <a:pt x="200" y="133"/>
                    <a:pt x="202" y="137"/>
                  </a:cubicBezTo>
                  <a:cubicBezTo>
                    <a:pt x="202" y="140"/>
                    <a:pt x="205" y="147"/>
                    <a:pt x="207" y="149"/>
                  </a:cubicBezTo>
                  <a:cubicBezTo>
                    <a:pt x="206" y="151"/>
                    <a:pt x="206" y="147"/>
                    <a:pt x="205" y="147"/>
                  </a:cubicBezTo>
                  <a:cubicBezTo>
                    <a:pt x="205" y="151"/>
                    <a:pt x="205" y="151"/>
                    <a:pt x="205" y="151"/>
                  </a:cubicBezTo>
                  <a:cubicBezTo>
                    <a:pt x="202" y="146"/>
                    <a:pt x="203" y="153"/>
                    <a:pt x="201" y="150"/>
                  </a:cubicBezTo>
                  <a:cubicBezTo>
                    <a:pt x="202" y="153"/>
                    <a:pt x="204" y="158"/>
                    <a:pt x="206" y="163"/>
                  </a:cubicBezTo>
                  <a:cubicBezTo>
                    <a:pt x="203" y="170"/>
                    <a:pt x="201" y="172"/>
                    <a:pt x="194" y="178"/>
                  </a:cubicBezTo>
                  <a:cubicBezTo>
                    <a:pt x="195" y="178"/>
                    <a:pt x="192" y="180"/>
                    <a:pt x="194" y="181"/>
                  </a:cubicBezTo>
                  <a:cubicBezTo>
                    <a:pt x="194" y="183"/>
                    <a:pt x="192" y="183"/>
                    <a:pt x="191" y="183"/>
                  </a:cubicBezTo>
                  <a:cubicBezTo>
                    <a:pt x="192" y="182"/>
                    <a:pt x="193" y="182"/>
                    <a:pt x="192" y="176"/>
                  </a:cubicBezTo>
                  <a:cubicBezTo>
                    <a:pt x="186" y="156"/>
                    <a:pt x="180" y="130"/>
                    <a:pt x="179" y="108"/>
                  </a:cubicBezTo>
                  <a:cubicBezTo>
                    <a:pt x="179" y="110"/>
                    <a:pt x="178" y="110"/>
                    <a:pt x="178" y="108"/>
                  </a:cubicBezTo>
                  <a:cubicBezTo>
                    <a:pt x="181" y="106"/>
                    <a:pt x="176" y="101"/>
                    <a:pt x="177" y="97"/>
                  </a:cubicBezTo>
                  <a:cubicBezTo>
                    <a:pt x="178" y="97"/>
                    <a:pt x="178" y="99"/>
                    <a:pt x="178" y="100"/>
                  </a:cubicBezTo>
                  <a:cubicBezTo>
                    <a:pt x="179" y="89"/>
                    <a:pt x="176" y="81"/>
                    <a:pt x="177" y="71"/>
                  </a:cubicBezTo>
                  <a:cubicBezTo>
                    <a:pt x="175" y="62"/>
                    <a:pt x="178" y="51"/>
                    <a:pt x="176" y="45"/>
                  </a:cubicBezTo>
                  <a:cubicBezTo>
                    <a:pt x="177" y="46"/>
                    <a:pt x="176" y="41"/>
                    <a:pt x="177" y="39"/>
                  </a:cubicBezTo>
                  <a:cubicBezTo>
                    <a:pt x="176" y="36"/>
                    <a:pt x="176" y="34"/>
                    <a:pt x="176" y="31"/>
                  </a:cubicBezTo>
                  <a:cubicBezTo>
                    <a:pt x="176" y="30"/>
                    <a:pt x="176" y="29"/>
                    <a:pt x="176" y="28"/>
                  </a:cubicBezTo>
                  <a:cubicBezTo>
                    <a:pt x="176" y="27"/>
                    <a:pt x="176" y="27"/>
                    <a:pt x="176" y="27"/>
                  </a:cubicBezTo>
                  <a:cubicBezTo>
                    <a:pt x="176" y="23"/>
                    <a:pt x="177" y="18"/>
                    <a:pt x="176" y="14"/>
                  </a:cubicBezTo>
                  <a:cubicBezTo>
                    <a:pt x="176" y="13"/>
                    <a:pt x="175" y="2"/>
                    <a:pt x="174" y="1"/>
                  </a:cubicBezTo>
                  <a:cubicBezTo>
                    <a:pt x="173" y="0"/>
                    <a:pt x="172" y="6"/>
                    <a:pt x="170" y="6"/>
                  </a:cubicBezTo>
                  <a:cubicBezTo>
                    <a:pt x="162" y="5"/>
                    <a:pt x="168" y="10"/>
                    <a:pt x="161" y="11"/>
                  </a:cubicBezTo>
                  <a:cubicBezTo>
                    <a:pt x="157" y="12"/>
                    <a:pt x="156" y="13"/>
                    <a:pt x="154" y="16"/>
                  </a:cubicBezTo>
                  <a:cubicBezTo>
                    <a:pt x="155" y="20"/>
                    <a:pt x="155" y="24"/>
                    <a:pt x="155" y="28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156" y="75"/>
                    <a:pt x="154" y="84"/>
                    <a:pt x="153" y="92"/>
                  </a:cubicBezTo>
                  <a:cubicBezTo>
                    <a:pt x="148" y="91"/>
                    <a:pt x="142" y="91"/>
                    <a:pt x="139" y="94"/>
                  </a:cubicBezTo>
                  <a:cubicBezTo>
                    <a:pt x="137" y="95"/>
                    <a:pt x="135" y="96"/>
                    <a:pt x="134" y="98"/>
                  </a:cubicBezTo>
                  <a:cubicBezTo>
                    <a:pt x="125" y="103"/>
                    <a:pt x="119" y="113"/>
                    <a:pt x="119" y="118"/>
                  </a:cubicBezTo>
                  <a:cubicBezTo>
                    <a:pt x="118" y="121"/>
                    <a:pt x="118" y="124"/>
                    <a:pt x="118" y="127"/>
                  </a:cubicBezTo>
                  <a:cubicBezTo>
                    <a:pt x="115" y="132"/>
                    <a:pt x="113" y="140"/>
                    <a:pt x="112" y="144"/>
                  </a:cubicBezTo>
                  <a:cubicBezTo>
                    <a:pt x="111" y="152"/>
                    <a:pt x="111" y="155"/>
                    <a:pt x="111" y="160"/>
                  </a:cubicBezTo>
                  <a:cubicBezTo>
                    <a:pt x="111" y="163"/>
                    <a:pt x="109" y="164"/>
                    <a:pt x="108" y="165"/>
                  </a:cubicBezTo>
                  <a:cubicBezTo>
                    <a:pt x="105" y="174"/>
                    <a:pt x="100" y="181"/>
                    <a:pt x="100" y="189"/>
                  </a:cubicBezTo>
                  <a:cubicBezTo>
                    <a:pt x="99" y="189"/>
                    <a:pt x="99" y="189"/>
                    <a:pt x="99" y="189"/>
                  </a:cubicBezTo>
                  <a:cubicBezTo>
                    <a:pt x="98" y="195"/>
                    <a:pt x="93" y="208"/>
                    <a:pt x="88" y="208"/>
                  </a:cubicBezTo>
                  <a:cubicBezTo>
                    <a:pt x="88" y="210"/>
                    <a:pt x="83" y="208"/>
                    <a:pt x="85" y="211"/>
                  </a:cubicBezTo>
                  <a:cubicBezTo>
                    <a:pt x="82" y="210"/>
                    <a:pt x="85" y="209"/>
                    <a:pt x="82" y="208"/>
                  </a:cubicBezTo>
                  <a:cubicBezTo>
                    <a:pt x="83" y="209"/>
                    <a:pt x="84" y="208"/>
                    <a:pt x="85" y="208"/>
                  </a:cubicBezTo>
                  <a:cubicBezTo>
                    <a:pt x="78" y="200"/>
                    <a:pt x="79" y="178"/>
                    <a:pt x="79" y="161"/>
                  </a:cubicBezTo>
                  <a:cubicBezTo>
                    <a:pt x="81" y="156"/>
                    <a:pt x="80" y="144"/>
                    <a:pt x="81" y="133"/>
                  </a:cubicBezTo>
                  <a:cubicBezTo>
                    <a:pt x="81" y="131"/>
                    <a:pt x="81" y="131"/>
                    <a:pt x="81" y="131"/>
                  </a:cubicBezTo>
                  <a:cubicBezTo>
                    <a:pt x="82" y="131"/>
                    <a:pt x="82" y="131"/>
                    <a:pt x="83" y="131"/>
                  </a:cubicBezTo>
                  <a:cubicBezTo>
                    <a:pt x="83" y="131"/>
                    <a:pt x="83" y="130"/>
                    <a:pt x="83" y="130"/>
                  </a:cubicBezTo>
                  <a:cubicBezTo>
                    <a:pt x="83" y="129"/>
                    <a:pt x="83" y="129"/>
                    <a:pt x="83" y="129"/>
                  </a:cubicBezTo>
                  <a:cubicBezTo>
                    <a:pt x="83" y="128"/>
                    <a:pt x="83" y="128"/>
                    <a:pt x="83" y="128"/>
                  </a:cubicBezTo>
                  <a:cubicBezTo>
                    <a:pt x="82" y="128"/>
                    <a:pt x="82" y="128"/>
                    <a:pt x="81" y="128"/>
                  </a:cubicBezTo>
                  <a:cubicBezTo>
                    <a:pt x="81" y="127"/>
                    <a:pt x="81" y="127"/>
                    <a:pt x="81" y="127"/>
                  </a:cubicBezTo>
                  <a:cubicBezTo>
                    <a:pt x="82" y="128"/>
                    <a:pt x="82" y="128"/>
                    <a:pt x="83" y="128"/>
                  </a:cubicBezTo>
                  <a:cubicBezTo>
                    <a:pt x="83" y="128"/>
                    <a:pt x="83" y="128"/>
                    <a:pt x="83" y="128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2" y="127"/>
                    <a:pt x="81" y="127"/>
                  </a:cubicBezTo>
                  <a:cubicBezTo>
                    <a:pt x="81" y="126"/>
                    <a:pt x="81" y="126"/>
                    <a:pt x="81" y="126"/>
                  </a:cubicBezTo>
                  <a:cubicBezTo>
                    <a:pt x="62" y="125"/>
                    <a:pt x="75" y="126"/>
                    <a:pt x="71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66" y="126"/>
                    <a:pt x="63" y="126"/>
                    <a:pt x="69" y="126"/>
                  </a:cubicBezTo>
                  <a:cubicBezTo>
                    <a:pt x="69" y="127"/>
                    <a:pt x="69" y="127"/>
                    <a:pt x="69" y="127"/>
                  </a:cubicBezTo>
                  <a:cubicBezTo>
                    <a:pt x="69" y="127"/>
                    <a:pt x="69" y="127"/>
                    <a:pt x="69" y="127"/>
                  </a:cubicBezTo>
                  <a:cubicBezTo>
                    <a:pt x="70" y="127"/>
                    <a:pt x="70" y="127"/>
                    <a:pt x="71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7"/>
                    <a:pt x="70" y="127"/>
                    <a:pt x="69" y="127"/>
                  </a:cubicBezTo>
                  <a:cubicBezTo>
                    <a:pt x="69" y="129"/>
                    <a:pt x="69" y="131"/>
                    <a:pt x="71" y="129"/>
                  </a:cubicBezTo>
                  <a:cubicBezTo>
                    <a:pt x="71" y="129"/>
                    <a:pt x="71" y="129"/>
                    <a:pt x="71" y="130"/>
                  </a:cubicBezTo>
                  <a:cubicBezTo>
                    <a:pt x="71" y="130"/>
                    <a:pt x="71" y="130"/>
                    <a:pt x="71" y="130"/>
                  </a:cubicBezTo>
                  <a:cubicBezTo>
                    <a:pt x="70" y="132"/>
                    <a:pt x="70" y="134"/>
                    <a:pt x="70" y="136"/>
                  </a:cubicBezTo>
                  <a:cubicBezTo>
                    <a:pt x="70" y="138"/>
                    <a:pt x="70" y="139"/>
                    <a:pt x="70" y="140"/>
                  </a:cubicBezTo>
                  <a:cubicBezTo>
                    <a:pt x="70" y="140"/>
                    <a:pt x="70" y="140"/>
                    <a:pt x="70" y="140"/>
                  </a:cubicBezTo>
                  <a:cubicBezTo>
                    <a:pt x="69" y="144"/>
                    <a:pt x="69" y="147"/>
                    <a:pt x="68" y="151"/>
                  </a:cubicBezTo>
                  <a:cubicBezTo>
                    <a:pt x="68" y="151"/>
                    <a:pt x="67" y="151"/>
                    <a:pt x="67" y="152"/>
                  </a:cubicBezTo>
                  <a:cubicBezTo>
                    <a:pt x="67" y="153"/>
                    <a:pt x="67" y="155"/>
                    <a:pt x="67" y="156"/>
                  </a:cubicBezTo>
                  <a:cubicBezTo>
                    <a:pt x="67" y="160"/>
                    <a:pt x="66" y="164"/>
                    <a:pt x="64" y="168"/>
                  </a:cubicBezTo>
                  <a:cubicBezTo>
                    <a:pt x="64" y="168"/>
                    <a:pt x="64" y="169"/>
                    <a:pt x="64" y="169"/>
                  </a:cubicBezTo>
                  <a:cubicBezTo>
                    <a:pt x="63" y="164"/>
                    <a:pt x="64" y="157"/>
                    <a:pt x="65" y="155"/>
                  </a:cubicBezTo>
                  <a:cubicBezTo>
                    <a:pt x="63" y="149"/>
                    <a:pt x="64" y="160"/>
                    <a:pt x="62" y="159"/>
                  </a:cubicBezTo>
                  <a:cubicBezTo>
                    <a:pt x="62" y="163"/>
                    <a:pt x="62" y="166"/>
                    <a:pt x="63" y="171"/>
                  </a:cubicBezTo>
                  <a:cubicBezTo>
                    <a:pt x="62" y="174"/>
                    <a:pt x="63" y="175"/>
                    <a:pt x="61" y="179"/>
                  </a:cubicBezTo>
                  <a:cubicBezTo>
                    <a:pt x="60" y="178"/>
                    <a:pt x="60" y="178"/>
                    <a:pt x="60" y="178"/>
                  </a:cubicBezTo>
                  <a:cubicBezTo>
                    <a:pt x="58" y="183"/>
                    <a:pt x="58" y="185"/>
                    <a:pt x="58" y="188"/>
                  </a:cubicBezTo>
                  <a:cubicBezTo>
                    <a:pt x="54" y="190"/>
                    <a:pt x="55" y="191"/>
                    <a:pt x="51" y="193"/>
                  </a:cubicBezTo>
                  <a:cubicBezTo>
                    <a:pt x="54" y="190"/>
                    <a:pt x="55" y="186"/>
                    <a:pt x="55" y="183"/>
                  </a:cubicBezTo>
                  <a:cubicBezTo>
                    <a:pt x="51" y="187"/>
                    <a:pt x="48" y="194"/>
                    <a:pt x="43" y="194"/>
                  </a:cubicBezTo>
                  <a:cubicBezTo>
                    <a:pt x="38" y="196"/>
                    <a:pt x="35" y="199"/>
                    <a:pt x="35" y="201"/>
                  </a:cubicBezTo>
                  <a:cubicBezTo>
                    <a:pt x="36" y="200"/>
                    <a:pt x="31" y="201"/>
                    <a:pt x="34" y="199"/>
                  </a:cubicBezTo>
                  <a:cubicBezTo>
                    <a:pt x="32" y="200"/>
                    <a:pt x="30" y="201"/>
                    <a:pt x="29" y="201"/>
                  </a:cubicBezTo>
                  <a:cubicBezTo>
                    <a:pt x="29" y="201"/>
                    <a:pt x="29" y="201"/>
                    <a:pt x="29" y="201"/>
                  </a:cubicBezTo>
                  <a:cubicBezTo>
                    <a:pt x="28" y="201"/>
                    <a:pt x="28" y="200"/>
                    <a:pt x="28" y="199"/>
                  </a:cubicBezTo>
                  <a:cubicBezTo>
                    <a:pt x="26" y="197"/>
                    <a:pt x="23" y="193"/>
                    <a:pt x="19" y="196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16" y="196"/>
                    <a:pt x="12" y="198"/>
                    <a:pt x="9" y="198"/>
                  </a:cubicBezTo>
                  <a:cubicBezTo>
                    <a:pt x="9" y="200"/>
                    <a:pt x="8" y="202"/>
                    <a:pt x="10" y="203"/>
                  </a:cubicBezTo>
                  <a:cubicBezTo>
                    <a:pt x="9" y="204"/>
                    <a:pt x="7" y="201"/>
                    <a:pt x="8" y="203"/>
                  </a:cubicBezTo>
                  <a:cubicBezTo>
                    <a:pt x="7" y="201"/>
                    <a:pt x="7" y="201"/>
                    <a:pt x="7" y="201"/>
                  </a:cubicBezTo>
                  <a:cubicBezTo>
                    <a:pt x="1" y="206"/>
                    <a:pt x="3" y="212"/>
                    <a:pt x="3" y="217"/>
                  </a:cubicBezTo>
                  <a:cubicBezTo>
                    <a:pt x="0" y="218"/>
                    <a:pt x="3" y="221"/>
                    <a:pt x="2" y="224"/>
                  </a:cubicBezTo>
                  <a:cubicBezTo>
                    <a:pt x="3" y="226"/>
                    <a:pt x="2" y="229"/>
                    <a:pt x="5" y="229"/>
                  </a:cubicBezTo>
                  <a:cubicBezTo>
                    <a:pt x="4" y="230"/>
                    <a:pt x="4" y="230"/>
                    <a:pt x="4" y="230"/>
                  </a:cubicBezTo>
                  <a:cubicBezTo>
                    <a:pt x="4" y="232"/>
                    <a:pt x="4" y="235"/>
                    <a:pt x="5" y="237"/>
                  </a:cubicBezTo>
                  <a:cubicBezTo>
                    <a:pt x="5" y="239"/>
                    <a:pt x="7" y="238"/>
                    <a:pt x="8" y="239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8" y="241"/>
                    <a:pt x="10" y="240"/>
                    <a:pt x="12" y="240"/>
                  </a:cubicBezTo>
                  <a:cubicBezTo>
                    <a:pt x="12" y="241"/>
                    <a:pt x="12" y="241"/>
                    <a:pt x="12" y="242"/>
                  </a:cubicBezTo>
                  <a:cubicBezTo>
                    <a:pt x="11" y="242"/>
                    <a:pt x="9" y="242"/>
                    <a:pt x="7" y="242"/>
                  </a:cubicBezTo>
                  <a:cubicBezTo>
                    <a:pt x="8" y="244"/>
                    <a:pt x="11" y="244"/>
                    <a:pt x="10" y="246"/>
                  </a:cubicBezTo>
                  <a:cubicBezTo>
                    <a:pt x="11" y="247"/>
                    <a:pt x="12" y="248"/>
                    <a:pt x="14" y="247"/>
                  </a:cubicBezTo>
                  <a:cubicBezTo>
                    <a:pt x="13" y="247"/>
                    <a:pt x="14" y="248"/>
                    <a:pt x="13" y="248"/>
                  </a:cubicBezTo>
                  <a:cubicBezTo>
                    <a:pt x="13" y="249"/>
                    <a:pt x="14" y="249"/>
                    <a:pt x="15" y="249"/>
                  </a:cubicBezTo>
                  <a:cubicBezTo>
                    <a:pt x="15" y="249"/>
                    <a:pt x="15" y="249"/>
                    <a:pt x="15" y="249"/>
                  </a:cubicBezTo>
                  <a:cubicBezTo>
                    <a:pt x="16" y="248"/>
                    <a:pt x="17" y="249"/>
                    <a:pt x="18" y="247"/>
                  </a:cubicBezTo>
                  <a:cubicBezTo>
                    <a:pt x="17" y="247"/>
                    <a:pt x="17" y="247"/>
                    <a:pt x="17" y="246"/>
                  </a:cubicBezTo>
                  <a:cubicBezTo>
                    <a:pt x="18" y="246"/>
                    <a:pt x="19" y="246"/>
                    <a:pt x="19" y="248"/>
                  </a:cubicBezTo>
                  <a:cubicBezTo>
                    <a:pt x="18" y="249"/>
                    <a:pt x="16" y="249"/>
                    <a:pt x="17" y="250"/>
                  </a:cubicBezTo>
                  <a:cubicBezTo>
                    <a:pt x="18" y="250"/>
                    <a:pt x="20" y="249"/>
                    <a:pt x="21" y="248"/>
                  </a:cubicBezTo>
                  <a:cubicBezTo>
                    <a:pt x="20" y="249"/>
                    <a:pt x="19" y="248"/>
                    <a:pt x="20" y="246"/>
                  </a:cubicBezTo>
                  <a:cubicBezTo>
                    <a:pt x="19" y="247"/>
                    <a:pt x="19" y="247"/>
                    <a:pt x="19" y="247"/>
                  </a:cubicBezTo>
                  <a:cubicBezTo>
                    <a:pt x="20" y="246"/>
                    <a:pt x="20" y="246"/>
                    <a:pt x="20" y="246"/>
                  </a:cubicBezTo>
                  <a:cubicBezTo>
                    <a:pt x="18" y="245"/>
                    <a:pt x="19" y="243"/>
                    <a:pt x="17" y="243"/>
                  </a:cubicBezTo>
                  <a:cubicBezTo>
                    <a:pt x="16" y="245"/>
                    <a:pt x="16" y="245"/>
                    <a:pt x="16" y="245"/>
                  </a:cubicBezTo>
                  <a:cubicBezTo>
                    <a:pt x="15" y="244"/>
                    <a:pt x="13" y="244"/>
                    <a:pt x="13" y="243"/>
                  </a:cubicBezTo>
                  <a:cubicBezTo>
                    <a:pt x="14" y="243"/>
                    <a:pt x="15" y="242"/>
                    <a:pt x="15" y="241"/>
                  </a:cubicBezTo>
                  <a:cubicBezTo>
                    <a:pt x="15" y="241"/>
                    <a:pt x="14" y="241"/>
                    <a:pt x="15" y="241"/>
                  </a:cubicBezTo>
                  <a:cubicBezTo>
                    <a:pt x="17" y="240"/>
                    <a:pt x="17" y="240"/>
                    <a:pt x="17" y="240"/>
                  </a:cubicBezTo>
                  <a:cubicBezTo>
                    <a:pt x="14" y="242"/>
                    <a:pt x="15" y="238"/>
                    <a:pt x="14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15" y="236"/>
                    <a:pt x="13" y="239"/>
                    <a:pt x="13" y="238"/>
                  </a:cubicBezTo>
                  <a:cubicBezTo>
                    <a:pt x="13" y="237"/>
                    <a:pt x="15" y="237"/>
                    <a:pt x="16" y="235"/>
                  </a:cubicBezTo>
                  <a:cubicBezTo>
                    <a:pt x="15" y="234"/>
                    <a:pt x="12" y="233"/>
                    <a:pt x="14" y="230"/>
                  </a:cubicBezTo>
                  <a:cubicBezTo>
                    <a:pt x="13" y="229"/>
                    <a:pt x="12" y="228"/>
                    <a:pt x="11" y="227"/>
                  </a:cubicBezTo>
                  <a:cubicBezTo>
                    <a:pt x="10" y="226"/>
                    <a:pt x="13" y="227"/>
                    <a:pt x="12" y="226"/>
                  </a:cubicBezTo>
                  <a:cubicBezTo>
                    <a:pt x="13" y="226"/>
                    <a:pt x="14" y="225"/>
                    <a:pt x="15" y="225"/>
                  </a:cubicBezTo>
                  <a:cubicBezTo>
                    <a:pt x="14" y="225"/>
                    <a:pt x="15" y="223"/>
                    <a:pt x="12" y="224"/>
                  </a:cubicBezTo>
                  <a:cubicBezTo>
                    <a:pt x="13" y="222"/>
                    <a:pt x="13" y="221"/>
                    <a:pt x="13" y="219"/>
                  </a:cubicBezTo>
                  <a:cubicBezTo>
                    <a:pt x="13" y="219"/>
                    <a:pt x="14" y="219"/>
                    <a:pt x="15" y="219"/>
                  </a:cubicBezTo>
                  <a:cubicBezTo>
                    <a:pt x="14" y="218"/>
                    <a:pt x="12" y="217"/>
                    <a:pt x="13" y="216"/>
                  </a:cubicBezTo>
                  <a:cubicBezTo>
                    <a:pt x="12" y="215"/>
                    <a:pt x="12" y="216"/>
                    <a:pt x="10" y="215"/>
                  </a:cubicBezTo>
                  <a:cubicBezTo>
                    <a:pt x="10" y="215"/>
                    <a:pt x="9" y="215"/>
                    <a:pt x="9" y="214"/>
                  </a:cubicBezTo>
                  <a:cubicBezTo>
                    <a:pt x="11" y="214"/>
                    <a:pt x="14" y="215"/>
                    <a:pt x="14" y="214"/>
                  </a:cubicBezTo>
                  <a:cubicBezTo>
                    <a:pt x="17" y="215"/>
                    <a:pt x="13" y="216"/>
                    <a:pt x="16" y="216"/>
                  </a:cubicBezTo>
                  <a:cubicBezTo>
                    <a:pt x="18" y="216"/>
                    <a:pt x="18" y="218"/>
                    <a:pt x="17" y="219"/>
                  </a:cubicBezTo>
                  <a:cubicBezTo>
                    <a:pt x="19" y="220"/>
                    <a:pt x="17" y="218"/>
                    <a:pt x="19" y="218"/>
                  </a:cubicBezTo>
                  <a:cubicBezTo>
                    <a:pt x="19" y="217"/>
                    <a:pt x="18" y="217"/>
                    <a:pt x="18" y="216"/>
                  </a:cubicBezTo>
                  <a:cubicBezTo>
                    <a:pt x="18" y="216"/>
                    <a:pt x="17" y="216"/>
                    <a:pt x="17" y="216"/>
                  </a:cubicBezTo>
                  <a:cubicBezTo>
                    <a:pt x="17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5"/>
                    <a:pt x="17" y="216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7" y="215"/>
                    <a:pt x="17" y="215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6" y="216"/>
                    <a:pt x="16" y="215"/>
                    <a:pt x="16" y="215"/>
                  </a:cubicBezTo>
                  <a:cubicBezTo>
                    <a:pt x="14" y="214"/>
                    <a:pt x="17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7" y="214"/>
                    <a:pt x="17" y="215"/>
                    <a:pt x="17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5"/>
                    <a:pt x="17" y="215"/>
                    <a:pt x="17" y="215"/>
                  </a:cubicBezTo>
                  <a:cubicBezTo>
                    <a:pt x="17" y="215"/>
                    <a:pt x="17" y="215"/>
                    <a:pt x="18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20" y="212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8" y="213"/>
                  </a:cubicBezTo>
                  <a:cubicBezTo>
                    <a:pt x="19" y="213"/>
                    <a:pt x="19" y="213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9" y="213"/>
                    <a:pt x="19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3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6"/>
                    <a:pt x="18" y="216"/>
                    <a:pt x="18" y="216"/>
                  </a:cubicBezTo>
                  <a:cubicBezTo>
                    <a:pt x="18" y="216"/>
                    <a:pt x="18" y="216"/>
                    <a:pt x="18" y="216"/>
                  </a:cubicBezTo>
                  <a:cubicBezTo>
                    <a:pt x="19" y="216"/>
                    <a:pt x="18" y="215"/>
                    <a:pt x="19" y="215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19" y="215"/>
                    <a:pt x="19" y="216"/>
                    <a:pt x="19" y="216"/>
                  </a:cubicBezTo>
                  <a:cubicBezTo>
                    <a:pt x="19" y="216"/>
                    <a:pt x="19" y="216"/>
                    <a:pt x="19" y="215"/>
                  </a:cubicBezTo>
                  <a:cubicBezTo>
                    <a:pt x="19" y="216"/>
                    <a:pt x="19" y="216"/>
                    <a:pt x="19" y="216"/>
                  </a:cubicBezTo>
                  <a:cubicBezTo>
                    <a:pt x="19" y="215"/>
                    <a:pt x="20" y="217"/>
                    <a:pt x="20" y="215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20" y="215"/>
                    <a:pt x="18" y="215"/>
                    <a:pt x="19" y="214"/>
                  </a:cubicBezTo>
                  <a:cubicBezTo>
                    <a:pt x="19" y="214"/>
                    <a:pt x="19" y="214"/>
                    <a:pt x="19" y="214"/>
                  </a:cubicBezTo>
                  <a:cubicBezTo>
                    <a:pt x="19" y="214"/>
                    <a:pt x="19" y="214"/>
                    <a:pt x="19" y="213"/>
                  </a:cubicBezTo>
                  <a:cubicBezTo>
                    <a:pt x="19" y="213"/>
                    <a:pt x="19" y="214"/>
                    <a:pt x="19" y="214"/>
                  </a:cubicBezTo>
                  <a:cubicBezTo>
                    <a:pt x="19" y="214"/>
                    <a:pt x="19" y="214"/>
                    <a:pt x="19" y="214"/>
                  </a:cubicBezTo>
                  <a:cubicBezTo>
                    <a:pt x="19" y="214"/>
                    <a:pt x="20" y="214"/>
                    <a:pt x="20" y="214"/>
                  </a:cubicBezTo>
                  <a:cubicBezTo>
                    <a:pt x="20" y="214"/>
                    <a:pt x="19" y="214"/>
                    <a:pt x="20" y="215"/>
                  </a:cubicBezTo>
                  <a:cubicBezTo>
                    <a:pt x="22" y="215"/>
                    <a:pt x="22" y="215"/>
                    <a:pt x="22" y="215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0" y="216"/>
                    <a:pt x="20" y="216"/>
                    <a:pt x="20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0" y="217"/>
                    <a:pt x="20" y="217"/>
                    <a:pt x="20" y="217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1" y="217"/>
                    <a:pt x="21" y="217"/>
                    <a:pt x="21" y="217"/>
                  </a:cubicBezTo>
                  <a:cubicBezTo>
                    <a:pt x="20" y="218"/>
                    <a:pt x="23" y="217"/>
                    <a:pt x="22" y="218"/>
                  </a:cubicBezTo>
                  <a:cubicBezTo>
                    <a:pt x="21" y="218"/>
                    <a:pt x="20" y="219"/>
                    <a:pt x="20" y="219"/>
                  </a:cubicBezTo>
                  <a:cubicBezTo>
                    <a:pt x="22" y="218"/>
                    <a:pt x="23" y="219"/>
                    <a:pt x="25" y="218"/>
                  </a:cubicBezTo>
                  <a:cubicBezTo>
                    <a:pt x="24" y="219"/>
                    <a:pt x="21" y="219"/>
                    <a:pt x="20" y="220"/>
                  </a:cubicBezTo>
                  <a:cubicBezTo>
                    <a:pt x="22" y="220"/>
                    <a:pt x="19" y="222"/>
                    <a:pt x="22" y="221"/>
                  </a:cubicBezTo>
                  <a:cubicBezTo>
                    <a:pt x="22" y="220"/>
                    <a:pt x="23" y="221"/>
                    <a:pt x="25" y="220"/>
                  </a:cubicBezTo>
                  <a:cubicBezTo>
                    <a:pt x="25" y="222"/>
                    <a:pt x="23" y="221"/>
                    <a:pt x="23" y="222"/>
                  </a:cubicBezTo>
                  <a:cubicBezTo>
                    <a:pt x="23" y="222"/>
                    <a:pt x="25" y="222"/>
                    <a:pt x="26" y="221"/>
                  </a:cubicBezTo>
                  <a:cubicBezTo>
                    <a:pt x="26" y="222"/>
                    <a:pt x="28" y="222"/>
                    <a:pt x="27" y="223"/>
                  </a:cubicBezTo>
                  <a:cubicBezTo>
                    <a:pt x="25" y="224"/>
                    <a:pt x="26" y="222"/>
                    <a:pt x="25" y="223"/>
                  </a:cubicBezTo>
                  <a:cubicBezTo>
                    <a:pt x="25" y="224"/>
                    <a:pt x="29" y="222"/>
                    <a:pt x="30" y="224"/>
                  </a:cubicBezTo>
                  <a:cubicBezTo>
                    <a:pt x="31" y="223"/>
                    <a:pt x="34" y="223"/>
                    <a:pt x="35" y="224"/>
                  </a:cubicBezTo>
                  <a:cubicBezTo>
                    <a:pt x="35" y="226"/>
                    <a:pt x="34" y="223"/>
                    <a:pt x="32" y="224"/>
                  </a:cubicBezTo>
                  <a:cubicBezTo>
                    <a:pt x="32" y="225"/>
                    <a:pt x="32" y="225"/>
                    <a:pt x="32" y="225"/>
                  </a:cubicBezTo>
                  <a:cubicBezTo>
                    <a:pt x="30" y="227"/>
                    <a:pt x="27" y="224"/>
                    <a:pt x="25" y="225"/>
                  </a:cubicBezTo>
                  <a:cubicBezTo>
                    <a:pt x="26" y="226"/>
                    <a:pt x="26" y="226"/>
                    <a:pt x="26" y="226"/>
                  </a:cubicBezTo>
                  <a:cubicBezTo>
                    <a:pt x="25" y="226"/>
                    <a:pt x="24" y="226"/>
                    <a:pt x="23" y="227"/>
                  </a:cubicBezTo>
                  <a:cubicBezTo>
                    <a:pt x="25" y="226"/>
                    <a:pt x="24" y="228"/>
                    <a:pt x="25" y="228"/>
                  </a:cubicBezTo>
                  <a:cubicBezTo>
                    <a:pt x="26" y="228"/>
                    <a:pt x="24" y="228"/>
                    <a:pt x="25" y="228"/>
                  </a:cubicBezTo>
                  <a:cubicBezTo>
                    <a:pt x="26" y="228"/>
                    <a:pt x="29" y="228"/>
                    <a:pt x="28" y="230"/>
                  </a:cubicBezTo>
                  <a:cubicBezTo>
                    <a:pt x="27" y="229"/>
                    <a:pt x="26" y="230"/>
                    <a:pt x="25" y="230"/>
                  </a:cubicBezTo>
                  <a:cubicBezTo>
                    <a:pt x="24" y="231"/>
                    <a:pt x="27" y="230"/>
                    <a:pt x="26" y="231"/>
                  </a:cubicBezTo>
                  <a:cubicBezTo>
                    <a:pt x="25" y="231"/>
                    <a:pt x="25" y="231"/>
                    <a:pt x="25" y="231"/>
                  </a:cubicBezTo>
                  <a:cubicBezTo>
                    <a:pt x="25" y="233"/>
                    <a:pt x="26" y="241"/>
                    <a:pt x="32" y="242"/>
                  </a:cubicBezTo>
                  <a:cubicBezTo>
                    <a:pt x="31" y="243"/>
                    <a:pt x="31" y="245"/>
                    <a:pt x="30" y="247"/>
                  </a:cubicBezTo>
                  <a:cubicBezTo>
                    <a:pt x="31" y="246"/>
                    <a:pt x="32" y="246"/>
                    <a:pt x="33" y="247"/>
                  </a:cubicBezTo>
                  <a:cubicBezTo>
                    <a:pt x="31" y="248"/>
                    <a:pt x="31" y="248"/>
                    <a:pt x="31" y="248"/>
                  </a:cubicBezTo>
                  <a:cubicBezTo>
                    <a:pt x="30" y="250"/>
                    <a:pt x="33" y="251"/>
                    <a:pt x="34" y="251"/>
                  </a:cubicBezTo>
                  <a:cubicBezTo>
                    <a:pt x="33" y="252"/>
                    <a:pt x="33" y="252"/>
                    <a:pt x="33" y="252"/>
                  </a:cubicBezTo>
                  <a:cubicBezTo>
                    <a:pt x="32" y="254"/>
                    <a:pt x="34" y="253"/>
                    <a:pt x="35" y="253"/>
                  </a:cubicBezTo>
                  <a:cubicBezTo>
                    <a:pt x="34" y="254"/>
                    <a:pt x="34" y="254"/>
                    <a:pt x="34" y="254"/>
                  </a:cubicBezTo>
                  <a:cubicBezTo>
                    <a:pt x="35" y="254"/>
                    <a:pt x="35" y="254"/>
                    <a:pt x="35" y="254"/>
                  </a:cubicBezTo>
                  <a:cubicBezTo>
                    <a:pt x="36" y="255"/>
                    <a:pt x="36" y="256"/>
                    <a:pt x="34" y="257"/>
                  </a:cubicBezTo>
                  <a:cubicBezTo>
                    <a:pt x="35" y="257"/>
                    <a:pt x="35" y="257"/>
                    <a:pt x="36" y="256"/>
                  </a:cubicBezTo>
                  <a:cubicBezTo>
                    <a:pt x="35" y="258"/>
                    <a:pt x="36" y="261"/>
                    <a:pt x="38" y="262"/>
                  </a:cubicBezTo>
                  <a:cubicBezTo>
                    <a:pt x="38" y="261"/>
                    <a:pt x="39" y="261"/>
                    <a:pt x="40" y="260"/>
                  </a:cubicBezTo>
                  <a:cubicBezTo>
                    <a:pt x="42" y="259"/>
                    <a:pt x="40" y="260"/>
                    <a:pt x="41" y="260"/>
                  </a:cubicBezTo>
                  <a:cubicBezTo>
                    <a:pt x="41" y="261"/>
                    <a:pt x="40" y="262"/>
                    <a:pt x="39" y="262"/>
                  </a:cubicBezTo>
                  <a:cubicBezTo>
                    <a:pt x="38" y="265"/>
                    <a:pt x="42" y="267"/>
                    <a:pt x="44" y="270"/>
                  </a:cubicBezTo>
                  <a:cubicBezTo>
                    <a:pt x="44" y="270"/>
                    <a:pt x="44" y="270"/>
                    <a:pt x="45" y="270"/>
                  </a:cubicBezTo>
                  <a:cubicBezTo>
                    <a:pt x="44" y="273"/>
                    <a:pt x="48" y="273"/>
                    <a:pt x="48" y="276"/>
                  </a:cubicBezTo>
                  <a:cubicBezTo>
                    <a:pt x="49" y="275"/>
                    <a:pt x="51" y="273"/>
                    <a:pt x="52" y="274"/>
                  </a:cubicBezTo>
                  <a:cubicBezTo>
                    <a:pt x="54" y="274"/>
                    <a:pt x="50" y="276"/>
                    <a:pt x="50" y="279"/>
                  </a:cubicBezTo>
                  <a:cubicBezTo>
                    <a:pt x="51" y="278"/>
                    <a:pt x="52" y="279"/>
                    <a:pt x="53" y="279"/>
                  </a:cubicBezTo>
                  <a:cubicBezTo>
                    <a:pt x="52" y="280"/>
                    <a:pt x="52" y="280"/>
                    <a:pt x="52" y="280"/>
                  </a:cubicBezTo>
                  <a:cubicBezTo>
                    <a:pt x="54" y="279"/>
                    <a:pt x="55" y="280"/>
                    <a:pt x="55" y="281"/>
                  </a:cubicBezTo>
                  <a:cubicBezTo>
                    <a:pt x="55" y="281"/>
                    <a:pt x="55" y="281"/>
                    <a:pt x="55" y="281"/>
                  </a:cubicBezTo>
                  <a:cubicBezTo>
                    <a:pt x="55" y="282"/>
                    <a:pt x="55" y="283"/>
                    <a:pt x="56" y="284"/>
                  </a:cubicBezTo>
                  <a:cubicBezTo>
                    <a:pt x="57" y="282"/>
                    <a:pt x="58" y="284"/>
                    <a:pt x="59" y="283"/>
                  </a:cubicBezTo>
                  <a:cubicBezTo>
                    <a:pt x="59" y="284"/>
                    <a:pt x="59" y="284"/>
                    <a:pt x="59" y="284"/>
                  </a:cubicBezTo>
                  <a:cubicBezTo>
                    <a:pt x="60" y="283"/>
                    <a:pt x="60" y="283"/>
                    <a:pt x="60" y="283"/>
                  </a:cubicBezTo>
                  <a:cubicBezTo>
                    <a:pt x="61" y="285"/>
                    <a:pt x="61" y="285"/>
                    <a:pt x="61" y="285"/>
                  </a:cubicBezTo>
                  <a:cubicBezTo>
                    <a:pt x="59" y="285"/>
                    <a:pt x="59" y="285"/>
                    <a:pt x="59" y="285"/>
                  </a:cubicBezTo>
                  <a:cubicBezTo>
                    <a:pt x="60" y="287"/>
                    <a:pt x="60" y="285"/>
                    <a:pt x="62" y="284"/>
                  </a:cubicBezTo>
                  <a:cubicBezTo>
                    <a:pt x="63" y="284"/>
                    <a:pt x="62" y="285"/>
                    <a:pt x="62" y="286"/>
                  </a:cubicBezTo>
                  <a:cubicBezTo>
                    <a:pt x="62" y="287"/>
                    <a:pt x="62" y="285"/>
                    <a:pt x="61" y="285"/>
                  </a:cubicBezTo>
                  <a:cubicBezTo>
                    <a:pt x="60" y="286"/>
                    <a:pt x="62" y="286"/>
                    <a:pt x="61" y="287"/>
                  </a:cubicBezTo>
                  <a:cubicBezTo>
                    <a:pt x="62" y="287"/>
                    <a:pt x="63" y="286"/>
                    <a:pt x="63" y="286"/>
                  </a:cubicBezTo>
                  <a:cubicBezTo>
                    <a:pt x="64" y="287"/>
                    <a:pt x="65" y="287"/>
                    <a:pt x="65" y="289"/>
                  </a:cubicBezTo>
                  <a:cubicBezTo>
                    <a:pt x="65" y="288"/>
                    <a:pt x="66" y="289"/>
                    <a:pt x="67" y="288"/>
                  </a:cubicBezTo>
                  <a:cubicBezTo>
                    <a:pt x="66" y="288"/>
                    <a:pt x="66" y="287"/>
                    <a:pt x="66" y="286"/>
                  </a:cubicBezTo>
                  <a:cubicBezTo>
                    <a:pt x="67" y="286"/>
                    <a:pt x="68" y="286"/>
                    <a:pt x="68" y="287"/>
                  </a:cubicBezTo>
                  <a:cubicBezTo>
                    <a:pt x="67" y="287"/>
                    <a:pt x="67" y="287"/>
                    <a:pt x="67" y="287"/>
                  </a:cubicBezTo>
                  <a:cubicBezTo>
                    <a:pt x="68" y="287"/>
                    <a:pt x="69" y="288"/>
                    <a:pt x="69" y="286"/>
                  </a:cubicBezTo>
                  <a:cubicBezTo>
                    <a:pt x="69" y="289"/>
                    <a:pt x="69" y="289"/>
                    <a:pt x="69" y="289"/>
                  </a:cubicBezTo>
                  <a:cubicBezTo>
                    <a:pt x="70" y="288"/>
                    <a:pt x="71" y="288"/>
                    <a:pt x="72" y="288"/>
                  </a:cubicBezTo>
                  <a:cubicBezTo>
                    <a:pt x="71" y="290"/>
                    <a:pt x="69" y="291"/>
                    <a:pt x="71" y="292"/>
                  </a:cubicBezTo>
                  <a:cubicBezTo>
                    <a:pt x="73" y="291"/>
                    <a:pt x="73" y="291"/>
                    <a:pt x="73" y="291"/>
                  </a:cubicBezTo>
                  <a:cubicBezTo>
                    <a:pt x="74" y="291"/>
                    <a:pt x="74" y="292"/>
                    <a:pt x="74" y="293"/>
                  </a:cubicBezTo>
                  <a:cubicBezTo>
                    <a:pt x="76" y="294"/>
                    <a:pt x="77" y="289"/>
                    <a:pt x="79" y="291"/>
                  </a:cubicBezTo>
                  <a:cubicBezTo>
                    <a:pt x="78" y="293"/>
                    <a:pt x="78" y="293"/>
                    <a:pt x="79" y="294"/>
                  </a:cubicBezTo>
                  <a:cubicBezTo>
                    <a:pt x="79" y="293"/>
                    <a:pt x="79" y="293"/>
                    <a:pt x="80" y="293"/>
                  </a:cubicBezTo>
                  <a:cubicBezTo>
                    <a:pt x="80" y="292"/>
                    <a:pt x="79" y="294"/>
                    <a:pt x="79" y="293"/>
                  </a:cubicBezTo>
                  <a:cubicBezTo>
                    <a:pt x="79" y="291"/>
                    <a:pt x="80" y="292"/>
                    <a:pt x="80" y="292"/>
                  </a:cubicBezTo>
                  <a:cubicBezTo>
                    <a:pt x="81" y="296"/>
                    <a:pt x="86" y="294"/>
                    <a:pt x="88" y="296"/>
                  </a:cubicBezTo>
                  <a:cubicBezTo>
                    <a:pt x="88" y="294"/>
                    <a:pt x="90" y="295"/>
                    <a:pt x="90" y="295"/>
                  </a:cubicBezTo>
                  <a:cubicBezTo>
                    <a:pt x="90" y="297"/>
                    <a:pt x="92" y="294"/>
                    <a:pt x="93" y="296"/>
                  </a:cubicBezTo>
                  <a:cubicBezTo>
                    <a:pt x="92" y="293"/>
                    <a:pt x="92" y="293"/>
                    <a:pt x="92" y="293"/>
                  </a:cubicBezTo>
                  <a:cubicBezTo>
                    <a:pt x="94" y="295"/>
                    <a:pt x="95" y="290"/>
                    <a:pt x="96" y="293"/>
                  </a:cubicBezTo>
                  <a:cubicBezTo>
                    <a:pt x="97" y="293"/>
                    <a:pt x="96" y="294"/>
                    <a:pt x="95" y="295"/>
                  </a:cubicBezTo>
                  <a:cubicBezTo>
                    <a:pt x="96" y="298"/>
                    <a:pt x="99" y="293"/>
                    <a:pt x="100" y="296"/>
                  </a:cubicBezTo>
                  <a:cubicBezTo>
                    <a:pt x="100" y="295"/>
                    <a:pt x="99" y="293"/>
                    <a:pt x="101" y="292"/>
                  </a:cubicBezTo>
                  <a:cubicBezTo>
                    <a:pt x="101" y="294"/>
                    <a:pt x="103" y="295"/>
                    <a:pt x="103" y="295"/>
                  </a:cubicBezTo>
                  <a:cubicBezTo>
                    <a:pt x="104" y="295"/>
                    <a:pt x="104" y="294"/>
                    <a:pt x="105" y="295"/>
                  </a:cubicBezTo>
                  <a:cubicBezTo>
                    <a:pt x="104" y="296"/>
                    <a:pt x="104" y="296"/>
                    <a:pt x="104" y="296"/>
                  </a:cubicBezTo>
                  <a:cubicBezTo>
                    <a:pt x="105" y="297"/>
                    <a:pt x="106" y="296"/>
                    <a:pt x="107" y="295"/>
                  </a:cubicBezTo>
                  <a:cubicBezTo>
                    <a:pt x="108" y="297"/>
                    <a:pt x="110" y="296"/>
                    <a:pt x="111" y="297"/>
                  </a:cubicBezTo>
                  <a:cubicBezTo>
                    <a:pt x="112" y="295"/>
                    <a:pt x="113" y="299"/>
                    <a:pt x="113" y="295"/>
                  </a:cubicBezTo>
                  <a:cubicBezTo>
                    <a:pt x="114" y="296"/>
                    <a:pt x="114" y="296"/>
                    <a:pt x="114" y="296"/>
                  </a:cubicBezTo>
                  <a:cubicBezTo>
                    <a:pt x="114" y="296"/>
                    <a:pt x="115" y="294"/>
                    <a:pt x="115" y="294"/>
                  </a:cubicBezTo>
                  <a:cubicBezTo>
                    <a:pt x="115" y="296"/>
                    <a:pt x="115" y="296"/>
                    <a:pt x="115" y="296"/>
                  </a:cubicBezTo>
                  <a:cubicBezTo>
                    <a:pt x="114" y="298"/>
                    <a:pt x="117" y="296"/>
                    <a:pt x="117" y="298"/>
                  </a:cubicBezTo>
                  <a:cubicBezTo>
                    <a:pt x="116" y="296"/>
                    <a:pt x="117" y="298"/>
                    <a:pt x="118" y="296"/>
                  </a:cubicBezTo>
                  <a:cubicBezTo>
                    <a:pt x="118" y="296"/>
                    <a:pt x="118" y="296"/>
                    <a:pt x="118" y="296"/>
                  </a:cubicBezTo>
                  <a:cubicBezTo>
                    <a:pt x="120" y="296"/>
                    <a:pt x="119" y="295"/>
                    <a:pt x="120" y="295"/>
                  </a:cubicBezTo>
                  <a:cubicBezTo>
                    <a:pt x="121" y="295"/>
                    <a:pt x="120" y="297"/>
                    <a:pt x="120" y="297"/>
                  </a:cubicBezTo>
                  <a:cubicBezTo>
                    <a:pt x="120" y="298"/>
                    <a:pt x="121" y="298"/>
                    <a:pt x="122" y="297"/>
                  </a:cubicBezTo>
                  <a:cubicBezTo>
                    <a:pt x="122" y="298"/>
                    <a:pt x="122" y="298"/>
                    <a:pt x="123" y="298"/>
                  </a:cubicBezTo>
                  <a:cubicBezTo>
                    <a:pt x="123" y="298"/>
                    <a:pt x="123" y="298"/>
                    <a:pt x="123" y="298"/>
                  </a:cubicBezTo>
                  <a:cubicBezTo>
                    <a:pt x="123" y="298"/>
                    <a:pt x="124" y="298"/>
                    <a:pt x="124" y="299"/>
                  </a:cubicBezTo>
                  <a:cubicBezTo>
                    <a:pt x="123" y="300"/>
                    <a:pt x="123" y="300"/>
                    <a:pt x="123" y="300"/>
                  </a:cubicBezTo>
                  <a:cubicBezTo>
                    <a:pt x="124" y="300"/>
                    <a:pt x="125" y="299"/>
                    <a:pt x="125" y="298"/>
                  </a:cubicBezTo>
                  <a:cubicBezTo>
                    <a:pt x="127" y="300"/>
                    <a:pt x="131" y="300"/>
                    <a:pt x="132" y="300"/>
                  </a:cubicBezTo>
                  <a:cubicBezTo>
                    <a:pt x="131" y="299"/>
                    <a:pt x="131" y="301"/>
                    <a:pt x="131" y="300"/>
                  </a:cubicBezTo>
                  <a:cubicBezTo>
                    <a:pt x="132" y="300"/>
                    <a:pt x="133" y="299"/>
                    <a:pt x="133" y="300"/>
                  </a:cubicBezTo>
                  <a:cubicBezTo>
                    <a:pt x="134" y="300"/>
                    <a:pt x="133" y="301"/>
                    <a:pt x="134" y="302"/>
                  </a:cubicBezTo>
                  <a:cubicBezTo>
                    <a:pt x="133" y="302"/>
                    <a:pt x="135" y="300"/>
                    <a:pt x="134" y="300"/>
                  </a:cubicBezTo>
                  <a:cubicBezTo>
                    <a:pt x="134" y="303"/>
                    <a:pt x="138" y="301"/>
                    <a:pt x="139" y="304"/>
                  </a:cubicBezTo>
                  <a:cubicBezTo>
                    <a:pt x="139" y="303"/>
                    <a:pt x="138" y="304"/>
                    <a:pt x="137" y="305"/>
                  </a:cubicBezTo>
                  <a:cubicBezTo>
                    <a:pt x="139" y="305"/>
                    <a:pt x="141" y="305"/>
                    <a:pt x="143" y="304"/>
                  </a:cubicBezTo>
                  <a:cubicBezTo>
                    <a:pt x="142" y="305"/>
                    <a:pt x="142" y="305"/>
                    <a:pt x="141" y="305"/>
                  </a:cubicBezTo>
                  <a:cubicBezTo>
                    <a:pt x="142" y="306"/>
                    <a:pt x="143" y="307"/>
                    <a:pt x="144" y="306"/>
                  </a:cubicBezTo>
                  <a:cubicBezTo>
                    <a:pt x="145" y="305"/>
                    <a:pt x="144" y="307"/>
                    <a:pt x="144" y="306"/>
                  </a:cubicBezTo>
                  <a:cubicBezTo>
                    <a:pt x="144" y="305"/>
                    <a:pt x="146" y="305"/>
                    <a:pt x="146" y="306"/>
                  </a:cubicBezTo>
                  <a:cubicBezTo>
                    <a:pt x="146" y="306"/>
                    <a:pt x="146" y="306"/>
                    <a:pt x="146" y="306"/>
                  </a:cubicBezTo>
                  <a:cubicBezTo>
                    <a:pt x="147" y="307"/>
                    <a:pt x="147" y="306"/>
                    <a:pt x="148" y="307"/>
                  </a:cubicBezTo>
                  <a:cubicBezTo>
                    <a:pt x="148" y="308"/>
                    <a:pt x="147" y="307"/>
                    <a:pt x="147" y="308"/>
                  </a:cubicBezTo>
                  <a:cubicBezTo>
                    <a:pt x="145" y="310"/>
                    <a:pt x="147" y="311"/>
                    <a:pt x="147" y="311"/>
                  </a:cubicBezTo>
                  <a:cubicBezTo>
                    <a:pt x="149" y="311"/>
                    <a:pt x="149" y="311"/>
                    <a:pt x="149" y="311"/>
                  </a:cubicBezTo>
                  <a:cubicBezTo>
                    <a:pt x="150" y="311"/>
                    <a:pt x="148" y="312"/>
                    <a:pt x="148" y="312"/>
                  </a:cubicBezTo>
                  <a:cubicBezTo>
                    <a:pt x="154" y="312"/>
                    <a:pt x="154" y="312"/>
                    <a:pt x="154" y="312"/>
                  </a:cubicBezTo>
                  <a:cubicBezTo>
                    <a:pt x="153" y="312"/>
                    <a:pt x="152" y="314"/>
                    <a:pt x="151" y="314"/>
                  </a:cubicBezTo>
                  <a:cubicBezTo>
                    <a:pt x="152" y="315"/>
                    <a:pt x="155" y="315"/>
                    <a:pt x="157" y="315"/>
                  </a:cubicBezTo>
                  <a:cubicBezTo>
                    <a:pt x="157" y="316"/>
                    <a:pt x="158" y="317"/>
                    <a:pt x="159" y="318"/>
                  </a:cubicBezTo>
                  <a:cubicBezTo>
                    <a:pt x="158" y="319"/>
                    <a:pt x="159" y="317"/>
                    <a:pt x="158" y="318"/>
                  </a:cubicBezTo>
                  <a:cubicBezTo>
                    <a:pt x="157" y="319"/>
                    <a:pt x="157" y="319"/>
                    <a:pt x="157" y="319"/>
                  </a:cubicBezTo>
                  <a:cubicBezTo>
                    <a:pt x="156" y="318"/>
                    <a:pt x="154" y="320"/>
                    <a:pt x="153" y="320"/>
                  </a:cubicBezTo>
                  <a:cubicBezTo>
                    <a:pt x="155" y="320"/>
                    <a:pt x="154" y="323"/>
                    <a:pt x="154" y="325"/>
                  </a:cubicBezTo>
                  <a:cubicBezTo>
                    <a:pt x="157" y="323"/>
                    <a:pt x="156" y="326"/>
                    <a:pt x="159" y="325"/>
                  </a:cubicBezTo>
                  <a:cubicBezTo>
                    <a:pt x="160" y="327"/>
                    <a:pt x="157" y="327"/>
                    <a:pt x="156" y="328"/>
                  </a:cubicBezTo>
                  <a:cubicBezTo>
                    <a:pt x="158" y="329"/>
                    <a:pt x="158" y="331"/>
                    <a:pt x="158" y="333"/>
                  </a:cubicBezTo>
                  <a:cubicBezTo>
                    <a:pt x="158" y="333"/>
                    <a:pt x="158" y="333"/>
                    <a:pt x="158" y="333"/>
                  </a:cubicBezTo>
                  <a:cubicBezTo>
                    <a:pt x="159" y="334"/>
                    <a:pt x="158" y="337"/>
                    <a:pt x="161" y="338"/>
                  </a:cubicBezTo>
                  <a:cubicBezTo>
                    <a:pt x="160" y="338"/>
                    <a:pt x="160" y="338"/>
                    <a:pt x="159" y="338"/>
                  </a:cubicBezTo>
                  <a:cubicBezTo>
                    <a:pt x="159" y="340"/>
                    <a:pt x="163" y="338"/>
                    <a:pt x="162" y="340"/>
                  </a:cubicBezTo>
                  <a:cubicBezTo>
                    <a:pt x="160" y="339"/>
                    <a:pt x="160" y="339"/>
                    <a:pt x="160" y="339"/>
                  </a:cubicBezTo>
                  <a:cubicBezTo>
                    <a:pt x="162" y="340"/>
                    <a:pt x="160" y="342"/>
                    <a:pt x="162" y="343"/>
                  </a:cubicBezTo>
                  <a:cubicBezTo>
                    <a:pt x="161" y="343"/>
                    <a:pt x="161" y="343"/>
                    <a:pt x="160" y="343"/>
                  </a:cubicBezTo>
                  <a:cubicBezTo>
                    <a:pt x="161" y="344"/>
                    <a:pt x="161" y="345"/>
                    <a:pt x="163" y="346"/>
                  </a:cubicBezTo>
                  <a:cubicBezTo>
                    <a:pt x="162" y="347"/>
                    <a:pt x="161" y="346"/>
                    <a:pt x="160" y="346"/>
                  </a:cubicBezTo>
                  <a:cubicBezTo>
                    <a:pt x="160" y="347"/>
                    <a:pt x="163" y="347"/>
                    <a:pt x="162" y="348"/>
                  </a:cubicBezTo>
                  <a:cubicBezTo>
                    <a:pt x="162" y="349"/>
                    <a:pt x="161" y="349"/>
                    <a:pt x="161" y="349"/>
                  </a:cubicBezTo>
                  <a:cubicBezTo>
                    <a:pt x="162" y="350"/>
                    <a:pt x="162" y="351"/>
                    <a:pt x="163" y="352"/>
                  </a:cubicBezTo>
                  <a:cubicBezTo>
                    <a:pt x="162" y="352"/>
                    <a:pt x="162" y="353"/>
                    <a:pt x="161" y="353"/>
                  </a:cubicBezTo>
                  <a:cubicBezTo>
                    <a:pt x="161" y="360"/>
                    <a:pt x="162" y="366"/>
                    <a:pt x="164" y="372"/>
                  </a:cubicBezTo>
                  <a:cubicBezTo>
                    <a:pt x="161" y="374"/>
                    <a:pt x="162" y="371"/>
                    <a:pt x="161" y="372"/>
                  </a:cubicBezTo>
                  <a:cubicBezTo>
                    <a:pt x="163" y="372"/>
                    <a:pt x="161" y="373"/>
                    <a:pt x="162" y="375"/>
                  </a:cubicBezTo>
                  <a:cubicBezTo>
                    <a:pt x="162" y="375"/>
                    <a:pt x="162" y="375"/>
                    <a:pt x="162" y="375"/>
                  </a:cubicBezTo>
                  <a:cubicBezTo>
                    <a:pt x="162" y="376"/>
                    <a:pt x="161" y="376"/>
                    <a:pt x="162" y="377"/>
                  </a:cubicBezTo>
                  <a:cubicBezTo>
                    <a:pt x="162" y="377"/>
                    <a:pt x="162" y="377"/>
                    <a:pt x="162" y="377"/>
                  </a:cubicBezTo>
                  <a:cubicBezTo>
                    <a:pt x="164" y="378"/>
                    <a:pt x="159" y="379"/>
                    <a:pt x="162" y="379"/>
                  </a:cubicBezTo>
                  <a:cubicBezTo>
                    <a:pt x="161" y="380"/>
                    <a:pt x="161" y="380"/>
                    <a:pt x="161" y="380"/>
                  </a:cubicBezTo>
                  <a:cubicBezTo>
                    <a:pt x="163" y="381"/>
                    <a:pt x="160" y="382"/>
                    <a:pt x="162" y="383"/>
                  </a:cubicBezTo>
                  <a:cubicBezTo>
                    <a:pt x="162" y="383"/>
                    <a:pt x="162" y="383"/>
                    <a:pt x="162" y="383"/>
                  </a:cubicBezTo>
                  <a:cubicBezTo>
                    <a:pt x="161" y="384"/>
                    <a:pt x="165" y="386"/>
                    <a:pt x="163" y="386"/>
                  </a:cubicBezTo>
                  <a:cubicBezTo>
                    <a:pt x="163" y="388"/>
                    <a:pt x="164" y="389"/>
                    <a:pt x="166" y="389"/>
                  </a:cubicBezTo>
                  <a:cubicBezTo>
                    <a:pt x="165" y="390"/>
                    <a:pt x="164" y="389"/>
                    <a:pt x="163" y="389"/>
                  </a:cubicBezTo>
                  <a:cubicBezTo>
                    <a:pt x="164" y="394"/>
                    <a:pt x="164" y="400"/>
                    <a:pt x="167" y="404"/>
                  </a:cubicBezTo>
                  <a:cubicBezTo>
                    <a:pt x="166" y="404"/>
                    <a:pt x="166" y="404"/>
                    <a:pt x="165" y="404"/>
                  </a:cubicBezTo>
                  <a:cubicBezTo>
                    <a:pt x="168" y="406"/>
                    <a:pt x="163" y="409"/>
                    <a:pt x="168" y="411"/>
                  </a:cubicBezTo>
                  <a:cubicBezTo>
                    <a:pt x="170" y="412"/>
                    <a:pt x="170" y="412"/>
                    <a:pt x="170" y="412"/>
                  </a:cubicBezTo>
                  <a:cubicBezTo>
                    <a:pt x="169" y="412"/>
                    <a:pt x="168" y="412"/>
                    <a:pt x="167" y="413"/>
                  </a:cubicBezTo>
                  <a:cubicBezTo>
                    <a:pt x="168" y="413"/>
                    <a:pt x="167" y="415"/>
                    <a:pt x="169" y="416"/>
                  </a:cubicBezTo>
                  <a:cubicBezTo>
                    <a:pt x="168" y="416"/>
                    <a:pt x="168" y="416"/>
                    <a:pt x="168" y="416"/>
                  </a:cubicBezTo>
                  <a:cubicBezTo>
                    <a:pt x="167" y="417"/>
                    <a:pt x="170" y="418"/>
                    <a:pt x="169" y="419"/>
                  </a:cubicBezTo>
                  <a:cubicBezTo>
                    <a:pt x="169" y="419"/>
                    <a:pt x="169" y="419"/>
                    <a:pt x="169" y="419"/>
                  </a:cubicBezTo>
                  <a:cubicBezTo>
                    <a:pt x="166" y="425"/>
                    <a:pt x="163" y="434"/>
                    <a:pt x="168" y="438"/>
                  </a:cubicBezTo>
                  <a:cubicBezTo>
                    <a:pt x="169" y="440"/>
                    <a:pt x="166" y="439"/>
                    <a:pt x="166" y="440"/>
                  </a:cubicBezTo>
                  <a:cubicBezTo>
                    <a:pt x="170" y="444"/>
                    <a:pt x="167" y="452"/>
                    <a:pt x="173" y="453"/>
                  </a:cubicBezTo>
                  <a:cubicBezTo>
                    <a:pt x="173" y="454"/>
                    <a:pt x="173" y="454"/>
                    <a:pt x="173" y="455"/>
                  </a:cubicBezTo>
                  <a:cubicBezTo>
                    <a:pt x="173" y="455"/>
                    <a:pt x="173" y="456"/>
                    <a:pt x="174" y="456"/>
                  </a:cubicBezTo>
                  <a:cubicBezTo>
                    <a:pt x="171" y="457"/>
                    <a:pt x="174" y="460"/>
                    <a:pt x="172" y="462"/>
                  </a:cubicBezTo>
                  <a:cubicBezTo>
                    <a:pt x="175" y="462"/>
                    <a:pt x="174" y="463"/>
                    <a:pt x="174" y="464"/>
                  </a:cubicBezTo>
                  <a:cubicBezTo>
                    <a:pt x="174" y="464"/>
                    <a:pt x="173" y="464"/>
                    <a:pt x="173" y="464"/>
                  </a:cubicBezTo>
                  <a:cubicBezTo>
                    <a:pt x="173" y="466"/>
                    <a:pt x="173" y="466"/>
                    <a:pt x="172" y="468"/>
                  </a:cubicBezTo>
                  <a:cubicBezTo>
                    <a:pt x="172" y="469"/>
                    <a:pt x="174" y="469"/>
                    <a:pt x="173" y="470"/>
                  </a:cubicBezTo>
                  <a:cubicBezTo>
                    <a:pt x="171" y="471"/>
                    <a:pt x="173" y="472"/>
                    <a:pt x="172" y="473"/>
                  </a:cubicBezTo>
                  <a:cubicBezTo>
                    <a:pt x="174" y="473"/>
                    <a:pt x="175" y="474"/>
                    <a:pt x="175" y="475"/>
                  </a:cubicBezTo>
                  <a:cubicBezTo>
                    <a:pt x="172" y="475"/>
                    <a:pt x="172" y="475"/>
                    <a:pt x="172" y="475"/>
                  </a:cubicBezTo>
                  <a:cubicBezTo>
                    <a:pt x="174" y="477"/>
                    <a:pt x="170" y="481"/>
                    <a:pt x="174" y="485"/>
                  </a:cubicBezTo>
                  <a:cubicBezTo>
                    <a:pt x="172" y="485"/>
                    <a:pt x="172" y="485"/>
                    <a:pt x="172" y="485"/>
                  </a:cubicBezTo>
                  <a:cubicBezTo>
                    <a:pt x="174" y="488"/>
                    <a:pt x="173" y="491"/>
                    <a:pt x="176" y="494"/>
                  </a:cubicBezTo>
                  <a:cubicBezTo>
                    <a:pt x="175" y="495"/>
                    <a:pt x="175" y="496"/>
                    <a:pt x="175" y="497"/>
                  </a:cubicBezTo>
                  <a:cubicBezTo>
                    <a:pt x="176" y="498"/>
                    <a:pt x="176" y="499"/>
                    <a:pt x="178" y="499"/>
                  </a:cubicBezTo>
                  <a:cubicBezTo>
                    <a:pt x="178" y="500"/>
                    <a:pt x="177" y="500"/>
                    <a:pt x="177" y="500"/>
                  </a:cubicBezTo>
                  <a:cubicBezTo>
                    <a:pt x="176" y="501"/>
                    <a:pt x="174" y="504"/>
                    <a:pt x="177" y="504"/>
                  </a:cubicBezTo>
                  <a:cubicBezTo>
                    <a:pt x="175" y="505"/>
                    <a:pt x="175" y="505"/>
                    <a:pt x="175" y="505"/>
                  </a:cubicBezTo>
                  <a:cubicBezTo>
                    <a:pt x="177" y="506"/>
                    <a:pt x="179" y="507"/>
                    <a:pt x="177" y="508"/>
                  </a:cubicBezTo>
                  <a:cubicBezTo>
                    <a:pt x="178" y="509"/>
                    <a:pt x="179" y="510"/>
                    <a:pt x="181" y="509"/>
                  </a:cubicBezTo>
                  <a:cubicBezTo>
                    <a:pt x="181" y="510"/>
                    <a:pt x="178" y="510"/>
                    <a:pt x="180" y="510"/>
                  </a:cubicBezTo>
                  <a:cubicBezTo>
                    <a:pt x="178" y="510"/>
                    <a:pt x="178" y="510"/>
                    <a:pt x="178" y="510"/>
                  </a:cubicBezTo>
                  <a:cubicBezTo>
                    <a:pt x="177" y="513"/>
                    <a:pt x="179" y="515"/>
                    <a:pt x="180" y="518"/>
                  </a:cubicBezTo>
                  <a:cubicBezTo>
                    <a:pt x="178" y="519"/>
                    <a:pt x="181" y="520"/>
                    <a:pt x="179" y="522"/>
                  </a:cubicBezTo>
                  <a:cubicBezTo>
                    <a:pt x="181" y="523"/>
                    <a:pt x="179" y="525"/>
                    <a:pt x="182" y="525"/>
                  </a:cubicBezTo>
                  <a:cubicBezTo>
                    <a:pt x="181" y="525"/>
                    <a:pt x="181" y="525"/>
                    <a:pt x="181" y="525"/>
                  </a:cubicBezTo>
                  <a:cubicBezTo>
                    <a:pt x="181" y="526"/>
                    <a:pt x="181" y="528"/>
                    <a:pt x="180" y="530"/>
                  </a:cubicBezTo>
                  <a:cubicBezTo>
                    <a:pt x="180" y="531"/>
                    <a:pt x="182" y="530"/>
                    <a:pt x="183" y="531"/>
                  </a:cubicBezTo>
                  <a:cubicBezTo>
                    <a:pt x="182" y="531"/>
                    <a:pt x="182" y="531"/>
                    <a:pt x="182" y="531"/>
                  </a:cubicBezTo>
                  <a:cubicBezTo>
                    <a:pt x="183" y="532"/>
                    <a:pt x="185" y="532"/>
                    <a:pt x="186" y="532"/>
                  </a:cubicBezTo>
                  <a:cubicBezTo>
                    <a:pt x="185" y="533"/>
                    <a:pt x="186" y="533"/>
                    <a:pt x="185" y="533"/>
                  </a:cubicBezTo>
                  <a:cubicBezTo>
                    <a:pt x="185" y="533"/>
                    <a:pt x="183" y="533"/>
                    <a:pt x="181" y="532"/>
                  </a:cubicBezTo>
                  <a:cubicBezTo>
                    <a:pt x="181" y="534"/>
                    <a:pt x="184" y="534"/>
                    <a:pt x="182" y="535"/>
                  </a:cubicBezTo>
                  <a:cubicBezTo>
                    <a:pt x="182" y="536"/>
                    <a:pt x="182" y="536"/>
                    <a:pt x="184" y="536"/>
                  </a:cubicBezTo>
                  <a:cubicBezTo>
                    <a:pt x="184" y="536"/>
                    <a:pt x="183" y="537"/>
                    <a:pt x="182" y="537"/>
                  </a:cubicBezTo>
                  <a:cubicBezTo>
                    <a:pt x="183" y="537"/>
                    <a:pt x="183" y="538"/>
                    <a:pt x="184" y="538"/>
                  </a:cubicBezTo>
                  <a:cubicBezTo>
                    <a:pt x="184" y="538"/>
                    <a:pt x="184" y="537"/>
                    <a:pt x="184" y="537"/>
                  </a:cubicBezTo>
                  <a:cubicBezTo>
                    <a:pt x="185" y="537"/>
                    <a:pt x="185" y="538"/>
                    <a:pt x="187" y="538"/>
                  </a:cubicBezTo>
                  <a:cubicBezTo>
                    <a:pt x="187" y="537"/>
                    <a:pt x="186" y="537"/>
                    <a:pt x="186" y="537"/>
                  </a:cubicBezTo>
                  <a:cubicBezTo>
                    <a:pt x="188" y="537"/>
                    <a:pt x="188" y="538"/>
                    <a:pt x="187" y="538"/>
                  </a:cubicBezTo>
                  <a:cubicBezTo>
                    <a:pt x="186" y="539"/>
                    <a:pt x="185" y="538"/>
                    <a:pt x="184" y="539"/>
                  </a:cubicBezTo>
                  <a:cubicBezTo>
                    <a:pt x="188" y="540"/>
                    <a:pt x="188" y="540"/>
                    <a:pt x="188" y="540"/>
                  </a:cubicBezTo>
                  <a:cubicBezTo>
                    <a:pt x="186" y="540"/>
                    <a:pt x="187" y="539"/>
                    <a:pt x="189" y="539"/>
                  </a:cubicBezTo>
                  <a:cubicBezTo>
                    <a:pt x="188" y="538"/>
                    <a:pt x="188" y="538"/>
                    <a:pt x="188" y="538"/>
                  </a:cubicBezTo>
                  <a:cubicBezTo>
                    <a:pt x="189" y="538"/>
                    <a:pt x="189" y="538"/>
                    <a:pt x="189" y="538"/>
                  </a:cubicBezTo>
                  <a:cubicBezTo>
                    <a:pt x="189" y="537"/>
                    <a:pt x="190" y="536"/>
                    <a:pt x="189" y="535"/>
                  </a:cubicBezTo>
                  <a:cubicBezTo>
                    <a:pt x="187" y="536"/>
                    <a:pt x="187" y="536"/>
                    <a:pt x="187" y="536"/>
                  </a:cubicBezTo>
                  <a:cubicBezTo>
                    <a:pt x="187" y="535"/>
                    <a:pt x="185" y="535"/>
                    <a:pt x="187" y="534"/>
                  </a:cubicBezTo>
                  <a:cubicBezTo>
                    <a:pt x="187" y="534"/>
                    <a:pt x="188" y="534"/>
                    <a:pt x="189" y="534"/>
                  </a:cubicBezTo>
                  <a:cubicBezTo>
                    <a:pt x="189" y="534"/>
                    <a:pt x="188" y="533"/>
                    <a:pt x="188" y="533"/>
                  </a:cubicBezTo>
                  <a:cubicBezTo>
                    <a:pt x="191" y="533"/>
                    <a:pt x="191" y="533"/>
                    <a:pt x="191" y="533"/>
                  </a:cubicBezTo>
                  <a:cubicBezTo>
                    <a:pt x="187" y="533"/>
                    <a:pt x="189" y="532"/>
                    <a:pt x="189" y="531"/>
                  </a:cubicBezTo>
                  <a:cubicBezTo>
                    <a:pt x="189" y="531"/>
                    <a:pt x="189" y="531"/>
                    <a:pt x="189" y="531"/>
                  </a:cubicBezTo>
                  <a:cubicBezTo>
                    <a:pt x="190" y="530"/>
                    <a:pt x="188" y="532"/>
                    <a:pt x="188" y="531"/>
                  </a:cubicBezTo>
                  <a:cubicBezTo>
                    <a:pt x="188" y="530"/>
                    <a:pt x="191" y="530"/>
                    <a:pt x="192" y="530"/>
                  </a:cubicBezTo>
                  <a:cubicBezTo>
                    <a:pt x="191" y="529"/>
                    <a:pt x="189" y="527"/>
                    <a:pt x="191" y="526"/>
                  </a:cubicBezTo>
                  <a:cubicBezTo>
                    <a:pt x="190" y="525"/>
                    <a:pt x="189" y="524"/>
                    <a:pt x="188" y="524"/>
                  </a:cubicBezTo>
                  <a:cubicBezTo>
                    <a:pt x="188" y="523"/>
                    <a:pt x="191" y="523"/>
                    <a:pt x="190" y="523"/>
                  </a:cubicBezTo>
                  <a:cubicBezTo>
                    <a:pt x="190" y="523"/>
                    <a:pt x="191" y="522"/>
                    <a:pt x="192" y="522"/>
                  </a:cubicBezTo>
                  <a:cubicBezTo>
                    <a:pt x="191" y="522"/>
                    <a:pt x="192" y="521"/>
                    <a:pt x="190" y="522"/>
                  </a:cubicBezTo>
                  <a:cubicBezTo>
                    <a:pt x="190" y="520"/>
                    <a:pt x="191" y="519"/>
                    <a:pt x="190" y="518"/>
                  </a:cubicBezTo>
                  <a:cubicBezTo>
                    <a:pt x="190" y="518"/>
                    <a:pt x="192" y="518"/>
                    <a:pt x="193" y="518"/>
                  </a:cubicBezTo>
                  <a:cubicBezTo>
                    <a:pt x="191" y="517"/>
                    <a:pt x="190" y="516"/>
                    <a:pt x="190" y="515"/>
                  </a:cubicBezTo>
                  <a:cubicBezTo>
                    <a:pt x="189" y="515"/>
                    <a:pt x="189" y="516"/>
                    <a:pt x="187" y="516"/>
                  </a:cubicBezTo>
                  <a:cubicBezTo>
                    <a:pt x="187" y="516"/>
                    <a:pt x="186" y="516"/>
                    <a:pt x="186" y="515"/>
                  </a:cubicBezTo>
                  <a:cubicBezTo>
                    <a:pt x="188" y="515"/>
                    <a:pt x="191" y="515"/>
                    <a:pt x="191" y="514"/>
                  </a:cubicBezTo>
                  <a:cubicBezTo>
                    <a:pt x="193" y="514"/>
                    <a:pt x="190" y="515"/>
                    <a:pt x="193" y="515"/>
                  </a:cubicBezTo>
                  <a:cubicBezTo>
                    <a:pt x="195" y="515"/>
                    <a:pt x="196" y="517"/>
                    <a:pt x="194" y="517"/>
                  </a:cubicBezTo>
                  <a:cubicBezTo>
                    <a:pt x="197" y="518"/>
                    <a:pt x="195" y="516"/>
                    <a:pt x="197" y="516"/>
                  </a:cubicBezTo>
                  <a:cubicBezTo>
                    <a:pt x="197" y="516"/>
                    <a:pt x="195" y="515"/>
                    <a:pt x="195" y="514"/>
                  </a:cubicBezTo>
                  <a:cubicBezTo>
                    <a:pt x="194" y="514"/>
                    <a:pt x="194" y="515"/>
                    <a:pt x="193" y="514"/>
                  </a:cubicBezTo>
                  <a:cubicBezTo>
                    <a:pt x="190" y="514"/>
                    <a:pt x="194" y="513"/>
                    <a:pt x="194" y="513"/>
                  </a:cubicBezTo>
                  <a:cubicBezTo>
                    <a:pt x="195" y="513"/>
                    <a:pt x="195" y="513"/>
                    <a:pt x="195" y="513"/>
                  </a:cubicBezTo>
                  <a:cubicBezTo>
                    <a:pt x="196" y="512"/>
                    <a:pt x="194" y="512"/>
                    <a:pt x="194" y="511"/>
                  </a:cubicBezTo>
                  <a:cubicBezTo>
                    <a:pt x="197" y="511"/>
                    <a:pt x="195" y="513"/>
                    <a:pt x="197" y="513"/>
                  </a:cubicBezTo>
                  <a:cubicBezTo>
                    <a:pt x="199" y="512"/>
                    <a:pt x="199" y="512"/>
                    <a:pt x="199" y="512"/>
                  </a:cubicBezTo>
                  <a:cubicBezTo>
                    <a:pt x="199" y="511"/>
                    <a:pt x="196" y="512"/>
                    <a:pt x="197" y="511"/>
                  </a:cubicBezTo>
                  <a:cubicBezTo>
                    <a:pt x="198" y="511"/>
                    <a:pt x="198" y="511"/>
                    <a:pt x="198" y="511"/>
                  </a:cubicBezTo>
                  <a:cubicBezTo>
                    <a:pt x="197" y="510"/>
                    <a:pt x="197" y="510"/>
                    <a:pt x="197" y="510"/>
                  </a:cubicBezTo>
                  <a:cubicBezTo>
                    <a:pt x="196" y="510"/>
                    <a:pt x="194" y="510"/>
                    <a:pt x="195" y="511"/>
                  </a:cubicBezTo>
                  <a:cubicBezTo>
                    <a:pt x="191" y="511"/>
                    <a:pt x="194" y="511"/>
                    <a:pt x="193" y="510"/>
                  </a:cubicBezTo>
                  <a:cubicBezTo>
                    <a:pt x="192" y="509"/>
                    <a:pt x="194" y="510"/>
                    <a:pt x="192" y="510"/>
                  </a:cubicBezTo>
                  <a:cubicBezTo>
                    <a:pt x="190" y="510"/>
                    <a:pt x="190" y="510"/>
                    <a:pt x="190" y="509"/>
                  </a:cubicBezTo>
                  <a:cubicBezTo>
                    <a:pt x="190" y="508"/>
                    <a:pt x="192" y="509"/>
                    <a:pt x="193" y="508"/>
                  </a:cubicBezTo>
                  <a:cubicBezTo>
                    <a:pt x="193" y="508"/>
                    <a:pt x="193" y="509"/>
                    <a:pt x="192" y="509"/>
                  </a:cubicBezTo>
                  <a:cubicBezTo>
                    <a:pt x="194" y="510"/>
                    <a:pt x="196" y="508"/>
                    <a:pt x="197" y="509"/>
                  </a:cubicBezTo>
                  <a:cubicBezTo>
                    <a:pt x="198" y="508"/>
                    <a:pt x="196" y="508"/>
                    <a:pt x="196" y="508"/>
                  </a:cubicBezTo>
                  <a:cubicBezTo>
                    <a:pt x="195" y="508"/>
                    <a:pt x="194" y="508"/>
                    <a:pt x="193" y="508"/>
                  </a:cubicBezTo>
                  <a:cubicBezTo>
                    <a:pt x="188" y="507"/>
                    <a:pt x="197" y="507"/>
                    <a:pt x="196" y="506"/>
                  </a:cubicBezTo>
                  <a:cubicBezTo>
                    <a:pt x="193" y="506"/>
                    <a:pt x="191" y="504"/>
                    <a:pt x="188" y="506"/>
                  </a:cubicBezTo>
                  <a:cubicBezTo>
                    <a:pt x="187" y="505"/>
                    <a:pt x="187" y="505"/>
                    <a:pt x="187" y="505"/>
                  </a:cubicBezTo>
                  <a:cubicBezTo>
                    <a:pt x="189" y="505"/>
                    <a:pt x="189" y="504"/>
                    <a:pt x="191" y="504"/>
                  </a:cubicBezTo>
                  <a:cubicBezTo>
                    <a:pt x="191" y="504"/>
                    <a:pt x="191" y="504"/>
                    <a:pt x="191" y="504"/>
                  </a:cubicBezTo>
                  <a:cubicBezTo>
                    <a:pt x="193" y="504"/>
                    <a:pt x="193" y="504"/>
                    <a:pt x="193" y="504"/>
                  </a:cubicBezTo>
                  <a:cubicBezTo>
                    <a:pt x="195" y="504"/>
                    <a:pt x="196" y="503"/>
                    <a:pt x="197" y="503"/>
                  </a:cubicBezTo>
                  <a:cubicBezTo>
                    <a:pt x="196" y="502"/>
                    <a:pt x="195" y="503"/>
                    <a:pt x="194" y="502"/>
                  </a:cubicBezTo>
                  <a:cubicBezTo>
                    <a:pt x="195" y="502"/>
                    <a:pt x="195" y="502"/>
                    <a:pt x="196" y="502"/>
                  </a:cubicBezTo>
                  <a:cubicBezTo>
                    <a:pt x="195" y="502"/>
                    <a:pt x="193" y="503"/>
                    <a:pt x="193" y="502"/>
                  </a:cubicBezTo>
                  <a:cubicBezTo>
                    <a:pt x="193" y="501"/>
                    <a:pt x="195" y="500"/>
                    <a:pt x="195" y="501"/>
                  </a:cubicBezTo>
                  <a:cubicBezTo>
                    <a:pt x="197" y="501"/>
                    <a:pt x="197" y="501"/>
                    <a:pt x="197" y="501"/>
                  </a:cubicBezTo>
                  <a:cubicBezTo>
                    <a:pt x="195" y="501"/>
                    <a:pt x="198" y="501"/>
                    <a:pt x="197" y="500"/>
                  </a:cubicBezTo>
                  <a:cubicBezTo>
                    <a:pt x="196" y="500"/>
                    <a:pt x="194" y="500"/>
                    <a:pt x="193" y="500"/>
                  </a:cubicBezTo>
                  <a:cubicBezTo>
                    <a:pt x="192" y="499"/>
                    <a:pt x="194" y="499"/>
                    <a:pt x="193" y="499"/>
                  </a:cubicBezTo>
                  <a:cubicBezTo>
                    <a:pt x="195" y="500"/>
                    <a:pt x="195" y="500"/>
                    <a:pt x="195" y="500"/>
                  </a:cubicBezTo>
                  <a:cubicBezTo>
                    <a:pt x="194" y="499"/>
                    <a:pt x="198" y="499"/>
                    <a:pt x="197" y="498"/>
                  </a:cubicBezTo>
                  <a:cubicBezTo>
                    <a:pt x="195" y="498"/>
                    <a:pt x="195" y="498"/>
                    <a:pt x="195" y="498"/>
                  </a:cubicBezTo>
                  <a:cubicBezTo>
                    <a:pt x="196" y="498"/>
                    <a:pt x="196" y="498"/>
                    <a:pt x="197" y="498"/>
                  </a:cubicBezTo>
                  <a:cubicBezTo>
                    <a:pt x="196" y="498"/>
                    <a:pt x="196" y="497"/>
                    <a:pt x="196" y="497"/>
                  </a:cubicBezTo>
                  <a:cubicBezTo>
                    <a:pt x="197" y="497"/>
                    <a:pt x="197" y="497"/>
                    <a:pt x="197" y="497"/>
                  </a:cubicBezTo>
                  <a:cubicBezTo>
                    <a:pt x="196" y="497"/>
                    <a:pt x="193" y="496"/>
                    <a:pt x="196" y="496"/>
                  </a:cubicBezTo>
                  <a:cubicBezTo>
                    <a:pt x="193" y="496"/>
                    <a:pt x="196" y="496"/>
                    <a:pt x="194" y="497"/>
                  </a:cubicBezTo>
                  <a:cubicBezTo>
                    <a:pt x="192" y="497"/>
                    <a:pt x="193" y="496"/>
                    <a:pt x="192" y="496"/>
                  </a:cubicBezTo>
                  <a:cubicBezTo>
                    <a:pt x="195" y="496"/>
                    <a:pt x="192" y="495"/>
                    <a:pt x="192" y="495"/>
                  </a:cubicBezTo>
                  <a:cubicBezTo>
                    <a:pt x="193" y="494"/>
                    <a:pt x="194" y="494"/>
                    <a:pt x="194" y="494"/>
                  </a:cubicBezTo>
                  <a:cubicBezTo>
                    <a:pt x="193" y="494"/>
                    <a:pt x="193" y="494"/>
                    <a:pt x="193" y="494"/>
                  </a:cubicBezTo>
                  <a:cubicBezTo>
                    <a:pt x="196" y="493"/>
                    <a:pt x="192" y="493"/>
                    <a:pt x="193" y="492"/>
                  </a:cubicBezTo>
                  <a:cubicBezTo>
                    <a:pt x="194" y="492"/>
                    <a:pt x="195" y="492"/>
                    <a:pt x="196" y="492"/>
                  </a:cubicBezTo>
                  <a:cubicBezTo>
                    <a:pt x="193" y="493"/>
                    <a:pt x="193" y="491"/>
                    <a:pt x="191" y="491"/>
                  </a:cubicBezTo>
                  <a:cubicBezTo>
                    <a:pt x="192" y="490"/>
                    <a:pt x="194" y="492"/>
                    <a:pt x="196" y="491"/>
                  </a:cubicBezTo>
                  <a:cubicBezTo>
                    <a:pt x="194" y="491"/>
                    <a:pt x="197" y="490"/>
                    <a:pt x="195" y="490"/>
                  </a:cubicBezTo>
                  <a:cubicBezTo>
                    <a:pt x="194" y="491"/>
                    <a:pt x="193" y="490"/>
                    <a:pt x="192" y="490"/>
                  </a:cubicBezTo>
                  <a:cubicBezTo>
                    <a:pt x="192" y="489"/>
                    <a:pt x="193" y="490"/>
                    <a:pt x="194" y="489"/>
                  </a:cubicBezTo>
                  <a:cubicBezTo>
                    <a:pt x="193" y="489"/>
                    <a:pt x="191" y="488"/>
                    <a:pt x="191" y="489"/>
                  </a:cubicBezTo>
                  <a:cubicBezTo>
                    <a:pt x="191" y="488"/>
                    <a:pt x="189" y="488"/>
                    <a:pt x="190" y="487"/>
                  </a:cubicBezTo>
                  <a:cubicBezTo>
                    <a:pt x="192" y="487"/>
                    <a:pt x="191" y="488"/>
                    <a:pt x="192" y="488"/>
                  </a:cubicBezTo>
                  <a:cubicBezTo>
                    <a:pt x="192" y="487"/>
                    <a:pt x="188" y="488"/>
                    <a:pt x="187" y="487"/>
                  </a:cubicBezTo>
                  <a:cubicBezTo>
                    <a:pt x="187" y="487"/>
                    <a:pt x="184" y="487"/>
                    <a:pt x="183" y="486"/>
                  </a:cubicBezTo>
                  <a:cubicBezTo>
                    <a:pt x="183" y="485"/>
                    <a:pt x="184" y="487"/>
                    <a:pt x="186" y="486"/>
                  </a:cubicBezTo>
                  <a:cubicBezTo>
                    <a:pt x="185" y="486"/>
                    <a:pt x="185" y="486"/>
                    <a:pt x="185" y="486"/>
                  </a:cubicBezTo>
                  <a:cubicBezTo>
                    <a:pt x="188" y="485"/>
                    <a:pt x="190" y="487"/>
                    <a:pt x="193" y="486"/>
                  </a:cubicBezTo>
                  <a:cubicBezTo>
                    <a:pt x="192" y="486"/>
                    <a:pt x="192" y="486"/>
                    <a:pt x="192" y="486"/>
                  </a:cubicBezTo>
                  <a:cubicBezTo>
                    <a:pt x="195" y="486"/>
                    <a:pt x="195" y="486"/>
                    <a:pt x="195" y="486"/>
                  </a:cubicBezTo>
                  <a:cubicBezTo>
                    <a:pt x="193" y="486"/>
                    <a:pt x="194" y="485"/>
                    <a:pt x="194" y="484"/>
                  </a:cubicBezTo>
                  <a:cubicBezTo>
                    <a:pt x="192" y="484"/>
                    <a:pt x="194" y="485"/>
                    <a:pt x="193" y="485"/>
                  </a:cubicBezTo>
                  <a:cubicBezTo>
                    <a:pt x="192" y="484"/>
                    <a:pt x="190" y="484"/>
                    <a:pt x="191" y="483"/>
                  </a:cubicBezTo>
                  <a:cubicBezTo>
                    <a:pt x="192" y="484"/>
                    <a:pt x="193" y="483"/>
                    <a:pt x="194" y="483"/>
                  </a:cubicBezTo>
                  <a:cubicBezTo>
                    <a:pt x="195" y="483"/>
                    <a:pt x="192" y="483"/>
                    <a:pt x="193" y="482"/>
                  </a:cubicBezTo>
                  <a:cubicBezTo>
                    <a:pt x="194" y="483"/>
                    <a:pt x="194" y="483"/>
                    <a:pt x="194" y="483"/>
                  </a:cubicBezTo>
                  <a:cubicBezTo>
                    <a:pt x="194" y="480"/>
                    <a:pt x="194" y="478"/>
                    <a:pt x="190" y="476"/>
                  </a:cubicBezTo>
                  <a:cubicBezTo>
                    <a:pt x="191" y="475"/>
                    <a:pt x="191" y="475"/>
                    <a:pt x="193" y="474"/>
                  </a:cubicBezTo>
                  <a:cubicBezTo>
                    <a:pt x="192" y="474"/>
                    <a:pt x="191" y="474"/>
                    <a:pt x="191" y="473"/>
                  </a:cubicBezTo>
                  <a:cubicBezTo>
                    <a:pt x="193" y="473"/>
                    <a:pt x="193" y="473"/>
                    <a:pt x="193" y="473"/>
                  </a:cubicBezTo>
                  <a:cubicBezTo>
                    <a:pt x="194" y="472"/>
                    <a:pt x="192" y="472"/>
                    <a:pt x="191" y="471"/>
                  </a:cubicBezTo>
                  <a:cubicBezTo>
                    <a:pt x="193" y="471"/>
                    <a:pt x="193" y="471"/>
                    <a:pt x="193" y="471"/>
                  </a:cubicBezTo>
                  <a:cubicBezTo>
                    <a:pt x="194" y="471"/>
                    <a:pt x="192" y="470"/>
                    <a:pt x="191" y="470"/>
                  </a:cubicBezTo>
                  <a:cubicBezTo>
                    <a:pt x="193" y="470"/>
                    <a:pt x="193" y="470"/>
                    <a:pt x="193" y="470"/>
                  </a:cubicBezTo>
                  <a:cubicBezTo>
                    <a:pt x="191" y="470"/>
                    <a:pt x="191" y="470"/>
                    <a:pt x="191" y="470"/>
                  </a:cubicBezTo>
                  <a:cubicBezTo>
                    <a:pt x="191" y="469"/>
                    <a:pt x="191" y="468"/>
                    <a:pt x="193" y="469"/>
                  </a:cubicBezTo>
                  <a:cubicBezTo>
                    <a:pt x="193" y="469"/>
                    <a:pt x="192" y="468"/>
                    <a:pt x="192" y="468"/>
                  </a:cubicBezTo>
                  <a:cubicBezTo>
                    <a:pt x="193" y="468"/>
                    <a:pt x="193" y="467"/>
                    <a:pt x="193" y="466"/>
                  </a:cubicBezTo>
                  <a:cubicBezTo>
                    <a:pt x="192" y="466"/>
                    <a:pt x="191" y="466"/>
                    <a:pt x="190" y="466"/>
                  </a:cubicBezTo>
                  <a:cubicBezTo>
                    <a:pt x="188" y="465"/>
                    <a:pt x="190" y="466"/>
                    <a:pt x="189" y="465"/>
                  </a:cubicBezTo>
                  <a:cubicBezTo>
                    <a:pt x="190" y="465"/>
                    <a:pt x="191" y="465"/>
                    <a:pt x="192" y="465"/>
                  </a:cubicBezTo>
                  <a:cubicBezTo>
                    <a:pt x="195" y="465"/>
                    <a:pt x="192" y="462"/>
                    <a:pt x="193" y="461"/>
                  </a:cubicBezTo>
                  <a:cubicBezTo>
                    <a:pt x="192" y="460"/>
                    <a:pt x="192" y="460"/>
                    <a:pt x="192" y="460"/>
                  </a:cubicBezTo>
                  <a:cubicBezTo>
                    <a:pt x="195" y="460"/>
                    <a:pt x="193" y="459"/>
                    <a:pt x="194" y="458"/>
                  </a:cubicBezTo>
                  <a:cubicBezTo>
                    <a:pt x="193" y="458"/>
                    <a:pt x="191" y="457"/>
                    <a:pt x="191" y="456"/>
                  </a:cubicBezTo>
                  <a:cubicBezTo>
                    <a:pt x="189" y="455"/>
                    <a:pt x="193" y="457"/>
                    <a:pt x="195" y="457"/>
                  </a:cubicBezTo>
                  <a:cubicBezTo>
                    <a:pt x="194" y="456"/>
                    <a:pt x="194" y="456"/>
                    <a:pt x="194" y="456"/>
                  </a:cubicBezTo>
                  <a:cubicBezTo>
                    <a:pt x="194" y="456"/>
                    <a:pt x="194" y="456"/>
                    <a:pt x="194" y="456"/>
                  </a:cubicBezTo>
                  <a:cubicBezTo>
                    <a:pt x="194" y="455"/>
                    <a:pt x="193" y="454"/>
                    <a:pt x="194" y="454"/>
                  </a:cubicBezTo>
                  <a:cubicBezTo>
                    <a:pt x="194" y="454"/>
                    <a:pt x="194" y="454"/>
                    <a:pt x="194" y="454"/>
                  </a:cubicBezTo>
                  <a:cubicBezTo>
                    <a:pt x="195" y="454"/>
                    <a:pt x="196" y="455"/>
                    <a:pt x="196" y="454"/>
                  </a:cubicBezTo>
                  <a:cubicBezTo>
                    <a:pt x="194" y="453"/>
                    <a:pt x="196" y="453"/>
                    <a:pt x="194" y="452"/>
                  </a:cubicBezTo>
                  <a:cubicBezTo>
                    <a:pt x="195" y="452"/>
                    <a:pt x="195" y="452"/>
                    <a:pt x="195" y="452"/>
                  </a:cubicBezTo>
                  <a:cubicBezTo>
                    <a:pt x="194" y="451"/>
                    <a:pt x="194" y="451"/>
                    <a:pt x="194" y="451"/>
                  </a:cubicBezTo>
                  <a:cubicBezTo>
                    <a:pt x="195" y="451"/>
                    <a:pt x="195" y="451"/>
                    <a:pt x="195" y="451"/>
                  </a:cubicBezTo>
                  <a:cubicBezTo>
                    <a:pt x="196" y="453"/>
                    <a:pt x="196" y="453"/>
                    <a:pt x="196" y="453"/>
                  </a:cubicBezTo>
                  <a:cubicBezTo>
                    <a:pt x="197" y="452"/>
                    <a:pt x="195" y="452"/>
                    <a:pt x="194" y="451"/>
                  </a:cubicBezTo>
                  <a:cubicBezTo>
                    <a:pt x="193" y="450"/>
                    <a:pt x="195" y="450"/>
                    <a:pt x="195" y="451"/>
                  </a:cubicBezTo>
                  <a:cubicBezTo>
                    <a:pt x="196" y="451"/>
                    <a:pt x="195" y="451"/>
                    <a:pt x="195" y="451"/>
                  </a:cubicBezTo>
                  <a:cubicBezTo>
                    <a:pt x="196" y="452"/>
                    <a:pt x="196" y="451"/>
                    <a:pt x="196" y="452"/>
                  </a:cubicBezTo>
                  <a:cubicBezTo>
                    <a:pt x="196" y="451"/>
                    <a:pt x="195" y="450"/>
                    <a:pt x="195" y="450"/>
                  </a:cubicBezTo>
                  <a:cubicBezTo>
                    <a:pt x="195" y="451"/>
                    <a:pt x="196" y="450"/>
                    <a:pt x="197" y="451"/>
                  </a:cubicBezTo>
                  <a:cubicBezTo>
                    <a:pt x="196" y="450"/>
                    <a:pt x="197" y="450"/>
                    <a:pt x="196" y="450"/>
                  </a:cubicBezTo>
                  <a:cubicBezTo>
                    <a:pt x="196" y="450"/>
                    <a:pt x="195" y="449"/>
                    <a:pt x="194" y="449"/>
                  </a:cubicBezTo>
                  <a:cubicBezTo>
                    <a:pt x="194" y="448"/>
                    <a:pt x="194" y="448"/>
                    <a:pt x="195" y="448"/>
                  </a:cubicBezTo>
                  <a:cubicBezTo>
                    <a:pt x="195" y="449"/>
                    <a:pt x="195" y="449"/>
                    <a:pt x="195" y="449"/>
                  </a:cubicBezTo>
                  <a:cubicBezTo>
                    <a:pt x="195" y="448"/>
                    <a:pt x="196" y="448"/>
                    <a:pt x="194" y="447"/>
                  </a:cubicBezTo>
                  <a:cubicBezTo>
                    <a:pt x="196" y="449"/>
                    <a:pt x="196" y="449"/>
                    <a:pt x="196" y="449"/>
                  </a:cubicBezTo>
                  <a:cubicBezTo>
                    <a:pt x="196" y="448"/>
                    <a:pt x="196" y="448"/>
                    <a:pt x="196" y="447"/>
                  </a:cubicBezTo>
                  <a:cubicBezTo>
                    <a:pt x="197" y="448"/>
                    <a:pt x="198" y="450"/>
                    <a:pt x="199" y="450"/>
                  </a:cubicBezTo>
                  <a:cubicBezTo>
                    <a:pt x="198" y="448"/>
                    <a:pt x="198" y="448"/>
                    <a:pt x="198" y="448"/>
                  </a:cubicBezTo>
                  <a:cubicBezTo>
                    <a:pt x="199" y="448"/>
                    <a:pt x="199" y="448"/>
                    <a:pt x="199" y="449"/>
                  </a:cubicBezTo>
                  <a:cubicBezTo>
                    <a:pt x="200" y="449"/>
                    <a:pt x="198" y="444"/>
                    <a:pt x="199" y="445"/>
                  </a:cubicBezTo>
                  <a:cubicBezTo>
                    <a:pt x="200" y="447"/>
                    <a:pt x="200" y="447"/>
                    <a:pt x="201" y="447"/>
                  </a:cubicBezTo>
                  <a:cubicBezTo>
                    <a:pt x="200" y="446"/>
                    <a:pt x="200" y="446"/>
                    <a:pt x="200" y="446"/>
                  </a:cubicBezTo>
                  <a:cubicBezTo>
                    <a:pt x="200" y="446"/>
                    <a:pt x="201" y="448"/>
                    <a:pt x="200" y="447"/>
                  </a:cubicBezTo>
                  <a:cubicBezTo>
                    <a:pt x="199" y="446"/>
                    <a:pt x="200" y="446"/>
                    <a:pt x="200" y="445"/>
                  </a:cubicBezTo>
                  <a:cubicBezTo>
                    <a:pt x="200" y="446"/>
                    <a:pt x="201" y="447"/>
                    <a:pt x="202" y="447"/>
                  </a:cubicBezTo>
                  <a:cubicBezTo>
                    <a:pt x="202" y="447"/>
                    <a:pt x="202" y="447"/>
                    <a:pt x="202" y="447"/>
                  </a:cubicBezTo>
                  <a:cubicBezTo>
                    <a:pt x="205" y="449"/>
                    <a:pt x="200" y="450"/>
                    <a:pt x="204" y="454"/>
                  </a:cubicBezTo>
                  <a:cubicBezTo>
                    <a:pt x="205" y="456"/>
                    <a:pt x="206" y="463"/>
                    <a:pt x="206" y="463"/>
                  </a:cubicBezTo>
                  <a:cubicBezTo>
                    <a:pt x="214" y="451"/>
                    <a:pt x="212" y="449"/>
                    <a:pt x="214" y="446"/>
                  </a:cubicBezTo>
                  <a:cubicBezTo>
                    <a:pt x="214" y="447"/>
                    <a:pt x="214" y="447"/>
                    <a:pt x="214" y="447"/>
                  </a:cubicBezTo>
                  <a:cubicBezTo>
                    <a:pt x="214" y="446"/>
                    <a:pt x="214" y="446"/>
                    <a:pt x="214" y="446"/>
                  </a:cubicBezTo>
                  <a:cubicBezTo>
                    <a:pt x="214" y="446"/>
                    <a:pt x="215" y="446"/>
                    <a:pt x="215" y="446"/>
                  </a:cubicBezTo>
                  <a:cubicBezTo>
                    <a:pt x="215" y="446"/>
                    <a:pt x="215" y="447"/>
                    <a:pt x="216" y="445"/>
                  </a:cubicBezTo>
                  <a:cubicBezTo>
                    <a:pt x="216" y="445"/>
                    <a:pt x="216" y="445"/>
                    <a:pt x="216" y="445"/>
                  </a:cubicBezTo>
                  <a:cubicBezTo>
                    <a:pt x="216" y="445"/>
                    <a:pt x="217" y="443"/>
                    <a:pt x="217" y="443"/>
                  </a:cubicBezTo>
                  <a:cubicBezTo>
                    <a:pt x="216" y="445"/>
                    <a:pt x="216" y="445"/>
                    <a:pt x="216" y="445"/>
                  </a:cubicBezTo>
                  <a:cubicBezTo>
                    <a:pt x="216" y="447"/>
                    <a:pt x="217" y="446"/>
                    <a:pt x="217" y="447"/>
                  </a:cubicBezTo>
                  <a:cubicBezTo>
                    <a:pt x="217" y="445"/>
                    <a:pt x="217" y="447"/>
                    <a:pt x="218" y="445"/>
                  </a:cubicBezTo>
                  <a:cubicBezTo>
                    <a:pt x="218" y="445"/>
                    <a:pt x="218" y="445"/>
                    <a:pt x="218" y="445"/>
                  </a:cubicBezTo>
                  <a:cubicBezTo>
                    <a:pt x="219" y="445"/>
                    <a:pt x="219" y="444"/>
                    <a:pt x="220" y="444"/>
                  </a:cubicBezTo>
                  <a:cubicBezTo>
                    <a:pt x="220" y="444"/>
                    <a:pt x="219" y="446"/>
                    <a:pt x="219" y="446"/>
                  </a:cubicBezTo>
                  <a:cubicBezTo>
                    <a:pt x="219" y="447"/>
                    <a:pt x="219" y="447"/>
                    <a:pt x="220" y="447"/>
                  </a:cubicBezTo>
                  <a:cubicBezTo>
                    <a:pt x="220" y="447"/>
                    <a:pt x="220" y="446"/>
                    <a:pt x="220" y="446"/>
                  </a:cubicBezTo>
                  <a:cubicBezTo>
                    <a:pt x="220" y="446"/>
                    <a:pt x="220" y="446"/>
                    <a:pt x="220" y="447"/>
                  </a:cubicBezTo>
                  <a:cubicBezTo>
                    <a:pt x="220" y="446"/>
                    <a:pt x="220" y="446"/>
                    <a:pt x="220" y="446"/>
                  </a:cubicBezTo>
                  <a:cubicBezTo>
                    <a:pt x="220" y="446"/>
                    <a:pt x="220" y="446"/>
                    <a:pt x="220" y="447"/>
                  </a:cubicBezTo>
                  <a:cubicBezTo>
                    <a:pt x="220" y="447"/>
                    <a:pt x="220" y="447"/>
                    <a:pt x="220" y="447"/>
                  </a:cubicBezTo>
                  <a:cubicBezTo>
                    <a:pt x="220" y="447"/>
                    <a:pt x="220" y="447"/>
                    <a:pt x="220" y="447"/>
                  </a:cubicBezTo>
                  <a:cubicBezTo>
                    <a:pt x="220" y="447"/>
                    <a:pt x="220" y="447"/>
                    <a:pt x="220" y="447"/>
                  </a:cubicBezTo>
                  <a:cubicBezTo>
                    <a:pt x="220" y="447"/>
                    <a:pt x="220" y="447"/>
                    <a:pt x="220" y="448"/>
                  </a:cubicBezTo>
                  <a:cubicBezTo>
                    <a:pt x="220" y="449"/>
                    <a:pt x="220" y="449"/>
                    <a:pt x="220" y="449"/>
                  </a:cubicBezTo>
                  <a:cubicBezTo>
                    <a:pt x="220" y="449"/>
                    <a:pt x="221" y="448"/>
                    <a:pt x="221" y="447"/>
                  </a:cubicBezTo>
                  <a:cubicBezTo>
                    <a:pt x="222" y="449"/>
                    <a:pt x="224" y="448"/>
                    <a:pt x="225" y="448"/>
                  </a:cubicBezTo>
                  <a:cubicBezTo>
                    <a:pt x="225" y="448"/>
                    <a:pt x="224" y="449"/>
                    <a:pt x="225" y="449"/>
                  </a:cubicBezTo>
                  <a:cubicBezTo>
                    <a:pt x="225" y="449"/>
                    <a:pt x="226" y="448"/>
                    <a:pt x="226" y="449"/>
                  </a:cubicBezTo>
                  <a:cubicBezTo>
                    <a:pt x="226" y="448"/>
                    <a:pt x="225" y="450"/>
                    <a:pt x="225" y="450"/>
                  </a:cubicBezTo>
                  <a:cubicBezTo>
                    <a:pt x="225" y="451"/>
                    <a:pt x="226" y="449"/>
                    <a:pt x="226" y="449"/>
                  </a:cubicBezTo>
                  <a:cubicBezTo>
                    <a:pt x="225" y="452"/>
                    <a:pt x="229" y="450"/>
                    <a:pt x="229" y="452"/>
                  </a:cubicBezTo>
                  <a:cubicBezTo>
                    <a:pt x="229" y="451"/>
                    <a:pt x="228" y="452"/>
                    <a:pt x="227" y="452"/>
                  </a:cubicBezTo>
                  <a:cubicBezTo>
                    <a:pt x="228" y="452"/>
                    <a:pt x="229" y="452"/>
                    <a:pt x="232" y="452"/>
                  </a:cubicBezTo>
                  <a:cubicBezTo>
                    <a:pt x="230" y="453"/>
                    <a:pt x="230" y="453"/>
                    <a:pt x="230" y="453"/>
                  </a:cubicBezTo>
                  <a:cubicBezTo>
                    <a:pt x="230" y="453"/>
                    <a:pt x="231" y="453"/>
                    <a:pt x="232" y="453"/>
                  </a:cubicBezTo>
                  <a:cubicBezTo>
                    <a:pt x="233" y="452"/>
                    <a:pt x="234" y="452"/>
                    <a:pt x="234" y="452"/>
                  </a:cubicBezTo>
                  <a:cubicBezTo>
                    <a:pt x="234" y="452"/>
                    <a:pt x="234" y="452"/>
                    <a:pt x="234" y="452"/>
                  </a:cubicBezTo>
                  <a:cubicBezTo>
                    <a:pt x="235" y="453"/>
                    <a:pt x="235" y="452"/>
                    <a:pt x="236" y="453"/>
                  </a:cubicBezTo>
                  <a:cubicBezTo>
                    <a:pt x="235" y="454"/>
                    <a:pt x="235" y="453"/>
                    <a:pt x="234" y="454"/>
                  </a:cubicBezTo>
                  <a:cubicBezTo>
                    <a:pt x="232" y="455"/>
                    <a:pt x="233" y="456"/>
                    <a:pt x="233" y="456"/>
                  </a:cubicBezTo>
                  <a:cubicBezTo>
                    <a:pt x="235" y="456"/>
                    <a:pt x="235" y="456"/>
                    <a:pt x="235" y="456"/>
                  </a:cubicBezTo>
                  <a:cubicBezTo>
                    <a:pt x="236" y="456"/>
                    <a:pt x="234" y="457"/>
                    <a:pt x="234" y="457"/>
                  </a:cubicBezTo>
                  <a:cubicBezTo>
                    <a:pt x="239" y="456"/>
                    <a:pt x="239" y="456"/>
                    <a:pt x="239" y="456"/>
                  </a:cubicBezTo>
                  <a:cubicBezTo>
                    <a:pt x="238" y="456"/>
                    <a:pt x="237" y="458"/>
                    <a:pt x="236" y="457"/>
                  </a:cubicBezTo>
                  <a:cubicBezTo>
                    <a:pt x="237" y="458"/>
                    <a:pt x="240" y="458"/>
                    <a:pt x="241" y="458"/>
                  </a:cubicBezTo>
                  <a:cubicBezTo>
                    <a:pt x="241" y="459"/>
                    <a:pt x="243" y="459"/>
                    <a:pt x="243" y="460"/>
                  </a:cubicBezTo>
                  <a:cubicBezTo>
                    <a:pt x="242" y="460"/>
                    <a:pt x="243" y="459"/>
                    <a:pt x="242" y="460"/>
                  </a:cubicBezTo>
                  <a:cubicBezTo>
                    <a:pt x="240" y="461"/>
                    <a:pt x="240" y="461"/>
                    <a:pt x="240" y="461"/>
                  </a:cubicBezTo>
                  <a:cubicBezTo>
                    <a:pt x="240" y="460"/>
                    <a:pt x="238" y="461"/>
                    <a:pt x="237" y="461"/>
                  </a:cubicBezTo>
                  <a:cubicBezTo>
                    <a:pt x="238" y="462"/>
                    <a:pt x="238" y="463"/>
                    <a:pt x="237" y="464"/>
                  </a:cubicBezTo>
                  <a:cubicBezTo>
                    <a:pt x="240" y="463"/>
                    <a:pt x="239" y="465"/>
                    <a:pt x="242" y="465"/>
                  </a:cubicBezTo>
                  <a:cubicBezTo>
                    <a:pt x="242" y="466"/>
                    <a:pt x="240" y="466"/>
                    <a:pt x="239" y="466"/>
                  </a:cubicBezTo>
                  <a:cubicBezTo>
                    <a:pt x="240" y="467"/>
                    <a:pt x="240" y="468"/>
                    <a:pt x="240" y="469"/>
                  </a:cubicBezTo>
                  <a:cubicBezTo>
                    <a:pt x="240" y="469"/>
                    <a:pt x="240" y="469"/>
                    <a:pt x="240" y="469"/>
                  </a:cubicBezTo>
                  <a:cubicBezTo>
                    <a:pt x="240" y="470"/>
                    <a:pt x="240" y="472"/>
                    <a:pt x="242" y="472"/>
                  </a:cubicBezTo>
                  <a:cubicBezTo>
                    <a:pt x="241" y="472"/>
                    <a:pt x="241" y="472"/>
                    <a:pt x="241" y="472"/>
                  </a:cubicBezTo>
                  <a:cubicBezTo>
                    <a:pt x="240" y="473"/>
                    <a:pt x="244" y="472"/>
                    <a:pt x="243" y="474"/>
                  </a:cubicBezTo>
                  <a:cubicBezTo>
                    <a:pt x="242" y="473"/>
                    <a:pt x="242" y="473"/>
                    <a:pt x="242" y="473"/>
                  </a:cubicBezTo>
                  <a:cubicBezTo>
                    <a:pt x="243" y="474"/>
                    <a:pt x="241" y="475"/>
                    <a:pt x="243" y="476"/>
                  </a:cubicBezTo>
                  <a:cubicBezTo>
                    <a:pt x="242" y="476"/>
                    <a:pt x="242" y="476"/>
                    <a:pt x="241" y="475"/>
                  </a:cubicBezTo>
                  <a:cubicBezTo>
                    <a:pt x="242" y="476"/>
                    <a:pt x="242" y="477"/>
                    <a:pt x="243" y="478"/>
                  </a:cubicBezTo>
                  <a:cubicBezTo>
                    <a:pt x="241" y="478"/>
                    <a:pt x="241" y="478"/>
                    <a:pt x="241" y="478"/>
                  </a:cubicBezTo>
                  <a:cubicBezTo>
                    <a:pt x="240" y="478"/>
                    <a:pt x="244" y="478"/>
                    <a:pt x="243" y="479"/>
                  </a:cubicBezTo>
                  <a:cubicBezTo>
                    <a:pt x="243" y="479"/>
                    <a:pt x="242" y="480"/>
                    <a:pt x="242" y="480"/>
                  </a:cubicBezTo>
                  <a:cubicBezTo>
                    <a:pt x="243" y="480"/>
                    <a:pt x="243" y="481"/>
                    <a:pt x="243" y="481"/>
                  </a:cubicBezTo>
                  <a:cubicBezTo>
                    <a:pt x="241" y="482"/>
                    <a:pt x="241" y="482"/>
                    <a:pt x="241" y="482"/>
                  </a:cubicBezTo>
                  <a:cubicBezTo>
                    <a:pt x="241" y="486"/>
                    <a:pt x="241" y="490"/>
                    <a:pt x="243" y="494"/>
                  </a:cubicBezTo>
                  <a:cubicBezTo>
                    <a:pt x="240" y="494"/>
                    <a:pt x="241" y="493"/>
                    <a:pt x="240" y="493"/>
                  </a:cubicBezTo>
                  <a:cubicBezTo>
                    <a:pt x="242" y="493"/>
                    <a:pt x="240" y="494"/>
                    <a:pt x="241" y="495"/>
                  </a:cubicBezTo>
                  <a:cubicBezTo>
                    <a:pt x="241" y="495"/>
                    <a:pt x="241" y="495"/>
                    <a:pt x="241" y="495"/>
                  </a:cubicBezTo>
                  <a:cubicBezTo>
                    <a:pt x="241" y="496"/>
                    <a:pt x="240" y="496"/>
                    <a:pt x="240" y="497"/>
                  </a:cubicBezTo>
                  <a:cubicBezTo>
                    <a:pt x="241" y="497"/>
                    <a:pt x="241" y="497"/>
                    <a:pt x="241" y="497"/>
                  </a:cubicBezTo>
                  <a:cubicBezTo>
                    <a:pt x="242" y="497"/>
                    <a:pt x="238" y="498"/>
                    <a:pt x="241" y="498"/>
                  </a:cubicBezTo>
                  <a:cubicBezTo>
                    <a:pt x="239" y="499"/>
                    <a:pt x="239" y="499"/>
                    <a:pt x="239" y="499"/>
                  </a:cubicBezTo>
                  <a:cubicBezTo>
                    <a:pt x="242" y="499"/>
                    <a:pt x="238" y="499"/>
                    <a:pt x="240" y="500"/>
                  </a:cubicBezTo>
                  <a:cubicBezTo>
                    <a:pt x="240" y="500"/>
                    <a:pt x="240" y="500"/>
                    <a:pt x="240" y="500"/>
                  </a:cubicBezTo>
                  <a:cubicBezTo>
                    <a:pt x="239" y="501"/>
                    <a:pt x="243" y="502"/>
                    <a:pt x="241" y="502"/>
                  </a:cubicBezTo>
                  <a:cubicBezTo>
                    <a:pt x="241" y="503"/>
                    <a:pt x="242" y="504"/>
                    <a:pt x="244" y="504"/>
                  </a:cubicBezTo>
                  <a:cubicBezTo>
                    <a:pt x="241" y="504"/>
                    <a:pt x="241" y="504"/>
                    <a:pt x="241" y="504"/>
                  </a:cubicBezTo>
                  <a:cubicBezTo>
                    <a:pt x="242" y="507"/>
                    <a:pt x="241" y="511"/>
                    <a:pt x="244" y="513"/>
                  </a:cubicBezTo>
                  <a:cubicBezTo>
                    <a:pt x="243" y="513"/>
                    <a:pt x="243" y="513"/>
                    <a:pt x="243" y="513"/>
                  </a:cubicBezTo>
                  <a:cubicBezTo>
                    <a:pt x="245" y="515"/>
                    <a:pt x="241" y="517"/>
                    <a:pt x="245" y="518"/>
                  </a:cubicBezTo>
                  <a:cubicBezTo>
                    <a:pt x="247" y="518"/>
                    <a:pt x="247" y="518"/>
                    <a:pt x="247" y="518"/>
                  </a:cubicBezTo>
                  <a:cubicBezTo>
                    <a:pt x="244" y="519"/>
                    <a:pt x="244" y="519"/>
                    <a:pt x="244" y="519"/>
                  </a:cubicBezTo>
                  <a:cubicBezTo>
                    <a:pt x="246" y="519"/>
                    <a:pt x="245" y="520"/>
                    <a:pt x="247" y="521"/>
                  </a:cubicBezTo>
                  <a:cubicBezTo>
                    <a:pt x="245" y="521"/>
                    <a:pt x="245" y="521"/>
                    <a:pt x="245" y="521"/>
                  </a:cubicBezTo>
                  <a:cubicBezTo>
                    <a:pt x="245" y="521"/>
                    <a:pt x="247" y="522"/>
                    <a:pt x="247" y="523"/>
                  </a:cubicBezTo>
                  <a:cubicBezTo>
                    <a:pt x="246" y="523"/>
                    <a:pt x="246" y="523"/>
                    <a:pt x="246" y="523"/>
                  </a:cubicBezTo>
                  <a:cubicBezTo>
                    <a:pt x="243" y="527"/>
                    <a:pt x="241" y="532"/>
                    <a:pt x="246" y="534"/>
                  </a:cubicBezTo>
                  <a:cubicBezTo>
                    <a:pt x="247" y="535"/>
                    <a:pt x="243" y="535"/>
                    <a:pt x="244" y="536"/>
                  </a:cubicBezTo>
                  <a:cubicBezTo>
                    <a:pt x="247" y="538"/>
                    <a:pt x="245" y="541"/>
                    <a:pt x="247" y="543"/>
                  </a:cubicBezTo>
                  <a:cubicBezTo>
                    <a:pt x="246" y="546"/>
                    <a:pt x="244" y="545"/>
                    <a:pt x="243" y="548"/>
                  </a:cubicBezTo>
                  <a:cubicBezTo>
                    <a:pt x="243" y="547"/>
                    <a:pt x="243" y="547"/>
                    <a:pt x="243" y="547"/>
                  </a:cubicBezTo>
                  <a:cubicBezTo>
                    <a:pt x="242" y="549"/>
                    <a:pt x="241" y="547"/>
                    <a:pt x="240" y="546"/>
                  </a:cubicBezTo>
                  <a:cubicBezTo>
                    <a:pt x="240" y="547"/>
                    <a:pt x="239" y="547"/>
                    <a:pt x="240" y="549"/>
                  </a:cubicBezTo>
                  <a:cubicBezTo>
                    <a:pt x="239" y="550"/>
                    <a:pt x="238" y="546"/>
                    <a:pt x="238" y="547"/>
                  </a:cubicBezTo>
                  <a:cubicBezTo>
                    <a:pt x="238" y="546"/>
                    <a:pt x="238" y="548"/>
                    <a:pt x="238" y="548"/>
                  </a:cubicBezTo>
                  <a:cubicBezTo>
                    <a:pt x="236" y="550"/>
                    <a:pt x="238" y="546"/>
                    <a:pt x="235" y="545"/>
                  </a:cubicBezTo>
                  <a:cubicBezTo>
                    <a:pt x="232" y="546"/>
                    <a:pt x="228" y="548"/>
                    <a:pt x="225" y="547"/>
                  </a:cubicBezTo>
                  <a:cubicBezTo>
                    <a:pt x="225" y="547"/>
                    <a:pt x="225" y="549"/>
                    <a:pt x="225" y="549"/>
                  </a:cubicBezTo>
                  <a:cubicBezTo>
                    <a:pt x="224" y="546"/>
                    <a:pt x="224" y="550"/>
                    <a:pt x="223" y="549"/>
                  </a:cubicBezTo>
                  <a:cubicBezTo>
                    <a:pt x="223" y="548"/>
                    <a:pt x="223" y="548"/>
                    <a:pt x="223" y="547"/>
                  </a:cubicBezTo>
                  <a:cubicBezTo>
                    <a:pt x="222" y="546"/>
                    <a:pt x="220" y="548"/>
                    <a:pt x="219" y="547"/>
                  </a:cubicBezTo>
                  <a:cubicBezTo>
                    <a:pt x="218" y="549"/>
                    <a:pt x="216" y="546"/>
                    <a:pt x="215" y="548"/>
                  </a:cubicBezTo>
                  <a:cubicBezTo>
                    <a:pt x="215" y="546"/>
                    <a:pt x="214" y="547"/>
                    <a:pt x="214" y="546"/>
                  </a:cubicBezTo>
                  <a:cubicBezTo>
                    <a:pt x="213" y="550"/>
                    <a:pt x="211" y="545"/>
                    <a:pt x="210" y="547"/>
                  </a:cubicBezTo>
                  <a:cubicBezTo>
                    <a:pt x="210" y="547"/>
                    <a:pt x="210" y="547"/>
                    <a:pt x="210" y="547"/>
                  </a:cubicBezTo>
                  <a:cubicBezTo>
                    <a:pt x="206" y="547"/>
                    <a:pt x="202" y="547"/>
                    <a:pt x="198" y="549"/>
                  </a:cubicBezTo>
                  <a:cubicBezTo>
                    <a:pt x="195" y="549"/>
                    <a:pt x="193" y="546"/>
                    <a:pt x="190" y="547"/>
                  </a:cubicBezTo>
                  <a:cubicBezTo>
                    <a:pt x="190" y="548"/>
                    <a:pt x="190" y="549"/>
                    <a:pt x="190" y="549"/>
                  </a:cubicBezTo>
                  <a:cubicBezTo>
                    <a:pt x="189" y="549"/>
                    <a:pt x="190" y="548"/>
                    <a:pt x="190" y="547"/>
                  </a:cubicBezTo>
                  <a:cubicBezTo>
                    <a:pt x="188" y="549"/>
                    <a:pt x="187" y="547"/>
                    <a:pt x="185" y="547"/>
                  </a:cubicBezTo>
                  <a:cubicBezTo>
                    <a:pt x="185" y="548"/>
                    <a:pt x="184" y="548"/>
                    <a:pt x="185" y="549"/>
                  </a:cubicBezTo>
                  <a:cubicBezTo>
                    <a:pt x="183" y="546"/>
                    <a:pt x="181" y="550"/>
                    <a:pt x="179" y="548"/>
                  </a:cubicBezTo>
                  <a:cubicBezTo>
                    <a:pt x="179" y="552"/>
                    <a:pt x="178" y="550"/>
                    <a:pt x="177" y="551"/>
                  </a:cubicBezTo>
                  <a:cubicBezTo>
                    <a:pt x="177" y="551"/>
                    <a:pt x="177" y="550"/>
                    <a:pt x="177" y="549"/>
                  </a:cubicBezTo>
                  <a:cubicBezTo>
                    <a:pt x="175" y="550"/>
                    <a:pt x="175" y="550"/>
                    <a:pt x="173" y="549"/>
                  </a:cubicBezTo>
                  <a:cubicBezTo>
                    <a:pt x="172" y="549"/>
                    <a:pt x="172" y="551"/>
                    <a:pt x="171" y="551"/>
                  </a:cubicBezTo>
                  <a:cubicBezTo>
                    <a:pt x="171" y="548"/>
                    <a:pt x="170" y="550"/>
                    <a:pt x="169" y="550"/>
                  </a:cubicBezTo>
                  <a:cubicBezTo>
                    <a:pt x="169" y="552"/>
                    <a:pt x="168" y="553"/>
                    <a:pt x="167" y="552"/>
                  </a:cubicBezTo>
                  <a:cubicBezTo>
                    <a:pt x="168" y="549"/>
                    <a:pt x="168" y="549"/>
                    <a:pt x="168" y="549"/>
                  </a:cubicBezTo>
                  <a:cubicBezTo>
                    <a:pt x="165" y="551"/>
                    <a:pt x="162" y="548"/>
                    <a:pt x="159" y="551"/>
                  </a:cubicBezTo>
                  <a:cubicBezTo>
                    <a:pt x="159" y="549"/>
                    <a:pt x="159" y="549"/>
                    <a:pt x="159" y="549"/>
                  </a:cubicBezTo>
                  <a:cubicBezTo>
                    <a:pt x="156" y="550"/>
                    <a:pt x="154" y="548"/>
                    <a:pt x="151" y="549"/>
                  </a:cubicBezTo>
                  <a:cubicBezTo>
                    <a:pt x="150" y="548"/>
                    <a:pt x="150" y="547"/>
                    <a:pt x="149" y="547"/>
                  </a:cubicBezTo>
                  <a:cubicBezTo>
                    <a:pt x="148" y="548"/>
                    <a:pt x="148" y="548"/>
                    <a:pt x="146" y="549"/>
                  </a:cubicBezTo>
                  <a:cubicBezTo>
                    <a:pt x="146" y="549"/>
                    <a:pt x="146" y="548"/>
                    <a:pt x="147" y="547"/>
                  </a:cubicBezTo>
                  <a:cubicBezTo>
                    <a:pt x="146" y="546"/>
                    <a:pt x="147" y="544"/>
                    <a:pt x="145" y="545"/>
                  </a:cubicBezTo>
                  <a:cubicBezTo>
                    <a:pt x="146" y="545"/>
                    <a:pt x="146" y="545"/>
                    <a:pt x="146" y="545"/>
                  </a:cubicBezTo>
                  <a:cubicBezTo>
                    <a:pt x="145" y="545"/>
                    <a:pt x="143" y="545"/>
                    <a:pt x="144" y="544"/>
                  </a:cubicBezTo>
                  <a:cubicBezTo>
                    <a:pt x="143" y="544"/>
                    <a:pt x="142" y="543"/>
                    <a:pt x="140" y="544"/>
                  </a:cubicBezTo>
                  <a:cubicBezTo>
                    <a:pt x="140" y="543"/>
                    <a:pt x="143" y="543"/>
                    <a:pt x="141" y="543"/>
                  </a:cubicBezTo>
                  <a:cubicBezTo>
                    <a:pt x="143" y="543"/>
                    <a:pt x="143" y="543"/>
                    <a:pt x="143" y="543"/>
                  </a:cubicBezTo>
                  <a:cubicBezTo>
                    <a:pt x="143" y="541"/>
                    <a:pt x="142" y="539"/>
                    <a:pt x="142" y="537"/>
                  </a:cubicBezTo>
                  <a:cubicBezTo>
                    <a:pt x="145" y="537"/>
                    <a:pt x="142" y="534"/>
                    <a:pt x="144" y="534"/>
                  </a:cubicBezTo>
                  <a:cubicBezTo>
                    <a:pt x="143" y="533"/>
                    <a:pt x="146" y="532"/>
                    <a:pt x="143" y="530"/>
                  </a:cubicBezTo>
                  <a:cubicBezTo>
                    <a:pt x="144" y="531"/>
                    <a:pt x="144" y="531"/>
                    <a:pt x="144" y="531"/>
                  </a:cubicBezTo>
                  <a:cubicBezTo>
                    <a:pt x="145" y="530"/>
                    <a:pt x="146" y="528"/>
                    <a:pt x="147" y="527"/>
                  </a:cubicBezTo>
                  <a:cubicBezTo>
                    <a:pt x="148" y="527"/>
                    <a:pt x="146" y="526"/>
                    <a:pt x="146" y="525"/>
                  </a:cubicBezTo>
                  <a:cubicBezTo>
                    <a:pt x="147" y="525"/>
                    <a:pt x="147" y="525"/>
                    <a:pt x="147" y="525"/>
                  </a:cubicBezTo>
                  <a:cubicBezTo>
                    <a:pt x="147" y="524"/>
                    <a:pt x="145" y="523"/>
                    <a:pt x="145" y="522"/>
                  </a:cubicBezTo>
                  <a:cubicBezTo>
                    <a:pt x="146" y="522"/>
                    <a:pt x="145" y="521"/>
                    <a:pt x="146" y="521"/>
                  </a:cubicBezTo>
                  <a:cubicBezTo>
                    <a:pt x="146" y="522"/>
                    <a:pt x="147" y="523"/>
                    <a:pt x="149" y="525"/>
                  </a:cubicBezTo>
                  <a:cubicBezTo>
                    <a:pt x="150" y="525"/>
                    <a:pt x="147" y="522"/>
                    <a:pt x="149" y="523"/>
                  </a:cubicBezTo>
                  <a:cubicBezTo>
                    <a:pt x="150" y="522"/>
                    <a:pt x="150" y="521"/>
                    <a:pt x="149" y="520"/>
                  </a:cubicBezTo>
                  <a:cubicBezTo>
                    <a:pt x="149" y="521"/>
                    <a:pt x="150" y="520"/>
                    <a:pt x="150" y="521"/>
                  </a:cubicBezTo>
                  <a:cubicBezTo>
                    <a:pt x="151" y="521"/>
                    <a:pt x="151" y="520"/>
                    <a:pt x="151" y="520"/>
                  </a:cubicBezTo>
                  <a:cubicBezTo>
                    <a:pt x="150" y="520"/>
                    <a:pt x="150" y="520"/>
                    <a:pt x="150" y="520"/>
                  </a:cubicBezTo>
                  <a:cubicBezTo>
                    <a:pt x="149" y="519"/>
                    <a:pt x="150" y="518"/>
                    <a:pt x="148" y="517"/>
                  </a:cubicBezTo>
                  <a:cubicBezTo>
                    <a:pt x="148" y="517"/>
                    <a:pt x="149" y="518"/>
                    <a:pt x="148" y="518"/>
                  </a:cubicBezTo>
                  <a:cubicBezTo>
                    <a:pt x="147" y="517"/>
                    <a:pt x="148" y="516"/>
                    <a:pt x="149" y="516"/>
                  </a:cubicBezTo>
                  <a:cubicBezTo>
                    <a:pt x="150" y="517"/>
                    <a:pt x="150" y="519"/>
                    <a:pt x="151" y="519"/>
                  </a:cubicBezTo>
                  <a:cubicBezTo>
                    <a:pt x="150" y="515"/>
                    <a:pt x="150" y="515"/>
                    <a:pt x="150" y="515"/>
                  </a:cubicBezTo>
                  <a:cubicBezTo>
                    <a:pt x="150" y="516"/>
                    <a:pt x="149" y="516"/>
                    <a:pt x="148" y="515"/>
                  </a:cubicBezTo>
                  <a:cubicBezTo>
                    <a:pt x="148" y="516"/>
                    <a:pt x="148" y="516"/>
                    <a:pt x="148" y="516"/>
                  </a:cubicBezTo>
                  <a:cubicBezTo>
                    <a:pt x="147" y="515"/>
                    <a:pt x="147" y="515"/>
                    <a:pt x="147" y="515"/>
                  </a:cubicBezTo>
                  <a:cubicBezTo>
                    <a:pt x="147" y="516"/>
                    <a:pt x="145" y="516"/>
                    <a:pt x="145" y="517"/>
                  </a:cubicBezTo>
                  <a:cubicBezTo>
                    <a:pt x="147" y="518"/>
                    <a:pt x="147" y="518"/>
                    <a:pt x="147" y="518"/>
                  </a:cubicBezTo>
                  <a:cubicBezTo>
                    <a:pt x="146" y="519"/>
                    <a:pt x="147" y="521"/>
                    <a:pt x="146" y="520"/>
                  </a:cubicBezTo>
                  <a:cubicBezTo>
                    <a:pt x="145" y="519"/>
                    <a:pt x="145" y="519"/>
                    <a:pt x="144" y="519"/>
                  </a:cubicBezTo>
                  <a:cubicBezTo>
                    <a:pt x="144" y="519"/>
                    <a:pt x="144" y="519"/>
                    <a:pt x="144" y="519"/>
                  </a:cubicBezTo>
                  <a:cubicBezTo>
                    <a:pt x="142" y="518"/>
                    <a:pt x="142" y="518"/>
                    <a:pt x="142" y="518"/>
                  </a:cubicBezTo>
                  <a:cubicBezTo>
                    <a:pt x="145" y="520"/>
                    <a:pt x="142" y="520"/>
                    <a:pt x="142" y="521"/>
                  </a:cubicBezTo>
                  <a:cubicBezTo>
                    <a:pt x="142" y="520"/>
                    <a:pt x="142" y="520"/>
                    <a:pt x="142" y="520"/>
                  </a:cubicBezTo>
                  <a:cubicBezTo>
                    <a:pt x="140" y="521"/>
                    <a:pt x="143" y="521"/>
                    <a:pt x="143" y="522"/>
                  </a:cubicBezTo>
                  <a:cubicBezTo>
                    <a:pt x="142" y="522"/>
                    <a:pt x="140" y="520"/>
                    <a:pt x="139" y="520"/>
                  </a:cubicBezTo>
                  <a:cubicBezTo>
                    <a:pt x="138" y="521"/>
                    <a:pt x="139" y="524"/>
                    <a:pt x="137" y="524"/>
                  </a:cubicBezTo>
                  <a:cubicBezTo>
                    <a:pt x="136" y="525"/>
                    <a:pt x="137" y="526"/>
                    <a:pt x="137" y="528"/>
                  </a:cubicBezTo>
                  <a:cubicBezTo>
                    <a:pt x="137" y="529"/>
                    <a:pt x="135" y="527"/>
                    <a:pt x="136" y="528"/>
                  </a:cubicBezTo>
                  <a:cubicBezTo>
                    <a:pt x="135" y="527"/>
                    <a:pt x="134" y="527"/>
                    <a:pt x="133" y="527"/>
                  </a:cubicBezTo>
                  <a:cubicBezTo>
                    <a:pt x="134" y="527"/>
                    <a:pt x="132" y="528"/>
                    <a:pt x="135" y="529"/>
                  </a:cubicBezTo>
                  <a:cubicBezTo>
                    <a:pt x="133" y="529"/>
                    <a:pt x="132" y="532"/>
                    <a:pt x="133" y="533"/>
                  </a:cubicBezTo>
                  <a:cubicBezTo>
                    <a:pt x="133" y="533"/>
                    <a:pt x="131" y="532"/>
                    <a:pt x="130" y="532"/>
                  </a:cubicBezTo>
                  <a:cubicBezTo>
                    <a:pt x="131" y="534"/>
                    <a:pt x="132" y="535"/>
                    <a:pt x="131" y="536"/>
                  </a:cubicBezTo>
                  <a:cubicBezTo>
                    <a:pt x="133" y="537"/>
                    <a:pt x="133" y="536"/>
                    <a:pt x="135" y="537"/>
                  </a:cubicBezTo>
                  <a:cubicBezTo>
                    <a:pt x="135" y="537"/>
                    <a:pt x="136" y="537"/>
                    <a:pt x="136" y="537"/>
                  </a:cubicBezTo>
                  <a:cubicBezTo>
                    <a:pt x="134" y="537"/>
                    <a:pt x="131" y="537"/>
                    <a:pt x="131" y="538"/>
                  </a:cubicBezTo>
                  <a:cubicBezTo>
                    <a:pt x="128" y="538"/>
                    <a:pt x="132" y="536"/>
                    <a:pt x="129" y="536"/>
                  </a:cubicBezTo>
                  <a:cubicBezTo>
                    <a:pt x="126" y="535"/>
                    <a:pt x="127" y="533"/>
                    <a:pt x="128" y="533"/>
                  </a:cubicBezTo>
                  <a:cubicBezTo>
                    <a:pt x="126" y="531"/>
                    <a:pt x="128" y="533"/>
                    <a:pt x="126" y="533"/>
                  </a:cubicBezTo>
                  <a:cubicBezTo>
                    <a:pt x="126" y="534"/>
                    <a:pt x="127" y="535"/>
                    <a:pt x="127" y="536"/>
                  </a:cubicBezTo>
                  <a:cubicBezTo>
                    <a:pt x="128" y="537"/>
                    <a:pt x="128" y="536"/>
                    <a:pt x="129" y="537"/>
                  </a:cubicBezTo>
                  <a:cubicBezTo>
                    <a:pt x="131" y="539"/>
                    <a:pt x="127" y="539"/>
                    <a:pt x="127" y="539"/>
                  </a:cubicBezTo>
                  <a:cubicBezTo>
                    <a:pt x="126" y="538"/>
                    <a:pt x="126" y="538"/>
                    <a:pt x="126" y="538"/>
                  </a:cubicBezTo>
                  <a:cubicBezTo>
                    <a:pt x="125" y="539"/>
                    <a:pt x="127" y="540"/>
                    <a:pt x="127" y="541"/>
                  </a:cubicBezTo>
                  <a:cubicBezTo>
                    <a:pt x="124" y="541"/>
                    <a:pt x="126" y="539"/>
                    <a:pt x="124" y="538"/>
                  </a:cubicBezTo>
                  <a:cubicBezTo>
                    <a:pt x="122" y="539"/>
                    <a:pt x="122" y="539"/>
                    <a:pt x="122" y="539"/>
                  </a:cubicBezTo>
                  <a:cubicBezTo>
                    <a:pt x="122" y="542"/>
                    <a:pt x="125" y="540"/>
                    <a:pt x="124" y="542"/>
                  </a:cubicBezTo>
                  <a:cubicBezTo>
                    <a:pt x="123" y="542"/>
                    <a:pt x="123" y="542"/>
                    <a:pt x="123" y="542"/>
                  </a:cubicBezTo>
                  <a:cubicBezTo>
                    <a:pt x="124" y="543"/>
                    <a:pt x="124" y="543"/>
                    <a:pt x="124" y="543"/>
                  </a:cubicBezTo>
                  <a:cubicBezTo>
                    <a:pt x="125" y="543"/>
                    <a:pt x="127" y="543"/>
                    <a:pt x="126" y="542"/>
                  </a:cubicBezTo>
                  <a:cubicBezTo>
                    <a:pt x="130" y="542"/>
                    <a:pt x="127" y="543"/>
                    <a:pt x="128" y="544"/>
                  </a:cubicBezTo>
                  <a:cubicBezTo>
                    <a:pt x="130" y="545"/>
                    <a:pt x="127" y="544"/>
                    <a:pt x="129" y="543"/>
                  </a:cubicBezTo>
                  <a:cubicBezTo>
                    <a:pt x="131" y="543"/>
                    <a:pt x="131" y="544"/>
                    <a:pt x="131" y="545"/>
                  </a:cubicBezTo>
                  <a:cubicBezTo>
                    <a:pt x="132" y="546"/>
                    <a:pt x="130" y="546"/>
                    <a:pt x="129" y="547"/>
                  </a:cubicBezTo>
                  <a:cubicBezTo>
                    <a:pt x="128" y="546"/>
                    <a:pt x="128" y="545"/>
                    <a:pt x="129" y="545"/>
                  </a:cubicBezTo>
                  <a:cubicBezTo>
                    <a:pt x="127" y="544"/>
                    <a:pt x="125" y="547"/>
                    <a:pt x="124" y="546"/>
                  </a:cubicBezTo>
                  <a:cubicBezTo>
                    <a:pt x="123" y="548"/>
                    <a:pt x="125" y="547"/>
                    <a:pt x="126" y="548"/>
                  </a:cubicBezTo>
                  <a:cubicBezTo>
                    <a:pt x="126" y="547"/>
                    <a:pt x="128" y="547"/>
                    <a:pt x="128" y="547"/>
                  </a:cubicBezTo>
                  <a:cubicBezTo>
                    <a:pt x="133" y="548"/>
                    <a:pt x="125" y="549"/>
                    <a:pt x="127" y="551"/>
                  </a:cubicBezTo>
                  <a:cubicBezTo>
                    <a:pt x="130" y="550"/>
                    <a:pt x="132" y="552"/>
                    <a:pt x="134" y="549"/>
                  </a:cubicBezTo>
                  <a:cubicBezTo>
                    <a:pt x="135" y="549"/>
                    <a:pt x="136" y="550"/>
                    <a:pt x="136" y="550"/>
                  </a:cubicBezTo>
                  <a:cubicBezTo>
                    <a:pt x="134" y="551"/>
                    <a:pt x="135" y="552"/>
                    <a:pt x="133" y="552"/>
                  </a:cubicBezTo>
                  <a:cubicBezTo>
                    <a:pt x="133" y="553"/>
                    <a:pt x="133" y="553"/>
                    <a:pt x="133" y="553"/>
                  </a:cubicBezTo>
                  <a:cubicBezTo>
                    <a:pt x="130" y="553"/>
                    <a:pt x="130" y="553"/>
                    <a:pt x="130" y="553"/>
                  </a:cubicBezTo>
                  <a:cubicBezTo>
                    <a:pt x="130" y="554"/>
                    <a:pt x="129" y="557"/>
                    <a:pt x="129" y="558"/>
                  </a:cubicBezTo>
                  <a:cubicBezTo>
                    <a:pt x="130" y="558"/>
                    <a:pt x="130" y="556"/>
                    <a:pt x="131" y="557"/>
                  </a:cubicBezTo>
                  <a:cubicBezTo>
                    <a:pt x="130" y="557"/>
                    <a:pt x="130" y="559"/>
                    <a:pt x="131" y="559"/>
                  </a:cubicBezTo>
                  <a:cubicBezTo>
                    <a:pt x="130" y="558"/>
                    <a:pt x="133" y="557"/>
                    <a:pt x="134" y="557"/>
                  </a:cubicBezTo>
                  <a:cubicBezTo>
                    <a:pt x="134" y="558"/>
                    <a:pt x="134" y="560"/>
                    <a:pt x="133" y="560"/>
                  </a:cubicBezTo>
                  <a:cubicBezTo>
                    <a:pt x="131" y="561"/>
                    <a:pt x="131" y="561"/>
                    <a:pt x="131" y="561"/>
                  </a:cubicBezTo>
                  <a:cubicBezTo>
                    <a:pt x="133" y="560"/>
                    <a:pt x="131" y="562"/>
                    <a:pt x="132" y="562"/>
                  </a:cubicBezTo>
                  <a:cubicBezTo>
                    <a:pt x="133" y="561"/>
                    <a:pt x="135" y="560"/>
                    <a:pt x="136" y="559"/>
                  </a:cubicBezTo>
                  <a:cubicBezTo>
                    <a:pt x="137" y="559"/>
                    <a:pt x="136" y="561"/>
                    <a:pt x="137" y="561"/>
                  </a:cubicBezTo>
                  <a:cubicBezTo>
                    <a:pt x="135" y="561"/>
                    <a:pt x="135" y="561"/>
                    <a:pt x="135" y="561"/>
                  </a:cubicBezTo>
                  <a:cubicBezTo>
                    <a:pt x="136" y="562"/>
                    <a:pt x="133" y="564"/>
                    <a:pt x="135" y="564"/>
                  </a:cubicBezTo>
                  <a:cubicBezTo>
                    <a:pt x="136" y="563"/>
                    <a:pt x="136" y="563"/>
                    <a:pt x="136" y="563"/>
                  </a:cubicBezTo>
                  <a:cubicBezTo>
                    <a:pt x="136" y="564"/>
                    <a:pt x="136" y="564"/>
                    <a:pt x="135" y="564"/>
                  </a:cubicBezTo>
                  <a:close/>
                  <a:moveTo>
                    <a:pt x="181" y="303"/>
                  </a:moveTo>
                  <a:cubicBezTo>
                    <a:pt x="181" y="303"/>
                    <a:pt x="181" y="303"/>
                    <a:pt x="181" y="303"/>
                  </a:cubicBezTo>
                  <a:cubicBezTo>
                    <a:pt x="181" y="303"/>
                    <a:pt x="181" y="303"/>
                    <a:pt x="181" y="303"/>
                  </a:cubicBezTo>
                  <a:cubicBezTo>
                    <a:pt x="181" y="303"/>
                    <a:pt x="181" y="303"/>
                    <a:pt x="181" y="303"/>
                  </a:cubicBezTo>
                  <a:close/>
                  <a:moveTo>
                    <a:pt x="191" y="308"/>
                  </a:moveTo>
                  <a:cubicBezTo>
                    <a:pt x="190" y="307"/>
                    <a:pt x="190" y="306"/>
                    <a:pt x="190" y="306"/>
                  </a:cubicBezTo>
                  <a:cubicBezTo>
                    <a:pt x="191" y="308"/>
                    <a:pt x="191" y="308"/>
                    <a:pt x="191" y="308"/>
                  </a:cubicBezTo>
                  <a:cubicBezTo>
                    <a:pt x="191" y="308"/>
                    <a:pt x="191" y="308"/>
                    <a:pt x="191" y="308"/>
                  </a:cubicBezTo>
                  <a:close/>
                  <a:moveTo>
                    <a:pt x="199" y="323"/>
                  </a:moveTo>
                  <a:cubicBezTo>
                    <a:pt x="199" y="323"/>
                    <a:pt x="199" y="323"/>
                    <a:pt x="199" y="324"/>
                  </a:cubicBezTo>
                  <a:cubicBezTo>
                    <a:pt x="199" y="324"/>
                    <a:pt x="199" y="324"/>
                    <a:pt x="199" y="324"/>
                  </a:cubicBezTo>
                  <a:cubicBezTo>
                    <a:pt x="199" y="324"/>
                    <a:pt x="199" y="324"/>
                    <a:pt x="199" y="324"/>
                  </a:cubicBezTo>
                  <a:cubicBezTo>
                    <a:pt x="199" y="324"/>
                    <a:pt x="200" y="324"/>
                    <a:pt x="200" y="324"/>
                  </a:cubicBezTo>
                  <a:cubicBezTo>
                    <a:pt x="200" y="324"/>
                    <a:pt x="200" y="324"/>
                    <a:pt x="200" y="324"/>
                  </a:cubicBezTo>
                  <a:cubicBezTo>
                    <a:pt x="198" y="324"/>
                    <a:pt x="198" y="324"/>
                    <a:pt x="199" y="323"/>
                  </a:cubicBezTo>
                  <a:close/>
                  <a:moveTo>
                    <a:pt x="198" y="307"/>
                  </a:moveTo>
                  <a:cubicBezTo>
                    <a:pt x="198" y="307"/>
                    <a:pt x="198" y="307"/>
                    <a:pt x="198" y="307"/>
                  </a:cubicBezTo>
                  <a:cubicBezTo>
                    <a:pt x="198" y="307"/>
                    <a:pt x="198" y="306"/>
                    <a:pt x="198" y="306"/>
                  </a:cubicBezTo>
                  <a:cubicBezTo>
                    <a:pt x="198" y="307"/>
                    <a:pt x="198" y="307"/>
                    <a:pt x="198" y="307"/>
                  </a:cubicBezTo>
                  <a:cubicBezTo>
                    <a:pt x="197" y="308"/>
                    <a:pt x="197" y="304"/>
                    <a:pt x="197" y="307"/>
                  </a:cubicBezTo>
                  <a:cubicBezTo>
                    <a:pt x="197" y="305"/>
                    <a:pt x="197" y="305"/>
                    <a:pt x="197" y="305"/>
                  </a:cubicBezTo>
                  <a:cubicBezTo>
                    <a:pt x="196" y="308"/>
                    <a:pt x="196" y="304"/>
                    <a:pt x="196" y="306"/>
                  </a:cubicBezTo>
                  <a:cubicBezTo>
                    <a:pt x="196" y="306"/>
                    <a:pt x="196" y="306"/>
                    <a:pt x="196" y="306"/>
                  </a:cubicBezTo>
                  <a:cubicBezTo>
                    <a:pt x="195" y="305"/>
                    <a:pt x="194" y="309"/>
                    <a:pt x="194" y="307"/>
                  </a:cubicBezTo>
                  <a:cubicBezTo>
                    <a:pt x="194" y="307"/>
                    <a:pt x="193" y="307"/>
                    <a:pt x="193" y="309"/>
                  </a:cubicBezTo>
                  <a:cubicBezTo>
                    <a:pt x="193" y="307"/>
                    <a:pt x="193" y="307"/>
                    <a:pt x="193" y="307"/>
                  </a:cubicBezTo>
                  <a:cubicBezTo>
                    <a:pt x="192" y="307"/>
                    <a:pt x="192" y="307"/>
                    <a:pt x="191" y="308"/>
                  </a:cubicBezTo>
                  <a:cubicBezTo>
                    <a:pt x="191" y="307"/>
                    <a:pt x="191" y="307"/>
                    <a:pt x="191" y="307"/>
                  </a:cubicBezTo>
                  <a:cubicBezTo>
                    <a:pt x="190" y="306"/>
                    <a:pt x="189" y="304"/>
                    <a:pt x="189" y="304"/>
                  </a:cubicBezTo>
                  <a:cubicBezTo>
                    <a:pt x="188" y="302"/>
                    <a:pt x="189" y="304"/>
                    <a:pt x="189" y="303"/>
                  </a:cubicBezTo>
                  <a:cubicBezTo>
                    <a:pt x="189" y="302"/>
                    <a:pt x="189" y="303"/>
                    <a:pt x="188" y="302"/>
                  </a:cubicBezTo>
                  <a:cubicBezTo>
                    <a:pt x="188" y="300"/>
                    <a:pt x="188" y="300"/>
                    <a:pt x="188" y="300"/>
                  </a:cubicBezTo>
                  <a:cubicBezTo>
                    <a:pt x="188" y="300"/>
                    <a:pt x="189" y="302"/>
                    <a:pt x="190" y="303"/>
                  </a:cubicBezTo>
                  <a:cubicBezTo>
                    <a:pt x="190" y="303"/>
                    <a:pt x="190" y="303"/>
                    <a:pt x="189" y="302"/>
                  </a:cubicBezTo>
                  <a:cubicBezTo>
                    <a:pt x="190" y="304"/>
                    <a:pt x="191" y="305"/>
                    <a:pt x="191" y="307"/>
                  </a:cubicBezTo>
                  <a:cubicBezTo>
                    <a:pt x="192" y="308"/>
                    <a:pt x="190" y="305"/>
                    <a:pt x="191" y="305"/>
                  </a:cubicBezTo>
                  <a:cubicBezTo>
                    <a:pt x="191" y="306"/>
                    <a:pt x="190" y="304"/>
                    <a:pt x="190" y="303"/>
                  </a:cubicBezTo>
                  <a:cubicBezTo>
                    <a:pt x="188" y="298"/>
                    <a:pt x="192" y="306"/>
                    <a:pt x="192" y="305"/>
                  </a:cubicBezTo>
                  <a:cubicBezTo>
                    <a:pt x="190" y="302"/>
                    <a:pt x="191" y="301"/>
                    <a:pt x="189" y="298"/>
                  </a:cubicBezTo>
                  <a:cubicBezTo>
                    <a:pt x="189" y="297"/>
                    <a:pt x="189" y="296"/>
                    <a:pt x="189" y="297"/>
                  </a:cubicBezTo>
                  <a:cubicBezTo>
                    <a:pt x="190" y="299"/>
                    <a:pt x="190" y="298"/>
                    <a:pt x="190" y="300"/>
                  </a:cubicBezTo>
                  <a:cubicBezTo>
                    <a:pt x="191" y="300"/>
                    <a:pt x="191" y="300"/>
                    <a:pt x="191" y="300"/>
                  </a:cubicBezTo>
                  <a:cubicBezTo>
                    <a:pt x="191" y="302"/>
                    <a:pt x="191" y="302"/>
                    <a:pt x="191" y="302"/>
                  </a:cubicBezTo>
                  <a:cubicBezTo>
                    <a:pt x="193" y="306"/>
                    <a:pt x="193" y="306"/>
                    <a:pt x="193" y="306"/>
                  </a:cubicBezTo>
                  <a:cubicBezTo>
                    <a:pt x="193" y="305"/>
                    <a:pt x="192" y="304"/>
                    <a:pt x="193" y="303"/>
                  </a:cubicBezTo>
                  <a:cubicBezTo>
                    <a:pt x="193" y="304"/>
                    <a:pt x="193" y="305"/>
                    <a:pt x="193" y="305"/>
                  </a:cubicBezTo>
                  <a:cubicBezTo>
                    <a:pt x="193" y="304"/>
                    <a:pt x="192" y="302"/>
                    <a:pt x="192" y="302"/>
                  </a:cubicBezTo>
                  <a:cubicBezTo>
                    <a:pt x="193" y="301"/>
                    <a:pt x="194" y="303"/>
                    <a:pt x="194" y="304"/>
                  </a:cubicBezTo>
                  <a:cubicBezTo>
                    <a:pt x="194" y="306"/>
                    <a:pt x="194" y="306"/>
                    <a:pt x="194" y="306"/>
                  </a:cubicBezTo>
                  <a:cubicBezTo>
                    <a:pt x="194" y="304"/>
                    <a:pt x="194" y="306"/>
                    <a:pt x="194" y="306"/>
                  </a:cubicBezTo>
                  <a:cubicBezTo>
                    <a:pt x="194" y="304"/>
                    <a:pt x="194" y="303"/>
                    <a:pt x="193" y="301"/>
                  </a:cubicBezTo>
                  <a:cubicBezTo>
                    <a:pt x="193" y="301"/>
                    <a:pt x="194" y="302"/>
                    <a:pt x="194" y="302"/>
                  </a:cubicBezTo>
                  <a:cubicBezTo>
                    <a:pt x="194" y="303"/>
                    <a:pt x="194" y="303"/>
                    <a:pt x="194" y="303"/>
                  </a:cubicBezTo>
                  <a:cubicBezTo>
                    <a:pt x="194" y="303"/>
                    <a:pt x="195" y="306"/>
                    <a:pt x="195" y="305"/>
                  </a:cubicBezTo>
                  <a:cubicBezTo>
                    <a:pt x="195" y="304"/>
                    <a:pt x="195" y="304"/>
                    <a:pt x="195" y="304"/>
                  </a:cubicBezTo>
                  <a:cubicBezTo>
                    <a:pt x="195" y="304"/>
                    <a:pt x="195" y="305"/>
                    <a:pt x="195" y="305"/>
                  </a:cubicBezTo>
                  <a:cubicBezTo>
                    <a:pt x="195" y="304"/>
                    <a:pt x="195" y="304"/>
                    <a:pt x="195" y="304"/>
                  </a:cubicBezTo>
                  <a:cubicBezTo>
                    <a:pt x="196" y="305"/>
                    <a:pt x="196" y="305"/>
                    <a:pt x="196" y="305"/>
                  </a:cubicBezTo>
                  <a:cubicBezTo>
                    <a:pt x="196" y="304"/>
                    <a:pt x="195" y="302"/>
                    <a:pt x="196" y="304"/>
                  </a:cubicBezTo>
                  <a:cubicBezTo>
                    <a:pt x="195" y="301"/>
                    <a:pt x="196" y="304"/>
                    <a:pt x="195" y="303"/>
                  </a:cubicBezTo>
                  <a:cubicBezTo>
                    <a:pt x="194" y="301"/>
                    <a:pt x="195" y="301"/>
                    <a:pt x="195" y="301"/>
                  </a:cubicBezTo>
                  <a:cubicBezTo>
                    <a:pt x="196" y="303"/>
                    <a:pt x="195" y="301"/>
                    <a:pt x="196" y="301"/>
                  </a:cubicBezTo>
                  <a:cubicBezTo>
                    <a:pt x="196" y="302"/>
                    <a:pt x="196" y="302"/>
                    <a:pt x="196" y="303"/>
                  </a:cubicBezTo>
                  <a:cubicBezTo>
                    <a:pt x="196" y="301"/>
                    <a:pt x="196" y="301"/>
                    <a:pt x="196" y="301"/>
                  </a:cubicBezTo>
                  <a:cubicBezTo>
                    <a:pt x="197" y="304"/>
                    <a:pt x="196" y="300"/>
                    <a:pt x="197" y="301"/>
                  </a:cubicBezTo>
                  <a:cubicBezTo>
                    <a:pt x="197" y="302"/>
                    <a:pt x="197" y="303"/>
                    <a:pt x="198" y="304"/>
                  </a:cubicBezTo>
                  <a:cubicBezTo>
                    <a:pt x="197" y="301"/>
                    <a:pt x="197" y="301"/>
                    <a:pt x="196" y="299"/>
                  </a:cubicBezTo>
                  <a:cubicBezTo>
                    <a:pt x="197" y="300"/>
                    <a:pt x="197" y="302"/>
                    <a:pt x="198" y="304"/>
                  </a:cubicBezTo>
                  <a:cubicBezTo>
                    <a:pt x="198" y="302"/>
                    <a:pt x="199" y="305"/>
                    <a:pt x="198" y="302"/>
                  </a:cubicBezTo>
                  <a:cubicBezTo>
                    <a:pt x="198" y="302"/>
                    <a:pt x="198" y="301"/>
                    <a:pt x="197" y="300"/>
                  </a:cubicBezTo>
                  <a:cubicBezTo>
                    <a:pt x="198" y="300"/>
                    <a:pt x="198" y="301"/>
                    <a:pt x="198" y="302"/>
                  </a:cubicBezTo>
                  <a:cubicBezTo>
                    <a:pt x="198" y="301"/>
                    <a:pt x="198" y="299"/>
                    <a:pt x="198" y="299"/>
                  </a:cubicBezTo>
                  <a:cubicBezTo>
                    <a:pt x="198" y="299"/>
                    <a:pt x="198" y="296"/>
                    <a:pt x="198" y="298"/>
                  </a:cubicBezTo>
                  <a:cubicBezTo>
                    <a:pt x="199" y="300"/>
                    <a:pt x="198" y="299"/>
                    <a:pt x="198" y="300"/>
                  </a:cubicBezTo>
                  <a:cubicBezTo>
                    <a:pt x="199" y="300"/>
                    <a:pt x="198" y="296"/>
                    <a:pt x="198" y="295"/>
                  </a:cubicBezTo>
                  <a:cubicBezTo>
                    <a:pt x="198" y="294"/>
                    <a:pt x="197" y="291"/>
                    <a:pt x="197" y="290"/>
                  </a:cubicBezTo>
                  <a:cubicBezTo>
                    <a:pt x="198" y="291"/>
                    <a:pt x="197" y="291"/>
                    <a:pt x="198" y="293"/>
                  </a:cubicBezTo>
                  <a:cubicBezTo>
                    <a:pt x="198" y="293"/>
                    <a:pt x="198" y="293"/>
                    <a:pt x="198" y="293"/>
                  </a:cubicBezTo>
                  <a:cubicBezTo>
                    <a:pt x="199" y="296"/>
                    <a:pt x="198" y="298"/>
                    <a:pt x="199" y="300"/>
                  </a:cubicBezTo>
                  <a:cubicBezTo>
                    <a:pt x="199" y="299"/>
                    <a:pt x="199" y="299"/>
                    <a:pt x="199" y="299"/>
                  </a:cubicBezTo>
                  <a:cubicBezTo>
                    <a:pt x="200" y="302"/>
                    <a:pt x="200" y="302"/>
                    <a:pt x="200" y="302"/>
                  </a:cubicBezTo>
                  <a:cubicBezTo>
                    <a:pt x="200" y="300"/>
                    <a:pt x="200" y="301"/>
                    <a:pt x="200" y="301"/>
                  </a:cubicBezTo>
                  <a:cubicBezTo>
                    <a:pt x="200" y="299"/>
                    <a:pt x="200" y="302"/>
                    <a:pt x="200" y="300"/>
                  </a:cubicBezTo>
                  <a:cubicBezTo>
                    <a:pt x="200" y="300"/>
                    <a:pt x="200" y="297"/>
                    <a:pt x="200" y="298"/>
                  </a:cubicBezTo>
                  <a:cubicBezTo>
                    <a:pt x="201" y="301"/>
                    <a:pt x="201" y="301"/>
                    <a:pt x="201" y="301"/>
                  </a:cubicBezTo>
                  <a:cubicBezTo>
                    <a:pt x="201" y="302"/>
                    <a:pt x="201" y="299"/>
                    <a:pt x="201" y="300"/>
                  </a:cubicBezTo>
                  <a:cubicBezTo>
                    <a:pt x="201" y="301"/>
                    <a:pt x="201" y="301"/>
                    <a:pt x="201" y="301"/>
                  </a:cubicBezTo>
                  <a:cubicBezTo>
                    <a:pt x="202" y="301"/>
                    <a:pt x="203" y="301"/>
                    <a:pt x="204" y="297"/>
                  </a:cubicBezTo>
                  <a:cubicBezTo>
                    <a:pt x="204" y="298"/>
                    <a:pt x="204" y="299"/>
                    <a:pt x="205" y="300"/>
                  </a:cubicBezTo>
                  <a:cubicBezTo>
                    <a:pt x="205" y="299"/>
                    <a:pt x="205" y="298"/>
                    <a:pt x="205" y="298"/>
                  </a:cubicBezTo>
                  <a:cubicBezTo>
                    <a:pt x="205" y="300"/>
                    <a:pt x="205" y="300"/>
                    <a:pt x="205" y="300"/>
                  </a:cubicBezTo>
                  <a:cubicBezTo>
                    <a:pt x="206" y="301"/>
                    <a:pt x="206" y="299"/>
                    <a:pt x="206" y="298"/>
                  </a:cubicBezTo>
                  <a:cubicBezTo>
                    <a:pt x="206" y="299"/>
                    <a:pt x="206" y="299"/>
                    <a:pt x="206" y="299"/>
                  </a:cubicBezTo>
                  <a:cubicBezTo>
                    <a:pt x="207" y="300"/>
                    <a:pt x="207" y="298"/>
                    <a:pt x="207" y="298"/>
                  </a:cubicBezTo>
                  <a:cubicBezTo>
                    <a:pt x="207" y="299"/>
                    <a:pt x="207" y="299"/>
                    <a:pt x="207" y="299"/>
                  </a:cubicBezTo>
                  <a:cubicBezTo>
                    <a:pt x="207" y="298"/>
                    <a:pt x="207" y="298"/>
                    <a:pt x="207" y="298"/>
                  </a:cubicBezTo>
                  <a:cubicBezTo>
                    <a:pt x="207" y="297"/>
                    <a:pt x="207" y="297"/>
                    <a:pt x="207" y="299"/>
                  </a:cubicBezTo>
                  <a:cubicBezTo>
                    <a:pt x="208" y="298"/>
                    <a:pt x="208" y="298"/>
                    <a:pt x="208" y="298"/>
                  </a:cubicBezTo>
                  <a:cubicBezTo>
                    <a:pt x="208" y="299"/>
                    <a:pt x="208" y="299"/>
                    <a:pt x="209" y="298"/>
                  </a:cubicBezTo>
                  <a:cubicBezTo>
                    <a:pt x="209" y="298"/>
                    <a:pt x="209" y="297"/>
                    <a:pt x="209" y="296"/>
                  </a:cubicBezTo>
                  <a:cubicBezTo>
                    <a:pt x="209" y="293"/>
                    <a:pt x="209" y="296"/>
                    <a:pt x="209" y="295"/>
                  </a:cubicBezTo>
                  <a:cubicBezTo>
                    <a:pt x="209" y="297"/>
                    <a:pt x="209" y="297"/>
                    <a:pt x="209" y="297"/>
                  </a:cubicBezTo>
                  <a:cubicBezTo>
                    <a:pt x="209" y="300"/>
                    <a:pt x="210" y="298"/>
                    <a:pt x="211" y="299"/>
                  </a:cubicBezTo>
                  <a:cubicBezTo>
                    <a:pt x="211" y="297"/>
                    <a:pt x="211" y="297"/>
                    <a:pt x="211" y="297"/>
                  </a:cubicBezTo>
                  <a:cubicBezTo>
                    <a:pt x="211" y="300"/>
                    <a:pt x="212" y="297"/>
                    <a:pt x="212" y="299"/>
                  </a:cubicBezTo>
                  <a:cubicBezTo>
                    <a:pt x="213" y="298"/>
                    <a:pt x="213" y="295"/>
                    <a:pt x="214" y="295"/>
                  </a:cubicBezTo>
                  <a:cubicBezTo>
                    <a:pt x="214" y="293"/>
                    <a:pt x="213" y="298"/>
                    <a:pt x="213" y="299"/>
                  </a:cubicBezTo>
                  <a:cubicBezTo>
                    <a:pt x="213" y="298"/>
                    <a:pt x="214" y="298"/>
                    <a:pt x="214" y="298"/>
                  </a:cubicBezTo>
                  <a:cubicBezTo>
                    <a:pt x="214" y="298"/>
                    <a:pt x="214" y="298"/>
                    <a:pt x="214" y="298"/>
                  </a:cubicBezTo>
                  <a:cubicBezTo>
                    <a:pt x="214" y="297"/>
                    <a:pt x="215" y="296"/>
                    <a:pt x="215" y="297"/>
                  </a:cubicBezTo>
                  <a:cubicBezTo>
                    <a:pt x="214" y="298"/>
                    <a:pt x="214" y="298"/>
                    <a:pt x="214" y="298"/>
                  </a:cubicBezTo>
                  <a:cubicBezTo>
                    <a:pt x="215" y="298"/>
                    <a:pt x="214" y="299"/>
                    <a:pt x="215" y="299"/>
                  </a:cubicBezTo>
                  <a:cubicBezTo>
                    <a:pt x="215" y="297"/>
                    <a:pt x="215" y="298"/>
                    <a:pt x="216" y="297"/>
                  </a:cubicBezTo>
                  <a:cubicBezTo>
                    <a:pt x="215" y="298"/>
                    <a:pt x="215" y="298"/>
                    <a:pt x="215" y="298"/>
                  </a:cubicBezTo>
                  <a:cubicBezTo>
                    <a:pt x="216" y="296"/>
                    <a:pt x="216" y="296"/>
                    <a:pt x="216" y="296"/>
                  </a:cubicBezTo>
                  <a:cubicBezTo>
                    <a:pt x="216" y="297"/>
                    <a:pt x="216" y="297"/>
                    <a:pt x="216" y="297"/>
                  </a:cubicBezTo>
                  <a:cubicBezTo>
                    <a:pt x="215" y="299"/>
                    <a:pt x="215" y="299"/>
                    <a:pt x="215" y="299"/>
                  </a:cubicBezTo>
                  <a:cubicBezTo>
                    <a:pt x="215" y="300"/>
                    <a:pt x="216" y="297"/>
                    <a:pt x="216" y="297"/>
                  </a:cubicBezTo>
                  <a:cubicBezTo>
                    <a:pt x="217" y="296"/>
                    <a:pt x="216" y="297"/>
                    <a:pt x="216" y="298"/>
                  </a:cubicBezTo>
                  <a:cubicBezTo>
                    <a:pt x="216" y="298"/>
                    <a:pt x="216" y="297"/>
                    <a:pt x="216" y="298"/>
                  </a:cubicBezTo>
                  <a:cubicBezTo>
                    <a:pt x="215" y="299"/>
                    <a:pt x="216" y="298"/>
                    <a:pt x="215" y="299"/>
                  </a:cubicBezTo>
                  <a:cubicBezTo>
                    <a:pt x="215" y="299"/>
                    <a:pt x="216" y="297"/>
                    <a:pt x="216" y="298"/>
                  </a:cubicBezTo>
                  <a:cubicBezTo>
                    <a:pt x="216" y="298"/>
                    <a:pt x="217" y="298"/>
                    <a:pt x="216" y="299"/>
                  </a:cubicBezTo>
                  <a:cubicBezTo>
                    <a:pt x="216" y="298"/>
                    <a:pt x="216" y="299"/>
                    <a:pt x="217" y="298"/>
                  </a:cubicBezTo>
                  <a:cubicBezTo>
                    <a:pt x="217" y="298"/>
                    <a:pt x="217" y="297"/>
                    <a:pt x="217" y="296"/>
                  </a:cubicBezTo>
                  <a:cubicBezTo>
                    <a:pt x="218" y="296"/>
                    <a:pt x="218" y="296"/>
                    <a:pt x="218" y="296"/>
                  </a:cubicBezTo>
                  <a:cubicBezTo>
                    <a:pt x="217" y="297"/>
                    <a:pt x="217" y="297"/>
                    <a:pt x="217" y="297"/>
                  </a:cubicBezTo>
                  <a:cubicBezTo>
                    <a:pt x="218" y="296"/>
                    <a:pt x="218" y="297"/>
                    <a:pt x="218" y="296"/>
                  </a:cubicBezTo>
                  <a:cubicBezTo>
                    <a:pt x="217" y="298"/>
                    <a:pt x="217" y="298"/>
                    <a:pt x="217" y="298"/>
                  </a:cubicBezTo>
                  <a:cubicBezTo>
                    <a:pt x="218" y="297"/>
                    <a:pt x="218" y="297"/>
                    <a:pt x="219" y="297"/>
                  </a:cubicBezTo>
                  <a:cubicBezTo>
                    <a:pt x="218" y="298"/>
                    <a:pt x="216" y="300"/>
                    <a:pt x="216" y="300"/>
                  </a:cubicBezTo>
                  <a:cubicBezTo>
                    <a:pt x="218" y="299"/>
                    <a:pt x="218" y="299"/>
                    <a:pt x="218" y="299"/>
                  </a:cubicBezTo>
                  <a:cubicBezTo>
                    <a:pt x="218" y="299"/>
                    <a:pt x="218" y="299"/>
                    <a:pt x="217" y="300"/>
                  </a:cubicBezTo>
                  <a:cubicBezTo>
                    <a:pt x="217" y="301"/>
                    <a:pt x="220" y="296"/>
                    <a:pt x="220" y="298"/>
                  </a:cubicBezTo>
                  <a:cubicBezTo>
                    <a:pt x="218" y="299"/>
                    <a:pt x="218" y="299"/>
                    <a:pt x="218" y="300"/>
                  </a:cubicBezTo>
                  <a:cubicBezTo>
                    <a:pt x="219" y="299"/>
                    <a:pt x="219" y="299"/>
                    <a:pt x="219" y="299"/>
                  </a:cubicBezTo>
                  <a:cubicBezTo>
                    <a:pt x="219" y="298"/>
                    <a:pt x="218" y="300"/>
                    <a:pt x="219" y="299"/>
                  </a:cubicBezTo>
                  <a:cubicBezTo>
                    <a:pt x="219" y="298"/>
                    <a:pt x="219" y="298"/>
                    <a:pt x="220" y="298"/>
                  </a:cubicBezTo>
                  <a:cubicBezTo>
                    <a:pt x="217" y="301"/>
                    <a:pt x="219" y="300"/>
                    <a:pt x="218" y="301"/>
                  </a:cubicBezTo>
                  <a:cubicBezTo>
                    <a:pt x="220" y="300"/>
                    <a:pt x="219" y="301"/>
                    <a:pt x="219" y="301"/>
                  </a:cubicBezTo>
                  <a:cubicBezTo>
                    <a:pt x="217" y="302"/>
                    <a:pt x="220" y="301"/>
                    <a:pt x="218" y="302"/>
                  </a:cubicBezTo>
                  <a:cubicBezTo>
                    <a:pt x="221" y="300"/>
                    <a:pt x="221" y="300"/>
                    <a:pt x="221" y="300"/>
                  </a:cubicBezTo>
                  <a:cubicBezTo>
                    <a:pt x="219" y="301"/>
                    <a:pt x="224" y="299"/>
                    <a:pt x="222" y="300"/>
                  </a:cubicBezTo>
                  <a:cubicBezTo>
                    <a:pt x="221" y="301"/>
                    <a:pt x="220" y="301"/>
                    <a:pt x="220" y="301"/>
                  </a:cubicBezTo>
                  <a:cubicBezTo>
                    <a:pt x="217" y="303"/>
                    <a:pt x="222" y="301"/>
                    <a:pt x="219" y="302"/>
                  </a:cubicBezTo>
                  <a:cubicBezTo>
                    <a:pt x="223" y="301"/>
                    <a:pt x="223" y="301"/>
                    <a:pt x="223" y="301"/>
                  </a:cubicBezTo>
                  <a:cubicBezTo>
                    <a:pt x="222" y="302"/>
                    <a:pt x="221" y="302"/>
                    <a:pt x="220" y="303"/>
                  </a:cubicBezTo>
                  <a:cubicBezTo>
                    <a:pt x="221" y="302"/>
                    <a:pt x="221" y="302"/>
                    <a:pt x="221" y="303"/>
                  </a:cubicBezTo>
                  <a:cubicBezTo>
                    <a:pt x="220" y="303"/>
                    <a:pt x="220" y="303"/>
                    <a:pt x="220" y="303"/>
                  </a:cubicBezTo>
                  <a:cubicBezTo>
                    <a:pt x="219" y="303"/>
                    <a:pt x="220" y="303"/>
                    <a:pt x="221" y="303"/>
                  </a:cubicBezTo>
                  <a:cubicBezTo>
                    <a:pt x="219" y="303"/>
                    <a:pt x="221" y="304"/>
                    <a:pt x="219" y="304"/>
                  </a:cubicBezTo>
                  <a:cubicBezTo>
                    <a:pt x="222" y="304"/>
                    <a:pt x="218" y="304"/>
                    <a:pt x="222" y="304"/>
                  </a:cubicBezTo>
                  <a:cubicBezTo>
                    <a:pt x="221" y="304"/>
                    <a:pt x="221" y="304"/>
                    <a:pt x="221" y="304"/>
                  </a:cubicBezTo>
                  <a:cubicBezTo>
                    <a:pt x="222" y="304"/>
                    <a:pt x="223" y="304"/>
                    <a:pt x="224" y="305"/>
                  </a:cubicBezTo>
                  <a:cubicBezTo>
                    <a:pt x="222" y="305"/>
                    <a:pt x="222" y="305"/>
                    <a:pt x="222" y="305"/>
                  </a:cubicBezTo>
                  <a:cubicBezTo>
                    <a:pt x="221" y="305"/>
                    <a:pt x="221" y="305"/>
                    <a:pt x="221" y="305"/>
                  </a:cubicBezTo>
                  <a:cubicBezTo>
                    <a:pt x="221" y="305"/>
                    <a:pt x="221" y="304"/>
                    <a:pt x="221" y="304"/>
                  </a:cubicBezTo>
                  <a:cubicBezTo>
                    <a:pt x="221" y="304"/>
                    <a:pt x="221" y="305"/>
                    <a:pt x="221" y="305"/>
                  </a:cubicBezTo>
                  <a:cubicBezTo>
                    <a:pt x="219" y="305"/>
                    <a:pt x="221" y="305"/>
                    <a:pt x="220" y="305"/>
                  </a:cubicBezTo>
                  <a:cubicBezTo>
                    <a:pt x="222" y="305"/>
                    <a:pt x="220" y="305"/>
                    <a:pt x="221" y="305"/>
                  </a:cubicBezTo>
                  <a:cubicBezTo>
                    <a:pt x="221" y="305"/>
                    <a:pt x="221" y="305"/>
                    <a:pt x="221" y="305"/>
                  </a:cubicBezTo>
                  <a:cubicBezTo>
                    <a:pt x="221" y="306"/>
                    <a:pt x="222" y="306"/>
                    <a:pt x="222" y="306"/>
                  </a:cubicBezTo>
                  <a:cubicBezTo>
                    <a:pt x="222" y="306"/>
                    <a:pt x="221" y="305"/>
                    <a:pt x="221" y="305"/>
                  </a:cubicBezTo>
                  <a:cubicBezTo>
                    <a:pt x="222" y="305"/>
                    <a:pt x="222" y="305"/>
                    <a:pt x="222" y="305"/>
                  </a:cubicBezTo>
                  <a:cubicBezTo>
                    <a:pt x="223" y="306"/>
                    <a:pt x="223" y="306"/>
                    <a:pt x="223" y="306"/>
                  </a:cubicBezTo>
                  <a:cubicBezTo>
                    <a:pt x="223" y="306"/>
                    <a:pt x="222" y="306"/>
                    <a:pt x="222" y="306"/>
                  </a:cubicBezTo>
                  <a:cubicBezTo>
                    <a:pt x="222" y="306"/>
                    <a:pt x="221" y="306"/>
                    <a:pt x="222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0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7"/>
                    <a:pt x="221" y="307"/>
                    <a:pt x="222" y="307"/>
                  </a:cubicBezTo>
                  <a:cubicBezTo>
                    <a:pt x="222" y="307"/>
                    <a:pt x="221" y="307"/>
                    <a:pt x="221" y="307"/>
                  </a:cubicBezTo>
                  <a:cubicBezTo>
                    <a:pt x="221" y="307"/>
                    <a:pt x="221" y="307"/>
                    <a:pt x="221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8"/>
                    <a:pt x="222" y="308"/>
                    <a:pt x="222" y="309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8"/>
                    <a:pt x="222" y="308"/>
                    <a:pt x="222" y="309"/>
                  </a:cubicBezTo>
                  <a:cubicBezTo>
                    <a:pt x="222" y="310"/>
                    <a:pt x="222" y="309"/>
                    <a:pt x="222" y="309"/>
                  </a:cubicBezTo>
                  <a:cubicBezTo>
                    <a:pt x="222" y="310"/>
                    <a:pt x="222" y="312"/>
                    <a:pt x="222" y="311"/>
                  </a:cubicBezTo>
                  <a:cubicBezTo>
                    <a:pt x="222" y="311"/>
                    <a:pt x="222" y="311"/>
                    <a:pt x="222" y="311"/>
                  </a:cubicBezTo>
                  <a:cubicBezTo>
                    <a:pt x="222" y="311"/>
                    <a:pt x="222" y="312"/>
                    <a:pt x="221" y="312"/>
                  </a:cubicBezTo>
                  <a:cubicBezTo>
                    <a:pt x="221" y="311"/>
                    <a:pt x="221" y="311"/>
                    <a:pt x="221" y="310"/>
                  </a:cubicBezTo>
                  <a:cubicBezTo>
                    <a:pt x="221" y="308"/>
                    <a:pt x="221" y="309"/>
                    <a:pt x="220" y="309"/>
                  </a:cubicBezTo>
                  <a:cubicBezTo>
                    <a:pt x="220" y="310"/>
                    <a:pt x="220" y="310"/>
                    <a:pt x="220" y="310"/>
                  </a:cubicBezTo>
                  <a:cubicBezTo>
                    <a:pt x="220" y="311"/>
                    <a:pt x="220" y="309"/>
                    <a:pt x="220" y="309"/>
                  </a:cubicBezTo>
                  <a:cubicBezTo>
                    <a:pt x="219" y="314"/>
                    <a:pt x="219" y="314"/>
                    <a:pt x="219" y="314"/>
                  </a:cubicBezTo>
                  <a:cubicBezTo>
                    <a:pt x="219" y="313"/>
                    <a:pt x="219" y="311"/>
                    <a:pt x="219" y="310"/>
                  </a:cubicBezTo>
                  <a:cubicBezTo>
                    <a:pt x="219" y="311"/>
                    <a:pt x="218" y="314"/>
                    <a:pt x="217" y="315"/>
                  </a:cubicBezTo>
                  <a:cubicBezTo>
                    <a:pt x="217" y="315"/>
                    <a:pt x="216" y="316"/>
                    <a:pt x="216" y="316"/>
                  </a:cubicBezTo>
                  <a:cubicBezTo>
                    <a:pt x="216" y="314"/>
                    <a:pt x="216" y="316"/>
                    <a:pt x="216" y="315"/>
                  </a:cubicBezTo>
                  <a:cubicBezTo>
                    <a:pt x="216" y="313"/>
                    <a:pt x="216" y="313"/>
                    <a:pt x="216" y="313"/>
                  </a:cubicBezTo>
                  <a:cubicBezTo>
                    <a:pt x="217" y="313"/>
                    <a:pt x="217" y="311"/>
                    <a:pt x="217" y="310"/>
                  </a:cubicBezTo>
                  <a:cubicBezTo>
                    <a:pt x="217" y="311"/>
                    <a:pt x="216" y="309"/>
                    <a:pt x="216" y="309"/>
                  </a:cubicBezTo>
                  <a:cubicBezTo>
                    <a:pt x="215" y="312"/>
                    <a:pt x="215" y="310"/>
                    <a:pt x="214" y="313"/>
                  </a:cubicBezTo>
                  <a:cubicBezTo>
                    <a:pt x="214" y="313"/>
                    <a:pt x="214" y="311"/>
                    <a:pt x="214" y="310"/>
                  </a:cubicBezTo>
                  <a:cubicBezTo>
                    <a:pt x="213" y="311"/>
                    <a:pt x="213" y="310"/>
                    <a:pt x="212" y="310"/>
                  </a:cubicBezTo>
                  <a:cubicBezTo>
                    <a:pt x="213" y="310"/>
                    <a:pt x="213" y="310"/>
                    <a:pt x="213" y="310"/>
                  </a:cubicBezTo>
                  <a:cubicBezTo>
                    <a:pt x="212" y="310"/>
                    <a:pt x="211" y="309"/>
                    <a:pt x="210" y="312"/>
                  </a:cubicBezTo>
                  <a:cubicBezTo>
                    <a:pt x="211" y="310"/>
                    <a:pt x="211" y="310"/>
                    <a:pt x="211" y="310"/>
                  </a:cubicBezTo>
                  <a:cubicBezTo>
                    <a:pt x="210" y="309"/>
                    <a:pt x="210" y="313"/>
                    <a:pt x="209" y="312"/>
                  </a:cubicBezTo>
                  <a:cubicBezTo>
                    <a:pt x="210" y="310"/>
                    <a:pt x="210" y="310"/>
                    <a:pt x="210" y="310"/>
                  </a:cubicBezTo>
                  <a:cubicBezTo>
                    <a:pt x="209" y="312"/>
                    <a:pt x="209" y="309"/>
                    <a:pt x="208" y="311"/>
                  </a:cubicBezTo>
                  <a:cubicBezTo>
                    <a:pt x="209" y="310"/>
                    <a:pt x="209" y="310"/>
                    <a:pt x="209" y="310"/>
                  </a:cubicBezTo>
                  <a:cubicBezTo>
                    <a:pt x="208" y="310"/>
                    <a:pt x="208" y="310"/>
                    <a:pt x="207" y="311"/>
                  </a:cubicBezTo>
                  <a:cubicBezTo>
                    <a:pt x="208" y="309"/>
                    <a:pt x="208" y="309"/>
                    <a:pt x="208" y="309"/>
                  </a:cubicBezTo>
                  <a:cubicBezTo>
                    <a:pt x="208" y="308"/>
                    <a:pt x="207" y="311"/>
                    <a:pt x="207" y="311"/>
                  </a:cubicBezTo>
                  <a:cubicBezTo>
                    <a:pt x="207" y="310"/>
                    <a:pt x="207" y="309"/>
                    <a:pt x="207" y="309"/>
                  </a:cubicBezTo>
                  <a:cubicBezTo>
                    <a:pt x="206" y="310"/>
                    <a:pt x="206" y="310"/>
                    <a:pt x="205" y="311"/>
                  </a:cubicBezTo>
                  <a:cubicBezTo>
                    <a:pt x="206" y="309"/>
                    <a:pt x="206" y="309"/>
                    <a:pt x="206" y="309"/>
                  </a:cubicBezTo>
                  <a:cubicBezTo>
                    <a:pt x="203" y="308"/>
                    <a:pt x="201" y="307"/>
                    <a:pt x="199" y="309"/>
                  </a:cubicBezTo>
                  <a:cubicBezTo>
                    <a:pt x="199" y="306"/>
                    <a:pt x="199" y="308"/>
                    <a:pt x="199" y="306"/>
                  </a:cubicBezTo>
                  <a:cubicBezTo>
                    <a:pt x="199" y="308"/>
                    <a:pt x="199" y="306"/>
                    <a:pt x="198" y="307"/>
                  </a:cubicBezTo>
                  <a:close/>
                  <a:moveTo>
                    <a:pt x="221" y="306"/>
                  </a:moveTo>
                  <a:cubicBezTo>
                    <a:pt x="221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6"/>
                    <a:pt x="222" y="306"/>
                  </a:cubicBezTo>
                  <a:cubicBezTo>
                    <a:pt x="222" y="306"/>
                    <a:pt x="221" y="306"/>
                    <a:pt x="221" y="306"/>
                  </a:cubicBezTo>
                  <a:close/>
                  <a:moveTo>
                    <a:pt x="222" y="306"/>
                  </a:moveTo>
                  <a:cubicBezTo>
                    <a:pt x="222" y="306"/>
                    <a:pt x="222" y="306"/>
                    <a:pt x="222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2" y="306"/>
                    <a:pt x="222" y="306"/>
                    <a:pt x="222" y="306"/>
                  </a:cubicBezTo>
                  <a:close/>
                  <a:moveTo>
                    <a:pt x="222" y="307"/>
                  </a:move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lose/>
                  <a:moveTo>
                    <a:pt x="222" y="307"/>
                  </a:move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lose/>
                  <a:moveTo>
                    <a:pt x="222" y="307"/>
                  </a:moveTo>
                  <a:cubicBezTo>
                    <a:pt x="222" y="307"/>
                    <a:pt x="222" y="307"/>
                    <a:pt x="222" y="307"/>
                  </a:cubicBezTo>
                  <a:cubicBezTo>
                    <a:pt x="222" y="306"/>
                    <a:pt x="222" y="307"/>
                    <a:pt x="222" y="307"/>
                  </a:cubicBezTo>
                  <a:close/>
                  <a:moveTo>
                    <a:pt x="382" y="181"/>
                  </a:moveTo>
                  <a:cubicBezTo>
                    <a:pt x="383" y="179"/>
                    <a:pt x="383" y="179"/>
                    <a:pt x="383" y="179"/>
                  </a:cubicBezTo>
                  <a:cubicBezTo>
                    <a:pt x="384" y="180"/>
                    <a:pt x="384" y="181"/>
                    <a:pt x="384" y="182"/>
                  </a:cubicBezTo>
                  <a:cubicBezTo>
                    <a:pt x="385" y="180"/>
                    <a:pt x="387" y="181"/>
                    <a:pt x="387" y="180"/>
                  </a:cubicBezTo>
                  <a:cubicBezTo>
                    <a:pt x="388" y="180"/>
                    <a:pt x="387" y="181"/>
                    <a:pt x="387" y="181"/>
                  </a:cubicBezTo>
                  <a:cubicBezTo>
                    <a:pt x="388" y="181"/>
                    <a:pt x="391" y="180"/>
                    <a:pt x="392" y="181"/>
                  </a:cubicBezTo>
                  <a:cubicBezTo>
                    <a:pt x="391" y="182"/>
                    <a:pt x="391" y="182"/>
                    <a:pt x="391" y="182"/>
                  </a:cubicBezTo>
                  <a:cubicBezTo>
                    <a:pt x="393" y="184"/>
                    <a:pt x="393" y="186"/>
                    <a:pt x="393" y="188"/>
                  </a:cubicBezTo>
                  <a:cubicBezTo>
                    <a:pt x="389" y="186"/>
                    <a:pt x="384" y="185"/>
                    <a:pt x="380" y="183"/>
                  </a:cubicBezTo>
                  <a:cubicBezTo>
                    <a:pt x="381" y="183"/>
                    <a:pt x="382" y="183"/>
                    <a:pt x="382" y="181"/>
                  </a:cubicBezTo>
                  <a:close/>
                  <a:moveTo>
                    <a:pt x="262" y="151"/>
                  </a:moveTo>
                  <a:cubicBezTo>
                    <a:pt x="262" y="150"/>
                    <a:pt x="262" y="150"/>
                    <a:pt x="262" y="150"/>
                  </a:cubicBezTo>
                  <a:cubicBezTo>
                    <a:pt x="262" y="150"/>
                    <a:pt x="262" y="150"/>
                    <a:pt x="262" y="150"/>
                  </a:cubicBezTo>
                  <a:cubicBezTo>
                    <a:pt x="263" y="148"/>
                    <a:pt x="264" y="146"/>
                    <a:pt x="264" y="144"/>
                  </a:cubicBezTo>
                  <a:cubicBezTo>
                    <a:pt x="265" y="144"/>
                    <a:pt x="265" y="145"/>
                    <a:pt x="265" y="146"/>
                  </a:cubicBezTo>
                  <a:cubicBezTo>
                    <a:pt x="267" y="141"/>
                    <a:pt x="267" y="135"/>
                    <a:pt x="267" y="130"/>
                  </a:cubicBezTo>
                  <a:cubicBezTo>
                    <a:pt x="268" y="130"/>
                    <a:pt x="268" y="131"/>
                    <a:pt x="269" y="133"/>
                  </a:cubicBezTo>
                  <a:cubicBezTo>
                    <a:pt x="271" y="128"/>
                    <a:pt x="267" y="127"/>
                    <a:pt x="269" y="122"/>
                  </a:cubicBezTo>
                  <a:cubicBezTo>
                    <a:pt x="270" y="121"/>
                    <a:pt x="271" y="118"/>
                    <a:pt x="271" y="119"/>
                  </a:cubicBezTo>
                  <a:cubicBezTo>
                    <a:pt x="271" y="117"/>
                    <a:pt x="272" y="109"/>
                    <a:pt x="271" y="107"/>
                  </a:cubicBezTo>
                  <a:cubicBezTo>
                    <a:pt x="272" y="106"/>
                    <a:pt x="272" y="105"/>
                    <a:pt x="273" y="103"/>
                  </a:cubicBezTo>
                  <a:cubicBezTo>
                    <a:pt x="274" y="104"/>
                    <a:pt x="274" y="105"/>
                    <a:pt x="275" y="107"/>
                  </a:cubicBezTo>
                  <a:cubicBezTo>
                    <a:pt x="274" y="107"/>
                    <a:pt x="273" y="107"/>
                    <a:pt x="272" y="107"/>
                  </a:cubicBezTo>
                  <a:cubicBezTo>
                    <a:pt x="272" y="107"/>
                    <a:pt x="272" y="107"/>
                    <a:pt x="272" y="107"/>
                  </a:cubicBezTo>
                  <a:cubicBezTo>
                    <a:pt x="272" y="107"/>
                    <a:pt x="272" y="107"/>
                    <a:pt x="272" y="107"/>
                  </a:cubicBezTo>
                  <a:cubicBezTo>
                    <a:pt x="272" y="108"/>
                    <a:pt x="272" y="108"/>
                    <a:pt x="272" y="108"/>
                  </a:cubicBezTo>
                  <a:cubicBezTo>
                    <a:pt x="272" y="111"/>
                    <a:pt x="272" y="111"/>
                    <a:pt x="272" y="111"/>
                  </a:cubicBezTo>
                  <a:cubicBezTo>
                    <a:pt x="272" y="120"/>
                    <a:pt x="272" y="120"/>
                    <a:pt x="272" y="120"/>
                  </a:cubicBezTo>
                  <a:cubicBezTo>
                    <a:pt x="272" y="133"/>
                    <a:pt x="272" y="145"/>
                    <a:pt x="271" y="156"/>
                  </a:cubicBezTo>
                  <a:cubicBezTo>
                    <a:pt x="271" y="160"/>
                    <a:pt x="271" y="162"/>
                    <a:pt x="270" y="164"/>
                  </a:cubicBezTo>
                  <a:cubicBezTo>
                    <a:pt x="268" y="161"/>
                    <a:pt x="265" y="157"/>
                    <a:pt x="265" y="152"/>
                  </a:cubicBezTo>
                  <a:cubicBezTo>
                    <a:pt x="265" y="155"/>
                    <a:pt x="263" y="153"/>
                    <a:pt x="262" y="151"/>
                  </a:cubicBezTo>
                  <a:cubicBezTo>
                    <a:pt x="262" y="151"/>
                    <a:pt x="262" y="151"/>
                    <a:pt x="262" y="151"/>
                  </a:cubicBezTo>
                  <a:close/>
                  <a:moveTo>
                    <a:pt x="212" y="121"/>
                  </a:moveTo>
                  <a:cubicBezTo>
                    <a:pt x="212" y="118"/>
                    <a:pt x="212" y="116"/>
                    <a:pt x="213" y="114"/>
                  </a:cubicBezTo>
                  <a:cubicBezTo>
                    <a:pt x="215" y="119"/>
                    <a:pt x="215" y="127"/>
                    <a:pt x="213" y="134"/>
                  </a:cubicBezTo>
                  <a:cubicBezTo>
                    <a:pt x="212" y="129"/>
                    <a:pt x="211" y="125"/>
                    <a:pt x="212" y="121"/>
                  </a:cubicBezTo>
                  <a:close/>
                  <a:moveTo>
                    <a:pt x="191" y="185"/>
                  </a:moveTo>
                  <a:cubicBezTo>
                    <a:pt x="191" y="185"/>
                    <a:pt x="191" y="184"/>
                    <a:pt x="191" y="185"/>
                  </a:cubicBezTo>
                  <a:cubicBezTo>
                    <a:pt x="190" y="185"/>
                    <a:pt x="190" y="184"/>
                    <a:pt x="190" y="184"/>
                  </a:cubicBezTo>
                  <a:cubicBezTo>
                    <a:pt x="190" y="184"/>
                    <a:pt x="191" y="184"/>
                    <a:pt x="191" y="185"/>
                  </a:cubicBezTo>
                  <a:close/>
                  <a:moveTo>
                    <a:pt x="148" y="192"/>
                  </a:moveTo>
                  <a:cubicBezTo>
                    <a:pt x="148" y="191"/>
                    <a:pt x="148" y="192"/>
                    <a:pt x="148" y="192"/>
                  </a:cubicBezTo>
                  <a:cubicBezTo>
                    <a:pt x="148" y="192"/>
                    <a:pt x="148" y="192"/>
                    <a:pt x="148" y="191"/>
                  </a:cubicBezTo>
                  <a:cubicBezTo>
                    <a:pt x="148" y="191"/>
                    <a:pt x="148" y="192"/>
                    <a:pt x="148" y="192"/>
                  </a:cubicBezTo>
                  <a:close/>
                  <a:moveTo>
                    <a:pt x="134" y="148"/>
                  </a:moveTo>
                  <a:cubicBezTo>
                    <a:pt x="136" y="149"/>
                    <a:pt x="136" y="149"/>
                    <a:pt x="136" y="149"/>
                  </a:cubicBezTo>
                  <a:cubicBezTo>
                    <a:pt x="135" y="142"/>
                    <a:pt x="136" y="133"/>
                    <a:pt x="139" y="125"/>
                  </a:cubicBezTo>
                  <a:cubicBezTo>
                    <a:pt x="140" y="124"/>
                    <a:pt x="140" y="124"/>
                    <a:pt x="140" y="124"/>
                  </a:cubicBezTo>
                  <a:cubicBezTo>
                    <a:pt x="140" y="124"/>
                    <a:pt x="140" y="124"/>
                    <a:pt x="139" y="124"/>
                  </a:cubicBezTo>
                  <a:cubicBezTo>
                    <a:pt x="140" y="123"/>
                    <a:pt x="140" y="123"/>
                    <a:pt x="140" y="122"/>
                  </a:cubicBezTo>
                  <a:cubicBezTo>
                    <a:pt x="140" y="121"/>
                    <a:pt x="141" y="120"/>
                    <a:pt x="141" y="120"/>
                  </a:cubicBezTo>
                  <a:cubicBezTo>
                    <a:pt x="142" y="120"/>
                    <a:pt x="142" y="121"/>
                    <a:pt x="142" y="120"/>
                  </a:cubicBezTo>
                  <a:cubicBezTo>
                    <a:pt x="142" y="119"/>
                    <a:pt x="144" y="118"/>
                    <a:pt x="145" y="117"/>
                  </a:cubicBezTo>
                  <a:cubicBezTo>
                    <a:pt x="146" y="117"/>
                    <a:pt x="147" y="118"/>
                    <a:pt x="149" y="118"/>
                  </a:cubicBezTo>
                  <a:cubicBezTo>
                    <a:pt x="142" y="122"/>
                    <a:pt x="144" y="121"/>
                    <a:pt x="149" y="118"/>
                  </a:cubicBezTo>
                  <a:cubicBezTo>
                    <a:pt x="149" y="118"/>
                    <a:pt x="150" y="119"/>
                    <a:pt x="151" y="119"/>
                  </a:cubicBezTo>
                  <a:cubicBezTo>
                    <a:pt x="151" y="121"/>
                    <a:pt x="151" y="121"/>
                    <a:pt x="151" y="121"/>
                  </a:cubicBezTo>
                  <a:cubicBezTo>
                    <a:pt x="152" y="121"/>
                    <a:pt x="154" y="120"/>
                    <a:pt x="155" y="120"/>
                  </a:cubicBezTo>
                  <a:cubicBezTo>
                    <a:pt x="155" y="123"/>
                    <a:pt x="154" y="119"/>
                    <a:pt x="153" y="121"/>
                  </a:cubicBezTo>
                  <a:cubicBezTo>
                    <a:pt x="155" y="129"/>
                    <a:pt x="153" y="139"/>
                    <a:pt x="153" y="149"/>
                  </a:cubicBezTo>
                  <a:cubicBezTo>
                    <a:pt x="154" y="151"/>
                    <a:pt x="154" y="153"/>
                    <a:pt x="155" y="153"/>
                  </a:cubicBezTo>
                  <a:cubicBezTo>
                    <a:pt x="152" y="164"/>
                    <a:pt x="154" y="178"/>
                    <a:pt x="149" y="185"/>
                  </a:cubicBezTo>
                  <a:cubicBezTo>
                    <a:pt x="153" y="184"/>
                    <a:pt x="150" y="189"/>
                    <a:pt x="149" y="191"/>
                  </a:cubicBezTo>
                  <a:cubicBezTo>
                    <a:pt x="148" y="189"/>
                    <a:pt x="146" y="186"/>
                    <a:pt x="144" y="183"/>
                  </a:cubicBezTo>
                  <a:cubicBezTo>
                    <a:pt x="143" y="180"/>
                    <a:pt x="140" y="179"/>
                    <a:pt x="140" y="174"/>
                  </a:cubicBezTo>
                  <a:cubicBezTo>
                    <a:pt x="141" y="170"/>
                    <a:pt x="137" y="163"/>
                    <a:pt x="137" y="158"/>
                  </a:cubicBezTo>
                  <a:cubicBezTo>
                    <a:pt x="136" y="160"/>
                    <a:pt x="133" y="153"/>
                    <a:pt x="134" y="148"/>
                  </a:cubicBezTo>
                  <a:close/>
                  <a:moveTo>
                    <a:pt x="65" y="183"/>
                  </a:moveTo>
                  <a:cubicBezTo>
                    <a:pt x="65" y="185"/>
                    <a:pt x="63" y="186"/>
                    <a:pt x="63" y="187"/>
                  </a:cubicBezTo>
                  <a:cubicBezTo>
                    <a:pt x="63" y="187"/>
                    <a:pt x="63" y="187"/>
                    <a:pt x="63" y="187"/>
                  </a:cubicBezTo>
                  <a:cubicBezTo>
                    <a:pt x="64" y="186"/>
                    <a:pt x="64" y="186"/>
                    <a:pt x="63" y="186"/>
                  </a:cubicBezTo>
                  <a:cubicBezTo>
                    <a:pt x="63" y="184"/>
                    <a:pt x="63" y="184"/>
                    <a:pt x="63" y="184"/>
                  </a:cubicBezTo>
                  <a:cubicBezTo>
                    <a:pt x="64" y="183"/>
                    <a:pt x="65" y="183"/>
                    <a:pt x="65" y="183"/>
                  </a:cubicBezTo>
                  <a:close/>
                  <a:moveTo>
                    <a:pt x="63" y="185"/>
                  </a:moveTo>
                  <a:cubicBezTo>
                    <a:pt x="63" y="185"/>
                    <a:pt x="63" y="186"/>
                    <a:pt x="63" y="186"/>
                  </a:cubicBezTo>
                  <a:cubicBezTo>
                    <a:pt x="62" y="186"/>
                    <a:pt x="62" y="186"/>
                    <a:pt x="63" y="185"/>
                  </a:cubicBezTo>
                  <a:close/>
                  <a:moveTo>
                    <a:pt x="62" y="188"/>
                  </a:moveTo>
                  <a:cubicBezTo>
                    <a:pt x="62" y="188"/>
                    <a:pt x="62" y="188"/>
                    <a:pt x="63" y="187"/>
                  </a:cubicBezTo>
                  <a:cubicBezTo>
                    <a:pt x="63" y="190"/>
                    <a:pt x="64" y="192"/>
                    <a:pt x="64" y="196"/>
                  </a:cubicBezTo>
                  <a:cubicBezTo>
                    <a:pt x="62" y="197"/>
                    <a:pt x="62" y="192"/>
                    <a:pt x="62" y="188"/>
                  </a:cubicBezTo>
                  <a:close/>
                  <a:moveTo>
                    <a:pt x="16" y="210"/>
                  </a:moveTo>
                  <a:cubicBezTo>
                    <a:pt x="16" y="210"/>
                    <a:pt x="16" y="210"/>
                    <a:pt x="16" y="210"/>
                  </a:cubicBezTo>
                  <a:cubicBezTo>
                    <a:pt x="16" y="210"/>
                    <a:pt x="16" y="210"/>
                    <a:pt x="16" y="210"/>
                  </a:cubicBezTo>
                  <a:cubicBezTo>
                    <a:pt x="16" y="210"/>
                    <a:pt x="16" y="210"/>
                    <a:pt x="16" y="210"/>
                  </a:cubicBezTo>
                  <a:close/>
                  <a:moveTo>
                    <a:pt x="17" y="208"/>
                  </a:moveTo>
                  <a:cubicBezTo>
                    <a:pt x="17" y="208"/>
                    <a:pt x="17" y="208"/>
                    <a:pt x="17" y="207"/>
                  </a:cubicBezTo>
                  <a:cubicBezTo>
                    <a:pt x="17" y="207"/>
                    <a:pt x="17" y="206"/>
                    <a:pt x="18" y="206"/>
                  </a:cubicBezTo>
                  <a:cubicBezTo>
                    <a:pt x="18" y="207"/>
                    <a:pt x="18" y="207"/>
                    <a:pt x="18" y="208"/>
                  </a:cubicBezTo>
                  <a:cubicBezTo>
                    <a:pt x="18" y="208"/>
                    <a:pt x="18" y="208"/>
                    <a:pt x="17" y="208"/>
                  </a:cubicBezTo>
                  <a:close/>
                  <a:moveTo>
                    <a:pt x="18" y="212"/>
                  </a:move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lose/>
                  <a:moveTo>
                    <a:pt x="19" y="213"/>
                  </a:move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lose/>
                  <a:moveTo>
                    <a:pt x="20" y="214"/>
                  </a:moveTo>
                  <a:cubicBezTo>
                    <a:pt x="20" y="214"/>
                    <a:pt x="20" y="214"/>
                    <a:pt x="20" y="214"/>
                  </a:cubicBezTo>
                  <a:cubicBezTo>
                    <a:pt x="20" y="214"/>
                    <a:pt x="20" y="214"/>
                    <a:pt x="20" y="214"/>
                  </a:cubicBezTo>
                  <a:cubicBezTo>
                    <a:pt x="20" y="214"/>
                    <a:pt x="20" y="214"/>
                    <a:pt x="21" y="214"/>
                  </a:cubicBezTo>
                  <a:cubicBezTo>
                    <a:pt x="21" y="214"/>
                    <a:pt x="20" y="214"/>
                    <a:pt x="20" y="214"/>
                  </a:cubicBezTo>
                  <a:close/>
                  <a:moveTo>
                    <a:pt x="21" y="217"/>
                  </a:moveTo>
                  <a:cubicBezTo>
                    <a:pt x="21" y="216"/>
                    <a:pt x="21" y="216"/>
                    <a:pt x="21" y="216"/>
                  </a:cubicBezTo>
                  <a:cubicBezTo>
                    <a:pt x="22" y="216"/>
                    <a:pt x="22" y="216"/>
                    <a:pt x="22" y="216"/>
                  </a:cubicBezTo>
                  <a:cubicBezTo>
                    <a:pt x="22" y="216"/>
                    <a:pt x="21" y="216"/>
                    <a:pt x="21" y="217"/>
                  </a:cubicBezTo>
                  <a:close/>
                  <a:moveTo>
                    <a:pt x="21" y="214"/>
                  </a:move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0" y="214"/>
                    <a:pt x="20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2" y="214"/>
                    <a:pt x="22" y="214"/>
                    <a:pt x="22" y="214"/>
                  </a:cubicBezTo>
                  <a:lnTo>
                    <a:pt x="21" y="214"/>
                  </a:lnTo>
                  <a:close/>
                  <a:moveTo>
                    <a:pt x="122" y="297"/>
                  </a:moveTo>
                  <a:cubicBezTo>
                    <a:pt x="122" y="297"/>
                    <a:pt x="122" y="297"/>
                    <a:pt x="122" y="297"/>
                  </a:cubicBezTo>
                  <a:cubicBezTo>
                    <a:pt x="122" y="297"/>
                    <a:pt x="122" y="297"/>
                    <a:pt x="122" y="297"/>
                  </a:cubicBezTo>
                  <a:close/>
                  <a:moveTo>
                    <a:pt x="123" y="297"/>
                  </a:moveTo>
                  <a:cubicBezTo>
                    <a:pt x="122" y="298"/>
                    <a:pt x="122" y="297"/>
                    <a:pt x="122" y="297"/>
                  </a:cubicBezTo>
                  <a:cubicBezTo>
                    <a:pt x="122" y="297"/>
                    <a:pt x="122" y="297"/>
                    <a:pt x="123" y="297"/>
                  </a:cubicBezTo>
                  <a:cubicBezTo>
                    <a:pt x="123" y="297"/>
                    <a:pt x="123" y="297"/>
                    <a:pt x="123" y="297"/>
                  </a:cubicBezTo>
                  <a:close/>
                  <a:moveTo>
                    <a:pt x="213" y="429"/>
                  </a:moveTo>
                  <a:cubicBezTo>
                    <a:pt x="213" y="429"/>
                    <a:pt x="213" y="429"/>
                    <a:pt x="213" y="429"/>
                  </a:cubicBezTo>
                  <a:cubicBezTo>
                    <a:pt x="213" y="429"/>
                    <a:pt x="213" y="429"/>
                    <a:pt x="213" y="429"/>
                  </a:cubicBezTo>
                  <a:cubicBezTo>
                    <a:pt x="213" y="429"/>
                    <a:pt x="213" y="429"/>
                    <a:pt x="213" y="429"/>
                  </a:cubicBezTo>
                  <a:cubicBezTo>
                    <a:pt x="213" y="429"/>
                    <a:pt x="213" y="429"/>
                    <a:pt x="213" y="4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95" name="Freeform 437"/>
            <p:cNvSpPr>
              <a:spLocks/>
            </p:cNvSpPr>
            <p:nvPr/>
          </p:nvSpPr>
          <p:spPr bwMode="auto">
            <a:xfrm>
              <a:off x="9994900" y="4794250"/>
              <a:ext cx="7937" cy="4763"/>
            </a:xfrm>
            <a:custGeom>
              <a:avLst/>
              <a:gdLst>
                <a:gd name="T0" fmla="*/ 1 w 2"/>
                <a:gd name="T1" fmla="*/ 0 h 1"/>
                <a:gd name="T2" fmla="*/ 2 w 2"/>
                <a:gd name="T3" fmla="*/ 0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0"/>
                    <a:pt x="1" y="1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96" name="Freeform 438"/>
            <p:cNvSpPr>
              <a:spLocks/>
            </p:cNvSpPr>
            <p:nvPr/>
          </p:nvSpPr>
          <p:spPr bwMode="auto">
            <a:xfrm>
              <a:off x="10002838" y="4794250"/>
              <a:ext cx="6350" cy="7938"/>
            </a:xfrm>
            <a:custGeom>
              <a:avLst/>
              <a:gdLst>
                <a:gd name="T0" fmla="*/ 1 w 2"/>
                <a:gd name="T1" fmla="*/ 2 h 2"/>
                <a:gd name="T2" fmla="*/ 2 w 2"/>
                <a:gd name="T3" fmla="*/ 1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2" y="1"/>
                    <a:pt x="2" y="1"/>
                  </a:cubicBezTo>
                  <a:cubicBezTo>
                    <a:pt x="0" y="0"/>
                    <a:pt x="2" y="2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97" name="Freeform 439"/>
            <p:cNvSpPr>
              <a:spLocks/>
            </p:cNvSpPr>
            <p:nvPr/>
          </p:nvSpPr>
          <p:spPr bwMode="auto">
            <a:xfrm>
              <a:off x="10387013" y="4486275"/>
              <a:ext cx="6350" cy="3175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98" name="Freeform 440"/>
            <p:cNvSpPr>
              <a:spLocks/>
            </p:cNvSpPr>
            <p:nvPr/>
          </p:nvSpPr>
          <p:spPr bwMode="auto">
            <a:xfrm>
              <a:off x="10431463" y="4527550"/>
              <a:ext cx="7937" cy="0"/>
            </a:xfrm>
            <a:custGeom>
              <a:avLst/>
              <a:gdLst>
                <a:gd name="T0" fmla="*/ 0 w 5"/>
                <a:gd name="T1" fmla="*/ 0 w 5"/>
                <a:gd name="T2" fmla="*/ 5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99" name="Freeform 441"/>
            <p:cNvSpPr>
              <a:spLocks/>
            </p:cNvSpPr>
            <p:nvPr/>
          </p:nvSpPr>
          <p:spPr bwMode="auto">
            <a:xfrm>
              <a:off x="10055225" y="3929063"/>
              <a:ext cx="3175" cy="7938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1 h 2"/>
                <a:gd name="T4" fmla="*/ 0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1" y="0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100" name="Freeform 442"/>
            <p:cNvSpPr>
              <a:spLocks/>
            </p:cNvSpPr>
            <p:nvPr/>
          </p:nvSpPr>
          <p:spPr bwMode="auto">
            <a:xfrm>
              <a:off x="10272713" y="4711700"/>
              <a:ext cx="4762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101" name="Freeform 443"/>
            <p:cNvSpPr>
              <a:spLocks/>
            </p:cNvSpPr>
            <p:nvPr/>
          </p:nvSpPr>
          <p:spPr bwMode="auto">
            <a:xfrm>
              <a:off x="10269538" y="4673600"/>
              <a:ext cx="7937" cy="4763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0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0" y="1"/>
                    <a:pt x="1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102" name="Freeform 444"/>
            <p:cNvSpPr>
              <a:spLocks/>
            </p:cNvSpPr>
            <p:nvPr/>
          </p:nvSpPr>
          <p:spPr bwMode="auto">
            <a:xfrm>
              <a:off x="10266363" y="4662488"/>
              <a:ext cx="3175" cy="476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103" name="Freeform 445"/>
            <p:cNvSpPr>
              <a:spLocks/>
            </p:cNvSpPr>
            <p:nvPr/>
          </p:nvSpPr>
          <p:spPr bwMode="auto">
            <a:xfrm>
              <a:off x="10261600" y="4708525"/>
              <a:ext cx="7937" cy="3175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2" y="1"/>
                    <a:pt x="1" y="0"/>
                    <a:pt x="2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104" name="Freeform 446"/>
            <p:cNvSpPr>
              <a:spLocks/>
            </p:cNvSpPr>
            <p:nvPr/>
          </p:nvSpPr>
          <p:spPr bwMode="auto">
            <a:xfrm>
              <a:off x="10220325" y="4818063"/>
              <a:ext cx="7937" cy="3175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0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0"/>
                    <a:pt x="1" y="1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105" name="Freeform 447"/>
            <p:cNvSpPr>
              <a:spLocks/>
            </p:cNvSpPr>
            <p:nvPr/>
          </p:nvSpPr>
          <p:spPr bwMode="auto">
            <a:xfrm>
              <a:off x="10118725" y="4005263"/>
              <a:ext cx="7937" cy="0"/>
            </a:xfrm>
            <a:custGeom>
              <a:avLst/>
              <a:gdLst>
                <a:gd name="T0" fmla="*/ 0 w 5"/>
                <a:gd name="T1" fmla="*/ 0 w 5"/>
                <a:gd name="T2" fmla="*/ 5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106" name="Freeform 448"/>
            <p:cNvSpPr>
              <a:spLocks/>
            </p:cNvSpPr>
            <p:nvPr/>
          </p:nvSpPr>
          <p:spPr bwMode="auto">
            <a:xfrm>
              <a:off x="10255250" y="4745038"/>
              <a:ext cx="6350" cy="0"/>
            </a:xfrm>
            <a:custGeom>
              <a:avLst/>
              <a:gdLst>
                <a:gd name="T0" fmla="*/ 1 w 2"/>
                <a:gd name="T1" fmla="*/ 2 w 2"/>
                <a:gd name="T2" fmla="*/ 1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107" name="Freeform 449"/>
            <p:cNvSpPr>
              <a:spLocks/>
            </p:cNvSpPr>
            <p:nvPr/>
          </p:nvSpPr>
          <p:spPr bwMode="auto">
            <a:xfrm>
              <a:off x="10220325" y="4810125"/>
              <a:ext cx="11112" cy="3175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0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108" name="Freeform 450"/>
            <p:cNvSpPr>
              <a:spLocks/>
            </p:cNvSpPr>
            <p:nvPr/>
          </p:nvSpPr>
          <p:spPr bwMode="auto">
            <a:xfrm>
              <a:off x="10261600" y="474186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109" name="Freeform 451"/>
            <p:cNvSpPr>
              <a:spLocks/>
            </p:cNvSpPr>
            <p:nvPr/>
          </p:nvSpPr>
          <p:spPr bwMode="auto">
            <a:xfrm>
              <a:off x="10258425" y="4730750"/>
              <a:ext cx="7937" cy="3175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110" name="Freeform 452"/>
            <p:cNvSpPr>
              <a:spLocks/>
            </p:cNvSpPr>
            <p:nvPr/>
          </p:nvSpPr>
          <p:spPr bwMode="auto">
            <a:xfrm>
              <a:off x="10258425" y="4738688"/>
              <a:ext cx="14287" cy="3175"/>
            </a:xfrm>
            <a:custGeom>
              <a:avLst/>
              <a:gdLst>
                <a:gd name="T0" fmla="*/ 0 w 4"/>
                <a:gd name="T1" fmla="*/ 1 h 1"/>
                <a:gd name="T2" fmla="*/ 1 w 4"/>
                <a:gd name="T3" fmla="*/ 1 h 1"/>
                <a:gd name="T4" fmla="*/ 2 w 4"/>
                <a:gd name="T5" fmla="*/ 0 h 1"/>
                <a:gd name="T6" fmla="*/ 4 w 4"/>
                <a:gd name="T7" fmla="*/ 0 h 1"/>
                <a:gd name="T8" fmla="*/ 0 w 4"/>
                <a:gd name="T9" fmla="*/ 1 h 1"/>
                <a:gd name="T10" fmla="*/ 0 w 4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3" y="0"/>
                    <a:pt x="2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</p:grpSp>
      <p:sp>
        <p:nvSpPr>
          <p:cNvPr id="535" name="文本框 41"/>
          <p:cNvSpPr txBox="1"/>
          <p:nvPr/>
        </p:nvSpPr>
        <p:spPr>
          <a:xfrm>
            <a:off x="467544" y="1779662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blipFill>
                  <a:blip r:embed="rId3"/>
                  <a:stretch>
                    <a:fillRect/>
                  </a:stretch>
                </a:blipFill>
                <a:latin typeface="inpin heiti" charset="-122"/>
                <a:ea typeface="inpin heiti" charset="-122"/>
              </a:rPr>
              <a:t>讨论。。。。。。</a:t>
            </a:r>
            <a:endParaRPr lang="zh-CN" altLang="en-US" sz="3600" dirty="0">
              <a:blipFill>
                <a:blip r:embed="rId3"/>
                <a:stretch>
                  <a:fillRect/>
                </a:stretch>
              </a:blipFill>
              <a:latin typeface="inpin heiti" charset="-122"/>
              <a:ea typeface="inpin heiti" charset="-122"/>
            </a:endParaRPr>
          </a:p>
        </p:txBody>
      </p:sp>
      <p:sp>
        <p:nvSpPr>
          <p:cNvPr id="538" name="文本框 41"/>
          <p:cNvSpPr txBox="1"/>
          <p:nvPr/>
        </p:nvSpPr>
        <p:spPr>
          <a:xfrm>
            <a:off x="539552" y="2571750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blipFill>
                  <a:blip r:embed="rId3"/>
                  <a:stretch>
                    <a:fillRect/>
                  </a:stretch>
                </a:blipFill>
                <a:latin typeface="inpin heiti" charset="-122"/>
                <a:ea typeface="inpin heiti" charset="-122"/>
              </a:rPr>
              <a:t>沸腾后不能立即停止实验，多采集一些数据，防止有偶然性。</a:t>
            </a:r>
            <a:endParaRPr lang="zh-CN" altLang="en-US" sz="3600" dirty="0">
              <a:blipFill>
                <a:blip r:embed="rId3"/>
                <a:stretch>
                  <a:fillRect/>
                </a:stretch>
              </a:blipFill>
              <a:latin typeface="inpin heiti" charset="-122"/>
              <a:ea typeface="inpin heiti" charset="-122"/>
            </a:endParaRPr>
          </a:p>
        </p:txBody>
      </p:sp>
      <p:sp>
        <p:nvSpPr>
          <p:cNvPr id="536" name="文本框 41"/>
          <p:cNvSpPr txBox="1"/>
          <p:nvPr/>
        </p:nvSpPr>
        <p:spPr>
          <a:xfrm>
            <a:off x="611560" y="3867894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blipFill>
                  <a:blip r:embed="rId3"/>
                  <a:stretch>
                    <a:fillRect/>
                  </a:stretch>
                </a:blipFill>
                <a:latin typeface="inpin heiti" charset="-122"/>
                <a:ea typeface="inpin heiti" charset="-122"/>
              </a:rPr>
              <a:t>15s</a:t>
            </a:r>
            <a:r>
              <a:rPr lang="zh-CN" altLang="en-US" sz="3600" dirty="0" smtClean="0">
                <a:blipFill>
                  <a:blip r:embed="rId3"/>
                  <a:stretch>
                    <a:fillRect/>
                  </a:stretch>
                </a:blipFill>
                <a:latin typeface="inpin heiti" charset="-122"/>
                <a:ea typeface="inpin heiti" charset="-122"/>
              </a:rPr>
              <a:t>左右采集一次</a:t>
            </a:r>
            <a:endParaRPr lang="zh-CN" altLang="en-US" sz="3600" dirty="0">
              <a:blipFill>
                <a:blip r:embed="rId3"/>
                <a:stretch>
                  <a:fillRect/>
                </a:stretch>
              </a:blipFill>
              <a:latin typeface="inpin heiti" charset="-122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7436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8" grpId="0" build="allAtOnce"/>
      <p:bldP spid="536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文本框 41"/>
          <p:cNvSpPr txBox="1"/>
          <p:nvPr/>
        </p:nvSpPr>
        <p:spPr>
          <a:xfrm>
            <a:off x="395536" y="1347614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blipFill>
                  <a:blip r:embed="rId3"/>
                  <a:stretch>
                    <a:fillRect/>
                  </a:stretch>
                </a:blipFill>
                <a:latin typeface="inpin heiti" charset="-122"/>
                <a:ea typeface="inpin heiti" charset="-122"/>
              </a:rPr>
              <a:t>合作探</a:t>
            </a:r>
            <a:r>
              <a:rPr lang="zh-CN" altLang="en-US" sz="3600" dirty="0" smtClean="0">
                <a:blipFill>
                  <a:blip r:embed="rId3"/>
                  <a:stretch>
                    <a:fillRect/>
                  </a:stretch>
                </a:blipFill>
                <a:latin typeface="inpin heiti" charset="-122"/>
                <a:ea typeface="inpin heiti" charset="-122"/>
              </a:rPr>
              <a:t>究</a:t>
            </a:r>
            <a:r>
              <a:rPr lang="en-US" altLang="zh-CN" sz="3600" dirty="0" smtClean="0">
                <a:blipFill>
                  <a:blip r:embed="rId3"/>
                  <a:stretch>
                    <a:fillRect/>
                  </a:stretch>
                </a:blipFill>
                <a:latin typeface="inpin heiti" charset="-122"/>
                <a:ea typeface="inpin heiti" charset="-122"/>
              </a:rPr>
              <a:t>……</a:t>
            </a:r>
            <a:endParaRPr lang="zh-CN" altLang="en-US" sz="3600" dirty="0">
              <a:blipFill>
                <a:blip r:embed="rId3"/>
                <a:stretch>
                  <a:fillRect/>
                </a:stretch>
              </a:blipFill>
              <a:latin typeface="inpin heiti" charset="-122"/>
              <a:ea typeface="inpin heiti" charset="-122"/>
            </a:endParaRPr>
          </a:p>
        </p:txBody>
      </p:sp>
      <p:sp>
        <p:nvSpPr>
          <p:cNvPr id="535" name="文本框 41"/>
          <p:cNvSpPr txBox="1"/>
          <p:nvPr/>
        </p:nvSpPr>
        <p:spPr>
          <a:xfrm>
            <a:off x="467544" y="271576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blipFill>
                  <a:blip r:embed="rId3"/>
                  <a:stretch>
                    <a:fillRect/>
                  </a:stretch>
                </a:blipFill>
                <a:latin typeface="inpin heiti" charset="-122"/>
                <a:ea typeface="inpin heiti" charset="-122"/>
              </a:rPr>
              <a:t>结论：</a:t>
            </a:r>
            <a:endParaRPr lang="zh-CN" altLang="en-US" sz="3600" dirty="0">
              <a:blipFill>
                <a:blip r:embed="rId3"/>
                <a:stretch>
                  <a:fillRect/>
                </a:stretch>
              </a:blipFill>
              <a:latin typeface="inpin heiti" charset="-122"/>
              <a:ea typeface="inpin heiti" charset="-122"/>
            </a:endParaRPr>
          </a:p>
        </p:txBody>
      </p:sp>
      <p:sp>
        <p:nvSpPr>
          <p:cNvPr id="536" name="文本框 41"/>
          <p:cNvSpPr txBox="1"/>
          <p:nvPr/>
        </p:nvSpPr>
        <p:spPr>
          <a:xfrm>
            <a:off x="467544" y="3507854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blipFill>
                  <a:blip r:embed="rId3"/>
                  <a:stretch>
                    <a:fillRect/>
                  </a:stretch>
                </a:blipFill>
                <a:latin typeface="inpin heiti" charset="-122"/>
                <a:ea typeface="inpin heiti" charset="-122"/>
              </a:rPr>
              <a:t>水沸腾后，温度保持不变</a:t>
            </a:r>
            <a:endParaRPr lang="zh-CN" altLang="en-US" sz="3600" dirty="0">
              <a:blipFill>
                <a:blip r:embed="rId3"/>
                <a:stretch>
                  <a:fillRect/>
                </a:stretch>
              </a:blipFill>
              <a:latin typeface="inpin heiti" charset="-122"/>
              <a:ea typeface="inpin heiti" charset="-122"/>
            </a:endParaRPr>
          </a:p>
        </p:txBody>
      </p:sp>
      <p:sp>
        <p:nvSpPr>
          <p:cNvPr id="537" name="矩形 536"/>
          <p:cNvSpPr/>
          <p:nvPr/>
        </p:nvSpPr>
        <p:spPr>
          <a:xfrm rot="19980923">
            <a:off x="6103219" y="3776880"/>
            <a:ext cx="21754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CN" altLang="en-US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沸点</a:t>
            </a:r>
            <a:endParaRPr lang="zh-CN" altLang="en-US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026" name="Picture 2" descr="C:\Users\Administrator.SC-201707071043\Desktop\教学设计\录制_2020_03_17_21_40_[00_15_42][20200419-215821].png"/>
          <p:cNvPicPr>
            <a:picLocks noChangeAspect="1" noChangeArrowheads="1"/>
          </p:cNvPicPr>
          <p:nvPr/>
        </p:nvPicPr>
        <p:blipFill>
          <a:blip r:embed="rId4" cstate="print"/>
          <a:srcRect b="3010"/>
          <a:stretch>
            <a:fillRect/>
          </a:stretch>
        </p:blipFill>
        <p:spPr bwMode="auto">
          <a:xfrm>
            <a:off x="4355976" y="267494"/>
            <a:ext cx="4169721" cy="3096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67436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5" grpId="0" build="allAtOnce"/>
      <p:bldP spid="536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文本框 41"/>
          <p:cNvSpPr txBox="1"/>
          <p:nvPr/>
        </p:nvSpPr>
        <p:spPr>
          <a:xfrm>
            <a:off x="395536" y="555526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blipFill>
                  <a:blip r:embed="rId3"/>
                  <a:stretch>
                    <a:fillRect/>
                  </a:stretch>
                </a:blipFill>
                <a:latin typeface="inpin heiti" charset="-122"/>
                <a:ea typeface="inpin heiti" charset="-122"/>
              </a:rPr>
              <a:t>想一想：</a:t>
            </a:r>
            <a:endParaRPr lang="zh-CN" altLang="en-US" sz="3600" dirty="0">
              <a:blipFill>
                <a:blip r:embed="rId3"/>
                <a:stretch>
                  <a:fillRect/>
                </a:stretch>
              </a:blipFill>
              <a:latin typeface="inpin heiti" charset="-122"/>
              <a:ea typeface="inpin heiti" charset="-122"/>
            </a:endParaRPr>
          </a:p>
        </p:txBody>
      </p:sp>
      <p:sp>
        <p:nvSpPr>
          <p:cNvPr id="535" name="文本框 41"/>
          <p:cNvSpPr txBox="1"/>
          <p:nvPr/>
        </p:nvSpPr>
        <p:spPr>
          <a:xfrm>
            <a:off x="467544" y="1275606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blipFill>
                  <a:blip r:embed="rId3"/>
                  <a:stretch>
                    <a:fillRect/>
                  </a:stretch>
                </a:blipFill>
                <a:latin typeface="inpin heiti" charset="-122"/>
                <a:ea typeface="inpin heiti" charset="-122"/>
              </a:rPr>
              <a:t>    水沸腾后，温度不变，不需要采集太多数据，</a:t>
            </a:r>
            <a:r>
              <a:rPr lang="en-US" altLang="zh-CN" sz="3600" dirty="0" smtClean="0">
                <a:blipFill>
                  <a:blip r:embed="rId3"/>
                  <a:stretch>
                    <a:fillRect/>
                  </a:stretch>
                </a:blipFill>
                <a:latin typeface="inpin heiti" charset="-122"/>
                <a:ea typeface="inpin heiti" charset="-122"/>
              </a:rPr>
              <a:t>15</a:t>
            </a:r>
            <a:r>
              <a:rPr lang="zh-CN" altLang="en-US" sz="3600" dirty="0" smtClean="0">
                <a:blipFill>
                  <a:blip r:embed="rId3"/>
                  <a:stretch>
                    <a:fillRect/>
                  </a:stretch>
                </a:blipFill>
                <a:latin typeface="inpin heiti" charset="-122"/>
                <a:ea typeface="inpin heiti" charset="-122"/>
              </a:rPr>
              <a:t>组就足够了，你能改进下程</a:t>
            </a:r>
            <a:r>
              <a:rPr lang="zh-CN" altLang="en-US" sz="3600" smtClean="0">
                <a:blipFill>
                  <a:blip r:embed="rId3"/>
                  <a:stretch>
                    <a:fillRect/>
                  </a:stretch>
                </a:blipFill>
                <a:latin typeface="inpin heiti" charset="-122"/>
                <a:ea typeface="inpin heiti" charset="-122"/>
              </a:rPr>
              <a:t>序，让</a:t>
            </a:r>
            <a:r>
              <a:rPr lang="zh-CN" altLang="en-US" sz="3600" dirty="0" smtClean="0">
                <a:blipFill>
                  <a:blip r:embed="rId3"/>
                  <a:stretch>
                    <a:fillRect/>
                  </a:stretch>
                </a:blipFill>
                <a:latin typeface="inpin heiti" charset="-122"/>
                <a:ea typeface="inpin heiti" charset="-122"/>
              </a:rPr>
              <a:t>掌控板在水沸腾后采集</a:t>
            </a:r>
            <a:r>
              <a:rPr lang="en-US" altLang="zh-CN" sz="3600" dirty="0" smtClean="0">
                <a:blipFill>
                  <a:blip r:embed="rId3"/>
                  <a:stretch>
                    <a:fillRect/>
                  </a:stretch>
                </a:blipFill>
                <a:latin typeface="inpin heiti" charset="-122"/>
                <a:ea typeface="inpin heiti" charset="-122"/>
              </a:rPr>
              <a:t>15</a:t>
            </a:r>
            <a:r>
              <a:rPr lang="zh-CN" altLang="en-US" sz="3600" dirty="0" smtClean="0">
                <a:blipFill>
                  <a:blip r:embed="rId3"/>
                  <a:stretch>
                    <a:fillRect/>
                  </a:stretch>
                </a:blipFill>
                <a:latin typeface="inpin heiti" charset="-122"/>
                <a:ea typeface="inpin heiti" charset="-122"/>
              </a:rPr>
              <a:t>组数据自动停止吗？</a:t>
            </a:r>
            <a:endParaRPr lang="zh-CN" altLang="en-US" sz="3600" dirty="0">
              <a:blipFill>
                <a:blip r:embed="rId3"/>
                <a:stretch>
                  <a:fillRect/>
                </a:stretch>
              </a:blipFill>
              <a:latin typeface="inpin heiti" charset="-122"/>
              <a:ea typeface="inpin heiti" charset="-122"/>
            </a:endParaRPr>
          </a:p>
        </p:txBody>
      </p:sp>
      <p:grpSp>
        <p:nvGrpSpPr>
          <p:cNvPr id="536" name="组合 48"/>
          <p:cNvGrpSpPr/>
          <p:nvPr/>
        </p:nvGrpSpPr>
        <p:grpSpPr>
          <a:xfrm rot="19776565">
            <a:off x="6886803" y="2963631"/>
            <a:ext cx="2269232" cy="2650774"/>
            <a:chOff x="8907463" y="2051050"/>
            <a:chExt cx="2879724" cy="3363913"/>
          </a:xfrm>
        </p:grpSpPr>
        <p:grpSp>
          <p:nvGrpSpPr>
            <p:cNvPr id="537" name="Group 205"/>
            <p:cNvGrpSpPr>
              <a:grpSpLocks/>
            </p:cNvGrpSpPr>
            <p:nvPr/>
          </p:nvGrpSpPr>
          <p:grpSpPr bwMode="auto">
            <a:xfrm>
              <a:off x="8907463" y="2051050"/>
              <a:ext cx="2879724" cy="2844800"/>
              <a:chOff x="5611" y="1292"/>
              <a:chExt cx="1814" cy="1792"/>
            </a:xfrm>
          </p:grpSpPr>
          <p:sp>
            <p:nvSpPr>
              <p:cNvPr id="785" name="Freeform 5"/>
              <p:cNvSpPr>
                <a:spLocks/>
              </p:cNvSpPr>
              <p:nvPr/>
            </p:nvSpPr>
            <p:spPr bwMode="auto">
              <a:xfrm>
                <a:off x="6199" y="2286"/>
                <a:ext cx="14" cy="0"/>
              </a:xfrm>
              <a:custGeom>
                <a:avLst/>
                <a:gdLst>
                  <a:gd name="T0" fmla="*/ 0 w 6"/>
                  <a:gd name="T1" fmla="*/ 6 w 6"/>
                  <a:gd name="T2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cubicBezTo>
                      <a:pt x="1" y="0"/>
                      <a:pt x="3" y="0"/>
                      <a:pt x="6" y="0"/>
                    </a:cubicBezTo>
                    <a:cubicBezTo>
                      <a:pt x="3" y="0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786" name="Freeform 6"/>
              <p:cNvSpPr>
                <a:spLocks/>
              </p:cNvSpPr>
              <p:nvPr/>
            </p:nvSpPr>
            <p:spPr bwMode="auto">
              <a:xfrm>
                <a:off x="6163" y="2051"/>
                <a:ext cx="5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0 w 2"/>
                  <a:gd name="T4" fmla="*/ 2 w 2"/>
                  <a:gd name="T5" fmla="*/ 2 w 2"/>
                  <a:gd name="T6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787" name="Freeform 7"/>
              <p:cNvSpPr>
                <a:spLocks/>
              </p:cNvSpPr>
              <p:nvPr/>
            </p:nvSpPr>
            <p:spPr bwMode="auto">
              <a:xfrm>
                <a:off x="6206" y="2063"/>
                <a:ext cx="0" cy="5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788" name="Freeform 8"/>
              <p:cNvSpPr>
                <a:spLocks/>
              </p:cNvSpPr>
              <p:nvPr/>
            </p:nvSpPr>
            <p:spPr bwMode="auto">
              <a:xfrm>
                <a:off x="6151" y="2051"/>
                <a:ext cx="7" cy="0"/>
              </a:xfrm>
              <a:custGeom>
                <a:avLst/>
                <a:gdLst>
                  <a:gd name="T0" fmla="*/ 3 w 3"/>
                  <a:gd name="T1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cubicBezTo>
                      <a:pt x="0" y="0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789" name="Freeform 9"/>
              <p:cNvSpPr>
                <a:spLocks/>
              </p:cNvSpPr>
              <p:nvPr/>
            </p:nvSpPr>
            <p:spPr bwMode="auto">
              <a:xfrm>
                <a:off x="6436" y="2511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790" name="Freeform 10"/>
              <p:cNvSpPr>
                <a:spLocks/>
              </p:cNvSpPr>
              <p:nvPr/>
            </p:nvSpPr>
            <p:spPr bwMode="auto">
              <a:xfrm>
                <a:off x="6237" y="2404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791" name="Freeform 11"/>
              <p:cNvSpPr>
                <a:spLocks/>
              </p:cNvSpPr>
              <p:nvPr/>
            </p:nvSpPr>
            <p:spPr bwMode="auto">
              <a:xfrm>
                <a:off x="6132" y="2342"/>
                <a:ext cx="3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792" name="Freeform 12"/>
              <p:cNvSpPr>
                <a:spLocks/>
              </p:cNvSpPr>
              <p:nvPr/>
            </p:nvSpPr>
            <p:spPr bwMode="auto">
              <a:xfrm>
                <a:off x="6201" y="2053"/>
                <a:ext cx="10" cy="10"/>
              </a:xfrm>
              <a:custGeom>
                <a:avLst/>
                <a:gdLst>
                  <a:gd name="T0" fmla="*/ 1 w 4"/>
                  <a:gd name="T1" fmla="*/ 1 h 4"/>
                  <a:gd name="T2" fmla="*/ 1 w 4"/>
                  <a:gd name="T3" fmla="*/ 2 h 4"/>
                  <a:gd name="T4" fmla="*/ 0 w 4"/>
                  <a:gd name="T5" fmla="*/ 2 h 4"/>
                  <a:gd name="T6" fmla="*/ 2 w 4"/>
                  <a:gd name="T7" fmla="*/ 4 h 4"/>
                  <a:gd name="T8" fmla="*/ 2 w 4"/>
                  <a:gd name="T9" fmla="*/ 2 h 4"/>
                  <a:gd name="T10" fmla="*/ 3 w 4"/>
                  <a:gd name="T11" fmla="*/ 1 h 4"/>
                  <a:gd name="T12" fmla="*/ 4 w 4"/>
                  <a:gd name="T13" fmla="*/ 0 h 4"/>
                  <a:gd name="T14" fmla="*/ 4 w 4"/>
                  <a:gd name="T15" fmla="*/ 0 h 4"/>
                  <a:gd name="T16" fmla="*/ 4 w 4"/>
                  <a:gd name="T17" fmla="*/ 0 h 4"/>
                  <a:gd name="T18" fmla="*/ 2 w 4"/>
                  <a:gd name="T19" fmla="*/ 0 h 4"/>
                  <a:gd name="T20" fmla="*/ 2 w 4"/>
                  <a:gd name="T21" fmla="*/ 0 h 4"/>
                  <a:gd name="T22" fmla="*/ 1 w 4"/>
                  <a:gd name="T2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4">
                    <a:moveTo>
                      <a:pt x="1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1" y="2"/>
                      <a:pt x="2" y="3"/>
                      <a:pt x="2" y="4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793" name="Freeform 13"/>
              <p:cNvSpPr>
                <a:spLocks/>
              </p:cNvSpPr>
              <p:nvPr/>
            </p:nvSpPr>
            <p:spPr bwMode="auto">
              <a:xfrm>
                <a:off x="6554" y="2075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794" name="Freeform 14"/>
              <p:cNvSpPr>
                <a:spLocks/>
              </p:cNvSpPr>
              <p:nvPr/>
            </p:nvSpPr>
            <p:spPr bwMode="auto">
              <a:xfrm>
                <a:off x="6424" y="1918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1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795" name="Freeform 15"/>
              <p:cNvSpPr>
                <a:spLocks/>
              </p:cNvSpPr>
              <p:nvPr/>
            </p:nvSpPr>
            <p:spPr bwMode="auto">
              <a:xfrm>
                <a:off x="6464" y="2700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796" name="Freeform 16"/>
              <p:cNvSpPr>
                <a:spLocks/>
              </p:cNvSpPr>
              <p:nvPr/>
            </p:nvSpPr>
            <p:spPr bwMode="auto">
              <a:xfrm>
                <a:off x="6573" y="2781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797" name="Freeform 17"/>
              <p:cNvSpPr>
                <a:spLocks/>
              </p:cNvSpPr>
              <p:nvPr/>
            </p:nvSpPr>
            <p:spPr bwMode="auto">
              <a:xfrm>
                <a:off x="6464" y="2700"/>
                <a:ext cx="3" cy="3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798" name="Freeform 18"/>
              <p:cNvSpPr>
                <a:spLocks/>
              </p:cNvSpPr>
              <p:nvPr/>
            </p:nvSpPr>
            <p:spPr bwMode="auto">
              <a:xfrm>
                <a:off x="6811" y="240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799" name="Freeform 19"/>
              <p:cNvSpPr>
                <a:spLocks/>
              </p:cNvSpPr>
              <p:nvPr/>
            </p:nvSpPr>
            <p:spPr bwMode="auto">
              <a:xfrm>
                <a:off x="6699" y="2409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800" name="Freeform 20"/>
              <p:cNvSpPr>
                <a:spLocks/>
              </p:cNvSpPr>
              <p:nvPr/>
            </p:nvSpPr>
            <p:spPr bwMode="auto">
              <a:xfrm>
                <a:off x="6455" y="2696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801" name="Freeform 21"/>
              <p:cNvSpPr>
                <a:spLocks/>
              </p:cNvSpPr>
              <p:nvPr/>
            </p:nvSpPr>
            <p:spPr bwMode="auto">
              <a:xfrm>
                <a:off x="6585" y="2518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802" name="Freeform 22"/>
              <p:cNvSpPr>
                <a:spLocks/>
              </p:cNvSpPr>
              <p:nvPr/>
            </p:nvSpPr>
            <p:spPr bwMode="auto">
              <a:xfrm>
                <a:off x="6163" y="20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803" name="Freeform 23"/>
              <p:cNvSpPr>
                <a:spLocks/>
              </p:cNvSpPr>
              <p:nvPr/>
            </p:nvSpPr>
            <p:spPr bwMode="auto">
              <a:xfrm>
                <a:off x="5833" y="27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804" name="Freeform 24"/>
              <p:cNvSpPr>
                <a:spLocks/>
              </p:cNvSpPr>
              <p:nvPr/>
            </p:nvSpPr>
            <p:spPr bwMode="auto">
              <a:xfrm>
                <a:off x="5926" y="2696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1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805" name="Freeform 25"/>
              <p:cNvSpPr>
                <a:spLocks/>
              </p:cNvSpPr>
              <p:nvPr/>
            </p:nvSpPr>
            <p:spPr bwMode="auto">
              <a:xfrm>
                <a:off x="5921" y="2696"/>
                <a:ext cx="3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806" name="Freeform 26"/>
              <p:cNvSpPr>
                <a:spLocks/>
              </p:cNvSpPr>
              <p:nvPr/>
            </p:nvSpPr>
            <p:spPr bwMode="auto">
              <a:xfrm>
                <a:off x="5914" y="2696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0" y="0"/>
                      <a:pt x="1" y="1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807" name="Freeform 27"/>
              <p:cNvSpPr>
                <a:spLocks/>
              </p:cNvSpPr>
              <p:nvPr/>
            </p:nvSpPr>
            <p:spPr bwMode="auto">
              <a:xfrm>
                <a:off x="5957" y="2710"/>
                <a:ext cx="2" cy="5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808" name="Freeform 28"/>
              <p:cNvSpPr>
                <a:spLocks/>
              </p:cNvSpPr>
              <p:nvPr/>
            </p:nvSpPr>
            <p:spPr bwMode="auto">
              <a:xfrm>
                <a:off x="5954" y="2707"/>
                <a:ext cx="3" cy="8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809" name="Freeform 29"/>
              <p:cNvSpPr>
                <a:spLocks/>
              </p:cNvSpPr>
              <p:nvPr/>
            </p:nvSpPr>
            <p:spPr bwMode="auto">
              <a:xfrm>
                <a:off x="5900" y="2700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810" name="Freeform 30"/>
              <p:cNvSpPr>
                <a:spLocks/>
              </p:cNvSpPr>
              <p:nvPr/>
            </p:nvSpPr>
            <p:spPr bwMode="auto">
              <a:xfrm>
                <a:off x="6438" y="2482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1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811" name="Freeform 31"/>
              <p:cNvSpPr>
                <a:spLocks/>
              </p:cNvSpPr>
              <p:nvPr/>
            </p:nvSpPr>
            <p:spPr bwMode="auto">
              <a:xfrm>
                <a:off x="5845" y="2762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0 h 2"/>
                  <a:gd name="T4" fmla="*/ 0 w 3"/>
                  <a:gd name="T5" fmla="*/ 0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812" name="Freeform 32"/>
              <p:cNvSpPr>
                <a:spLocks/>
              </p:cNvSpPr>
              <p:nvPr/>
            </p:nvSpPr>
            <p:spPr bwMode="auto">
              <a:xfrm>
                <a:off x="6301" y="3061"/>
                <a:ext cx="7" cy="4"/>
              </a:xfrm>
              <a:custGeom>
                <a:avLst/>
                <a:gdLst>
                  <a:gd name="T0" fmla="*/ 2 w 3"/>
                  <a:gd name="T1" fmla="*/ 2 h 2"/>
                  <a:gd name="T2" fmla="*/ 2 w 3"/>
                  <a:gd name="T3" fmla="*/ 0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3" y="1"/>
                      <a:pt x="2" y="0"/>
                      <a:pt x="2" y="0"/>
                    </a:cubicBezTo>
                    <a:cubicBezTo>
                      <a:pt x="0" y="0"/>
                      <a:pt x="3" y="1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813" name="Freeform 33"/>
              <p:cNvSpPr>
                <a:spLocks/>
              </p:cNvSpPr>
              <p:nvPr/>
            </p:nvSpPr>
            <p:spPr bwMode="auto">
              <a:xfrm>
                <a:off x="7325" y="2025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814" name="Freeform 34"/>
              <p:cNvSpPr>
                <a:spLocks/>
              </p:cNvSpPr>
              <p:nvPr/>
            </p:nvSpPr>
            <p:spPr bwMode="auto">
              <a:xfrm>
                <a:off x="5812" y="2805"/>
                <a:ext cx="5" cy="4"/>
              </a:xfrm>
              <a:custGeom>
                <a:avLst/>
                <a:gdLst>
                  <a:gd name="T0" fmla="*/ 0 w 5"/>
                  <a:gd name="T1" fmla="*/ 2 h 4"/>
                  <a:gd name="T2" fmla="*/ 5 w 5"/>
                  <a:gd name="T3" fmla="*/ 4 h 4"/>
                  <a:gd name="T4" fmla="*/ 0 w 5"/>
                  <a:gd name="T5" fmla="*/ 0 h 4"/>
                  <a:gd name="T6" fmla="*/ 0 w 5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0" y="2"/>
                    </a:moveTo>
                    <a:lnTo>
                      <a:pt x="5" y="4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815" name="Freeform 35"/>
              <p:cNvSpPr>
                <a:spLocks/>
              </p:cNvSpPr>
              <p:nvPr/>
            </p:nvSpPr>
            <p:spPr bwMode="auto">
              <a:xfrm>
                <a:off x="6156" y="2051"/>
                <a:ext cx="7" cy="7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0 h 3"/>
                  <a:gd name="T4" fmla="*/ 1 w 3"/>
                  <a:gd name="T5" fmla="*/ 0 h 3"/>
                  <a:gd name="T6" fmla="*/ 1 w 3"/>
                  <a:gd name="T7" fmla="*/ 0 h 3"/>
                  <a:gd name="T8" fmla="*/ 1 w 3"/>
                  <a:gd name="T9" fmla="*/ 0 h 3"/>
                  <a:gd name="T10" fmla="*/ 2 w 3"/>
                  <a:gd name="T11" fmla="*/ 1 h 3"/>
                  <a:gd name="T12" fmla="*/ 0 w 3"/>
                  <a:gd name="T13" fmla="*/ 2 h 3"/>
                  <a:gd name="T14" fmla="*/ 2 w 3"/>
                  <a:gd name="T15" fmla="*/ 2 h 3"/>
                  <a:gd name="T16" fmla="*/ 3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0" y="0"/>
                      <a:pt x="0" y="2"/>
                    </a:cubicBezTo>
                    <a:cubicBezTo>
                      <a:pt x="0" y="3"/>
                      <a:pt x="1" y="3"/>
                      <a:pt x="2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816" name="Freeform 36"/>
              <p:cNvSpPr>
                <a:spLocks/>
              </p:cNvSpPr>
              <p:nvPr/>
            </p:nvSpPr>
            <p:spPr bwMode="auto">
              <a:xfrm>
                <a:off x="5750" y="2691"/>
                <a:ext cx="204" cy="194"/>
              </a:xfrm>
              <a:custGeom>
                <a:avLst/>
                <a:gdLst>
                  <a:gd name="T0" fmla="*/ 83 w 86"/>
                  <a:gd name="T1" fmla="*/ 5 h 82"/>
                  <a:gd name="T2" fmla="*/ 80 w 86"/>
                  <a:gd name="T3" fmla="*/ 4 h 82"/>
                  <a:gd name="T4" fmla="*/ 77 w 86"/>
                  <a:gd name="T5" fmla="*/ 8 h 82"/>
                  <a:gd name="T6" fmla="*/ 76 w 86"/>
                  <a:gd name="T7" fmla="*/ 6 h 82"/>
                  <a:gd name="T8" fmla="*/ 72 w 86"/>
                  <a:gd name="T9" fmla="*/ 7 h 82"/>
                  <a:gd name="T10" fmla="*/ 70 w 86"/>
                  <a:gd name="T11" fmla="*/ 4 h 82"/>
                  <a:gd name="T12" fmla="*/ 67 w 86"/>
                  <a:gd name="T13" fmla="*/ 1 h 82"/>
                  <a:gd name="T14" fmla="*/ 68 w 86"/>
                  <a:gd name="T15" fmla="*/ 6 h 82"/>
                  <a:gd name="T16" fmla="*/ 70 w 86"/>
                  <a:gd name="T17" fmla="*/ 10 h 82"/>
                  <a:gd name="T18" fmla="*/ 65 w 86"/>
                  <a:gd name="T19" fmla="*/ 6 h 82"/>
                  <a:gd name="T20" fmla="*/ 65 w 86"/>
                  <a:gd name="T21" fmla="*/ 8 h 82"/>
                  <a:gd name="T22" fmla="*/ 62 w 86"/>
                  <a:gd name="T23" fmla="*/ 6 h 82"/>
                  <a:gd name="T24" fmla="*/ 61 w 86"/>
                  <a:gd name="T25" fmla="*/ 8 h 82"/>
                  <a:gd name="T26" fmla="*/ 59 w 86"/>
                  <a:gd name="T27" fmla="*/ 9 h 82"/>
                  <a:gd name="T28" fmla="*/ 62 w 86"/>
                  <a:gd name="T29" fmla="*/ 15 h 82"/>
                  <a:gd name="T30" fmla="*/ 58 w 86"/>
                  <a:gd name="T31" fmla="*/ 10 h 82"/>
                  <a:gd name="T32" fmla="*/ 57 w 86"/>
                  <a:gd name="T33" fmla="*/ 12 h 82"/>
                  <a:gd name="T34" fmla="*/ 53 w 86"/>
                  <a:gd name="T35" fmla="*/ 17 h 82"/>
                  <a:gd name="T36" fmla="*/ 51 w 86"/>
                  <a:gd name="T37" fmla="*/ 19 h 82"/>
                  <a:gd name="T38" fmla="*/ 48 w 86"/>
                  <a:gd name="T39" fmla="*/ 22 h 82"/>
                  <a:gd name="T40" fmla="*/ 48 w 86"/>
                  <a:gd name="T41" fmla="*/ 24 h 82"/>
                  <a:gd name="T42" fmla="*/ 46 w 86"/>
                  <a:gd name="T43" fmla="*/ 24 h 82"/>
                  <a:gd name="T44" fmla="*/ 45 w 86"/>
                  <a:gd name="T45" fmla="*/ 25 h 82"/>
                  <a:gd name="T46" fmla="*/ 46 w 86"/>
                  <a:gd name="T47" fmla="*/ 27 h 82"/>
                  <a:gd name="T48" fmla="*/ 43 w 86"/>
                  <a:gd name="T49" fmla="*/ 28 h 82"/>
                  <a:gd name="T50" fmla="*/ 40 w 86"/>
                  <a:gd name="T51" fmla="*/ 30 h 82"/>
                  <a:gd name="T52" fmla="*/ 38 w 86"/>
                  <a:gd name="T53" fmla="*/ 32 h 82"/>
                  <a:gd name="T54" fmla="*/ 36 w 86"/>
                  <a:gd name="T55" fmla="*/ 34 h 82"/>
                  <a:gd name="T56" fmla="*/ 36 w 86"/>
                  <a:gd name="T57" fmla="*/ 37 h 82"/>
                  <a:gd name="T58" fmla="*/ 34 w 86"/>
                  <a:gd name="T59" fmla="*/ 36 h 82"/>
                  <a:gd name="T60" fmla="*/ 34 w 86"/>
                  <a:gd name="T61" fmla="*/ 37 h 82"/>
                  <a:gd name="T62" fmla="*/ 31 w 86"/>
                  <a:gd name="T63" fmla="*/ 41 h 82"/>
                  <a:gd name="T64" fmla="*/ 32 w 86"/>
                  <a:gd name="T65" fmla="*/ 45 h 82"/>
                  <a:gd name="T66" fmla="*/ 31 w 86"/>
                  <a:gd name="T67" fmla="*/ 48 h 82"/>
                  <a:gd name="T68" fmla="*/ 28 w 86"/>
                  <a:gd name="T69" fmla="*/ 47 h 82"/>
                  <a:gd name="T70" fmla="*/ 25 w 86"/>
                  <a:gd name="T71" fmla="*/ 53 h 82"/>
                  <a:gd name="T72" fmla="*/ 24 w 86"/>
                  <a:gd name="T73" fmla="*/ 55 h 82"/>
                  <a:gd name="T74" fmla="*/ 18 w 86"/>
                  <a:gd name="T75" fmla="*/ 59 h 82"/>
                  <a:gd name="T76" fmla="*/ 15 w 86"/>
                  <a:gd name="T77" fmla="*/ 59 h 82"/>
                  <a:gd name="T78" fmla="*/ 14 w 86"/>
                  <a:gd name="T79" fmla="*/ 60 h 82"/>
                  <a:gd name="T80" fmla="*/ 11 w 86"/>
                  <a:gd name="T81" fmla="*/ 69 h 82"/>
                  <a:gd name="T82" fmla="*/ 2 w 86"/>
                  <a:gd name="T83" fmla="*/ 75 h 82"/>
                  <a:gd name="T84" fmla="*/ 23 w 86"/>
                  <a:gd name="T85" fmla="*/ 72 h 82"/>
                  <a:gd name="T86" fmla="*/ 28 w 86"/>
                  <a:gd name="T87" fmla="*/ 68 h 82"/>
                  <a:gd name="T88" fmla="*/ 42 w 86"/>
                  <a:gd name="T89" fmla="*/ 48 h 82"/>
                  <a:gd name="T90" fmla="*/ 49 w 86"/>
                  <a:gd name="T91" fmla="*/ 45 h 82"/>
                  <a:gd name="T92" fmla="*/ 55 w 86"/>
                  <a:gd name="T93" fmla="*/ 43 h 82"/>
                  <a:gd name="T94" fmla="*/ 63 w 86"/>
                  <a:gd name="T95" fmla="*/ 35 h 82"/>
                  <a:gd name="T96" fmla="*/ 68 w 86"/>
                  <a:gd name="T97" fmla="*/ 31 h 82"/>
                  <a:gd name="T98" fmla="*/ 74 w 86"/>
                  <a:gd name="T99" fmla="*/ 23 h 82"/>
                  <a:gd name="T100" fmla="*/ 75 w 86"/>
                  <a:gd name="T101" fmla="*/ 16 h 82"/>
                  <a:gd name="T102" fmla="*/ 82 w 86"/>
                  <a:gd name="T103" fmla="*/ 14 h 82"/>
                  <a:gd name="T104" fmla="*/ 84 w 86"/>
                  <a:gd name="T105" fmla="*/ 13 h 82"/>
                  <a:gd name="T106" fmla="*/ 84 w 86"/>
                  <a:gd name="T107" fmla="*/ 7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6" h="82">
                    <a:moveTo>
                      <a:pt x="84" y="7"/>
                    </a:moveTo>
                    <a:cubicBezTo>
                      <a:pt x="85" y="8"/>
                      <a:pt x="85" y="9"/>
                      <a:pt x="86" y="10"/>
                    </a:cubicBezTo>
                    <a:cubicBezTo>
                      <a:pt x="85" y="6"/>
                      <a:pt x="85" y="6"/>
                      <a:pt x="85" y="6"/>
                    </a:cubicBezTo>
                    <a:cubicBezTo>
                      <a:pt x="85" y="7"/>
                      <a:pt x="85" y="6"/>
                      <a:pt x="84" y="5"/>
                    </a:cubicBezTo>
                    <a:cubicBezTo>
                      <a:pt x="84" y="6"/>
                      <a:pt x="84" y="6"/>
                      <a:pt x="84" y="6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83" y="5"/>
                      <a:pt x="82" y="4"/>
                      <a:pt x="82" y="6"/>
                    </a:cubicBezTo>
                    <a:cubicBezTo>
                      <a:pt x="83" y="7"/>
                      <a:pt x="83" y="7"/>
                      <a:pt x="83" y="7"/>
                    </a:cubicBezTo>
                    <a:cubicBezTo>
                      <a:pt x="83" y="7"/>
                      <a:pt x="84" y="9"/>
                      <a:pt x="83" y="8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0" y="4"/>
                      <a:pt x="80" y="4"/>
                      <a:pt x="80" y="4"/>
                    </a:cubicBezTo>
                    <a:cubicBezTo>
                      <a:pt x="82" y="7"/>
                      <a:pt x="80" y="5"/>
                      <a:pt x="81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79" y="5"/>
                      <a:pt x="81" y="7"/>
                      <a:pt x="81" y="7"/>
                    </a:cubicBezTo>
                    <a:cubicBezTo>
                      <a:pt x="80" y="7"/>
                      <a:pt x="79" y="5"/>
                      <a:pt x="79" y="4"/>
                    </a:cubicBezTo>
                    <a:cubicBezTo>
                      <a:pt x="78" y="4"/>
                      <a:pt x="79" y="6"/>
                      <a:pt x="77" y="5"/>
                    </a:cubicBezTo>
                    <a:cubicBezTo>
                      <a:pt x="77" y="5"/>
                      <a:pt x="77" y="6"/>
                      <a:pt x="77" y="8"/>
                    </a:cubicBezTo>
                    <a:cubicBezTo>
                      <a:pt x="77" y="8"/>
                      <a:pt x="76" y="5"/>
                      <a:pt x="76" y="6"/>
                    </a:cubicBezTo>
                    <a:cubicBezTo>
                      <a:pt x="75" y="5"/>
                      <a:pt x="74" y="3"/>
                      <a:pt x="74" y="2"/>
                    </a:cubicBezTo>
                    <a:cubicBezTo>
                      <a:pt x="74" y="2"/>
                      <a:pt x="73" y="1"/>
                      <a:pt x="73" y="2"/>
                    </a:cubicBezTo>
                    <a:cubicBezTo>
                      <a:pt x="73" y="1"/>
                      <a:pt x="72" y="0"/>
                      <a:pt x="72" y="0"/>
                    </a:cubicBezTo>
                    <a:cubicBezTo>
                      <a:pt x="73" y="1"/>
                      <a:pt x="74" y="3"/>
                      <a:pt x="74" y="3"/>
                    </a:cubicBezTo>
                    <a:cubicBezTo>
                      <a:pt x="76" y="5"/>
                      <a:pt x="74" y="4"/>
                      <a:pt x="76" y="6"/>
                    </a:cubicBezTo>
                    <a:cubicBezTo>
                      <a:pt x="75" y="6"/>
                      <a:pt x="74" y="6"/>
                      <a:pt x="74" y="7"/>
                    </a:cubicBezTo>
                    <a:cubicBezTo>
                      <a:pt x="74" y="7"/>
                      <a:pt x="73" y="5"/>
                      <a:pt x="73" y="4"/>
                    </a:cubicBezTo>
                    <a:cubicBezTo>
                      <a:pt x="73" y="6"/>
                      <a:pt x="73" y="7"/>
                      <a:pt x="73" y="7"/>
                    </a:cubicBezTo>
                    <a:cubicBezTo>
                      <a:pt x="74" y="8"/>
                      <a:pt x="74" y="8"/>
                      <a:pt x="75" y="10"/>
                    </a:cubicBezTo>
                    <a:cubicBezTo>
                      <a:pt x="75" y="10"/>
                      <a:pt x="75" y="11"/>
                      <a:pt x="75" y="11"/>
                    </a:cubicBezTo>
                    <a:cubicBezTo>
                      <a:pt x="74" y="9"/>
                      <a:pt x="72" y="7"/>
                      <a:pt x="72" y="7"/>
                    </a:cubicBezTo>
                    <a:cubicBezTo>
                      <a:pt x="71" y="5"/>
                      <a:pt x="73" y="7"/>
                      <a:pt x="71" y="5"/>
                    </a:cubicBezTo>
                    <a:cubicBezTo>
                      <a:pt x="70" y="3"/>
                      <a:pt x="71" y="2"/>
                      <a:pt x="72" y="3"/>
                    </a:cubicBezTo>
                    <a:cubicBezTo>
                      <a:pt x="71" y="1"/>
                      <a:pt x="71" y="3"/>
                      <a:pt x="70" y="1"/>
                    </a:cubicBezTo>
                    <a:cubicBezTo>
                      <a:pt x="70" y="1"/>
                      <a:pt x="70" y="3"/>
                      <a:pt x="70" y="3"/>
                    </a:cubicBezTo>
                    <a:cubicBezTo>
                      <a:pt x="71" y="4"/>
                      <a:pt x="71" y="4"/>
                      <a:pt x="71" y="5"/>
                    </a:cubicBezTo>
                    <a:cubicBezTo>
                      <a:pt x="72" y="8"/>
                      <a:pt x="70" y="4"/>
                      <a:pt x="70" y="4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4"/>
                      <a:pt x="69" y="4"/>
                    </a:cubicBezTo>
                    <a:cubicBezTo>
                      <a:pt x="67" y="2"/>
                      <a:pt x="69" y="4"/>
                      <a:pt x="68" y="2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6" y="0"/>
                      <a:pt x="68" y="2"/>
                      <a:pt x="67" y="2"/>
                    </a:cubicBezTo>
                    <a:cubicBezTo>
                      <a:pt x="67" y="1"/>
                      <a:pt x="67" y="1"/>
                      <a:pt x="67" y="1"/>
                    </a:cubicBezTo>
                    <a:cubicBezTo>
                      <a:pt x="67" y="2"/>
                      <a:pt x="67" y="2"/>
                      <a:pt x="67" y="2"/>
                    </a:cubicBezTo>
                    <a:cubicBezTo>
                      <a:pt x="68" y="3"/>
                      <a:pt x="69" y="4"/>
                      <a:pt x="69" y="4"/>
                    </a:cubicBezTo>
                    <a:cubicBezTo>
                      <a:pt x="70" y="7"/>
                      <a:pt x="69" y="4"/>
                      <a:pt x="69" y="5"/>
                    </a:cubicBezTo>
                    <a:cubicBezTo>
                      <a:pt x="69" y="7"/>
                      <a:pt x="69" y="5"/>
                      <a:pt x="70" y="6"/>
                    </a:cubicBezTo>
                    <a:cubicBezTo>
                      <a:pt x="71" y="8"/>
                      <a:pt x="70" y="8"/>
                      <a:pt x="70" y="8"/>
                    </a:cubicBezTo>
                    <a:cubicBezTo>
                      <a:pt x="70" y="9"/>
                      <a:pt x="69" y="7"/>
                      <a:pt x="68" y="6"/>
                    </a:cubicBezTo>
                    <a:cubicBezTo>
                      <a:pt x="68" y="6"/>
                      <a:pt x="68" y="5"/>
                      <a:pt x="69" y="6"/>
                    </a:cubicBezTo>
                    <a:cubicBezTo>
                      <a:pt x="68" y="4"/>
                      <a:pt x="67" y="3"/>
                      <a:pt x="66" y="2"/>
                    </a:cubicBezTo>
                    <a:cubicBezTo>
                      <a:pt x="65" y="1"/>
                      <a:pt x="67" y="4"/>
                      <a:pt x="67" y="4"/>
                    </a:cubicBezTo>
                    <a:cubicBezTo>
                      <a:pt x="67" y="3"/>
                      <a:pt x="68" y="5"/>
                      <a:pt x="68" y="6"/>
                    </a:cubicBezTo>
                    <a:cubicBezTo>
                      <a:pt x="70" y="10"/>
                      <a:pt x="66" y="3"/>
                      <a:pt x="66" y="4"/>
                    </a:cubicBezTo>
                    <a:cubicBezTo>
                      <a:pt x="68" y="6"/>
                      <a:pt x="67" y="8"/>
                      <a:pt x="70" y="10"/>
                    </a:cubicBezTo>
                    <a:cubicBezTo>
                      <a:pt x="70" y="11"/>
                      <a:pt x="70" y="12"/>
                      <a:pt x="70" y="12"/>
                    </a:cubicBezTo>
                    <a:cubicBezTo>
                      <a:pt x="69" y="10"/>
                      <a:pt x="69" y="10"/>
                      <a:pt x="68" y="8"/>
                    </a:cubicBezTo>
                    <a:cubicBezTo>
                      <a:pt x="68" y="9"/>
                      <a:pt x="68" y="9"/>
                      <a:pt x="68" y="9"/>
                    </a:cubicBezTo>
                    <a:cubicBezTo>
                      <a:pt x="66" y="6"/>
                      <a:pt x="66" y="6"/>
                      <a:pt x="66" y="6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4" y="4"/>
                      <a:pt x="65" y="5"/>
                      <a:pt x="65" y="6"/>
                    </a:cubicBezTo>
                    <a:cubicBezTo>
                      <a:pt x="64" y="5"/>
                      <a:pt x="64" y="4"/>
                      <a:pt x="64" y="4"/>
                    </a:cubicBezTo>
                    <a:cubicBezTo>
                      <a:pt x="64" y="5"/>
                      <a:pt x="65" y="7"/>
                      <a:pt x="65" y="7"/>
                    </a:cubicBezTo>
                    <a:cubicBezTo>
                      <a:pt x="65" y="7"/>
                      <a:pt x="64" y="6"/>
                      <a:pt x="63" y="5"/>
                    </a:cubicBezTo>
                    <a:cubicBezTo>
                      <a:pt x="63" y="4"/>
                      <a:pt x="63" y="4"/>
                      <a:pt x="63" y="4"/>
                    </a:cubicBezTo>
                    <a:cubicBezTo>
                      <a:pt x="63" y="5"/>
                      <a:pt x="62" y="3"/>
                      <a:pt x="62" y="4"/>
                    </a:cubicBezTo>
                    <a:cubicBezTo>
                      <a:pt x="63" y="5"/>
                      <a:pt x="64" y="6"/>
                      <a:pt x="65" y="8"/>
                    </a:cubicBezTo>
                    <a:cubicBezTo>
                      <a:pt x="65" y="8"/>
                      <a:pt x="64" y="7"/>
                      <a:pt x="64" y="7"/>
                    </a:cubicBezTo>
                    <a:cubicBezTo>
                      <a:pt x="63" y="6"/>
                      <a:pt x="63" y="6"/>
                      <a:pt x="63" y="6"/>
                    </a:cubicBezTo>
                    <a:cubicBezTo>
                      <a:pt x="63" y="7"/>
                      <a:pt x="62" y="4"/>
                      <a:pt x="62" y="5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2" y="6"/>
                      <a:pt x="62" y="5"/>
                      <a:pt x="61" y="5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62" y="6"/>
                      <a:pt x="63" y="8"/>
                      <a:pt x="61" y="6"/>
                    </a:cubicBezTo>
                    <a:cubicBezTo>
                      <a:pt x="63" y="8"/>
                      <a:pt x="61" y="6"/>
                      <a:pt x="62" y="7"/>
                    </a:cubicBezTo>
                    <a:cubicBezTo>
                      <a:pt x="64" y="9"/>
                      <a:pt x="63" y="9"/>
                      <a:pt x="63" y="9"/>
                    </a:cubicBezTo>
                    <a:cubicBezTo>
                      <a:pt x="62" y="7"/>
                      <a:pt x="63" y="9"/>
                      <a:pt x="63" y="9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62" y="9"/>
                      <a:pt x="62" y="9"/>
                      <a:pt x="62" y="9"/>
                    </a:cubicBezTo>
                    <a:cubicBezTo>
                      <a:pt x="60" y="6"/>
                      <a:pt x="62" y="10"/>
                      <a:pt x="61" y="10"/>
                    </a:cubicBezTo>
                    <a:cubicBezTo>
                      <a:pt x="61" y="9"/>
                      <a:pt x="60" y="7"/>
                      <a:pt x="60" y="7"/>
                    </a:cubicBezTo>
                    <a:cubicBezTo>
                      <a:pt x="61" y="9"/>
                      <a:pt x="61" y="10"/>
                      <a:pt x="62" y="11"/>
                    </a:cubicBezTo>
                    <a:cubicBezTo>
                      <a:pt x="61" y="11"/>
                      <a:pt x="60" y="9"/>
                      <a:pt x="59" y="7"/>
                    </a:cubicBezTo>
                    <a:cubicBezTo>
                      <a:pt x="60" y="9"/>
                      <a:pt x="58" y="7"/>
                      <a:pt x="59" y="9"/>
                    </a:cubicBezTo>
                    <a:cubicBezTo>
                      <a:pt x="60" y="9"/>
                      <a:pt x="60" y="10"/>
                      <a:pt x="61" y="11"/>
                    </a:cubicBezTo>
                    <a:cubicBezTo>
                      <a:pt x="61" y="11"/>
                      <a:pt x="60" y="10"/>
                      <a:pt x="60" y="10"/>
                    </a:cubicBezTo>
                    <a:cubicBezTo>
                      <a:pt x="60" y="10"/>
                      <a:pt x="61" y="12"/>
                      <a:pt x="61" y="12"/>
                    </a:cubicBezTo>
                    <a:cubicBezTo>
                      <a:pt x="61" y="12"/>
                      <a:pt x="62" y="14"/>
                      <a:pt x="61" y="13"/>
                    </a:cubicBezTo>
                    <a:cubicBezTo>
                      <a:pt x="60" y="12"/>
                      <a:pt x="61" y="12"/>
                      <a:pt x="60" y="11"/>
                    </a:cubicBezTo>
                    <a:cubicBezTo>
                      <a:pt x="60" y="11"/>
                      <a:pt x="62" y="15"/>
                      <a:pt x="62" y="15"/>
                    </a:cubicBezTo>
                    <a:cubicBezTo>
                      <a:pt x="63" y="16"/>
                      <a:pt x="65" y="18"/>
                      <a:pt x="65" y="19"/>
                    </a:cubicBezTo>
                    <a:cubicBezTo>
                      <a:pt x="64" y="19"/>
                      <a:pt x="65" y="18"/>
                      <a:pt x="63" y="17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1" y="15"/>
                      <a:pt x="61" y="13"/>
                      <a:pt x="59" y="11"/>
                    </a:cubicBezTo>
                    <a:cubicBezTo>
                      <a:pt x="60" y="12"/>
                      <a:pt x="60" y="12"/>
                      <a:pt x="60" y="12"/>
                    </a:cubicBezTo>
                    <a:cubicBezTo>
                      <a:pt x="59" y="12"/>
                      <a:pt x="58" y="10"/>
                      <a:pt x="58" y="10"/>
                    </a:cubicBezTo>
                    <a:cubicBezTo>
                      <a:pt x="59" y="12"/>
                      <a:pt x="57" y="11"/>
                      <a:pt x="58" y="11"/>
                    </a:cubicBezTo>
                    <a:cubicBezTo>
                      <a:pt x="59" y="12"/>
                      <a:pt x="58" y="11"/>
                      <a:pt x="58" y="12"/>
                    </a:cubicBezTo>
                    <a:cubicBezTo>
                      <a:pt x="58" y="12"/>
                      <a:pt x="60" y="14"/>
                      <a:pt x="59" y="14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56" y="11"/>
                      <a:pt x="58" y="13"/>
                      <a:pt x="57" y="12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56" y="12"/>
                      <a:pt x="55" y="13"/>
                      <a:pt x="57" y="17"/>
                    </a:cubicBezTo>
                    <a:cubicBezTo>
                      <a:pt x="56" y="16"/>
                      <a:pt x="55" y="16"/>
                      <a:pt x="54" y="15"/>
                    </a:cubicBezTo>
                    <a:cubicBezTo>
                      <a:pt x="55" y="16"/>
                      <a:pt x="55" y="17"/>
                      <a:pt x="55" y="17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3" y="15"/>
                      <a:pt x="54" y="17"/>
                      <a:pt x="54" y="18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2" y="16"/>
                      <a:pt x="54" y="18"/>
                      <a:pt x="54" y="18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4" y="19"/>
                      <a:pt x="53" y="19"/>
                      <a:pt x="52" y="17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2" y="18"/>
                      <a:pt x="51" y="18"/>
                      <a:pt x="51" y="19"/>
                    </a:cubicBezTo>
                    <a:cubicBezTo>
                      <a:pt x="52" y="19"/>
                      <a:pt x="52" y="20"/>
                      <a:pt x="53" y="21"/>
                    </a:cubicBezTo>
                    <a:cubicBezTo>
                      <a:pt x="55" y="22"/>
                      <a:pt x="53" y="20"/>
                      <a:pt x="54" y="22"/>
                    </a:cubicBezTo>
                    <a:cubicBezTo>
                      <a:pt x="53" y="21"/>
                      <a:pt x="52" y="20"/>
                      <a:pt x="52" y="20"/>
                    </a:cubicBezTo>
                    <a:cubicBezTo>
                      <a:pt x="49" y="18"/>
                      <a:pt x="50" y="21"/>
                      <a:pt x="50" y="20"/>
                    </a:cubicBezTo>
                    <a:cubicBezTo>
                      <a:pt x="50" y="21"/>
                      <a:pt x="50" y="21"/>
                      <a:pt x="50" y="21"/>
                    </a:cubicBezTo>
                    <a:cubicBezTo>
                      <a:pt x="48" y="20"/>
                      <a:pt x="50" y="22"/>
                      <a:pt x="48" y="22"/>
                    </a:cubicBezTo>
                    <a:cubicBezTo>
                      <a:pt x="49" y="22"/>
                      <a:pt x="51" y="25"/>
                      <a:pt x="51" y="25"/>
                    </a:cubicBezTo>
                    <a:cubicBezTo>
                      <a:pt x="52" y="26"/>
                      <a:pt x="49" y="23"/>
                      <a:pt x="48" y="22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48" y="24"/>
                      <a:pt x="49" y="25"/>
                      <a:pt x="48" y="2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4"/>
                      <a:pt x="47" y="23"/>
                      <a:pt x="47" y="23"/>
                    </a:cubicBezTo>
                    <a:cubicBezTo>
                      <a:pt x="48" y="25"/>
                      <a:pt x="47" y="24"/>
                      <a:pt x="48" y="25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47" y="26"/>
                      <a:pt x="47" y="26"/>
                      <a:pt x="47" y="26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45" y="24"/>
                      <a:pt x="47" y="25"/>
                      <a:pt x="47" y="26"/>
                    </a:cubicBezTo>
                    <a:cubicBezTo>
                      <a:pt x="48" y="27"/>
                      <a:pt x="47" y="26"/>
                      <a:pt x="46" y="26"/>
                    </a:cubicBezTo>
                    <a:cubicBezTo>
                      <a:pt x="46" y="25"/>
                      <a:pt x="47" y="26"/>
                      <a:pt x="47" y="25"/>
                    </a:cubicBezTo>
                    <a:cubicBezTo>
                      <a:pt x="46" y="24"/>
                      <a:pt x="46" y="25"/>
                      <a:pt x="46" y="25"/>
                    </a:cubicBezTo>
                    <a:cubicBezTo>
                      <a:pt x="46" y="25"/>
                      <a:pt x="47" y="26"/>
                      <a:pt x="46" y="26"/>
                    </a:cubicBezTo>
                    <a:cubicBezTo>
                      <a:pt x="46" y="26"/>
                      <a:pt x="46" y="26"/>
                      <a:pt x="45" y="25"/>
                    </a:cubicBezTo>
                    <a:cubicBezTo>
                      <a:pt x="46" y="26"/>
                      <a:pt x="45" y="26"/>
                      <a:pt x="46" y="27"/>
                    </a:cubicBezTo>
                    <a:cubicBezTo>
                      <a:pt x="46" y="27"/>
                      <a:pt x="47" y="27"/>
                      <a:pt x="47" y="28"/>
                    </a:cubicBezTo>
                    <a:cubicBezTo>
                      <a:pt x="47" y="28"/>
                      <a:pt x="47" y="28"/>
                      <a:pt x="47" y="28"/>
                    </a:cubicBezTo>
                    <a:cubicBezTo>
                      <a:pt x="47" y="27"/>
                      <a:pt x="47" y="27"/>
                      <a:pt x="47" y="27"/>
                    </a:cubicBezTo>
                    <a:cubicBezTo>
                      <a:pt x="47" y="28"/>
                      <a:pt x="46" y="28"/>
                      <a:pt x="47" y="29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7" y="28"/>
                      <a:pt x="46" y="28"/>
                      <a:pt x="46" y="29"/>
                    </a:cubicBezTo>
                    <a:cubicBezTo>
                      <a:pt x="45" y="27"/>
                      <a:pt x="44" y="26"/>
                      <a:pt x="44" y="26"/>
                    </a:cubicBezTo>
                    <a:cubicBezTo>
                      <a:pt x="44" y="27"/>
                      <a:pt x="44" y="27"/>
                      <a:pt x="44" y="27"/>
                    </a:cubicBezTo>
                    <a:cubicBezTo>
                      <a:pt x="44" y="28"/>
                      <a:pt x="44" y="27"/>
                      <a:pt x="43" y="27"/>
                    </a:cubicBezTo>
                    <a:cubicBezTo>
                      <a:pt x="42" y="26"/>
                      <a:pt x="46" y="31"/>
                      <a:pt x="45" y="30"/>
                    </a:cubicBezTo>
                    <a:cubicBezTo>
                      <a:pt x="44" y="28"/>
                      <a:pt x="43" y="28"/>
                      <a:pt x="43" y="28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4" y="29"/>
                      <a:pt x="42" y="28"/>
                      <a:pt x="44" y="28"/>
                    </a:cubicBezTo>
                    <a:cubicBezTo>
                      <a:pt x="44" y="29"/>
                      <a:pt x="44" y="29"/>
                      <a:pt x="44" y="30"/>
                    </a:cubicBezTo>
                    <a:cubicBezTo>
                      <a:pt x="41" y="27"/>
                      <a:pt x="42" y="30"/>
                      <a:pt x="40" y="29"/>
                    </a:cubicBezTo>
                    <a:cubicBezTo>
                      <a:pt x="42" y="30"/>
                      <a:pt x="41" y="29"/>
                      <a:pt x="41" y="30"/>
                    </a:cubicBezTo>
                    <a:cubicBezTo>
                      <a:pt x="39" y="28"/>
                      <a:pt x="41" y="31"/>
                      <a:pt x="40" y="30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0" y="31"/>
                      <a:pt x="44" y="35"/>
                      <a:pt x="41" y="33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38" y="29"/>
                      <a:pt x="41" y="33"/>
                      <a:pt x="39" y="31"/>
                    </a:cubicBezTo>
                    <a:cubicBezTo>
                      <a:pt x="39" y="32"/>
                      <a:pt x="40" y="33"/>
                      <a:pt x="41" y="34"/>
                    </a:cubicBezTo>
                    <a:cubicBezTo>
                      <a:pt x="40" y="33"/>
                      <a:pt x="39" y="33"/>
                      <a:pt x="38" y="32"/>
                    </a:cubicBezTo>
                    <a:cubicBezTo>
                      <a:pt x="39" y="33"/>
                      <a:pt x="39" y="33"/>
                      <a:pt x="38" y="33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7" y="32"/>
                      <a:pt x="38" y="33"/>
                      <a:pt x="38" y="33"/>
                    </a:cubicBezTo>
                    <a:cubicBezTo>
                      <a:pt x="37" y="32"/>
                      <a:pt x="37" y="33"/>
                      <a:pt x="36" y="33"/>
                    </a:cubicBezTo>
                    <a:cubicBezTo>
                      <a:pt x="37" y="35"/>
                      <a:pt x="35" y="32"/>
                      <a:pt x="37" y="35"/>
                    </a:cubicBezTo>
                    <a:cubicBezTo>
                      <a:pt x="36" y="34"/>
                      <a:pt x="36" y="34"/>
                      <a:pt x="36" y="34"/>
                    </a:cubicBezTo>
                    <a:cubicBezTo>
                      <a:pt x="37" y="35"/>
                      <a:pt x="38" y="36"/>
                      <a:pt x="38" y="37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35" y="33"/>
                      <a:pt x="36" y="35"/>
                      <a:pt x="35" y="34"/>
                    </a:cubicBezTo>
                    <a:cubicBezTo>
                      <a:pt x="36" y="35"/>
                      <a:pt x="35" y="34"/>
                      <a:pt x="36" y="35"/>
                    </a:cubicBezTo>
                    <a:cubicBezTo>
                      <a:pt x="36" y="36"/>
                      <a:pt x="36" y="36"/>
                      <a:pt x="36" y="36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36" y="38"/>
                      <a:pt x="35" y="36"/>
                      <a:pt x="35" y="36"/>
                    </a:cubicBezTo>
                    <a:cubicBezTo>
                      <a:pt x="34" y="35"/>
                      <a:pt x="34" y="36"/>
                      <a:pt x="35" y="36"/>
                    </a:cubicBezTo>
                    <a:cubicBezTo>
                      <a:pt x="35" y="36"/>
                      <a:pt x="35" y="36"/>
                      <a:pt x="35" y="37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35" y="36"/>
                      <a:pt x="35" y="36"/>
                      <a:pt x="35" y="37"/>
                    </a:cubicBezTo>
                    <a:cubicBezTo>
                      <a:pt x="35" y="36"/>
                      <a:pt x="35" y="36"/>
                      <a:pt x="34" y="36"/>
                    </a:cubicBezTo>
                    <a:cubicBezTo>
                      <a:pt x="34" y="36"/>
                      <a:pt x="34" y="36"/>
                      <a:pt x="35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3" y="35"/>
                      <a:pt x="33" y="36"/>
                      <a:pt x="34" y="37"/>
                    </a:cubicBezTo>
                    <a:cubicBezTo>
                      <a:pt x="32" y="36"/>
                      <a:pt x="33" y="38"/>
                      <a:pt x="33" y="39"/>
                    </a:cubicBezTo>
                    <a:cubicBezTo>
                      <a:pt x="33" y="39"/>
                      <a:pt x="32" y="38"/>
                      <a:pt x="33" y="38"/>
                    </a:cubicBezTo>
                    <a:cubicBezTo>
                      <a:pt x="33" y="39"/>
                      <a:pt x="33" y="40"/>
                      <a:pt x="33" y="39"/>
                    </a:cubicBezTo>
                    <a:cubicBezTo>
                      <a:pt x="33" y="40"/>
                      <a:pt x="32" y="38"/>
                      <a:pt x="32" y="38"/>
                    </a:cubicBezTo>
                    <a:cubicBezTo>
                      <a:pt x="31" y="38"/>
                      <a:pt x="33" y="40"/>
                      <a:pt x="32" y="40"/>
                    </a:cubicBezTo>
                    <a:cubicBezTo>
                      <a:pt x="30" y="38"/>
                      <a:pt x="33" y="42"/>
                      <a:pt x="31" y="41"/>
                    </a:cubicBezTo>
                    <a:cubicBezTo>
                      <a:pt x="31" y="41"/>
                      <a:pt x="31" y="40"/>
                      <a:pt x="30" y="39"/>
                    </a:cubicBezTo>
                    <a:cubicBezTo>
                      <a:pt x="30" y="40"/>
                      <a:pt x="30" y="41"/>
                      <a:pt x="31" y="43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30" y="41"/>
                      <a:pt x="30" y="42"/>
                      <a:pt x="31" y="43"/>
                    </a:cubicBezTo>
                    <a:cubicBezTo>
                      <a:pt x="32" y="44"/>
                      <a:pt x="32" y="45"/>
                      <a:pt x="32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6"/>
                      <a:pt x="32" y="46"/>
                      <a:pt x="32" y="46"/>
                    </a:cubicBezTo>
                    <a:cubicBezTo>
                      <a:pt x="31" y="45"/>
                      <a:pt x="31" y="45"/>
                      <a:pt x="31" y="45"/>
                    </a:cubicBezTo>
                    <a:cubicBezTo>
                      <a:pt x="29" y="43"/>
                      <a:pt x="29" y="44"/>
                      <a:pt x="29" y="44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0" y="46"/>
                      <a:pt x="29" y="44"/>
                      <a:pt x="29" y="44"/>
                    </a:cubicBezTo>
                    <a:cubicBezTo>
                      <a:pt x="31" y="48"/>
                      <a:pt x="31" y="48"/>
                      <a:pt x="31" y="48"/>
                    </a:cubicBezTo>
                    <a:cubicBezTo>
                      <a:pt x="31" y="48"/>
                      <a:pt x="30" y="47"/>
                      <a:pt x="29" y="46"/>
                    </a:cubicBezTo>
                    <a:cubicBezTo>
                      <a:pt x="29" y="46"/>
                      <a:pt x="31" y="49"/>
                      <a:pt x="31" y="50"/>
                    </a:cubicBezTo>
                    <a:cubicBezTo>
                      <a:pt x="31" y="50"/>
                      <a:pt x="31" y="51"/>
                      <a:pt x="31" y="51"/>
                    </a:cubicBezTo>
                    <a:cubicBezTo>
                      <a:pt x="30" y="50"/>
                      <a:pt x="31" y="51"/>
                      <a:pt x="31" y="51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28" y="48"/>
                      <a:pt x="28" y="47"/>
                    </a:cubicBezTo>
                    <a:cubicBezTo>
                      <a:pt x="28" y="48"/>
                      <a:pt x="27" y="47"/>
                      <a:pt x="26" y="47"/>
                    </a:cubicBezTo>
                    <a:cubicBezTo>
                      <a:pt x="28" y="49"/>
                      <a:pt x="27" y="49"/>
                      <a:pt x="28" y="51"/>
                    </a:cubicBezTo>
                    <a:cubicBezTo>
                      <a:pt x="28" y="51"/>
                      <a:pt x="27" y="49"/>
                      <a:pt x="26" y="49"/>
                    </a:cubicBezTo>
                    <a:cubicBezTo>
                      <a:pt x="27" y="50"/>
                      <a:pt x="26" y="50"/>
                      <a:pt x="25" y="50"/>
                    </a:cubicBezTo>
                    <a:cubicBezTo>
                      <a:pt x="25" y="50"/>
                      <a:pt x="25" y="50"/>
                      <a:pt x="25" y="50"/>
                    </a:cubicBezTo>
                    <a:cubicBezTo>
                      <a:pt x="25" y="51"/>
                      <a:pt x="24" y="51"/>
                      <a:pt x="25" y="53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4" y="51"/>
                      <a:pt x="27" y="54"/>
                      <a:pt x="25" y="53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5" y="53"/>
                      <a:pt x="23" y="52"/>
                      <a:pt x="24" y="54"/>
                    </a:cubicBezTo>
                    <a:cubicBezTo>
                      <a:pt x="24" y="53"/>
                      <a:pt x="24" y="53"/>
                      <a:pt x="24" y="53"/>
                    </a:cubicBezTo>
                    <a:cubicBezTo>
                      <a:pt x="24" y="53"/>
                      <a:pt x="23" y="53"/>
                      <a:pt x="24" y="55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22" y="52"/>
                      <a:pt x="24" y="55"/>
                      <a:pt x="23" y="55"/>
                    </a:cubicBezTo>
                    <a:cubicBezTo>
                      <a:pt x="23" y="55"/>
                      <a:pt x="22" y="54"/>
                      <a:pt x="22" y="54"/>
                    </a:cubicBezTo>
                    <a:cubicBezTo>
                      <a:pt x="23" y="55"/>
                      <a:pt x="22" y="55"/>
                      <a:pt x="23" y="55"/>
                    </a:cubicBezTo>
                    <a:cubicBezTo>
                      <a:pt x="21" y="54"/>
                      <a:pt x="21" y="54"/>
                      <a:pt x="21" y="54"/>
                    </a:cubicBezTo>
                    <a:cubicBezTo>
                      <a:pt x="20" y="55"/>
                      <a:pt x="18" y="56"/>
                      <a:pt x="18" y="59"/>
                    </a:cubicBezTo>
                    <a:cubicBezTo>
                      <a:pt x="16" y="57"/>
                      <a:pt x="17" y="57"/>
                      <a:pt x="16" y="56"/>
                    </a:cubicBezTo>
                    <a:cubicBezTo>
                      <a:pt x="18" y="58"/>
                      <a:pt x="16" y="57"/>
                      <a:pt x="16" y="58"/>
                    </a:cubicBezTo>
                    <a:cubicBezTo>
                      <a:pt x="16" y="57"/>
                      <a:pt x="16" y="57"/>
                      <a:pt x="16" y="57"/>
                    </a:cubicBezTo>
                    <a:cubicBezTo>
                      <a:pt x="16" y="58"/>
                      <a:pt x="15" y="57"/>
                      <a:pt x="16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7" y="59"/>
                      <a:pt x="14" y="56"/>
                      <a:pt x="15" y="59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16" y="60"/>
                      <a:pt x="13" y="57"/>
                      <a:pt x="15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3" y="58"/>
                      <a:pt x="15" y="61"/>
                      <a:pt x="14" y="60"/>
                    </a:cubicBezTo>
                    <a:cubicBezTo>
                      <a:pt x="14" y="60"/>
                      <a:pt x="14" y="61"/>
                      <a:pt x="15" y="63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13" y="62"/>
                      <a:pt x="12" y="63"/>
                      <a:pt x="13" y="65"/>
                    </a:cubicBezTo>
                    <a:cubicBezTo>
                      <a:pt x="12" y="65"/>
                      <a:pt x="12" y="65"/>
                      <a:pt x="12" y="65"/>
                    </a:cubicBezTo>
                    <a:cubicBezTo>
                      <a:pt x="13" y="67"/>
                      <a:pt x="9" y="64"/>
                      <a:pt x="12" y="67"/>
                    </a:cubicBezTo>
                    <a:cubicBezTo>
                      <a:pt x="13" y="69"/>
                      <a:pt x="13" y="69"/>
                      <a:pt x="13" y="69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11" y="68"/>
                      <a:pt x="10" y="68"/>
                      <a:pt x="11" y="69"/>
                    </a:cubicBezTo>
                    <a:cubicBezTo>
                      <a:pt x="10" y="68"/>
                      <a:pt x="10" y="68"/>
                      <a:pt x="10" y="68"/>
                    </a:cubicBezTo>
                    <a:cubicBezTo>
                      <a:pt x="10" y="68"/>
                      <a:pt x="11" y="70"/>
                      <a:pt x="11" y="70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7" y="68"/>
                      <a:pt x="4" y="67"/>
                      <a:pt x="5" y="71"/>
                    </a:cubicBezTo>
                    <a:cubicBezTo>
                      <a:pt x="5" y="72"/>
                      <a:pt x="3" y="70"/>
                      <a:pt x="3" y="70"/>
                    </a:cubicBezTo>
                    <a:cubicBezTo>
                      <a:pt x="5" y="73"/>
                      <a:pt x="0" y="70"/>
                      <a:pt x="2" y="75"/>
                    </a:cubicBezTo>
                    <a:cubicBezTo>
                      <a:pt x="2" y="77"/>
                      <a:pt x="6" y="82"/>
                      <a:pt x="6" y="82"/>
                    </a:cubicBezTo>
                    <a:cubicBezTo>
                      <a:pt x="7" y="78"/>
                      <a:pt x="10" y="79"/>
                      <a:pt x="14" y="80"/>
                    </a:cubicBezTo>
                    <a:cubicBezTo>
                      <a:pt x="14" y="79"/>
                      <a:pt x="14" y="77"/>
                      <a:pt x="15" y="78"/>
                    </a:cubicBezTo>
                    <a:cubicBezTo>
                      <a:pt x="18" y="75"/>
                      <a:pt x="23" y="77"/>
                      <a:pt x="24" y="73"/>
                    </a:cubicBezTo>
                    <a:cubicBezTo>
                      <a:pt x="23" y="73"/>
                      <a:pt x="23" y="72"/>
                      <a:pt x="23" y="71"/>
                    </a:cubicBezTo>
                    <a:cubicBezTo>
                      <a:pt x="23" y="72"/>
                      <a:pt x="23" y="72"/>
                      <a:pt x="23" y="72"/>
                    </a:cubicBezTo>
                    <a:cubicBezTo>
                      <a:pt x="22" y="71"/>
                      <a:pt x="22" y="71"/>
                      <a:pt x="22" y="71"/>
                    </a:cubicBezTo>
                    <a:cubicBezTo>
                      <a:pt x="23" y="70"/>
                      <a:pt x="24" y="72"/>
                      <a:pt x="24" y="72"/>
                    </a:cubicBezTo>
                    <a:cubicBezTo>
                      <a:pt x="25" y="71"/>
                      <a:pt x="25" y="70"/>
                      <a:pt x="26" y="70"/>
                    </a:cubicBezTo>
                    <a:cubicBezTo>
                      <a:pt x="25" y="68"/>
                      <a:pt x="27" y="69"/>
                      <a:pt x="25" y="67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7"/>
                      <a:pt x="26" y="67"/>
                      <a:pt x="28" y="68"/>
                    </a:cubicBezTo>
                    <a:cubicBezTo>
                      <a:pt x="32" y="68"/>
                      <a:pt x="33" y="64"/>
                      <a:pt x="36" y="63"/>
                    </a:cubicBezTo>
                    <a:cubicBezTo>
                      <a:pt x="39" y="60"/>
                      <a:pt x="40" y="57"/>
                      <a:pt x="43" y="54"/>
                    </a:cubicBezTo>
                    <a:cubicBezTo>
                      <a:pt x="41" y="51"/>
                      <a:pt x="42" y="52"/>
                      <a:pt x="41" y="49"/>
                    </a:cubicBezTo>
                    <a:cubicBezTo>
                      <a:pt x="42" y="50"/>
                      <a:pt x="42" y="50"/>
                      <a:pt x="42" y="50"/>
                    </a:cubicBezTo>
                    <a:cubicBezTo>
                      <a:pt x="41" y="48"/>
                      <a:pt x="42" y="49"/>
                      <a:pt x="44" y="50"/>
                    </a:cubicBezTo>
                    <a:cubicBezTo>
                      <a:pt x="43" y="49"/>
                      <a:pt x="44" y="50"/>
                      <a:pt x="42" y="48"/>
                    </a:cubicBezTo>
                    <a:cubicBezTo>
                      <a:pt x="41" y="47"/>
                      <a:pt x="44" y="50"/>
                      <a:pt x="44" y="49"/>
                    </a:cubicBezTo>
                    <a:cubicBezTo>
                      <a:pt x="45" y="50"/>
                      <a:pt x="43" y="48"/>
                      <a:pt x="44" y="49"/>
                    </a:cubicBezTo>
                    <a:cubicBezTo>
                      <a:pt x="43" y="46"/>
                      <a:pt x="44" y="50"/>
                      <a:pt x="47" y="50"/>
                    </a:cubicBezTo>
                    <a:cubicBezTo>
                      <a:pt x="47" y="49"/>
                      <a:pt x="47" y="46"/>
                      <a:pt x="49" y="46"/>
                    </a:cubicBezTo>
                    <a:cubicBezTo>
                      <a:pt x="49" y="46"/>
                      <a:pt x="48" y="45"/>
                      <a:pt x="48" y="45"/>
                    </a:cubicBezTo>
                    <a:cubicBezTo>
                      <a:pt x="50" y="47"/>
                      <a:pt x="48" y="44"/>
                      <a:pt x="49" y="45"/>
                    </a:cubicBezTo>
                    <a:cubicBezTo>
                      <a:pt x="50" y="46"/>
                      <a:pt x="50" y="46"/>
                      <a:pt x="50" y="46"/>
                    </a:cubicBezTo>
                    <a:cubicBezTo>
                      <a:pt x="51" y="46"/>
                      <a:pt x="50" y="45"/>
                      <a:pt x="52" y="45"/>
                    </a:cubicBezTo>
                    <a:cubicBezTo>
                      <a:pt x="51" y="44"/>
                      <a:pt x="54" y="45"/>
                      <a:pt x="53" y="44"/>
                    </a:cubicBezTo>
                    <a:cubicBezTo>
                      <a:pt x="54" y="45"/>
                      <a:pt x="54" y="44"/>
                      <a:pt x="54" y="45"/>
                    </a:cubicBezTo>
                    <a:cubicBezTo>
                      <a:pt x="52" y="42"/>
                      <a:pt x="56" y="45"/>
                      <a:pt x="55" y="43"/>
                    </a:cubicBezTo>
                    <a:cubicBezTo>
                      <a:pt x="55" y="43"/>
                      <a:pt x="55" y="43"/>
                      <a:pt x="55" y="43"/>
                    </a:cubicBezTo>
                    <a:cubicBezTo>
                      <a:pt x="56" y="42"/>
                      <a:pt x="58" y="42"/>
                      <a:pt x="58" y="39"/>
                    </a:cubicBezTo>
                    <a:cubicBezTo>
                      <a:pt x="59" y="38"/>
                      <a:pt x="62" y="40"/>
                      <a:pt x="62" y="38"/>
                    </a:cubicBezTo>
                    <a:cubicBezTo>
                      <a:pt x="61" y="37"/>
                      <a:pt x="61" y="37"/>
                      <a:pt x="61" y="37"/>
                    </a:cubicBezTo>
                    <a:cubicBezTo>
                      <a:pt x="61" y="36"/>
                      <a:pt x="62" y="37"/>
                      <a:pt x="62" y="38"/>
                    </a:cubicBezTo>
                    <a:cubicBezTo>
                      <a:pt x="61" y="36"/>
                      <a:pt x="63" y="37"/>
                      <a:pt x="64" y="37"/>
                    </a:cubicBezTo>
                    <a:cubicBezTo>
                      <a:pt x="63" y="36"/>
                      <a:pt x="63" y="36"/>
                      <a:pt x="63" y="35"/>
                    </a:cubicBezTo>
                    <a:cubicBezTo>
                      <a:pt x="66" y="36"/>
                      <a:pt x="63" y="33"/>
                      <a:pt x="66" y="34"/>
                    </a:cubicBezTo>
                    <a:cubicBezTo>
                      <a:pt x="63" y="32"/>
                      <a:pt x="65" y="33"/>
                      <a:pt x="64" y="32"/>
                    </a:cubicBezTo>
                    <a:cubicBezTo>
                      <a:pt x="64" y="32"/>
                      <a:pt x="65" y="33"/>
                      <a:pt x="65" y="33"/>
                    </a:cubicBezTo>
                    <a:cubicBezTo>
                      <a:pt x="66" y="33"/>
                      <a:pt x="66" y="32"/>
                      <a:pt x="67" y="33"/>
                    </a:cubicBezTo>
                    <a:cubicBezTo>
                      <a:pt x="67" y="32"/>
                      <a:pt x="66" y="31"/>
                      <a:pt x="66" y="31"/>
                    </a:cubicBezTo>
                    <a:cubicBezTo>
                      <a:pt x="68" y="33"/>
                      <a:pt x="67" y="31"/>
                      <a:pt x="68" y="31"/>
                    </a:cubicBezTo>
                    <a:cubicBezTo>
                      <a:pt x="66" y="29"/>
                      <a:pt x="66" y="28"/>
                      <a:pt x="66" y="28"/>
                    </a:cubicBezTo>
                    <a:cubicBezTo>
                      <a:pt x="68" y="31"/>
                      <a:pt x="68" y="31"/>
                      <a:pt x="68" y="31"/>
                    </a:cubicBezTo>
                    <a:cubicBezTo>
                      <a:pt x="68" y="29"/>
                      <a:pt x="71" y="30"/>
                      <a:pt x="70" y="27"/>
                    </a:cubicBezTo>
                    <a:cubicBezTo>
                      <a:pt x="71" y="28"/>
                      <a:pt x="71" y="28"/>
                      <a:pt x="71" y="28"/>
                    </a:cubicBezTo>
                    <a:cubicBezTo>
                      <a:pt x="71" y="25"/>
                      <a:pt x="73" y="26"/>
                      <a:pt x="72" y="23"/>
                    </a:cubicBezTo>
                    <a:cubicBezTo>
                      <a:pt x="73" y="23"/>
                      <a:pt x="73" y="24"/>
                      <a:pt x="74" y="23"/>
                    </a:cubicBezTo>
                    <a:cubicBezTo>
                      <a:pt x="73" y="22"/>
                      <a:pt x="73" y="22"/>
                      <a:pt x="72" y="20"/>
                    </a:cubicBezTo>
                    <a:cubicBezTo>
                      <a:pt x="72" y="20"/>
                      <a:pt x="73" y="21"/>
                      <a:pt x="74" y="21"/>
                    </a:cubicBezTo>
                    <a:cubicBezTo>
                      <a:pt x="74" y="21"/>
                      <a:pt x="76" y="23"/>
                      <a:pt x="75" y="20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0"/>
                      <a:pt x="75" y="18"/>
                      <a:pt x="76" y="19"/>
                    </a:cubicBezTo>
                    <a:cubicBezTo>
                      <a:pt x="76" y="18"/>
                      <a:pt x="76" y="17"/>
                      <a:pt x="75" y="16"/>
                    </a:cubicBezTo>
                    <a:cubicBezTo>
                      <a:pt x="75" y="16"/>
                      <a:pt x="76" y="18"/>
                      <a:pt x="76" y="17"/>
                    </a:cubicBezTo>
                    <a:cubicBezTo>
                      <a:pt x="77" y="19"/>
                      <a:pt x="77" y="19"/>
                      <a:pt x="77" y="19"/>
                    </a:cubicBezTo>
                    <a:cubicBezTo>
                      <a:pt x="78" y="18"/>
                      <a:pt x="78" y="17"/>
                      <a:pt x="79" y="15"/>
                    </a:cubicBezTo>
                    <a:cubicBezTo>
                      <a:pt x="80" y="17"/>
                      <a:pt x="80" y="15"/>
                      <a:pt x="81" y="15"/>
                    </a:cubicBezTo>
                    <a:cubicBezTo>
                      <a:pt x="81" y="14"/>
                      <a:pt x="82" y="15"/>
                      <a:pt x="81" y="13"/>
                    </a:cubicBezTo>
                    <a:cubicBezTo>
                      <a:pt x="82" y="14"/>
                      <a:pt x="82" y="14"/>
                      <a:pt x="82" y="14"/>
                    </a:cubicBezTo>
                    <a:cubicBezTo>
                      <a:pt x="82" y="14"/>
                      <a:pt x="83" y="13"/>
                      <a:pt x="84" y="14"/>
                    </a:cubicBezTo>
                    <a:cubicBezTo>
                      <a:pt x="84" y="14"/>
                      <a:pt x="83" y="12"/>
                      <a:pt x="83" y="11"/>
                    </a:cubicBezTo>
                    <a:cubicBezTo>
                      <a:pt x="84" y="12"/>
                      <a:pt x="84" y="12"/>
                      <a:pt x="84" y="12"/>
                    </a:cubicBezTo>
                    <a:cubicBezTo>
                      <a:pt x="84" y="11"/>
                      <a:pt x="83" y="10"/>
                      <a:pt x="82" y="8"/>
                    </a:cubicBezTo>
                    <a:cubicBezTo>
                      <a:pt x="83" y="9"/>
                      <a:pt x="82" y="8"/>
                      <a:pt x="83" y="9"/>
                    </a:cubicBezTo>
                    <a:cubicBezTo>
                      <a:pt x="83" y="10"/>
                      <a:pt x="84" y="11"/>
                      <a:pt x="84" y="13"/>
                    </a:cubicBezTo>
                    <a:cubicBezTo>
                      <a:pt x="85" y="13"/>
                      <a:pt x="84" y="10"/>
                      <a:pt x="85" y="11"/>
                    </a:cubicBezTo>
                    <a:cubicBezTo>
                      <a:pt x="86" y="12"/>
                      <a:pt x="86" y="11"/>
                      <a:pt x="85" y="9"/>
                    </a:cubicBezTo>
                    <a:cubicBezTo>
                      <a:pt x="85" y="10"/>
                      <a:pt x="85" y="10"/>
                      <a:pt x="86" y="11"/>
                    </a:cubicBezTo>
                    <a:cubicBezTo>
                      <a:pt x="86" y="11"/>
                      <a:pt x="86" y="11"/>
                      <a:pt x="86" y="10"/>
                    </a:cubicBezTo>
                    <a:cubicBezTo>
                      <a:pt x="86" y="10"/>
                      <a:pt x="85" y="10"/>
                      <a:pt x="85" y="10"/>
                    </a:cubicBezTo>
                    <a:cubicBezTo>
                      <a:pt x="85" y="9"/>
                      <a:pt x="85" y="8"/>
                      <a:pt x="84" y="7"/>
                    </a:cubicBezTo>
                    <a:cubicBezTo>
                      <a:pt x="84" y="7"/>
                      <a:pt x="84" y="7"/>
                      <a:pt x="84" y="7"/>
                    </a:cubicBezTo>
                    <a:cubicBezTo>
                      <a:pt x="83" y="6"/>
                      <a:pt x="84" y="5"/>
                      <a:pt x="84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817" name="Freeform 37"/>
              <p:cNvSpPr>
                <a:spLocks/>
              </p:cNvSpPr>
              <p:nvPr/>
            </p:nvSpPr>
            <p:spPr bwMode="auto">
              <a:xfrm>
                <a:off x="6329" y="2470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818" name="Freeform 38"/>
              <p:cNvSpPr>
                <a:spLocks/>
              </p:cNvSpPr>
              <p:nvPr/>
            </p:nvSpPr>
            <p:spPr bwMode="auto">
              <a:xfrm>
                <a:off x="6049" y="22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819" name="Freeform 39"/>
              <p:cNvSpPr>
                <a:spLocks/>
              </p:cNvSpPr>
              <p:nvPr/>
            </p:nvSpPr>
            <p:spPr bwMode="auto">
              <a:xfrm>
                <a:off x="6412" y="2850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820" name="Freeform 40"/>
              <p:cNvSpPr>
                <a:spLocks/>
              </p:cNvSpPr>
              <p:nvPr/>
            </p:nvSpPr>
            <p:spPr bwMode="auto">
              <a:xfrm>
                <a:off x="6045" y="2259"/>
                <a:ext cx="2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821" name="Freeform 41"/>
              <p:cNvSpPr>
                <a:spLocks/>
              </p:cNvSpPr>
              <p:nvPr/>
            </p:nvSpPr>
            <p:spPr bwMode="auto">
              <a:xfrm>
                <a:off x="6441" y="30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822" name="Freeform 42"/>
              <p:cNvSpPr>
                <a:spLocks/>
              </p:cNvSpPr>
              <p:nvPr/>
            </p:nvSpPr>
            <p:spPr bwMode="auto">
              <a:xfrm>
                <a:off x="6040" y="234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823" name="Freeform 43"/>
              <p:cNvSpPr>
                <a:spLocks/>
              </p:cNvSpPr>
              <p:nvPr/>
            </p:nvSpPr>
            <p:spPr bwMode="auto">
              <a:xfrm>
                <a:off x="6543" y="2821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824" name="Freeform 44"/>
              <p:cNvSpPr>
                <a:spLocks/>
              </p:cNvSpPr>
              <p:nvPr/>
            </p:nvSpPr>
            <p:spPr bwMode="auto">
              <a:xfrm>
                <a:off x="6524" y="304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825" name="Freeform 45"/>
              <p:cNvSpPr>
                <a:spLocks/>
              </p:cNvSpPr>
              <p:nvPr/>
            </p:nvSpPr>
            <p:spPr bwMode="auto">
              <a:xfrm>
                <a:off x="6554" y="2821"/>
                <a:ext cx="3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826" name="Freeform 46"/>
              <p:cNvSpPr>
                <a:spLocks/>
              </p:cNvSpPr>
              <p:nvPr/>
            </p:nvSpPr>
            <p:spPr bwMode="auto">
              <a:xfrm>
                <a:off x="6469" y="294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827" name="Freeform 47"/>
              <p:cNvSpPr>
                <a:spLocks/>
              </p:cNvSpPr>
              <p:nvPr/>
            </p:nvSpPr>
            <p:spPr bwMode="auto">
              <a:xfrm>
                <a:off x="6554" y="282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828" name="Freeform 48"/>
              <p:cNvSpPr>
                <a:spLocks/>
              </p:cNvSpPr>
              <p:nvPr/>
            </p:nvSpPr>
            <p:spPr bwMode="auto">
              <a:xfrm>
                <a:off x="6424" y="30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829" name="Freeform 49"/>
              <p:cNvSpPr>
                <a:spLocks/>
              </p:cNvSpPr>
              <p:nvPr/>
            </p:nvSpPr>
            <p:spPr bwMode="auto">
              <a:xfrm>
                <a:off x="6443" y="2473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830" name="Freeform 50"/>
              <p:cNvSpPr>
                <a:spLocks/>
              </p:cNvSpPr>
              <p:nvPr/>
            </p:nvSpPr>
            <p:spPr bwMode="auto">
              <a:xfrm>
                <a:off x="6045" y="226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831" name="Freeform 51"/>
              <p:cNvSpPr>
                <a:spLocks/>
              </p:cNvSpPr>
              <p:nvPr/>
            </p:nvSpPr>
            <p:spPr bwMode="auto">
              <a:xfrm>
                <a:off x="7192" y="2542"/>
                <a:ext cx="3" cy="4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2"/>
                      <a:pt x="1" y="0"/>
                      <a:pt x="0" y="1"/>
                    </a:cubicBezTo>
                    <a:cubicBezTo>
                      <a:pt x="1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832" name="Freeform 52"/>
              <p:cNvSpPr>
                <a:spLocks/>
              </p:cNvSpPr>
              <p:nvPr/>
            </p:nvSpPr>
            <p:spPr bwMode="auto">
              <a:xfrm>
                <a:off x="7159" y="2527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0 h 3"/>
                  <a:gd name="T4" fmla="*/ 0 w 3"/>
                  <a:gd name="T5" fmla="*/ 3 h 3"/>
                  <a:gd name="T6" fmla="*/ 3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833" name="Freeform 53"/>
              <p:cNvSpPr>
                <a:spLocks/>
              </p:cNvSpPr>
              <p:nvPr/>
            </p:nvSpPr>
            <p:spPr bwMode="auto">
              <a:xfrm>
                <a:off x="7140" y="2473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834" name="Freeform 54"/>
              <p:cNvSpPr>
                <a:spLocks/>
              </p:cNvSpPr>
              <p:nvPr/>
            </p:nvSpPr>
            <p:spPr bwMode="auto">
              <a:xfrm>
                <a:off x="7067" y="2494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835" name="Freeform 55"/>
              <p:cNvSpPr>
                <a:spLocks/>
              </p:cNvSpPr>
              <p:nvPr/>
            </p:nvSpPr>
            <p:spPr bwMode="auto">
              <a:xfrm>
                <a:off x="7062" y="2480"/>
                <a:ext cx="5" cy="2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1 h 1"/>
                  <a:gd name="T4" fmla="*/ 1 w 2"/>
                  <a:gd name="T5" fmla="*/ 0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1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836" name="Freeform 56"/>
              <p:cNvSpPr>
                <a:spLocks/>
              </p:cNvSpPr>
              <p:nvPr/>
            </p:nvSpPr>
            <p:spPr bwMode="auto">
              <a:xfrm>
                <a:off x="7064" y="2485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837" name="Freeform 57"/>
              <p:cNvSpPr>
                <a:spLocks/>
              </p:cNvSpPr>
              <p:nvPr/>
            </p:nvSpPr>
            <p:spPr bwMode="auto">
              <a:xfrm>
                <a:off x="7199" y="253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838" name="Freeform 58"/>
              <p:cNvSpPr>
                <a:spLocks/>
              </p:cNvSpPr>
              <p:nvPr/>
            </p:nvSpPr>
            <p:spPr bwMode="auto">
              <a:xfrm>
                <a:off x="6192" y="2051"/>
                <a:ext cx="30" cy="2"/>
              </a:xfrm>
              <a:custGeom>
                <a:avLst/>
                <a:gdLst>
                  <a:gd name="T0" fmla="*/ 4 w 13"/>
                  <a:gd name="T1" fmla="*/ 1 h 1"/>
                  <a:gd name="T2" fmla="*/ 6 w 13"/>
                  <a:gd name="T3" fmla="*/ 1 h 1"/>
                  <a:gd name="T4" fmla="*/ 6 w 13"/>
                  <a:gd name="T5" fmla="*/ 1 h 1"/>
                  <a:gd name="T6" fmla="*/ 6 w 13"/>
                  <a:gd name="T7" fmla="*/ 1 h 1"/>
                  <a:gd name="T8" fmla="*/ 6 w 13"/>
                  <a:gd name="T9" fmla="*/ 1 h 1"/>
                  <a:gd name="T10" fmla="*/ 6 w 13"/>
                  <a:gd name="T11" fmla="*/ 1 h 1"/>
                  <a:gd name="T12" fmla="*/ 6 w 13"/>
                  <a:gd name="T13" fmla="*/ 1 h 1"/>
                  <a:gd name="T14" fmla="*/ 6 w 13"/>
                  <a:gd name="T15" fmla="*/ 1 h 1"/>
                  <a:gd name="T16" fmla="*/ 4 w 13"/>
                  <a:gd name="T17" fmla="*/ 1 h 1"/>
                  <a:gd name="T18" fmla="*/ 4 w 13"/>
                  <a:gd name="T1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1">
                    <a:moveTo>
                      <a:pt x="4" y="1"/>
                    </a:moveTo>
                    <a:cubicBezTo>
                      <a:pt x="4" y="1"/>
                      <a:pt x="5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0" y="0"/>
                      <a:pt x="13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839" name="Freeform 59"/>
              <p:cNvSpPr>
                <a:spLocks/>
              </p:cNvSpPr>
              <p:nvPr/>
            </p:nvSpPr>
            <p:spPr bwMode="auto">
              <a:xfrm>
                <a:off x="7190" y="2542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840" name="Freeform 60"/>
              <p:cNvSpPr>
                <a:spLocks/>
              </p:cNvSpPr>
              <p:nvPr/>
            </p:nvSpPr>
            <p:spPr bwMode="auto">
              <a:xfrm>
                <a:off x="7062" y="2480"/>
                <a:ext cx="5" cy="9"/>
              </a:xfrm>
              <a:custGeom>
                <a:avLst/>
                <a:gdLst>
                  <a:gd name="T0" fmla="*/ 2 w 2"/>
                  <a:gd name="T1" fmla="*/ 1 h 4"/>
                  <a:gd name="T2" fmla="*/ 2 w 2"/>
                  <a:gd name="T3" fmla="*/ 0 h 4"/>
                  <a:gd name="T4" fmla="*/ 1 w 2"/>
                  <a:gd name="T5" fmla="*/ 2 h 4"/>
                  <a:gd name="T6" fmla="*/ 1 w 2"/>
                  <a:gd name="T7" fmla="*/ 2 h 4"/>
                  <a:gd name="T8" fmla="*/ 0 w 2"/>
                  <a:gd name="T9" fmla="*/ 4 h 4"/>
                  <a:gd name="T10" fmla="*/ 2 w 2"/>
                  <a:gd name="T1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0" y="3"/>
                      <a:pt x="1" y="2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1" y="3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841" name="Freeform 61"/>
              <p:cNvSpPr>
                <a:spLocks/>
              </p:cNvSpPr>
              <p:nvPr/>
            </p:nvSpPr>
            <p:spPr bwMode="auto">
              <a:xfrm>
                <a:off x="7216" y="2537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842" name="Freeform 62"/>
              <p:cNvSpPr>
                <a:spLocks/>
              </p:cNvSpPr>
              <p:nvPr/>
            </p:nvSpPr>
            <p:spPr bwMode="auto">
              <a:xfrm>
                <a:off x="7199" y="2534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843" name="Freeform 63"/>
              <p:cNvSpPr>
                <a:spLocks/>
              </p:cNvSpPr>
              <p:nvPr/>
            </p:nvSpPr>
            <p:spPr bwMode="auto">
              <a:xfrm>
                <a:off x="7074" y="2499"/>
                <a:ext cx="5" cy="5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1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0" y="2"/>
                      <a:pt x="1" y="1"/>
                      <a:pt x="1" y="1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844" name="Freeform 64"/>
              <p:cNvSpPr>
                <a:spLocks/>
              </p:cNvSpPr>
              <p:nvPr/>
            </p:nvSpPr>
            <p:spPr bwMode="auto">
              <a:xfrm>
                <a:off x="7062" y="2485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845" name="Freeform 65"/>
              <p:cNvSpPr>
                <a:spLocks/>
              </p:cNvSpPr>
              <p:nvPr/>
            </p:nvSpPr>
            <p:spPr bwMode="auto">
              <a:xfrm>
                <a:off x="5890" y="2063"/>
                <a:ext cx="3" cy="7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3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846" name="Freeform 66"/>
              <p:cNvSpPr>
                <a:spLocks/>
              </p:cNvSpPr>
              <p:nvPr/>
            </p:nvSpPr>
            <p:spPr bwMode="auto">
              <a:xfrm>
                <a:off x="6151" y="2587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847" name="Freeform 67"/>
              <p:cNvSpPr>
                <a:spLocks/>
              </p:cNvSpPr>
              <p:nvPr/>
            </p:nvSpPr>
            <p:spPr bwMode="auto">
              <a:xfrm>
                <a:off x="6049" y="2252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848" name="Freeform 68"/>
              <p:cNvSpPr>
                <a:spLocks/>
              </p:cNvSpPr>
              <p:nvPr/>
            </p:nvSpPr>
            <p:spPr bwMode="auto">
              <a:xfrm>
                <a:off x="6704" y="1688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849" name="Freeform 69"/>
              <p:cNvSpPr>
                <a:spLocks/>
              </p:cNvSpPr>
              <p:nvPr/>
            </p:nvSpPr>
            <p:spPr bwMode="auto">
              <a:xfrm>
                <a:off x="6047" y="2252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850" name="Freeform 70"/>
              <p:cNvSpPr>
                <a:spLocks/>
              </p:cNvSpPr>
              <p:nvPr/>
            </p:nvSpPr>
            <p:spPr bwMode="auto">
              <a:xfrm>
                <a:off x="6049" y="2252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1 h 1"/>
                  <a:gd name="T4" fmla="*/ 1 h 1"/>
                  <a:gd name="T5" fmla="*/ 1 h 1"/>
                  <a:gd name="T6" fmla="*/ 0 h 1"/>
                  <a:gd name="T7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851" name="Freeform 71"/>
              <p:cNvSpPr>
                <a:spLocks/>
              </p:cNvSpPr>
              <p:nvPr/>
            </p:nvSpPr>
            <p:spPr bwMode="auto">
              <a:xfrm>
                <a:off x="6303" y="1646"/>
                <a:ext cx="5" cy="2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1 h 1"/>
                  <a:gd name="T4" fmla="*/ 2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852" name="Freeform 72"/>
              <p:cNvSpPr>
                <a:spLocks/>
              </p:cNvSpPr>
              <p:nvPr/>
            </p:nvSpPr>
            <p:spPr bwMode="auto">
              <a:xfrm>
                <a:off x="5990" y="2264"/>
                <a:ext cx="19" cy="17"/>
              </a:xfrm>
              <a:custGeom>
                <a:avLst/>
                <a:gdLst>
                  <a:gd name="T0" fmla="*/ 2 w 8"/>
                  <a:gd name="T1" fmla="*/ 5 h 7"/>
                  <a:gd name="T2" fmla="*/ 4 w 8"/>
                  <a:gd name="T3" fmla="*/ 2 h 7"/>
                  <a:gd name="T4" fmla="*/ 2 w 8"/>
                  <a:gd name="T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7">
                    <a:moveTo>
                      <a:pt x="2" y="5"/>
                    </a:moveTo>
                    <a:cubicBezTo>
                      <a:pt x="8" y="0"/>
                      <a:pt x="0" y="7"/>
                      <a:pt x="4" y="2"/>
                    </a:cubicBezTo>
                    <a:cubicBezTo>
                      <a:pt x="2" y="3"/>
                      <a:pt x="2" y="4"/>
                      <a:pt x="2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853" name="Freeform 73"/>
              <p:cNvSpPr>
                <a:spLocks/>
              </p:cNvSpPr>
              <p:nvPr/>
            </p:nvSpPr>
            <p:spPr bwMode="auto">
              <a:xfrm>
                <a:off x="7062" y="2447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0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854" name="Freeform 74"/>
              <p:cNvSpPr>
                <a:spLocks/>
              </p:cNvSpPr>
              <p:nvPr/>
            </p:nvSpPr>
            <p:spPr bwMode="auto">
              <a:xfrm>
                <a:off x="7062" y="2447"/>
                <a:ext cx="2" cy="7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855" name="Freeform 75"/>
              <p:cNvSpPr>
                <a:spLocks/>
              </p:cNvSpPr>
              <p:nvPr/>
            </p:nvSpPr>
            <p:spPr bwMode="auto">
              <a:xfrm>
                <a:off x="6540" y="16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856" name="Freeform 76"/>
              <p:cNvSpPr>
                <a:spLocks/>
              </p:cNvSpPr>
              <p:nvPr/>
            </p:nvSpPr>
            <p:spPr bwMode="auto">
              <a:xfrm>
                <a:off x="5874" y="1603"/>
                <a:ext cx="1188" cy="1363"/>
              </a:xfrm>
              <a:custGeom>
                <a:avLst/>
                <a:gdLst>
                  <a:gd name="T0" fmla="*/ 307 w 501"/>
                  <a:gd name="T1" fmla="*/ 7 h 575"/>
                  <a:gd name="T2" fmla="*/ 204 w 501"/>
                  <a:gd name="T3" fmla="*/ 13 h 575"/>
                  <a:gd name="T4" fmla="*/ 130 w 501"/>
                  <a:gd name="T5" fmla="*/ 42 h 575"/>
                  <a:gd name="T6" fmla="*/ 23 w 501"/>
                  <a:gd name="T7" fmla="*/ 152 h 575"/>
                  <a:gd name="T8" fmla="*/ 0 w 501"/>
                  <a:gd name="T9" fmla="*/ 247 h 575"/>
                  <a:gd name="T10" fmla="*/ 50 w 501"/>
                  <a:gd name="T11" fmla="*/ 385 h 575"/>
                  <a:gd name="T12" fmla="*/ 111 w 501"/>
                  <a:gd name="T13" fmla="*/ 430 h 575"/>
                  <a:gd name="T14" fmla="*/ 184 w 501"/>
                  <a:gd name="T15" fmla="*/ 490 h 575"/>
                  <a:gd name="T16" fmla="*/ 202 w 501"/>
                  <a:gd name="T17" fmla="*/ 528 h 575"/>
                  <a:gd name="T18" fmla="*/ 213 w 501"/>
                  <a:gd name="T19" fmla="*/ 562 h 575"/>
                  <a:gd name="T20" fmla="*/ 214 w 501"/>
                  <a:gd name="T21" fmla="*/ 567 h 575"/>
                  <a:gd name="T22" fmla="*/ 211 w 501"/>
                  <a:gd name="T23" fmla="*/ 536 h 575"/>
                  <a:gd name="T24" fmla="*/ 199 w 501"/>
                  <a:gd name="T25" fmla="*/ 494 h 575"/>
                  <a:gd name="T26" fmla="*/ 165 w 501"/>
                  <a:gd name="T27" fmla="*/ 454 h 575"/>
                  <a:gd name="T28" fmla="*/ 164 w 501"/>
                  <a:gd name="T29" fmla="*/ 451 h 575"/>
                  <a:gd name="T30" fmla="*/ 135 w 501"/>
                  <a:gd name="T31" fmla="*/ 430 h 575"/>
                  <a:gd name="T32" fmla="*/ 134 w 501"/>
                  <a:gd name="T33" fmla="*/ 428 h 575"/>
                  <a:gd name="T34" fmla="*/ 125 w 501"/>
                  <a:gd name="T35" fmla="*/ 419 h 575"/>
                  <a:gd name="T36" fmla="*/ 97 w 501"/>
                  <a:gd name="T37" fmla="*/ 407 h 575"/>
                  <a:gd name="T38" fmla="*/ 85 w 501"/>
                  <a:gd name="T39" fmla="*/ 394 h 575"/>
                  <a:gd name="T40" fmla="*/ 77 w 501"/>
                  <a:gd name="T41" fmla="*/ 384 h 575"/>
                  <a:gd name="T42" fmla="*/ 63 w 501"/>
                  <a:gd name="T43" fmla="*/ 368 h 575"/>
                  <a:gd name="T44" fmla="*/ 49 w 501"/>
                  <a:gd name="T45" fmla="*/ 353 h 575"/>
                  <a:gd name="T46" fmla="*/ 40 w 501"/>
                  <a:gd name="T47" fmla="*/ 338 h 575"/>
                  <a:gd name="T48" fmla="*/ 25 w 501"/>
                  <a:gd name="T49" fmla="*/ 323 h 575"/>
                  <a:gd name="T50" fmla="*/ 29 w 501"/>
                  <a:gd name="T51" fmla="*/ 315 h 575"/>
                  <a:gd name="T52" fmla="*/ 21 w 501"/>
                  <a:gd name="T53" fmla="*/ 247 h 575"/>
                  <a:gd name="T54" fmla="*/ 23 w 501"/>
                  <a:gd name="T55" fmla="*/ 221 h 575"/>
                  <a:gd name="T56" fmla="*/ 26 w 501"/>
                  <a:gd name="T57" fmla="*/ 191 h 575"/>
                  <a:gd name="T58" fmla="*/ 56 w 501"/>
                  <a:gd name="T59" fmla="*/ 133 h 575"/>
                  <a:gd name="T60" fmla="*/ 74 w 501"/>
                  <a:gd name="T61" fmla="*/ 107 h 575"/>
                  <a:gd name="T62" fmla="*/ 84 w 501"/>
                  <a:gd name="T63" fmla="*/ 99 h 575"/>
                  <a:gd name="T64" fmla="*/ 90 w 501"/>
                  <a:gd name="T65" fmla="*/ 91 h 575"/>
                  <a:gd name="T66" fmla="*/ 110 w 501"/>
                  <a:gd name="T67" fmla="*/ 80 h 575"/>
                  <a:gd name="T68" fmla="*/ 129 w 501"/>
                  <a:gd name="T69" fmla="*/ 65 h 575"/>
                  <a:gd name="T70" fmla="*/ 182 w 501"/>
                  <a:gd name="T71" fmla="*/ 36 h 575"/>
                  <a:gd name="T72" fmla="*/ 211 w 501"/>
                  <a:gd name="T73" fmla="*/ 29 h 575"/>
                  <a:gd name="T74" fmla="*/ 253 w 501"/>
                  <a:gd name="T75" fmla="*/ 19 h 575"/>
                  <a:gd name="T76" fmla="*/ 281 w 501"/>
                  <a:gd name="T77" fmla="*/ 19 h 575"/>
                  <a:gd name="T78" fmla="*/ 284 w 501"/>
                  <a:gd name="T79" fmla="*/ 19 h 575"/>
                  <a:gd name="T80" fmla="*/ 320 w 501"/>
                  <a:gd name="T81" fmla="*/ 24 h 575"/>
                  <a:gd name="T82" fmla="*/ 369 w 501"/>
                  <a:gd name="T83" fmla="*/ 42 h 575"/>
                  <a:gd name="T84" fmla="*/ 388 w 501"/>
                  <a:gd name="T85" fmla="*/ 53 h 575"/>
                  <a:gd name="T86" fmla="*/ 407 w 501"/>
                  <a:gd name="T87" fmla="*/ 71 h 575"/>
                  <a:gd name="T88" fmla="*/ 435 w 501"/>
                  <a:gd name="T89" fmla="*/ 107 h 575"/>
                  <a:gd name="T90" fmla="*/ 462 w 501"/>
                  <a:gd name="T91" fmla="*/ 154 h 575"/>
                  <a:gd name="T92" fmla="*/ 471 w 501"/>
                  <a:gd name="T93" fmla="*/ 184 h 575"/>
                  <a:gd name="T94" fmla="*/ 464 w 501"/>
                  <a:gd name="T95" fmla="*/ 279 h 575"/>
                  <a:gd name="T96" fmla="*/ 451 w 501"/>
                  <a:gd name="T97" fmla="*/ 307 h 575"/>
                  <a:gd name="T98" fmla="*/ 395 w 501"/>
                  <a:gd name="T99" fmla="*/ 377 h 575"/>
                  <a:gd name="T100" fmla="*/ 368 w 501"/>
                  <a:gd name="T101" fmla="*/ 412 h 575"/>
                  <a:gd name="T102" fmla="*/ 363 w 501"/>
                  <a:gd name="T103" fmla="*/ 573 h 575"/>
                  <a:gd name="T104" fmla="*/ 446 w 501"/>
                  <a:gd name="T105" fmla="*/ 342 h 575"/>
                  <a:gd name="T106" fmla="*/ 463 w 501"/>
                  <a:gd name="T107" fmla="*/ 118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01" h="575">
                    <a:moveTo>
                      <a:pt x="463" y="118"/>
                    </a:moveTo>
                    <a:cubicBezTo>
                      <a:pt x="439" y="74"/>
                      <a:pt x="402" y="38"/>
                      <a:pt x="355" y="17"/>
                    </a:cubicBezTo>
                    <a:cubicBezTo>
                      <a:pt x="347" y="17"/>
                      <a:pt x="337" y="12"/>
                      <a:pt x="328" y="12"/>
                    </a:cubicBezTo>
                    <a:cubicBezTo>
                      <a:pt x="328" y="11"/>
                      <a:pt x="328" y="11"/>
                      <a:pt x="328" y="11"/>
                    </a:cubicBezTo>
                    <a:cubicBezTo>
                      <a:pt x="320" y="11"/>
                      <a:pt x="319" y="8"/>
                      <a:pt x="310" y="5"/>
                    </a:cubicBezTo>
                    <a:cubicBezTo>
                      <a:pt x="309" y="7"/>
                      <a:pt x="306" y="5"/>
                      <a:pt x="307" y="7"/>
                    </a:cubicBezTo>
                    <a:cubicBezTo>
                      <a:pt x="303" y="8"/>
                      <a:pt x="301" y="3"/>
                      <a:pt x="296" y="4"/>
                    </a:cubicBezTo>
                    <a:cubicBezTo>
                      <a:pt x="296" y="3"/>
                      <a:pt x="296" y="5"/>
                      <a:pt x="295" y="4"/>
                    </a:cubicBezTo>
                    <a:cubicBezTo>
                      <a:pt x="282" y="5"/>
                      <a:pt x="298" y="3"/>
                      <a:pt x="282" y="0"/>
                    </a:cubicBezTo>
                    <a:cubicBezTo>
                      <a:pt x="259" y="0"/>
                      <a:pt x="236" y="5"/>
                      <a:pt x="215" y="9"/>
                    </a:cubicBezTo>
                    <a:cubicBezTo>
                      <a:pt x="216" y="9"/>
                      <a:pt x="217" y="10"/>
                      <a:pt x="215" y="11"/>
                    </a:cubicBezTo>
                    <a:cubicBezTo>
                      <a:pt x="212" y="8"/>
                      <a:pt x="208" y="13"/>
                      <a:pt x="204" y="13"/>
                    </a:cubicBezTo>
                    <a:cubicBezTo>
                      <a:pt x="204" y="12"/>
                      <a:pt x="206" y="12"/>
                      <a:pt x="207" y="11"/>
                    </a:cubicBezTo>
                    <a:cubicBezTo>
                      <a:pt x="197" y="13"/>
                      <a:pt x="190" y="17"/>
                      <a:pt x="181" y="19"/>
                    </a:cubicBezTo>
                    <a:cubicBezTo>
                      <a:pt x="173" y="24"/>
                      <a:pt x="163" y="25"/>
                      <a:pt x="158" y="29"/>
                    </a:cubicBezTo>
                    <a:cubicBezTo>
                      <a:pt x="159" y="27"/>
                      <a:pt x="154" y="30"/>
                      <a:pt x="152" y="30"/>
                    </a:cubicBezTo>
                    <a:cubicBezTo>
                      <a:pt x="148" y="37"/>
                      <a:pt x="136" y="37"/>
                      <a:pt x="131" y="43"/>
                    </a:cubicBezTo>
                    <a:cubicBezTo>
                      <a:pt x="130" y="42"/>
                      <a:pt x="130" y="42"/>
                      <a:pt x="130" y="42"/>
                    </a:cubicBezTo>
                    <a:cubicBezTo>
                      <a:pt x="110" y="54"/>
                      <a:pt x="88" y="68"/>
                      <a:pt x="70" y="87"/>
                    </a:cubicBezTo>
                    <a:cubicBezTo>
                      <a:pt x="59" y="96"/>
                      <a:pt x="48" y="108"/>
                      <a:pt x="39" y="121"/>
                    </a:cubicBezTo>
                    <a:cubicBezTo>
                      <a:pt x="38" y="123"/>
                      <a:pt x="40" y="122"/>
                      <a:pt x="39" y="124"/>
                    </a:cubicBezTo>
                    <a:cubicBezTo>
                      <a:pt x="37" y="127"/>
                      <a:pt x="38" y="123"/>
                      <a:pt x="37" y="124"/>
                    </a:cubicBezTo>
                    <a:cubicBezTo>
                      <a:pt x="34" y="132"/>
                      <a:pt x="28" y="140"/>
                      <a:pt x="23" y="148"/>
                    </a:cubicBezTo>
                    <a:cubicBezTo>
                      <a:pt x="23" y="150"/>
                      <a:pt x="22" y="152"/>
                      <a:pt x="23" y="152"/>
                    </a:cubicBezTo>
                    <a:cubicBezTo>
                      <a:pt x="17" y="161"/>
                      <a:pt x="14" y="176"/>
                      <a:pt x="9" y="185"/>
                    </a:cubicBezTo>
                    <a:cubicBezTo>
                      <a:pt x="14" y="183"/>
                      <a:pt x="10" y="192"/>
                      <a:pt x="10" y="196"/>
                    </a:cubicBezTo>
                    <a:cubicBezTo>
                      <a:pt x="9" y="198"/>
                      <a:pt x="8" y="198"/>
                      <a:pt x="8" y="197"/>
                    </a:cubicBezTo>
                    <a:cubicBezTo>
                      <a:pt x="6" y="205"/>
                      <a:pt x="5" y="209"/>
                      <a:pt x="3" y="219"/>
                    </a:cubicBezTo>
                    <a:cubicBezTo>
                      <a:pt x="2" y="223"/>
                      <a:pt x="4" y="225"/>
                      <a:pt x="3" y="230"/>
                    </a:cubicBezTo>
                    <a:cubicBezTo>
                      <a:pt x="0" y="233"/>
                      <a:pt x="1" y="241"/>
                      <a:pt x="0" y="247"/>
                    </a:cubicBezTo>
                    <a:cubicBezTo>
                      <a:pt x="2" y="245"/>
                      <a:pt x="4" y="252"/>
                      <a:pt x="3" y="257"/>
                    </a:cubicBezTo>
                    <a:cubicBezTo>
                      <a:pt x="0" y="256"/>
                      <a:pt x="0" y="256"/>
                      <a:pt x="0" y="256"/>
                    </a:cubicBezTo>
                    <a:cubicBezTo>
                      <a:pt x="1" y="272"/>
                      <a:pt x="0" y="297"/>
                      <a:pt x="9" y="316"/>
                    </a:cubicBezTo>
                    <a:cubicBezTo>
                      <a:pt x="8" y="318"/>
                      <a:pt x="8" y="318"/>
                      <a:pt x="8" y="318"/>
                    </a:cubicBezTo>
                    <a:cubicBezTo>
                      <a:pt x="17" y="337"/>
                      <a:pt x="25" y="356"/>
                      <a:pt x="39" y="370"/>
                    </a:cubicBezTo>
                    <a:cubicBezTo>
                      <a:pt x="42" y="375"/>
                      <a:pt x="47" y="381"/>
                      <a:pt x="50" y="385"/>
                    </a:cubicBezTo>
                    <a:cubicBezTo>
                      <a:pt x="56" y="390"/>
                      <a:pt x="58" y="391"/>
                      <a:pt x="63" y="393"/>
                    </a:cubicBezTo>
                    <a:cubicBezTo>
                      <a:pt x="65" y="395"/>
                      <a:pt x="65" y="397"/>
                      <a:pt x="65" y="398"/>
                    </a:cubicBezTo>
                    <a:cubicBezTo>
                      <a:pt x="71" y="405"/>
                      <a:pt x="76" y="411"/>
                      <a:pt x="83" y="414"/>
                    </a:cubicBezTo>
                    <a:cubicBezTo>
                      <a:pt x="83" y="415"/>
                      <a:pt x="83" y="415"/>
                      <a:pt x="83" y="415"/>
                    </a:cubicBezTo>
                    <a:cubicBezTo>
                      <a:pt x="89" y="419"/>
                      <a:pt x="98" y="423"/>
                      <a:pt x="104" y="429"/>
                    </a:cubicBezTo>
                    <a:cubicBezTo>
                      <a:pt x="106" y="429"/>
                      <a:pt x="113" y="433"/>
                      <a:pt x="111" y="430"/>
                    </a:cubicBezTo>
                    <a:cubicBezTo>
                      <a:pt x="114" y="431"/>
                      <a:pt x="111" y="433"/>
                      <a:pt x="115" y="433"/>
                    </a:cubicBezTo>
                    <a:cubicBezTo>
                      <a:pt x="111" y="433"/>
                      <a:pt x="111" y="433"/>
                      <a:pt x="111" y="433"/>
                    </a:cubicBezTo>
                    <a:cubicBezTo>
                      <a:pt x="125" y="443"/>
                      <a:pt x="138" y="450"/>
                      <a:pt x="152" y="459"/>
                    </a:cubicBezTo>
                    <a:cubicBezTo>
                      <a:pt x="154" y="464"/>
                      <a:pt x="165" y="469"/>
                      <a:pt x="170" y="476"/>
                    </a:cubicBezTo>
                    <a:cubicBezTo>
                      <a:pt x="175" y="479"/>
                      <a:pt x="180" y="487"/>
                      <a:pt x="185" y="489"/>
                    </a:cubicBezTo>
                    <a:cubicBezTo>
                      <a:pt x="184" y="490"/>
                      <a:pt x="184" y="490"/>
                      <a:pt x="184" y="490"/>
                    </a:cubicBezTo>
                    <a:cubicBezTo>
                      <a:pt x="188" y="495"/>
                      <a:pt x="194" y="503"/>
                      <a:pt x="196" y="512"/>
                    </a:cubicBezTo>
                    <a:cubicBezTo>
                      <a:pt x="198" y="518"/>
                      <a:pt x="200" y="517"/>
                      <a:pt x="202" y="521"/>
                    </a:cubicBezTo>
                    <a:cubicBezTo>
                      <a:pt x="201" y="521"/>
                      <a:pt x="201" y="521"/>
                      <a:pt x="201" y="521"/>
                    </a:cubicBezTo>
                    <a:cubicBezTo>
                      <a:pt x="203" y="525"/>
                      <a:pt x="206" y="526"/>
                      <a:pt x="207" y="528"/>
                    </a:cubicBezTo>
                    <a:cubicBezTo>
                      <a:pt x="207" y="532"/>
                      <a:pt x="208" y="532"/>
                      <a:pt x="208" y="536"/>
                    </a:cubicBezTo>
                    <a:cubicBezTo>
                      <a:pt x="207" y="532"/>
                      <a:pt x="205" y="530"/>
                      <a:pt x="202" y="528"/>
                    </a:cubicBezTo>
                    <a:cubicBezTo>
                      <a:pt x="203" y="534"/>
                      <a:pt x="207" y="539"/>
                      <a:pt x="206" y="543"/>
                    </a:cubicBezTo>
                    <a:cubicBezTo>
                      <a:pt x="207" y="547"/>
                      <a:pt x="207" y="551"/>
                      <a:pt x="209" y="551"/>
                    </a:cubicBezTo>
                    <a:cubicBezTo>
                      <a:pt x="209" y="552"/>
                      <a:pt x="208" y="555"/>
                      <a:pt x="207" y="552"/>
                    </a:cubicBezTo>
                    <a:cubicBezTo>
                      <a:pt x="208" y="556"/>
                      <a:pt x="208" y="558"/>
                      <a:pt x="209" y="560"/>
                    </a:cubicBezTo>
                    <a:cubicBezTo>
                      <a:pt x="209" y="560"/>
                      <a:pt x="209" y="559"/>
                      <a:pt x="209" y="558"/>
                    </a:cubicBezTo>
                    <a:cubicBezTo>
                      <a:pt x="211" y="560"/>
                      <a:pt x="211" y="563"/>
                      <a:pt x="213" y="562"/>
                    </a:cubicBezTo>
                    <a:cubicBezTo>
                      <a:pt x="212" y="561"/>
                      <a:pt x="212" y="560"/>
                      <a:pt x="212" y="558"/>
                    </a:cubicBezTo>
                    <a:cubicBezTo>
                      <a:pt x="213" y="559"/>
                      <a:pt x="214" y="565"/>
                      <a:pt x="213" y="567"/>
                    </a:cubicBezTo>
                    <a:cubicBezTo>
                      <a:pt x="212" y="569"/>
                      <a:pt x="210" y="563"/>
                      <a:pt x="210" y="566"/>
                    </a:cubicBezTo>
                    <a:cubicBezTo>
                      <a:pt x="213" y="575"/>
                      <a:pt x="213" y="575"/>
                      <a:pt x="213" y="575"/>
                    </a:cubicBezTo>
                    <a:cubicBezTo>
                      <a:pt x="213" y="573"/>
                      <a:pt x="214" y="570"/>
                      <a:pt x="215" y="571"/>
                    </a:cubicBezTo>
                    <a:cubicBezTo>
                      <a:pt x="214" y="567"/>
                      <a:pt x="214" y="567"/>
                      <a:pt x="214" y="567"/>
                    </a:cubicBezTo>
                    <a:cubicBezTo>
                      <a:pt x="215" y="567"/>
                      <a:pt x="215" y="567"/>
                      <a:pt x="215" y="567"/>
                    </a:cubicBezTo>
                    <a:cubicBezTo>
                      <a:pt x="214" y="560"/>
                      <a:pt x="215" y="555"/>
                      <a:pt x="214" y="548"/>
                    </a:cubicBezTo>
                    <a:cubicBezTo>
                      <a:pt x="212" y="551"/>
                      <a:pt x="212" y="551"/>
                      <a:pt x="212" y="551"/>
                    </a:cubicBezTo>
                    <a:cubicBezTo>
                      <a:pt x="212" y="547"/>
                      <a:pt x="209" y="543"/>
                      <a:pt x="210" y="539"/>
                    </a:cubicBezTo>
                    <a:cubicBezTo>
                      <a:pt x="211" y="541"/>
                      <a:pt x="211" y="539"/>
                      <a:pt x="212" y="539"/>
                    </a:cubicBezTo>
                    <a:cubicBezTo>
                      <a:pt x="212" y="538"/>
                      <a:pt x="211" y="537"/>
                      <a:pt x="211" y="536"/>
                    </a:cubicBezTo>
                    <a:cubicBezTo>
                      <a:pt x="214" y="538"/>
                      <a:pt x="214" y="538"/>
                      <a:pt x="214" y="538"/>
                    </a:cubicBezTo>
                    <a:cubicBezTo>
                      <a:pt x="210" y="536"/>
                      <a:pt x="210" y="526"/>
                      <a:pt x="210" y="525"/>
                    </a:cubicBezTo>
                    <a:cubicBezTo>
                      <a:pt x="210" y="525"/>
                      <a:pt x="210" y="525"/>
                      <a:pt x="210" y="525"/>
                    </a:cubicBezTo>
                    <a:cubicBezTo>
                      <a:pt x="209" y="519"/>
                      <a:pt x="209" y="527"/>
                      <a:pt x="208" y="523"/>
                    </a:cubicBezTo>
                    <a:cubicBezTo>
                      <a:pt x="207" y="519"/>
                      <a:pt x="210" y="520"/>
                      <a:pt x="210" y="517"/>
                    </a:cubicBezTo>
                    <a:cubicBezTo>
                      <a:pt x="207" y="511"/>
                      <a:pt x="202" y="501"/>
                      <a:pt x="199" y="494"/>
                    </a:cubicBezTo>
                    <a:cubicBezTo>
                      <a:pt x="196" y="489"/>
                      <a:pt x="191" y="484"/>
                      <a:pt x="186" y="481"/>
                    </a:cubicBezTo>
                    <a:cubicBezTo>
                      <a:pt x="183" y="477"/>
                      <a:pt x="189" y="480"/>
                      <a:pt x="184" y="476"/>
                    </a:cubicBezTo>
                    <a:cubicBezTo>
                      <a:pt x="186" y="476"/>
                      <a:pt x="186" y="475"/>
                      <a:pt x="186" y="474"/>
                    </a:cubicBezTo>
                    <a:cubicBezTo>
                      <a:pt x="185" y="474"/>
                      <a:pt x="179" y="467"/>
                      <a:pt x="181" y="471"/>
                    </a:cubicBezTo>
                    <a:cubicBezTo>
                      <a:pt x="176" y="466"/>
                      <a:pt x="169" y="460"/>
                      <a:pt x="163" y="455"/>
                    </a:cubicBezTo>
                    <a:cubicBezTo>
                      <a:pt x="165" y="457"/>
                      <a:pt x="167" y="456"/>
                      <a:pt x="165" y="454"/>
                    </a:cubicBezTo>
                    <a:cubicBezTo>
                      <a:pt x="162" y="453"/>
                      <a:pt x="156" y="450"/>
                      <a:pt x="151" y="445"/>
                    </a:cubicBezTo>
                    <a:cubicBezTo>
                      <a:pt x="150" y="447"/>
                      <a:pt x="152" y="448"/>
                      <a:pt x="150" y="449"/>
                    </a:cubicBezTo>
                    <a:cubicBezTo>
                      <a:pt x="149" y="449"/>
                      <a:pt x="147" y="449"/>
                      <a:pt x="146" y="447"/>
                    </a:cubicBezTo>
                    <a:cubicBezTo>
                      <a:pt x="147" y="445"/>
                      <a:pt x="148" y="443"/>
                      <a:pt x="144" y="440"/>
                    </a:cubicBezTo>
                    <a:cubicBezTo>
                      <a:pt x="146" y="438"/>
                      <a:pt x="152" y="446"/>
                      <a:pt x="151" y="442"/>
                    </a:cubicBezTo>
                    <a:cubicBezTo>
                      <a:pt x="154" y="442"/>
                      <a:pt x="163" y="448"/>
                      <a:pt x="164" y="451"/>
                    </a:cubicBezTo>
                    <a:cubicBezTo>
                      <a:pt x="170" y="452"/>
                      <a:pt x="161" y="448"/>
                      <a:pt x="163" y="447"/>
                    </a:cubicBezTo>
                    <a:cubicBezTo>
                      <a:pt x="159" y="444"/>
                      <a:pt x="157" y="444"/>
                      <a:pt x="151" y="440"/>
                    </a:cubicBezTo>
                    <a:cubicBezTo>
                      <a:pt x="150" y="440"/>
                      <a:pt x="152" y="442"/>
                      <a:pt x="148" y="441"/>
                    </a:cubicBezTo>
                    <a:cubicBezTo>
                      <a:pt x="142" y="439"/>
                      <a:pt x="143" y="435"/>
                      <a:pt x="141" y="434"/>
                    </a:cubicBezTo>
                    <a:cubicBezTo>
                      <a:pt x="144" y="435"/>
                      <a:pt x="144" y="435"/>
                      <a:pt x="144" y="435"/>
                    </a:cubicBezTo>
                    <a:cubicBezTo>
                      <a:pt x="141" y="432"/>
                      <a:pt x="139" y="432"/>
                      <a:pt x="135" y="430"/>
                    </a:cubicBezTo>
                    <a:cubicBezTo>
                      <a:pt x="136" y="426"/>
                      <a:pt x="142" y="434"/>
                      <a:pt x="144" y="433"/>
                    </a:cubicBezTo>
                    <a:cubicBezTo>
                      <a:pt x="143" y="429"/>
                      <a:pt x="143" y="429"/>
                      <a:pt x="143" y="429"/>
                    </a:cubicBezTo>
                    <a:cubicBezTo>
                      <a:pt x="137" y="425"/>
                      <a:pt x="140" y="430"/>
                      <a:pt x="134" y="425"/>
                    </a:cubicBezTo>
                    <a:cubicBezTo>
                      <a:pt x="135" y="425"/>
                      <a:pt x="135" y="425"/>
                      <a:pt x="135" y="425"/>
                    </a:cubicBezTo>
                    <a:cubicBezTo>
                      <a:pt x="131" y="423"/>
                      <a:pt x="131" y="423"/>
                      <a:pt x="131" y="423"/>
                    </a:cubicBezTo>
                    <a:cubicBezTo>
                      <a:pt x="131" y="424"/>
                      <a:pt x="130" y="426"/>
                      <a:pt x="134" y="428"/>
                    </a:cubicBezTo>
                    <a:cubicBezTo>
                      <a:pt x="130" y="429"/>
                      <a:pt x="131" y="427"/>
                      <a:pt x="125" y="424"/>
                    </a:cubicBezTo>
                    <a:cubicBezTo>
                      <a:pt x="122" y="424"/>
                      <a:pt x="127" y="425"/>
                      <a:pt x="126" y="427"/>
                    </a:cubicBezTo>
                    <a:cubicBezTo>
                      <a:pt x="126" y="428"/>
                      <a:pt x="123" y="426"/>
                      <a:pt x="120" y="425"/>
                    </a:cubicBezTo>
                    <a:cubicBezTo>
                      <a:pt x="116" y="422"/>
                      <a:pt x="119" y="421"/>
                      <a:pt x="118" y="419"/>
                    </a:cubicBezTo>
                    <a:cubicBezTo>
                      <a:pt x="119" y="420"/>
                      <a:pt x="122" y="422"/>
                      <a:pt x="121" y="422"/>
                    </a:cubicBezTo>
                    <a:cubicBezTo>
                      <a:pt x="127" y="424"/>
                      <a:pt x="121" y="418"/>
                      <a:pt x="125" y="419"/>
                    </a:cubicBezTo>
                    <a:cubicBezTo>
                      <a:pt x="122" y="415"/>
                      <a:pt x="121" y="417"/>
                      <a:pt x="118" y="416"/>
                    </a:cubicBezTo>
                    <a:cubicBezTo>
                      <a:pt x="119" y="417"/>
                      <a:pt x="117" y="418"/>
                      <a:pt x="117" y="419"/>
                    </a:cubicBezTo>
                    <a:cubicBezTo>
                      <a:pt x="108" y="418"/>
                      <a:pt x="115" y="413"/>
                      <a:pt x="108" y="409"/>
                    </a:cubicBezTo>
                    <a:cubicBezTo>
                      <a:pt x="108" y="413"/>
                      <a:pt x="98" y="407"/>
                      <a:pt x="100" y="413"/>
                    </a:cubicBezTo>
                    <a:cubicBezTo>
                      <a:pt x="98" y="412"/>
                      <a:pt x="96" y="411"/>
                      <a:pt x="95" y="410"/>
                    </a:cubicBezTo>
                    <a:cubicBezTo>
                      <a:pt x="98" y="409"/>
                      <a:pt x="93" y="407"/>
                      <a:pt x="97" y="407"/>
                    </a:cubicBezTo>
                    <a:cubicBezTo>
                      <a:pt x="95" y="405"/>
                      <a:pt x="95" y="405"/>
                      <a:pt x="95" y="405"/>
                    </a:cubicBezTo>
                    <a:cubicBezTo>
                      <a:pt x="100" y="406"/>
                      <a:pt x="100" y="406"/>
                      <a:pt x="100" y="406"/>
                    </a:cubicBezTo>
                    <a:cubicBezTo>
                      <a:pt x="98" y="403"/>
                      <a:pt x="95" y="399"/>
                      <a:pt x="94" y="397"/>
                    </a:cubicBezTo>
                    <a:cubicBezTo>
                      <a:pt x="91" y="395"/>
                      <a:pt x="94" y="399"/>
                      <a:pt x="90" y="397"/>
                    </a:cubicBezTo>
                    <a:cubicBezTo>
                      <a:pt x="92" y="397"/>
                      <a:pt x="91" y="394"/>
                      <a:pt x="89" y="393"/>
                    </a:cubicBezTo>
                    <a:cubicBezTo>
                      <a:pt x="92" y="396"/>
                      <a:pt x="87" y="395"/>
                      <a:pt x="85" y="394"/>
                    </a:cubicBezTo>
                    <a:cubicBezTo>
                      <a:pt x="82" y="392"/>
                      <a:pt x="81" y="388"/>
                      <a:pt x="81" y="388"/>
                    </a:cubicBezTo>
                    <a:cubicBezTo>
                      <a:pt x="86" y="389"/>
                      <a:pt x="86" y="389"/>
                      <a:pt x="86" y="389"/>
                    </a:cubicBezTo>
                    <a:cubicBezTo>
                      <a:pt x="82" y="388"/>
                      <a:pt x="85" y="388"/>
                      <a:pt x="82" y="386"/>
                    </a:cubicBezTo>
                    <a:cubicBezTo>
                      <a:pt x="81" y="386"/>
                      <a:pt x="78" y="386"/>
                      <a:pt x="77" y="387"/>
                    </a:cubicBezTo>
                    <a:cubicBezTo>
                      <a:pt x="75" y="385"/>
                      <a:pt x="74" y="383"/>
                      <a:pt x="73" y="383"/>
                    </a:cubicBezTo>
                    <a:cubicBezTo>
                      <a:pt x="77" y="384"/>
                      <a:pt x="77" y="384"/>
                      <a:pt x="77" y="384"/>
                    </a:cubicBezTo>
                    <a:cubicBezTo>
                      <a:pt x="73" y="381"/>
                      <a:pt x="79" y="381"/>
                      <a:pt x="74" y="378"/>
                    </a:cubicBezTo>
                    <a:cubicBezTo>
                      <a:pt x="72" y="378"/>
                      <a:pt x="72" y="378"/>
                      <a:pt x="72" y="378"/>
                    </a:cubicBezTo>
                    <a:cubicBezTo>
                      <a:pt x="72" y="377"/>
                      <a:pt x="72" y="376"/>
                      <a:pt x="73" y="377"/>
                    </a:cubicBezTo>
                    <a:cubicBezTo>
                      <a:pt x="71" y="377"/>
                      <a:pt x="69" y="375"/>
                      <a:pt x="68" y="374"/>
                    </a:cubicBezTo>
                    <a:cubicBezTo>
                      <a:pt x="69" y="373"/>
                      <a:pt x="69" y="373"/>
                      <a:pt x="69" y="373"/>
                    </a:cubicBezTo>
                    <a:cubicBezTo>
                      <a:pt x="67" y="372"/>
                      <a:pt x="63" y="371"/>
                      <a:pt x="63" y="368"/>
                    </a:cubicBezTo>
                    <a:cubicBezTo>
                      <a:pt x="62" y="371"/>
                      <a:pt x="65" y="370"/>
                      <a:pt x="66" y="373"/>
                    </a:cubicBezTo>
                    <a:cubicBezTo>
                      <a:pt x="66" y="377"/>
                      <a:pt x="62" y="372"/>
                      <a:pt x="62" y="371"/>
                    </a:cubicBezTo>
                    <a:cubicBezTo>
                      <a:pt x="64" y="370"/>
                      <a:pt x="58" y="367"/>
                      <a:pt x="56" y="364"/>
                    </a:cubicBezTo>
                    <a:cubicBezTo>
                      <a:pt x="56" y="363"/>
                      <a:pt x="55" y="361"/>
                      <a:pt x="55" y="360"/>
                    </a:cubicBezTo>
                    <a:cubicBezTo>
                      <a:pt x="53" y="360"/>
                      <a:pt x="53" y="360"/>
                      <a:pt x="53" y="360"/>
                    </a:cubicBezTo>
                    <a:cubicBezTo>
                      <a:pt x="56" y="357"/>
                      <a:pt x="49" y="356"/>
                      <a:pt x="49" y="353"/>
                    </a:cubicBezTo>
                    <a:cubicBezTo>
                      <a:pt x="50" y="354"/>
                      <a:pt x="51" y="353"/>
                      <a:pt x="51" y="351"/>
                    </a:cubicBezTo>
                    <a:cubicBezTo>
                      <a:pt x="50" y="355"/>
                      <a:pt x="45" y="349"/>
                      <a:pt x="44" y="350"/>
                    </a:cubicBezTo>
                    <a:cubicBezTo>
                      <a:pt x="42" y="345"/>
                      <a:pt x="48" y="349"/>
                      <a:pt x="48" y="347"/>
                    </a:cubicBezTo>
                    <a:cubicBezTo>
                      <a:pt x="45" y="346"/>
                      <a:pt x="46" y="341"/>
                      <a:pt x="43" y="341"/>
                    </a:cubicBezTo>
                    <a:cubicBezTo>
                      <a:pt x="44" y="345"/>
                      <a:pt x="41" y="341"/>
                      <a:pt x="40" y="341"/>
                    </a:cubicBezTo>
                    <a:cubicBezTo>
                      <a:pt x="38" y="337"/>
                      <a:pt x="41" y="341"/>
                      <a:pt x="40" y="338"/>
                    </a:cubicBezTo>
                    <a:cubicBezTo>
                      <a:pt x="39" y="336"/>
                      <a:pt x="36" y="335"/>
                      <a:pt x="37" y="338"/>
                    </a:cubicBezTo>
                    <a:cubicBezTo>
                      <a:pt x="36" y="335"/>
                      <a:pt x="32" y="333"/>
                      <a:pt x="32" y="330"/>
                    </a:cubicBezTo>
                    <a:cubicBezTo>
                      <a:pt x="33" y="328"/>
                      <a:pt x="36" y="335"/>
                      <a:pt x="36" y="333"/>
                    </a:cubicBezTo>
                    <a:cubicBezTo>
                      <a:pt x="32" y="326"/>
                      <a:pt x="30" y="331"/>
                      <a:pt x="27" y="325"/>
                    </a:cubicBezTo>
                    <a:cubicBezTo>
                      <a:pt x="27" y="328"/>
                      <a:pt x="24" y="327"/>
                      <a:pt x="22" y="324"/>
                    </a:cubicBezTo>
                    <a:cubicBezTo>
                      <a:pt x="19" y="317"/>
                      <a:pt x="24" y="327"/>
                      <a:pt x="25" y="323"/>
                    </a:cubicBezTo>
                    <a:cubicBezTo>
                      <a:pt x="23" y="321"/>
                      <a:pt x="23" y="321"/>
                      <a:pt x="23" y="321"/>
                    </a:cubicBezTo>
                    <a:cubicBezTo>
                      <a:pt x="25" y="316"/>
                      <a:pt x="31" y="327"/>
                      <a:pt x="32" y="322"/>
                    </a:cubicBezTo>
                    <a:cubicBezTo>
                      <a:pt x="30" y="320"/>
                      <a:pt x="30" y="320"/>
                      <a:pt x="30" y="320"/>
                    </a:cubicBezTo>
                    <a:cubicBezTo>
                      <a:pt x="31" y="320"/>
                      <a:pt x="32" y="321"/>
                      <a:pt x="33" y="319"/>
                    </a:cubicBezTo>
                    <a:cubicBezTo>
                      <a:pt x="30" y="319"/>
                      <a:pt x="30" y="313"/>
                      <a:pt x="29" y="312"/>
                    </a:cubicBezTo>
                    <a:cubicBezTo>
                      <a:pt x="27" y="312"/>
                      <a:pt x="30" y="315"/>
                      <a:pt x="29" y="315"/>
                    </a:cubicBezTo>
                    <a:cubicBezTo>
                      <a:pt x="27" y="312"/>
                      <a:pt x="24" y="311"/>
                      <a:pt x="24" y="306"/>
                    </a:cubicBezTo>
                    <a:cubicBezTo>
                      <a:pt x="26" y="308"/>
                      <a:pt x="26" y="304"/>
                      <a:pt x="27" y="305"/>
                    </a:cubicBezTo>
                    <a:cubicBezTo>
                      <a:pt x="27" y="303"/>
                      <a:pt x="25" y="305"/>
                      <a:pt x="25" y="301"/>
                    </a:cubicBezTo>
                    <a:cubicBezTo>
                      <a:pt x="26" y="301"/>
                      <a:pt x="26" y="301"/>
                      <a:pt x="26" y="301"/>
                    </a:cubicBezTo>
                    <a:cubicBezTo>
                      <a:pt x="23" y="289"/>
                      <a:pt x="22" y="272"/>
                      <a:pt x="18" y="260"/>
                    </a:cubicBezTo>
                    <a:cubicBezTo>
                      <a:pt x="20" y="258"/>
                      <a:pt x="20" y="254"/>
                      <a:pt x="21" y="247"/>
                    </a:cubicBezTo>
                    <a:cubicBezTo>
                      <a:pt x="21" y="250"/>
                      <a:pt x="19" y="247"/>
                      <a:pt x="19" y="246"/>
                    </a:cubicBezTo>
                    <a:cubicBezTo>
                      <a:pt x="21" y="242"/>
                      <a:pt x="21" y="242"/>
                      <a:pt x="21" y="242"/>
                    </a:cubicBezTo>
                    <a:cubicBezTo>
                      <a:pt x="23" y="239"/>
                      <a:pt x="22" y="233"/>
                      <a:pt x="21" y="230"/>
                    </a:cubicBezTo>
                    <a:cubicBezTo>
                      <a:pt x="22" y="229"/>
                      <a:pt x="22" y="229"/>
                      <a:pt x="23" y="229"/>
                    </a:cubicBezTo>
                    <a:cubicBezTo>
                      <a:pt x="24" y="225"/>
                      <a:pt x="22" y="225"/>
                      <a:pt x="22" y="224"/>
                    </a:cubicBezTo>
                    <a:cubicBezTo>
                      <a:pt x="23" y="221"/>
                      <a:pt x="23" y="221"/>
                      <a:pt x="23" y="221"/>
                    </a:cubicBezTo>
                    <a:cubicBezTo>
                      <a:pt x="22" y="221"/>
                      <a:pt x="22" y="221"/>
                      <a:pt x="22" y="221"/>
                    </a:cubicBezTo>
                    <a:cubicBezTo>
                      <a:pt x="22" y="217"/>
                      <a:pt x="23" y="213"/>
                      <a:pt x="25" y="213"/>
                    </a:cubicBezTo>
                    <a:cubicBezTo>
                      <a:pt x="25" y="212"/>
                      <a:pt x="25" y="211"/>
                      <a:pt x="24" y="212"/>
                    </a:cubicBezTo>
                    <a:cubicBezTo>
                      <a:pt x="26" y="209"/>
                      <a:pt x="28" y="200"/>
                      <a:pt x="29" y="193"/>
                    </a:cubicBezTo>
                    <a:cubicBezTo>
                      <a:pt x="28" y="196"/>
                      <a:pt x="27" y="196"/>
                      <a:pt x="26" y="196"/>
                    </a:cubicBezTo>
                    <a:cubicBezTo>
                      <a:pt x="24" y="194"/>
                      <a:pt x="27" y="194"/>
                      <a:pt x="26" y="191"/>
                    </a:cubicBezTo>
                    <a:cubicBezTo>
                      <a:pt x="27" y="192"/>
                      <a:pt x="28" y="189"/>
                      <a:pt x="28" y="192"/>
                    </a:cubicBezTo>
                    <a:cubicBezTo>
                      <a:pt x="33" y="185"/>
                      <a:pt x="36" y="173"/>
                      <a:pt x="40" y="164"/>
                    </a:cubicBezTo>
                    <a:cubicBezTo>
                      <a:pt x="40" y="162"/>
                      <a:pt x="40" y="162"/>
                      <a:pt x="39" y="161"/>
                    </a:cubicBezTo>
                    <a:cubicBezTo>
                      <a:pt x="45" y="156"/>
                      <a:pt x="47" y="148"/>
                      <a:pt x="51" y="142"/>
                    </a:cubicBezTo>
                    <a:cubicBezTo>
                      <a:pt x="49" y="143"/>
                      <a:pt x="48" y="139"/>
                      <a:pt x="50" y="136"/>
                    </a:cubicBezTo>
                    <a:cubicBezTo>
                      <a:pt x="51" y="131"/>
                      <a:pt x="53" y="136"/>
                      <a:pt x="56" y="133"/>
                    </a:cubicBezTo>
                    <a:cubicBezTo>
                      <a:pt x="57" y="131"/>
                      <a:pt x="59" y="128"/>
                      <a:pt x="60" y="127"/>
                    </a:cubicBezTo>
                    <a:cubicBezTo>
                      <a:pt x="60" y="127"/>
                      <a:pt x="60" y="127"/>
                      <a:pt x="60" y="127"/>
                    </a:cubicBezTo>
                    <a:cubicBezTo>
                      <a:pt x="61" y="125"/>
                      <a:pt x="63" y="121"/>
                      <a:pt x="65" y="120"/>
                    </a:cubicBezTo>
                    <a:cubicBezTo>
                      <a:pt x="65" y="120"/>
                      <a:pt x="65" y="120"/>
                      <a:pt x="65" y="120"/>
                    </a:cubicBezTo>
                    <a:cubicBezTo>
                      <a:pt x="67" y="118"/>
                      <a:pt x="69" y="117"/>
                      <a:pt x="71" y="115"/>
                    </a:cubicBezTo>
                    <a:cubicBezTo>
                      <a:pt x="70" y="113"/>
                      <a:pt x="75" y="109"/>
                      <a:pt x="74" y="107"/>
                    </a:cubicBezTo>
                    <a:cubicBezTo>
                      <a:pt x="75" y="107"/>
                      <a:pt x="74" y="107"/>
                      <a:pt x="75" y="107"/>
                    </a:cubicBezTo>
                    <a:cubicBezTo>
                      <a:pt x="74" y="106"/>
                      <a:pt x="74" y="106"/>
                      <a:pt x="74" y="106"/>
                    </a:cubicBezTo>
                    <a:cubicBezTo>
                      <a:pt x="78" y="103"/>
                      <a:pt x="78" y="103"/>
                      <a:pt x="78" y="103"/>
                    </a:cubicBezTo>
                    <a:cubicBezTo>
                      <a:pt x="78" y="104"/>
                      <a:pt x="78" y="105"/>
                      <a:pt x="78" y="106"/>
                    </a:cubicBezTo>
                    <a:cubicBezTo>
                      <a:pt x="82" y="103"/>
                      <a:pt x="78" y="104"/>
                      <a:pt x="79" y="101"/>
                    </a:cubicBezTo>
                    <a:cubicBezTo>
                      <a:pt x="81" y="98"/>
                      <a:pt x="82" y="99"/>
                      <a:pt x="84" y="99"/>
                    </a:cubicBezTo>
                    <a:cubicBezTo>
                      <a:pt x="84" y="100"/>
                      <a:pt x="82" y="100"/>
                      <a:pt x="81" y="101"/>
                    </a:cubicBezTo>
                    <a:cubicBezTo>
                      <a:pt x="81" y="103"/>
                      <a:pt x="83" y="100"/>
                      <a:pt x="84" y="101"/>
                    </a:cubicBezTo>
                    <a:cubicBezTo>
                      <a:pt x="85" y="100"/>
                      <a:pt x="84" y="98"/>
                      <a:pt x="86" y="97"/>
                    </a:cubicBezTo>
                    <a:cubicBezTo>
                      <a:pt x="88" y="96"/>
                      <a:pt x="92" y="92"/>
                      <a:pt x="92" y="93"/>
                    </a:cubicBezTo>
                    <a:cubicBezTo>
                      <a:pt x="93" y="91"/>
                      <a:pt x="95" y="90"/>
                      <a:pt x="96" y="88"/>
                    </a:cubicBezTo>
                    <a:cubicBezTo>
                      <a:pt x="94" y="89"/>
                      <a:pt x="91" y="91"/>
                      <a:pt x="90" y="91"/>
                    </a:cubicBezTo>
                    <a:cubicBezTo>
                      <a:pt x="91" y="90"/>
                      <a:pt x="94" y="87"/>
                      <a:pt x="94" y="87"/>
                    </a:cubicBezTo>
                    <a:cubicBezTo>
                      <a:pt x="94" y="88"/>
                      <a:pt x="94" y="88"/>
                      <a:pt x="94" y="88"/>
                    </a:cubicBezTo>
                    <a:cubicBezTo>
                      <a:pt x="94" y="87"/>
                      <a:pt x="99" y="84"/>
                      <a:pt x="96" y="85"/>
                    </a:cubicBezTo>
                    <a:cubicBezTo>
                      <a:pt x="100" y="84"/>
                      <a:pt x="100" y="84"/>
                      <a:pt x="100" y="84"/>
                    </a:cubicBezTo>
                    <a:cubicBezTo>
                      <a:pt x="100" y="82"/>
                      <a:pt x="103" y="80"/>
                      <a:pt x="105" y="78"/>
                    </a:cubicBezTo>
                    <a:cubicBezTo>
                      <a:pt x="106" y="80"/>
                      <a:pt x="106" y="82"/>
                      <a:pt x="110" y="80"/>
                    </a:cubicBezTo>
                    <a:cubicBezTo>
                      <a:pt x="113" y="76"/>
                      <a:pt x="113" y="76"/>
                      <a:pt x="113" y="76"/>
                    </a:cubicBezTo>
                    <a:cubicBezTo>
                      <a:pt x="115" y="74"/>
                      <a:pt x="116" y="74"/>
                      <a:pt x="116" y="75"/>
                    </a:cubicBezTo>
                    <a:cubicBezTo>
                      <a:pt x="124" y="71"/>
                      <a:pt x="121" y="66"/>
                      <a:pt x="128" y="64"/>
                    </a:cubicBezTo>
                    <a:cubicBezTo>
                      <a:pt x="126" y="67"/>
                      <a:pt x="129" y="66"/>
                      <a:pt x="132" y="65"/>
                    </a:cubicBezTo>
                    <a:cubicBezTo>
                      <a:pt x="131" y="65"/>
                      <a:pt x="131" y="64"/>
                      <a:pt x="132" y="63"/>
                    </a:cubicBezTo>
                    <a:cubicBezTo>
                      <a:pt x="131" y="63"/>
                      <a:pt x="132" y="65"/>
                      <a:pt x="129" y="65"/>
                    </a:cubicBezTo>
                    <a:cubicBezTo>
                      <a:pt x="128" y="65"/>
                      <a:pt x="131" y="63"/>
                      <a:pt x="132" y="62"/>
                    </a:cubicBezTo>
                    <a:cubicBezTo>
                      <a:pt x="139" y="63"/>
                      <a:pt x="150" y="53"/>
                      <a:pt x="160" y="50"/>
                    </a:cubicBezTo>
                    <a:cubicBezTo>
                      <a:pt x="158" y="48"/>
                      <a:pt x="163" y="48"/>
                      <a:pt x="164" y="46"/>
                    </a:cubicBezTo>
                    <a:cubicBezTo>
                      <a:pt x="165" y="49"/>
                      <a:pt x="169" y="43"/>
                      <a:pt x="172" y="44"/>
                    </a:cubicBezTo>
                    <a:cubicBezTo>
                      <a:pt x="170" y="42"/>
                      <a:pt x="170" y="42"/>
                      <a:pt x="170" y="42"/>
                    </a:cubicBezTo>
                    <a:cubicBezTo>
                      <a:pt x="176" y="41"/>
                      <a:pt x="177" y="34"/>
                      <a:pt x="182" y="36"/>
                    </a:cubicBezTo>
                    <a:cubicBezTo>
                      <a:pt x="185" y="35"/>
                      <a:pt x="182" y="38"/>
                      <a:pt x="181" y="39"/>
                    </a:cubicBezTo>
                    <a:cubicBezTo>
                      <a:pt x="186" y="40"/>
                      <a:pt x="191" y="32"/>
                      <a:pt x="196" y="34"/>
                    </a:cubicBezTo>
                    <a:cubicBezTo>
                      <a:pt x="196" y="33"/>
                      <a:pt x="194" y="32"/>
                      <a:pt x="197" y="30"/>
                    </a:cubicBezTo>
                    <a:cubicBezTo>
                      <a:pt x="201" y="30"/>
                      <a:pt x="207" y="29"/>
                      <a:pt x="207" y="29"/>
                    </a:cubicBezTo>
                    <a:cubicBezTo>
                      <a:pt x="209" y="28"/>
                      <a:pt x="210" y="27"/>
                      <a:pt x="213" y="27"/>
                    </a:cubicBezTo>
                    <a:cubicBezTo>
                      <a:pt x="213" y="28"/>
                      <a:pt x="212" y="28"/>
                      <a:pt x="211" y="29"/>
                    </a:cubicBezTo>
                    <a:cubicBezTo>
                      <a:pt x="215" y="28"/>
                      <a:pt x="219" y="26"/>
                      <a:pt x="222" y="24"/>
                    </a:cubicBezTo>
                    <a:cubicBezTo>
                      <a:pt x="225" y="26"/>
                      <a:pt x="233" y="23"/>
                      <a:pt x="238" y="23"/>
                    </a:cubicBezTo>
                    <a:cubicBezTo>
                      <a:pt x="241" y="20"/>
                      <a:pt x="247" y="23"/>
                      <a:pt x="247" y="20"/>
                    </a:cubicBezTo>
                    <a:cubicBezTo>
                      <a:pt x="247" y="20"/>
                      <a:pt x="247" y="20"/>
                      <a:pt x="248" y="21"/>
                    </a:cubicBezTo>
                    <a:cubicBezTo>
                      <a:pt x="249" y="19"/>
                      <a:pt x="251" y="17"/>
                      <a:pt x="253" y="17"/>
                    </a:cubicBezTo>
                    <a:cubicBezTo>
                      <a:pt x="253" y="19"/>
                      <a:pt x="253" y="19"/>
                      <a:pt x="253" y="19"/>
                    </a:cubicBezTo>
                    <a:cubicBezTo>
                      <a:pt x="252" y="22"/>
                      <a:pt x="260" y="19"/>
                      <a:pt x="261" y="20"/>
                    </a:cubicBezTo>
                    <a:cubicBezTo>
                      <a:pt x="258" y="19"/>
                      <a:pt x="263" y="20"/>
                      <a:pt x="263" y="18"/>
                    </a:cubicBezTo>
                    <a:cubicBezTo>
                      <a:pt x="266" y="18"/>
                      <a:pt x="266" y="18"/>
                      <a:pt x="266" y="18"/>
                    </a:cubicBezTo>
                    <a:cubicBezTo>
                      <a:pt x="271" y="17"/>
                      <a:pt x="267" y="17"/>
                      <a:pt x="273" y="16"/>
                    </a:cubicBezTo>
                    <a:cubicBezTo>
                      <a:pt x="276" y="16"/>
                      <a:pt x="274" y="19"/>
                      <a:pt x="273" y="19"/>
                    </a:cubicBezTo>
                    <a:cubicBezTo>
                      <a:pt x="275" y="20"/>
                      <a:pt x="278" y="19"/>
                      <a:pt x="281" y="19"/>
                    </a:cubicBezTo>
                    <a:cubicBezTo>
                      <a:pt x="280" y="18"/>
                      <a:pt x="280" y="18"/>
                      <a:pt x="281" y="18"/>
                    </a:cubicBezTo>
                    <a:cubicBezTo>
                      <a:pt x="281" y="18"/>
                      <a:pt x="281" y="18"/>
                      <a:pt x="281" y="19"/>
                    </a:cubicBezTo>
                    <a:cubicBezTo>
                      <a:pt x="282" y="18"/>
                      <a:pt x="283" y="18"/>
                      <a:pt x="285" y="18"/>
                    </a:cubicBezTo>
                    <a:cubicBezTo>
                      <a:pt x="285" y="19"/>
                      <a:pt x="285" y="19"/>
                      <a:pt x="285" y="19"/>
                    </a:cubicBezTo>
                    <a:cubicBezTo>
                      <a:pt x="283" y="19"/>
                      <a:pt x="282" y="19"/>
                      <a:pt x="281" y="19"/>
                    </a:cubicBezTo>
                    <a:cubicBezTo>
                      <a:pt x="282" y="19"/>
                      <a:pt x="283" y="19"/>
                      <a:pt x="284" y="19"/>
                    </a:cubicBezTo>
                    <a:cubicBezTo>
                      <a:pt x="285" y="19"/>
                      <a:pt x="285" y="19"/>
                      <a:pt x="285" y="19"/>
                    </a:cubicBezTo>
                    <a:cubicBezTo>
                      <a:pt x="286" y="19"/>
                      <a:pt x="287" y="19"/>
                      <a:pt x="288" y="20"/>
                    </a:cubicBezTo>
                    <a:cubicBezTo>
                      <a:pt x="287" y="21"/>
                      <a:pt x="287" y="21"/>
                      <a:pt x="287" y="21"/>
                    </a:cubicBezTo>
                    <a:cubicBezTo>
                      <a:pt x="289" y="22"/>
                      <a:pt x="294" y="20"/>
                      <a:pt x="294" y="20"/>
                    </a:cubicBezTo>
                    <a:cubicBezTo>
                      <a:pt x="303" y="22"/>
                      <a:pt x="318" y="23"/>
                      <a:pt x="322" y="24"/>
                    </a:cubicBezTo>
                    <a:cubicBezTo>
                      <a:pt x="319" y="23"/>
                      <a:pt x="318" y="24"/>
                      <a:pt x="320" y="24"/>
                    </a:cubicBezTo>
                    <a:cubicBezTo>
                      <a:pt x="323" y="25"/>
                      <a:pt x="326" y="24"/>
                      <a:pt x="326" y="25"/>
                    </a:cubicBezTo>
                    <a:cubicBezTo>
                      <a:pt x="329" y="25"/>
                      <a:pt x="328" y="27"/>
                      <a:pt x="332" y="28"/>
                    </a:cubicBezTo>
                    <a:cubicBezTo>
                      <a:pt x="332" y="29"/>
                      <a:pt x="333" y="27"/>
                      <a:pt x="332" y="27"/>
                    </a:cubicBezTo>
                    <a:cubicBezTo>
                      <a:pt x="337" y="31"/>
                      <a:pt x="347" y="31"/>
                      <a:pt x="354" y="36"/>
                    </a:cubicBezTo>
                    <a:cubicBezTo>
                      <a:pt x="353" y="36"/>
                      <a:pt x="352" y="36"/>
                      <a:pt x="351" y="37"/>
                    </a:cubicBezTo>
                    <a:cubicBezTo>
                      <a:pt x="357" y="38"/>
                      <a:pt x="363" y="41"/>
                      <a:pt x="369" y="42"/>
                    </a:cubicBezTo>
                    <a:cubicBezTo>
                      <a:pt x="368" y="42"/>
                      <a:pt x="368" y="43"/>
                      <a:pt x="366" y="43"/>
                    </a:cubicBezTo>
                    <a:cubicBezTo>
                      <a:pt x="369" y="44"/>
                      <a:pt x="372" y="46"/>
                      <a:pt x="375" y="47"/>
                    </a:cubicBezTo>
                    <a:cubicBezTo>
                      <a:pt x="375" y="47"/>
                      <a:pt x="375" y="47"/>
                      <a:pt x="375" y="47"/>
                    </a:cubicBezTo>
                    <a:cubicBezTo>
                      <a:pt x="373" y="44"/>
                      <a:pt x="378" y="46"/>
                      <a:pt x="381" y="48"/>
                    </a:cubicBezTo>
                    <a:cubicBezTo>
                      <a:pt x="380" y="48"/>
                      <a:pt x="380" y="48"/>
                      <a:pt x="380" y="48"/>
                    </a:cubicBezTo>
                    <a:cubicBezTo>
                      <a:pt x="384" y="51"/>
                      <a:pt x="385" y="50"/>
                      <a:pt x="388" y="53"/>
                    </a:cubicBezTo>
                    <a:cubicBezTo>
                      <a:pt x="390" y="55"/>
                      <a:pt x="386" y="52"/>
                      <a:pt x="386" y="53"/>
                    </a:cubicBezTo>
                    <a:cubicBezTo>
                      <a:pt x="386" y="56"/>
                      <a:pt x="393" y="61"/>
                      <a:pt x="394" y="62"/>
                    </a:cubicBezTo>
                    <a:cubicBezTo>
                      <a:pt x="395" y="62"/>
                      <a:pt x="396" y="63"/>
                      <a:pt x="397" y="62"/>
                    </a:cubicBezTo>
                    <a:cubicBezTo>
                      <a:pt x="400" y="64"/>
                      <a:pt x="397" y="64"/>
                      <a:pt x="399" y="66"/>
                    </a:cubicBezTo>
                    <a:cubicBezTo>
                      <a:pt x="409" y="69"/>
                      <a:pt x="409" y="69"/>
                      <a:pt x="409" y="69"/>
                    </a:cubicBezTo>
                    <a:cubicBezTo>
                      <a:pt x="408" y="69"/>
                      <a:pt x="410" y="73"/>
                      <a:pt x="407" y="71"/>
                    </a:cubicBezTo>
                    <a:cubicBezTo>
                      <a:pt x="412" y="76"/>
                      <a:pt x="417" y="77"/>
                      <a:pt x="422" y="80"/>
                    </a:cubicBezTo>
                    <a:cubicBezTo>
                      <a:pt x="423" y="82"/>
                      <a:pt x="428" y="87"/>
                      <a:pt x="430" y="89"/>
                    </a:cubicBezTo>
                    <a:cubicBezTo>
                      <a:pt x="429" y="90"/>
                      <a:pt x="428" y="87"/>
                      <a:pt x="427" y="87"/>
                    </a:cubicBezTo>
                    <a:cubicBezTo>
                      <a:pt x="428" y="91"/>
                      <a:pt x="428" y="91"/>
                      <a:pt x="428" y="91"/>
                    </a:cubicBezTo>
                    <a:cubicBezTo>
                      <a:pt x="425" y="87"/>
                      <a:pt x="427" y="93"/>
                      <a:pt x="424" y="91"/>
                    </a:cubicBezTo>
                    <a:cubicBezTo>
                      <a:pt x="428" y="94"/>
                      <a:pt x="432" y="102"/>
                      <a:pt x="435" y="107"/>
                    </a:cubicBezTo>
                    <a:cubicBezTo>
                      <a:pt x="435" y="102"/>
                      <a:pt x="440" y="113"/>
                      <a:pt x="443" y="111"/>
                    </a:cubicBezTo>
                    <a:cubicBezTo>
                      <a:pt x="447" y="117"/>
                      <a:pt x="443" y="115"/>
                      <a:pt x="443" y="118"/>
                    </a:cubicBezTo>
                    <a:cubicBezTo>
                      <a:pt x="448" y="124"/>
                      <a:pt x="451" y="130"/>
                      <a:pt x="453" y="136"/>
                    </a:cubicBezTo>
                    <a:cubicBezTo>
                      <a:pt x="453" y="136"/>
                      <a:pt x="453" y="136"/>
                      <a:pt x="453" y="136"/>
                    </a:cubicBezTo>
                    <a:cubicBezTo>
                      <a:pt x="456" y="141"/>
                      <a:pt x="459" y="150"/>
                      <a:pt x="464" y="155"/>
                    </a:cubicBezTo>
                    <a:cubicBezTo>
                      <a:pt x="463" y="154"/>
                      <a:pt x="463" y="155"/>
                      <a:pt x="462" y="154"/>
                    </a:cubicBezTo>
                    <a:cubicBezTo>
                      <a:pt x="463" y="160"/>
                      <a:pt x="465" y="154"/>
                      <a:pt x="466" y="161"/>
                    </a:cubicBezTo>
                    <a:cubicBezTo>
                      <a:pt x="465" y="160"/>
                      <a:pt x="465" y="160"/>
                      <a:pt x="465" y="160"/>
                    </a:cubicBezTo>
                    <a:cubicBezTo>
                      <a:pt x="467" y="164"/>
                      <a:pt x="467" y="169"/>
                      <a:pt x="470" y="173"/>
                    </a:cubicBezTo>
                    <a:cubicBezTo>
                      <a:pt x="469" y="174"/>
                      <a:pt x="469" y="173"/>
                      <a:pt x="468" y="172"/>
                    </a:cubicBezTo>
                    <a:cubicBezTo>
                      <a:pt x="470" y="177"/>
                      <a:pt x="471" y="182"/>
                      <a:pt x="474" y="186"/>
                    </a:cubicBezTo>
                    <a:cubicBezTo>
                      <a:pt x="473" y="186"/>
                      <a:pt x="472" y="186"/>
                      <a:pt x="471" y="184"/>
                    </a:cubicBezTo>
                    <a:cubicBezTo>
                      <a:pt x="471" y="189"/>
                      <a:pt x="474" y="189"/>
                      <a:pt x="474" y="193"/>
                    </a:cubicBezTo>
                    <a:cubicBezTo>
                      <a:pt x="475" y="194"/>
                      <a:pt x="474" y="197"/>
                      <a:pt x="474" y="196"/>
                    </a:cubicBezTo>
                    <a:cubicBezTo>
                      <a:pt x="475" y="198"/>
                      <a:pt x="476" y="205"/>
                      <a:pt x="477" y="207"/>
                    </a:cubicBezTo>
                    <a:cubicBezTo>
                      <a:pt x="476" y="208"/>
                      <a:pt x="476" y="209"/>
                      <a:pt x="475" y="212"/>
                    </a:cubicBezTo>
                    <a:cubicBezTo>
                      <a:pt x="478" y="236"/>
                      <a:pt x="473" y="260"/>
                      <a:pt x="467" y="283"/>
                    </a:cubicBezTo>
                    <a:cubicBezTo>
                      <a:pt x="463" y="286"/>
                      <a:pt x="467" y="277"/>
                      <a:pt x="464" y="279"/>
                    </a:cubicBezTo>
                    <a:cubicBezTo>
                      <a:pt x="467" y="280"/>
                      <a:pt x="464" y="283"/>
                      <a:pt x="461" y="290"/>
                    </a:cubicBezTo>
                    <a:cubicBezTo>
                      <a:pt x="461" y="290"/>
                      <a:pt x="461" y="290"/>
                      <a:pt x="461" y="290"/>
                    </a:cubicBezTo>
                    <a:cubicBezTo>
                      <a:pt x="460" y="293"/>
                      <a:pt x="458" y="294"/>
                      <a:pt x="457" y="297"/>
                    </a:cubicBezTo>
                    <a:cubicBezTo>
                      <a:pt x="458" y="297"/>
                      <a:pt x="458" y="297"/>
                      <a:pt x="458" y="297"/>
                    </a:cubicBezTo>
                    <a:cubicBezTo>
                      <a:pt x="458" y="301"/>
                      <a:pt x="452" y="303"/>
                      <a:pt x="453" y="306"/>
                    </a:cubicBezTo>
                    <a:cubicBezTo>
                      <a:pt x="451" y="307"/>
                      <a:pt x="451" y="307"/>
                      <a:pt x="451" y="307"/>
                    </a:cubicBezTo>
                    <a:cubicBezTo>
                      <a:pt x="451" y="312"/>
                      <a:pt x="447" y="312"/>
                      <a:pt x="447" y="316"/>
                    </a:cubicBezTo>
                    <a:cubicBezTo>
                      <a:pt x="447" y="316"/>
                      <a:pt x="447" y="316"/>
                      <a:pt x="447" y="316"/>
                    </a:cubicBezTo>
                    <a:cubicBezTo>
                      <a:pt x="443" y="320"/>
                      <a:pt x="442" y="327"/>
                      <a:pt x="439" y="328"/>
                    </a:cubicBezTo>
                    <a:cubicBezTo>
                      <a:pt x="437" y="332"/>
                      <a:pt x="434" y="337"/>
                      <a:pt x="435" y="339"/>
                    </a:cubicBezTo>
                    <a:cubicBezTo>
                      <a:pt x="433" y="339"/>
                      <a:pt x="433" y="338"/>
                      <a:pt x="433" y="337"/>
                    </a:cubicBezTo>
                    <a:cubicBezTo>
                      <a:pt x="422" y="352"/>
                      <a:pt x="406" y="365"/>
                      <a:pt x="395" y="377"/>
                    </a:cubicBezTo>
                    <a:cubicBezTo>
                      <a:pt x="394" y="378"/>
                      <a:pt x="395" y="377"/>
                      <a:pt x="395" y="376"/>
                    </a:cubicBezTo>
                    <a:cubicBezTo>
                      <a:pt x="389" y="385"/>
                      <a:pt x="378" y="390"/>
                      <a:pt x="378" y="398"/>
                    </a:cubicBezTo>
                    <a:cubicBezTo>
                      <a:pt x="377" y="402"/>
                      <a:pt x="377" y="402"/>
                      <a:pt x="377" y="402"/>
                    </a:cubicBezTo>
                    <a:cubicBezTo>
                      <a:pt x="375" y="403"/>
                      <a:pt x="375" y="402"/>
                      <a:pt x="373" y="403"/>
                    </a:cubicBezTo>
                    <a:cubicBezTo>
                      <a:pt x="373" y="406"/>
                      <a:pt x="368" y="411"/>
                      <a:pt x="369" y="413"/>
                    </a:cubicBezTo>
                    <a:cubicBezTo>
                      <a:pt x="368" y="414"/>
                      <a:pt x="369" y="412"/>
                      <a:pt x="368" y="412"/>
                    </a:cubicBezTo>
                    <a:cubicBezTo>
                      <a:pt x="365" y="416"/>
                      <a:pt x="365" y="422"/>
                      <a:pt x="363" y="426"/>
                    </a:cubicBezTo>
                    <a:cubicBezTo>
                      <a:pt x="363" y="424"/>
                      <a:pt x="363" y="424"/>
                      <a:pt x="363" y="424"/>
                    </a:cubicBezTo>
                    <a:cubicBezTo>
                      <a:pt x="349" y="443"/>
                      <a:pt x="340" y="473"/>
                      <a:pt x="342" y="493"/>
                    </a:cubicBezTo>
                    <a:cubicBezTo>
                      <a:pt x="343" y="498"/>
                      <a:pt x="340" y="495"/>
                      <a:pt x="340" y="497"/>
                    </a:cubicBezTo>
                    <a:cubicBezTo>
                      <a:pt x="342" y="517"/>
                      <a:pt x="338" y="542"/>
                      <a:pt x="349" y="558"/>
                    </a:cubicBezTo>
                    <a:cubicBezTo>
                      <a:pt x="355" y="570"/>
                      <a:pt x="363" y="573"/>
                      <a:pt x="363" y="573"/>
                    </a:cubicBezTo>
                    <a:cubicBezTo>
                      <a:pt x="346" y="542"/>
                      <a:pt x="349" y="513"/>
                      <a:pt x="356" y="481"/>
                    </a:cubicBezTo>
                    <a:cubicBezTo>
                      <a:pt x="356" y="470"/>
                      <a:pt x="359" y="457"/>
                      <a:pt x="363" y="448"/>
                    </a:cubicBezTo>
                    <a:cubicBezTo>
                      <a:pt x="376" y="404"/>
                      <a:pt x="410" y="388"/>
                      <a:pt x="444" y="349"/>
                    </a:cubicBezTo>
                    <a:cubicBezTo>
                      <a:pt x="442" y="350"/>
                      <a:pt x="443" y="348"/>
                      <a:pt x="444" y="346"/>
                    </a:cubicBezTo>
                    <a:cubicBezTo>
                      <a:pt x="445" y="345"/>
                      <a:pt x="445" y="345"/>
                      <a:pt x="445" y="345"/>
                    </a:cubicBezTo>
                    <a:cubicBezTo>
                      <a:pt x="446" y="342"/>
                      <a:pt x="446" y="342"/>
                      <a:pt x="446" y="342"/>
                    </a:cubicBezTo>
                    <a:cubicBezTo>
                      <a:pt x="448" y="339"/>
                      <a:pt x="449" y="341"/>
                      <a:pt x="447" y="344"/>
                    </a:cubicBezTo>
                    <a:cubicBezTo>
                      <a:pt x="459" y="329"/>
                      <a:pt x="467" y="314"/>
                      <a:pt x="475" y="297"/>
                    </a:cubicBezTo>
                    <a:cubicBezTo>
                      <a:pt x="474" y="295"/>
                      <a:pt x="479" y="288"/>
                      <a:pt x="477" y="286"/>
                    </a:cubicBezTo>
                    <a:cubicBezTo>
                      <a:pt x="478" y="286"/>
                      <a:pt x="478" y="286"/>
                      <a:pt x="478" y="287"/>
                    </a:cubicBezTo>
                    <a:cubicBezTo>
                      <a:pt x="481" y="274"/>
                      <a:pt x="482" y="274"/>
                      <a:pt x="487" y="263"/>
                    </a:cubicBezTo>
                    <a:cubicBezTo>
                      <a:pt x="501" y="211"/>
                      <a:pt x="485" y="161"/>
                      <a:pt x="463" y="1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857" name="Rectangle 77"/>
              <p:cNvSpPr>
                <a:spLocks noChangeArrowheads="1"/>
              </p:cNvSpPr>
              <p:nvPr/>
            </p:nvSpPr>
            <p:spPr bwMode="auto">
              <a:xfrm>
                <a:off x="7292" y="2051"/>
                <a:ext cx="1" cy="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858" name="Freeform 78"/>
              <p:cNvSpPr>
                <a:spLocks/>
              </p:cNvSpPr>
              <p:nvPr/>
            </p:nvSpPr>
            <p:spPr bwMode="auto">
              <a:xfrm>
                <a:off x="6566" y="3084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859" name="Freeform 79"/>
              <p:cNvSpPr>
                <a:spLocks/>
              </p:cNvSpPr>
              <p:nvPr/>
            </p:nvSpPr>
            <p:spPr bwMode="auto">
              <a:xfrm>
                <a:off x="7339" y="2013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2 h 2"/>
                  <a:gd name="T4" fmla="*/ 0 w 3"/>
                  <a:gd name="T5" fmla="*/ 0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2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860" name="Freeform 80"/>
              <p:cNvSpPr>
                <a:spLocks/>
              </p:cNvSpPr>
              <p:nvPr/>
            </p:nvSpPr>
            <p:spPr bwMode="auto">
              <a:xfrm>
                <a:off x="6599" y="3080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861" name="Freeform 81"/>
              <p:cNvSpPr>
                <a:spLocks/>
              </p:cNvSpPr>
              <p:nvPr/>
            </p:nvSpPr>
            <p:spPr bwMode="auto">
              <a:xfrm>
                <a:off x="7328" y="2034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0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862" name="Freeform 82"/>
              <p:cNvSpPr>
                <a:spLocks/>
              </p:cNvSpPr>
              <p:nvPr/>
            </p:nvSpPr>
            <p:spPr bwMode="auto">
              <a:xfrm>
                <a:off x="6429" y="246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863" name="Freeform 83"/>
              <p:cNvSpPr>
                <a:spLocks/>
              </p:cNvSpPr>
              <p:nvPr/>
            </p:nvSpPr>
            <p:spPr bwMode="auto">
              <a:xfrm>
                <a:off x="6497" y="2660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864" name="Freeform 84"/>
              <p:cNvSpPr>
                <a:spLocks/>
              </p:cNvSpPr>
              <p:nvPr/>
            </p:nvSpPr>
            <p:spPr bwMode="auto">
              <a:xfrm>
                <a:off x="7328" y="202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865" name="Freeform 85"/>
              <p:cNvSpPr>
                <a:spLocks/>
              </p:cNvSpPr>
              <p:nvPr/>
            </p:nvSpPr>
            <p:spPr bwMode="auto">
              <a:xfrm>
                <a:off x="6414" y="2475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866" name="Freeform 86"/>
              <p:cNvSpPr>
                <a:spLocks/>
              </p:cNvSpPr>
              <p:nvPr/>
            </p:nvSpPr>
            <p:spPr bwMode="auto">
              <a:xfrm>
                <a:off x="6422" y="2468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867" name="Freeform 87"/>
              <p:cNvSpPr>
                <a:spLocks/>
              </p:cNvSpPr>
              <p:nvPr/>
            </p:nvSpPr>
            <p:spPr bwMode="auto">
              <a:xfrm>
                <a:off x="6500" y="261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868" name="Freeform 88"/>
              <p:cNvSpPr>
                <a:spLocks/>
              </p:cNvSpPr>
              <p:nvPr/>
            </p:nvSpPr>
            <p:spPr bwMode="auto">
              <a:xfrm>
                <a:off x="6424" y="2468"/>
                <a:ext cx="7" cy="0"/>
              </a:xfrm>
              <a:custGeom>
                <a:avLst/>
                <a:gdLst>
                  <a:gd name="T0" fmla="*/ 1 w 3"/>
                  <a:gd name="T1" fmla="*/ 0 w 3"/>
                  <a:gd name="T2" fmla="*/ 1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869" name="Freeform 89"/>
              <p:cNvSpPr>
                <a:spLocks/>
              </p:cNvSpPr>
              <p:nvPr/>
            </p:nvSpPr>
            <p:spPr bwMode="auto">
              <a:xfrm>
                <a:off x="6564" y="2447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870" name="Freeform 90"/>
              <p:cNvSpPr>
                <a:spLocks/>
              </p:cNvSpPr>
              <p:nvPr/>
            </p:nvSpPr>
            <p:spPr bwMode="auto">
              <a:xfrm>
                <a:off x="6497" y="2409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871" name="Oval 91"/>
              <p:cNvSpPr>
                <a:spLocks noChangeArrowheads="1"/>
              </p:cNvSpPr>
              <p:nvPr/>
            </p:nvSpPr>
            <p:spPr bwMode="auto">
              <a:xfrm>
                <a:off x="6429" y="2468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872" name="Freeform 92"/>
              <p:cNvSpPr>
                <a:spLocks/>
              </p:cNvSpPr>
              <p:nvPr/>
            </p:nvSpPr>
            <p:spPr bwMode="auto">
              <a:xfrm>
                <a:off x="6414" y="2179"/>
                <a:ext cx="5" cy="7"/>
              </a:xfrm>
              <a:custGeom>
                <a:avLst/>
                <a:gdLst>
                  <a:gd name="T0" fmla="*/ 1 w 2"/>
                  <a:gd name="T1" fmla="*/ 0 h 3"/>
                  <a:gd name="T2" fmla="*/ 2 w 2"/>
                  <a:gd name="T3" fmla="*/ 3 h 3"/>
                  <a:gd name="T4" fmla="*/ 1 w 2"/>
                  <a:gd name="T5" fmla="*/ 2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0"/>
                      <a:pt x="0" y="1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873" name="Freeform 93"/>
              <p:cNvSpPr>
                <a:spLocks/>
              </p:cNvSpPr>
              <p:nvPr/>
            </p:nvSpPr>
            <p:spPr bwMode="auto">
              <a:xfrm>
                <a:off x="6455" y="268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874" name="Freeform 94"/>
              <p:cNvSpPr>
                <a:spLocks/>
              </p:cNvSpPr>
              <p:nvPr/>
            </p:nvSpPr>
            <p:spPr bwMode="auto">
              <a:xfrm>
                <a:off x="7081" y="2501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875" name="Freeform 95"/>
              <p:cNvSpPr>
                <a:spLocks/>
              </p:cNvSpPr>
              <p:nvPr/>
            </p:nvSpPr>
            <p:spPr bwMode="auto">
              <a:xfrm>
                <a:off x="7057" y="2449"/>
                <a:ext cx="254" cy="133"/>
              </a:xfrm>
              <a:custGeom>
                <a:avLst/>
                <a:gdLst>
                  <a:gd name="T0" fmla="*/ 90 w 107"/>
                  <a:gd name="T1" fmla="*/ 34 h 56"/>
                  <a:gd name="T2" fmla="*/ 75 w 107"/>
                  <a:gd name="T3" fmla="*/ 23 h 56"/>
                  <a:gd name="T4" fmla="*/ 59 w 107"/>
                  <a:gd name="T5" fmla="*/ 22 h 56"/>
                  <a:gd name="T6" fmla="*/ 54 w 107"/>
                  <a:gd name="T7" fmla="*/ 18 h 56"/>
                  <a:gd name="T8" fmla="*/ 44 w 107"/>
                  <a:gd name="T9" fmla="*/ 13 h 56"/>
                  <a:gd name="T10" fmla="*/ 37 w 107"/>
                  <a:gd name="T11" fmla="*/ 9 h 56"/>
                  <a:gd name="T12" fmla="*/ 30 w 107"/>
                  <a:gd name="T13" fmla="*/ 11 h 56"/>
                  <a:gd name="T14" fmla="*/ 20 w 107"/>
                  <a:gd name="T15" fmla="*/ 8 h 56"/>
                  <a:gd name="T16" fmla="*/ 15 w 107"/>
                  <a:gd name="T17" fmla="*/ 6 h 56"/>
                  <a:gd name="T18" fmla="*/ 9 w 107"/>
                  <a:gd name="T19" fmla="*/ 1 h 56"/>
                  <a:gd name="T20" fmla="*/ 6 w 107"/>
                  <a:gd name="T21" fmla="*/ 1 h 56"/>
                  <a:gd name="T22" fmla="*/ 3 w 107"/>
                  <a:gd name="T23" fmla="*/ 3 h 56"/>
                  <a:gd name="T24" fmla="*/ 0 w 107"/>
                  <a:gd name="T25" fmla="*/ 5 h 56"/>
                  <a:gd name="T26" fmla="*/ 1 w 107"/>
                  <a:gd name="T27" fmla="*/ 8 h 56"/>
                  <a:gd name="T28" fmla="*/ 6 w 107"/>
                  <a:gd name="T29" fmla="*/ 9 h 56"/>
                  <a:gd name="T30" fmla="*/ 8 w 107"/>
                  <a:gd name="T31" fmla="*/ 14 h 56"/>
                  <a:gd name="T32" fmla="*/ 3 w 107"/>
                  <a:gd name="T33" fmla="*/ 19 h 56"/>
                  <a:gd name="T34" fmla="*/ 5 w 107"/>
                  <a:gd name="T35" fmla="*/ 20 h 56"/>
                  <a:gd name="T36" fmla="*/ 8 w 107"/>
                  <a:gd name="T37" fmla="*/ 18 h 56"/>
                  <a:gd name="T38" fmla="*/ 8 w 107"/>
                  <a:gd name="T39" fmla="*/ 20 h 56"/>
                  <a:gd name="T40" fmla="*/ 12 w 107"/>
                  <a:gd name="T41" fmla="*/ 17 h 56"/>
                  <a:gd name="T42" fmla="*/ 11 w 107"/>
                  <a:gd name="T43" fmla="*/ 22 h 56"/>
                  <a:gd name="T44" fmla="*/ 11 w 107"/>
                  <a:gd name="T45" fmla="*/ 25 h 56"/>
                  <a:gd name="T46" fmla="*/ 13 w 107"/>
                  <a:gd name="T47" fmla="*/ 23 h 56"/>
                  <a:gd name="T48" fmla="*/ 14 w 107"/>
                  <a:gd name="T49" fmla="*/ 25 h 56"/>
                  <a:gd name="T50" fmla="*/ 17 w 107"/>
                  <a:gd name="T51" fmla="*/ 22 h 56"/>
                  <a:gd name="T52" fmla="*/ 21 w 107"/>
                  <a:gd name="T53" fmla="*/ 18 h 56"/>
                  <a:gd name="T54" fmla="*/ 20 w 107"/>
                  <a:gd name="T55" fmla="*/ 23 h 56"/>
                  <a:gd name="T56" fmla="*/ 24 w 107"/>
                  <a:gd name="T57" fmla="*/ 26 h 56"/>
                  <a:gd name="T58" fmla="*/ 26 w 107"/>
                  <a:gd name="T59" fmla="*/ 27 h 56"/>
                  <a:gd name="T60" fmla="*/ 28 w 107"/>
                  <a:gd name="T61" fmla="*/ 27 h 56"/>
                  <a:gd name="T62" fmla="*/ 33 w 107"/>
                  <a:gd name="T63" fmla="*/ 29 h 56"/>
                  <a:gd name="T64" fmla="*/ 35 w 107"/>
                  <a:gd name="T65" fmla="*/ 30 h 56"/>
                  <a:gd name="T66" fmla="*/ 36 w 107"/>
                  <a:gd name="T67" fmla="*/ 30 h 56"/>
                  <a:gd name="T68" fmla="*/ 38 w 107"/>
                  <a:gd name="T69" fmla="*/ 28 h 56"/>
                  <a:gd name="T70" fmla="*/ 39 w 107"/>
                  <a:gd name="T71" fmla="*/ 31 h 56"/>
                  <a:gd name="T72" fmla="*/ 41 w 107"/>
                  <a:gd name="T73" fmla="*/ 30 h 56"/>
                  <a:gd name="T74" fmla="*/ 44 w 107"/>
                  <a:gd name="T75" fmla="*/ 33 h 56"/>
                  <a:gd name="T76" fmla="*/ 48 w 107"/>
                  <a:gd name="T77" fmla="*/ 34 h 56"/>
                  <a:gd name="T78" fmla="*/ 50 w 107"/>
                  <a:gd name="T79" fmla="*/ 37 h 56"/>
                  <a:gd name="T80" fmla="*/ 52 w 107"/>
                  <a:gd name="T81" fmla="*/ 36 h 56"/>
                  <a:gd name="T82" fmla="*/ 52 w 107"/>
                  <a:gd name="T83" fmla="*/ 37 h 56"/>
                  <a:gd name="T84" fmla="*/ 55 w 107"/>
                  <a:gd name="T85" fmla="*/ 37 h 56"/>
                  <a:gd name="T86" fmla="*/ 58 w 107"/>
                  <a:gd name="T87" fmla="*/ 38 h 56"/>
                  <a:gd name="T88" fmla="*/ 61 w 107"/>
                  <a:gd name="T89" fmla="*/ 38 h 56"/>
                  <a:gd name="T90" fmla="*/ 67 w 107"/>
                  <a:gd name="T91" fmla="*/ 33 h 56"/>
                  <a:gd name="T92" fmla="*/ 67 w 107"/>
                  <a:gd name="T93" fmla="*/ 38 h 56"/>
                  <a:gd name="T94" fmla="*/ 71 w 107"/>
                  <a:gd name="T95" fmla="*/ 39 h 56"/>
                  <a:gd name="T96" fmla="*/ 73 w 107"/>
                  <a:gd name="T97" fmla="*/ 40 h 56"/>
                  <a:gd name="T98" fmla="*/ 79 w 107"/>
                  <a:gd name="T99" fmla="*/ 44 h 56"/>
                  <a:gd name="T100" fmla="*/ 81 w 107"/>
                  <a:gd name="T101" fmla="*/ 46 h 56"/>
                  <a:gd name="T102" fmla="*/ 90 w 107"/>
                  <a:gd name="T103" fmla="*/ 46 h 56"/>
                  <a:gd name="T104" fmla="*/ 93 w 107"/>
                  <a:gd name="T105" fmla="*/ 4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7" h="56">
                    <a:moveTo>
                      <a:pt x="102" y="41"/>
                    </a:moveTo>
                    <a:cubicBezTo>
                      <a:pt x="101" y="41"/>
                      <a:pt x="100" y="41"/>
                      <a:pt x="100" y="40"/>
                    </a:cubicBezTo>
                    <a:cubicBezTo>
                      <a:pt x="96" y="38"/>
                      <a:pt x="96" y="32"/>
                      <a:pt x="92" y="32"/>
                    </a:cubicBezTo>
                    <a:cubicBezTo>
                      <a:pt x="91" y="33"/>
                      <a:pt x="91" y="34"/>
                      <a:pt x="90" y="34"/>
                    </a:cubicBezTo>
                    <a:cubicBezTo>
                      <a:pt x="91" y="33"/>
                      <a:pt x="91" y="33"/>
                      <a:pt x="91" y="33"/>
                    </a:cubicBezTo>
                    <a:cubicBezTo>
                      <a:pt x="90" y="34"/>
                      <a:pt x="90" y="34"/>
                      <a:pt x="90" y="34"/>
                    </a:cubicBezTo>
                    <a:cubicBezTo>
                      <a:pt x="89" y="34"/>
                      <a:pt x="90" y="33"/>
                      <a:pt x="91" y="33"/>
                    </a:cubicBezTo>
                    <a:cubicBezTo>
                      <a:pt x="89" y="32"/>
                      <a:pt x="88" y="32"/>
                      <a:pt x="87" y="31"/>
                    </a:cubicBezTo>
                    <a:cubicBezTo>
                      <a:pt x="86" y="32"/>
                      <a:pt x="86" y="30"/>
                      <a:pt x="85" y="32"/>
                    </a:cubicBezTo>
                    <a:cubicBezTo>
                      <a:pt x="86" y="31"/>
                      <a:pt x="86" y="31"/>
                      <a:pt x="86" y="31"/>
                    </a:cubicBezTo>
                    <a:cubicBezTo>
                      <a:pt x="84" y="32"/>
                      <a:pt x="84" y="32"/>
                      <a:pt x="85" y="29"/>
                    </a:cubicBezTo>
                    <a:cubicBezTo>
                      <a:pt x="82" y="25"/>
                      <a:pt x="78" y="26"/>
                      <a:pt x="75" y="23"/>
                    </a:cubicBezTo>
                    <a:cubicBezTo>
                      <a:pt x="72" y="22"/>
                      <a:pt x="68" y="22"/>
                      <a:pt x="64" y="21"/>
                    </a:cubicBezTo>
                    <a:cubicBezTo>
                      <a:pt x="62" y="24"/>
                      <a:pt x="62" y="23"/>
                      <a:pt x="60" y="25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60" y="25"/>
                      <a:pt x="60" y="24"/>
                      <a:pt x="60" y="22"/>
                    </a:cubicBezTo>
                    <a:cubicBezTo>
                      <a:pt x="60" y="23"/>
                      <a:pt x="60" y="22"/>
                      <a:pt x="59" y="24"/>
                    </a:cubicBezTo>
                    <a:cubicBezTo>
                      <a:pt x="58" y="26"/>
                      <a:pt x="60" y="21"/>
                      <a:pt x="59" y="22"/>
                    </a:cubicBezTo>
                    <a:cubicBezTo>
                      <a:pt x="60" y="21"/>
                      <a:pt x="59" y="23"/>
                      <a:pt x="59" y="22"/>
                    </a:cubicBezTo>
                    <a:cubicBezTo>
                      <a:pt x="57" y="24"/>
                      <a:pt x="60" y="22"/>
                      <a:pt x="59" y="19"/>
                    </a:cubicBezTo>
                    <a:cubicBezTo>
                      <a:pt x="57" y="19"/>
                      <a:pt x="55" y="20"/>
                      <a:pt x="54" y="19"/>
                    </a:cubicBezTo>
                    <a:cubicBezTo>
                      <a:pt x="54" y="19"/>
                      <a:pt x="54" y="20"/>
                      <a:pt x="54" y="20"/>
                    </a:cubicBezTo>
                    <a:cubicBezTo>
                      <a:pt x="55" y="17"/>
                      <a:pt x="53" y="21"/>
                      <a:pt x="53" y="19"/>
                    </a:cubicBezTo>
                    <a:cubicBezTo>
                      <a:pt x="53" y="19"/>
                      <a:pt x="53" y="19"/>
                      <a:pt x="54" y="18"/>
                    </a:cubicBezTo>
                    <a:cubicBezTo>
                      <a:pt x="54" y="17"/>
                      <a:pt x="52" y="18"/>
                      <a:pt x="52" y="17"/>
                    </a:cubicBezTo>
                    <a:cubicBezTo>
                      <a:pt x="51" y="18"/>
                      <a:pt x="52" y="15"/>
                      <a:pt x="51" y="16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49" y="18"/>
                      <a:pt x="50" y="13"/>
                      <a:pt x="49" y="15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7" y="14"/>
                      <a:pt x="46" y="12"/>
                      <a:pt x="44" y="13"/>
                    </a:cubicBezTo>
                    <a:cubicBezTo>
                      <a:pt x="43" y="13"/>
                      <a:pt x="43" y="10"/>
                      <a:pt x="41" y="11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1" y="11"/>
                      <a:pt x="41" y="11"/>
                    </a:cubicBezTo>
                    <a:cubicBezTo>
                      <a:pt x="40" y="12"/>
                      <a:pt x="40" y="10"/>
                      <a:pt x="39" y="10"/>
                    </a:cubicBezTo>
                    <a:cubicBezTo>
                      <a:pt x="39" y="10"/>
                      <a:pt x="39" y="10"/>
                      <a:pt x="39" y="11"/>
                    </a:cubicBezTo>
                    <a:cubicBezTo>
                      <a:pt x="39" y="9"/>
                      <a:pt x="37" y="11"/>
                      <a:pt x="37" y="9"/>
                    </a:cubicBezTo>
                    <a:cubicBezTo>
                      <a:pt x="35" y="12"/>
                      <a:pt x="35" y="11"/>
                      <a:pt x="35" y="11"/>
                    </a:cubicBezTo>
                    <a:cubicBezTo>
                      <a:pt x="35" y="11"/>
                      <a:pt x="35" y="10"/>
                      <a:pt x="35" y="10"/>
                    </a:cubicBezTo>
                    <a:cubicBezTo>
                      <a:pt x="35" y="10"/>
                      <a:pt x="34" y="10"/>
                      <a:pt x="34" y="9"/>
                    </a:cubicBezTo>
                    <a:cubicBezTo>
                      <a:pt x="34" y="9"/>
                      <a:pt x="33" y="11"/>
                      <a:pt x="33" y="10"/>
                    </a:cubicBezTo>
                    <a:cubicBezTo>
                      <a:pt x="34" y="8"/>
                      <a:pt x="32" y="10"/>
                      <a:pt x="32" y="9"/>
                    </a:cubicBezTo>
                    <a:cubicBezTo>
                      <a:pt x="31" y="10"/>
                      <a:pt x="30" y="12"/>
                      <a:pt x="30" y="11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0" y="9"/>
                      <a:pt x="30" y="6"/>
                      <a:pt x="27" y="8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6" y="8"/>
                      <a:pt x="25" y="5"/>
                      <a:pt x="23" y="7"/>
                    </a:cubicBezTo>
                    <a:cubicBezTo>
                      <a:pt x="23" y="6"/>
                      <a:pt x="23" y="6"/>
                      <a:pt x="22" y="5"/>
                    </a:cubicBezTo>
                    <a:cubicBezTo>
                      <a:pt x="21" y="7"/>
                      <a:pt x="21" y="6"/>
                      <a:pt x="20" y="8"/>
                    </a:cubicBezTo>
                    <a:cubicBezTo>
                      <a:pt x="19" y="8"/>
                      <a:pt x="20" y="7"/>
                      <a:pt x="20" y="6"/>
                    </a:cubicBezTo>
                    <a:cubicBezTo>
                      <a:pt x="20" y="6"/>
                      <a:pt x="21" y="3"/>
                      <a:pt x="19" y="5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18" y="5"/>
                      <a:pt x="17" y="6"/>
                      <a:pt x="17" y="5"/>
                    </a:cubicBezTo>
                    <a:cubicBezTo>
                      <a:pt x="16" y="6"/>
                      <a:pt x="16" y="6"/>
                      <a:pt x="15" y="7"/>
                    </a:cubicBezTo>
                    <a:cubicBezTo>
                      <a:pt x="15" y="7"/>
                      <a:pt x="16" y="5"/>
                      <a:pt x="15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4"/>
                      <a:pt x="14" y="4"/>
                      <a:pt x="13" y="4"/>
                    </a:cubicBezTo>
                    <a:cubicBezTo>
                      <a:pt x="14" y="2"/>
                      <a:pt x="11" y="4"/>
                      <a:pt x="12" y="2"/>
                    </a:cubicBezTo>
                    <a:cubicBezTo>
                      <a:pt x="11" y="3"/>
                      <a:pt x="11" y="1"/>
                      <a:pt x="9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2"/>
                      <a:pt x="9" y="2"/>
                      <a:pt x="9" y="1"/>
                    </a:cubicBezTo>
                    <a:cubicBezTo>
                      <a:pt x="8" y="0"/>
                      <a:pt x="7" y="2"/>
                      <a:pt x="7" y="3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5" y="4"/>
                      <a:pt x="4" y="5"/>
                    </a:cubicBezTo>
                    <a:cubicBezTo>
                      <a:pt x="5" y="4"/>
                      <a:pt x="4" y="5"/>
                      <a:pt x="4" y="4"/>
                    </a:cubicBezTo>
                    <a:cubicBezTo>
                      <a:pt x="5" y="3"/>
                      <a:pt x="6" y="2"/>
                      <a:pt x="7" y="1"/>
                    </a:cubicBezTo>
                    <a:cubicBezTo>
                      <a:pt x="7" y="0"/>
                      <a:pt x="5" y="3"/>
                      <a:pt x="6" y="1"/>
                    </a:cubicBezTo>
                    <a:cubicBezTo>
                      <a:pt x="6" y="0"/>
                      <a:pt x="5" y="0"/>
                      <a:pt x="4" y="2"/>
                    </a:cubicBezTo>
                    <a:cubicBezTo>
                      <a:pt x="5" y="1"/>
                      <a:pt x="5" y="1"/>
                      <a:pt x="5" y="0"/>
                    </a:cubicBezTo>
                    <a:cubicBezTo>
                      <a:pt x="5" y="0"/>
                      <a:pt x="5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2"/>
                      <a:pt x="3" y="2"/>
                      <a:pt x="2" y="4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2" y="4"/>
                      <a:pt x="1" y="5"/>
                      <a:pt x="2" y="3"/>
                    </a:cubicBezTo>
                    <a:cubicBezTo>
                      <a:pt x="2" y="2"/>
                      <a:pt x="3" y="2"/>
                      <a:pt x="4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1" y="3"/>
                      <a:pt x="0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0" y="6"/>
                      <a:pt x="2" y="6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4" y="3"/>
                      <a:pt x="3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3" y="6"/>
                      <a:pt x="3" y="6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3" y="5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9"/>
                      <a:pt x="3" y="6"/>
                      <a:pt x="4" y="6"/>
                    </a:cubicBezTo>
                    <a:cubicBezTo>
                      <a:pt x="4" y="7"/>
                      <a:pt x="2" y="9"/>
                      <a:pt x="2" y="10"/>
                    </a:cubicBezTo>
                    <a:cubicBezTo>
                      <a:pt x="2" y="10"/>
                      <a:pt x="4" y="9"/>
                      <a:pt x="3" y="11"/>
                    </a:cubicBezTo>
                    <a:cubicBezTo>
                      <a:pt x="4" y="10"/>
                      <a:pt x="5" y="10"/>
                      <a:pt x="6" y="9"/>
                    </a:cubicBezTo>
                    <a:cubicBezTo>
                      <a:pt x="6" y="9"/>
                      <a:pt x="4" y="11"/>
                      <a:pt x="5" y="11"/>
                    </a:cubicBezTo>
                    <a:cubicBezTo>
                      <a:pt x="5" y="11"/>
                      <a:pt x="4" y="12"/>
                      <a:pt x="4" y="13"/>
                    </a:cubicBezTo>
                    <a:cubicBezTo>
                      <a:pt x="5" y="12"/>
                      <a:pt x="4" y="13"/>
                      <a:pt x="5" y="11"/>
                    </a:cubicBezTo>
                    <a:cubicBezTo>
                      <a:pt x="6" y="12"/>
                      <a:pt x="6" y="13"/>
                      <a:pt x="7" y="12"/>
                    </a:cubicBezTo>
                    <a:cubicBezTo>
                      <a:pt x="7" y="12"/>
                      <a:pt x="6" y="14"/>
                      <a:pt x="5" y="15"/>
                    </a:cubicBezTo>
                    <a:cubicBezTo>
                      <a:pt x="6" y="13"/>
                      <a:pt x="7" y="13"/>
                      <a:pt x="8" y="14"/>
                    </a:cubicBezTo>
                    <a:cubicBezTo>
                      <a:pt x="9" y="12"/>
                      <a:pt x="8" y="12"/>
                      <a:pt x="9" y="11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9" y="11"/>
                      <a:pt x="8" y="14"/>
                      <a:pt x="8" y="14"/>
                    </a:cubicBezTo>
                    <a:cubicBezTo>
                      <a:pt x="6" y="16"/>
                      <a:pt x="8" y="13"/>
                      <a:pt x="6" y="16"/>
                    </a:cubicBezTo>
                    <a:cubicBezTo>
                      <a:pt x="5" y="18"/>
                      <a:pt x="4" y="17"/>
                      <a:pt x="5" y="16"/>
                    </a:cubicBezTo>
                    <a:cubicBezTo>
                      <a:pt x="3" y="18"/>
                      <a:pt x="5" y="17"/>
                      <a:pt x="3" y="19"/>
                    </a:cubicBezTo>
                    <a:cubicBezTo>
                      <a:pt x="4" y="19"/>
                      <a:pt x="5" y="18"/>
                      <a:pt x="5" y="18"/>
                    </a:cubicBezTo>
                    <a:cubicBezTo>
                      <a:pt x="6" y="17"/>
                      <a:pt x="6" y="16"/>
                      <a:pt x="7" y="16"/>
                    </a:cubicBezTo>
                    <a:cubicBezTo>
                      <a:pt x="8" y="14"/>
                      <a:pt x="6" y="17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9"/>
                      <a:pt x="7" y="18"/>
                      <a:pt x="7" y="18"/>
                    </a:cubicBezTo>
                    <a:cubicBezTo>
                      <a:pt x="5" y="21"/>
                      <a:pt x="6" y="18"/>
                      <a:pt x="5" y="20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6" y="19"/>
                      <a:pt x="6" y="20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0"/>
                      <a:pt x="7" y="18"/>
                      <a:pt x="7" y="18"/>
                    </a:cubicBezTo>
                    <a:cubicBezTo>
                      <a:pt x="9" y="16"/>
                      <a:pt x="7" y="18"/>
                      <a:pt x="8" y="18"/>
                    </a:cubicBezTo>
                    <a:cubicBezTo>
                      <a:pt x="9" y="16"/>
                      <a:pt x="8" y="18"/>
                      <a:pt x="9" y="16"/>
                    </a:cubicBezTo>
                    <a:cubicBezTo>
                      <a:pt x="9" y="15"/>
                      <a:pt x="10" y="15"/>
                      <a:pt x="10" y="15"/>
                    </a:cubicBezTo>
                    <a:cubicBezTo>
                      <a:pt x="10" y="15"/>
                      <a:pt x="9" y="17"/>
                      <a:pt x="9" y="18"/>
                    </a:cubicBezTo>
                    <a:cubicBezTo>
                      <a:pt x="9" y="18"/>
                      <a:pt x="8" y="18"/>
                      <a:pt x="9" y="17"/>
                    </a:cubicBezTo>
                    <a:cubicBezTo>
                      <a:pt x="7" y="19"/>
                      <a:pt x="7" y="21"/>
                      <a:pt x="6" y="21"/>
                    </a:cubicBezTo>
                    <a:cubicBezTo>
                      <a:pt x="6" y="23"/>
                      <a:pt x="7" y="20"/>
                      <a:pt x="8" y="20"/>
                    </a:cubicBezTo>
                    <a:cubicBezTo>
                      <a:pt x="7" y="21"/>
                      <a:pt x="8" y="19"/>
                      <a:pt x="9" y="18"/>
                    </a:cubicBezTo>
                    <a:cubicBezTo>
                      <a:pt x="12" y="14"/>
                      <a:pt x="7" y="21"/>
                      <a:pt x="8" y="21"/>
                    </a:cubicBezTo>
                    <a:cubicBezTo>
                      <a:pt x="10" y="18"/>
                      <a:pt x="11" y="18"/>
                      <a:pt x="12" y="15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2" y="16"/>
                      <a:pt x="13" y="16"/>
                      <a:pt x="11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21"/>
                      <a:pt x="9" y="22"/>
                      <a:pt x="9" y="23"/>
                    </a:cubicBezTo>
                    <a:cubicBezTo>
                      <a:pt x="10" y="22"/>
                      <a:pt x="10" y="21"/>
                      <a:pt x="10" y="21"/>
                    </a:cubicBezTo>
                    <a:cubicBezTo>
                      <a:pt x="10" y="22"/>
                      <a:pt x="9" y="23"/>
                      <a:pt x="10" y="23"/>
                    </a:cubicBezTo>
                    <a:cubicBezTo>
                      <a:pt x="10" y="22"/>
                      <a:pt x="11" y="20"/>
                      <a:pt x="11" y="20"/>
                    </a:cubicBezTo>
                    <a:cubicBezTo>
                      <a:pt x="12" y="20"/>
                      <a:pt x="11" y="22"/>
                      <a:pt x="11" y="22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1" y="23"/>
                      <a:pt x="9" y="24"/>
                      <a:pt x="10" y="24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3" y="20"/>
                      <a:pt x="12" y="21"/>
                      <a:pt x="12" y="21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2" y="22"/>
                      <a:pt x="10" y="25"/>
                      <a:pt x="11" y="25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24"/>
                      <a:pt x="12" y="24"/>
                      <a:pt x="12" y="24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2" y="24"/>
                      <a:pt x="13" y="22"/>
                      <a:pt x="12" y="24"/>
                    </a:cubicBezTo>
                    <a:cubicBezTo>
                      <a:pt x="14" y="22"/>
                      <a:pt x="12" y="24"/>
                      <a:pt x="13" y="23"/>
                    </a:cubicBezTo>
                    <a:cubicBezTo>
                      <a:pt x="13" y="21"/>
                      <a:pt x="14" y="21"/>
                      <a:pt x="14" y="21"/>
                    </a:cubicBezTo>
                    <a:cubicBezTo>
                      <a:pt x="13" y="24"/>
                      <a:pt x="14" y="22"/>
                      <a:pt x="14" y="22"/>
                    </a:cubicBezTo>
                    <a:cubicBezTo>
                      <a:pt x="14" y="23"/>
                      <a:pt x="14" y="23"/>
                      <a:pt x="14" y="24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3" y="25"/>
                      <a:pt x="15" y="22"/>
                      <a:pt x="15" y="23"/>
                    </a:cubicBezTo>
                    <a:cubicBezTo>
                      <a:pt x="14" y="24"/>
                      <a:pt x="14" y="25"/>
                      <a:pt x="14" y="25"/>
                    </a:cubicBezTo>
                    <a:cubicBezTo>
                      <a:pt x="15" y="23"/>
                      <a:pt x="16" y="23"/>
                      <a:pt x="16" y="21"/>
                    </a:cubicBezTo>
                    <a:cubicBezTo>
                      <a:pt x="16" y="22"/>
                      <a:pt x="15" y="24"/>
                      <a:pt x="14" y="26"/>
                    </a:cubicBezTo>
                    <a:cubicBezTo>
                      <a:pt x="15" y="24"/>
                      <a:pt x="14" y="27"/>
                      <a:pt x="15" y="25"/>
                    </a:cubicBezTo>
                    <a:cubicBezTo>
                      <a:pt x="15" y="24"/>
                      <a:pt x="16" y="23"/>
                      <a:pt x="17" y="22"/>
                    </a:cubicBezTo>
                    <a:cubicBezTo>
                      <a:pt x="17" y="23"/>
                      <a:pt x="16" y="23"/>
                      <a:pt x="16" y="24"/>
                    </a:cubicBezTo>
                    <a:cubicBezTo>
                      <a:pt x="16" y="24"/>
                      <a:pt x="17" y="23"/>
                      <a:pt x="17" y="22"/>
                    </a:cubicBezTo>
                    <a:cubicBezTo>
                      <a:pt x="17" y="22"/>
                      <a:pt x="19" y="20"/>
                      <a:pt x="18" y="22"/>
                    </a:cubicBezTo>
                    <a:cubicBezTo>
                      <a:pt x="18" y="23"/>
                      <a:pt x="17" y="22"/>
                      <a:pt x="17" y="23"/>
                    </a:cubicBezTo>
                    <a:cubicBezTo>
                      <a:pt x="17" y="24"/>
                      <a:pt x="19" y="20"/>
                      <a:pt x="20" y="20"/>
                    </a:cubicBezTo>
                    <a:cubicBezTo>
                      <a:pt x="20" y="19"/>
                      <a:pt x="22" y="16"/>
                      <a:pt x="22" y="15"/>
                    </a:cubicBezTo>
                    <a:cubicBezTo>
                      <a:pt x="23" y="16"/>
                      <a:pt x="22" y="16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0" y="21"/>
                      <a:pt x="18" y="22"/>
                      <a:pt x="18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8" y="24"/>
                      <a:pt x="18" y="26"/>
                      <a:pt x="18" y="26"/>
                    </a:cubicBezTo>
                    <a:cubicBezTo>
                      <a:pt x="19" y="24"/>
                      <a:pt x="17" y="26"/>
                      <a:pt x="18" y="25"/>
                    </a:cubicBezTo>
                    <a:cubicBezTo>
                      <a:pt x="19" y="25"/>
                      <a:pt x="20" y="22"/>
                      <a:pt x="20" y="23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27"/>
                      <a:pt x="19" y="24"/>
                      <a:pt x="19" y="25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7"/>
                      <a:pt x="21" y="28"/>
                      <a:pt x="23" y="24"/>
                    </a:cubicBezTo>
                    <a:cubicBezTo>
                      <a:pt x="23" y="26"/>
                      <a:pt x="23" y="26"/>
                      <a:pt x="23" y="27"/>
                    </a:cubicBezTo>
                    <a:cubicBezTo>
                      <a:pt x="23" y="27"/>
                      <a:pt x="24" y="26"/>
                      <a:pt x="24" y="26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23" y="29"/>
                      <a:pt x="24" y="27"/>
                      <a:pt x="25" y="26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4" y="29"/>
                      <a:pt x="25" y="27"/>
                      <a:pt x="26" y="26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6"/>
                      <a:pt x="27" y="26"/>
                      <a:pt x="26" y="28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8"/>
                      <a:pt x="27" y="29"/>
                      <a:pt x="27" y="28"/>
                    </a:cubicBezTo>
                    <a:cubicBezTo>
                      <a:pt x="28" y="28"/>
                      <a:pt x="28" y="27"/>
                      <a:pt x="28" y="26"/>
                    </a:cubicBezTo>
                    <a:cubicBezTo>
                      <a:pt x="29" y="24"/>
                      <a:pt x="28" y="26"/>
                      <a:pt x="29" y="25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7" y="30"/>
                      <a:pt x="29" y="28"/>
                      <a:pt x="30" y="29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0" y="30"/>
                      <a:pt x="32" y="28"/>
                      <a:pt x="32" y="30"/>
                    </a:cubicBezTo>
                    <a:cubicBezTo>
                      <a:pt x="32" y="29"/>
                      <a:pt x="33" y="26"/>
                      <a:pt x="34" y="26"/>
                    </a:cubicBezTo>
                    <a:cubicBezTo>
                      <a:pt x="35" y="25"/>
                      <a:pt x="33" y="29"/>
                      <a:pt x="32" y="30"/>
                    </a:cubicBezTo>
                    <a:cubicBezTo>
                      <a:pt x="33" y="29"/>
                      <a:pt x="33" y="29"/>
                      <a:pt x="33" y="29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4" y="29"/>
                      <a:pt x="34" y="28"/>
                      <a:pt x="34" y="29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4" y="30"/>
                      <a:pt x="34" y="31"/>
                      <a:pt x="34" y="31"/>
                    </a:cubicBezTo>
                    <a:cubicBezTo>
                      <a:pt x="35" y="29"/>
                      <a:pt x="35" y="30"/>
                      <a:pt x="36" y="29"/>
                    </a:cubicBezTo>
                    <a:cubicBezTo>
                      <a:pt x="35" y="30"/>
                      <a:pt x="35" y="30"/>
                      <a:pt x="35" y="30"/>
                    </a:cubicBezTo>
                    <a:cubicBezTo>
                      <a:pt x="36" y="28"/>
                      <a:pt x="36" y="28"/>
                      <a:pt x="36" y="28"/>
                    </a:cubicBezTo>
                    <a:cubicBezTo>
                      <a:pt x="36" y="29"/>
                      <a:pt x="36" y="29"/>
                      <a:pt x="36" y="29"/>
                    </a:cubicBezTo>
                    <a:cubicBezTo>
                      <a:pt x="35" y="31"/>
                      <a:pt x="35" y="31"/>
                      <a:pt x="35" y="31"/>
                    </a:cubicBezTo>
                    <a:cubicBezTo>
                      <a:pt x="35" y="32"/>
                      <a:pt x="36" y="29"/>
                      <a:pt x="36" y="29"/>
                    </a:cubicBezTo>
                    <a:cubicBezTo>
                      <a:pt x="37" y="28"/>
                      <a:pt x="37" y="29"/>
                      <a:pt x="36" y="30"/>
                    </a:cubicBezTo>
                    <a:cubicBezTo>
                      <a:pt x="36" y="30"/>
                      <a:pt x="36" y="29"/>
                      <a:pt x="36" y="30"/>
                    </a:cubicBezTo>
                    <a:cubicBezTo>
                      <a:pt x="35" y="31"/>
                      <a:pt x="36" y="30"/>
                      <a:pt x="36" y="31"/>
                    </a:cubicBezTo>
                    <a:cubicBezTo>
                      <a:pt x="36" y="31"/>
                      <a:pt x="37" y="29"/>
                      <a:pt x="37" y="30"/>
                    </a:cubicBezTo>
                    <a:cubicBezTo>
                      <a:pt x="37" y="30"/>
                      <a:pt x="37" y="30"/>
                      <a:pt x="37" y="31"/>
                    </a:cubicBezTo>
                    <a:cubicBezTo>
                      <a:pt x="37" y="30"/>
                      <a:pt x="37" y="31"/>
                      <a:pt x="38" y="30"/>
                    </a:cubicBezTo>
                    <a:cubicBezTo>
                      <a:pt x="38" y="30"/>
                      <a:pt x="38" y="29"/>
                      <a:pt x="38" y="28"/>
                    </a:cubicBezTo>
                    <a:cubicBezTo>
                      <a:pt x="38" y="28"/>
                      <a:pt x="39" y="28"/>
                      <a:pt x="38" y="28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8" y="28"/>
                      <a:pt x="38" y="29"/>
                      <a:pt x="39" y="28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39" y="29"/>
                      <a:pt x="39" y="29"/>
                      <a:pt x="39" y="29"/>
                    </a:cubicBezTo>
                    <a:cubicBezTo>
                      <a:pt x="39" y="30"/>
                      <a:pt x="38" y="32"/>
                      <a:pt x="38" y="32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39" y="31"/>
                      <a:pt x="39" y="31"/>
                      <a:pt x="39" y="32"/>
                    </a:cubicBezTo>
                    <a:cubicBezTo>
                      <a:pt x="39" y="33"/>
                      <a:pt x="41" y="28"/>
                      <a:pt x="41" y="30"/>
                    </a:cubicBezTo>
                    <a:cubicBezTo>
                      <a:pt x="40" y="31"/>
                      <a:pt x="40" y="32"/>
                      <a:pt x="40" y="32"/>
                    </a:cubicBezTo>
                    <a:cubicBezTo>
                      <a:pt x="40" y="32"/>
                      <a:pt x="41" y="31"/>
                      <a:pt x="41" y="31"/>
                    </a:cubicBezTo>
                    <a:cubicBezTo>
                      <a:pt x="41" y="31"/>
                      <a:pt x="40" y="33"/>
                      <a:pt x="40" y="31"/>
                    </a:cubicBezTo>
                    <a:cubicBezTo>
                      <a:pt x="41" y="30"/>
                      <a:pt x="41" y="31"/>
                      <a:pt x="41" y="30"/>
                    </a:cubicBezTo>
                    <a:cubicBezTo>
                      <a:pt x="40" y="35"/>
                      <a:pt x="42" y="32"/>
                      <a:pt x="42" y="34"/>
                    </a:cubicBezTo>
                    <a:cubicBezTo>
                      <a:pt x="43" y="32"/>
                      <a:pt x="43" y="34"/>
                      <a:pt x="43" y="33"/>
                    </a:cubicBezTo>
                    <a:cubicBezTo>
                      <a:pt x="42" y="35"/>
                      <a:pt x="44" y="33"/>
                      <a:pt x="43" y="34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3"/>
                      <a:pt x="46" y="29"/>
                      <a:pt x="45" y="31"/>
                    </a:cubicBezTo>
                    <a:cubicBezTo>
                      <a:pt x="45" y="32"/>
                      <a:pt x="45" y="33"/>
                      <a:pt x="44" y="33"/>
                    </a:cubicBezTo>
                    <a:cubicBezTo>
                      <a:pt x="44" y="36"/>
                      <a:pt x="46" y="32"/>
                      <a:pt x="45" y="35"/>
                    </a:cubicBezTo>
                    <a:cubicBezTo>
                      <a:pt x="46" y="34"/>
                      <a:pt x="46" y="32"/>
                      <a:pt x="47" y="31"/>
                    </a:cubicBezTo>
                    <a:cubicBezTo>
                      <a:pt x="47" y="33"/>
                      <a:pt x="47" y="34"/>
                      <a:pt x="46" y="34"/>
                    </a:cubicBezTo>
                    <a:cubicBezTo>
                      <a:pt x="47" y="34"/>
                      <a:pt x="47" y="33"/>
                      <a:pt x="47" y="34"/>
                    </a:cubicBezTo>
                    <a:cubicBezTo>
                      <a:pt x="47" y="35"/>
                      <a:pt x="47" y="35"/>
                      <a:pt x="46" y="35"/>
                    </a:cubicBezTo>
                    <a:cubicBezTo>
                      <a:pt x="46" y="36"/>
                      <a:pt x="47" y="35"/>
                      <a:pt x="48" y="34"/>
                    </a:cubicBezTo>
                    <a:cubicBezTo>
                      <a:pt x="47" y="36"/>
                      <a:pt x="48" y="35"/>
                      <a:pt x="48" y="37"/>
                    </a:cubicBezTo>
                    <a:cubicBezTo>
                      <a:pt x="49" y="35"/>
                      <a:pt x="48" y="38"/>
                      <a:pt x="49" y="35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50" y="35"/>
                      <a:pt x="51" y="33"/>
                      <a:pt x="51" y="33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49" y="37"/>
                      <a:pt x="50" y="36"/>
                      <a:pt x="50" y="37"/>
                    </a:cubicBezTo>
                    <a:cubicBezTo>
                      <a:pt x="50" y="35"/>
                      <a:pt x="50" y="37"/>
                      <a:pt x="51" y="36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2" y="35"/>
                      <a:pt x="52" y="34"/>
                      <a:pt x="52" y="34"/>
                    </a:cubicBezTo>
                    <a:cubicBezTo>
                      <a:pt x="52" y="34"/>
                      <a:pt x="51" y="36"/>
                      <a:pt x="51" y="36"/>
                    </a:cubicBezTo>
                    <a:cubicBezTo>
                      <a:pt x="51" y="37"/>
                      <a:pt x="51" y="37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1" y="39"/>
                      <a:pt x="51" y="39"/>
                      <a:pt x="51" y="39"/>
                    </a:cubicBezTo>
                    <a:cubicBezTo>
                      <a:pt x="51" y="39"/>
                      <a:pt x="52" y="37"/>
                      <a:pt x="53" y="37"/>
                    </a:cubicBezTo>
                    <a:cubicBezTo>
                      <a:pt x="53" y="38"/>
                      <a:pt x="54" y="37"/>
                      <a:pt x="55" y="37"/>
                    </a:cubicBezTo>
                    <a:cubicBezTo>
                      <a:pt x="55" y="37"/>
                      <a:pt x="54" y="38"/>
                      <a:pt x="55" y="37"/>
                    </a:cubicBezTo>
                    <a:cubicBezTo>
                      <a:pt x="55" y="37"/>
                      <a:pt x="56" y="36"/>
                      <a:pt x="55" y="37"/>
                    </a:cubicBezTo>
                    <a:cubicBezTo>
                      <a:pt x="56" y="36"/>
                      <a:pt x="55" y="38"/>
                      <a:pt x="55" y="38"/>
                    </a:cubicBezTo>
                    <a:cubicBezTo>
                      <a:pt x="55" y="38"/>
                      <a:pt x="56" y="37"/>
                      <a:pt x="56" y="37"/>
                    </a:cubicBezTo>
                    <a:cubicBezTo>
                      <a:pt x="55" y="39"/>
                      <a:pt x="58" y="36"/>
                      <a:pt x="57" y="38"/>
                    </a:cubicBezTo>
                    <a:cubicBezTo>
                      <a:pt x="58" y="37"/>
                      <a:pt x="57" y="38"/>
                      <a:pt x="57" y="39"/>
                    </a:cubicBezTo>
                    <a:cubicBezTo>
                      <a:pt x="57" y="38"/>
                      <a:pt x="58" y="38"/>
                      <a:pt x="59" y="36"/>
                    </a:cubicBezTo>
                    <a:cubicBezTo>
                      <a:pt x="58" y="38"/>
                      <a:pt x="58" y="38"/>
                      <a:pt x="58" y="38"/>
                    </a:cubicBezTo>
                    <a:cubicBezTo>
                      <a:pt x="59" y="38"/>
                      <a:pt x="59" y="38"/>
                      <a:pt x="60" y="37"/>
                    </a:cubicBezTo>
                    <a:cubicBezTo>
                      <a:pt x="60" y="36"/>
                      <a:pt x="61" y="35"/>
                      <a:pt x="61" y="35"/>
                    </a:cubicBezTo>
                    <a:cubicBezTo>
                      <a:pt x="61" y="35"/>
                      <a:pt x="61" y="35"/>
                      <a:pt x="61" y="35"/>
                    </a:cubicBezTo>
                    <a:cubicBezTo>
                      <a:pt x="61" y="36"/>
                      <a:pt x="62" y="35"/>
                      <a:pt x="62" y="35"/>
                    </a:cubicBezTo>
                    <a:cubicBezTo>
                      <a:pt x="62" y="36"/>
                      <a:pt x="62" y="35"/>
                      <a:pt x="61" y="36"/>
                    </a:cubicBezTo>
                    <a:cubicBezTo>
                      <a:pt x="60" y="39"/>
                      <a:pt x="61" y="38"/>
                      <a:pt x="61" y="38"/>
                    </a:cubicBezTo>
                    <a:cubicBezTo>
                      <a:pt x="62" y="37"/>
                      <a:pt x="62" y="37"/>
                      <a:pt x="62" y="37"/>
                    </a:cubicBezTo>
                    <a:cubicBezTo>
                      <a:pt x="63" y="36"/>
                      <a:pt x="61" y="38"/>
                      <a:pt x="62" y="38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4" y="34"/>
                      <a:pt x="64" y="36"/>
                      <a:pt x="63" y="37"/>
                    </a:cubicBezTo>
                    <a:cubicBezTo>
                      <a:pt x="64" y="37"/>
                      <a:pt x="65" y="34"/>
                      <a:pt x="66" y="33"/>
                    </a:cubicBezTo>
                    <a:cubicBezTo>
                      <a:pt x="66" y="34"/>
                      <a:pt x="67" y="33"/>
                      <a:pt x="67" y="33"/>
                    </a:cubicBezTo>
                    <a:cubicBezTo>
                      <a:pt x="67" y="34"/>
                      <a:pt x="67" y="33"/>
                      <a:pt x="67" y="34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66" y="35"/>
                      <a:pt x="65" y="37"/>
                      <a:pt x="65" y="38"/>
                    </a:cubicBezTo>
                    <a:cubicBezTo>
                      <a:pt x="65" y="37"/>
                      <a:pt x="66" y="39"/>
                      <a:pt x="66" y="39"/>
                    </a:cubicBezTo>
                    <a:cubicBezTo>
                      <a:pt x="67" y="36"/>
                      <a:pt x="67" y="38"/>
                      <a:pt x="68" y="36"/>
                    </a:cubicBezTo>
                    <a:cubicBezTo>
                      <a:pt x="69" y="36"/>
                      <a:pt x="67" y="38"/>
                      <a:pt x="67" y="38"/>
                    </a:cubicBezTo>
                    <a:cubicBezTo>
                      <a:pt x="68" y="38"/>
                      <a:pt x="68" y="39"/>
                      <a:pt x="69" y="39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9" y="38"/>
                      <a:pt x="70" y="39"/>
                      <a:pt x="71" y="38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40"/>
                      <a:pt x="72" y="36"/>
                      <a:pt x="72" y="37"/>
                    </a:cubicBezTo>
                    <a:cubicBezTo>
                      <a:pt x="71" y="39"/>
                      <a:pt x="71" y="39"/>
                      <a:pt x="71" y="39"/>
                    </a:cubicBezTo>
                    <a:cubicBezTo>
                      <a:pt x="72" y="38"/>
                      <a:pt x="71" y="40"/>
                      <a:pt x="72" y="38"/>
                    </a:cubicBezTo>
                    <a:cubicBezTo>
                      <a:pt x="72" y="39"/>
                      <a:pt x="72" y="39"/>
                      <a:pt x="72" y="39"/>
                    </a:cubicBezTo>
                    <a:cubicBezTo>
                      <a:pt x="72" y="39"/>
                      <a:pt x="73" y="39"/>
                      <a:pt x="74" y="38"/>
                    </a:cubicBezTo>
                    <a:cubicBezTo>
                      <a:pt x="73" y="40"/>
                      <a:pt x="73" y="40"/>
                      <a:pt x="73" y="40"/>
                    </a:cubicBezTo>
                    <a:cubicBezTo>
                      <a:pt x="72" y="41"/>
                      <a:pt x="74" y="38"/>
                      <a:pt x="74" y="39"/>
                    </a:cubicBezTo>
                    <a:cubicBezTo>
                      <a:pt x="74" y="39"/>
                      <a:pt x="74" y="40"/>
                      <a:pt x="73" y="40"/>
                    </a:cubicBezTo>
                    <a:cubicBezTo>
                      <a:pt x="74" y="39"/>
                      <a:pt x="75" y="39"/>
                      <a:pt x="75" y="39"/>
                    </a:cubicBezTo>
                    <a:cubicBezTo>
                      <a:pt x="74" y="41"/>
                      <a:pt x="74" y="41"/>
                      <a:pt x="74" y="41"/>
                    </a:cubicBezTo>
                    <a:cubicBezTo>
                      <a:pt x="76" y="42"/>
                      <a:pt x="77" y="43"/>
                      <a:pt x="80" y="42"/>
                    </a:cubicBezTo>
                    <a:cubicBezTo>
                      <a:pt x="79" y="44"/>
                      <a:pt x="79" y="43"/>
                      <a:pt x="78" y="45"/>
                    </a:cubicBezTo>
                    <a:cubicBezTo>
                      <a:pt x="79" y="43"/>
                      <a:pt x="79" y="44"/>
                      <a:pt x="79" y="44"/>
                    </a:cubicBezTo>
                    <a:cubicBezTo>
                      <a:pt x="79" y="44"/>
                      <a:pt x="79" y="44"/>
                      <a:pt x="79" y="44"/>
                    </a:cubicBezTo>
                    <a:cubicBezTo>
                      <a:pt x="80" y="44"/>
                      <a:pt x="79" y="45"/>
                      <a:pt x="80" y="45"/>
                    </a:cubicBezTo>
                    <a:cubicBezTo>
                      <a:pt x="80" y="44"/>
                      <a:pt x="80" y="44"/>
                      <a:pt x="80" y="44"/>
                    </a:cubicBezTo>
                    <a:cubicBezTo>
                      <a:pt x="81" y="43"/>
                      <a:pt x="79" y="47"/>
                      <a:pt x="81" y="45"/>
                    </a:cubicBezTo>
                    <a:cubicBezTo>
                      <a:pt x="80" y="46"/>
                      <a:pt x="80" y="46"/>
                      <a:pt x="80" y="46"/>
                    </a:cubicBezTo>
                    <a:cubicBezTo>
                      <a:pt x="81" y="44"/>
                      <a:pt x="80" y="47"/>
                      <a:pt x="81" y="46"/>
                    </a:cubicBezTo>
                    <a:cubicBezTo>
                      <a:pt x="81" y="46"/>
                      <a:pt x="81" y="46"/>
                      <a:pt x="81" y="46"/>
                    </a:cubicBezTo>
                    <a:cubicBezTo>
                      <a:pt x="81" y="47"/>
                      <a:pt x="83" y="44"/>
                      <a:pt x="82" y="46"/>
                    </a:cubicBezTo>
                    <a:cubicBezTo>
                      <a:pt x="83" y="46"/>
                      <a:pt x="83" y="46"/>
                      <a:pt x="84" y="44"/>
                    </a:cubicBezTo>
                    <a:cubicBezTo>
                      <a:pt x="83" y="46"/>
                      <a:pt x="83" y="46"/>
                      <a:pt x="83" y="46"/>
                    </a:cubicBezTo>
                    <a:cubicBezTo>
                      <a:pt x="85" y="46"/>
                      <a:pt x="86" y="47"/>
                      <a:pt x="88" y="46"/>
                    </a:cubicBezTo>
                    <a:cubicBezTo>
                      <a:pt x="87" y="47"/>
                      <a:pt x="87" y="47"/>
                      <a:pt x="87" y="47"/>
                    </a:cubicBezTo>
                    <a:cubicBezTo>
                      <a:pt x="89" y="45"/>
                      <a:pt x="87" y="49"/>
                      <a:pt x="90" y="46"/>
                    </a:cubicBezTo>
                    <a:cubicBezTo>
                      <a:pt x="92" y="45"/>
                      <a:pt x="92" y="45"/>
                      <a:pt x="92" y="45"/>
                    </a:cubicBezTo>
                    <a:cubicBezTo>
                      <a:pt x="90" y="47"/>
                      <a:pt x="90" y="47"/>
                      <a:pt x="90" y="47"/>
                    </a:cubicBezTo>
                    <a:cubicBezTo>
                      <a:pt x="91" y="46"/>
                      <a:pt x="91" y="47"/>
                      <a:pt x="92" y="46"/>
                    </a:cubicBezTo>
                    <a:cubicBezTo>
                      <a:pt x="91" y="47"/>
                      <a:pt x="91" y="47"/>
                      <a:pt x="91" y="47"/>
                    </a:cubicBezTo>
                    <a:cubicBezTo>
                      <a:pt x="91" y="47"/>
                      <a:pt x="93" y="45"/>
                      <a:pt x="93" y="46"/>
                    </a:cubicBezTo>
                    <a:cubicBezTo>
                      <a:pt x="93" y="47"/>
                      <a:pt x="93" y="47"/>
                      <a:pt x="93" y="47"/>
                    </a:cubicBezTo>
                    <a:cubicBezTo>
                      <a:pt x="92" y="50"/>
                      <a:pt x="93" y="54"/>
                      <a:pt x="96" y="51"/>
                    </a:cubicBezTo>
                    <a:cubicBezTo>
                      <a:pt x="97" y="51"/>
                      <a:pt x="95" y="53"/>
                      <a:pt x="95" y="53"/>
                    </a:cubicBezTo>
                    <a:cubicBezTo>
                      <a:pt x="99" y="51"/>
                      <a:pt x="97" y="56"/>
                      <a:pt x="101" y="53"/>
                    </a:cubicBezTo>
                    <a:cubicBezTo>
                      <a:pt x="103" y="52"/>
                      <a:pt x="107" y="48"/>
                      <a:pt x="107" y="48"/>
                    </a:cubicBezTo>
                    <a:cubicBezTo>
                      <a:pt x="103" y="48"/>
                      <a:pt x="103" y="45"/>
                      <a:pt x="102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876" name="Freeform 96"/>
              <p:cNvSpPr>
                <a:spLocks/>
              </p:cNvSpPr>
              <p:nvPr/>
            </p:nvSpPr>
            <p:spPr bwMode="auto">
              <a:xfrm>
                <a:off x="6768" y="243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877" name="Freeform 97"/>
              <p:cNvSpPr>
                <a:spLocks/>
              </p:cNvSpPr>
              <p:nvPr/>
            </p:nvSpPr>
            <p:spPr bwMode="auto">
              <a:xfrm>
                <a:off x="7180" y="253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878" name="Freeform 98"/>
              <p:cNvSpPr>
                <a:spLocks/>
              </p:cNvSpPr>
              <p:nvPr/>
            </p:nvSpPr>
            <p:spPr bwMode="auto">
              <a:xfrm>
                <a:off x="7069" y="2489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879" name="Freeform 99"/>
              <p:cNvSpPr>
                <a:spLocks/>
              </p:cNvSpPr>
              <p:nvPr/>
            </p:nvSpPr>
            <p:spPr bwMode="auto">
              <a:xfrm>
                <a:off x="7204" y="2096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880" name="Freeform 100"/>
              <p:cNvSpPr>
                <a:spLocks/>
              </p:cNvSpPr>
              <p:nvPr/>
            </p:nvSpPr>
            <p:spPr bwMode="auto">
              <a:xfrm>
                <a:off x="7180" y="2489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881" name="Freeform 101"/>
              <p:cNvSpPr>
                <a:spLocks/>
              </p:cNvSpPr>
              <p:nvPr/>
            </p:nvSpPr>
            <p:spPr bwMode="auto">
              <a:xfrm>
                <a:off x="7211" y="2091"/>
                <a:ext cx="0" cy="5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882" name="Freeform 102"/>
              <p:cNvSpPr>
                <a:spLocks/>
              </p:cNvSpPr>
              <p:nvPr/>
            </p:nvSpPr>
            <p:spPr bwMode="auto">
              <a:xfrm>
                <a:off x="7202" y="2089"/>
                <a:ext cx="0" cy="5"/>
              </a:xfrm>
              <a:custGeom>
                <a:avLst/>
                <a:gdLst>
                  <a:gd name="T0" fmla="*/ 1 h 2"/>
                  <a:gd name="T1" fmla="*/ 0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883" name="Freeform 103"/>
              <p:cNvSpPr>
                <a:spLocks/>
              </p:cNvSpPr>
              <p:nvPr/>
            </p:nvSpPr>
            <p:spPr bwMode="auto">
              <a:xfrm>
                <a:off x="7214" y="2089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884" name="Freeform 104"/>
              <p:cNvSpPr>
                <a:spLocks/>
              </p:cNvSpPr>
              <p:nvPr/>
            </p:nvSpPr>
            <p:spPr bwMode="auto">
              <a:xfrm>
                <a:off x="7190" y="2086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1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885" name="Freeform 105"/>
              <p:cNvSpPr>
                <a:spLocks/>
              </p:cNvSpPr>
              <p:nvPr/>
            </p:nvSpPr>
            <p:spPr bwMode="auto">
              <a:xfrm>
                <a:off x="5743" y="2352"/>
                <a:ext cx="0" cy="5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886" name="Freeform 106"/>
              <p:cNvSpPr>
                <a:spLocks/>
              </p:cNvSpPr>
              <p:nvPr/>
            </p:nvSpPr>
            <p:spPr bwMode="auto">
              <a:xfrm>
                <a:off x="6128" y="166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887" name="Freeform 107"/>
              <p:cNvSpPr>
                <a:spLocks/>
              </p:cNvSpPr>
              <p:nvPr/>
            </p:nvSpPr>
            <p:spPr bwMode="auto">
              <a:xfrm>
                <a:off x="6540" y="1520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888" name="Freeform 108"/>
              <p:cNvSpPr>
                <a:spLocks/>
              </p:cNvSpPr>
              <p:nvPr/>
            </p:nvSpPr>
            <p:spPr bwMode="auto">
              <a:xfrm>
                <a:off x="6543" y="1511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2" y="1"/>
                      <a:pt x="0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889" name="Freeform 109"/>
              <p:cNvSpPr>
                <a:spLocks/>
              </p:cNvSpPr>
              <p:nvPr/>
            </p:nvSpPr>
            <p:spPr bwMode="auto">
              <a:xfrm>
                <a:off x="6516" y="1546"/>
                <a:ext cx="5" cy="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1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890" name="Freeform 110"/>
              <p:cNvSpPr>
                <a:spLocks/>
              </p:cNvSpPr>
              <p:nvPr/>
            </p:nvSpPr>
            <p:spPr bwMode="auto">
              <a:xfrm>
                <a:off x="6516" y="1541"/>
                <a:ext cx="8" cy="7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0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891" name="Freeform 111"/>
              <p:cNvSpPr>
                <a:spLocks/>
              </p:cNvSpPr>
              <p:nvPr/>
            </p:nvSpPr>
            <p:spPr bwMode="auto">
              <a:xfrm>
                <a:off x="6535" y="1520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1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892" name="Freeform 112"/>
              <p:cNvSpPr>
                <a:spLocks/>
              </p:cNvSpPr>
              <p:nvPr/>
            </p:nvSpPr>
            <p:spPr bwMode="auto">
              <a:xfrm>
                <a:off x="6538" y="1518"/>
                <a:ext cx="5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893" name="Freeform 113"/>
              <p:cNvSpPr>
                <a:spLocks/>
              </p:cNvSpPr>
              <p:nvPr/>
            </p:nvSpPr>
            <p:spPr bwMode="auto">
              <a:xfrm>
                <a:off x="7164" y="1951"/>
                <a:ext cx="261" cy="150"/>
              </a:xfrm>
              <a:custGeom>
                <a:avLst/>
                <a:gdLst>
                  <a:gd name="T0" fmla="*/ 86 w 110"/>
                  <a:gd name="T1" fmla="*/ 5 h 63"/>
                  <a:gd name="T2" fmla="*/ 79 w 110"/>
                  <a:gd name="T3" fmla="*/ 7 h 63"/>
                  <a:gd name="T4" fmla="*/ 58 w 110"/>
                  <a:gd name="T5" fmla="*/ 24 h 63"/>
                  <a:gd name="T6" fmla="*/ 50 w 110"/>
                  <a:gd name="T7" fmla="*/ 26 h 63"/>
                  <a:gd name="T8" fmla="*/ 44 w 110"/>
                  <a:gd name="T9" fmla="*/ 26 h 63"/>
                  <a:gd name="T10" fmla="*/ 34 w 110"/>
                  <a:gd name="T11" fmla="*/ 31 h 63"/>
                  <a:gd name="T12" fmla="*/ 28 w 110"/>
                  <a:gd name="T13" fmla="*/ 33 h 63"/>
                  <a:gd name="T14" fmla="*/ 17 w 110"/>
                  <a:gd name="T15" fmla="*/ 38 h 63"/>
                  <a:gd name="T16" fmla="*/ 13 w 110"/>
                  <a:gd name="T17" fmla="*/ 45 h 63"/>
                  <a:gd name="T18" fmla="*/ 5 w 110"/>
                  <a:gd name="T19" fmla="*/ 47 h 63"/>
                  <a:gd name="T20" fmla="*/ 1 w 110"/>
                  <a:gd name="T21" fmla="*/ 50 h 63"/>
                  <a:gd name="T22" fmla="*/ 3 w 110"/>
                  <a:gd name="T23" fmla="*/ 55 h 63"/>
                  <a:gd name="T24" fmla="*/ 3 w 110"/>
                  <a:gd name="T25" fmla="*/ 56 h 63"/>
                  <a:gd name="T26" fmla="*/ 5 w 110"/>
                  <a:gd name="T27" fmla="*/ 55 h 63"/>
                  <a:gd name="T28" fmla="*/ 9 w 110"/>
                  <a:gd name="T29" fmla="*/ 56 h 63"/>
                  <a:gd name="T30" fmla="*/ 12 w 110"/>
                  <a:gd name="T31" fmla="*/ 58 h 63"/>
                  <a:gd name="T32" fmla="*/ 12 w 110"/>
                  <a:gd name="T33" fmla="*/ 51 h 63"/>
                  <a:gd name="T34" fmla="*/ 15 w 110"/>
                  <a:gd name="T35" fmla="*/ 57 h 63"/>
                  <a:gd name="T36" fmla="*/ 18 w 110"/>
                  <a:gd name="T37" fmla="*/ 61 h 63"/>
                  <a:gd name="T38" fmla="*/ 16 w 110"/>
                  <a:gd name="T39" fmla="*/ 54 h 63"/>
                  <a:gd name="T40" fmla="*/ 19 w 110"/>
                  <a:gd name="T41" fmla="*/ 59 h 63"/>
                  <a:gd name="T42" fmla="*/ 21 w 110"/>
                  <a:gd name="T43" fmla="*/ 60 h 63"/>
                  <a:gd name="T44" fmla="*/ 22 w 110"/>
                  <a:gd name="T45" fmla="*/ 60 h 63"/>
                  <a:gd name="T46" fmla="*/ 23 w 110"/>
                  <a:gd name="T47" fmla="*/ 60 h 63"/>
                  <a:gd name="T48" fmla="*/ 23 w 110"/>
                  <a:gd name="T49" fmla="*/ 55 h 63"/>
                  <a:gd name="T50" fmla="*/ 26 w 110"/>
                  <a:gd name="T51" fmla="*/ 58 h 63"/>
                  <a:gd name="T52" fmla="*/ 26 w 110"/>
                  <a:gd name="T53" fmla="*/ 54 h 63"/>
                  <a:gd name="T54" fmla="*/ 27 w 110"/>
                  <a:gd name="T55" fmla="*/ 54 h 63"/>
                  <a:gd name="T56" fmla="*/ 29 w 110"/>
                  <a:gd name="T57" fmla="*/ 54 h 63"/>
                  <a:gd name="T58" fmla="*/ 34 w 110"/>
                  <a:gd name="T59" fmla="*/ 51 h 63"/>
                  <a:gd name="T60" fmla="*/ 36 w 110"/>
                  <a:gd name="T61" fmla="*/ 51 h 63"/>
                  <a:gd name="T62" fmla="*/ 40 w 110"/>
                  <a:gd name="T63" fmla="*/ 49 h 63"/>
                  <a:gd name="T64" fmla="*/ 44 w 110"/>
                  <a:gd name="T65" fmla="*/ 47 h 63"/>
                  <a:gd name="T66" fmla="*/ 45 w 110"/>
                  <a:gd name="T67" fmla="*/ 45 h 63"/>
                  <a:gd name="T68" fmla="*/ 46 w 110"/>
                  <a:gd name="T69" fmla="*/ 45 h 63"/>
                  <a:gd name="T70" fmla="*/ 46 w 110"/>
                  <a:gd name="T71" fmla="*/ 42 h 63"/>
                  <a:gd name="T72" fmla="*/ 49 w 110"/>
                  <a:gd name="T73" fmla="*/ 42 h 63"/>
                  <a:gd name="T74" fmla="*/ 53 w 110"/>
                  <a:gd name="T75" fmla="*/ 42 h 63"/>
                  <a:gd name="T76" fmla="*/ 55 w 110"/>
                  <a:gd name="T77" fmla="*/ 39 h 63"/>
                  <a:gd name="T78" fmla="*/ 60 w 110"/>
                  <a:gd name="T79" fmla="*/ 39 h 63"/>
                  <a:gd name="T80" fmla="*/ 61 w 110"/>
                  <a:gd name="T81" fmla="*/ 38 h 63"/>
                  <a:gd name="T82" fmla="*/ 62 w 110"/>
                  <a:gd name="T83" fmla="*/ 38 h 63"/>
                  <a:gd name="T84" fmla="*/ 64 w 110"/>
                  <a:gd name="T85" fmla="*/ 40 h 63"/>
                  <a:gd name="T86" fmla="*/ 66 w 110"/>
                  <a:gd name="T87" fmla="*/ 35 h 63"/>
                  <a:gd name="T88" fmla="*/ 68 w 110"/>
                  <a:gd name="T89" fmla="*/ 30 h 63"/>
                  <a:gd name="T90" fmla="*/ 71 w 110"/>
                  <a:gd name="T91" fmla="*/ 31 h 63"/>
                  <a:gd name="T92" fmla="*/ 72 w 110"/>
                  <a:gd name="T93" fmla="*/ 26 h 63"/>
                  <a:gd name="T94" fmla="*/ 76 w 110"/>
                  <a:gd name="T95" fmla="*/ 26 h 63"/>
                  <a:gd name="T96" fmla="*/ 79 w 110"/>
                  <a:gd name="T97" fmla="*/ 24 h 63"/>
                  <a:gd name="T98" fmla="*/ 82 w 110"/>
                  <a:gd name="T99" fmla="*/ 23 h 63"/>
                  <a:gd name="T100" fmla="*/ 88 w 110"/>
                  <a:gd name="T101" fmla="*/ 20 h 63"/>
                  <a:gd name="T102" fmla="*/ 91 w 110"/>
                  <a:gd name="T103" fmla="*/ 16 h 63"/>
                  <a:gd name="T104" fmla="*/ 97 w 110"/>
                  <a:gd name="T105" fmla="*/ 13 h 63"/>
                  <a:gd name="T106" fmla="*/ 105 w 110"/>
                  <a:gd name="T107" fmla="*/ 1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0" h="63">
                    <a:moveTo>
                      <a:pt x="108" y="1"/>
                    </a:moveTo>
                    <a:cubicBezTo>
                      <a:pt x="106" y="4"/>
                      <a:pt x="103" y="2"/>
                      <a:pt x="100" y="0"/>
                    </a:cubicBezTo>
                    <a:cubicBezTo>
                      <a:pt x="99" y="1"/>
                      <a:pt x="98" y="2"/>
                      <a:pt x="97" y="1"/>
                    </a:cubicBezTo>
                    <a:cubicBezTo>
                      <a:pt x="94" y="3"/>
                      <a:pt x="88" y="0"/>
                      <a:pt x="85" y="3"/>
                    </a:cubicBezTo>
                    <a:cubicBezTo>
                      <a:pt x="86" y="4"/>
                      <a:pt x="86" y="5"/>
                      <a:pt x="86" y="5"/>
                    </a:cubicBezTo>
                    <a:cubicBezTo>
                      <a:pt x="86" y="5"/>
                      <a:pt x="86" y="5"/>
                      <a:pt x="86" y="5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6" y="7"/>
                      <a:pt x="85" y="5"/>
                      <a:pt x="85" y="5"/>
                    </a:cubicBezTo>
                    <a:cubicBezTo>
                      <a:pt x="84" y="5"/>
                      <a:pt x="83" y="6"/>
                      <a:pt x="82" y="6"/>
                    </a:cubicBezTo>
                    <a:cubicBezTo>
                      <a:pt x="82" y="8"/>
                      <a:pt x="81" y="7"/>
                      <a:pt x="82" y="9"/>
                    </a:cubicBezTo>
                    <a:cubicBezTo>
                      <a:pt x="81" y="8"/>
                      <a:pt x="81" y="8"/>
                      <a:pt x="81" y="8"/>
                    </a:cubicBezTo>
                    <a:cubicBezTo>
                      <a:pt x="81" y="10"/>
                      <a:pt x="81" y="10"/>
                      <a:pt x="79" y="7"/>
                    </a:cubicBezTo>
                    <a:cubicBezTo>
                      <a:pt x="75" y="7"/>
                      <a:pt x="72" y="10"/>
                      <a:pt x="68" y="11"/>
                    </a:cubicBezTo>
                    <a:cubicBezTo>
                      <a:pt x="65" y="13"/>
                      <a:pt x="63" y="16"/>
                      <a:pt x="60" y="19"/>
                    </a:cubicBezTo>
                    <a:cubicBezTo>
                      <a:pt x="60" y="22"/>
                      <a:pt x="59" y="21"/>
                      <a:pt x="60" y="24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59" y="24"/>
                      <a:pt x="59" y="23"/>
                      <a:pt x="57" y="22"/>
                    </a:cubicBezTo>
                    <a:cubicBezTo>
                      <a:pt x="58" y="23"/>
                      <a:pt x="57" y="22"/>
                      <a:pt x="58" y="24"/>
                    </a:cubicBezTo>
                    <a:cubicBezTo>
                      <a:pt x="59" y="26"/>
                      <a:pt x="57" y="22"/>
                      <a:pt x="57" y="23"/>
                    </a:cubicBezTo>
                    <a:cubicBezTo>
                      <a:pt x="56" y="22"/>
                      <a:pt x="57" y="24"/>
                      <a:pt x="57" y="23"/>
                    </a:cubicBezTo>
                    <a:cubicBezTo>
                      <a:pt x="57" y="26"/>
                      <a:pt x="56" y="22"/>
                      <a:pt x="55" y="21"/>
                    </a:cubicBezTo>
                    <a:cubicBezTo>
                      <a:pt x="53" y="22"/>
                      <a:pt x="53" y="25"/>
                      <a:pt x="51" y="25"/>
                    </a:cubicBezTo>
                    <a:cubicBezTo>
                      <a:pt x="51" y="24"/>
                      <a:pt x="51" y="26"/>
                      <a:pt x="51" y="26"/>
                    </a:cubicBezTo>
                    <a:cubicBezTo>
                      <a:pt x="50" y="23"/>
                      <a:pt x="51" y="27"/>
                      <a:pt x="50" y="26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49" y="24"/>
                      <a:pt x="49" y="26"/>
                      <a:pt x="48" y="25"/>
                    </a:cubicBezTo>
                    <a:cubicBezTo>
                      <a:pt x="48" y="26"/>
                      <a:pt x="46" y="24"/>
                      <a:pt x="46" y="26"/>
                    </a:cubicBezTo>
                    <a:cubicBezTo>
                      <a:pt x="46" y="24"/>
                      <a:pt x="46" y="25"/>
                      <a:pt x="45" y="24"/>
                    </a:cubicBezTo>
                    <a:cubicBezTo>
                      <a:pt x="46" y="28"/>
                      <a:pt x="44" y="24"/>
                      <a:pt x="4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2" y="26"/>
                      <a:pt x="40" y="26"/>
                      <a:pt x="39" y="29"/>
                    </a:cubicBezTo>
                    <a:cubicBezTo>
                      <a:pt x="39" y="29"/>
                      <a:pt x="36" y="27"/>
                      <a:pt x="36" y="2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6" y="29"/>
                      <a:pt x="36" y="29"/>
                    </a:cubicBezTo>
                    <a:cubicBezTo>
                      <a:pt x="36" y="30"/>
                      <a:pt x="34" y="29"/>
                      <a:pt x="34" y="29"/>
                    </a:cubicBezTo>
                    <a:cubicBezTo>
                      <a:pt x="34" y="30"/>
                      <a:pt x="34" y="30"/>
                      <a:pt x="34" y="31"/>
                    </a:cubicBezTo>
                    <a:cubicBezTo>
                      <a:pt x="32" y="29"/>
                      <a:pt x="33" y="33"/>
                      <a:pt x="31" y="31"/>
                    </a:cubicBezTo>
                    <a:cubicBezTo>
                      <a:pt x="32" y="34"/>
                      <a:pt x="32" y="33"/>
                      <a:pt x="32" y="34"/>
                    </a:cubicBezTo>
                    <a:cubicBezTo>
                      <a:pt x="32" y="33"/>
                      <a:pt x="31" y="33"/>
                      <a:pt x="31" y="32"/>
                    </a:cubicBezTo>
                    <a:cubicBezTo>
                      <a:pt x="31" y="32"/>
                      <a:pt x="30" y="33"/>
                      <a:pt x="30" y="32"/>
                    </a:cubicBezTo>
                    <a:cubicBezTo>
                      <a:pt x="29" y="32"/>
                      <a:pt x="30" y="34"/>
                      <a:pt x="29" y="34"/>
                    </a:cubicBezTo>
                    <a:cubicBezTo>
                      <a:pt x="28" y="32"/>
                      <a:pt x="28" y="34"/>
                      <a:pt x="28" y="33"/>
                    </a:cubicBezTo>
                    <a:cubicBezTo>
                      <a:pt x="28" y="35"/>
                      <a:pt x="28" y="37"/>
                      <a:pt x="28" y="36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6" y="35"/>
                      <a:pt x="24" y="32"/>
                      <a:pt x="23" y="36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2" y="37"/>
                      <a:pt x="20" y="36"/>
                      <a:pt x="19" y="39"/>
                    </a:cubicBezTo>
                    <a:cubicBezTo>
                      <a:pt x="18" y="38"/>
                      <a:pt x="18" y="38"/>
                      <a:pt x="17" y="38"/>
                    </a:cubicBezTo>
                    <a:cubicBezTo>
                      <a:pt x="17" y="40"/>
                      <a:pt x="17" y="40"/>
                      <a:pt x="17" y="42"/>
                    </a:cubicBezTo>
                    <a:cubicBezTo>
                      <a:pt x="17" y="42"/>
                      <a:pt x="16" y="41"/>
                      <a:pt x="16" y="40"/>
                    </a:cubicBezTo>
                    <a:cubicBezTo>
                      <a:pt x="15" y="40"/>
                      <a:pt x="14" y="38"/>
                      <a:pt x="14" y="41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41"/>
                      <a:pt x="13" y="43"/>
                      <a:pt x="12" y="42"/>
                    </a:cubicBezTo>
                    <a:cubicBezTo>
                      <a:pt x="13" y="43"/>
                      <a:pt x="12" y="44"/>
                      <a:pt x="13" y="45"/>
                    </a:cubicBezTo>
                    <a:cubicBezTo>
                      <a:pt x="13" y="45"/>
                      <a:pt x="12" y="43"/>
                      <a:pt x="12" y="44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0" y="43"/>
                      <a:pt x="9" y="44"/>
                      <a:pt x="8" y="46"/>
                    </a:cubicBezTo>
                    <a:cubicBezTo>
                      <a:pt x="7" y="44"/>
                      <a:pt x="7" y="46"/>
                      <a:pt x="6" y="45"/>
                    </a:cubicBezTo>
                    <a:cubicBezTo>
                      <a:pt x="6" y="47"/>
                      <a:pt x="4" y="46"/>
                      <a:pt x="6" y="48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4" y="47"/>
                      <a:pt x="4" y="48"/>
                      <a:pt x="2" y="48"/>
                    </a:cubicBezTo>
                    <a:cubicBezTo>
                      <a:pt x="2" y="48"/>
                      <a:pt x="3" y="50"/>
                      <a:pt x="3" y="51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2" y="51"/>
                      <a:pt x="4" y="52"/>
                      <a:pt x="5" y="53"/>
                    </a:cubicBezTo>
                    <a:cubicBezTo>
                      <a:pt x="4" y="53"/>
                      <a:pt x="4" y="54"/>
                      <a:pt x="4" y="53"/>
                    </a:cubicBezTo>
                    <a:cubicBezTo>
                      <a:pt x="3" y="52"/>
                      <a:pt x="2" y="51"/>
                      <a:pt x="1" y="50"/>
                    </a:cubicBezTo>
                    <a:cubicBezTo>
                      <a:pt x="0" y="50"/>
                      <a:pt x="2" y="53"/>
                      <a:pt x="1" y="51"/>
                    </a:cubicBezTo>
                    <a:cubicBezTo>
                      <a:pt x="0" y="51"/>
                      <a:pt x="0" y="52"/>
                      <a:pt x="1" y="53"/>
                    </a:cubicBezTo>
                    <a:cubicBezTo>
                      <a:pt x="1" y="53"/>
                      <a:pt x="0" y="53"/>
                      <a:pt x="0" y="52"/>
                    </a:cubicBezTo>
                    <a:cubicBezTo>
                      <a:pt x="0" y="52"/>
                      <a:pt x="0" y="53"/>
                      <a:pt x="0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" y="54"/>
                      <a:pt x="1" y="54"/>
                      <a:pt x="3" y="55"/>
                    </a:cubicBezTo>
                    <a:cubicBezTo>
                      <a:pt x="3" y="55"/>
                      <a:pt x="2" y="55"/>
                      <a:pt x="3" y="55"/>
                    </a:cubicBezTo>
                    <a:cubicBezTo>
                      <a:pt x="4" y="56"/>
                      <a:pt x="4" y="56"/>
                      <a:pt x="3" y="56"/>
                    </a:cubicBezTo>
                    <a:cubicBezTo>
                      <a:pt x="1" y="55"/>
                      <a:pt x="1" y="54"/>
                      <a:pt x="0" y="54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2" y="56"/>
                      <a:pt x="3" y="56"/>
                      <a:pt x="4" y="57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4" y="57"/>
                      <a:pt x="4" y="57"/>
                      <a:pt x="4" y="57"/>
                    </a:cubicBezTo>
                    <a:cubicBezTo>
                      <a:pt x="4" y="56"/>
                      <a:pt x="6" y="57"/>
                      <a:pt x="5" y="56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3" y="53"/>
                      <a:pt x="4" y="54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6" y="56"/>
                      <a:pt x="5" y="55"/>
                      <a:pt x="5" y="55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5" y="55"/>
                      <a:pt x="7" y="56"/>
                      <a:pt x="7" y="55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8" y="56"/>
                      <a:pt x="6" y="55"/>
                      <a:pt x="6" y="54"/>
                    </a:cubicBezTo>
                    <a:cubicBezTo>
                      <a:pt x="6" y="55"/>
                      <a:pt x="8" y="56"/>
                      <a:pt x="9" y="57"/>
                    </a:cubicBezTo>
                    <a:cubicBezTo>
                      <a:pt x="9" y="57"/>
                      <a:pt x="8" y="55"/>
                      <a:pt x="9" y="56"/>
                    </a:cubicBezTo>
                    <a:cubicBezTo>
                      <a:pt x="9" y="56"/>
                      <a:pt x="9" y="55"/>
                      <a:pt x="9" y="53"/>
                    </a:cubicBezTo>
                    <a:cubicBezTo>
                      <a:pt x="9" y="53"/>
                      <a:pt x="10" y="56"/>
                      <a:pt x="10" y="55"/>
                    </a:cubicBezTo>
                    <a:cubicBezTo>
                      <a:pt x="11" y="56"/>
                      <a:pt x="12" y="58"/>
                      <a:pt x="12" y="59"/>
                    </a:cubicBezTo>
                    <a:cubicBezTo>
                      <a:pt x="13" y="59"/>
                      <a:pt x="14" y="60"/>
                      <a:pt x="13" y="60"/>
                    </a:cubicBezTo>
                    <a:cubicBezTo>
                      <a:pt x="13" y="60"/>
                      <a:pt x="14" y="61"/>
                      <a:pt x="14" y="61"/>
                    </a:cubicBezTo>
                    <a:cubicBezTo>
                      <a:pt x="14" y="60"/>
                      <a:pt x="12" y="58"/>
                      <a:pt x="12" y="58"/>
                    </a:cubicBezTo>
                    <a:cubicBezTo>
                      <a:pt x="11" y="56"/>
                      <a:pt x="12" y="57"/>
                      <a:pt x="11" y="55"/>
                    </a:cubicBezTo>
                    <a:cubicBezTo>
                      <a:pt x="11" y="55"/>
                      <a:pt x="12" y="55"/>
                      <a:pt x="12" y="55"/>
                    </a:cubicBezTo>
                    <a:cubicBezTo>
                      <a:pt x="12" y="55"/>
                      <a:pt x="13" y="56"/>
                      <a:pt x="14" y="57"/>
                    </a:cubicBezTo>
                    <a:cubicBezTo>
                      <a:pt x="13" y="56"/>
                      <a:pt x="13" y="55"/>
                      <a:pt x="14" y="55"/>
                    </a:cubicBezTo>
                    <a:cubicBezTo>
                      <a:pt x="13" y="53"/>
                      <a:pt x="13" y="53"/>
                      <a:pt x="12" y="52"/>
                    </a:cubicBezTo>
                    <a:cubicBezTo>
                      <a:pt x="12" y="51"/>
                      <a:pt x="12" y="51"/>
                      <a:pt x="12" y="51"/>
                    </a:cubicBezTo>
                    <a:cubicBezTo>
                      <a:pt x="13" y="52"/>
                      <a:pt x="14" y="55"/>
                      <a:pt x="14" y="55"/>
                    </a:cubicBezTo>
                    <a:cubicBezTo>
                      <a:pt x="15" y="57"/>
                      <a:pt x="14" y="55"/>
                      <a:pt x="15" y="57"/>
                    </a:cubicBezTo>
                    <a:cubicBezTo>
                      <a:pt x="16" y="59"/>
                      <a:pt x="15" y="60"/>
                      <a:pt x="14" y="58"/>
                    </a:cubicBezTo>
                    <a:cubicBezTo>
                      <a:pt x="15" y="61"/>
                      <a:pt x="15" y="59"/>
                      <a:pt x="16" y="61"/>
                    </a:cubicBezTo>
                    <a:cubicBezTo>
                      <a:pt x="16" y="61"/>
                      <a:pt x="15" y="59"/>
                      <a:pt x="16" y="59"/>
                    </a:cubicBezTo>
                    <a:cubicBezTo>
                      <a:pt x="15" y="58"/>
                      <a:pt x="15" y="58"/>
                      <a:pt x="15" y="57"/>
                    </a:cubicBezTo>
                    <a:cubicBezTo>
                      <a:pt x="14" y="54"/>
                      <a:pt x="16" y="58"/>
                      <a:pt x="16" y="58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60"/>
                      <a:pt x="16" y="58"/>
                      <a:pt x="17" y="58"/>
                    </a:cubicBezTo>
                    <a:cubicBezTo>
                      <a:pt x="18" y="61"/>
                      <a:pt x="16" y="58"/>
                      <a:pt x="17" y="60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9" y="63"/>
                      <a:pt x="17" y="60"/>
                      <a:pt x="18" y="61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8" y="61"/>
                      <a:pt x="18" y="61"/>
                      <a:pt x="18" y="61"/>
                    </a:cubicBezTo>
                    <a:cubicBezTo>
                      <a:pt x="18" y="60"/>
                      <a:pt x="17" y="58"/>
                      <a:pt x="17" y="58"/>
                    </a:cubicBezTo>
                    <a:cubicBezTo>
                      <a:pt x="16" y="55"/>
                      <a:pt x="17" y="58"/>
                      <a:pt x="17" y="57"/>
                    </a:cubicBezTo>
                    <a:cubicBezTo>
                      <a:pt x="16" y="55"/>
                      <a:pt x="17" y="57"/>
                      <a:pt x="16" y="56"/>
                    </a:cubicBezTo>
                    <a:cubicBezTo>
                      <a:pt x="16" y="54"/>
                      <a:pt x="16" y="54"/>
                      <a:pt x="16" y="54"/>
                    </a:cubicBezTo>
                    <a:cubicBezTo>
                      <a:pt x="16" y="54"/>
                      <a:pt x="17" y="55"/>
                      <a:pt x="17" y="57"/>
                    </a:cubicBezTo>
                    <a:cubicBezTo>
                      <a:pt x="17" y="57"/>
                      <a:pt x="17" y="57"/>
                      <a:pt x="17" y="56"/>
                    </a:cubicBezTo>
                    <a:cubicBezTo>
                      <a:pt x="17" y="58"/>
                      <a:pt x="18" y="60"/>
                      <a:pt x="19" y="61"/>
                    </a:cubicBezTo>
                    <a:cubicBezTo>
                      <a:pt x="19" y="62"/>
                      <a:pt x="18" y="60"/>
                      <a:pt x="18" y="59"/>
                    </a:cubicBezTo>
                    <a:cubicBezTo>
                      <a:pt x="18" y="59"/>
                      <a:pt x="18" y="57"/>
                      <a:pt x="18" y="57"/>
                    </a:cubicBezTo>
                    <a:cubicBezTo>
                      <a:pt x="16" y="52"/>
                      <a:pt x="19" y="60"/>
                      <a:pt x="19" y="59"/>
                    </a:cubicBezTo>
                    <a:cubicBezTo>
                      <a:pt x="18" y="56"/>
                      <a:pt x="18" y="55"/>
                      <a:pt x="17" y="52"/>
                    </a:cubicBezTo>
                    <a:cubicBezTo>
                      <a:pt x="17" y="51"/>
                      <a:pt x="17" y="50"/>
                      <a:pt x="17" y="51"/>
                    </a:cubicBezTo>
                    <a:cubicBezTo>
                      <a:pt x="18" y="53"/>
                      <a:pt x="18" y="52"/>
                      <a:pt x="18" y="54"/>
                    </a:cubicBezTo>
                    <a:cubicBezTo>
                      <a:pt x="18" y="54"/>
                      <a:pt x="18" y="54"/>
                      <a:pt x="18" y="54"/>
                    </a:cubicBezTo>
                    <a:cubicBezTo>
                      <a:pt x="19" y="56"/>
                      <a:pt x="19" y="56"/>
                      <a:pt x="19" y="56"/>
                    </a:cubicBezTo>
                    <a:cubicBezTo>
                      <a:pt x="21" y="60"/>
                      <a:pt x="21" y="60"/>
                      <a:pt x="21" y="60"/>
                    </a:cubicBezTo>
                    <a:cubicBezTo>
                      <a:pt x="21" y="59"/>
                      <a:pt x="20" y="58"/>
                      <a:pt x="20" y="57"/>
                    </a:cubicBezTo>
                    <a:cubicBezTo>
                      <a:pt x="20" y="58"/>
                      <a:pt x="21" y="59"/>
                      <a:pt x="21" y="59"/>
                    </a:cubicBezTo>
                    <a:cubicBezTo>
                      <a:pt x="20" y="59"/>
                      <a:pt x="20" y="56"/>
                      <a:pt x="20" y="56"/>
                    </a:cubicBezTo>
                    <a:cubicBezTo>
                      <a:pt x="20" y="56"/>
                      <a:pt x="21" y="58"/>
                      <a:pt x="21" y="58"/>
                    </a:cubicBezTo>
                    <a:cubicBezTo>
                      <a:pt x="22" y="60"/>
                      <a:pt x="22" y="60"/>
                      <a:pt x="22" y="60"/>
                    </a:cubicBezTo>
                    <a:cubicBezTo>
                      <a:pt x="21" y="58"/>
                      <a:pt x="22" y="61"/>
                      <a:pt x="22" y="60"/>
                    </a:cubicBezTo>
                    <a:cubicBezTo>
                      <a:pt x="22" y="59"/>
                      <a:pt x="21" y="57"/>
                      <a:pt x="21" y="56"/>
                    </a:cubicBezTo>
                    <a:cubicBezTo>
                      <a:pt x="21" y="55"/>
                      <a:pt x="22" y="56"/>
                      <a:pt x="22" y="56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2" y="57"/>
                      <a:pt x="23" y="61"/>
                      <a:pt x="23" y="60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3" y="58"/>
                      <a:pt x="23" y="59"/>
                      <a:pt x="23" y="60"/>
                    </a:cubicBezTo>
                    <a:cubicBezTo>
                      <a:pt x="23" y="58"/>
                      <a:pt x="23" y="59"/>
                      <a:pt x="23" y="58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3" y="58"/>
                      <a:pt x="23" y="56"/>
                      <a:pt x="24" y="58"/>
                    </a:cubicBezTo>
                    <a:cubicBezTo>
                      <a:pt x="23" y="56"/>
                      <a:pt x="23" y="58"/>
                      <a:pt x="23" y="57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23" y="58"/>
                      <a:pt x="23" y="55"/>
                      <a:pt x="23" y="55"/>
                    </a:cubicBezTo>
                    <a:cubicBezTo>
                      <a:pt x="24" y="56"/>
                      <a:pt x="24" y="56"/>
                      <a:pt x="24" y="57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5" y="59"/>
                      <a:pt x="24" y="54"/>
                      <a:pt x="24" y="55"/>
                    </a:cubicBezTo>
                    <a:cubicBezTo>
                      <a:pt x="25" y="56"/>
                      <a:pt x="25" y="58"/>
                      <a:pt x="25" y="58"/>
                    </a:cubicBezTo>
                    <a:cubicBezTo>
                      <a:pt x="24" y="56"/>
                      <a:pt x="25" y="55"/>
                      <a:pt x="24" y="53"/>
                    </a:cubicBezTo>
                    <a:cubicBezTo>
                      <a:pt x="25" y="54"/>
                      <a:pt x="25" y="56"/>
                      <a:pt x="26" y="58"/>
                    </a:cubicBezTo>
                    <a:cubicBezTo>
                      <a:pt x="25" y="56"/>
                      <a:pt x="26" y="59"/>
                      <a:pt x="26" y="57"/>
                    </a:cubicBezTo>
                    <a:cubicBezTo>
                      <a:pt x="25" y="56"/>
                      <a:pt x="25" y="55"/>
                      <a:pt x="25" y="54"/>
                    </a:cubicBezTo>
                    <a:cubicBezTo>
                      <a:pt x="26" y="54"/>
                      <a:pt x="25" y="55"/>
                      <a:pt x="26" y="56"/>
                    </a:cubicBezTo>
                    <a:cubicBezTo>
                      <a:pt x="26" y="56"/>
                      <a:pt x="26" y="54"/>
                      <a:pt x="25" y="53"/>
                    </a:cubicBezTo>
                    <a:cubicBezTo>
                      <a:pt x="26" y="53"/>
                      <a:pt x="25" y="51"/>
                      <a:pt x="26" y="52"/>
                    </a:cubicBezTo>
                    <a:cubicBezTo>
                      <a:pt x="26" y="54"/>
                      <a:pt x="26" y="53"/>
                      <a:pt x="26" y="54"/>
                    </a:cubicBezTo>
                    <a:cubicBezTo>
                      <a:pt x="27" y="54"/>
                      <a:pt x="25" y="50"/>
                      <a:pt x="26" y="50"/>
                    </a:cubicBezTo>
                    <a:cubicBezTo>
                      <a:pt x="25" y="49"/>
                      <a:pt x="25" y="46"/>
                      <a:pt x="25" y="45"/>
                    </a:cubicBezTo>
                    <a:cubicBezTo>
                      <a:pt x="25" y="45"/>
                      <a:pt x="25" y="46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7" y="50"/>
                      <a:pt x="26" y="52"/>
                      <a:pt x="27" y="55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7" y="55"/>
                      <a:pt x="28" y="56"/>
                      <a:pt x="28" y="55"/>
                    </a:cubicBezTo>
                    <a:cubicBezTo>
                      <a:pt x="28" y="54"/>
                      <a:pt x="28" y="56"/>
                      <a:pt x="28" y="55"/>
                    </a:cubicBezTo>
                    <a:cubicBezTo>
                      <a:pt x="28" y="54"/>
                      <a:pt x="27" y="51"/>
                      <a:pt x="28" y="52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29" y="56"/>
                      <a:pt x="28" y="53"/>
                      <a:pt x="29" y="54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30" y="55"/>
                      <a:pt x="32" y="55"/>
                      <a:pt x="31" y="51"/>
                    </a:cubicBezTo>
                    <a:cubicBezTo>
                      <a:pt x="32" y="52"/>
                      <a:pt x="32" y="52"/>
                      <a:pt x="33" y="53"/>
                    </a:cubicBezTo>
                    <a:cubicBezTo>
                      <a:pt x="33" y="53"/>
                      <a:pt x="33" y="51"/>
                      <a:pt x="33" y="51"/>
                    </a:cubicBezTo>
                    <a:cubicBezTo>
                      <a:pt x="34" y="53"/>
                      <a:pt x="34" y="53"/>
                      <a:pt x="34" y="53"/>
                    </a:cubicBezTo>
                    <a:cubicBezTo>
                      <a:pt x="34" y="54"/>
                      <a:pt x="34" y="52"/>
                      <a:pt x="34" y="51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4"/>
                      <a:pt x="35" y="51"/>
                      <a:pt x="35" y="51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0"/>
                      <a:pt x="35" y="50"/>
                      <a:pt x="36" y="52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7" y="52"/>
                      <a:pt x="37" y="52"/>
                      <a:pt x="38" y="51"/>
                    </a:cubicBezTo>
                    <a:cubicBezTo>
                      <a:pt x="37" y="51"/>
                      <a:pt x="37" y="50"/>
                      <a:pt x="37" y="49"/>
                    </a:cubicBezTo>
                    <a:cubicBezTo>
                      <a:pt x="36" y="46"/>
                      <a:pt x="37" y="49"/>
                      <a:pt x="37" y="47"/>
                    </a:cubicBezTo>
                    <a:cubicBezTo>
                      <a:pt x="37" y="48"/>
                      <a:pt x="38" y="49"/>
                      <a:pt x="38" y="50"/>
                    </a:cubicBezTo>
                    <a:cubicBezTo>
                      <a:pt x="39" y="52"/>
                      <a:pt x="39" y="50"/>
                      <a:pt x="40" y="50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2" y="51"/>
                      <a:pt x="41" y="48"/>
                      <a:pt x="42" y="49"/>
                    </a:cubicBezTo>
                    <a:cubicBezTo>
                      <a:pt x="42" y="48"/>
                      <a:pt x="41" y="45"/>
                      <a:pt x="41" y="45"/>
                    </a:cubicBezTo>
                    <a:cubicBezTo>
                      <a:pt x="41" y="43"/>
                      <a:pt x="42" y="47"/>
                      <a:pt x="43" y="48"/>
                    </a:cubicBezTo>
                    <a:cubicBezTo>
                      <a:pt x="43" y="48"/>
                      <a:pt x="43" y="47"/>
                      <a:pt x="43" y="47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3" y="47"/>
                      <a:pt x="43" y="46"/>
                      <a:pt x="44" y="47"/>
                    </a:cubicBezTo>
                    <a:cubicBezTo>
                      <a:pt x="44" y="47"/>
                      <a:pt x="44" y="47"/>
                      <a:pt x="44" y="47"/>
                    </a:cubicBezTo>
                    <a:cubicBezTo>
                      <a:pt x="44" y="47"/>
                      <a:pt x="45" y="48"/>
                      <a:pt x="45" y="48"/>
                    </a:cubicBezTo>
                    <a:cubicBezTo>
                      <a:pt x="44" y="46"/>
                      <a:pt x="45" y="47"/>
                      <a:pt x="45" y="45"/>
                    </a:cubicBezTo>
                    <a:cubicBezTo>
                      <a:pt x="45" y="46"/>
                      <a:pt x="45" y="46"/>
                      <a:pt x="45" y="46"/>
                    </a:cubicBezTo>
                    <a:cubicBezTo>
                      <a:pt x="45" y="44"/>
                      <a:pt x="45" y="44"/>
                      <a:pt x="45" y="44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6" y="47"/>
                      <a:pt x="46" y="47"/>
                      <a:pt x="46" y="47"/>
                    </a:cubicBezTo>
                    <a:cubicBezTo>
                      <a:pt x="46" y="48"/>
                      <a:pt x="45" y="45"/>
                      <a:pt x="45" y="45"/>
                    </a:cubicBezTo>
                    <a:cubicBezTo>
                      <a:pt x="45" y="43"/>
                      <a:pt x="46" y="45"/>
                      <a:pt x="46" y="45"/>
                    </a:cubicBezTo>
                    <a:cubicBezTo>
                      <a:pt x="46" y="46"/>
                      <a:pt x="46" y="45"/>
                      <a:pt x="46" y="45"/>
                    </a:cubicBezTo>
                    <a:cubicBezTo>
                      <a:pt x="46" y="47"/>
                      <a:pt x="46" y="46"/>
                      <a:pt x="46" y="47"/>
                    </a:cubicBezTo>
                    <a:cubicBezTo>
                      <a:pt x="46" y="47"/>
                      <a:pt x="46" y="45"/>
                      <a:pt x="46" y="45"/>
                    </a:cubicBezTo>
                    <a:cubicBezTo>
                      <a:pt x="46" y="45"/>
                      <a:pt x="47" y="45"/>
                      <a:pt x="47" y="46"/>
                    </a:cubicBezTo>
                    <a:cubicBezTo>
                      <a:pt x="47" y="45"/>
                      <a:pt x="47" y="45"/>
                      <a:pt x="47" y="45"/>
                    </a:cubicBezTo>
                    <a:cubicBezTo>
                      <a:pt x="47" y="44"/>
                      <a:pt x="46" y="44"/>
                      <a:pt x="46" y="43"/>
                    </a:cubicBezTo>
                    <a:cubicBezTo>
                      <a:pt x="46" y="43"/>
                      <a:pt x="46" y="42"/>
                      <a:pt x="46" y="43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3"/>
                      <a:pt x="47" y="43"/>
                      <a:pt x="46" y="42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3"/>
                      <a:pt x="47" y="43"/>
                      <a:pt x="47" y="42"/>
                    </a:cubicBezTo>
                    <a:cubicBezTo>
                      <a:pt x="48" y="44"/>
                      <a:pt x="49" y="46"/>
                      <a:pt x="49" y="46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49" y="44"/>
                      <a:pt x="49" y="44"/>
                      <a:pt x="50" y="45"/>
                    </a:cubicBezTo>
                    <a:cubicBezTo>
                      <a:pt x="51" y="46"/>
                      <a:pt x="48" y="40"/>
                      <a:pt x="49" y="42"/>
                    </a:cubicBezTo>
                    <a:cubicBezTo>
                      <a:pt x="50" y="44"/>
                      <a:pt x="50" y="44"/>
                      <a:pt x="51" y="44"/>
                    </a:cubicBezTo>
                    <a:cubicBezTo>
                      <a:pt x="50" y="43"/>
                      <a:pt x="50" y="43"/>
                      <a:pt x="50" y="43"/>
                    </a:cubicBezTo>
                    <a:cubicBezTo>
                      <a:pt x="50" y="42"/>
                      <a:pt x="51" y="45"/>
                      <a:pt x="50" y="43"/>
                    </a:cubicBezTo>
                    <a:cubicBezTo>
                      <a:pt x="50" y="42"/>
                      <a:pt x="50" y="42"/>
                      <a:pt x="50" y="42"/>
                    </a:cubicBezTo>
                    <a:cubicBezTo>
                      <a:pt x="52" y="46"/>
                      <a:pt x="52" y="42"/>
                      <a:pt x="54" y="44"/>
                    </a:cubicBezTo>
                    <a:cubicBezTo>
                      <a:pt x="52" y="42"/>
                      <a:pt x="54" y="43"/>
                      <a:pt x="53" y="42"/>
                    </a:cubicBezTo>
                    <a:cubicBezTo>
                      <a:pt x="54" y="45"/>
                      <a:pt x="54" y="42"/>
                      <a:pt x="54" y="43"/>
                    </a:cubicBezTo>
                    <a:cubicBezTo>
                      <a:pt x="53" y="41"/>
                      <a:pt x="53" y="41"/>
                      <a:pt x="53" y="41"/>
                    </a:cubicBezTo>
                    <a:cubicBezTo>
                      <a:pt x="54" y="42"/>
                      <a:pt x="53" y="37"/>
                      <a:pt x="54" y="40"/>
                    </a:cubicBezTo>
                    <a:cubicBezTo>
                      <a:pt x="55" y="40"/>
                      <a:pt x="55" y="41"/>
                      <a:pt x="55" y="42"/>
                    </a:cubicBezTo>
                    <a:cubicBezTo>
                      <a:pt x="56" y="44"/>
                      <a:pt x="55" y="39"/>
                      <a:pt x="56" y="42"/>
                    </a:cubicBezTo>
                    <a:cubicBezTo>
                      <a:pt x="56" y="41"/>
                      <a:pt x="55" y="40"/>
                      <a:pt x="55" y="39"/>
                    </a:cubicBezTo>
                    <a:cubicBezTo>
                      <a:pt x="56" y="40"/>
                      <a:pt x="57" y="41"/>
                      <a:pt x="57" y="41"/>
                    </a:cubicBezTo>
                    <a:cubicBezTo>
                      <a:pt x="57" y="41"/>
                      <a:pt x="57" y="40"/>
                      <a:pt x="57" y="40"/>
                    </a:cubicBezTo>
                    <a:cubicBezTo>
                      <a:pt x="57" y="41"/>
                      <a:pt x="57" y="41"/>
                      <a:pt x="57" y="42"/>
                    </a:cubicBezTo>
                    <a:cubicBezTo>
                      <a:pt x="58" y="42"/>
                      <a:pt x="58" y="41"/>
                      <a:pt x="58" y="40"/>
                    </a:cubicBezTo>
                    <a:cubicBezTo>
                      <a:pt x="59" y="41"/>
                      <a:pt x="59" y="40"/>
                      <a:pt x="60" y="41"/>
                    </a:cubicBezTo>
                    <a:cubicBezTo>
                      <a:pt x="59" y="39"/>
                      <a:pt x="61" y="42"/>
                      <a:pt x="60" y="39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60" y="39"/>
                      <a:pt x="59" y="37"/>
                      <a:pt x="59" y="37"/>
                    </a:cubicBezTo>
                    <a:cubicBezTo>
                      <a:pt x="60" y="39"/>
                      <a:pt x="60" y="39"/>
                      <a:pt x="60" y="39"/>
                    </a:cubicBezTo>
                    <a:cubicBezTo>
                      <a:pt x="61" y="41"/>
                      <a:pt x="61" y="39"/>
                      <a:pt x="61" y="40"/>
                    </a:cubicBezTo>
                    <a:cubicBezTo>
                      <a:pt x="60" y="38"/>
                      <a:pt x="62" y="40"/>
                      <a:pt x="61" y="38"/>
                    </a:cubicBezTo>
                    <a:cubicBezTo>
                      <a:pt x="61" y="38"/>
                      <a:pt x="61" y="38"/>
                      <a:pt x="61" y="38"/>
                    </a:cubicBezTo>
                    <a:cubicBezTo>
                      <a:pt x="61" y="37"/>
                      <a:pt x="60" y="37"/>
                      <a:pt x="61" y="36"/>
                    </a:cubicBezTo>
                    <a:cubicBezTo>
                      <a:pt x="61" y="36"/>
                      <a:pt x="62" y="38"/>
                      <a:pt x="62" y="38"/>
                    </a:cubicBezTo>
                    <a:cubicBezTo>
                      <a:pt x="62" y="39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7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3" y="38"/>
                      <a:pt x="63" y="38"/>
                    </a:cubicBezTo>
                    <a:cubicBezTo>
                      <a:pt x="63" y="38"/>
                      <a:pt x="63" y="38"/>
                      <a:pt x="63" y="38"/>
                    </a:cubicBezTo>
                    <a:cubicBezTo>
                      <a:pt x="63" y="38"/>
                      <a:pt x="63" y="38"/>
                      <a:pt x="63" y="38"/>
                    </a:cubicBezTo>
                    <a:cubicBezTo>
                      <a:pt x="64" y="40"/>
                      <a:pt x="64" y="40"/>
                      <a:pt x="64" y="40"/>
                    </a:cubicBezTo>
                    <a:cubicBezTo>
                      <a:pt x="64" y="40"/>
                      <a:pt x="64" y="38"/>
                      <a:pt x="63" y="37"/>
                    </a:cubicBezTo>
                    <a:cubicBezTo>
                      <a:pt x="64" y="38"/>
                      <a:pt x="65" y="36"/>
                      <a:pt x="65" y="36"/>
                    </a:cubicBezTo>
                    <a:cubicBezTo>
                      <a:pt x="65" y="36"/>
                      <a:pt x="65" y="37"/>
                      <a:pt x="65" y="36"/>
                    </a:cubicBezTo>
                    <a:cubicBezTo>
                      <a:pt x="65" y="36"/>
                      <a:pt x="65" y="34"/>
                      <a:pt x="65" y="35"/>
                    </a:cubicBezTo>
                    <a:cubicBezTo>
                      <a:pt x="65" y="35"/>
                      <a:pt x="66" y="36"/>
                      <a:pt x="66" y="36"/>
                    </a:cubicBezTo>
                    <a:cubicBezTo>
                      <a:pt x="66" y="37"/>
                      <a:pt x="66" y="35"/>
                      <a:pt x="66" y="35"/>
                    </a:cubicBezTo>
                    <a:cubicBezTo>
                      <a:pt x="67" y="37"/>
                      <a:pt x="66" y="33"/>
                      <a:pt x="67" y="34"/>
                    </a:cubicBezTo>
                    <a:cubicBezTo>
                      <a:pt x="67" y="34"/>
                      <a:pt x="68" y="35"/>
                      <a:pt x="68" y="36"/>
                    </a:cubicBezTo>
                    <a:cubicBezTo>
                      <a:pt x="68" y="35"/>
                      <a:pt x="68" y="34"/>
                      <a:pt x="68" y="32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69" y="34"/>
                      <a:pt x="69" y="33"/>
                      <a:pt x="69" y="32"/>
                    </a:cubicBezTo>
                    <a:cubicBezTo>
                      <a:pt x="68" y="31"/>
                      <a:pt x="68" y="30"/>
                      <a:pt x="68" y="30"/>
                    </a:cubicBezTo>
                    <a:cubicBezTo>
                      <a:pt x="68" y="30"/>
                      <a:pt x="68" y="30"/>
                      <a:pt x="68" y="30"/>
                    </a:cubicBezTo>
                    <a:cubicBezTo>
                      <a:pt x="68" y="29"/>
                      <a:pt x="68" y="29"/>
                      <a:pt x="68" y="29"/>
                    </a:cubicBezTo>
                    <a:cubicBezTo>
                      <a:pt x="69" y="30"/>
                      <a:pt x="68" y="30"/>
                      <a:pt x="69" y="30"/>
                    </a:cubicBezTo>
                    <a:cubicBezTo>
                      <a:pt x="70" y="33"/>
                      <a:pt x="70" y="31"/>
                      <a:pt x="70" y="32"/>
                    </a:cubicBezTo>
                    <a:cubicBezTo>
                      <a:pt x="70" y="30"/>
                      <a:pt x="70" y="30"/>
                      <a:pt x="70" y="30"/>
                    </a:cubicBezTo>
                    <a:cubicBezTo>
                      <a:pt x="70" y="29"/>
                      <a:pt x="71" y="31"/>
                      <a:pt x="71" y="31"/>
                    </a:cubicBezTo>
                    <a:cubicBezTo>
                      <a:pt x="69" y="26"/>
                      <a:pt x="69" y="26"/>
                      <a:pt x="69" y="26"/>
                    </a:cubicBezTo>
                    <a:cubicBezTo>
                      <a:pt x="69" y="27"/>
                      <a:pt x="71" y="28"/>
                      <a:pt x="71" y="29"/>
                    </a:cubicBezTo>
                    <a:cubicBezTo>
                      <a:pt x="71" y="29"/>
                      <a:pt x="70" y="26"/>
                      <a:pt x="70" y="24"/>
                    </a:cubicBezTo>
                    <a:cubicBezTo>
                      <a:pt x="70" y="25"/>
                      <a:pt x="70" y="24"/>
                      <a:pt x="70" y="23"/>
                    </a:cubicBezTo>
                    <a:cubicBezTo>
                      <a:pt x="71" y="25"/>
                      <a:pt x="70" y="23"/>
                      <a:pt x="71" y="24"/>
                    </a:cubicBezTo>
                    <a:cubicBezTo>
                      <a:pt x="72" y="26"/>
                      <a:pt x="72" y="26"/>
                      <a:pt x="72" y="26"/>
                    </a:cubicBezTo>
                    <a:cubicBezTo>
                      <a:pt x="71" y="26"/>
                      <a:pt x="73" y="28"/>
                      <a:pt x="73" y="29"/>
                    </a:cubicBezTo>
                    <a:cubicBezTo>
                      <a:pt x="73" y="28"/>
                      <a:pt x="74" y="28"/>
                      <a:pt x="75" y="29"/>
                    </a:cubicBezTo>
                    <a:cubicBezTo>
                      <a:pt x="73" y="26"/>
                      <a:pt x="74" y="27"/>
                      <a:pt x="73" y="25"/>
                    </a:cubicBezTo>
                    <a:cubicBezTo>
                      <a:pt x="74" y="24"/>
                      <a:pt x="74" y="27"/>
                      <a:pt x="75" y="27"/>
                    </a:cubicBezTo>
                    <a:cubicBezTo>
                      <a:pt x="75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5"/>
                      <a:pt x="77" y="26"/>
                      <a:pt x="77" y="23"/>
                    </a:cubicBezTo>
                    <a:cubicBezTo>
                      <a:pt x="77" y="25"/>
                      <a:pt x="77" y="25"/>
                      <a:pt x="77" y="25"/>
                    </a:cubicBezTo>
                    <a:cubicBezTo>
                      <a:pt x="78" y="25"/>
                      <a:pt x="76" y="22"/>
                      <a:pt x="77" y="23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3"/>
                      <a:pt x="79" y="25"/>
                      <a:pt x="78" y="23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3"/>
                      <a:pt x="79" y="24"/>
                      <a:pt x="79" y="22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80" y="25"/>
                      <a:pt x="79" y="22"/>
                      <a:pt x="80" y="22"/>
                    </a:cubicBezTo>
                    <a:cubicBezTo>
                      <a:pt x="80" y="22"/>
                      <a:pt x="81" y="23"/>
                      <a:pt x="81" y="23"/>
                    </a:cubicBezTo>
                    <a:cubicBezTo>
                      <a:pt x="80" y="22"/>
                      <a:pt x="81" y="22"/>
                      <a:pt x="81" y="21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4" y="22"/>
                      <a:pt x="86" y="22"/>
                      <a:pt x="86" y="19"/>
                    </a:cubicBezTo>
                    <a:cubicBezTo>
                      <a:pt x="88" y="21"/>
                      <a:pt x="87" y="21"/>
                      <a:pt x="87" y="22"/>
                    </a:cubicBezTo>
                    <a:cubicBezTo>
                      <a:pt x="87" y="20"/>
                      <a:pt x="87" y="22"/>
                      <a:pt x="88" y="21"/>
                    </a:cubicBezTo>
                    <a:cubicBezTo>
                      <a:pt x="88" y="21"/>
                      <a:pt x="88" y="21"/>
                      <a:pt x="88" y="21"/>
                    </a:cubicBezTo>
                    <a:cubicBezTo>
                      <a:pt x="88" y="20"/>
                      <a:pt x="89" y="22"/>
                      <a:pt x="89" y="21"/>
                    </a:cubicBezTo>
                    <a:cubicBezTo>
                      <a:pt x="88" y="20"/>
                      <a:pt x="88" y="20"/>
                      <a:pt x="88" y="20"/>
                    </a:cubicBezTo>
                    <a:cubicBezTo>
                      <a:pt x="88" y="19"/>
                      <a:pt x="90" y="23"/>
                      <a:pt x="89" y="20"/>
                    </a:cubicBezTo>
                    <a:cubicBezTo>
                      <a:pt x="90" y="22"/>
                      <a:pt x="90" y="22"/>
                      <a:pt x="90" y="22"/>
                    </a:cubicBezTo>
                    <a:cubicBezTo>
                      <a:pt x="89" y="19"/>
                      <a:pt x="91" y="22"/>
                      <a:pt x="90" y="20"/>
                    </a:cubicBezTo>
                    <a:cubicBezTo>
                      <a:pt x="90" y="20"/>
                      <a:pt x="90" y="20"/>
                      <a:pt x="90" y="20"/>
                    </a:cubicBezTo>
                    <a:cubicBezTo>
                      <a:pt x="91" y="21"/>
                      <a:pt x="90" y="17"/>
                      <a:pt x="91" y="19"/>
                    </a:cubicBezTo>
                    <a:cubicBezTo>
                      <a:pt x="91" y="19"/>
                      <a:pt x="91" y="18"/>
                      <a:pt x="91" y="16"/>
                    </a:cubicBezTo>
                    <a:cubicBezTo>
                      <a:pt x="92" y="19"/>
                      <a:pt x="92" y="19"/>
                      <a:pt x="92" y="19"/>
                    </a:cubicBezTo>
                    <a:cubicBezTo>
                      <a:pt x="93" y="17"/>
                      <a:pt x="94" y="17"/>
                      <a:pt x="94" y="14"/>
                    </a:cubicBezTo>
                    <a:cubicBezTo>
                      <a:pt x="95" y="15"/>
                      <a:pt x="95" y="15"/>
                      <a:pt x="95" y="15"/>
                    </a:cubicBezTo>
                    <a:cubicBezTo>
                      <a:pt x="95" y="13"/>
                      <a:pt x="97" y="17"/>
                      <a:pt x="96" y="13"/>
                    </a:cubicBezTo>
                    <a:cubicBezTo>
                      <a:pt x="96" y="11"/>
                      <a:pt x="96" y="11"/>
                      <a:pt x="96" y="11"/>
                    </a:cubicBezTo>
                    <a:cubicBezTo>
                      <a:pt x="97" y="13"/>
                      <a:pt x="97" y="13"/>
                      <a:pt x="97" y="13"/>
                    </a:cubicBezTo>
                    <a:cubicBezTo>
                      <a:pt x="97" y="12"/>
                      <a:pt x="98" y="13"/>
                      <a:pt x="97" y="11"/>
                    </a:cubicBezTo>
                    <a:cubicBezTo>
                      <a:pt x="98" y="13"/>
                      <a:pt x="98" y="13"/>
                      <a:pt x="98" y="13"/>
                    </a:cubicBezTo>
                    <a:cubicBezTo>
                      <a:pt x="98" y="13"/>
                      <a:pt x="98" y="10"/>
                      <a:pt x="98" y="11"/>
                    </a:cubicBezTo>
                    <a:cubicBezTo>
                      <a:pt x="98" y="11"/>
                      <a:pt x="98" y="11"/>
                      <a:pt x="98" y="11"/>
                    </a:cubicBezTo>
                    <a:cubicBezTo>
                      <a:pt x="101" y="14"/>
                      <a:pt x="104" y="15"/>
                      <a:pt x="104" y="11"/>
                    </a:cubicBezTo>
                    <a:cubicBezTo>
                      <a:pt x="104" y="10"/>
                      <a:pt x="105" y="13"/>
                      <a:pt x="105" y="13"/>
                    </a:cubicBezTo>
                    <a:cubicBezTo>
                      <a:pt x="106" y="9"/>
                      <a:pt x="109" y="14"/>
                      <a:pt x="109" y="8"/>
                    </a:cubicBezTo>
                    <a:cubicBezTo>
                      <a:pt x="110" y="6"/>
                      <a:pt x="108" y="1"/>
                      <a:pt x="1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894" name="Freeform 114"/>
              <p:cNvSpPr>
                <a:spLocks/>
              </p:cNvSpPr>
              <p:nvPr/>
            </p:nvSpPr>
            <p:spPr bwMode="auto">
              <a:xfrm>
                <a:off x="6521" y="1354"/>
                <a:ext cx="7" cy="2"/>
              </a:xfrm>
              <a:custGeom>
                <a:avLst/>
                <a:gdLst>
                  <a:gd name="T0" fmla="*/ 7 w 7"/>
                  <a:gd name="T1" fmla="*/ 0 h 2"/>
                  <a:gd name="T2" fmla="*/ 7 w 7"/>
                  <a:gd name="T3" fmla="*/ 0 h 2"/>
                  <a:gd name="T4" fmla="*/ 0 w 7"/>
                  <a:gd name="T5" fmla="*/ 2 h 2"/>
                  <a:gd name="T6" fmla="*/ 7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0"/>
                    </a:moveTo>
                    <a:lnTo>
                      <a:pt x="7" y="0"/>
                    </a:lnTo>
                    <a:lnTo>
                      <a:pt x="0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895" name="Freeform 115"/>
              <p:cNvSpPr>
                <a:spLocks/>
              </p:cNvSpPr>
              <p:nvPr/>
            </p:nvSpPr>
            <p:spPr bwMode="auto">
              <a:xfrm>
                <a:off x="6564" y="1292"/>
                <a:ext cx="88" cy="283"/>
              </a:xfrm>
              <a:custGeom>
                <a:avLst/>
                <a:gdLst>
                  <a:gd name="T0" fmla="*/ 15 w 37"/>
                  <a:gd name="T1" fmla="*/ 54 h 119"/>
                  <a:gd name="T2" fmla="*/ 12 w 37"/>
                  <a:gd name="T3" fmla="*/ 62 h 119"/>
                  <a:gd name="T4" fmla="*/ 8 w 37"/>
                  <a:gd name="T5" fmla="*/ 67 h 119"/>
                  <a:gd name="T6" fmla="*/ 6 w 37"/>
                  <a:gd name="T7" fmla="*/ 78 h 119"/>
                  <a:gd name="T8" fmla="*/ 4 w 37"/>
                  <a:gd name="T9" fmla="*/ 84 h 119"/>
                  <a:gd name="T10" fmla="*/ 2 w 37"/>
                  <a:gd name="T11" fmla="*/ 96 h 119"/>
                  <a:gd name="T12" fmla="*/ 5 w 37"/>
                  <a:gd name="T13" fmla="*/ 103 h 119"/>
                  <a:gd name="T14" fmla="*/ 2 w 37"/>
                  <a:gd name="T15" fmla="*/ 111 h 119"/>
                  <a:gd name="T16" fmla="*/ 2 w 37"/>
                  <a:gd name="T17" fmla="*/ 115 h 119"/>
                  <a:gd name="T18" fmla="*/ 7 w 37"/>
                  <a:gd name="T19" fmla="*/ 117 h 119"/>
                  <a:gd name="T20" fmla="*/ 8 w 37"/>
                  <a:gd name="T21" fmla="*/ 117 h 119"/>
                  <a:gd name="T22" fmla="*/ 9 w 37"/>
                  <a:gd name="T23" fmla="*/ 115 h 119"/>
                  <a:gd name="T24" fmla="*/ 12 w 37"/>
                  <a:gd name="T25" fmla="*/ 113 h 119"/>
                  <a:gd name="T26" fmla="*/ 15 w 37"/>
                  <a:gd name="T27" fmla="*/ 110 h 119"/>
                  <a:gd name="T28" fmla="*/ 17 w 37"/>
                  <a:gd name="T29" fmla="*/ 110 h 119"/>
                  <a:gd name="T30" fmla="*/ 17 w 37"/>
                  <a:gd name="T31" fmla="*/ 108 h 119"/>
                  <a:gd name="T32" fmla="*/ 18 w 37"/>
                  <a:gd name="T33" fmla="*/ 108 h 119"/>
                  <a:gd name="T34" fmla="*/ 21 w 37"/>
                  <a:gd name="T35" fmla="*/ 108 h 119"/>
                  <a:gd name="T36" fmla="*/ 15 w 37"/>
                  <a:gd name="T37" fmla="*/ 104 h 119"/>
                  <a:gd name="T38" fmla="*/ 18 w 37"/>
                  <a:gd name="T39" fmla="*/ 104 h 119"/>
                  <a:gd name="T40" fmla="*/ 20 w 37"/>
                  <a:gd name="T41" fmla="*/ 104 h 119"/>
                  <a:gd name="T42" fmla="*/ 22 w 37"/>
                  <a:gd name="T43" fmla="*/ 102 h 119"/>
                  <a:gd name="T44" fmla="*/ 20 w 37"/>
                  <a:gd name="T45" fmla="*/ 100 h 119"/>
                  <a:gd name="T46" fmla="*/ 22 w 37"/>
                  <a:gd name="T47" fmla="*/ 99 h 119"/>
                  <a:gd name="T48" fmla="*/ 15 w 37"/>
                  <a:gd name="T49" fmla="*/ 95 h 119"/>
                  <a:gd name="T50" fmla="*/ 21 w 37"/>
                  <a:gd name="T51" fmla="*/ 97 h 119"/>
                  <a:gd name="T52" fmla="*/ 24 w 37"/>
                  <a:gd name="T53" fmla="*/ 92 h 119"/>
                  <a:gd name="T54" fmla="*/ 24 w 37"/>
                  <a:gd name="T55" fmla="*/ 89 h 119"/>
                  <a:gd name="T56" fmla="*/ 21 w 37"/>
                  <a:gd name="T57" fmla="*/ 85 h 119"/>
                  <a:gd name="T58" fmla="*/ 26 w 37"/>
                  <a:gd name="T59" fmla="*/ 81 h 119"/>
                  <a:gd name="T60" fmla="*/ 24 w 37"/>
                  <a:gd name="T61" fmla="*/ 78 h 119"/>
                  <a:gd name="T62" fmla="*/ 25 w 37"/>
                  <a:gd name="T63" fmla="*/ 77 h 119"/>
                  <a:gd name="T64" fmla="*/ 23 w 37"/>
                  <a:gd name="T65" fmla="*/ 75 h 119"/>
                  <a:gd name="T66" fmla="*/ 27 w 37"/>
                  <a:gd name="T67" fmla="*/ 75 h 119"/>
                  <a:gd name="T68" fmla="*/ 26 w 37"/>
                  <a:gd name="T69" fmla="*/ 72 h 119"/>
                  <a:gd name="T70" fmla="*/ 25 w 37"/>
                  <a:gd name="T71" fmla="*/ 67 h 119"/>
                  <a:gd name="T72" fmla="*/ 29 w 37"/>
                  <a:gd name="T73" fmla="*/ 65 h 119"/>
                  <a:gd name="T74" fmla="*/ 28 w 37"/>
                  <a:gd name="T75" fmla="*/ 61 h 119"/>
                  <a:gd name="T76" fmla="*/ 29 w 37"/>
                  <a:gd name="T77" fmla="*/ 59 h 119"/>
                  <a:gd name="T78" fmla="*/ 29 w 37"/>
                  <a:gd name="T79" fmla="*/ 59 h 119"/>
                  <a:gd name="T80" fmla="*/ 29 w 37"/>
                  <a:gd name="T81" fmla="*/ 56 h 119"/>
                  <a:gd name="T82" fmla="*/ 27 w 37"/>
                  <a:gd name="T83" fmla="*/ 51 h 119"/>
                  <a:gd name="T84" fmla="*/ 25 w 37"/>
                  <a:gd name="T85" fmla="*/ 49 h 119"/>
                  <a:gd name="T86" fmla="*/ 27 w 37"/>
                  <a:gd name="T87" fmla="*/ 47 h 119"/>
                  <a:gd name="T88" fmla="*/ 29 w 37"/>
                  <a:gd name="T89" fmla="*/ 44 h 119"/>
                  <a:gd name="T90" fmla="*/ 27 w 37"/>
                  <a:gd name="T91" fmla="*/ 39 h 119"/>
                  <a:gd name="T92" fmla="*/ 28 w 37"/>
                  <a:gd name="T93" fmla="*/ 37 h 119"/>
                  <a:gd name="T94" fmla="*/ 31 w 37"/>
                  <a:gd name="T95" fmla="*/ 30 h 119"/>
                  <a:gd name="T96" fmla="*/ 32 w 37"/>
                  <a:gd name="T97" fmla="*/ 27 h 119"/>
                  <a:gd name="T98" fmla="*/ 29 w 37"/>
                  <a:gd name="T99" fmla="*/ 19 h 119"/>
                  <a:gd name="T100" fmla="*/ 30 w 37"/>
                  <a:gd name="T101" fmla="*/ 16 h 119"/>
                  <a:gd name="T102" fmla="*/ 26 w 37"/>
                  <a:gd name="T103" fmla="*/ 0 h 119"/>
                  <a:gd name="T104" fmla="*/ 18 w 37"/>
                  <a:gd name="T105" fmla="*/ 21 h 119"/>
                  <a:gd name="T106" fmla="*/ 11 w 37"/>
                  <a:gd name="T107" fmla="*/ 38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119">
                    <a:moveTo>
                      <a:pt x="11" y="38"/>
                    </a:moveTo>
                    <a:cubicBezTo>
                      <a:pt x="11" y="42"/>
                      <a:pt x="12" y="46"/>
                      <a:pt x="12" y="50"/>
                    </a:cubicBezTo>
                    <a:cubicBezTo>
                      <a:pt x="15" y="51"/>
                      <a:pt x="13" y="52"/>
                      <a:pt x="16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6" y="53"/>
                      <a:pt x="14" y="53"/>
                      <a:pt x="13" y="54"/>
                    </a:cubicBezTo>
                    <a:cubicBezTo>
                      <a:pt x="14" y="54"/>
                      <a:pt x="13" y="54"/>
                      <a:pt x="15" y="54"/>
                    </a:cubicBezTo>
                    <a:cubicBezTo>
                      <a:pt x="17" y="55"/>
                      <a:pt x="12" y="54"/>
                      <a:pt x="13" y="55"/>
                    </a:cubicBezTo>
                    <a:cubicBezTo>
                      <a:pt x="13" y="55"/>
                      <a:pt x="14" y="55"/>
                      <a:pt x="14" y="55"/>
                    </a:cubicBezTo>
                    <a:cubicBezTo>
                      <a:pt x="16" y="56"/>
                      <a:pt x="13" y="55"/>
                      <a:pt x="11" y="55"/>
                    </a:cubicBezTo>
                    <a:cubicBezTo>
                      <a:pt x="11" y="57"/>
                      <a:pt x="13" y="59"/>
                      <a:pt x="11" y="61"/>
                    </a:cubicBezTo>
                    <a:cubicBezTo>
                      <a:pt x="11" y="60"/>
                      <a:pt x="13" y="61"/>
                      <a:pt x="13" y="61"/>
                    </a:cubicBezTo>
                    <a:cubicBezTo>
                      <a:pt x="9" y="60"/>
                      <a:pt x="13" y="62"/>
                      <a:pt x="12" y="62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9" y="62"/>
                      <a:pt x="11" y="63"/>
                      <a:pt x="10" y="63"/>
                    </a:cubicBezTo>
                    <a:cubicBezTo>
                      <a:pt x="11" y="64"/>
                      <a:pt x="8" y="64"/>
                      <a:pt x="9" y="65"/>
                    </a:cubicBezTo>
                    <a:cubicBezTo>
                      <a:pt x="8" y="64"/>
                      <a:pt x="8" y="65"/>
                      <a:pt x="8" y="65"/>
                    </a:cubicBezTo>
                    <a:cubicBezTo>
                      <a:pt x="11" y="66"/>
                      <a:pt x="6" y="66"/>
                      <a:pt x="8" y="67"/>
                    </a:cubicBezTo>
                    <a:cubicBezTo>
                      <a:pt x="8" y="67"/>
                      <a:pt x="8" y="67"/>
                      <a:pt x="8" y="67"/>
                    </a:cubicBezTo>
                    <a:cubicBezTo>
                      <a:pt x="8" y="68"/>
                      <a:pt x="6" y="70"/>
                      <a:pt x="8" y="72"/>
                    </a:cubicBezTo>
                    <a:cubicBezTo>
                      <a:pt x="8" y="73"/>
                      <a:pt x="4" y="73"/>
                      <a:pt x="5" y="75"/>
                    </a:cubicBezTo>
                    <a:cubicBezTo>
                      <a:pt x="7" y="76"/>
                      <a:pt x="7" y="76"/>
                      <a:pt x="7" y="76"/>
                    </a:cubicBezTo>
                    <a:cubicBezTo>
                      <a:pt x="7" y="76"/>
                      <a:pt x="6" y="75"/>
                      <a:pt x="5" y="75"/>
                    </a:cubicBezTo>
                    <a:cubicBezTo>
                      <a:pt x="7" y="76"/>
                      <a:pt x="5" y="76"/>
                      <a:pt x="5" y="77"/>
                    </a:cubicBezTo>
                    <a:cubicBezTo>
                      <a:pt x="5" y="77"/>
                      <a:pt x="5" y="78"/>
                      <a:pt x="6" y="78"/>
                    </a:cubicBezTo>
                    <a:cubicBezTo>
                      <a:pt x="4" y="78"/>
                      <a:pt x="7" y="80"/>
                      <a:pt x="5" y="80"/>
                    </a:cubicBezTo>
                    <a:cubicBezTo>
                      <a:pt x="8" y="81"/>
                      <a:pt x="6" y="80"/>
                      <a:pt x="7" y="81"/>
                    </a:cubicBezTo>
                    <a:cubicBezTo>
                      <a:pt x="7" y="81"/>
                      <a:pt x="6" y="81"/>
                      <a:pt x="5" y="81"/>
                    </a:cubicBezTo>
                    <a:cubicBezTo>
                      <a:pt x="6" y="81"/>
                      <a:pt x="6" y="82"/>
                      <a:pt x="4" y="82"/>
                    </a:cubicBezTo>
                    <a:cubicBezTo>
                      <a:pt x="5" y="82"/>
                      <a:pt x="6" y="83"/>
                      <a:pt x="6" y="83"/>
                    </a:cubicBezTo>
                    <a:cubicBezTo>
                      <a:pt x="3" y="83"/>
                      <a:pt x="5" y="84"/>
                      <a:pt x="4" y="84"/>
                    </a:cubicBezTo>
                    <a:cubicBezTo>
                      <a:pt x="6" y="85"/>
                      <a:pt x="8" y="86"/>
                      <a:pt x="7" y="86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5" y="86"/>
                      <a:pt x="2" y="87"/>
                      <a:pt x="4" y="90"/>
                    </a:cubicBezTo>
                    <a:cubicBezTo>
                      <a:pt x="3" y="89"/>
                      <a:pt x="3" y="89"/>
                      <a:pt x="3" y="89"/>
                    </a:cubicBezTo>
                    <a:cubicBezTo>
                      <a:pt x="4" y="91"/>
                      <a:pt x="1" y="92"/>
                      <a:pt x="4" y="95"/>
                    </a:cubicBezTo>
                    <a:cubicBezTo>
                      <a:pt x="3" y="95"/>
                      <a:pt x="2" y="95"/>
                      <a:pt x="2" y="96"/>
                    </a:cubicBezTo>
                    <a:cubicBezTo>
                      <a:pt x="3" y="97"/>
                      <a:pt x="3" y="97"/>
                      <a:pt x="5" y="98"/>
                    </a:cubicBezTo>
                    <a:cubicBezTo>
                      <a:pt x="5" y="98"/>
                      <a:pt x="4" y="98"/>
                      <a:pt x="3" y="98"/>
                    </a:cubicBezTo>
                    <a:cubicBezTo>
                      <a:pt x="2" y="98"/>
                      <a:pt x="0" y="98"/>
                      <a:pt x="2" y="99"/>
                    </a:cubicBezTo>
                    <a:cubicBezTo>
                      <a:pt x="1" y="99"/>
                      <a:pt x="1" y="99"/>
                      <a:pt x="1" y="99"/>
                    </a:cubicBezTo>
                    <a:cubicBezTo>
                      <a:pt x="2" y="100"/>
                      <a:pt x="4" y="101"/>
                      <a:pt x="2" y="102"/>
                    </a:cubicBezTo>
                    <a:cubicBezTo>
                      <a:pt x="3" y="102"/>
                      <a:pt x="3" y="103"/>
                      <a:pt x="5" y="103"/>
                    </a:cubicBezTo>
                    <a:cubicBezTo>
                      <a:pt x="5" y="103"/>
                      <a:pt x="3" y="103"/>
                      <a:pt x="4" y="103"/>
                    </a:cubicBezTo>
                    <a:cubicBezTo>
                      <a:pt x="2" y="102"/>
                      <a:pt x="2" y="102"/>
                      <a:pt x="2" y="102"/>
                    </a:cubicBezTo>
                    <a:cubicBezTo>
                      <a:pt x="1" y="104"/>
                      <a:pt x="2" y="105"/>
                      <a:pt x="3" y="107"/>
                    </a:cubicBezTo>
                    <a:cubicBezTo>
                      <a:pt x="0" y="107"/>
                      <a:pt x="3" y="108"/>
                      <a:pt x="1" y="109"/>
                    </a:cubicBezTo>
                    <a:cubicBezTo>
                      <a:pt x="2" y="110"/>
                      <a:pt x="0" y="110"/>
                      <a:pt x="3" y="111"/>
                    </a:cubicBezTo>
                    <a:cubicBezTo>
                      <a:pt x="2" y="111"/>
                      <a:pt x="2" y="111"/>
                      <a:pt x="2" y="111"/>
                    </a:cubicBezTo>
                    <a:cubicBezTo>
                      <a:pt x="1" y="111"/>
                      <a:pt x="2" y="112"/>
                      <a:pt x="1" y="113"/>
                    </a:cubicBezTo>
                    <a:cubicBezTo>
                      <a:pt x="1" y="114"/>
                      <a:pt x="3" y="114"/>
                      <a:pt x="4" y="114"/>
                    </a:cubicBezTo>
                    <a:cubicBezTo>
                      <a:pt x="2" y="114"/>
                      <a:pt x="2" y="114"/>
                      <a:pt x="2" y="114"/>
                    </a:cubicBezTo>
                    <a:cubicBezTo>
                      <a:pt x="3" y="115"/>
                      <a:pt x="5" y="115"/>
                      <a:pt x="7" y="115"/>
                    </a:cubicBezTo>
                    <a:cubicBezTo>
                      <a:pt x="6" y="115"/>
                      <a:pt x="7" y="115"/>
                      <a:pt x="6" y="115"/>
                    </a:cubicBezTo>
                    <a:cubicBezTo>
                      <a:pt x="5" y="115"/>
                      <a:pt x="4" y="115"/>
                      <a:pt x="2" y="115"/>
                    </a:cubicBezTo>
                    <a:cubicBezTo>
                      <a:pt x="1" y="116"/>
                      <a:pt x="5" y="116"/>
                      <a:pt x="3" y="117"/>
                    </a:cubicBezTo>
                    <a:cubicBezTo>
                      <a:pt x="2" y="117"/>
                      <a:pt x="3" y="118"/>
                      <a:pt x="5" y="117"/>
                    </a:cubicBezTo>
                    <a:cubicBezTo>
                      <a:pt x="4" y="117"/>
                      <a:pt x="4" y="118"/>
                      <a:pt x="3" y="118"/>
                    </a:cubicBezTo>
                    <a:cubicBezTo>
                      <a:pt x="3" y="118"/>
                      <a:pt x="3" y="118"/>
                      <a:pt x="4" y="118"/>
                    </a:cubicBezTo>
                    <a:cubicBezTo>
                      <a:pt x="4" y="118"/>
                      <a:pt x="4" y="118"/>
                      <a:pt x="4" y="118"/>
                    </a:cubicBezTo>
                    <a:cubicBezTo>
                      <a:pt x="5" y="118"/>
                      <a:pt x="5" y="118"/>
                      <a:pt x="7" y="117"/>
                    </a:cubicBezTo>
                    <a:cubicBezTo>
                      <a:pt x="7" y="117"/>
                      <a:pt x="6" y="117"/>
                      <a:pt x="7" y="117"/>
                    </a:cubicBezTo>
                    <a:cubicBezTo>
                      <a:pt x="8" y="117"/>
                      <a:pt x="8" y="117"/>
                      <a:pt x="7" y="118"/>
                    </a:cubicBezTo>
                    <a:cubicBezTo>
                      <a:pt x="6" y="118"/>
                      <a:pt x="5" y="118"/>
                      <a:pt x="4" y="119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8" y="118"/>
                      <a:pt x="9" y="117"/>
                    </a:cubicBezTo>
                    <a:cubicBezTo>
                      <a:pt x="8" y="117"/>
                      <a:pt x="8" y="117"/>
                      <a:pt x="8" y="117"/>
                    </a:cubicBezTo>
                    <a:cubicBezTo>
                      <a:pt x="9" y="117"/>
                      <a:pt x="9" y="117"/>
                      <a:pt x="9" y="117"/>
                    </a:cubicBezTo>
                    <a:cubicBezTo>
                      <a:pt x="9" y="117"/>
                      <a:pt x="10" y="116"/>
                      <a:pt x="9" y="116"/>
                    </a:cubicBezTo>
                    <a:cubicBezTo>
                      <a:pt x="7" y="116"/>
                      <a:pt x="7" y="116"/>
                      <a:pt x="7" y="116"/>
                    </a:cubicBezTo>
                    <a:cubicBezTo>
                      <a:pt x="7" y="116"/>
                      <a:pt x="5" y="116"/>
                      <a:pt x="7" y="116"/>
                    </a:cubicBezTo>
                    <a:cubicBezTo>
                      <a:pt x="9" y="115"/>
                      <a:pt x="9" y="115"/>
                      <a:pt x="9" y="115"/>
                    </a:cubicBezTo>
                    <a:cubicBezTo>
                      <a:pt x="9" y="115"/>
                      <a:pt x="8" y="115"/>
                      <a:pt x="9" y="115"/>
                    </a:cubicBezTo>
                    <a:cubicBezTo>
                      <a:pt x="11" y="115"/>
                      <a:pt x="11" y="115"/>
                      <a:pt x="11" y="115"/>
                    </a:cubicBezTo>
                    <a:cubicBezTo>
                      <a:pt x="8" y="115"/>
                      <a:pt x="10" y="114"/>
                      <a:pt x="9" y="114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1" y="114"/>
                      <a:pt x="8" y="114"/>
                      <a:pt x="8" y="114"/>
                    </a:cubicBezTo>
                    <a:cubicBezTo>
                      <a:pt x="9" y="114"/>
                      <a:pt x="11" y="114"/>
                      <a:pt x="12" y="114"/>
                    </a:cubicBezTo>
                    <a:cubicBezTo>
                      <a:pt x="12" y="113"/>
                      <a:pt x="10" y="113"/>
                      <a:pt x="12" y="113"/>
                    </a:cubicBezTo>
                    <a:cubicBezTo>
                      <a:pt x="11" y="112"/>
                      <a:pt x="10" y="112"/>
                      <a:pt x="9" y="111"/>
                    </a:cubicBezTo>
                    <a:cubicBezTo>
                      <a:pt x="9" y="111"/>
                      <a:pt x="12" y="112"/>
                      <a:pt x="11" y="111"/>
                    </a:cubicBezTo>
                    <a:cubicBezTo>
                      <a:pt x="12" y="111"/>
                      <a:pt x="13" y="111"/>
                      <a:pt x="14" y="111"/>
                    </a:cubicBezTo>
                    <a:cubicBezTo>
                      <a:pt x="13" y="111"/>
                      <a:pt x="14" y="111"/>
                      <a:pt x="12" y="111"/>
                    </a:cubicBezTo>
                    <a:cubicBezTo>
                      <a:pt x="12" y="110"/>
                      <a:pt x="13" y="110"/>
                      <a:pt x="12" y="109"/>
                    </a:cubicBezTo>
                    <a:cubicBezTo>
                      <a:pt x="12" y="109"/>
                      <a:pt x="14" y="110"/>
                      <a:pt x="15" y="110"/>
                    </a:cubicBezTo>
                    <a:cubicBezTo>
                      <a:pt x="13" y="109"/>
                      <a:pt x="13" y="109"/>
                      <a:pt x="13" y="108"/>
                    </a:cubicBezTo>
                    <a:cubicBezTo>
                      <a:pt x="11" y="108"/>
                      <a:pt x="11" y="108"/>
                      <a:pt x="10" y="108"/>
                    </a:cubicBezTo>
                    <a:cubicBezTo>
                      <a:pt x="9" y="108"/>
                      <a:pt x="9" y="107"/>
                      <a:pt x="9" y="107"/>
                    </a:cubicBezTo>
                    <a:cubicBezTo>
                      <a:pt x="11" y="108"/>
                      <a:pt x="13" y="108"/>
                      <a:pt x="14" y="108"/>
                    </a:cubicBezTo>
                    <a:cubicBezTo>
                      <a:pt x="16" y="108"/>
                      <a:pt x="13" y="108"/>
                      <a:pt x="16" y="109"/>
                    </a:cubicBezTo>
                    <a:cubicBezTo>
                      <a:pt x="18" y="109"/>
                      <a:pt x="18" y="110"/>
                      <a:pt x="17" y="110"/>
                    </a:cubicBezTo>
                    <a:cubicBezTo>
                      <a:pt x="19" y="111"/>
                      <a:pt x="17" y="110"/>
                      <a:pt x="19" y="110"/>
                    </a:cubicBezTo>
                    <a:cubicBezTo>
                      <a:pt x="19" y="110"/>
                      <a:pt x="18" y="110"/>
                      <a:pt x="18" y="109"/>
                    </a:cubicBezTo>
                    <a:cubicBezTo>
                      <a:pt x="17" y="109"/>
                      <a:pt x="16" y="109"/>
                      <a:pt x="15" y="108"/>
                    </a:cubicBezTo>
                    <a:cubicBezTo>
                      <a:pt x="13" y="108"/>
                      <a:pt x="17" y="108"/>
                      <a:pt x="17" y="108"/>
                    </a:cubicBezTo>
                    <a:cubicBezTo>
                      <a:pt x="18" y="109"/>
                      <a:pt x="18" y="109"/>
                      <a:pt x="18" y="109"/>
                    </a:cubicBezTo>
                    <a:cubicBezTo>
                      <a:pt x="19" y="109"/>
                      <a:pt x="17" y="108"/>
                      <a:pt x="17" y="108"/>
                    </a:cubicBezTo>
                    <a:cubicBezTo>
                      <a:pt x="21" y="109"/>
                      <a:pt x="18" y="108"/>
                      <a:pt x="20" y="109"/>
                    </a:cubicBezTo>
                    <a:cubicBezTo>
                      <a:pt x="22" y="109"/>
                      <a:pt x="22" y="109"/>
                      <a:pt x="22" y="109"/>
                    </a:cubicBezTo>
                    <a:cubicBezTo>
                      <a:pt x="22" y="109"/>
                      <a:pt x="19" y="109"/>
                      <a:pt x="20" y="108"/>
                    </a:cubicBezTo>
                    <a:cubicBezTo>
                      <a:pt x="21" y="109"/>
                      <a:pt x="21" y="109"/>
                      <a:pt x="21" y="109"/>
                    </a:cubicBezTo>
                    <a:cubicBezTo>
                      <a:pt x="21" y="108"/>
                      <a:pt x="21" y="108"/>
                      <a:pt x="21" y="108"/>
                    </a:cubicBezTo>
                    <a:cubicBezTo>
                      <a:pt x="20" y="108"/>
                      <a:pt x="18" y="108"/>
                      <a:pt x="18" y="108"/>
                    </a:cubicBezTo>
                    <a:cubicBezTo>
                      <a:pt x="15" y="107"/>
                      <a:pt x="18" y="108"/>
                      <a:pt x="17" y="107"/>
                    </a:cubicBezTo>
                    <a:cubicBezTo>
                      <a:pt x="15" y="106"/>
                      <a:pt x="17" y="107"/>
                      <a:pt x="16" y="107"/>
                    </a:cubicBezTo>
                    <a:cubicBezTo>
                      <a:pt x="14" y="106"/>
                      <a:pt x="14" y="106"/>
                      <a:pt x="14" y="106"/>
                    </a:cubicBezTo>
                    <a:cubicBezTo>
                      <a:pt x="14" y="105"/>
                      <a:pt x="16" y="106"/>
                      <a:pt x="17" y="106"/>
                    </a:cubicBezTo>
                    <a:cubicBezTo>
                      <a:pt x="17" y="106"/>
                      <a:pt x="17" y="107"/>
                      <a:pt x="16" y="106"/>
                    </a:cubicBezTo>
                    <a:cubicBezTo>
                      <a:pt x="18" y="107"/>
                      <a:pt x="20" y="107"/>
                      <a:pt x="21" y="108"/>
                    </a:cubicBezTo>
                    <a:cubicBezTo>
                      <a:pt x="22" y="108"/>
                      <a:pt x="20" y="107"/>
                      <a:pt x="20" y="107"/>
                    </a:cubicBezTo>
                    <a:cubicBezTo>
                      <a:pt x="19" y="107"/>
                      <a:pt x="18" y="107"/>
                      <a:pt x="17" y="106"/>
                    </a:cubicBezTo>
                    <a:cubicBezTo>
                      <a:pt x="13" y="105"/>
                      <a:pt x="21" y="107"/>
                      <a:pt x="20" y="106"/>
                    </a:cubicBezTo>
                    <a:cubicBezTo>
                      <a:pt x="17" y="106"/>
                      <a:pt x="16" y="104"/>
                      <a:pt x="13" y="104"/>
                    </a:cubicBezTo>
                    <a:cubicBezTo>
                      <a:pt x="12" y="104"/>
                      <a:pt x="12" y="103"/>
                      <a:pt x="12" y="103"/>
                    </a:cubicBezTo>
                    <a:cubicBezTo>
                      <a:pt x="14" y="104"/>
                      <a:pt x="13" y="103"/>
                      <a:pt x="15" y="104"/>
                    </a:cubicBezTo>
                    <a:cubicBezTo>
                      <a:pt x="15" y="104"/>
                      <a:pt x="15" y="104"/>
                      <a:pt x="15" y="104"/>
                    </a:cubicBezTo>
                    <a:cubicBezTo>
                      <a:pt x="18" y="105"/>
                      <a:pt x="18" y="105"/>
                      <a:pt x="18" y="105"/>
                    </a:cubicBezTo>
                    <a:cubicBezTo>
                      <a:pt x="22" y="106"/>
                      <a:pt x="22" y="106"/>
                      <a:pt x="22" y="106"/>
                    </a:cubicBezTo>
                    <a:cubicBezTo>
                      <a:pt x="21" y="105"/>
                      <a:pt x="20" y="105"/>
                      <a:pt x="19" y="105"/>
                    </a:cubicBezTo>
                    <a:cubicBezTo>
                      <a:pt x="20" y="105"/>
                      <a:pt x="21" y="105"/>
                      <a:pt x="21" y="105"/>
                    </a:cubicBezTo>
                    <a:cubicBezTo>
                      <a:pt x="20" y="105"/>
                      <a:pt x="18" y="104"/>
                      <a:pt x="18" y="104"/>
                    </a:cubicBezTo>
                    <a:cubicBezTo>
                      <a:pt x="18" y="103"/>
                      <a:pt x="20" y="104"/>
                      <a:pt x="20" y="104"/>
                    </a:cubicBezTo>
                    <a:cubicBezTo>
                      <a:pt x="22" y="105"/>
                      <a:pt x="22" y="105"/>
                      <a:pt x="22" y="105"/>
                    </a:cubicBezTo>
                    <a:cubicBezTo>
                      <a:pt x="21" y="104"/>
                      <a:pt x="23" y="105"/>
                      <a:pt x="22" y="105"/>
                    </a:cubicBezTo>
                    <a:cubicBezTo>
                      <a:pt x="21" y="104"/>
                      <a:pt x="20" y="104"/>
                      <a:pt x="18" y="103"/>
                    </a:cubicBezTo>
                    <a:cubicBezTo>
                      <a:pt x="18" y="103"/>
                      <a:pt x="19" y="103"/>
                      <a:pt x="19" y="103"/>
                    </a:cubicBez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103"/>
                      <a:pt x="23" y="104"/>
                      <a:pt x="23" y="104"/>
                    </a:cubicBezTo>
                    <a:cubicBezTo>
                      <a:pt x="21" y="103"/>
                      <a:pt x="21" y="103"/>
                      <a:pt x="21" y="103"/>
                    </a:cubicBezTo>
                    <a:cubicBezTo>
                      <a:pt x="23" y="104"/>
                      <a:pt x="23" y="104"/>
                      <a:pt x="23" y="104"/>
                    </a:cubicBezTo>
                    <a:cubicBezTo>
                      <a:pt x="22" y="103"/>
                      <a:pt x="22" y="103"/>
                      <a:pt x="21" y="103"/>
                    </a:cubicBezTo>
                    <a:cubicBezTo>
                      <a:pt x="23" y="103"/>
                      <a:pt x="23" y="103"/>
                      <a:pt x="23" y="103"/>
                    </a:cubicBezTo>
                    <a:cubicBezTo>
                      <a:pt x="22" y="103"/>
                      <a:pt x="20" y="102"/>
                      <a:pt x="22" y="102"/>
                    </a:cubicBezTo>
                    <a:cubicBezTo>
                      <a:pt x="19" y="102"/>
                      <a:pt x="22" y="103"/>
                      <a:pt x="20" y="102"/>
                    </a:cubicBezTo>
                    <a:cubicBezTo>
                      <a:pt x="19" y="102"/>
                      <a:pt x="19" y="101"/>
                      <a:pt x="19" y="101"/>
                    </a:cubicBezTo>
                    <a:cubicBezTo>
                      <a:pt x="21" y="102"/>
                      <a:pt x="19" y="101"/>
                      <a:pt x="19" y="101"/>
                    </a:cubicBezTo>
                    <a:cubicBezTo>
                      <a:pt x="20" y="101"/>
                      <a:pt x="21" y="101"/>
                      <a:pt x="21" y="101"/>
                    </a:cubicBezTo>
                    <a:cubicBezTo>
                      <a:pt x="19" y="101"/>
                      <a:pt x="19" y="101"/>
                      <a:pt x="19" y="101"/>
                    </a:cubicBezTo>
                    <a:cubicBezTo>
                      <a:pt x="23" y="102"/>
                      <a:pt x="19" y="100"/>
                      <a:pt x="20" y="100"/>
                    </a:cubicBezTo>
                    <a:cubicBezTo>
                      <a:pt x="21" y="101"/>
                      <a:pt x="22" y="101"/>
                      <a:pt x="23" y="101"/>
                    </a:cubicBezTo>
                    <a:cubicBezTo>
                      <a:pt x="20" y="100"/>
                      <a:pt x="20" y="99"/>
                      <a:pt x="18" y="99"/>
                    </a:cubicBezTo>
                    <a:cubicBezTo>
                      <a:pt x="19" y="99"/>
                      <a:pt x="21" y="100"/>
                      <a:pt x="23" y="101"/>
                    </a:cubicBezTo>
                    <a:cubicBezTo>
                      <a:pt x="21" y="100"/>
                      <a:pt x="25" y="101"/>
                      <a:pt x="22" y="100"/>
                    </a:cubicBezTo>
                    <a:cubicBezTo>
                      <a:pt x="21" y="100"/>
                      <a:pt x="21" y="99"/>
                      <a:pt x="19" y="99"/>
                    </a:cubicBezTo>
                    <a:cubicBezTo>
                      <a:pt x="20" y="98"/>
                      <a:pt x="21" y="99"/>
                      <a:pt x="22" y="99"/>
                    </a:cubicBezTo>
                    <a:cubicBezTo>
                      <a:pt x="21" y="99"/>
                      <a:pt x="19" y="98"/>
                      <a:pt x="19" y="98"/>
                    </a:cubicBezTo>
                    <a:cubicBezTo>
                      <a:pt x="19" y="98"/>
                      <a:pt x="17" y="97"/>
                      <a:pt x="19" y="97"/>
                    </a:cubicBezTo>
                    <a:cubicBezTo>
                      <a:pt x="20" y="98"/>
                      <a:pt x="19" y="98"/>
                      <a:pt x="20" y="98"/>
                    </a:cubicBezTo>
                    <a:cubicBezTo>
                      <a:pt x="21" y="98"/>
                      <a:pt x="17" y="96"/>
                      <a:pt x="16" y="96"/>
                    </a:cubicBezTo>
                    <a:cubicBezTo>
                      <a:pt x="15" y="95"/>
                      <a:pt x="13" y="94"/>
                      <a:pt x="12" y="94"/>
                    </a:cubicBezTo>
                    <a:cubicBezTo>
                      <a:pt x="13" y="93"/>
                      <a:pt x="13" y="94"/>
                      <a:pt x="15" y="95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95"/>
                      <a:pt x="19" y="97"/>
                      <a:pt x="21" y="97"/>
                    </a:cubicBezTo>
                    <a:cubicBezTo>
                      <a:pt x="20" y="97"/>
                      <a:pt x="20" y="97"/>
                      <a:pt x="20" y="97"/>
                    </a:cubicBezTo>
                    <a:cubicBezTo>
                      <a:pt x="23" y="98"/>
                      <a:pt x="23" y="98"/>
                      <a:pt x="23" y="98"/>
                    </a:cubicBezTo>
                    <a:cubicBezTo>
                      <a:pt x="21" y="97"/>
                      <a:pt x="23" y="97"/>
                      <a:pt x="22" y="97"/>
                    </a:cubicBezTo>
                    <a:cubicBezTo>
                      <a:pt x="21" y="96"/>
                      <a:pt x="23" y="97"/>
                      <a:pt x="21" y="97"/>
                    </a:cubicBezTo>
                    <a:cubicBezTo>
                      <a:pt x="21" y="97"/>
                      <a:pt x="19" y="95"/>
                      <a:pt x="20" y="95"/>
                    </a:cubicBezTo>
                    <a:cubicBezTo>
                      <a:pt x="23" y="97"/>
                      <a:pt x="23" y="97"/>
                      <a:pt x="23" y="97"/>
                    </a:cubicBezTo>
                    <a:cubicBezTo>
                      <a:pt x="23" y="97"/>
                      <a:pt x="21" y="96"/>
                      <a:pt x="22" y="96"/>
                    </a:cubicBezTo>
                    <a:cubicBezTo>
                      <a:pt x="23" y="96"/>
                      <a:pt x="23" y="96"/>
                      <a:pt x="23" y="96"/>
                    </a:cubicBezTo>
                    <a:cubicBezTo>
                      <a:pt x="23" y="96"/>
                      <a:pt x="24" y="94"/>
                      <a:pt x="20" y="92"/>
                    </a:cubicBezTo>
                    <a:cubicBezTo>
                      <a:pt x="22" y="92"/>
                      <a:pt x="22" y="92"/>
                      <a:pt x="24" y="92"/>
                    </a:cubicBezTo>
                    <a:cubicBezTo>
                      <a:pt x="23" y="92"/>
                      <a:pt x="22" y="91"/>
                      <a:pt x="22" y="91"/>
                    </a:cubicBezTo>
                    <a:cubicBezTo>
                      <a:pt x="24" y="91"/>
                      <a:pt x="24" y="91"/>
                      <a:pt x="24" y="91"/>
                    </a:cubicBezTo>
                    <a:cubicBezTo>
                      <a:pt x="25" y="91"/>
                      <a:pt x="23" y="90"/>
                      <a:pt x="23" y="90"/>
                    </a:cubicBezTo>
                    <a:cubicBezTo>
                      <a:pt x="24" y="90"/>
                      <a:pt x="24" y="90"/>
                      <a:pt x="24" y="90"/>
                    </a:cubicBezTo>
                    <a:cubicBezTo>
                      <a:pt x="25" y="90"/>
                      <a:pt x="23" y="89"/>
                      <a:pt x="23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3" y="89"/>
                      <a:pt x="23" y="89"/>
                      <a:pt x="23" y="89"/>
                    </a:cubicBezTo>
                    <a:cubicBezTo>
                      <a:pt x="22" y="88"/>
                      <a:pt x="23" y="88"/>
                      <a:pt x="25" y="89"/>
                    </a:cubicBezTo>
                    <a:cubicBezTo>
                      <a:pt x="23" y="88"/>
                      <a:pt x="23" y="88"/>
                      <a:pt x="23" y="88"/>
                    </a:cubicBezTo>
                    <a:cubicBezTo>
                      <a:pt x="25" y="88"/>
                      <a:pt x="25" y="88"/>
                      <a:pt x="25" y="86"/>
                    </a:cubicBezTo>
                    <a:cubicBezTo>
                      <a:pt x="24" y="87"/>
                      <a:pt x="23" y="86"/>
                      <a:pt x="22" y="86"/>
                    </a:cubicBezTo>
                    <a:cubicBezTo>
                      <a:pt x="20" y="86"/>
                      <a:pt x="22" y="86"/>
                      <a:pt x="21" y="85"/>
                    </a:cubicBezTo>
                    <a:cubicBezTo>
                      <a:pt x="24" y="86"/>
                      <a:pt x="24" y="86"/>
                      <a:pt x="24" y="86"/>
                    </a:cubicBezTo>
                    <a:cubicBezTo>
                      <a:pt x="27" y="86"/>
                      <a:pt x="25" y="85"/>
                      <a:pt x="25" y="84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7" y="83"/>
                      <a:pt x="24" y="82"/>
                      <a:pt x="25" y="82"/>
                    </a:cubicBezTo>
                    <a:cubicBezTo>
                      <a:pt x="24" y="82"/>
                      <a:pt x="22" y="81"/>
                      <a:pt x="22" y="80"/>
                    </a:cubicBezTo>
                    <a:cubicBezTo>
                      <a:pt x="20" y="79"/>
                      <a:pt x="25" y="81"/>
                      <a:pt x="26" y="81"/>
                    </a:cubicBezTo>
                    <a:cubicBezTo>
                      <a:pt x="25" y="80"/>
                      <a:pt x="25" y="80"/>
                      <a:pt x="25" y="80"/>
                    </a:cubicBezTo>
                    <a:cubicBezTo>
                      <a:pt x="25" y="80"/>
                      <a:pt x="25" y="80"/>
                      <a:pt x="25" y="80"/>
                    </a:cubicBezTo>
                    <a:cubicBezTo>
                      <a:pt x="24" y="80"/>
                      <a:pt x="24" y="79"/>
                      <a:pt x="25" y="79"/>
                    </a:cubicBezTo>
                    <a:cubicBezTo>
                      <a:pt x="25" y="79"/>
                      <a:pt x="25" y="79"/>
                      <a:pt x="25" y="79"/>
                    </a:cubicBezTo>
                    <a:cubicBezTo>
                      <a:pt x="25" y="79"/>
                      <a:pt x="26" y="79"/>
                      <a:pt x="26" y="79"/>
                    </a:cubicBezTo>
                    <a:cubicBezTo>
                      <a:pt x="24" y="78"/>
                      <a:pt x="26" y="78"/>
                      <a:pt x="24" y="78"/>
                    </a:cubicBezTo>
                    <a:cubicBezTo>
                      <a:pt x="25" y="78"/>
                      <a:pt x="25" y="78"/>
                      <a:pt x="25" y="78"/>
                    </a:cubicBezTo>
                    <a:cubicBezTo>
                      <a:pt x="23" y="77"/>
                      <a:pt x="23" y="77"/>
                      <a:pt x="23" y="77"/>
                    </a:cubicBezTo>
                    <a:cubicBezTo>
                      <a:pt x="24" y="77"/>
                      <a:pt x="24" y="77"/>
                      <a:pt x="24" y="77"/>
                    </a:cubicBezTo>
                    <a:cubicBezTo>
                      <a:pt x="26" y="78"/>
                      <a:pt x="26" y="78"/>
                      <a:pt x="26" y="78"/>
                    </a:cubicBezTo>
                    <a:cubicBezTo>
                      <a:pt x="27" y="78"/>
                      <a:pt x="25" y="77"/>
                      <a:pt x="24" y="77"/>
                    </a:cubicBezTo>
                    <a:cubicBezTo>
                      <a:pt x="23" y="76"/>
                      <a:pt x="24" y="77"/>
                      <a:pt x="25" y="77"/>
                    </a:cubicBezTo>
                    <a:cubicBezTo>
                      <a:pt x="26" y="77"/>
                      <a:pt x="25" y="77"/>
                      <a:pt x="25" y="77"/>
                    </a:cubicBezTo>
                    <a:cubicBezTo>
                      <a:pt x="26" y="78"/>
                      <a:pt x="25" y="77"/>
                      <a:pt x="26" y="77"/>
                    </a:cubicBezTo>
                    <a:cubicBezTo>
                      <a:pt x="26" y="77"/>
                      <a:pt x="24" y="77"/>
                      <a:pt x="25" y="77"/>
                    </a:cubicBezTo>
                    <a:cubicBezTo>
                      <a:pt x="25" y="76"/>
                      <a:pt x="25" y="76"/>
                      <a:pt x="26" y="76"/>
                    </a:cubicBezTo>
                    <a:cubicBezTo>
                      <a:pt x="26" y="76"/>
                      <a:pt x="26" y="76"/>
                      <a:pt x="25" y="75"/>
                    </a:cubicBezTo>
                    <a:cubicBezTo>
                      <a:pt x="25" y="76"/>
                      <a:pt x="24" y="76"/>
                      <a:pt x="23" y="75"/>
                    </a:cubicBezTo>
                    <a:cubicBezTo>
                      <a:pt x="23" y="75"/>
                      <a:pt x="23" y="75"/>
                      <a:pt x="23" y="75"/>
                    </a:cubicBezTo>
                    <a:cubicBezTo>
                      <a:pt x="24" y="75"/>
                      <a:pt x="24" y="75"/>
                      <a:pt x="24" y="75"/>
                    </a:cubicBezTo>
                    <a:cubicBezTo>
                      <a:pt x="23" y="75"/>
                      <a:pt x="24" y="75"/>
                      <a:pt x="22" y="75"/>
                    </a:cubicBezTo>
                    <a:cubicBezTo>
                      <a:pt x="25" y="75"/>
                      <a:pt x="25" y="75"/>
                      <a:pt x="25" y="75"/>
                    </a:cubicBezTo>
                    <a:cubicBezTo>
                      <a:pt x="23" y="74"/>
                      <a:pt x="23" y="74"/>
                      <a:pt x="23" y="74"/>
                    </a:cubicBezTo>
                    <a:cubicBezTo>
                      <a:pt x="25" y="74"/>
                      <a:pt x="27" y="75"/>
                      <a:pt x="27" y="75"/>
                    </a:cubicBezTo>
                    <a:cubicBezTo>
                      <a:pt x="26" y="74"/>
                      <a:pt x="26" y="74"/>
                      <a:pt x="26" y="74"/>
                    </a:cubicBezTo>
                    <a:cubicBezTo>
                      <a:pt x="26" y="73"/>
                      <a:pt x="26" y="74"/>
                      <a:pt x="27" y="74"/>
                    </a:cubicBezTo>
                    <a:cubicBezTo>
                      <a:pt x="28" y="73"/>
                      <a:pt x="22" y="72"/>
                      <a:pt x="24" y="72"/>
                    </a:cubicBezTo>
                    <a:cubicBezTo>
                      <a:pt x="26" y="72"/>
                      <a:pt x="26" y="72"/>
                      <a:pt x="27" y="72"/>
                    </a:cubicBezTo>
                    <a:cubicBezTo>
                      <a:pt x="27" y="72"/>
                      <a:pt x="26" y="72"/>
                      <a:pt x="26" y="72"/>
                    </a:cubicBezTo>
                    <a:cubicBezTo>
                      <a:pt x="25" y="72"/>
                      <a:pt x="27" y="72"/>
                      <a:pt x="26" y="72"/>
                    </a:cubicBezTo>
                    <a:cubicBezTo>
                      <a:pt x="25" y="72"/>
                      <a:pt x="25" y="72"/>
                      <a:pt x="25" y="72"/>
                    </a:cubicBezTo>
                    <a:cubicBezTo>
                      <a:pt x="29" y="72"/>
                      <a:pt x="26" y="70"/>
                      <a:pt x="28" y="70"/>
                    </a:cubicBezTo>
                    <a:cubicBezTo>
                      <a:pt x="26" y="69"/>
                      <a:pt x="28" y="69"/>
                      <a:pt x="27" y="69"/>
                    </a:cubicBezTo>
                    <a:cubicBezTo>
                      <a:pt x="29" y="70"/>
                      <a:pt x="27" y="68"/>
                      <a:pt x="28" y="69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7" y="68"/>
                      <a:pt x="22" y="66"/>
                      <a:pt x="25" y="67"/>
                    </a:cubicBezTo>
                    <a:cubicBezTo>
                      <a:pt x="26" y="67"/>
                      <a:pt x="27" y="67"/>
                      <a:pt x="27" y="68"/>
                    </a:cubicBezTo>
                    <a:cubicBezTo>
                      <a:pt x="30" y="68"/>
                      <a:pt x="25" y="66"/>
                      <a:pt x="29" y="67"/>
                    </a:cubicBezTo>
                    <a:cubicBezTo>
                      <a:pt x="28" y="66"/>
                      <a:pt x="26" y="66"/>
                      <a:pt x="25" y="65"/>
                    </a:cubicBezTo>
                    <a:cubicBezTo>
                      <a:pt x="26" y="65"/>
                      <a:pt x="28" y="65"/>
                      <a:pt x="28" y="65"/>
                    </a:cubicBezTo>
                    <a:cubicBezTo>
                      <a:pt x="28" y="65"/>
                      <a:pt x="27" y="65"/>
                      <a:pt x="28" y="65"/>
                    </a:cubicBezTo>
                    <a:cubicBezTo>
                      <a:pt x="28" y="65"/>
                      <a:pt x="28" y="65"/>
                      <a:pt x="29" y="65"/>
                    </a:cubicBezTo>
                    <a:cubicBezTo>
                      <a:pt x="30" y="65"/>
                      <a:pt x="28" y="64"/>
                      <a:pt x="28" y="64"/>
                    </a:cubicBezTo>
                    <a:cubicBezTo>
                      <a:pt x="30" y="64"/>
                      <a:pt x="29" y="63"/>
                      <a:pt x="30" y="63"/>
                    </a:cubicBezTo>
                    <a:cubicBezTo>
                      <a:pt x="28" y="62"/>
                      <a:pt x="31" y="63"/>
                      <a:pt x="28" y="62"/>
                    </a:cubicBezTo>
                    <a:cubicBezTo>
                      <a:pt x="29" y="62"/>
                      <a:pt x="29" y="62"/>
                      <a:pt x="29" y="62"/>
                    </a:cubicBezTo>
                    <a:cubicBezTo>
                      <a:pt x="28" y="62"/>
                      <a:pt x="26" y="61"/>
                      <a:pt x="26" y="61"/>
                    </a:cubicBezTo>
                    <a:cubicBezTo>
                      <a:pt x="28" y="61"/>
                      <a:pt x="28" y="61"/>
                      <a:pt x="28" y="61"/>
                    </a:cubicBezTo>
                    <a:cubicBezTo>
                      <a:pt x="30" y="62"/>
                      <a:pt x="29" y="61"/>
                      <a:pt x="30" y="61"/>
                    </a:cubicBezTo>
                    <a:cubicBezTo>
                      <a:pt x="28" y="61"/>
                      <a:pt x="30" y="61"/>
                      <a:pt x="28" y="61"/>
                    </a:cubicBezTo>
                    <a:cubicBezTo>
                      <a:pt x="28" y="60"/>
                      <a:pt x="28" y="60"/>
                      <a:pt x="28" y="60"/>
                    </a:cubicBezTo>
                    <a:cubicBezTo>
                      <a:pt x="27" y="60"/>
                      <a:pt x="27" y="60"/>
                      <a:pt x="27" y="59"/>
                    </a:cubicBezTo>
                    <a:cubicBezTo>
                      <a:pt x="27" y="59"/>
                      <a:pt x="29" y="60"/>
                      <a:pt x="29" y="60"/>
                    </a:cubicBezTo>
                    <a:cubicBezTo>
                      <a:pt x="30" y="60"/>
                      <a:pt x="29" y="60"/>
                      <a:pt x="29" y="59"/>
                    </a:cubicBezTo>
                    <a:cubicBezTo>
                      <a:pt x="29" y="59"/>
                      <a:pt x="29" y="59"/>
                      <a:pt x="28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30" y="59"/>
                    </a:cubicBezTo>
                    <a:cubicBezTo>
                      <a:pt x="31" y="59"/>
                      <a:pt x="31" y="59"/>
                      <a:pt x="31" y="59"/>
                    </a:cubicBezTo>
                    <a:cubicBezTo>
                      <a:pt x="31" y="59"/>
                      <a:pt x="30" y="58"/>
                      <a:pt x="29" y="58"/>
                    </a:cubicBezTo>
                    <a:cubicBezTo>
                      <a:pt x="30" y="58"/>
                      <a:pt x="29" y="56"/>
                      <a:pt x="28" y="56"/>
                    </a:cubicBezTo>
                    <a:cubicBezTo>
                      <a:pt x="28" y="56"/>
                      <a:pt x="30" y="56"/>
                      <a:pt x="29" y="56"/>
                    </a:cubicBezTo>
                    <a:cubicBezTo>
                      <a:pt x="29" y="56"/>
                      <a:pt x="27" y="55"/>
                      <a:pt x="28" y="55"/>
                    </a:cubicBezTo>
                    <a:cubicBezTo>
                      <a:pt x="28" y="55"/>
                      <a:pt x="30" y="55"/>
                      <a:pt x="30" y="55"/>
                    </a:cubicBezTo>
                    <a:cubicBezTo>
                      <a:pt x="30" y="55"/>
                      <a:pt x="28" y="55"/>
                      <a:pt x="28" y="55"/>
                    </a:cubicBezTo>
                    <a:cubicBezTo>
                      <a:pt x="31" y="55"/>
                      <a:pt x="27" y="53"/>
                      <a:pt x="29" y="53"/>
                    </a:cubicBezTo>
                    <a:cubicBezTo>
                      <a:pt x="29" y="53"/>
                      <a:pt x="30" y="53"/>
                      <a:pt x="30" y="53"/>
                    </a:cubicBezTo>
                    <a:cubicBezTo>
                      <a:pt x="30" y="53"/>
                      <a:pt x="29" y="52"/>
                      <a:pt x="27" y="51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9" y="51"/>
                      <a:pt x="29" y="51"/>
                      <a:pt x="27" y="50"/>
                    </a:cubicBezTo>
                    <a:cubicBezTo>
                      <a:pt x="27" y="51"/>
                      <a:pt x="28" y="51"/>
                      <a:pt x="28" y="51"/>
                    </a:cubicBezTo>
                    <a:cubicBezTo>
                      <a:pt x="27" y="51"/>
                      <a:pt x="25" y="50"/>
                      <a:pt x="26" y="50"/>
                    </a:cubicBezTo>
                    <a:cubicBezTo>
                      <a:pt x="26" y="50"/>
                      <a:pt x="26" y="50"/>
                      <a:pt x="26" y="50"/>
                    </a:cubicBezTo>
                    <a:cubicBezTo>
                      <a:pt x="26" y="50"/>
                      <a:pt x="25" y="49"/>
                      <a:pt x="25" y="49"/>
                    </a:cubicBezTo>
                    <a:cubicBezTo>
                      <a:pt x="26" y="49"/>
                      <a:pt x="26" y="49"/>
                      <a:pt x="27" y="49"/>
                    </a:cubicBezTo>
                    <a:cubicBezTo>
                      <a:pt x="29" y="50"/>
                      <a:pt x="28" y="49"/>
                      <a:pt x="29" y="49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6" y="48"/>
                      <a:pt x="29" y="49"/>
                      <a:pt x="29" y="48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24" y="47"/>
                      <a:pt x="26" y="47"/>
                      <a:pt x="27" y="47"/>
                    </a:cubicBezTo>
                    <a:cubicBezTo>
                      <a:pt x="27" y="47"/>
                      <a:pt x="24" y="46"/>
                      <a:pt x="22" y="45"/>
                    </a:cubicBezTo>
                    <a:cubicBezTo>
                      <a:pt x="23" y="45"/>
                      <a:pt x="22" y="44"/>
                      <a:pt x="22" y="44"/>
                    </a:cubicBezTo>
                    <a:cubicBezTo>
                      <a:pt x="23" y="44"/>
                      <a:pt x="22" y="44"/>
                      <a:pt x="23" y="44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25" y="45"/>
                      <a:pt x="27" y="45"/>
                      <a:pt x="28" y="45"/>
                    </a:cubicBezTo>
                    <a:cubicBezTo>
                      <a:pt x="27" y="45"/>
                      <a:pt x="28" y="44"/>
                      <a:pt x="29" y="44"/>
                    </a:cubicBezTo>
                    <a:cubicBezTo>
                      <a:pt x="26" y="44"/>
                      <a:pt x="27" y="43"/>
                      <a:pt x="25" y="42"/>
                    </a:cubicBezTo>
                    <a:cubicBezTo>
                      <a:pt x="24" y="42"/>
                      <a:pt x="27" y="43"/>
                      <a:pt x="28" y="43"/>
                    </a:cubicBezTo>
                    <a:cubicBezTo>
                      <a:pt x="27" y="42"/>
                      <a:pt x="27" y="41"/>
                      <a:pt x="27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7" y="40"/>
                      <a:pt x="28" y="40"/>
                      <a:pt x="26" y="39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8" y="39"/>
                      <a:pt x="24" y="38"/>
                      <a:pt x="26" y="38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6" y="38"/>
                      <a:pt x="28" y="38"/>
                      <a:pt x="26" y="37"/>
                    </a:cubicBezTo>
                    <a:cubicBezTo>
                      <a:pt x="27" y="37"/>
                      <a:pt x="27" y="38"/>
                      <a:pt x="28" y="38"/>
                    </a:cubicBezTo>
                    <a:cubicBezTo>
                      <a:pt x="27" y="37"/>
                      <a:pt x="27" y="37"/>
                      <a:pt x="26" y="36"/>
                    </a:cubicBezTo>
                    <a:cubicBezTo>
                      <a:pt x="28" y="37"/>
                      <a:pt x="28" y="37"/>
                      <a:pt x="28" y="37"/>
                    </a:cubicBezTo>
                    <a:cubicBezTo>
                      <a:pt x="29" y="37"/>
                      <a:pt x="26" y="36"/>
                      <a:pt x="27" y="36"/>
                    </a:cubicBezTo>
                    <a:cubicBezTo>
                      <a:pt x="27" y="36"/>
                      <a:pt x="28" y="36"/>
                      <a:pt x="28" y="36"/>
                    </a:cubicBezTo>
                    <a:cubicBezTo>
                      <a:pt x="27" y="35"/>
                      <a:pt x="27" y="35"/>
                      <a:pt x="27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3"/>
                      <a:pt x="30" y="31"/>
                      <a:pt x="28" y="29"/>
                    </a:cubicBezTo>
                    <a:cubicBezTo>
                      <a:pt x="31" y="29"/>
                      <a:pt x="30" y="30"/>
                      <a:pt x="31" y="30"/>
                    </a:cubicBezTo>
                    <a:cubicBezTo>
                      <a:pt x="29" y="29"/>
                      <a:pt x="31" y="29"/>
                      <a:pt x="30" y="29"/>
                    </a:cubicBezTo>
                    <a:cubicBezTo>
                      <a:pt x="30" y="29"/>
                      <a:pt x="30" y="29"/>
                      <a:pt x="30" y="29"/>
                    </a:cubicBezTo>
                    <a:cubicBezTo>
                      <a:pt x="30" y="28"/>
                      <a:pt x="31" y="28"/>
                      <a:pt x="31" y="28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29" y="27"/>
                      <a:pt x="33" y="28"/>
                      <a:pt x="30" y="27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0" y="26"/>
                      <a:pt x="33" y="27"/>
                      <a:pt x="31" y="26"/>
                    </a:cubicBezTo>
                    <a:cubicBezTo>
                      <a:pt x="31" y="26"/>
                      <a:pt x="31" y="26"/>
                      <a:pt x="31" y="26"/>
                    </a:cubicBezTo>
                    <a:cubicBezTo>
                      <a:pt x="33" y="26"/>
                      <a:pt x="29" y="25"/>
                      <a:pt x="31" y="25"/>
                    </a:cubicBezTo>
                    <a:cubicBezTo>
                      <a:pt x="31" y="25"/>
                      <a:pt x="30" y="24"/>
                      <a:pt x="28" y="24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0" y="23"/>
                      <a:pt x="31" y="21"/>
                      <a:pt x="29" y="19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28" y="18"/>
                      <a:pt x="33" y="19"/>
                      <a:pt x="29" y="17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29" y="16"/>
                      <a:pt x="30" y="16"/>
                      <a:pt x="28" y="15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30" y="15"/>
                      <a:pt x="28" y="14"/>
                      <a:pt x="28" y="14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33" y="14"/>
                      <a:pt x="36" y="12"/>
                      <a:pt x="32" y="9"/>
                    </a:cubicBezTo>
                    <a:cubicBezTo>
                      <a:pt x="32" y="9"/>
                      <a:pt x="35" y="10"/>
                      <a:pt x="34" y="10"/>
                    </a:cubicBezTo>
                    <a:cubicBezTo>
                      <a:pt x="32" y="7"/>
                      <a:pt x="37" y="7"/>
                      <a:pt x="33" y="4"/>
                    </a:cubicBezTo>
                    <a:cubicBezTo>
                      <a:pt x="32" y="2"/>
                      <a:pt x="26" y="0"/>
                      <a:pt x="26" y="0"/>
                    </a:cubicBezTo>
                    <a:cubicBezTo>
                      <a:pt x="28" y="3"/>
                      <a:pt x="24" y="5"/>
                      <a:pt x="21" y="7"/>
                    </a:cubicBezTo>
                    <a:cubicBezTo>
                      <a:pt x="21" y="8"/>
                      <a:pt x="21" y="9"/>
                      <a:pt x="20" y="10"/>
                    </a:cubicBezTo>
                    <a:cubicBezTo>
                      <a:pt x="20" y="13"/>
                      <a:pt x="14" y="16"/>
                      <a:pt x="15" y="20"/>
                    </a:cubicBezTo>
                    <a:cubicBezTo>
                      <a:pt x="16" y="20"/>
                      <a:pt x="17" y="21"/>
                      <a:pt x="17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2"/>
                      <a:pt x="16" y="21"/>
                      <a:pt x="16" y="21"/>
                    </a:cubicBezTo>
                    <a:cubicBezTo>
                      <a:pt x="15" y="22"/>
                      <a:pt x="16" y="24"/>
                      <a:pt x="15" y="25"/>
                    </a:cubicBezTo>
                    <a:cubicBezTo>
                      <a:pt x="17" y="25"/>
                      <a:pt x="15" y="26"/>
                      <a:pt x="17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7" y="27"/>
                      <a:pt x="17" y="27"/>
                      <a:pt x="14" y="28"/>
                    </a:cubicBezTo>
                    <a:cubicBezTo>
                      <a:pt x="12" y="31"/>
                      <a:pt x="12" y="35"/>
                      <a:pt x="11" y="3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896" name="Freeform 116"/>
              <p:cNvSpPr>
                <a:spLocks/>
              </p:cNvSpPr>
              <p:nvPr/>
            </p:nvSpPr>
            <p:spPr bwMode="auto">
              <a:xfrm>
                <a:off x="6540" y="13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897" name="Freeform 117"/>
              <p:cNvSpPr>
                <a:spLocks/>
              </p:cNvSpPr>
              <p:nvPr/>
            </p:nvSpPr>
            <p:spPr bwMode="auto">
              <a:xfrm>
                <a:off x="5926" y="26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898" name="Freeform 118"/>
              <p:cNvSpPr>
                <a:spLocks/>
              </p:cNvSpPr>
              <p:nvPr/>
            </p:nvSpPr>
            <p:spPr bwMode="auto">
              <a:xfrm>
                <a:off x="6547" y="1503"/>
                <a:ext cx="5" cy="3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0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899" name="Freeform 119"/>
              <p:cNvSpPr>
                <a:spLocks/>
              </p:cNvSpPr>
              <p:nvPr/>
            </p:nvSpPr>
            <p:spPr bwMode="auto">
              <a:xfrm>
                <a:off x="6545" y="1501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900" name="Freeform 120"/>
              <p:cNvSpPr>
                <a:spLocks/>
              </p:cNvSpPr>
              <p:nvPr/>
            </p:nvSpPr>
            <p:spPr bwMode="auto">
              <a:xfrm>
                <a:off x="6547" y="1513"/>
                <a:ext cx="5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901" name="Freeform 121"/>
              <p:cNvSpPr>
                <a:spLocks/>
              </p:cNvSpPr>
              <p:nvPr/>
            </p:nvSpPr>
            <p:spPr bwMode="auto">
              <a:xfrm>
                <a:off x="6052" y="161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902" name="Freeform 122"/>
              <p:cNvSpPr>
                <a:spLocks/>
              </p:cNvSpPr>
              <p:nvPr/>
            </p:nvSpPr>
            <p:spPr bwMode="auto">
              <a:xfrm>
                <a:off x="6026" y="1565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903" name="Freeform 123"/>
              <p:cNvSpPr>
                <a:spLocks/>
              </p:cNvSpPr>
              <p:nvPr/>
            </p:nvSpPr>
            <p:spPr bwMode="auto">
              <a:xfrm>
                <a:off x="6052" y="1525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904" name="Freeform 124"/>
              <p:cNvSpPr>
                <a:spLocks/>
              </p:cNvSpPr>
              <p:nvPr/>
            </p:nvSpPr>
            <p:spPr bwMode="auto">
              <a:xfrm>
                <a:off x="7311" y="204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905" name="Freeform 125"/>
              <p:cNvSpPr>
                <a:spLocks/>
              </p:cNvSpPr>
              <p:nvPr/>
            </p:nvSpPr>
            <p:spPr bwMode="auto">
              <a:xfrm>
                <a:off x="6123" y="1646"/>
                <a:ext cx="5" cy="2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0"/>
                      <a:pt x="0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906" name="Rectangle 126"/>
              <p:cNvSpPr>
                <a:spLocks noChangeArrowheads="1"/>
              </p:cNvSpPr>
              <p:nvPr/>
            </p:nvSpPr>
            <p:spPr bwMode="auto">
              <a:xfrm>
                <a:off x="6066" y="1546"/>
                <a:ext cx="2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907" name="Freeform 127"/>
              <p:cNvSpPr>
                <a:spLocks/>
              </p:cNvSpPr>
              <p:nvPr/>
            </p:nvSpPr>
            <p:spPr bwMode="auto">
              <a:xfrm>
                <a:off x="5938" y="1399"/>
                <a:ext cx="194" cy="301"/>
              </a:xfrm>
              <a:custGeom>
                <a:avLst/>
                <a:gdLst>
                  <a:gd name="T0" fmla="*/ 11 w 82"/>
                  <a:gd name="T1" fmla="*/ 27 h 127"/>
                  <a:gd name="T2" fmla="*/ 20 w 82"/>
                  <a:gd name="T3" fmla="*/ 47 h 127"/>
                  <a:gd name="T4" fmla="*/ 34 w 82"/>
                  <a:gd name="T5" fmla="*/ 60 h 127"/>
                  <a:gd name="T6" fmla="*/ 37 w 82"/>
                  <a:gd name="T7" fmla="*/ 68 h 127"/>
                  <a:gd name="T8" fmla="*/ 43 w 82"/>
                  <a:gd name="T9" fmla="*/ 80 h 127"/>
                  <a:gd name="T10" fmla="*/ 47 w 82"/>
                  <a:gd name="T11" fmla="*/ 89 h 127"/>
                  <a:gd name="T12" fmla="*/ 53 w 82"/>
                  <a:gd name="T13" fmla="*/ 94 h 127"/>
                  <a:gd name="T14" fmla="*/ 60 w 82"/>
                  <a:gd name="T15" fmla="*/ 105 h 127"/>
                  <a:gd name="T16" fmla="*/ 63 w 82"/>
                  <a:gd name="T17" fmla="*/ 111 h 127"/>
                  <a:gd name="T18" fmla="*/ 63 w 82"/>
                  <a:gd name="T19" fmla="*/ 121 h 127"/>
                  <a:gd name="T20" fmla="*/ 65 w 82"/>
                  <a:gd name="T21" fmla="*/ 124 h 127"/>
                  <a:gd name="T22" fmla="*/ 69 w 82"/>
                  <a:gd name="T23" fmla="*/ 126 h 127"/>
                  <a:gd name="T24" fmla="*/ 72 w 82"/>
                  <a:gd name="T25" fmla="*/ 126 h 127"/>
                  <a:gd name="T26" fmla="*/ 73 w 82"/>
                  <a:gd name="T27" fmla="*/ 123 h 127"/>
                  <a:gd name="T28" fmla="*/ 71 w 82"/>
                  <a:gd name="T29" fmla="*/ 118 h 127"/>
                  <a:gd name="T30" fmla="*/ 73 w 82"/>
                  <a:gd name="T31" fmla="*/ 112 h 127"/>
                  <a:gd name="T32" fmla="*/ 80 w 82"/>
                  <a:gd name="T33" fmla="*/ 112 h 127"/>
                  <a:gd name="T34" fmla="*/ 80 w 82"/>
                  <a:gd name="T35" fmla="*/ 109 h 127"/>
                  <a:gd name="T36" fmla="*/ 76 w 82"/>
                  <a:gd name="T37" fmla="*/ 108 h 127"/>
                  <a:gd name="T38" fmla="*/ 78 w 82"/>
                  <a:gd name="T39" fmla="*/ 107 h 127"/>
                  <a:gd name="T40" fmla="*/ 73 w 82"/>
                  <a:gd name="T41" fmla="*/ 105 h 127"/>
                  <a:gd name="T42" fmla="*/ 77 w 82"/>
                  <a:gd name="T43" fmla="*/ 102 h 127"/>
                  <a:gd name="T44" fmla="*/ 78 w 82"/>
                  <a:gd name="T45" fmla="*/ 100 h 127"/>
                  <a:gd name="T46" fmla="*/ 76 w 82"/>
                  <a:gd name="T47" fmla="*/ 100 h 127"/>
                  <a:gd name="T48" fmla="*/ 76 w 82"/>
                  <a:gd name="T49" fmla="*/ 96 h 127"/>
                  <a:gd name="T50" fmla="*/ 71 w 82"/>
                  <a:gd name="T51" fmla="*/ 96 h 127"/>
                  <a:gd name="T52" fmla="*/ 65 w 82"/>
                  <a:gd name="T53" fmla="*/ 95 h 127"/>
                  <a:gd name="T54" fmla="*/ 70 w 82"/>
                  <a:gd name="T55" fmla="*/ 92 h 127"/>
                  <a:gd name="T56" fmla="*/ 68 w 82"/>
                  <a:gd name="T57" fmla="*/ 86 h 127"/>
                  <a:gd name="T58" fmla="*/ 67 w 82"/>
                  <a:gd name="T59" fmla="*/ 84 h 127"/>
                  <a:gd name="T60" fmla="*/ 65 w 82"/>
                  <a:gd name="T61" fmla="*/ 81 h 127"/>
                  <a:gd name="T62" fmla="*/ 62 w 82"/>
                  <a:gd name="T63" fmla="*/ 75 h 127"/>
                  <a:gd name="T64" fmla="*/ 60 w 82"/>
                  <a:gd name="T65" fmla="*/ 73 h 127"/>
                  <a:gd name="T66" fmla="*/ 59 w 82"/>
                  <a:gd name="T67" fmla="*/ 72 h 127"/>
                  <a:gd name="T68" fmla="*/ 57 w 82"/>
                  <a:gd name="T69" fmla="*/ 71 h 127"/>
                  <a:gd name="T70" fmla="*/ 58 w 82"/>
                  <a:gd name="T71" fmla="*/ 68 h 127"/>
                  <a:gd name="T72" fmla="*/ 55 w 82"/>
                  <a:gd name="T73" fmla="*/ 67 h 127"/>
                  <a:gd name="T74" fmla="*/ 54 w 82"/>
                  <a:gd name="T75" fmla="*/ 62 h 127"/>
                  <a:gd name="T76" fmla="*/ 51 w 82"/>
                  <a:gd name="T77" fmla="*/ 58 h 127"/>
                  <a:gd name="T78" fmla="*/ 51 w 82"/>
                  <a:gd name="T79" fmla="*/ 54 h 127"/>
                  <a:gd name="T80" fmla="*/ 48 w 82"/>
                  <a:gd name="T81" fmla="*/ 53 h 127"/>
                  <a:gd name="T82" fmla="*/ 49 w 82"/>
                  <a:gd name="T83" fmla="*/ 53 h 127"/>
                  <a:gd name="T84" fmla="*/ 45 w 82"/>
                  <a:gd name="T85" fmla="*/ 50 h 127"/>
                  <a:gd name="T86" fmla="*/ 43 w 82"/>
                  <a:gd name="T87" fmla="*/ 46 h 127"/>
                  <a:gd name="T88" fmla="*/ 41 w 82"/>
                  <a:gd name="T89" fmla="*/ 44 h 127"/>
                  <a:gd name="T90" fmla="*/ 32 w 82"/>
                  <a:gd name="T91" fmla="*/ 44 h 127"/>
                  <a:gd name="T92" fmla="*/ 35 w 82"/>
                  <a:gd name="T93" fmla="*/ 39 h 127"/>
                  <a:gd name="T94" fmla="*/ 31 w 82"/>
                  <a:gd name="T95" fmla="*/ 36 h 127"/>
                  <a:gd name="T96" fmla="*/ 30 w 82"/>
                  <a:gd name="T97" fmla="*/ 32 h 127"/>
                  <a:gd name="T98" fmla="*/ 26 w 82"/>
                  <a:gd name="T99" fmla="*/ 24 h 127"/>
                  <a:gd name="T100" fmla="*/ 25 w 82"/>
                  <a:gd name="T101" fmla="*/ 21 h 127"/>
                  <a:gd name="T102" fmla="*/ 15 w 82"/>
                  <a:gd name="T103" fmla="*/ 15 h 127"/>
                  <a:gd name="T104" fmla="*/ 13 w 82"/>
                  <a:gd name="T105" fmla="*/ 13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2" h="127">
                    <a:moveTo>
                      <a:pt x="1" y="12"/>
                    </a:moveTo>
                    <a:cubicBezTo>
                      <a:pt x="2" y="13"/>
                      <a:pt x="4" y="14"/>
                      <a:pt x="3" y="15"/>
                    </a:cubicBezTo>
                    <a:cubicBezTo>
                      <a:pt x="6" y="19"/>
                      <a:pt x="4" y="25"/>
                      <a:pt x="8" y="28"/>
                    </a:cubicBezTo>
                    <a:cubicBezTo>
                      <a:pt x="9" y="27"/>
                      <a:pt x="10" y="27"/>
                      <a:pt x="10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0" y="28"/>
                      <a:pt x="9" y="28"/>
                    </a:cubicBezTo>
                    <a:cubicBezTo>
                      <a:pt x="10" y="29"/>
                      <a:pt x="12" y="30"/>
                      <a:pt x="12" y="32"/>
                    </a:cubicBezTo>
                    <a:cubicBezTo>
                      <a:pt x="14" y="31"/>
                      <a:pt x="13" y="33"/>
                      <a:pt x="15" y="3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5" y="33"/>
                      <a:pt x="15" y="33"/>
                      <a:pt x="13" y="35"/>
                    </a:cubicBezTo>
                    <a:cubicBezTo>
                      <a:pt x="14" y="40"/>
                      <a:pt x="18" y="43"/>
                      <a:pt x="20" y="47"/>
                    </a:cubicBezTo>
                    <a:cubicBezTo>
                      <a:pt x="22" y="50"/>
                      <a:pt x="26" y="53"/>
                      <a:pt x="29" y="57"/>
                    </a:cubicBezTo>
                    <a:cubicBezTo>
                      <a:pt x="32" y="56"/>
                      <a:pt x="31" y="57"/>
                      <a:pt x="34" y="56"/>
                    </a:cubicBezTo>
                    <a:cubicBezTo>
                      <a:pt x="33" y="57"/>
                      <a:pt x="33" y="57"/>
                      <a:pt x="33" y="57"/>
                    </a:cubicBezTo>
                    <a:cubicBezTo>
                      <a:pt x="35" y="57"/>
                      <a:pt x="34" y="58"/>
                      <a:pt x="33" y="59"/>
                    </a:cubicBezTo>
                    <a:cubicBezTo>
                      <a:pt x="34" y="59"/>
                      <a:pt x="33" y="59"/>
                      <a:pt x="35" y="58"/>
                    </a:cubicBezTo>
                    <a:cubicBezTo>
                      <a:pt x="37" y="58"/>
                      <a:pt x="33" y="60"/>
                      <a:pt x="34" y="60"/>
                    </a:cubicBezTo>
                    <a:cubicBezTo>
                      <a:pt x="33" y="60"/>
                      <a:pt x="35" y="59"/>
                      <a:pt x="35" y="60"/>
                    </a:cubicBezTo>
                    <a:cubicBezTo>
                      <a:pt x="37" y="60"/>
                      <a:pt x="33" y="60"/>
                      <a:pt x="32" y="62"/>
                    </a:cubicBezTo>
                    <a:cubicBezTo>
                      <a:pt x="34" y="64"/>
                      <a:pt x="37" y="65"/>
                      <a:pt x="37" y="67"/>
                    </a:cubicBezTo>
                    <a:cubicBezTo>
                      <a:pt x="37" y="67"/>
                      <a:pt x="38" y="66"/>
                      <a:pt x="38" y="66"/>
                    </a:cubicBezTo>
                    <a:cubicBezTo>
                      <a:pt x="35" y="68"/>
                      <a:pt x="39" y="66"/>
                      <a:pt x="38" y="67"/>
                    </a:cubicBezTo>
                    <a:cubicBezTo>
                      <a:pt x="37" y="68"/>
                      <a:pt x="37" y="68"/>
                      <a:pt x="37" y="68"/>
                    </a:cubicBezTo>
                    <a:cubicBezTo>
                      <a:pt x="36" y="69"/>
                      <a:pt x="39" y="69"/>
                      <a:pt x="38" y="70"/>
                    </a:cubicBezTo>
                    <a:cubicBezTo>
                      <a:pt x="39" y="70"/>
                      <a:pt x="37" y="72"/>
                      <a:pt x="39" y="72"/>
                    </a:cubicBezTo>
                    <a:cubicBezTo>
                      <a:pt x="38" y="72"/>
                      <a:pt x="38" y="73"/>
                      <a:pt x="38" y="73"/>
                    </a:cubicBezTo>
                    <a:cubicBezTo>
                      <a:pt x="41" y="72"/>
                      <a:pt x="37" y="75"/>
                      <a:pt x="40" y="74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41" y="76"/>
                      <a:pt x="41" y="79"/>
                      <a:pt x="43" y="80"/>
                    </a:cubicBezTo>
                    <a:cubicBezTo>
                      <a:pt x="44" y="81"/>
                      <a:pt x="42" y="84"/>
                      <a:pt x="44" y="84"/>
                    </a:cubicBezTo>
                    <a:cubicBezTo>
                      <a:pt x="46" y="84"/>
                      <a:pt x="46" y="84"/>
                      <a:pt x="46" y="84"/>
                    </a:cubicBezTo>
                    <a:cubicBezTo>
                      <a:pt x="46" y="84"/>
                      <a:pt x="45" y="84"/>
                      <a:pt x="44" y="84"/>
                    </a:cubicBezTo>
                    <a:cubicBezTo>
                      <a:pt x="46" y="84"/>
                      <a:pt x="45" y="86"/>
                      <a:pt x="45" y="87"/>
                    </a:cubicBezTo>
                    <a:cubicBezTo>
                      <a:pt x="46" y="87"/>
                      <a:pt x="46" y="87"/>
                      <a:pt x="47" y="86"/>
                    </a:cubicBezTo>
                    <a:cubicBezTo>
                      <a:pt x="45" y="88"/>
                      <a:pt x="48" y="88"/>
                      <a:pt x="47" y="89"/>
                    </a:cubicBezTo>
                    <a:cubicBezTo>
                      <a:pt x="50" y="88"/>
                      <a:pt x="49" y="89"/>
                      <a:pt x="50" y="89"/>
                    </a:cubicBezTo>
                    <a:cubicBezTo>
                      <a:pt x="50" y="89"/>
                      <a:pt x="49" y="90"/>
                      <a:pt x="48" y="90"/>
                    </a:cubicBezTo>
                    <a:cubicBezTo>
                      <a:pt x="49" y="91"/>
                      <a:pt x="49" y="91"/>
                      <a:pt x="49" y="92"/>
                    </a:cubicBezTo>
                    <a:cubicBezTo>
                      <a:pt x="49" y="92"/>
                      <a:pt x="51" y="92"/>
                      <a:pt x="51" y="92"/>
                    </a:cubicBezTo>
                    <a:cubicBezTo>
                      <a:pt x="49" y="93"/>
                      <a:pt x="51" y="93"/>
                      <a:pt x="50" y="94"/>
                    </a:cubicBezTo>
                    <a:cubicBezTo>
                      <a:pt x="52" y="93"/>
                      <a:pt x="54" y="93"/>
                      <a:pt x="53" y="94"/>
                    </a:cubicBezTo>
                    <a:cubicBezTo>
                      <a:pt x="51" y="95"/>
                      <a:pt x="51" y="95"/>
                      <a:pt x="51" y="95"/>
                    </a:cubicBezTo>
                    <a:cubicBezTo>
                      <a:pt x="53" y="95"/>
                      <a:pt x="51" y="98"/>
                      <a:pt x="55" y="99"/>
                    </a:cubicBezTo>
                    <a:cubicBezTo>
                      <a:pt x="53" y="99"/>
                      <a:pt x="53" y="99"/>
                      <a:pt x="53" y="99"/>
                    </a:cubicBezTo>
                    <a:cubicBezTo>
                      <a:pt x="56" y="100"/>
                      <a:pt x="54" y="103"/>
                      <a:pt x="58" y="103"/>
                    </a:cubicBezTo>
                    <a:cubicBezTo>
                      <a:pt x="57" y="104"/>
                      <a:pt x="56" y="105"/>
                      <a:pt x="57" y="105"/>
                    </a:cubicBezTo>
                    <a:cubicBezTo>
                      <a:pt x="58" y="105"/>
                      <a:pt x="58" y="106"/>
                      <a:pt x="60" y="105"/>
                    </a:cubicBezTo>
                    <a:cubicBezTo>
                      <a:pt x="61" y="106"/>
                      <a:pt x="59" y="106"/>
                      <a:pt x="59" y="106"/>
                    </a:cubicBezTo>
                    <a:cubicBezTo>
                      <a:pt x="59" y="107"/>
                      <a:pt x="57" y="108"/>
                      <a:pt x="59" y="108"/>
                    </a:cubicBezTo>
                    <a:cubicBezTo>
                      <a:pt x="58" y="109"/>
                      <a:pt x="58" y="109"/>
                      <a:pt x="58" y="109"/>
                    </a:cubicBezTo>
                    <a:cubicBezTo>
                      <a:pt x="59" y="109"/>
                      <a:pt x="61" y="109"/>
                      <a:pt x="60" y="110"/>
                    </a:cubicBezTo>
                    <a:cubicBezTo>
                      <a:pt x="61" y="110"/>
                      <a:pt x="62" y="111"/>
                      <a:pt x="64" y="110"/>
                    </a:cubicBezTo>
                    <a:cubicBezTo>
                      <a:pt x="64" y="110"/>
                      <a:pt x="61" y="111"/>
                      <a:pt x="63" y="111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1" y="113"/>
                      <a:pt x="62" y="114"/>
                      <a:pt x="63" y="115"/>
                    </a:cubicBezTo>
                    <a:cubicBezTo>
                      <a:pt x="61" y="116"/>
                      <a:pt x="64" y="116"/>
                      <a:pt x="62" y="117"/>
                    </a:cubicBezTo>
                    <a:cubicBezTo>
                      <a:pt x="64" y="118"/>
                      <a:pt x="62" y="119"/>
                      <a:pt x="65" y="119"/>
                    </a:cubicBezTo>
                    <a:cubicBezTo>
                      <a:pt x="64" y="119"/>
                      <a:pt x="64" y="119"/>
                      <a:pt x="64" y="119"/>
                    </a:cubicBezTo>
                    <a:cubicBezTo>
                      <a:pt x="64" y="120"/>
                      <a:pt x="64" y="121"/>
                      <a:pt x="63" y="121"/>
                    </a:cubicBezTo>
                    <a:cubicBezTo>
                      <a:pt x="63" y="122"/>
                      <a:pt x="65" y="122"/>
                      <a:pt x="66" y="122"/>
                    </a:cubicBezTo>
                    <a:cubicBezTo>
                      <a:pt x="64" y="122"/>
                      <a:pt x="64" y="122"/>
                      <a:pt x="64" y="122"/>
                    </a:cubicBezTo>
                    <a:cubicBezTo>
                      <a:pt x="65" y="123"/>
                      <a:pt x="67" y="123"/>
                      <a:pt x="69" y="123"/>
                    </a:cubicBezTo>
                    <a:cubicBezTo>
                      <a:pt x="68" y="123"/>
                      <a:pt x="69" y="123"/>
                      <a:pt x="68" y="124"/>
                    </a:cubicBezTo>
                    <a:cubicBezTo>
                      <a:pt x="67" y="123"/>
                      <a:pt x="66" y="123"/>
                      <a:pt x="64" y="123"/>
                    </a:cubicBezTo>
                    <a:cubicBezTo>
                      <a:pt x="63" y="123"/>
                      <a:pt x="67" y="124"/>
                      <a:pt x="65" y="124"/>
                    </a:cubicBezTo>
                    <a:cubicBezTo>
                      <a:pt x="64" y="125"/>
                      <a:pt x="65" y="125"/>
                      <a:pt x="67" y="125"/>
                    </a:cubicBezTo>
                    <a:cubicBezTo>
                      <a:pt x="66" y="125"/>
                      <a:pt x="66" y="125"/>
                      <a:pt x="65" y="125"/>
                    </a:cubicBezTo>
                    <a:cubicBezTo>
                      <a:pt x="65" y="126"/>
                      <a:pt x="65" y="126"/>
                      <a:pt x="66" y="126"/>
                    </a:cubicBezTo>
                    <a:cubicBezTo>
                      <a:pt x="66" y="126"/>
                      <a:pt x="66" y="126"/>
                      <a:pt x="66" y="126"/>
                    </a:cubicBezTo>
                    <a:cubicBezTo>
                      <a:pt x="67" y="126"/>
                      <a:pt x="67" y="126"/>
                      <a:pt x="69" y="126"/>
                    </a:cubicBezTo>
                    <a:cubicBezTo>
                      <a:pt x="69" y="126"/>
                      <a:pt x="68" y="126"/>
                      <a:pt x="69" y="126"/>
                    </a:cubicBezTo>
                    <a:cubicBezTo>
                      <a:pt x="70" y="126"/>
                      <a:pt x="71" y="126"/>
                      <a:pt x="69" y="126"/>
                    </a:cubicBezTo>
                    <a:cubicBezTo>
                      <a:pt x="68" y="127"/>
                      <a:pt x="67" y="126"/>
                      <a:pt x="66" y="126"/>
                    </a:cubicBezTo>
                    <a:cubicBezTo>
                      <a:pt x="70" y="127"/>
                      <a:pt x="70" y="127"/>
                      <a:pt x="70" y="127"/>
                    </a:cubicBezTo>
                    <a:cubicBezTo>
                      <a:pt x="69" y="127"/>
                      <a:pt x="69" y="127"/>
                      <a:pt x="71" y="127"/>
                    </a:cubicBezTo>
                    <a:cubicBezTo>
                      <a:pt x="70" y="126"/>
                      <a:pt x="70" y="126"/>
                      <a:pt x="70" y="126"/>
                    </a:cubicBezTo>
                    <a:cubicBezTo>
                      <a:pt x="72" y="126"/>
                      <a:pt x="72" y="126"/>
                      <a:pt x="72" y="126"/>
                    </a:cubicBezTo>
                    <a:cubicBezTo>
                      <a:pt x="71" y="126"/>
                      <a:pt x="72" y="125"/>
                      <a:pt x="71" y="125"/>
                    </a:cubicBezTo>
                    <a:cubicBezTo>
                      <a:pt x="70" y="125"/>
                      <a:pt x="70" y="125"/>
                      <a:pt x="70" y="125"/>
                    </a:cubicBezTo>
                    <a:cubicBezTo>
                      <a:pt x="69" y="125"/>
                      <a:pt x="67" y="124"/>
                      <a:pt x="69" y="124"/>
                    </a:cubicBezTo>
                    <a:cubicBezTo>
                      <a:pt x="71" y="124"/>
                      <a:pt x="71" y="124"/>
                      <a:pt x="71" y="124"/>
                    </a:cubicBezTo>
                    <a:cubicBezTo>
                      <a:pt x="71" y="124"/>
                      <a:pt x="70" y="124"/>
                      <a:pt x="71" y="123"/>
                    </a:cubicBezTo>
                    <a:cubicBezTo>
                      <a:pt x="73" y="123"/>
                      <a:pt x="73" y="123"/>
                      <a:pt x="73" y="123"/>
                    </a:cubicBezTo>
                    <a:cubicBezTo>
                      <a:pt x="70" y="124"/>
                      <a:pt x="72" y="122"/>
                      <a:pt x="71" y="122"/>
                    </a:cubicBezTo>
                    <a:cubicBezTo>
                      <a:pt x="72" y="122"/>
                      <a:pt x="72" y="122"/>
                      <a:pt x="72" y="122"/>
                    </a:cubicBezTo>
                    <a:cubicBezTo>
                      <a:pt x="73" y="122"/>
                      <a:pt x="70" y="123"/>
                      <a:pt x="70" y="122"/>
                    </a:cubicBezTo>
                    <a:cubicBezTo>
                      <a:pt x="71" y="122"/>
                      <a:pt x="73" y="122"/>
                      <a:pt x="74" y="121"/>
                    </a:cubicBezTo>
                    <a:cubicBezTo>
                      <a:pt x="74" y="121"/>
                      <a:pt x="72" y="120"/>
                      <a:pt x="74" y="119"/>
                    </a:cubicBezTo>
                    <a:cubicBezTo>
                      <a:pt x="73" y="118"/>
                      <a:pt x="72" y="118"/>
                      <a:pt x="71" y="118"/>
                    </a:cubicBezTo>
                    <a:cubicBezTo>
                      <a:pt x="71" y="117"/>
                      <a:pt x="74" y="117"/>
                      <a:pt x="73" y="117"/>
                    </a:cubicBezTo>
                    <a:cubicBezTo>
                      <a:pt x="74" y="117"/>
                      <a:pt x="75" y="117"/>
                      <a:pt x="75" y="116"/>
                    </a:cubicBezTo>
                    <a:cubicBezTo>
                      <a:pt x="74" y="116"/>
                      <a:pt x="75" y="115"/>
                      <a:pt x="73" y="116"/>
                    </a:cubicBezTo>
                    <a:cubicBezTo>
                      <a:pt x="74" y="115"/>
                      <a:pt x="74" y="114"/>
                      <a:pt x="73" y="114"/>
                    </a:cubicBezTo>
                    <a:cubicBezTo>
                      <a:pt x="73" y="114"/>
                      <a:pt x="75" y="114"/>
                      <a:pt x="76" y="113"/>
                    </a:cubicBezTo>
                    <a:cubicBezTo>
                      <a:pt x="74" y="113"/>
                      <a:pt x="73" y="113"/>
                      <a:pt x="73" y="112"/>
                    </a:cubicBezTo>
                    <a:cubicBezTo>
                      <a:pt x="72" y="112"/>
                      <a:pt x="72" y="113"/>
                      <a:pt x="70" y="113"/>
                    </a:cubicBezTo>
                    <a:cubicBezTo>
                      <a:pt x="70" y="113"/>
                      <a:pt x="69" y="113"/>
                      <a:pt x="69" y="113"/>
                    </a:cubicBezTo>
                    <a:cubicBezTo>
                      <a:pt x="71" y="112"/>
                      <a:pt x="74" y="112"/>
                      <a:pt x="74" y="111"/>
                    </a:cubicBezTo>
                    <a:cubicBezTo>
                      <a:pt x="77" y="111"/>
                      <a:pt x="73" y="112"/>
                      <a:pt x="76" y="111"/>
                    </a:cubicBezTo>
                    <a:cubicBezTo>
                      <a:pt x="78" y="111"/>
                      <a:pt x="79" y="112"/>
                      <a:pt x="77" y="113"/>
                    </a:cubicBezTo>
                    <a:cubicBezTo>
                      <a:pt x="80" y="113"/>
                      <a:pt x="78" y="112"/>
                      <a:pt x="80" y="112"/>
                    </a:cubicBezTo>
                    <a:cubicBezTo>
                      <a:pt x="80" y="111"/>
                      <a:pt x="78" y="111"/>
                      <a:pt x="78" y="111"/>
                    </a:cubicBezTo>
                    <a:cubicBezTo>
                      <a:pt x="77" y="111"/>
                      <a:pt x="77" y="111"/>
                      <a:pt x="76" y="111"/>
                    </a:cubicBezTo>
                    <a:cubicBezTo>
                      <a:pt x="73" y="111"/>
                      <a:pt x="77" y="110"/>
                      <a:pt x="77" y="110"/>
                    </a:cubicBezTo>
                    <a:cubicBezTo>
                      <a:pt x="78" y="110"/>
                      <a:pt x="78" y="110"/>
                      <a:pt x="78" y="110"/>
                    </a:cubicBezTo>
                    <a:cubicBezTo>
                      <a:pt x="79" y="109"/>
                      <a:pt x="77" y="110"/>
                      <a:pt x="77" y="109"/>
                    </a:cubicBezTo>
                    <a:cubicBezTo>
                      <a:pt x="80" y="108"/>
                      <a:pt x="78" y="110"/>
                      <a:pt x="80" y="109"/>
                    </a:cubicBezTo>
                    <a:cubicBezTo>
                      <a:pt x="82" y="109"/>
                      <a:pt x="82" y="109"/>
                      <a:pt x="82" y="109"/>
                    </a:cubicBezTo>
                    <a:cubicBezTo>
                      <a:pt x="82" y="108"/>
                      <a:pt x="79" y="109"/>
                      <a:pt x="80" y="108"/>
                    </a:cubicBezTo>
                    <a:cubicBezTo>
                      <a:pt x="81" y="108"/>
                      <a:pt x="81" y="108"/>
                      <a:pt x="81" y="108"/>
                    </a:cubicBezTo>
                    <a:cubicBezTo>
                      <a:pt x="80" y="108"/>
                      <a:pt x="80" y="108"/>
                      <a:pt x="80" y="108"/>
                    </a:cubicBezTo>
                    <a:cubicBezTo>
                      <a:pt x="79" y="108"/>
                      <a:pt x="77" y="108"/>
                      <a:pt x="77" y="109"/>
                    </a:cubicBezTo>
                    <a:cubicBezTo>
                      <a:pt x="74" y="109"/>
                      <a:pt x="77" y="109"/>
                      <a:pt x="76" y="108"/>
                    </a:cubicBezTo>
                    <a:cubicBezTo>
                      <a:pt x="74" y="108"/>
                      <a:pt x="76" y="108"/>
                      <a:pt x="75" y="109"/>
                    </a:cubicBezTo>
                    <a:cubicBezTo>
                      <a:pt x="73" y="109"/>
                      <a:pt x="73" y="109"/>
                      <a:pt x="73" y="108"/>
                    </a:cubicBezTo>
                    <a:cubicBezTo>
                      <a:pt x="72" y="108"/>
                      <a:pt x="74" y="108"/>
                      <a:pt x="75" y="107"/>
                    </a:cubicBezTo>
                    <a:cubicBezTo>
                      <a:pt x="76" y="107"/>
                      <a:pt x="76" y="108"/>
                      <a:pt x="75" y="108"/>
                    </a:cubicBezTo>
                    <a:cubicBezTo>
                      <a:pt x="77" y="108"/>
                      <a:pt x="79" y="107"/>
                      <a:pt x="80" y="107"/>
                    </a:cubicBezTo>
                    <a:cubicBezTo>
                      <a:pt x="81" y="106"/>
                      <a:pt x="79" y="107"/>
                      <a:pt x="78" y="107"/>
                    </a:cubicBezTo>
                    <a:cubicBezTo>
                      <a:pt x="78" y="107"/>
                      <a:pt x="76" y="107"/>
                      <a:pt x="76" y="107"/>
                    </a:cubicBezTo>
                    <a:cubicBezTo>
                      <a:pt x="71" y="107"/>
                      <a:pt x="79" y="106"/>
                      <a:pt x="78" y="105"/>
                    </a:cubicBezTo>
                    <a:cubicBezTo>
                      <a:pt x="75" y="106"/>
                      <a:pt x="74" y="105"/>
                      <a:pt x="70" y="107"/>
                    </a:cubicBezTo>
                    <a:cubicBezTo>
                      <a:pt x="70" y="107"/>
                      <a:pt x="69" y="107"/>
                      <a:pt x="69" y="106"/>
                    </a:cubicBezTo>
                    <a:cubicBezTo>
                      <a:pt x="71" y="106"/>
                      <a:pt x="71" y="106"/>
                      <a:pt x="73" y="105"/>
                    </a:cubicBezTo>
                    <a:cubicBezTo>
                      <a:pt x="73" y="105"/>
                      <a:pt x="73" y="105"/>
                      <a:pt x="73" y="105"/>
                    </a:cubicBezTo>
                    <a:cubicBezTo>
                      <a:pt x="75" y="105"/>
                      <a:pt x="75" y="105"/>
                      <a:pt x="75" y="105"/>
                    </a:cubicBezTo>
                    <a:cubicBezTo>
                      <a:pt x="79" y="103"/>
                      <a:pt x="79" y="103"/>
                      <a:pt x="79" y="103"/>
                    </a:cubicBezTo>
                    <a:cubicBezTo>
                      <a:pt x="78" y="103"/>
                      <a:pt x="77" y="104"/>
                      <a:pt x="76" y="103"/>
                    </a:cubicBezTo>
                    <a:cubicBezTo>
                      <a:pt x="77" y="103"/>
                      <a:pt x="78" y="103"/>
                      <a:pt x="78" y="102"/>
                    </a:cubicBezTo>
                    <a:cubicBezTo>
                      <a:pt x="77" y="103"/>
                      <a:pt x="75" y="103"/>
                      <a:pt x="75" y="103"/>
                    </a:cubicBezTo>
                    <a:cubicBezTo>
                      <a:pt x="74" y="103"/>
                      <a:pt x="76" y="102"/>
                      <a:pt x="77" y="102"/>
                    </a:cubicBezTo>
                    <a:cubicBezTo>
                      <a:pt x="79" y="102"/>
                      <a:pt x="79" y="102"/>
                      <a:pt x="79" y="102"/>
                    </a:cubicBezTo>
                    <a:cubicBezTo>
                      <a:pt x="77" y="102"/>
                      <a:pt x="79" y="101"/>
                      <a:pt x="79" y="101"/>
                    </a:cubicBezTo>
                    <a:cubicBezTo>
                      <a:pt x="77" y="101"/>
                      <a:pt x="76" y="102"/>
                      <a:pt x="74" y="102"/>
                    </a:cubicBezTo>
                    <a:cubicBezTo>
                      <a:pt x="74" y="102"/>
                      <a:pt x="75" y="101"/>
                      <a:pt x="75" y="101"/>
                    </a:cubicBezTo>
                    <a:cubicBezTo>
                      <a:pt x="76" y="101"/>
                      <a:pt x="76" y="101"/>
                      <a:pt x="76" y="101"/>
                    </a:cubicBezTo>
                    <a:cubicBezTo>
                      <a:pt x="76" y="101"/>
                      <a:pt x="79" y="100"/>
                      <a:pt x="78" y="100"/>
                    </a:cubicBezTo>
                    <a:cubicBezTo>
                      <a:pt x="77" y="100"/>
                      <a:pt x="77" y="100"/>
                      <a:pt x="77" y="100"/>
                    </a:cubicBezTo>
                    <a:cubicBezTo>
                      <a:pt x="77" y="100"/>
                      <a:pt x="78" y="100"/>
                      <a:pt x="78" y="100"/>
                    </a:cubicBezTo>
                    <a:cubicBezTo>
                      <a:pt x="77" y="100"/>
                      <a:pt x="77" y="99"/>
                      <a:pt x="77" y="99"/>
                    </a:cubicBezTo>
                    <a:cubicBezTo>
                      <a:pt x="78" y="99"/>
                      <a:pt x="78" y="99"/>
                      <a:pt x="78" y="99"/>
                    </a:cubicBezTo>
                    <a:cubicBezTo>
                      <a:pt x="77" y="99"/>
                      <a:pt x="75" y="99"/>
                      <a:pt x="76" y="99"/>
                    </a:cubicBezTo>
                    <a:cubicBezTo>
                      <a:pt x="74" y="100"/>
                      <a:pt x="77" y="99"/>
                      <a:pt x="76" y="100"/>
                    </a:cubicBezTo>
                    <a:cubicBezTo>
                      <a:pt x="74" y="100"/>
                      <a:pt x="74" y="100"/>
                      <a:pt x="73" y="100"/>
                    </a:cubicBezTo>
                    <a:cubicBezTo>
                      <a:pt x="76" y="99"/>
                      <a:pt x="73" y="99"/>
                      <a:pt x="73" y="99"/>
                    </a:cubicBezTo>
                    <a:cubicBezTo>
                      <a:pt x="74" y="98"/>
                      <a:pt x="75" y="98"/>
                      <a:pt x="75" y="98"/>
                    </a:cubicBezTo>
                    <a:cubicBezTo>
                      <a:pt x="73" y="98"/>
                      <a:pt x="73" y="98"/>
                      <a:pt x="73" y="98"/>
                    </a:cubicBezTo>
                    <a:cubicBezTo>
                      <a:pt x="77" y="97"/>
                      <a:pt x="73" y="98"/>
                      <a:pt x="73" y="97"/>
                    </a:cubicBezTo>
                    <a:cubicBezTo>
                      <a:pt x="75" y="97"/>
                      <a:pt x="76" y="96"/>
                      <a:pt x="76" y="96"/>
                    </a:cubicBezTo>
                    <a:cubicBezTo>
                      <a:pt x="74" y="97"/>
                      <a:pt x="73" y="97"/>
                      <a:pt x="71" y="97"/>
                    </a:cubicBezTo>
                    <a:cubicBezTo>
                      <a:pt x="72" y="96"/>
                      <a:pt x="75" y="96"/>
                      <a:pt x="76" y="96"/>
                    </a:cubicBezTo>
                    <a:cubicBezTo>
                      <a:pt x="74" y="96"/>
                      <a:pt x="77" y="94"/>
                      <a:pt x="75" y="95"/>
                    </a:cubicBezTo>
                    <a:cubicBezTo>
                      <a:pt x="74" y="96"/>
                      <a:pt x="73" y="96"/>
                      <a:pt x="72" y="96"/>
                    </a:cubicBezTo>
                    <a:cubicBezTo>
                      <a:pt x="72" y="95"/>
                      <a:pt x="73" y="96"/>
                      <a:pt x="74" y="95"/>
                    </a:cubicBezTo>
                    <a:cubicBezTo>
                      <a:pt x="74" y="95"/>
                      <a:pt x="72" y="95"/>
                      <a:pt x="71" y="96"/>
                    </a:cubicBezTo>
                    <a:cubicBezTo>
                      <a:pt x="71" y="95"/>
                      <a:pt x="69" y="96"/>
                      <a:pt x="70" y="95"/>
                    </a:cubicBezTo>
                    <a:cubicBezTo>
                      <a:pt x="72" y="94"/>
                      <a:pt x="71" y="95"/>
                      <a:pt x="72" y="95"/>
                    </a:cubicBezTo>
                    <a:cubicBezTo>
                      <a:pt x="72" y="94"/>
                      <a:pt x="68" y="96"/>
                      <a:pt x="68" y="95"/>
                    </a:cubicBezTo>
                    <a:cubicBezTo>
                      <a:pt x="67" y="96"/>
                      <a:pt x="64" y="97"/>
                      <a:pt x="63" y="97"/>
                    </a:cubicBezTo>
                    <a:cubicBezTo>
                      <a:pt x="63" y="96"/>
                      <a:pt x="64" y="97"/>
                      <a:pt x="66" y="96"/>
                    </a:cubicBezTo>
                    <a:cubicBezTo>
                      <a:pt x="65" y="95"/>
                      <a:pt x="65" y="95"/>
                      <a:pt x="65" y="95"/>
                    </a:cubicBezTo>
                    <a:cubicBezTo>
                      <a:pt x="68" y="94"/>
                      <a:pt x="70" y="95"/>
                      <a:pt x="72" y="93"/>
                    </a:cubicBezTo>
                    <a:cubicBezTo>
                      <a:pt x="71" y="93"/>
                      <a:pt x="71" y="93"/>
                      <a:pt x="71" y="93"/>
                    </a:cubicBezTo>
                    <a:cubicBezTo>
                      <a:pt x="72" y="93"/>
                      <a:pt x="74" y="93"/>
                      <a:pt x="74" y="92"/>
                    </a:cubicBezTo>
                    <a:cubicBezTo>
                      <a:pt x="72" y="93"/>
                      <a:pt x="74" y="92"/>
                      <a:pt x="73" y="92"/>
                    </a:cubicBezTo>
                    <a:cubicBezTo>
                      <a:pt x="71" y="92"/>
                      <a:pt x="74" y="92"/>
                      <a:pt x="72" y="92"/>
                    </a:cubicBezTo>
                    <a:cubicBezTo>
                      <a:pt x="72" y="92"/>
                      <a:pt x="69" y="93"/>
                      <a:pt x="70" y="92"/>
                    </a:cubicBezTo>
                    <a:cubicBezTo>
                      <a:pt x="73" y="91"/>
                      <a:pt x="73" y="91"/>
                      <a:pt x="73" y="91"/>
                    </a:cubicBezTo>
                    <a:cubicBezTo>
                      <a:pt x="74" y="91"/>
                      <a:pt x="71" y="92"/>
                      <a:pt x="72" y="91"/>
                    </a:cubicBezTo>
                    <a:cubicBezTo>
                      <a:pt x="73" y="91"/>
                      <a:pt x="73" y="91"/>
                      <a:pt x="73" y="91"/>
                    </a:cubicBezTo>
                    <a:cubicBezTo>
                      <a:pt x="72" y="89"/>
                      <a:pt x="72" y="88"/>
                      <a:pt x="67" y="88"/>
                    </a:cubicBezTo>
                    <a:cubicBezTo>
                      <a:pt x="69" y="87"/>
                      <a:pt x="69" y="87"/>
                      <a:pt x="70" y="86"/>
                    </a:cubicBezTo>
                    <a:cubicBezTo>
                      <a:pt x="69" y="86"/>
                      <a:pt x="68" y="86"/>
                      <a:pt x="68" y="86"/>
                    </a:cubicBezTo>
                    <a:cubicBezTo>
                      <a:pt x="69" y="85"/>
                      <a:pt x="69" y="85"/>
                      <a:pt x="69" y="85"/>
                    </a:cubicBezTo>
                    <a:cubicBezTo>
                      <a:pt x="70" y="84"/>
                      <a:pt x="68" y="85"/>
                      <a:pt x="67" y="85"/>
                    </a:cubicBezTo>
                    <a:cubicBezTo>
                      <a:pt x="68" y="84"/>
                      <a:pt x="68" y="84"/>
                      <a:pt x="68" y="84"/>
                    </a:cubicBezTo>
                    <a:cubicBezTo>
                      <a:pt x="69" y="83"/>
                      <a:pt x="67" y="84"/>
                      <a:pt x="67" y="84"/>
                    </a:cubicBezTo>
                    <a:cubicBezTo>
                      <a:pt x="68" y="84"/>
                      <a:pt x="68" y="84"/>
                      <a:pt x="68" y="84"/>
                    </a:cubicBezTo>
                    <a:cubicBezTo>
                      <a:pt x="67" y="84"/>
                      <a:pt x="67" y="84"/>
                      <a:pt x="67" y="84"/>
                    </a:cubicBezTo>
                    <a:cubicBezTo>
                      <a:pt x="66" y="84"/>
                      <a:pt x="66" y="83"/>
                      <a:pt x="68" y="83"/>
                    </a:cubicBezTo>
                    <a:cubicBezTo>
                      <a:pt x="67" y="83"/>
                      <a:pt x="67" y="83"/>
                      <a:pt x="67" y="83"/>
                    </a:cubicBezTo>
                    <a:cubicBezTo>
                      <a:pt x="68" y="82"/>
                      <a:pt x="67" y="81"/>
                      <a:pt x="66" y="81"/>
                    </a:cubicBezTo>
                    <a:cubicBezTo>
                      <a:pt x="66" y="82"/>
                      <a:pt x="65" y="82"/>
                      <a:pt x="64" y="82"/>
                    </a:cubicBezTo>
                    <a:cubicBezTo>
                      <a:pt x="62" y="83"/>
                      <a:pt x="64" y="82"/>
                      <a:pt x="63" y="82"/>
                    </a:cubicBezTo>
                    <a:cubicBezTo>
                      <a:pt x="64" y="82"/>
                      <a:pt x="64" y="81"/>
                      <a:pt x="65" y="81"/>
                    </a:cubicBezTo>
                    <a:cubicBezTo>
                      <a:pt x="68" y="79"/>
                      <a:pt x="65" y="79"/>
                      <a:pt x="65" y="78"/>
                    </a:cubicBezTo>
                    <a:cubicBezTo>
                      <a:pt x="64" y="78"/>
                      <a:pt x="64" y="78"/>
                      <a:pt x="64" y="78"/>
                    </a:cubicBezTo>
                    <a:cubicBezTo>
                      <a:pt x="66" y="77"/>
                      <a:pt x="63" y="77"/>
                      <a:pt x="64" y="76"/>
                    </a:cubicBezTo>
                    <a:cubicBezTo>
                      <a:pt x="63" y="76"/>
                      <a:pt x="60" y="77"/>
                      <a:pt x="60" y="77"/>
                    </a:cubicBezTo>
                    <a:cubicBezTo>
                      <a:pt x="58" y="78"/>
                      <a:pt x="62" y="76"/>
                      <a:pt x="63" y="75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1" y="75"/>
                      <a:pt x="60" y="75"/>
                      <a:pt x="61" y="74"/>
                    </a:cubicBezTo>
                    <a:cubicBezTo>
                      <a:pt x="61" y="74"/>
                      <a:pt x="61" y="74"/>
                      <a:pt x="61" y="74"/>
                    </a:cubicBezTo>
                    <a:cubicBezTo>
                      <a:pt x="61" y="74"/>
                      <a:pt x="62" y="73"/>
                      <a:pt x="62" y="73"/>
                    </a:cubicBezTo>
                    <a:cubicBezTo>
                      <a:pt x="60" y="74"/>
                      <a:pt x="61" y="72"/>
                      <a:pt x="59" y="73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59" y="73"/>
                      <a:pt x="59" y="73"/>
                      <a:pt x="59" y="73"/>
                    </a:cubicBezTo>
                    <a:cubicBezTo>
                      <a:pt x="59" y="73"/>
                      <a:pt x="59" y="73"/>
                      <a:pt x="59" y="73"/>
                    </a:cubicBezTo>
                    <a:cubicBezTo>
                      <a:pt x="61" y="72"/>
                      <a:pt x="61" y="72"/>
                      <a:pt x="61" y="72"/>
                    </a:cubicBezTo>
                    <a:cubicBezTo>
                      <a:pt x="62" y="71"/>
                      <a:pt x="60" y="72"/>
                      <a:pt x="59" y="73"/>
                    </a:cubicBezTo>
                    <a:cubicBezTo>
                      <a:pt x="57" y="73"/>
                      <a:pt x="59" y="72"/>
                      <a:pt x="59" y="72"/>
                    </a:cubicBezTo>
                    <a:cubicBezTo>
                      <a:pt x="60" y="71"/>
                      <a:pt x="59" y="72"/>
                      <a:pt x="59" y="72"/>
                    </a:cubicBezTo>
                    <a:cubicBezTo>
                      <a:pt x="61" y="72"/>
                      <a:pt x="60" y="72"/>
                      <a:pt x="61" y="71"/>
                    </a:cubicBezTo>
                    <a:cubicBezTo>
                      <a:pt x="61" y="71"/>
                      <a:pt x="59" y="72"/>
                      <a:pt x="59" y="72"/>
                    </a:cubicBezTo>
                    <a:cubicBezTo>
                      <a:pt x="59" y="71"/>
                      <a:pt x="58" y="71"/>
                      <a:pt x="60" y="70"/>
                    </a:cubicBezTo>
                    <a:cubicBezTo>
                      <a:pt x="59" y="71"/>
                      <a:pt x="59" y="70"/>
                      <a:pt x="58" y="70"/>
                    </a:cubicBezTo>
                    <a:cubicBezTo>
                      <a:pt x="58" y="71"/>
                      <a:pt x="58" y="71"/>
                      <a:pt x="57" y="72"/>
                    </a:cubicBezTo>
                    <a:cubicBezTo>
                      <a:pt x="57" y="72"/>
                      <a:pt x="56" y="72"/>
                      <a:pt x="57" y="71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57" y="71"/>
                      <a:pt x="57" y="71"/>
                      <a:pt x="56" y="72"/>
                    </a:cubicBezTo>
                    <a:cubicBezTo>
                      <a:pt x="58" y="70"/>
                      <a:pt x="58" y="70"/>
                      <a:pt x="58" y="70"/>
                    </a:cubicBezTo>
                    <a:cubicBezTo>
                      <a:pt x="56" y="71"/>
                      <a:pt x="56" y="70"/>
                      <a:pt x="56" y="70"/>
                    </a:cubicBezTo>
                    <a:cubicBezTo>
                      <a:pt x="57" y="69"/>
                      <a:pt x="59" y="69"/>
                      <a:pt x="59" y="68"/>
                    </a:cubicBezTo>
                    <a:cubicBezTo>
                      <a:pt x="58" y="68"/>
                      <a:pt x="58" y="68"/>
                      <a:pt x="58" y="68"/>
                    </a:cubicBezTo>
                    <a:cubicBezTo>
                      <a:pt x="57" y="68"/>
                      <a:pt x="58" y="68"/>
                      <a:pt x="59" y="68"/>
                    </a:cubicBezTo>
                    <a:cubicBezTo>
                      <a:pt x="59" y="66"/>
                      <a:pt x="54" y="69"/>
                      <a:pt x="55" y="68"/>
                    </a:cubicBezTo>
                    <a:cubicBezTo>
                      <a:pt x="57" y="67"/>
                      <a:pt x="57" y="67"/>
                      <a:pt x="57" y="66"/>
                    </a:cubicBezTo>
                    <a:cubicBezTo>
                      <a:pt x="56" y="67"/>
                      <a:pt x="56" y="67"/>
                      <a:pt x="56" y="67"/>
                    </a:cubicBezTo>
                    <a:cubicBezTo>
                      <a:pt x="55" y="67"/>
                      <a:pt x="58" y="66"/>
                      <a:pt x="56" y="67"/>
                    </a:cubicBezTo>
                    <a:cubicBezTo>
                      <a:pt x="55" y="68"/>
                      <a:pt x="56" y="67"/>
                      <a:pt x="55" y="67"/>
                    </a:cubicBezTo>
                    <a:cubicBezTo>
                      <a:pt x="59" y="65"/>
                      <a:pt x="55" y="65"/>
                      <a:pt x="57" y="63"/>
                    </a:cubicBezTo>
                    <a:cubicBezTo>
                      <a:pt x="54" y="64"/>
                      <a:pt x="56" y="63"/>
                      <a:pt x="55" y="63"/>
                    </a:cubicBezTo>
                    <a:cubicBezTo>
                      <a:pt x="57" y="62"/>
                      <a:pt x="54" y="63"/>
                      <a:pt x="55" y="62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54" y="62"/>
                      <a:pt x="49" y="64"/>
                      <a:pt x="52" y="63"/>
                    </a:cubicBezTo>
                    <a:cubicBezTo>
                      <a:pt x="52" y="62"/>
                      <a:pt x="54" y="62"/>
                      <a:pt x="54" y="62"/>
                    </a:cubicBezTo>
                    <a:cubicBezTo>
                      <a:pt x="56" y="60"/>
                      <a:pt x="51" y="62"/>
                      <a:pt x="54" y="60"/>
                    </a:cubicBezTo>
                    <a:cubicBezTo>
                      <a:pt x="53" y="60"/>
                      <a:pt x="52" y="61"/>
                      <a:pt x="51" y="61"/>
                    </a:cubicBezTo>
                    <a:cubicBezTo>
                      <a:pt x="52" y="61"/>
                      <a:pt x="52" y="59"/>
                      <a:pt x="53" y="59"/>
                    </a:cubicBezTo>
                    <a:cubicBezTo>
                      <a:pt x="52" y="59"/>
                      <a:pt x="52" y="60"/>
                      <a:pt x="52" y="59"/>
                    </a:cubicBezTo>
                    <a:cubicBezTo>
                      <a:pt x="53" y="59"/>
                      <a:pt x="53" y="59"/>
                      <a:pt x="53" y="59"/>
                    </a:cubicBezTo>
                    <a:cubicBezTo>
                      <a:pt x="54" y="58"/>
                      <a:pt x="52" y="58"/>
                      <a:pt x="51" y="58"/>
                    </a:cubicBezTo>
                    <a:cubicBezTo>
                      <a:pt x="53" y="57"/>
                      <a:pt x="52" y="57"/>
                      <a:pt x="52" y="56"/>
                    </a:cubicBezTo>
                    <a:cubicBezTo>
                      <a:pt x="50" y="57"/>
                      <a:pt x="53" y="55"/>
                      <a:pt x="50" y="56"/>
                    </a:cubicBezTo>
                    <a:cubicBezTo>
                      <a:pt x="51" y="56"/>
                      <a:pt x="51" y="56"/>
                      <a:pt x="51" y="56"/>
                    </a:cubicBezTo>
                    <a:cubicBezTo>
                      <a:pt x="50" y="56"/>
                      <a:pt x="48" y="57"/>
                      <a:pt x="48" y="57"/>
                    </a:cubicBezTo>
                    <a:cubicBezTo>
                      <a:pt x="50" y="56"/>
                      <a:pt x="50" y="56"/>
                      <a:pt x="50" y="56"/>
                    </a:cubicBezTo>
                    <a:cubicBezTo>
                      <a:pt x="52" y="54"/>
                      <a:pt x="50" y="55"/>
                      <a:pt x="51" y="54"/>
                    </a:cubicBezTo>
                    <a:cubicBezTo>
                      <a:pt x="49" y="55"/>
                      <a:pt x="51" y="54"/>
                      <a:pt x="49" y="55"/>
                    </a:cubicBezTo>
                    <a:cubicBezTo>
                      <a:pt x="49" y="55"/>
                      <a:pt x="49" y="55"/>
                      <a:pt x="49" y="55"/>
                    </a:cubicBezTo>
                    <a:cubicBezTo>
                      <a:pt x="48" y="55"/>
                      <a:pt x="48" y="55"/>
                      <a:pt x="47" y="55"/>
                    </a:cubicBezTo>
                    <a:cubicBezTo>
                      <a:pt x="47" y="55"/>
                      <a:pt x="49" y="54"/>
                      <a:pt x="49" y="54"/>
                    </a:cubicBezTo>
                    <a:cubicBezTo>
                      <a:pt x="50" y="53"/>
                      <a:pt x="49" y="53"/>
                      <a:pt x="49" y="53"/>
                    </a:cubicBezTo>
                    <a:cubicBezTo>
                      <a:pt x="49" y="53"/>
                      <a:pt x="49" y="53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3"/>
                      <a:pt x="49" y="53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50" y="51"/>
                      <a:pt x="50" y="51"/>
                      <a:pt x="50" y="51"/>
                    </a:cubicBezTo>
                    <a:cubicBezTo>
                      <a:pt x="50" y="51"/>
                      <a:pt x="48" y="52"/>
                      <a:pt x="48" y="52"/>
                    </a:cubicBezTo>
                    <a:cubicBezTo>
                      <a:pt x="49" y="50"/>
                      <a:pt x="46" y="50"/>
                      <a:pt x="46" y="50"/>
                    </a:cubicBezTo>
                    <a:cubicBezTo>
                      <a:pt x="46" y="50"/>
                      <a:pt x="47" y="50"/>
                      <a:pt x="46" y="50"/>
                    </a:cubicBezTo>
                    <a:cubicBezTo>
                      <a:pt x="46" y="50"/>
                      <a:pt x="44" y="50"/>
                      <a:pt x="45" y="50"/>
                    </a:cubicBezTo>
                    <a:cubicBezTo>
                      <a:pt x="45" y="50"/>
                      <a:pt x="46" y="49"/>
                      <a:pt x="46" y="49"/>
                    </a:cubicBezTo>
                    <a:cubicBezTo>
                      <a:pt x="46" y="48"/>
                      <a:pt x="45" y="49"/>
                      <a:pt x="45" y="49"/>
                    </a:cubicBezTo>
                    <a:cubicBezTo>
                      <a:pt x="47" y="47"/>
                      <a:pt x="43" y="49"/>
                      <a:pt x="44" y="47"/>
                    </a:cubicBezTo>
                    <a:cubicBezTo>
                      <a:pt x="44" y="47"/>
                      <a:pt x="45" y="47"/>
                      <a:pt x="45" y="47"/>
                    </a:cubicBezTo>
                    <a:cubicBezTo>
                      <a:pt x="44" y="47"/>
                      <a:pt x="43" y="46"/>
                      <a:pt x="41" y="47"/>
                    </a:cubicBezTo>
                    <a:cubicBezTo>
                      <a:pt x="43" y="46"/>
                      <a:pt x="43" y="46"/>
                      <a:pt x="43" y="46"/>
                    </a:cubicBezTo>
                    <a:cubicBezTo>
                      <a:pt x="43" y="46"/>
                      <a:pt x="42" y="46"/>
                      <a:pt x="41" y="46"/>
                    </a:cubicBezTo>
                    <a:cubicBezTo>
                      <a:pt x="40" y="47"/>
                      <a:pt x="39" y="47"/>
                      <a:pt x="39" y="47"/>
                    </a:cubicBezTo>
                    <a:cubicBezTo>
                      <a:pt x="39" y="47"/>
                      <a:pt x="39" y="47"/>
                      <a:pt x="39" y="47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42" y="44"/>
                      <a:pt x="40" y="44"/>
                      <a:pt x="41" y="44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38" y="44"/>
                      <a:pt x="40" y="43"/>
                      <a:pt x="40" y="43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6" y="45"/>
                      <a:pt x="37" y="44"/>
                      <a:pt x="38" y="43"/>
                    </a:cubicBezTo>
                    <a:cubicBezTo>
                      <a:pt x="37" y="43"/>
                      <a:pt x="35" y="44"/>
                      <a:pt x="33" y="45"/>
                    </a:cubicBezTo>
                    <a:cubicBezTo>
                      <a:pt x="33" y="44"/>
                      <a:pt x="32" y="44"/>
                      <a:pt x="32" y="44"/>
                    </a:cubicBezTo>
                    <a:cubicBezTo>
                      <a:pt x="33" y="43"/>
                      <a:pt x="32" y="44"/>
                      <a:pt x="33" y="44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34" y="43"/>
                      <a:pt x="36" y="41"/>
                      <a:pt x="37" y="41"/>
                    </a:cubicBezTo>
                    <a:cubicBezTo>
                      <a:pt x="36" y="41"/>
                      <a:pt x="36" y="40"/>
                      <a:pt x="36" y="39"/>
                    </a:cubicBezTo>
                    <a:cubicBezTo>
                      <a:pt x="34" y="41"/>
                      <a:pt x="35" y="39"/>
                      <a:pt x="33" y="41"/>
                    </a:cubicBezTo>
                    <a:cubicBezTo>
                      <a:pt x="32" y="40"/>
                      <a:pt x="34" y="39"/>
                      <a:pt x="35" y="39"/>
                    </a:cubicBezTo>
                    <a:cubicBezTo>
                      <a:pt x="33" y="39"/>
                      <a:pt x="34" y="38"/>
                      <a:pt x="33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3" y="37"/>
                      <a:pt x="33" y="36"/>
                      <a:pt x="31" y="37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2" y="35"/>
                      <a:pt x="29" y="38"/>
                      <a:pt x="30" y="36"/>
                    </a:cubicBezTo>
                    <a:cubicBezTo>
                      <a:pt x="31" y="36"/>
                      <a:pt x="31" y="36"/>
                      <a:pt x="31" y="36"/>
                    </a:cubicBezTo>
                    <a:cubicBezTo>
                      <a:pt x="30" y="36"/>
                      <a:pt x="32" y="34"/>
                      <a:pt x="30" y="35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30" y="34"/>
                      <a:pt x="30" y="34"/>
                      <a:pt x="28" y="34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31" y="32"/>
                      <a:pt x="28" y="34"/>
                      <a:pt x="29" y="33"/>
                    </a:cubicBezTo>
                    <a:cubicBezTo>
                      <a:pt x="29" y="33"/>
                      <a:pt x="29" y="32"/>
                      <a:pt x="30" y="32"/>
                    </a:cubicBezTo>
                    <a:cubicBezTo>
                      <a:pt x="28" y="33"/>
                      <a:pt x="28" y="32"/>
                      <a:pt x="28" y="32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8" y="29"/>
                      <a:pt x="27" y="27"/>
                      <a:pt x="24" y="26"/>
                    </a:cubicBezTo>
                    <a:cubicBezTo>
                      <a:pt x="26" y="24"/>
                      <a:pt x="26" y="26"/>
                      <a:pt x="27" y="24"/>
                    </a:cubicBezTo>
                    <a:cubicBezTo>
                      <a:pt x="25" y="26"/>
                      <a:pt x="26" y="24"/>
                      <a:pt x="25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5" y="24"/>
                      <a:pt x="26" y="23"/>
                      <a:pt x="25" y="23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7" y="21"/>
                      <a:pt x="25" y="23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23" y="23"/>
                      <a:pt x="26" y="21"/>
                      <a:pt x="24" y="22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0"/>
                      <a:pt x="22" y="22"/>
                      <a:pt x="23" y="21"/>
                    </a:cubicBezTo>
                    <a:cubicBezTo>
                      <a:pt x="23" y="20"/>
                      <a:pt x="22" y="20"/>
                      <a:pt x="20" y="21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1" y="19"/>
                      <a:pt x="20" y="17"/>
                      <a:pt x="17" y="17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6" y="17"/>
                      <a:pt x="19" y="13"/>
                      <a:pt x="15" y="15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4" y="14"/>
                      <a:pt x="15" y="13"/>
                      <a:pt x="13" y="14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2" y="14"/>
                      <a:pt x="12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5" y="9"/>
                      <a:pt x="16" y="6"/>
                      <a:pt x="11" y="6"/>
                    </a:cubicBezTo>
                    <a:cubicBezTo>
                      <a:pt x="11" y="6"/>
                      <a:pt x="13" y="4"/>
                      <a:pt x="13" y="4"/>
                    </a:cubicBezTo>
                    <a:cubicBezTo>
                      <a:pt x="9" y="4"/>
                      <a:pt x="13" y="0"/>
                      <a:pt x="7" y="1"/>
                    </a:cubicBezTo>
                    <a:cubicBezTo>
                      <a:pt x="6" y="0"/>
                      <a:pt x="0" y="2"/>
                      <a:pt x="0" y="2"/>
                    </a:cubicBezTo>
                    <a:cubicBezTo>
                      <a:pt x="3" y="4"/>
                      <a:pt x="3" y="8"/>
                      <a:pt x="1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908" name="Freeform 128"/>
              <p:cNvSpPr>
                <a:spLocks/>
              </p:cNvSpPr>
              <p:nvPr/>
            </p:nvSpPr>
            <p:spPr bwMode="auto">
              <a:xfrm>
                <a:off x="6120" y="1641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909" name="Freeform 129"/>
              <p:cNvSpPr>
                <a:spLocks/>
              </p:cNvSpPr>
              <p:nvPr/>
            </p:nvSpPr>
            <p:spPr bwMode="auto">
              <a:xfrm>
                <a:off x="6033" y="1508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910" name="Freeform 130"/>
              <p:cNvSpPr>
                <a:spLocks/>
              </p:cNvSpPr>
              <p:nvPr/>
            </p:nvSpPr>
            <p:spPr bwMode="auto">
              <a:xfrm>
                <a:off x="6016" y="1492"/>
                <a:ext cx="5" cy="2"/>
              </a:xfrm>
              <a:custGeom>
                <a:avLst/>
                <a:gdLst>
                  <a:gd name="T0" fmla="*/ 5 w 5"/>
                  <a:gd name="T1" fmla="*/ 0 h 2"/>
                  <a:gd name="T2" fmla="*/ 5 w 5"/>
                  <a:gd name="T3" fmla="*/ 0 h 2"/>
                  <a:gd name="T4" fmla="*/ 0 w 5"/>
                  <a:gd name="T5" fmla="*/ 2 h 2"/>
                  <a:gd name="T6" fmla="*/ 5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lnTo>
                      <a:pt x="5" y="0"/>
                    </a:lnTo>
                    <a:lnTo>
                      <a:pt x="0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911" name="Freeform 131"/>
              <p:cNvSpPr>
                <a:spLocks/>
              </p:cNvSpPr>
              <p:nvPr/>
            </p:nvSpPr>
            <p:spPr bwMode="auto">
              <a:xfrm>
                <a:off x="6042" y="1506"/>
                <a:ext cx="5" cy="0"/>
              </a:xfrm>
              <a:custGeom>
                <a:avLst/>
                <a:gdLst>
                  <a:gd name="T0" fmla="*/ 2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912" name="Freeform 132"/>
              <p:cNvSpPr>
                <a:spLocks/>
              </p:cNvSpPr>
              <p:nvPr/>
            </p:nvSpPr>
            <p:spPr bwMode="auto">
              <a:xfrm>
                <a:off x="6094" y="169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913" name="Freeform 133"/>
              <p:cNvSpPr>
                <a:spLocks/>
              </p:cNvSpPr>
              <p:nvPr/>
            </p:nvSpPr>
            <p:spPr bwMode="auto">
              <a:xfrm>
                <a:off x="6045" y="1508"/>
                <a:ext cx="2" cy="3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914" name="Freeform 134"/>
              <p:cNvSpPr>
                <a:spLocks/>
              </p:cNvSpPr>
              <p:nvPr/>
            </p:nvSpPr>
            <p:spPr bwMode="auto">
              <a:xfrm>
                <a:off x="6035" y="1508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915" name="Freeform 135"/>
              <p:cNvSpPr>
                <a:spLocks/>
              </p:cNvSpPr>
              <p:nvPr/>
            </p:nvSpPr>
            <p:spPr bwMode="auto">
              <a:xfrm>
                <a:off x="6535" y="1518"/>
                <a:ext cx="12" cy="2"/>
              </a:xfrm>
              <a:custGeom>
                <a:avLst/>
                <a:gdLst>
                  <a:gd name="T0" fmla="*/ 1 w 5"/>
                  <a:gd name="T1" fmla="*/ 1 h 1"/>
                  <a:gd name="T2" fmla="*/ 0 w 5"/>
                  <a:gd name="T3" fmla="*/ 1 h 1"/>
                  <a:gd name="T4" fmla="*/ 2 w 5"/>
                  <a:gd name="T5" fmla="*/ 1 h 1"/>
                  <a:gd name="T6" fmla="*/ 3 w 5"/>
                  <a:gd name="T7" fmla="*/ 1 h 1"/>
                  <a:gd name="T8" fmla="*/ 5 w 5"/>
                  <a:gd name="T9" fmla="*/ 0 h 1"/>
                  <a:gd name="T10" fmla="*/ 1 w 5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">
                    <a:moveTo>
                      <a:pt x="1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1"/>
                      <a:pt x="4" y="1"/>
                      <a:pt x="3" y="1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4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916" name="Freeform 136"/>
              <p:cNvSpPr>
                <a:spLocks/>
              </p:cNvSpPr>
              <p:nvPr/>
            </p:nvSpPr>
            <p:spPr bwMode="auto">
              <a:xfrm>
                <a:off x="7185" y="1480"/>
                <a:ext cx="3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0"/>
                      <a:pt x="1" y="2"/>
                      <a:pt x="0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917" name="Freeform 137"/>
              <p:cNvSpPr>
                <a:spLocks/>
              </p:cNvSpPr>
              <p:nvPr/>
            </p:nvSpPr>
            <p:spPr bwMode="auto">
              <a:xfrm>
                <a:off x="7048" y="159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918" name="Freeform 138"/>
              <p:cNvSpPr>
                <a:spLocks/>
              </p:cNvSpPr>
              <p:nvPr/>
            </p:nvSpPr>
            <p:spPr bwMode="auto">
              <a:xfrm>
                <a:off x="7199" y="1475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919" name="Freeform 139"/>
              <p:cNvSpPr>
                <a:spLocks/>
              </p:cNvSpPr>
              <p:nvPr/>
            </p:nvSpPr>
            <p:spPr bwMode="auto">
              <a:xfrm>
                <a:off x="7202" y="1480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920" name="Freeform 140"/>
              <p:cNvSpPr>
                <a:spLocks/>
              </p:cNvSpPr>
              <p:nvPr/>
            </p:nvSpPr>
            <p:spPr bwMode="auto">
              <a:xfrm>
                <a:off x="7048" y="160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921" name="Freeform 141"/>
              <p:cNvSpPr>
                <a:spLocks/>
              </p:cNvSpPr>
              <p:nvPr/>
            </p:nvSpPr>
            <p:spPr bwMode="auto">
              <a:xfrm>
                <a:off x="7043" y="1593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922" name="Freeform 142"/>
              <p:cNvSpPr>
                <a:spLocks/>
              </p:cNvSpPr>
              <p:nvPr/>
            </p:nvSpPr>
            <p:spPr bwMode="auto">
              <a:xfrm>
                <a:off x="7048" y="1603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923" name="Freeform 143"/>
              <p:cNvSpPr>
                <a:spLocks/>
              </p:cNvSpPr>
              <p:nvPr/>
            </p:nvSpPr>
            <p:spPr bwMode="auto">
              <a:xfrm>
                <a:off x="7180" y="1487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924" name="Freeform 144"/>
              <p:cNvSpPr>
                <a:spLocks/>
              </p:cNvSpPr>
              <p:nvPr/>
            </p:nvSpPr>
            <p:spPr bwMode="auto">
              <a:xfrm>
                <a:off x="7211" y="1480"/>
                <a:ext cx="3" cy="4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925" name="Freeform 145"/>
              <p:cNvSpPr>
                <a:spLocks/>
              </p:cNvSpPr>
              <p:nvPr/>
            </p:nvSpPr>
            <p:spPr bwMode="auto">
              <a:xfrm>
                <a:off x="7249" y="1496"/>
                <a:ext cx="3" cy="7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3 h 3"/>
                  <a:gd name="T4" fmla="*/ 0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1" y="2"/>
                      <a:pt x="1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926" name="Freeform 146"/>
              <p:cNvSpPr>
                <a:spLocks/>
              </p:cNvSpPr>
              <p:nvPr/>
            </p:nvSpPr>
            <p:spPr bwMode="auto">
              <a:xfrm>
                <a:off x="7252" y="1499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2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927" name="Freeform 147"/>
              <p:cNvSpPr>
                <a:spLocks/>
              </p:cNvSpPr>
              <p:nvPr/>
            </p:nvSpPr>
            <p:spPr bwMode="auto">
              <a:xfrm>
                <a:off x="7218" y="1480"/>
                <a:ext cx="0" cy="4"/>
              </a:xfrm>
              <a:custGeom>
                <a:avLst/>
                <a:gdLst>
                  <a:gd name="T0" fmla="*/ 2 h 2"/>
                  <a:gd name="T1" fmla="*/ 1 h 2"/>
                  <a:gd name="T2" fmla="*/ 1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928" name="Freeform 148"/>
              <p:cNvSpPr>
                <a:spLocks/>
              </p:cNvSpPr>
              <p:nvPr/>
            </p:nvSpPr>
            <p:spPr bwMode="auto">
              <a:xfrm>
                <a:off x="7214" y="1475"/>
                <a:ext cx="4" cy="9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2 h 4"/>
                  <a:gd name="T4" fmla="*/ 0 w 2"/>
                  <a:gd name="T5" fmla="*/ 2 h 4"/>
                  <a:gd name="T6" fmla="*/ 0 w 2"/>
                  <a:gd name="T7" fmla="*/ 0 h 4"/>
                  <a:gd name="T8" fmla="*/ 2 w 2"/>
                  <a:gd name="T9" fmla="*/ 4 h 4"/>
                  <a:gd name="T10" fmla="*/ 2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2" y="3"/>
                      <a:pt x="1" y="3"/>
                      <a:pt x="1" y="2"/>
                    </a:cubicBezTo>
                    <a:cubicBezTo>
                      <a:pt x="1" y="2"/>
                      <a:pt x="0" y="1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1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929" name="Freeform 149"/>
              <p:cNvSpPr>
                <a:spLocks/>
              </p:cNvSpPr>
              <p:nvPr/>
            </p:nvSpPr>
            <p:spPr bwMode="auto">
              <a:xfrm>
                <a:off x="7216" y="1477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930" name="Freeform 150"/>
              <p:cNvSpPr>
                <a:spLocks/>
              </p:cNvSpPr>
              <p:nvPr/>
            </p:nvSpPr>
            <p:spPr bwMode="auto">
              <a:xfrm>
                <a:off x="6497" y="145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931" name="Freeform 151"/>
              <p:cNvSpPr>
                <a:spLocks/>
              </p:cNvSpPr>
              <p:nvPr/>
            </p:nvSpPr>
            <p:spPr bwMode="auto">
              <a:xfrm>
                <a:off x="7157" y="2082"/>
                <a:ext cx="5" cy="0"/>
              </a:xfrm>
              <a:custGeom>
                <a:avLst/>
                <a:gdLst>
                  <a:gd name="T0" fmla="*/ 1 w 2"/>
                  <a:gd name="T1" fmla="*/ 1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932" name="Freeform 152"/>
              <p:cNvSpPr>
                <a:spLocks/>
              </p:cNvSpPr>
              <p:nvPr/>
            </p:nvSpPr>
            <p:spPr bwMode="auto">
              <a:xfrm>
                <a:off x="7159" y="2079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933" name="Freeform 153"/>
              <p:cNvSpPr>
                <a:spLocks/>
              </p:cNvSpPr>
              <p:nvPr/>
            </p:nvSpPr>
            <p:spPr bwMode="auto">
              <a:xfrm>
                <a:off x="6538" y="1373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0" y="1"/>
                      <a:pt x="1" y="1"/>
                    </a:cubicBezTo>
                    <a:cubicBezTo>
                      <a:pt x="1" y="0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934" name="Freeform 154"/>
              <p:cNvSpPr>
                <a:spLocks/>
              </p:cNvSpPr>
              <p:nvPr/>
            </p:nvSpPr>
            <p:spPr bwMode="auto">
              <a:xfrm>
                <a:off x="6497" y="141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935" name="Rectangle 155"/>
              <p:cNvSpPr>
                <a:spLocks noChangeArrowheads="1"/>
              </p:cNvSpPr>
              <p:nvPr/>
            </p:nvSpPr>
            <p:spPr bwMode="auto">
              <a:xfrm>
                <a:off x="7086" y="1560"/>
                <a:ext cx="1" cy="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936" name="Freeform 156"/>
              <p:cNvSpPr>
                <a:spLocks/>
              </p:cNvSpPr>
              <p:nvPr/>
            </p:nvSpPr>
            <p:spPr bwMode="auto">
              <a:xfrm>
                <a:off x="7247" y="1501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937" name="Freeform 157"/>
              <p:cNvSpPr>
                <a:spLocks/>
              </p:cNvSpPr>
              <p:nvPr/>
            </p:nvSpPr>
            <p:spPr bwMode="auto">
              <a:xfrm>
                <a:off x="6540" y="13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938" name="Freeform 158"/>
              <p:cNvSpPr>
                <a:spLocks/>
              </p:cNvSpPr>
              <p:nvPr/>
            </p:nvSpPr>
            <p:spPr bwMode="auto">
              <a:xfrm>
                <a:off x="7109" y="159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939" name="Freeform 159"/>
              <p:cNvSpPr>
                <a:spLocks/>
              </p:cNvSpPr>
              <p:nvPr/>
            </p:nvSpPr>
            <p:spPr bwMode="auto">
              <a:xfrm>
                <a:off x="7157" y="156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940" name="Freeform 160"/>
              <p:cNvSpPr>
                <a:spLocks/>
              </p:cNvSpPr>
              <p:nvPr/>
            </p:nvSpPr>
            <p:spPr bwMode="auto">
              <a:xfrm>
                <a:off x="7033" y="1622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2 h 5"/>
                  <a:gd name="T4" fmla="*/ 5 w 5"/>
                  <a:gd name="T5" fmla="*/ 5 h 5"/>
                  <a:gd name="T6" fmla="*/ 0 w 5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0" y="2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941" name="Freeform 161"/>
              <p:cNvSpPr>
                <a:spLocks/>
              </p:cNvSpPr>
              <p:nvPr/>
            </p:nvSpPr>
            <p:spPr bwMode="auto">
              <a:xfrm>
                <a:off x="7064" y="15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942" name="Freeform 162"/>
              <p:cNvSpPr>
                <a:spLocks/>
              </p:cNvSpPr>
              <p:nvPr/>
            </p:nvSpPr>
            <p:spPr bwMode="auto">
              <a:xfrm>
                <a:off x="6958" y="1475"/>
                <a:ext cx="291" cy="265"/>
              </a:xfrm>
              <a:custGeom>
                <a:avLst/>
                <a:gdLst>
                  <a:gd name="T0" fmla="*/ 27 w 123"/>
                  <a:gd name="T1" fmla="*/ 92 h 112"/>
                  <a:gd name="T2" fmla="*/ 33 w 123"/>
                  <a:gd name="T3" fmla="*/ 85 h 112"/>
                  <a:gd name="T4" fmla="*/ 52 w 123"/>
                  <a:gd name="T5" fmla="*/ 57 h 112"/>
                  <a:gd name="T6" fmla="*/ 61 w 123"/>
                  <a:gd name="T7" fmla="*/ 52 h 112"/>
                  <a:gd name="T8" fmla="*/ 69 w 123"/>
                  <a:gd name="T9" fmla="*/ 49 h 112"/>
                  <a:gd name="T10" fmla="*/ 81 w 123"/>
                  <a:gd name="T11" fmla="*/ 39 h 112"/>
                  <a:gd name="T12" fmla="*/ 89 w 123"/>
                  <a:gd name="T13" fmla="*/ 34 h 112"/>
                  <a:gd name="T14" fmla="*/ 100 w 123"/>
                  <a:gd name="T15" fmla="*/ 25 h 112"/>
                  <a:gd name="T16" fmla="*/ 105 w 123"/>
                  <a:gd name="T17" fmla="*/ 17 h 112"/>
                  <a:gd name="T18" fmla="*/ 115 w 123"/>
                  <a:gd name="T19" fmla="*/ 15 h 112"/>
                  <a:gd name="T20" fmla="*/ 119 w 123"/>
                  <a:gd name="T21" fmla="*/ 14 h 112"/>
                  <a:gd name="T22" fmla="*/ 121 w 123"/>
                  <a:gd name="T23" fmla="*/ 8 h 112"/>
                  <a:gd name="T24" fmla="*/ 122 w 123"/>
                  <a:gd name="T25" fmla="*/ 7 h 112"/>
                  <a:gd name="T26" fmla="*/ 118 w 123"/>
                  <a:gd name="T27" fmla="*/ 7 h 112"/>
                  <a:gd name="T28" fmla="*/ 113 w 123"/>
                  <a:gd name="T29" fmla="*/ 5 h 112"/>
                  <a:gd name="T30" fmla="*/ 107 w 123"/>
                  <a:gd name="T31" fmla="*/ 4 h 112"/>
                  <a:gd name="T32" fmla="*/ 106 w 123"/>
                  <a:gd name="T33" fmla="*/ 3 h 112"/>
                  <a:gd name="T34" fmla="*/ 102 w 123"/>
                  <a:gd name="T35" fmla="*/ 4 h 112"/>
                  <a:gd name="T36" fmla="*/ 101 w 123"/>
                  <a:gd name="T37" fmla="*/ 4 h 112"/>
                  <a:gd name="T38" fmla="*/ 99 w 123"/>
                  <a:gd name="T39" fmla="*/ 2 h 112"/>
                  <a:gd name="T40" fmla="*/ 98 w 123"/>
                  <a:gd name="T41" fmla="*/ 9 h 112"/>
                  <a:gd name="T42" fmla="*/ 96 w 123"/>
                  <a:gd name="T43" fmla="*/ 8 h 112"/>
                  <a:gd name="T44" fmla="*/ 93 w 123"/>
                  <a:gd name="T45" fmla="*/ 7 h 112"/>
                  <a:gd name="T46" fmla="*/ 91 w 123"/>
                  <a:gd name="T47" fmla="*/ 7 h 112"/>
                  <a:gd name="T48" fmla="*/ 89 w 123"/>
                  <a:gd name="T49" fmla="*/ 10 h 112"/>
                  <a:gd name="T50" fmla="*/ 87 w 123"/>
                  <a:gd name="T51" fmla="*/ 10 h 112"/>
                  <a:gd name="T52" fmla="*/ 89 w 123"/>
                  <a:gd name="T53" fmla="*/ 18 h 112"/>
                  <a:gd name="T54" fmla="*/ 85 w 123"/>
                  <a:gd name="T55" fmla="*/ 12 h 112"/>
                  <a:gd name="T56" fmla="*/ 78 w 123"/>
                  <a:gd name="T57" fmla="*/ 16 h 112"/>
                  <a:gd name="T58" fmla="*/ 75 w 123"/>
                  <a:gd name="T59" fmla="*/ 18 h 112"/>
                  <a:gd name="T60" fmla="*/ 75 w 123"/>
                  <a:gd name="T61" fmla="*/ 24 h 112"/>
                  <a:gd name="T62" fmla="*/ 67 w 123"/>
                  <a:gd name="T63" fmla="*/ 25 h 112"/>
                  <a:gd name="T64" fmla="*/ 65 w 123"/>
                  <a:gd name="T65" fmla="*/ 29 h 112"/>
                  <a:gd name="T66" fmla="*/ 64 w 123"/>
                  <a:gd name="T67" fmla="*/ 29 h 112"/>
                  <a:gd name="T68" fmla="*/ 64 w 123"/>
                  <a:gd name="T69" fmla="*/ 32 h 112"/>
                  <a:gd name="T70" fmla="*/ 60 w 123"/>
                  <a:gd name="T71" fmla="*/ 30 h 112"/>
                  <a:gd name="T72" fmla="*/ 59 w 123"/>
                  <a:gd name="T73" fmla="*/ 34 h 112"/>
                  <a:gd name="T74" fmla="*/ 55 w 123"/>
                  <a:gd name="T75" fmla="*/ 39 h 112"/>
                  <a:gd name="T76" fmla="*/ 50 w 123"/>
                  <a:gd name="T77" fmla="*/ 39 h 112"/>
                  <a:gd name="T78" fmla="*/ 47 w 123"/>
                  <a:gd name="T79" fmla="*/ 43 h 112"/>
                  <a:gd name="T80" fmla="*/ 45 w 123"/>
                  <a:gd name="T81" fmla="*/ 45 h 112"/>
                  <a:gd name="T82" fmla="*/ 44 w 123"/>
                  <a:gd name="T83" fmla="*/ 45 h 112"/>
                  <a:gd name="T84" fmla="*/ 42 w 123"/>
                  <a:gd name="T85" fmla="*/ 48 h 112"/>
                  <a:gd name="T86" fmla="*/ 39 w 123"/>
                  <a:gd name="T87" fmla="*/ 54 h 112"/>
                  <a:gd name="T88" fmla="*/ 38 w 123"/>
                  <a:gd name="T89" fmla="*/ 56 h 112"/>
                  <a:gd name="T90" fmla="*/ 38 w 123"/>
                  <a:gd name="T91" fmla="*/ 63 h 112"/>
                  <a:gd name="T92" fmla="*/ 34 w 123"/>
                  <a:gd name="T93" fmla="*/ 65 h 112"/>
                  <a:gd name="T94" fmla="*/ 30 w 123"/>
                  <a:gd name="T95" fmla="*/ 69 h 112"/>
                  <a:gd name="T96" fmla="*/ 27 w 123"/>
                  <a:gd name="T97" fmla="*/ 71 h 112"/>
                  <a:gd name="T98" fmla="*/ 19 w 123"/>
                  <a:gd name="T99" fmla="*/ 78 h 112"/>
                  <a:gd name="T100" fmla="*/ 17 w 123"/>
                  <a:gd name="T101" fmla="*/ 80 h 112"/>
                  <a:gd name="T102" fmla="*/ 13 w 123"/>
                  <a:gd name="T103" fmla="*/ 88 h 112"/>
                  <a:gd name="T104" fmla="*/ 12 w 123"/>
                  <a:gd name="T105" fmla="*/ 9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3" h="112">
                    <a:moveTo>
                      <a:pt x="9" y="112"/>
                    </a:moveTo>
                    <a:cubicBezTo>
                      <a:pt x="9" y="108"/>
                      <a:pt x="13" y="106"/>
                      <a:pt x="17" y="105"/>
                    </a:cubicBezTo>
                    <a:cubicBezTo>
                      <a:pt x="17" y="104"/>
                      <a:pt x="17" y="102"/>
                      <a:pt x="18" y="102"/>
                    </a:cubicBezTo>
                    <a:cubicBezTo>
                      <a:pt x="20" y="98"/>
                      <a:pt x="27" y="98"/>
                      <a:pt x="28" y="93"/>
                    </a:cubicBezTo>
                    <a:cubicBezTo>
                      <a:pt x="27" y="93"/>
                      <a:pt x="27" y="92"/>
                      <a:pt x="26" y="91"/>
                    </a:cubicBezTo>
                    <a:cubicBezTo>
                      <a:pt x="27" y="92"/>
                      <a:pt x="27" y="92"/>
                      <a:pt x="27" y="92"/>
                    </a:cubicBezTo>
                    <a:cubicBezTo>
                      <a:pt x="26" y="91"/>
                      <a:pt x="26" y="91"/>
                      <a:pt x="26" y="91"/>
                    </a:cubicBezTo>
                    <a:cubicBezTo>
                      <a:pt x="26" y="90"/>
                      <a:pt x="28" y="92"/>
                      <a:pt x="28" y="92"/>
                    </a:cubicBezTo>
                    <a:cubicBezTo>
                      <a:pt x="29" y="91"/>
                      <a:pt x="29" y="89"/>
                      <a:pt x="31" y="88"/>
                    </a:cubicBezTo>
                    <a:cubicBezTo>
                      <a:pt x="29" y="86"/>
                      <a:pt x="31" y="87"/>
                      <a:pt x="29" y="85"/>
                    </a:cubicBezTo>
                    <a:cubicBezTo>
                      <a:pt x="30" y="86"/>
                      <a:pt x="30" y="86"/>
                      <a:pt x="30" y="86"/>
                    </a:cubicBezTo>
                    <a:cubicBezTo>
                      <a:pt x="30" y="84"/>
                      <a:pt x="30" y="84"/>
                      <a:pt x="33" y="85"/>
                    </a:cubicBezTo>
                    <a:cubicBezTo>
                      <a:pt x="38" y="83"/>
                      <a:pt x="40" y="79"/>
                      <a:pt x="43" y="76"/>
                    </a:cubicBezTo>
                    <a:cubicBezTo>
                      <a:pt x="46" y="72"/>
                      <a:pt x="48" y="68"/>
                      <a:pt x="52" y="64"/>
                    </a:cubicBezTo>
                    <a:cubicBezTo>
                      <a:pt x="50" y="61"/>
                      <a:pt x="52" y="61"/>
                      <a:pt x="50" y="59"/>
                    </a:cubicBezTo>
                    <a:cubicBezTo>
                      <a:pt x="51" y="59"/>
                      <a:pt x="51" y="59"/>
                      <a:pt x="51" y="59"/>
                    </a:cubicBezTo>
                    <a:cubicBezTo>
                      <a:pt x="51" y="58"/>
                      <a:pt x="52" y="59"/>
                      <a:pt x="54" y="59"/>
                    </a:cubicBezTo>
                    <a:cubicBezTo>
                      <a:pt x="53" y="58"/>
                      <a:pt x="54" y="59"/>
                      <a:pt x="52" y="57"/>
                    </a:cubicBezTo>
                    <a:cubicBezTo>
                      <a:pt x="51" y="56"/>
                      <a:pt x="55" y="59"/>
                      <a:pt x="54" y="58"/>
                    </a:cubicBezTo>
                    <a:cubicBezTo>
                      <a:pt x="55" y="59"/>
                      <a:pt x="53" y="57"/>
                      <a:pt x="54" y="58"/>
                    </a:cubicBezTo>
                    <a:cubicBezTo>
                      <a:pt x="53" y="55"/>
                      <a:pt x="55" y="59"/>
                      <a:pt x="57" y="59"/>
                    </a:cubicBezTo>
                    <a:cubicBezTo>
                      <a:pt x="58" y="57"/>
                      <a:pt x="58" y="54"/>
                      <a:pt x="61" y="54"/>
                    </a:cubicBezTo>
                    <a:cubicBezTo>
                      <a:pt x="61" y="54"/>
                      <a:pt x="60" y="52"/>
                      <a:pt x="60" y="52"/>
                    </a:cubicBezTo>
                    <a:cubicBezTo>
                      <a:pt x="62" y="55"/>
                      <a:pt x="60" y="51"/>
                      <a:pt x="61" y="52"/>
                    </a:cubicBezTo>
                    <a:cubicBezTo>
                      <a:pt x="62" y="53"/>
                      <a:pt x="62" y="53"/>
                      <a:pt x="62" y="53"/>
                    </a:cubicBezTo>
                    <a:cubicBezTo>
                      <a:pt x="63" y="54"/>
                      <a:pt x="63" y="51"/>
                      <a:pt x="64" y="52"/>
                    </a:cubicBezTo>
                    <a:cubicBezTo>
                      <a:pt x="64" y="50"/>
                      <a:pt x="67" y="52"/>
                      <a:pt x="66" y="50"/>
                    </a:cubicBezTo>
                    <a:cubicBezTo>
                      <a:pt x="67" y="52"/>
                      <a:pt x="67" y="51"/>
                      <a:pt x="68" y="51"/>
                    </a:cubicBezTo>
                    <a:cubicBezTo>
                      <a:pt x="66" y="48"/>
                      <a:pt x="70" y="51"/>
                      <a:pt x="69" y="49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71" y="48"/>
                      <a:pt x="73" y="47"/>
                      <a:pt x="74" y="44"/>
                    </a:cubicBezTo>
                    <a:cubicBezTo>
                      <a:pt x="75" y="43"/>
                      <a:pt x="78" y="45"/>
                      <a:pt x="79" y="42"/>
                    </a:cubicBezTo>
                    <a:cubicBezTo>
                      <a:pt x="78" y="41"/>
                      <a:pt x="78" y="41"/>
                      <a:pt x="78" y="41"/>
                    </a:cubicBezTo>
                    <a:cubicBezTo>
                      <a:pt x="78" y="41"/>
                      <a:pt x="79" y="42"/>
                      <a:pt x="79" y="42"/>
                    </a:cubicBezTo>
                    <a:cubicBezTo>
                      <a:pt x="79" y="40"/>
                      <a:pt x="81" y="41"/>
                      <a:pt x="81" y="41"/>
                    </a:cubicBezTo>
                    <a:cubicBezTo>
                      <a:pt x="81" y="40"/>
                      <a:pt x="81" y="40"/>
                      <a:pt x="81" y="39"/>
                    </a:cubicBezTo>
                    <a:cubicBezTo>
                      <a:pt x="83" y="41"/>
                      <a:pt x="82" y="37"/>
                      <a:pt x="84" y="38"/>
                    </a:cubicBezTo>
                    <a:cubicBezTo>
                      <a:pt x="82" y="36"/>
                      <a:pt x="84" y="37"/>
                      <a:pt x="84" y="36"/>
                    </a:cubicBezTo>
                    <a:cubicBezTo>
                      <a:pt x="84" y="36"/>
                      <a:pt x="84" y="36"/>
                      <a:pt x="85" y="37"/>
                    </a:cubicBezTo>
                    <a:cubicBezTo>
                      <a:pt x="85" y="36"/>
                      <a:pt x="85" y="36"/>
                      <a:pt x="87" y="36"/>
                    </a:cubicBezTo>
                    <a:cubicBezTo>
                      <a:pt x="87" y="36"/>
                      <a:pt x="86" y="34"/>
                      <a:pt x="87" y="34"/>
                    </a:cubicBezTo>
                    <a:cubicBezTo>
                      <a:pt x="88" y="36"/>
                      <a:pt x="88" y="34"/>
                      <a:pt x="89" y="34"/>
                    </a:cubicBezTo>
                    <a:cubicBezTo>
                      <a:pt x="87" y="32"/>
                      <a:pt x="87" y="31"/>
                      <a:pt x="88" y="31"/>
                    </a:cubicBezTo>
                    <a:cubicBezTo>
                      <a:pt x="89" y="34"/>
                      <a:pt x="89" y="34"/>
                      <a:pt x="89" y="34"/>
                    </a:cubicBezTo>
                    <a:cubicBezTo>
                      <a:pt x="90" y="31"/>
                      <a:pt x="93" y="33"/>
                      <a:pt x="93" y="29"/>
                    </a:cubicBezTo>
                    <a:cubicBezTo>
                      <a:pt x="94" y="30"/>
                      <a:pt x="94" y="30"/>
                      <a:pt x="94" y="30"/>
                    </a:cubicBezTo>
                    <a:cubicBezTo>
                      <a:pt x="95" y="28"/>
                      <a:pt x="98" y="29"/>
                      <a:pt x="98" y="25"/>
                    </a:cubicBezTo>
                    <a:cubicBezTo>
                      <a:pt x="99" y="25"/>
                      <a:pt x="100" y="26"/>
                      <a:pt x="100" y="25"/>
                    </a:cubicBezTo>
                    <a:cubicBezTo>
                      <a:pt x="100" y="24"/>
                      <a:pt x="101" y="24"/>
                      <a:pt x="100" y="22"/>
                    </a:cubicBezTo>
                    <a:cubicBezTo>
                      <a:pt x="100" y="21"/>
                      <a:pt x="101" y="22"/>
                      <a:pt x="101" y="23"/>
                    </a:cubicBezTo>
                    <a:cubicBezTo>
                      <a:pt x="102" y="23"/>
                      <a:pt x="104" y="25"/>
                      <a:pt x="103" y="22"/>
                    </a:cubicBezTo>
                    <a:cubicBezTo>
                      <a:pt x="104" y="23"/>
                      <a:pt x="104" y="23"/>
                      <a:pt x="104" y="23"/>
                    </a:cubicBezTo>
                    <a:cubicBezTo>
                      <a:pt x="104" y="22"/>
                      <a:pt x="104" y="20"/>
                      <a:pt x="106" y="21"/>
                    </a:cubicBezTo>
                    <a:cubicBezTo>
                      <a:pt x="105" y="19"/>
                      <a:pt x="106" y="19"/>
                      <a:pt x="105" y="17"/>
                    </a:cubicBezTo>
                    <a:cubicBezTo>
                      <a:pt x="105" y="17"/>
                      <a:pt x="106" y="19"/>
                      <a:pt x="106" y="18"/>
                    </a:cubicBezTo>
                    <a:cubicBezTo>
                      <a:pt x="106" y="20"/>
                      <a:pt x="106" y="20"/>
                      <a:pt x="106" y="20"/>
                    </a:cubicBezTo>
                    <a:cubicBezTo>
                      <a:pt x="108" y="20"/>
                      <a:pt x="109" y="18"/>
                      <a:pt x="110" y="16"/>
                    </a:cubicBezTo>
                    <a:cubicBezTo>
                      <a:pt x="112" y="19"/>
                      <a:pt x="112" y="16"/>
                      <a:pt x="113" y="17"/>
                    </a:cubicBezTo>
                    <a:cubicBezTo>
                      <a:pt x="113" y="15"/>
                      <a:pt x="115" y="17"/>
                      <a:pt x="114" y="14"/>
                    </a:cubicBezTo>
                    <a:cubicBezTo>
                      <a:pt x="115" y="15"/>
                      <a:pt x="115" y="15"/>
                      <a:pt x="115" y="15"/>
                    </a:cubicBezTo>
                    <a:cubicBezTo>
                      <a:pt x="115" y="15"/>
                      <a:pt x="116" y="15"/>
                      <a:pt x="117" y="15"/>
                    </a:cubicBezTo>
                    <a:cubicBezTo>
                      <a:pt x="118" y="16"/>
                      <a:pt x="118" y="14"/>
                      <a:pt x="118" y="13"/>
                    </a:cubicBezTo>
                    <a:cubicBezTo>
                      <a:pt x="118" y="14"/>
                      <a:pt x="118" y="14"/>
                      <a:pt x="118" y="14"/>
                    </a:cubicBezTo>
                    <a:cubicBezTo>
                      <a:pt x="118" y="13"/>
                      <a:pt x="118" y="11"/>
                      <a:pt x="118" y="9"/>
                    </a:cubicBezTo>
                    <a:cubicBezTo>
                      <a:pt x="119" y="10"/>
                      <a:pt x="118" y="9"/>
                      <a:pt x="119" y="10"/>
                    </a:cubicBezTo>
                    <a:cubicBezTo>
                      <a:pt x="119" y="11"/>
                      <a:pt x="119" y="13"/>
                      <a:pt x="119" y="14"/>
                    </a:cubicBezTo>
                    <a:cubicBezTo>
                      <a:pt x="120" y="15"/>
                      <a:pt x="119" y="11"/>
                      <a:pt x="120" y="13"/>
                    </a:cubicBezTo>
                    <a:cubicBezTo>
                      <a:pt x="121" y="14"/>
                      <a:pt x="121" y="13"/>
                      <a:pt x="121" y="11"/>
                    </a:cubicBezTo>
                    <a:cubicBezTo>
                      <a:pt x="121" y="12"/>
                      <a:pt x="121" y="12"/>
                      <a:pt x="121" y="13"/>
                    </a:cubicBezTo>
                    <a:cubicBezTo>
                      <a:pt x="122" y="13"/>
                      <a:pt x="122" y="13"/>
                      <a:pt x="122" y="12"/>
                    </a:cubicBezTo>
                    <a:cubicBezTo>
                      <a:pt x="122" y="12"/>
                      <a:pt x="122" y="12"/>
                      <a:pt x="122" y="12"/>
                    </a:cubicBezTo>
                    <a:cubicBezTo>
                      <a:pt x="122" y="10"/>
                      <a:pt x="122" y="10"/>
                      <a:pt x="121" y="8"/>
                    </a:cubicBezTo>
                    <a:cubicBezTo>
                      <a:pt x="121" y="9"/>
                      <a:pt x="121" y="9"/>
                      <a:pt x="121" y="9"/>
                    </a:cubicBezTo>
                    <a:cubicBezTo>
                      <a:pt x="121" y="7"/>
                      <a:pt x="121" y="7"/>
                      <a:pt x="122" y="8"/>
                    </a:cubicBezTo>
                    <a:cubicBezTo>
                      <a:pt x="122" y="10"/>
                      <a:pt x="122" y="11"/>
                      <a:pt x="122" y="11"/>
                    </a:cubicBezTo>
                    <a:cubicBezTo>
                      <a:pt x="123" y="7"/>
                      <a:pt x="123" y="7"/>
                      <a:pt x="123" y="7"/>
                    </a:cubicBezTo>
                    <a:cubicBezTo>
                      <a:pt x="123" y="9"/>
                      <a:pt x="122" y="8"/>
                      <a:pt x="122" y="6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22" y="6"/>
                      <a:pt x="122" y="6"/>
                      <a:pt x="122" y="6"/>
                    </a:cubicBezTo>
                    <a:cubicBezTo>
                      <a:pt x="121" y="7"/>
                      <a:pt x="120" y="5"/>
                      <a:pt x="120" y="7"/>
                    </a:cubicBezTo>
                    <a:cubicBezTo>
                      <a:pt x="120" y="8"/>
                      <a:pt x="120" y="8"/>
                      <a:pt x="120" y="8"/>
                    </a:cubicBezTo>
                    <a:cubicBezTo>
                      <a:pt x="120" y="8"/>
                      <a:pt x="120" y="11"/>
                      <a:pt x="119" y="9"/>
                    </a:cubicBezTo>
                    <a:cubicBezTo>
                      <a:pt x="119" y="7"/>
                      <a:pt x="119" y="7"/>
                      <a:pt x="119" y="7"/>
                    </a:cubicBezTo>
                    <a:cubicBezTo>
                      <a:pt x="119" y="7"/>
                      <a:pt x="119" y="8"/>
                      <a:pt x="118" y="7"/>
                    </a:cubicBezTo>
                    <a:cubicBezTo>
                      <a:pt x="118" y="5"/>
                      <a:pt x="118" y="5"/>
                      <a:pt x="118" y="5"/>
                    </a:cubicBezTo>
                    <a:cubicBezTo>
                      <a:pt x="119" y="8"/>
                      <a:pt x="117" y="6"/>
                      <a:pt x="117" y="7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6" y="6"/>
                      <a:pt x="117" y="8"/>
                      <a:pt x="117" y="8"/>
                    </a:cubicBezTo>
                    <a:cubicBezTo>
                      <a:pt x="117" y="8"/>
                      <a:pt x="116" y="5"/>
                      <a:pt x="115" y="4"/>
                    </a:cubicBezTo>
                    <a:cubicBezTo>
                      <a:pt x="115" y="5"/>
                      <a:pt x="114" y="7"/>
                      <a:pt x="113" y="5"/>
                    </a:cubicBezTo>
                    <a:cubicBezTo>
                      <a:pt x="112" y="6"/>
                      <a:pt x="112" y="7"/>
                      <a:pt x="112" y="8"/>
                    </a:cubicBezTo>
                    <a:cubicBezTo>
                      <a:pt x="111" y="8"/>
                      <a:pt x="111" y="6"/>
                      <a:pt x="111" y="7"/>
                    </a:cubicBezTo>
                    <a:cubicBezTo>
                      <a:pt x="111" y="6"/>
                      <a:pt x="110" y="5"/>
                      <a:pt x="110" y="4"/>
                    </a:cubicBezTo>
                    <a:cubicBezTo>
                      <a:pt x="110" y="5"/>
                      <a:pt x="109" y="4"/>
                      <a:pt x="110" y="7"/>
                    </a:cubicBezTo>
                    <a:cubicBezTo>
                      <a:pt x="109" y="6"/>
                      <a:pt x="108" y="6"/>
                      <a:pt x="107" y="7"/>
                    </a:cubicBezTo>
                    <a:cubicBezTo>
                      <a:pt x="108" y="7"/>
                      <a:pt x="107" y="5"/>
                      <a:pt x="107" y="4"/>
                    </a:cubicBezTo>
                    <a:cubicBezTo>
                      <a:pt x="107" y="6"/>
                      <a:pt x="106" y="7"/>
                      <a:pt x="106" y="7"/>
                    </a:cubicBezTo>
                    <a:cubicBezTo>
                      <a:pt x="106" y="9"/>
                      <a:pt x="106" y="9"/>
                      <a:pt x="107" y="10"/>
                    </a:cubicBezTo>
                    <a:cubicBezTo>
                      <a:pt x="107" y="10"/>
                      <a:pt x="107" y="11"/>
                      <a:pt x="107" y="11"/>
                    </a:cubicBezTo>
                    <a:cubicBezTo>
                      <a:pt x="106" y="9"/>
                      <a:pt x="105" y="7"/>
                      <a:pt x="104" y="7"/>
                    </a:cubicBezTo>
                    <a:cubicBezTo>
                      <a:pt x="104" y="4"/>
                      <a:pt x="106" y="7"/>
                      <a:pt x="104" y="4"/>
                    </a:cubicBezTo>
                    <a:cubicBezTo>
                      <a:pt x="104" y="2"/>
                      <a:pt x="105" y="2"/>
                      <a:pt x="106" y="3"/>
                    </a:cubicBezTo>
                    <a:cubicBezTo>
                      <a:pt x="105" y="1"/>
                      <a:pt x="105" y="3"/>
                      <a:pt x="104" y="1"/>
                    </a:cubicBezTo>
                    <a:cubicBezTo>
                      <a:pt x="104" y="1"/>
                      <a:pt x="104" y="2"/>
                      <a:pt x="103" y="3"/>
                    </a:cubicBezTo>
                    <a:cubicBezTo>
                      <a:pt x="104" y="4"/>
                      <a:pt x="104" y="4"/>
                      <a:pt x="104" y="5"/>
                    </a:cubicBezTo>
                    <a:cubicBezTo>
                      <a:pt x="105" y="8"/>
                      <a:pt x="103" y="4"/>
                      <a:pt x="103" y="4"/>
                    </a:cubicBezTo>
                    <a:cubicBezTo>
                      <a:pt x="103" y="3"/>
                      <a:pt x="103" y="3"/>
                      <a:pt x="103" y="3"/>
                    </a:cubicBezTo>
                    <a:cubicBezTo>
                      <a:pt x="102" y="2"/>
                      <a:pt x="102" y="4"/>
                      <a:pt x="102" y="4"/>
                    </a:cubicBezTo>
                    <a:cubicBezTo>
                      <a:pt x="100" y="1"/>
                      <a:pt x="102" y="3"/>
                      <a:pt x="102" y="1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100" y="0"/>
                      <a:pt x="101" y="2"/>
                      <a:pt x="100" y="2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3"/>
                      <a:pt x="101" y="4"/>
                      <a:pt x="101" y="4"/>
                    </a:cubicBezTo>
                    <a:cubicBezTo>
                      <a:pt x="102" y="7"/>
                      <a:pt x="101" y="4"/>
                      <a:pt x="101" y="5"/>
                    </a:cubicBezTo>
                    <a:cubicBezTo>
                      <a:pt x="101" y="7"/>
                      <a:pt x="101" y="5"/>
                      <a:pt x="102" y="7"/>
                    </a:cubicBezTo>
                    <a:cubicBezTo>
                      <a:pt x="102" y="8"/>
                      <a:pt x="102" y="8"/>
                      <a:pt x="102" y="9"/>
                    </a:cubicBezTo>
                    <a:cubicBezTo>
                      <a:pt x="101" y="9"/>
                      <a:pt x="101" y="7"/>
                      <a:pt x="100" y="6"/>
                    </a:cubicBezTo>
                    <a:cubicBezTo>
                      <a:pt x="100" y="6"/>
                      <a:pt x="100" y="5"/>
                      <a:pt x="101" y="6"/>
                    </a:cubicBezTo>
                    <a:cubicBezTo>
                      <a:pt x="101" y="4"/>
                      <a:pt x="99" y="3"/>
                      <a:pt x="99" y="2"/>
                    </a:cubicBezTo>
                    <a:cubicBezTo>
                      <a:pt x="98" y="1"/>
                      <a:pt x="99" y="4"/>
                      <a:pt x="99" y="4"/>
                    </a:cubicBezTo>
                    <a:cubicBezTo>
                      <a:pt x="99" y="3"/>
                      <a:pt x="99" y="5"/>
                      <a:pt x="100" y="6"/>
                    </a:cubicBezTo>
                    <a:cubicBezTo>
                      <a:pt x="101" y="11"/>
                      <a:pt x="98" y="3"/>
                      <a:pt x="97" y="4"/>
                    </a:cubicBezTo>
                    <a:cubicBezTo>
                      <a:pt x="99" y="7"/>
                      <a:pt x="98" y="8"/>
                      <a:pt x="100" y="11"/>
                    </a:cubicBezTo>
                    <a:cubicBezTo>
                      <a:pt x="100" y="12"/>
                      <a:pt x="100" y="13"/>
                      <a:pt x="100" y="12"/>
                    </a:cubicBezTo>
                    <a:cubicBezTo>
                      <a:pt x="99" y="10"/>
                      <a:pt x="99" y="11"/>
                      <a:pt x="98" y="9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98" y="7"/>
                      <a:pt x="98" y="7"/>
                      <a:pt x="98" y="7"/>
                    </a:cubicBezTo>
                    <a:cubicBezTo>
                      <a:pt x="97" y="5"/>
                      <a:pt x="95" y="4"/>
                      <a:pt x="95" y="4"/>
                    </a:cubicBezTo>
                    <a:cubicBezTo>
                      <a:pt x="95" y="5"/>
                      <a:pt x="96" y="5"/>
                      <a:pt x="96" y="6"/>
                    </a:cubicBezTo>
                    <a:cubicBezTo>
                      <a:pt x="95" y="5"/>
                      <a:pt x="95" y="4"/>
                      <a:pt x="94" y="4"/>
                    </a:cubicBezTo>
                    <a:cubicBezTo>
                      <a:pt x="95" y="5"/>
                      <a:pt x="96" y="7"/>
                      <a:pt x="96" y="8"/>
                    </a:cubicBezTo>
                    <a:cubicBezTo>
                      <a:pt x="95" y="8"/>
                      <a:pt x="94" y="6"/>
                      <a:pt x="94" y="6"/>
                    </a:cubicBezTo>
                    <a:cubicBezTo>
                      <a:pt x="94" y="4"/>
                      <a:pt x="94" y="4"/>
                      <a:pt x="94" y="4"/>
                    </a:cubicBezTo>
                    <a:cubicBezTo>
                      <a:pt x="94" y="6"/>
                      <a:pt x="93" y="3"/>
                      <a:pt x="93" y="4"/>
                    </a:cubicBezTo>
                    <a:cubicBezTo>
                      <a:pt x="93" y="5"/>
                      <a:pt x="94" y="7"/>
                      <a:pt x="94" y="8"/>
                    </a:cubicBezTo>
                    <a:cubicBezTo>
                      <a:pt x="94" y="9"/>
                      <a:pt x="94" y="8"/>
                      <a:pt x="94" y="8"/>
                    </a:cubicBezTo>
                    <a:cubicBezTo>
                      <a:pt x="93" y="7"/>
                      <a:pt x="93" y="7"/>
                      <a:pt x="93" y="7"/>
                    </a:cubicBezTo>
                    <a:cubicBezTo>
                      <a:pt x="93" y="7"/>
                      <a:pt x="92" y="4"/>
                      <a:pt x="92" y="5"/>
                    </a:cubicBezTo>
                    <a:cubicBezTo>
                      <a:pt x="92" y="6"/>
                      <a:pt x="92" y="6"/>
                      <a:pt x="92" y="6"/>
                    </a:cubicBezTo>
                    <a:cubicBezTo>
                      <a:pt x="92" y="6"/>
                      <a:pt x="92" y="6"/>
                      <a:pt x="91" y="5"/>
                    </a:cubicBezTo>
                    <a:cubicBezTo>
                      <a:pt x="92" y="6"/>
                      <a:pt x="91" y="6"/>
                      <a:pt x="92" y="6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6"/>
                      <a:pt x="92" y="9"/>
                      <a:pt x="91" y="7"/>
                    </a:cubicBezTo>
                    <a:cubicBezTo>
                      <a:pt x="92" y="9"/>
                      <a:pt x="91" y="7"/>
                      <a:pt x="92" y="8"/>
                    </a:cubicBezTo>
                    <a:cubicBezTo>
                      <a:pt x="93" y="9"/>
                      <a:pt x="92" y="9"/>
                      <a:pt x="92" y="10"/>
                    </a:cubicBezTo>
                    <a:cubicBezTo>
                      <a:pt x="91" y="7"/>
                      <a:pt x="91" y="10"/>
                      <a:pt x="91" y="10"/>
                    </a:cubicBezTo>
                    <a:cubicBezTo>
                      <a:pt x="91" y="9"/>
                      <a:pt x="90" y="9"/>
                      <a:pt x="90" y="8"/>
                    </a:cubicBezTo>
                    <a:cubicBezTo>
                      <a:pt x="91" y="10"/>
                      <a:pt x="91" y="10"/>
                      <a:pt x="91" y="10"/>
                    </a:cubicBezTo>
                    <a:cubicBezTo>
                      <a:pt x="89" y="7"/>
                      <a:pt x="90" y="11"/>
                      <a:pt x="89" y="10"/>
                    </a:cubicBezTo>
                    <a:cubicBezTo>
                      <a:pt x="89" y="9"/>
                      <a:pt x="88" y="8"/>
                      <a:pt x="88" y="7"/>
                    </a:cubicBezTo>
                    <a:cubicBezTo>
                      <a:pt x="90" y="10"/>
                      <a:pt x="89" y="11"/>
                      <a:pt x="90" y="12"/>
                    </a:cubicBezTo>
                    <a:cubicBezTo>
                      <a:pt x="89" y="12"/>
                      <a:pt x="88" y="9"/>
                      <a:pt x="87" y="8"/>
                    </a:cubicBezTo>
                    <a:cubicBezTo>
                      <a:pt x="88" y="10"/>
                      <a:pt x="86" y="7"/>
                      <a:pt x="87" y="9"/>
                    </a:cubicBezTo>
                    <a:cubicBezTo>
                      <a:pt x="88" y="10"/>
                      <a:pt x="88" y="11"/>
                      <a:pt x="88" y="12"/>
                    </a:cubicBezTo>
                    <a:cubicBezTo>
                      <a:pt x="88" y="12"/>
                      <a:pt x="88" y="11"/>
                      <a:pt x="87" y="10"/>
                    </a:cubicBezTo>
                    <a:cubicBezTo>
                      <a:pt x="87" y="10"/>
                      <a:pt x="88" y="12"/>
                      <a:pt x="88" y="13"/>
                    </a:cubicBezTo>
                    <a:cubicBezTo>
                      <a:pt x="88" y="13"/>
                      <a:pt x="89" y="15"/>
                      <a:pt x="88" y="14"/>
                    </a:cubicBezTo>
                    <a:cubicBezTo>
                      <a:pt x="87" y="12"/>
                      <a:pt x="88" y="13"/>
                      <a:pt x="87" y="12"/>
                    </a:cubicBezTo>
                    <a:cubicBezTo>
                      <a:pt x="86" y="12"/>
                      <a:pt x="89" y="16"/>
                      <a:pt x="88" y="16"/>
                    </a:cubicBezTo>
                    <a:cubicBezTo>
                      <a:pt x="89" y="17"/>
                      <a:pt x="90" y="20"/>
                      <a:pt x="90" y="21"/>
                    </a:cubicBezTo>
                    <a:cubicBezTo>
                      <a:pt x="89" y="21"/>
                      <a:pt x="90" y="20"/>
                      <a:pt x="89" y="18"/>
                    </a:cubicBezTo>
                    <a:cubicBezTo>
                      <a:pt x="89" y="18"/>
                      <a:pt x="89" y="18"/>
                      <a:pt x="89" y="18"/>
                    </a:cubicBezTo>
                    <a:cubicBezTo>
                      <a:pt x="87" y="16"/>
                      <a:pt x="87" y="14"/>
                      <a:pt x="86" y="12"/>
                    </a:cubicBezTo>
                    <a:cubicBezTo>
                      <a:pt x="86" y="13"/>
                      <a:pt x="86" y="13"/>
                      <a:pt x="86" y="13"/>
                    </a:cubicBezTo>
                    <a:cubicBezTo>
                      <a:pt x="85" y="12"/>
                      <a:pt x="85" y="11"/>
                      <a:pt x="84" y="10"/>
                    </a:cubicBezTo>
                    <a:cubicBezTo>
                      <a:pt x="85" y="12"/>
                      <a:pt x="84" y="11"/>
                      <a:pt x="84" y="11"/>
                    </a:cubicBezTo>
                    <a:cubicBezTo>
                      <a:pt x="85" y="13"/>
                      <a:pt x="84" y="11"/>
                      <a:pt x="85" y="12"/>
                    </a:cubicBezTo>
                    <a:cubicBezTo>
                      <a:pt x="84" y="13"/>
                      <a:pt x="86" y="15"/>
                      <a:pt x="85" y="15"/>
                    </a:cubicBezTo>
                    <a:cubicBezTo>
                      <a:pt x="83" y="12"/>
                      <a:pt x="83" y="12"/>
                      <a:pt x="83" y="12"/>
                    </a:cubicBezTo>
                    <a:cubicBezTo>
                      <a:pt x="82" y="11"/>
                      <a:pt x="84" y="14"/>
                      <a:pt x="83" y="13"/>
                    </a:cubicBezTo>
                    <a:cubicBezTo>
                      <a:pt x="83" y="12"/>
                      <a:pt x="83" y="12"/>
                      <a:pt x="83" y="12"/>
                    </a:cubicBezTo>
                    <a:cubicBezTo>
                      <a:pt x="81" y="13"/>
                      <a:pt x="80" y="14"/>
                      <a:pt x="81" y="18"/>
                    </a:cubicBezTo>
                    <a:cubicBezTo>
                      <a:pt x="80" y="17"/>
                      <a:pt x="79" y="17"/>
                      <a:pt x="78" y="16"/>
                    </a:cubicBezTo>
                    <a:cubicBezTo>
                      <a:pt x="78" y="17"/>
                      <a:pt x="79" y="18"/>
                      <a:pt x="79" y="18"/>
                    </a:cubicBezTo>
                    <a:cubicBezTo>
                      <a:pt x="77" y="17"/>
                      <a:pt x="77" y="17"/>
                      <a:pt x="77" y="17"/>
                    </a:cubicBezTo>
                    <a:cubicBezTo>
                      <a:pt x="76" y="16"/>
                      <a:pt x="77" y="18"/>
                      <a:pt x="77" y="19"/>
                    </a:cubicBezTo>
                    <a:cubicBezTo>
                      <a:pt x="76" y="18"/>
                      <a:pt x="76" y="18"/>
                      <a:pt x="76" y="18"/>
                    </a:cubicBezTo>
                    <a:cubicBezTo>
                      <a:pt x="75" y="17"/>
                      <a:pt x="76" y="19"/>
                      <a:pt x="76" y="19"/>
                    </a:cubicBezTo>
                    <a:cubicBezTo>
                      <a:pt x="75" y="18"/>
                      <a:pt x="75" y="18"/>
                      <a:pt x="75" y="18"/>
                    </a:cubicBezTo>
                    <a:cubicBezTo>
                      <a:pt x="76" y="20"/>
                      <a:pt x="76" y="20"/>
                      <a:pt x="76" y="20"/>
                    </a:cubicBezTo>
                    <a:cubicBezTo>
                      <a:pt x="76" y="20"/>
                      <a:pt x="76" y="20"/>
                      <a:pt x="74" y="19"/>
                    </a:cubicBezTo>
                    <a:cubicBezTo>
                      <a:pt x="75" y="19"/>
                      <a:pt x="75" y="19"/>
                      <a:pt x="75" y="20"/>
                    </a:cubicBezTo>
                    <a:cubicBezTo>
                      <a:pt x="74" y="19"/>
                      <a:pt x="73" y="20"/>
                      <a:pt x="73" y="21"/>
                    </a:cubicBezTo>
                    <a:cubicBezTo>
                      <a:pt x="74" y="21"/>
                      <a:pt x="74" y="21"/>
                      <a:pt x="75" y="23"/>
                    </a:cubicBezTo>
                    <a:cubicBezTo>
                      <a:pt x="76" y="25"/>
                      <a:pt x="74" y="22"/>
                      <a:pt x="75" y="24"/>
                    </a:cubicBezTo>
                    <a:cubicBezTo>
                      <a:pt x="74" y="23"/>
                      <a:pt x="74" y="22"/>
                      <a:pt x="73" y="22"/>
                    </a:cubicBezTo>
                    <a:cubicBezTo>
                      <a:pt x="71" y="20"/>
                      <a:pt x="71" y="22"/>
                      <a:pt x="70" y="23"/>
                    </a:cubicBezTo>
                    <a:cubicBezTo>
                      <a:pt x="70" y="24"/>
                      <a:pt x="70" y="24"/>
                      <a:pt x="70" y="24"/>
                    </a:cubicBezTo>
                    <a:cubicBezTo>
                      <a:pt x="68" y="22"/>
                      <a:pt x="69" y="25"/>
                      <a:pt x="68" y="24"/>
                    </a:cubicBezTo>
                    <a:cubicBezTo>
                      <a:pt x="68" y="25"/>
                      <a:pt x="70" y="28"/>
                      <a:pt x="69" y="28"/>
                    </a:cubicBezTo>
                    <a:cubicBezTo>
                      <a:pt x="70" y="30"/>
                      <a:pt x="68" y="26"/>
                      <a:pt x="67" y="25"/>
                    </a:cubicBezTo>
                    <a:cubicBezTo>
                      <a:pt x="67" y="26"/>
                      <a:pt x="67" y="26"/>
                      <a:pt x="67" y="26"/>
                    </a:cubicBezTo>
                    <a:cubicBezTo>
                      <a:pt x="66" y="26"/>
                      <a:pt x="66" y="26"/>
                      <a:pt x="66" y="26"/>
                    </a:cubicBezTo>
                    <a:cubicBezTo>
                      <a:pt x="67" y="27"/>
                      <a:pt x="67" y="28"/>
                      <a:pt x="66" y="27"/>
                    </a:cubicBezTo>
                    <a:cubicBezTo>
                      <a:pt x="66" y="27"/>
                      <a:pt x="66" y="27"/>
                      <a:pt x="66" y="27"/>
                    </a:cubicBezTo>
                    <a:cubicBezTo>
                      <a:pt x="66" y="27"/>
                      <a:pt x="65" y="26"/>
                      <a:pt x="64" y="27"/>
                    </a:cubicBezTo>
                    <a:cubicBezTo>
                      <a:pt x="65" y="28"/>
                      <a:pt x="64" y="28"/>
                      <a:pt x="65" y="29"/>
                    </a:cubicBezTo>
                    <a:cubicBezTo>
                      <a:pt x="65" y="28"/>
                      <a:pt x="65" y="28"/>
                      <a:pt x="65" y="28"/>
                    </a:cubicBezTo>
                    <a:cubicBezTo>
                      <a:pt x="65" y="30"/>
                      <a:pt x="65" y="30"/>
                      <a:pt x="65" y="30"/>
                    </a:cubicBezTo>
                    <a:cubicBezTo>
                      <a:pt x="65" y="29"/>
                      <a:pt x="65" y="29"/>
                      <a:pt x="65" y="29"/>
                    </a:cubicBezTo>
                    <a:cubicBezTo>
                      <a:pt x="64" y="28"/>
                      <a:pt x="64" y="28"/>
                      <a:pt x="64" y="28"/>
                    </a:cubicBezTo>
                    <a:cubicBezTo>
                      <a:pt x="63" y="27"/>
                      <a:pt x="64" y="29"/>
                      <a:pt x="65" y="30"/>
                    </a:cubicBezTo>
                    <a:cubicBezTo>
                      <a:pt x="65" y="31"/>
                      <a:pt x="64" y="30"/>
                      <a:pt x="64" y="29"/>
                    </a:cubicBezTo>
                    <a:cubicBezTo>
                      <a:pt x="63" y="29"/>
                      <a:pt x="64" y="30"/>
                      <a:pt x="64" y="29"/>
                    </a:cubicBezTo>
                    <a:cubicBezTo>
                      <a:pt x="63" y="28"/>
                      <a:pt x="63" y="29"/>
                      <a:pt x="63" y="28"/>
                    </a:cubicBezTo>
                    <a:cubicBezTo>
                      <a:pt x="63" y="28"/>
                      <a:pt x="64" y="30"/>
                      <a:pt x="63" y="30"/>
                    </a:cubicBezTo>
                    <a:cubicBezTo>
                      <a:pt x="63" y="30"/>
                      <a:pt x="63" y="31"/>
                      <a:pt x="62" y="29"/>
                    </a:cubicBezTo>
                    <a:cubicBezTo>
                      <a:pt x="62" y="30"/>
                      <a:pt x="62" y="30"/>
                      <a:pt x="62" y="31"/>
                    </a:cubicBezTo>
                    <a:cubicBezTo>
                      <a:pt x="63" y="31"/>
                      <a:pt x="63" y="31"/>
                      <a:pt x="64" y="32"/>
                    </a:cubicBezTo>
                    <a:cubicBezTo>
                      <a:pt x="64" y="32"/>
                      <a:pt x="64" y="33"/>
                      <a:pt x="63" y="3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3" y="32"/>
                      <a:pt x="64" y="33"/>
                    </a:cubicBezTo>
                    <a:cubicBezTo>
                      <a:pt x="62" y="32"/>
                      <a:pt x="62" y="32"/>
                      <a:pt x="62" y="32"/>
                    </a:cubicBezTo>
                    <a:cubicBezTo>
                      <a:pt x="63" y="33"/>
                      <a:pt x="62" y="33"/>
                      <a:pt x="62" y="33"/>
                    </a:cubicBezTo>
                    <a:cubicBezTo>
                      <a:pt x="61" y="32"/>
                      <a:pt x="60" y="30"/>
                      <a:pt x="60" y="30"/>
                    </a:cubicBezTo>
                    <a:cubicBezTo>
                      <a:pt x="60" y="32"/>
                      <a:pt x="60" y="32"/>
                      <a:pt x="60" y="32"/>
                    </a:cubicBezTo>
                    <a:cubicBezTo>
                      <a:pt x="60" y="32"/>
                      <a:pt x="60" y="32"/>
                      <a:pt x="59" y="31"/>
                    </a:cubicBezTo>
                    <a:cubicBezTo>
                      <a:pt x="58" y="31"/>
                      <a:pt x="61" y="36"/>
                      <a:pt x="60" y="35"/>
                    </a:cubicBezTo>
                    <a:cubicBezTo>
                      <a:pt x="59" y="33"/>
                      <a:pt x="59" y="33"/>
                      <a:pt x="58" y="33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59" y="35"/>
                      <a:pt x="58" y="33"/>
                      <a:pt x="59" y="34"/>
                    </a:cubicBezTo>
                    <a:cubicBezTo>
                      <a:pt x="60" y="34"/>
                      <a:pt x="59" y="34"/>
                      <a:pt x="59" y="35"/>
                    </a:cubicBezTo>
                    <a:cubicBezTo>
                      <a:pt x="56" y="32"/>
                      <a:pt x="57" y="35"/>
                      <a:pt x="55" y="34"/>
                    </a:cubicBezTo>
                    <a:cubicBezTo>
                      <a:pt x="56" y="36"/>
                      <a:pt x="55" y="35"/>
                      <a:pt x="55" y="36"/>
                    </a:cubicBezTo>
                    <a:cubicBezTo>
                      <a:pt x="54" y="34"/>
                      <a:pt x="55" y="37"/>
                      <a:pt x="54" y="36"/>
                    </a:cubicBezTo>
                    <a:cubicBezTo>
                      <a:pt x="55" y="38"/>
                      <a:pt x="55" y="38"/>
                      <a:pt x="55" y="38"/>
                    </a:cubicBezTo>
                    <a:cubicBezTo>
                      <a:pt x="54" y="37"/>
                      <a:pt x="57" y="41"/>
                      <a:pt x="55" y="39"/>
                    </a:cubicBezTo>
                    <a:cubicBezTo>
                      <a:pt x="54" y="39"/>
                      <a:pt x="54" y="38"/>
                      <a:pt x="53" y="37"/>
                    </a:cubicBezTo>
                    <a:cubicBezTo>
                      <a:pt x="51" y="35"/>
                      <a:pt x="54" y="40"/>
                      <a:pt x="52" y="38"/>
                    </a:cubicBezTo>
                    <a:cubicBezTo>
                      <a:pt x="52" y="38"/>
                      <a:pt x="53" y="40"/>
                      <a:pt x="54" y="41"/>
                    </a:cubicBezTo>
                    <a:cubicBezTo>
                      <a:pt x="53" y="40"/>
                      <a:pt x="51" y="39"/>
                      <a:pt x="51" y="39"/>
                    </a:cubicBezTo>
                    <a:cubicBezTo>
                      <a:pt x="51" y="40"/>
                      <a:pt x="51" y="40"/>
                      <a:pt x="51" y="40"/>
                    </a:cubicBezTo>
                    <a:cubicBezTo>
                      <a:pt x="50" y="39"/>
                      <a:pt x="50" y="39"/>
                      <a:pt x="50" y="39"/>
                    </a:cubicBezTo>
                    <a:cubicBezTo>
                      <a:pt x="49" y="39"/>
                      <a:pt x="50" y="40"/>
                      <a:pt x="50" y="41"/>
                    </a:cubicBezTo>
                    <a:cubicBezTo>
                      <a:pt x="49" y="39"/>
                      <a:pt x="48" y="41"/>
                      <a:pt x="47" y="40"/>
                    </a:cubicBezTo>
                    <a:cubicBezTo>
                      <a:pt x="49" y="42"/>
                      <a:pt x="46" y="40"/>
                      <a:pt x="48" y="43"/>
                    </a:cubicBezTo>
                    <a:cubicBezTo>
                      <a:pt x="47" y="42"/>
                      <a:pt x="47" y="42"/>
                      <a:pt x="47" y="42"/>
                    </a:cubicBezTo>
                    <a:cubicBezTo>
                      <a:pt x="48" y="43"/>
                      <a:pt x="49" y="44"/>
                      <a:pt x="49" y="45"/>
                    </a:cubicBezTo>
                    <a:cubicBezTo>
                      <a:pt x="47" y="43"/>
                      <a:pt x="47" y="43"/>
                      <a:pt x="47" y="43"/>
                    </a:cubicBezTo>
                    <a:cubicBezTo>
                      <a:pt x="46" y="41"/>
                      <a:pt x="47" y="43"/>
                      <a:pt x="46" y="42"/>
                    </a:cubicBezTo>
                    <a:cubicBezTo>
                      <a:pt x="47" y="43"/>
                      <a:pt x="45" y="42"/>
                      <a:pt x="46" y="44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5"/>
                      <a:pt x="47" y="45"/>
                      <a:pt x="47" y="46"/>
                    </a:cubicBezTo>
                    <a:cubicBezTo>
                      <a:pt x="47" y="46"/>
                      <a:pt x="45" y="44"/>
                      <a:pt x="45" y="44"/>
                    </a:cubicBezTo>
                    <a:cubicBezTo>
                      <a:pt x="45" y="44"/>
                      <a:pt x="45" y="44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4" y="45"/>
                      <a:pt x="44" y="45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3" y="44"/>
                      <a:pt x="43" y="44"/>
                      <a:pt x="43" y="44"/>
                    </a:cubicBezTo>
                    <a:cubicBezTo>
                      <a:pt x="43" y="44"/>
                      <a:pt x="43" y="45"/>
                      <a:pt x="44" y="46"/>
                    </a:cubicBezTo>
                    <a:cubicBezTo>
                      <a:pt x="42" y="46"/>
                      <a:pt x="42" y="48"/>
                      <a:pt x="42" y="49"/>
                    </a:cubicBezTo>
                    <a:cubicBezTo>
                      <a:pt x="42" y="49"/>
                      <a:pt x="41" y="48"/>
                      <a:pt x="42" y="48"/>
                    </a:cubicBezTo>
                    <a:cubicBezTo>
                      <a:pt x="42" y="49"/>
                      <a:pt x="42" y="50"/>
                      <a:pt x="42" y="49"/>
                    </a:cubicBezTo>
                    <a:cubicBezTo>
                      <a:pt x="42" y="50"/>
                      <a:pt x="41" y="48"/>
                      <a:pt x="40" y="49"/>
                    </a:cubicBezTo>
                    <a:cubicBezTo>
                      <a:pt x="40" y="48"/>
                      <a:pt x="41" y="50"/>
                      <a:pt x="41" y="50"/>
                    </a:cubicBezTo>
                    <a:cubicBezTo>
                      <a:pt x="39" y="48"/>
                      <a:pt x="41" y="52"/>
                      <a:pt x="39" y="51"/>
                    </a:cubicBezTo>
                    <a:cubicBezTo>
                      <a:pt x="40" y="52"/>
                      <a:pt x="39" y="51"/>
                      <a:pt x="39" y="50"/>
                    </a:cubicBezTo>
                    <a:cubicBezTo>
                      <a:pt x="39" y="51"/>
                      <a:pt x="38" y="52"/>
                      <a:pt x="39" y="54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53"/>
                      <a:pt x="38" y="53"/>
                      <a:pt x="38" y="54"/>
                    </a:cubicBezTo>
                    <a:cubicBezTo>
                      <a:pt x="39" y="55"/>
                      <a:pt x="40" y="56"/>
                      <a:pt x="39" y="56"/>
                    </a:cubicBezTo>
                    <a:cubicBezTo>
                      <a:pt x="39" y="56"/>
                      <a:pt x="39" y="56"/>
                      <a:pt x="39" y="56"/>
                    </a:cubicBezTo>
                    <a:cubicBezTo>
                      <a:pt x="39" y="56"/>
                      <a:pt x="39" y="57"/>
                      <a:pt x="39" y="57"/>
                    </a:cubicBezTo>
                    <a:cubicBezTo>
                      <a:pt x="38" y="57"/>
                      <a:pt x="39" y="57"/>
                      <a:pt x="38" y="56"/>
                    </a:cubicBezTo>
                    <a:cubicBezTo>
                      <a:pt x="36" y="54"/>
                      <a:pt x="36" y="56"/>
                      <a:pt x="36" y="56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8"/>
                      <a:pt x="36" y="56"/>
                      <a:pt x="36" y="56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8" y="60"/>
                      <a:pt x="37" y="59"/>
                      <a:pt x="36" y="58"/>
                    </a:cubicBezTo>
                    <a:cubicBezTo>
                      <a:pt x="36" y="59"/>
                      <a:pt x="37" y="61"/>
                      <a:pt x="38" y="63"/>
                    </a:cubicBezTo>
                    <a:cubicBezTo>
                      <a:pt x="38" y="63"/>
                      <a:pt x="38" y="64"/>
                      <a:pt x="38" y="64"/>
                    </a:cubicBezTo>
                    <a:cubicBezTo>
                      <a:pt x="37" y="63"/>
                      <a:pt x="38" y="64"/>
                      <a:pt x="37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2"/>
                      <a:pt x="34" y="61"/>
                      <a:pt x="34" y="60"/>
                    </a:cubicBezTo>
                    <a:cubicBezTo>
                      <a:pt x="34" y="61"/>
                      <a:pt x="33" y="61"/>
                      <a:pt x="32" y="61"/>
                    </a:cubicBezTo>
                    <a:cubicBezTo>
                      <a:pt x="34" y="63"/>
                      <a:pt x="32" y="63"/>
                      <a:pt x="34" y="65"/>
                    </a:cubicBezTo>
                    <a:cubicBezTo>
                      <a:pt x="34" y="65"/>
                      <a:pt x="32" y="63"/>
                      <a:pt x="32" y="63"/>
                    </a:cubicBezTo>
                    <a:cubicBezTo>
                      <a:pt x="32" y="64"/>
                      <a:pt x="31" y="64"/>
                      <a:pt x="31" y="65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30" y="66"/>
                      <a:pt x="29" y="66"/>
                      <a:pt x="30" y="68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28" y="67"/>
                      <a:pt x="32" y="69"/>
                      <a:pt x="30" y="69"/>
                    </a:cubicBezTo>
                    <a:cubicBezTo>
                      <a:pt x="29" y="68"/>
                      <a:pt x="29" y="68"/>
                      <a:pt x="29" y="68"/>
                    </a:cubicBezTo>
                    <a:cubicBezTo>
                      <a:pt x="30" y="69"/>
                      <a:pt x="28" y="68"/>
                      <a:pt x="29" y="70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28" y="69"/>
                      <a:pt x="28" y="69"/>
                      <a:pt x="28" y="71"/>
                    </a:cubicBezTo>
                    <a:cubicBezTo>
                      <a:pt x="27" y="69"/>
                      <a:pt x="27" y="69"/>
                      <a:pt x="27" y="69"/>
                    </a:cubicBezTo>
                    <a:cubicBezTo>
                      <a:pt x="26" y="69"/>
                      <a:pt x="28" y="71"/>
                      <a:pt x="27" y="71"/>
                    </a:cubicBezTo>
                    <a:cubicBezTo>
                      <a:pt x="27" y="71"/>
                      <a:pt x="26" y="71"/>
                      <a:pt x="26" y="70"/>
                    </a:cubicBezTo>
                    <a:cubicBezTo>
                      <a:pt x="27" y="71"/>
                      <a:pt x="26" y="72"/>
                      <a:pt x="27" y="72"/>
                    </a:cubicBezTo>
                    <a:cubicBezTo>
                      <a:pt x="25" y="71"/>
                      <a:pt x="25" y="71"/>
                      <a:pt x="25" y="71"/>
                    </a:cubicBezTo>
                    <a:cubicBezTo>
                      <a:pt x="23" y="73"/>
                      <a:pt x="21" y="75"/>
                      <a:pt x="21" y="78"/>
                    </a:cubicBezTo>
                    <a:cubicBezTo>
                      <a:pt x="19" y="77"/>
                      <a:pt x="20" y="77"/>
                      <a:pt x="19" y="76"/>
                    </a:cubicBezTo>
                    <a:cubicBezTo>
                      <a:pt x="20" y="77"/>
                      <a:pt x="19" y="77"/>
                      <a:pt x="19" y="78"/>
                    </a:cubicBezTo>
                    <a:cubicBezTo>
                      <a:pt x="19" y="77"/>
                      <a:pt x="19" y="77"/>
                      <a:pt x="19" y="77"/>
                    </a:cubicBezTo>
                    <a:cubicBezTo>
                      <a:pt x="19" y="78"/>
                      <a:pt x="18" y="77"/>
                      <a:pt x="18" y="78"/>
                    </a:cubicBezTo>
                    <a:cubicBezTo>
                      <a:pt x="18" y="78"/>
                      <a:pt x="18" y="78"/>
                      <a:pt x="18" y="78"/>
                    </a:cubicBezTo>
                    <a:cubicBezTo>
                      <a:pt x="19" y="80"/>
                      <a:pt x="16" y="77"/>
                      <a:pt x="18" y="79"/>
                    </a:cubicBezTo>
                    <a:cubicBezTo>
                      <a:pt x="16" y="78"/>
                      <a:pt x="16" y="78"/>
                      <a:pt x="16" y="78"/>
                    </a:cubicBezTo>
                    <a:cubicBezTo>
                      <a:pt x="18" y="80"/>
                      <a:pt x="15" y="78"/>
                      <a:pt x="17" y="80"/>
                    </a:cubicBezTo>
                    <a:cubicBezTo>
                      <a:pt x="16" y="80"/>
                      <a:pt x="16" y="80"/>
                      <a:pt x="16" y="80"/>
                    </a:cubicBezTo>
                    <a:cubicBezTo>
                      <a:pt x="15" y="79"/>
                      <a:pt x="18" y="82"/>
                      <a:pt x="16" y="81"/>
                    </a:cubicBezTo>
                    <a:cubicBezTo>
                      <a:pt x="16" y="82"/>
                      <a:pt x="16" y="83"/>
                      <a:pt x="17" y="84"/>
                    </a:cubicBezTo>
                    <a:cubicBezTo>
                      <a:pt x="15" y="82"/>
                      <a:pt x="15" y="82"/>
                      <a:pt x="15" y="82"/>
                    </a:cubicBezTo>
                    <a:cubicBezTo>
                      <a:pt x="15" y="85"/>
                      <a:pt x="13" y="86"/>
                      <a:pt x="14" y="89"/>
                    </a:cubicBezTo>
                    <a:cubicBezTo>
                      <a:pt x="13" y="88"/>
                      <a:pt x="13" y="88"/>
                      <a:pt x="13" y="88"/>
                    </a:cubicBezTo>
                    <a:cubicBezTo>
                      <a:pt x="14" y="90"/>
                      <a:pt x="10" y="89"/>
                      <a:pt x="13" y="92"/>
                    </a:cubicBezTo>
                    <a:cubicBezTo>
                      <a:pt x="14" y="93"/>
                      <a:pt x="14" y="93"/>
                      <a:pt x="14" y="93"/>
                    </a:cubicBezTo>
                    <a:cubicBezTo>
                      <a:pt x="12" y="92"/>
                      <a:pt x="12" y="92"/>
                      <a:pt x="12" y="92"/>
                    </a:cubicBezTo>
                    <a:cubicBezTo>
                      <a:pt x="13" y="93"/>
                      <a:pt x="11" y="93"/>
                      <a:pt x="13" y="94"/>
                    </a:cubicBezTo>
                    <a:cubicBezTo>
                      <a:pt x="12" y="94"/>
                      <a:pt x="12" y="93"/>
                      <a:pt x="12" y="93"/>
                    </a:cubicBezTo>
                    <a:cubicBezTo>
                      <a:pt x="11" y="93"/>
                      <a:pt x="13" y="95"/>
                      <a:pt x="12" y="95"/>
                    </a:cubicBezTo>
                    <a:cubicBezTo>
                      <a:pt x="11" y="95"/>
                      <a:pt x="11" y="95"/>
                      <a:pt x="11" y="95"/>
                    </a:cubicBezTo>
                    <a:cubicBezTo>
                      <a:pt x="8" y="95"/>
                      <a:pt x="4" y="96"/>
                      <a:pt x="6" y="100"/>
                    </a:cubicBezTo>
                    <a:cubicBezTo>
                      <a:pt x="6" y="101"/>
                      <a:pt x="4" y="99"/>
                      <a:pt x="4" y="99"/>
                    </a:cubicBezTo>
                    <a:cubicBezTo>
                      <a:pt x="6" y="103"/>
                      <a:pt x="0" y="102"/>
                      <a:pt x="3" y="107"/>
                    </a:cubicBezTo>
                    <a:cubicBezTo>
                      <a:pt x="4" y="109"/>
                      <a:pt x="9" y="112"/>
                      <a:pt x="9" y="1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943" name="Freeform 163"/>
              <p:cNvSpPr>
                <a:spLocks/>
              </p:cNvSpPr>
              <p:nvPr/>
            </p:nvSpPr>
            <p:spPr bwMode="auto">
              <a:xfrm>
                <a:off x="7195" y="2086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944" name="Freeform 164"/>
              <p:cNvSpPr>
                <a:spLocks/>
              </p:cNvSpPr>
              <p:nvPr/>
            </p:nvSpPr>
            <p:spPr bwMode="auto">
              <a:xfrm>
                <a:off x="6540" y="1413"/>
                <a:ext cx="3" cy="0"/>
              </a:xfrm>
              <a:custGeom>
                <a:avLst/>
                <a:gdLst>
                  <a:gd name="T0" fmla="*/ 3 w 3"/>
                  <a:gd name="T1" fmla="*/ 3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945" name="Freeform 165"/>
              <p:cNvSpPr>
                <a:spLocks/>
              </p:cNvSpPr>
              <p:nvPr/>
            </p:nvSpPr>
            <p:spPr bwMode="auto">
              <a:xfrm>
                <a:off x="5656" y="2392"/>
                <a:ext cx="2" cy="5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0 h 5"/>
                  <a:gd name="T4" fmla="*/ 2 w 2"/>
                  <a:gd name="T5" fmla="*/ 5 h 5"/>
                  <a:gd name="T6" fmla="*/ 0 w 2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lnTo>
                      <a:pt x="0" y="0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946" name="Freeform 166"/>
              <p:cNvSpPr>
                <a:spLocks/>
              </p:cNvSpPr>
              <p:nvPr/>
            </p:nvSpPr>
            <p:spPr bwMode="auto">
              <a:xfrm>
                <a:off x="5660" y="2376"/>
                <a:ext cx="3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947" name="Freeform 167"/>
              <p:cNvSpPr>
                <a:spLocks/>
              </p:cNvSpPr>
              <p:nvPr/>
            </p:nvSpPr>
            <p:spPr bwMode="auto">
              <a:xfrm>
                <a:off x="6123" y="1660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948" name="Freeform 168"/>
              <p:cNvSpPr>
                <a:spLocks/>
              </p:cNvSpPr>
              <p:nvPr/>
            </p:nvSpPr>
            <p:spPr bwMode="auto">
              <a:xfrm>
                <a:off x="5694" y="241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949" name="Freeform 169"/>
              <p:cNvSpPr>
                <a:spLocks/>
              </p:cNvSpPr>
              <p:nvPr/>
            </p:nvSpPr>
            <p:spPr bwMode="auto">
              <a:xfrm>
                <a:off x="5663" y="2376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950" name="Freeform 170"/>
              <p:cNvSpPr>
                <a:spLocks/>
              </p:cNvSpPr>
              <p:nvPr/>
            </p:nvSpPr>
            <p:spPr bwMode="auto">
              <a:xfrm>
                <a:off x="5663" y="23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951" name="Freeform 171"/>
              <p:cNvSpPr>
                <a:spLocks/>
              </p:cNvSpPr>
              <p:nvPr/>
            </p:nvSpPr>
            <p:spPr bwMode="auto">
              <a:xfrm>
                <a:off x="5663" y="2385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952" name="Freeform 172"/>
              <p:cNvSpPr>
                <a:spLocks/>
              </p:cNvSpPr>
              <p:nvPr/>
            </p:nvSpPr>
            <p:spPr bwMode="auto">
              <a:xfrm>
                <a:off x="5748" y="2352"/>
                <a:ext cx="2" cy="9"/>
              </a:xfrm>
              <a:custGeom>
                <a:avLst/>
                <a:gdLst>
                  <a:gd name="T0" fmla="*/ 1 w 1"/>
                  <a:gd name="T1" fmla="*/ 2 h 4"/>
                  <a:gd name="T2" fmla="*/ 1 w 1"/>
                  <a:gd name="T3" fmla="*/ 0 h 4"/>
                  <a:gd name="T4" fmla="*/ 1 w 1"/>
                  <a:gd name="T5" fmla="*/ 4 h 4"/>
                  <a:gd name="T6" fmla="*/ 1 w 1"/>
                  <a:gd name="T7" fmla="*/ 4 h 4"/>
                  <a:gd name="T8" fmla="*/ 1 w 1"/>
                  <a:gd name="T9" fmla="*/ 3 h 4"/>
                  <a:gd name="T10" fmla="*/ 1 w 1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4">
                    <a:moveTo>
                      <a:pt x="1" y="2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0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3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953" name="Freeform 173"/>
              <p:cNvSpPr>
                <a:spLocks/>
              </p:cNvSpPr>
              <p:nvPr/>
            </p:nvSpPr>
            <p:spPr bwMode="auto">
              <a:xfrm>
                <a:off x="5750" y="2357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954" name="Freeform 174"/>
              <p:cNvSpPr>
                <a:spLocks/>
              </p:cNvSpPr>
              <p:nvPr/>
            </p:nvSpPr>
            <p:spPr bwMode="auto">
              <a:xfrm>
                <a:off x="5750" y="2359"/>
                <a:ext cx="0" cy="5"/>
              </a:xfrm>
              <a:custGeom>
                <a:avLst/>
                <a:gdLst>
                  <a:gd name="T0" fmla="*/ 2 h 2"/>
                  <a:gd name="T1" fmla="*/ 1 h 2"/>
                  <a:gd name="T2" fmla="*/ 1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955" name="Freeform 175"/>
              <p:cNvSpPr>
                <a:spLocks/>
              </p:cNvSpPr>
              <p:nvPr/>
            </p:nvSpPr>
            <p:spPr bwMode="auto">
              <a:xfrm>
                <a:off x="5736" y="2345"/>
                <a:ext cx="0" cy="7"/>
              </a:xfrm>
              <a:custGeom>
                <a:avLst/>
                <a:gdLst>
                  <a:gd name="T0" fmla="*/ 2 h 3"/>
                  <a:gd name="T1" fmla="*/ 2 h 3"/>
                  <a:gd name="T2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0"/>
                      <a:pt x="0" y="2"/>
                      <a:pt x="0" y="2"/>
                    </a:cubicBezTo>
                    <a:cubicBezTo>
                      <a:pt x="0" y="3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956" name="Freeform 176"/>
              <p:cNvSpPr>
                <a:spLocks/>
              </p:cNvSpPr>
              <p:nvPr/>
            </p:nvSpPr>
            <p:spPr bwMode="auto">
              <a:xfrm>
                <a:off x="5753" y="239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957" name="Freeform 177"/>
              <p:cNvSpPr>
                <a:spLocks/>
              </p:cNvSpPr>
              <p:nvPr/>
            </p:nvSpPr>
            <p:spPr bwMode="auto">
              <a:xfrm>
                <a:off x="6047" y="225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958" name="Freeform 178"/>
              <p:cNvSpPr>
                <a:spLocks/>
              </p:cNvSpPr>
              <p:nvPr/>
            </p:nvSpPr>
            <p:spPr bwMode="auto">
              <a:xfrm>
                <a:off x="5743" y="2347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959" name="Freeform 179"/>
              <p:cNvSpPr>
                <a:spLocks/>
              </p:cNvSpPr>
              <p:nvPr/>
            </p:nvSpPr>
            <p:spPr bwMode="auto">
              <a:xfrm>
                <a:off x="5755" y="2387"/>
                <a:ext cx="3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2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960" name="Freeform 180"/>
              <p:cNvSpPr>
                <a:spLocks/>
              </p:cNvSpPr>
              <p:nvPr/>
            </p:nvSpPr>
            <p:spPr bwMode="auto">
              <a:xfrm>
                <a:off x="5874" y="2798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961" name="Freeform 181"/>
              <p:cNvSpPr>
                <a:spLocks/>
              </p:cNvSpPr>
              <p:nvPr/>
            </p:nvSpPr>
            <p:spPr bwMode="auto">
              <a:xfrm>
                <a:off x="5905" y="2769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962" name="Freeform 182"/>
              <p:cNvSpPr>
                <a:spLocks/>
              </p:cNvSpPr>
              <p:nvPr/>
            </p:nvSpPr>
            <p:spPr bwMode="auto">
              <a:xfrm>
                <a:off x="5755" y="2385"/>
                <a:ext cx="3" cy="7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963" name="Freeform 183"/>
              <p:cNvSpPr>
                <a:spLocks/>
              </p:cNvSpPr>
              <p:nvPr/>
            </p:nvSpPr>
            <p:spPr bwMode="auto">
              <a:xfrm>
                <a:off x="5817" y="2783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964" name="Freeform 184"/>
              <p:cNvSpPr>
                <a:spLocks/>
              </p:cNvSpPr>
              <p:nvPr/>
            </p:nvSpPr>
            <p:spPr bwMode="auto">
              <a:xfrm>
                <a:off x="5822" y="27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965" name="Freeform 185"/>
              <p:cNvSpPr>
                <a:spLocks/>
              </p:cNvSpPr>
              <p:nvPr/>
            </p:nvSpPr>
            <p:spPr bwMode="auto">
              <a:xfrm>
                <a:off x="5824" y="2793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966" name="Freeform 186"/>
              <p:cNvSpPr>
                <a:spLocks/>
              </p:cNvSpPr>
              <p:nvPr/>
            </p:nvSpPr>
            <p:spPr bwMode="auto">
              <a:xfrm>
                <a:off x="5822" y="279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967" name="Freeform 187"/>
              <p:cNvSpPr>
                <a:spLocks/>
              </p:cNvSpPr>
              <p:nvPr/>
            </p:nvSpPr>
            <p:spPr bwMode="auto">
              <a:xfrm>
                <a:off x="7325" y="203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968" name="Freeform 188"/>
              <p:cNvSpPr>
                <a:spLocks/>
              </p:cNvSpPr>
              <p:nvPr/>
            </p:nvSpPr>
            <p:spPr bwMode="auto">
              <a:xfrm>
                <a:off x="5715" y="2406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969" name="Freeform 189"/>
              <p:cNvSpPr>
                <a:spLocks/>
              </p:cNvSpPr>
              <p:nvPr/>
            </p:nvSpPr>
            <p:spPr bwMode="auto">
              <a:xfrm>
                <a:off x="5672" y="23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970" name="Freeform 190"/>
              <p:cNvSpPr>
                <a:spLocks/>
              </p:cNvSpPr>
              <p:nvPr/>
            </p:nvSpPr>
            <p:spPr bwMode="auto">
              <a:xfrm>
                <a:off x="5746" y="2357"/>
                <a:ext cx="2" cy="4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1" y="1"/>
                      <a:pt x="0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971" name="Freeform 191"/>
              <p:cNvSpPr>
                <a:spLocks/>
              </p:cNvSpPr>
              <p:nvPr/>
            </p:nvSpPr>
            <p:spPr bwMode="auto">
              <a:xfrm>
                <a:off x="7192" y="2091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972" name="Freeform 192"/>
              <p:cNvSpPr>
                <a:spLocks/>
              </p:cNvSpPr>
              <p:nvPr/>
            </p:nvSpPr>
            <p:spPr bwMode="auto">
              <a:xfrm>
                <a:off x="5611" y="2345"/>
                <a:ext cx="147" cy="102"/>
              </a:xfrm>
              <a:custGeom>
                <a:avLst/>
                <a:gdLst>
                  <a:gd name="T0" fmla="*/ 46 w 62"/>
                  <a:gd name="T1" fmla="*/ 23 h 43"/>
                  <a:gd name="T2" fmla="*/ 51 w 62"/>
                  <a:gd name="T3" fmla="*/ 20 h 43"/>
                  <a:gd name="T4" fmla="*/ 54 w 62"/>
                  <a:gd name="T5" fmla="*/ 19 h 43"/>
                  <a:gd name="T6" fmla="*/ 58 w 62"/>
                  <a:gd name="T7" fmla="*/ 21 h 43"/>
                  <a:gd name="T8" fmla="*/ 60 w 62"/>
                  <a:gd name="T9" fmla="*/ 20 h 43"/>
                  <a:gd name="T10" fmla="*/ 61 w 62"/>
                  <a:gd name="T11" fmla="*/ 16 h 43"/>
                  <a:gd name="T12" fmla="*/ 62 w 62"/>
                  <a:gd name="T13" fmla="*/ 13 h 43"/>
                  <a:gd name="T14" fmla="*/ 62 w 62"/>
                  <a:gd name="T15" fmla="*/ 11 h 43"/>
                  <a:gd name="T16" fmla="*/ 58 w 62"/>
                  <a:gd name="T17" fmla="*/ 12 h 43"/>
                  <a:gd name="T18" fmla="*/ 56 w 62"/>
                  <a:gd name="T19" fmla="*/ 9 h 43"/>
                  <a:gd name="T20" fmla="*/ 57 w 62"/>
                  <a:gd name="T21" fmla="*/ 2 h 43"/>
                  <a:gd name="T22" fmla="*/ 56 w 62"/>
                  <a:gd name="T23" fmla="*/ 2 h 43"/>
                  <a:gd name="T24" fmla="*/ 55 w 62"/>
                  <a:gd name="T25" fmla="*/ 5 h 43"/>
                  <a:gd name="T26" fmla="*/ 54 w 62"/>
                  <a:gd name="T27" fmla="*/ 3 h 43"/>
                  <a:gd name="T28" fmla="*/ 53 w 62"/>
                  <a:gd name="T29" fmla="*/ 8 h 43"/>
                  <a:gd name="T30" fmla="*/ 51 w 62"/>
                  <a:gd name="T31" fmla="*/ 3 h 43"/>
                  <a:gd name="T32" fmla="*/ 51 w 62"/>
                  <a:gd name="T33" fmla="*/ 1 h 43"/>
                  <a:gd name="T34" fmla="*/ 50 w 62"/>
                  <a:gd name="T35" fmla="*/ 4 h 43"/>
                  <a:gd name="T36" fmla="*/ 49 w 62"/>
                  <a:gd name="T37" fmla="*/ 2 h 43"/>
                  <a:gd name="T38" fmla="*/ 48 w 62"/>
                  <a:gd name="T39" fmla="*/ 7 h 43"/>
                  <a:gd name="T40" fmla="*/ 47 w 62"/>
                  <a:gd name="T41" fmla="*/ 12 h 43"/>
                  <a:gd name="T42" fmla="*/ 46 w 62"/>
                  <a:gd name="T43" fmla="*/ 7 h 43"/>
                  <a:gd name="T44" fmla="*/ 43 w 62"/>
                  <a:gd name="T45" fmla="*/ 7 h 43"/>
                  <a:gd name="T46" fmla="*/ 42 w 62"/>
                  <a:gd name="T47" fmla="*/ 7 h 43"/>
                  <a:gd name="T48" fmla="*/ 40 w 62"/>
                  <a:gd name="T49" fmla="*/ 8 h 43"/>
                  <a:gd name="T50" fmla="*/ 37 w 62"/>
                  <a:gd name="T51" fmla="*/ 9 h 43"/>
                  <a:gd name="T52" fmla="*/ 36 w 62"/>
                  <a:gd name="T53" fmla="*/ 10 h 43"/>
                  <a:gd name="T54" fmla="*/ 36 w 62"/>
                  <a:gd name="T55" fmla="*/ 10 h 43"/>
                  <a:gd name="T56" fmla="*/ 35 w 62"/>
                  <a:gd name="T57" fmla="*/ 12 h 43"/>
                  <a:gd name="T58" fmla="*/ 34 w 62"/>
                  <a:gd name="T59" fmla="*/ 10 h 43"/>
                  <a:gd name="T60" fmla="*/ 33 w 62"/>
                  <a:gd name="T61" fmla="*/ 12 h 43"/>
                  <a:gd name="T62" fmla="*/ 30 w 62"/>
                  <a:gd name="T63" fmla="*/ 11 h 43"/>
                  <a:gd name="T64" fmla="*/ 28 w 62"/>
                  <a:gd name="T65" fmla="*/ 12 h 43"/>
                  <a:gd name="T66" fmla="*/ 26 w 62"/>
                  <a:gd name="T67" fmla="*/ 12 h 43"/>
                  <a:gd name="T68" fmla="*/ 26 w 62"/>
                  <a:gd name="T69" fmla="*/ 14 h 43"/>
                  <a:gd name="T70" fmla="*/ 25 w 62"/>
                  <a:gd name="T71" fmla="*/ 13 h 43"/>
                  <a:gd name="T72" fmla="*/ 24 w 62"/>
                  <a:gd name="T73" fmla="*/ 15 h 43"/>
                  <a:gd name="T74" fmla="*/ 22 w 62"/>
                  <a:gd name="T75" fmla="*/ 16 h 43"/>
                  <a:gd name="T76" fmla="*/ 21 w 62"/>
                  <a:gd name="T77" fmla="*/ 17 h 43"/>
                  <a:gd name="T78" fmla="*/ 22 w 62"/>
                  <a:gd name="T79" fmla="*/ 25 h 43"/>
                  <a:gd name="T80" fmla="*/ 19 w 62"/>
                  <a:gd name="T81" fmla="*/ 21 h 43"/>
                  <a:gd name="T82" fmla="*/ 17 w 62"/>
                  <a:gd name="T83" fmla="*/ 23 h 43"/>
                  <a:gd name="T84" fmla="*/ 16 w 62"/>
                  <a:gd name="T85" fmla="*/ 23 h 43"/>
                  <a:gd name="T86" fmla="*/ 11 w 62"/>
                  <a:gd name="T87" fmla="*/ 24 h 43"/>
                  <a:gd name="T88" fmla="*/ 10 w 62"/>
                  <a:gd name="T89" fmla="*/ 24 h 43"/>
                  <a:gd name="T90" fmla="*/ 8 w 62"/>
                  <a:gd name="T91" fmla="*/ 31 h 43"/>
                  <a:gd name="T92" fmla="*/ 7 w 62"/>
                  <a:gd name="T93" fmla="*/ 32 h 43"/>
                  <a:gd name="T94" fmla="*/ 12 w 62"/>
                  <a:gd name="T95" fmla="*/ 41 h 43"/>
                  <a:gd name="T96" fmla="*/ 18 w 62"/>
                  <a:gd name="T97" fmla="*/ 38 h 43"/>
                  <a:gd name="T98" fmla="*/ 28 w 62"/>
                  <a:gd name="T99" fmla="*/ 27 h 43"/>
                  <a:gd name="T100" fmla="*/ 31 w 62"/>
                  <a:gd name="T101" fmla="*/ 31 h 43"/>
                  <a:gd name="T102" fmla="*/ 36 w 62"/>
                  <a:gd name="T103" fmla="*/ 29 h 43"/>
                  <a:gd name="T104" fmla="*/ 41 w 62"/>
                  <a:gd name="T105" fmla="*/ 2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2" h="43">
                    <a:moveTo>
                      <a:pt x="44" y="25"/>
                    </a:moveTo>
                    <a:cubicBezTo>
                      <a:pt x="44" y="25"/>
                      <a:pt x="44" y="26"/>
                      <a:pt x="44" y="26"/>
                    </a:cubicBezTo>
                    <a:cubicBezTo>
                      <a:pt x="44" y="26"/>
                      <a:pt x="44" y="26"/>
                      <a:pt x="45" y="27"/>
                    </a:cubicBezTo>
                    <a:cubicBezTo>
                      <a:pt x="45" y="26"/>
                      <a:pt x="45" y="25"/>
                      <a:pt x="45" y="25"/>
                    </a:cubicBezTo>
                    <a:cubicBezTo>
                      <a:pt x="46" y="27"/>
                      <a:pt x="46" y="25"/>
                      <a:pt x="46" y="26"/>
                    </a:cubicBezTo>
                    <a:cubicBezTo>
                      <a:pt x="46" y="24"/>
                      <a:pt x="46" y="22"/>
                      <a:pt x="46" y="23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7" y="24"/>
                      <a:pt x="48" y="27"/>
                      <a:pt x="48" y="23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9" y="23"/>
                      <a:pt x="50" y="25"/>
                      <a:pt x="50" y="22"/>
                    </a:cubicBezTo>
                    <a:cubicBezTo>
                      <a:pt x="50" y="23"/>
                      <a:pt x="51" y="23"/>
                      <a:pt x="51" y="23"/>
                    </a:cubicBezTo>
                    <a:cubicBezTo>
                      <a:pt x="51" y="22"/>
                      <a:pt x="51" y="22"/>
                      <a:pt x="51" y="20"/>
                    </a:cubicBezTo>
                    <a:cubicBezTo>
                      <a:pt x="51" y="20"/>
                      <a:pt x="52" y="21"/>
                      <a:pt x="52" y="21"/>
                    </a:cubicBezTo>
                    <a:cubicBezTo>
                      <a:pt x="52" y="22"/>
                      <a:pt x="52" y="24"/>
                      <a:pt x="52" y="22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3" y="22"/>
                      <a:pt x="53" y="20"/>
                      <a:pt x="53" y="21"/>
                    </a:cubicBezTo>
                    <a:cubicBezTo>
                      <a:pt x="54" y="20"/>
                      <a:pt x="54" y="20"/>
                      <a:pt x="54" y="18"/>
                    </a:cubicBezTo>
                    <a:cubicBezTo>
                      <a:pt x="54" y="18"/>
                      <a:pt x="54" y="20"/>
                      <a:pt x="54" y="19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4" y="21"/>
                      <a:pt x="55" y="20"/>
                      <a:pt x="56" y="19"/>
                    </a:cubicBezTo>
                    <a:cubicBezTo>
                      <a:pt x="56" y="22"/>
                      <a:pt x="56" y="19"/>
                      <a:pt x="57" y="21"/>
                    </a:cubicBezTo>
                    <a:cubicBezTo>
                      <a:pt x="57" y="19"/>
                      <a:pt x="57" y="21"/>
                      <a:pt x="58" y="18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8" y="20"/>
                      <a:pt x="58" y="20"/>
                      <a:pt x="58" y="21"/>
                    </a:cubicBezTo>
                    <a:cubicBezTo>
                      <a:pt x="58" y="21"/>
                      <a:pt x="59" y="19"/>
                      <a:pt x="59" y="18"/>
                    </a:cubicBezTo>
                    <a:cubicBezTo>
                      <a:pt x="59" y="20"/>
                      <a:pt x="59" y="20"/>
                      <a:pt x="59" y="20"/>
                    </a:cubicBezTo>
                    <a:cubicBezTo>
                      <a:pt x="59" y="19"/>
                      <a:pt x="60" y="17"/>
                      <a:pt x="60" y="15"/>
                    </a:cubicBezTo>
                    <a:cubicBezTo>
                      <a:pt x="60" y="16"/>
                      <a:pt x="60" y="15"/>
                      <a:pt x="60" y="16"/>
                    </a:cubicBezTo>
                    <a:cubicBezTo>
                      <a:pt x="60" y="17"/>
                      <a:pt x="59" y="19"/>
                      <a:pt x="59" y="20"/>
                    </a:cubicBezTo>
                    <a:cubicBezTo>
                      <a:pt x="59" y="21"/>
                      <a:pt x="60" y="18"/>
                      <a:pt x="60" y="20"/>
                    </a:cubicBezTo>
                    <a:cubicBezTo>
                      <a:pt x="60" y="20"/>
                      <a:pt x="60" y="20"/>
                      <a:pt x="60" y="18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20"/>
                      <a:pt x="60" y="20"/>
                      <a:pt x="60" y="19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61" y="17"/>
                      <a:pt x="61" y="17"/>
                      <a:pt x="62" y="15"/>
                    </a:cubicBezTo>
                    <a:cubicBezTo>
                      <a:pt x="61" y="16"/>
                      <a:pt x="61" y="16"/>
                      <a:pt x="61" y="16"/>
                    </a:cubicBezTo>
                    <a:cubicBezTo>
                      <a:pt x="62" y="15"/>
                      <a:pt x="62" y="14"/>
                      <a:pt x="62" y="16"/>
                    </a:cubicBezTo>
                    <a:cubicBezTo>
                      <a:pt x="61" y="17"/>
                      <a:pt x="61" y="18"/>
                      <a:pt x="61" y="19"/>
                    </a:cubicBezTo>
                    <a:cubicBezTo>
                      <a:pt x="62" y="15"/>
                      <a:pt x="62" y="15"/>
                      <a:pt x="62" y="15"/>
                    </a:cubicBezTo>
                    <a:cubicBezTo>
                      <a:pt x="62" y="16"/>
                      <a:pt x="62" y="16"/>
                      <a:pt x="62" y="14"/>
                    </a:cubicBezTo>
                    <a:cubicBezTo>
                      <a:pt x="62" y="15"/>
                      <a:pt x="62" y="15"/>
                      <a:pt x="62" y="15"/>
                    </a:cubicBezTo>
                    <a:cubicBezTo>
                      <a:pt x="62" y="13"/>
                      <a:pt x="62" y="13"/>
                      <a:pt x="62" y="13"/>
                    </a:cubicBezTo>
                    <a:cubicBezTo>
                      <a:pt x="62" y="14"/>
                      <a:pt x="62" y="12"/>
                      <a:pt x="61" y="14"/>
                    </a:cubicBezTo>
                    <a:cubicBezTo>
                      <a:pt x="61" y="15"/>
                      <a:pt x="61" y="15"/>
                      <a:pt x="61" y="15"/>
                    </a:cubicBezTo>
                    <a:cubicBezTo>
                      <a:pt x="61" y="15"/>
                      <a:pt x="60" y="17"/>
                      <a:pt x="61" y="15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61" y="13"/>
                      <a:pt x="61" y="14"/>
                      <a:pt x="61" y="14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61" y="15"/>
                      <a:pt x="61" y="12"/>
                      <a:pt x="60" y="13"/>
                    </a:cubicBezTo>
                    <a:cubicBezTo>
                      <a:pt x="61" y="12"/>
                      <a:pt x="61" y="12"/>
                      <a:pt x="61" y="12"/>
                    </a:cubicBezTo>
                    <a:cubicBezTo>
                      <a:pt x="61" y="11"/>
                      <a:pt x="60" y="14"/>
                      <a:pt x="60" y="14"/>
                    </a:cubicBezTo>
                    <a:cubicBezTo>
                      <a:pt x="60" y="13"/>
                      <a:pt x="61" y="11"/>
                      <a:pt x="61" y="10"/>
                    </a:cubicBezTo>
                    <a:cubicBezTo>
                      <a:pt x="60" y="10"/>
                      <a:pt x="59" y="12"/>
                      <a:pt x="59" y="10"/>
                    </a:cubicBezTo>
                    <a:cubicBezTo>
                      <a:pt x="59" y="10"/>
                      <a:pt x="59" y="11"/>
                      <a:pt x="58" y="12"/>
                    </a:cubicBezTo>
                    <a:cubicBezTo>
                      <a:pt x="58" y="12"/>
                      <a:pt x="59" y="9"/>
                      <a:pt x="58" y="11"/>
                    </a:cubicBezTo>
                    <a:cubicBezTo>
                      <a:pt x="58" y="10"/>
                      <a:pt x="58" y="9"/>
                      <a:pt x="59" y="8"/>
                    </a:cubicBezTo>
                    <a:cubicBezTo>
                      <a:pt x="58" y="9"/>
                      <a:pt x="58" y="8"/>
                      <a:pt x="58" y="10"/>
                    </a:cubicBezTo>
                    <a:cubicBezTo>
                      <a:pt x="58" y="9"/>
                      <a:pt x="57" y="9"/>
                      <a:pt x="57" y="9"/>
                    </a:cubicBezTo>
                    <a:cubicBezTo>
                      <a:pt x="57" y="9"/>
                      <a:pt x="57" y="8"/>
                      <a:pt x="57" y="7"/>
                    </a:cubicBezTo>
                    <a:cubicBezTo>
                      <a:pt x="57" y="8"/>
                      <a:pt x="56" y="9"/>
                      <a:pt x="56" y="9"/>
                    </a:cubicBezTo>
                    <a:cubicBezTo>
                      <a:pt x="56" y="11"/>
                      <a:pt x="56" y="11"/>
                      <a:pt x="56" y="12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6" y="11"/>
                      <a:pt x="56" y="9"/>
                      <a:pt x="56" y="9"/>
                    </a:cubicBezTo>
                    <a:cubicBezTo>
                      <a:pt x="56" y="6"/>
                      <a:pt x="56" y="9"/>
                      <a:pt x="56" y="6"/>
                    </a:cubicBezTo>
                    <a:cubicBezTo>
                      <a:pt x="56" y="4"/>
                      <a:pt x="57" y="4"/>
                      <a:pt x="57" y="5"/>
                    </a:cubicBezTo>
                    <a:cubicBezTo>
                      <a:pt x="58" y="3"/>
                      <a:pt x="57" y="5"/>
                      <a:pt x="57" y="2"/>
                    </a:cubicBezTo>
                    <a:cubicBezTo>
                      <a:pt x="57" y="3"/>
                      <a:pt x="57" y="4"/>
                      <a:pt x="56" y="4"/>
                    </a:cubicBezTo>
                    <a:cubicBezTo>
                      <a:pt x="56" y="5"/>
                      <a:pt x="56" y="6"/>
                      <a:pt x="56" y="7"/>
                    </a:cubicBezTo>
                    <a:cubicBezTo>
                      <a:pt x="56" y="9"/>
                      <a:pt x="56" y="5"/>
                      <a:pt x="56" y="5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6" y="3"/>
                      <a:pt x="55" y="5"/>
                      <a:pt x="55" y="5"/>
                    </a:cubicBezTo>
                    <a:cubicBezTo>
                      <a:pt x="55" y="1"/>
                      <a:pt x="56" y="4"/>
                      <a:pt x="56" y="2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5" y="0"/>
                      <a:pt x="56" y="3"/>
                      <a:pt x="55" y="2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5" y="3"/>
                      <a:pt x="55" y="4"/>
                      <a:pt x="55" y="4"/>
                    </a:cubicBezTo>
                    <a:cubicBezTo>
                      <a:pt x="55" y="7"/>
                      <a:pt x="55" y="5"/>
                      <a:pt x="55" y="5"/>
                    </a:cubicBezTo>
                    <a:cubicBezTo>
                      <a:pt x="54" y="7"/>
                      <a:pt x="55" y="5"/>
                      <a:pt x="55" y="7"/>
                    </a:cubicBezTo>
                    <a:cubicBezTo>
                      <a:pt x="55" y="8"/>
                      <a:pt x="54" y="9"/>
                      <a:pt x="54" y="9"/>
                    </a:cubicBezTo>
                    <a:cubicBezTo>
                      <a:pt x="54" y="9"/>
                      <a:pt x="54" y="7"/>
                      <a:pt x="54" y="6"/>
                    </a:cubicBezTo>
                    <a:cubicBezTo>
                      <a:pt x="54" y="5"/>
                      <a:pt x="54" y="5"/>
                      <a:pt x="54" y="6"/>
                    </a:cubicBezTo>
                    <a:cubicBezTo>
                      <a:pt x="55" y="4"/>
                      <a:pt x="54" y="3"/>
                      <a:pt x="55" y="1"/>
                    </a:cubicBezTo>
                    <a:cubicBezTo>
                      <a:pt x="54" y="0"/>
                      <a:pt x="54" y="2"/>
                      <a:pt x="54" y="3"/>
                    </a:cubicBezTo>
                    <a:cubicBezTo>
                      <a:pt x="54" y="3"/>
                      <a:pt x="54" y="5"/>
                      <a:pt x="54" y="5"/>
                    </a:cubicBezTo>
                    <a:cubicBezTo>
                      <a:pt x="54" y="10"/>
                      <a:pt x="54" y="2"/>
                      <a:pt x="53" y="3"/>
                    </a:cubicBezTo>
                    <a:cubicBezTo>
                      <a:pt x="53" y="6"/>
                      <a:pt x="53" y="7"/>
                      <a:pt x="53" y="10"/>
                    </a:cubicBezTo>
                    <a:cubicBezTo>
                      <a:pt x="53" y="11"/>
                      <a:pt x="53" y="12"/>
                      <a:pt x="53" y="11"/>
                    </a:cubicBezTo>
                    <a:cubicBezTo>
                      <a:pt x="53" y="9"/>
                      <a:pt x="53" y="10"/>
                      <a:pt x="53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3" y="4"/>
                      <a:pt x="52" y="2"/>
                      <a:pt x="52" y="1"/>
                    </a:cubicBezTo>
                    <a:cubicBezTo>
                      <a:pt x="52" y="2"/>
                      <a:pt x="52" y="3"/>
                      <a:pt x="52" y="4"/>
                    </a:cubicBezTo>
                    <a:cubicBezTo>
                      <a:pt x="52" y="3"/>
                      <a:pt x="52" y="2"/>
                      <a:pt x="52" y="2"/>
                    </a:cubicBezTo>
                    <a:cubicBezTo>
                      <a:pt x="52" y="3"/>
                      <a:pt x="52" y="5"/>
                      <a:pt x="52" y="5"/>
                    </a:cubicBezTo>
                    <a:cubicBezTo>
                      <a:pt x="52" y="5"/>
                      <a:pt x="51" y="3"/>
                      <a:pt x="51" y="3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2" y="3"/>
                      <a:pt x="52" y="0"/>
                      <a:pt x="51" y="1"/>
                    </a:cubicBezTo>
                    <a:cubicBezTo>
                      <a:pt x="51" y="2"/>
                      <a:pt x="51" y="4"/>
                      <a:pt x="51" y="5"/>
                    </a:cubicBezTo>
                    <a:cubicBezTo>
                      <a:pt x="51" y="6"/>
                      <a:pt x="51" y="4"/>
                      <a:pt x="51" y="5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51" y="4"/>
                      <a:pt x="51" y="0"/>
                      <a:pt x="51" y="1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51" y="2"/>
                      <a:pt x="51" y="2"/>
                      <a:pt x="51" y="1"/>
                    </a:cubicBezTo>
                    <a:cubicBezTo>
                      <a:pt x="51" y="2"/>
                      <a:pt x="50" y="2"/>
                      <a:pt x="50" y="2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0" y="2"/>
                      <a:pt x="50" y="4"/>
                      <a:pt x="50" y="2"/>
                    </a:cubicBezTo>
                    <a:cubicBezTo>
                      <a:pt x="50" y="5"/>
                      <a:pt x="50" y="2"/>
                      <a:pt x="50" y="4"/>
                    </a:cubicBezTo>
                    <a:cubicBezTo>
                      <a:pt x="51" y="5"/>
                      <a:pt x="50" y="5"/>
                      <a:pt x="50" y="6"/>
                    </a:cubicBezTo>
                    <a:cubicBezTo>
                      <a:pt x="50" y="3"/>
                      <a:pt x="50" y="5"/>
                      <a:pt x="50" y="5"/>
                    </a:cubicBezTo>
                    <a:cubicBezTo>
                      <a:pt x="50" y="4"/>
                      <a:pt x="49" y="4"/>
                      <a:pt x="49" y="3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49" y="2"/>
                      <a:pt x="49" y="6"/>
                      <a:pt x="49" y="5"/>
                    </a:cubicBezTo>
                    <a:cubicBezTo>
                      <a:pt x="49" y="4"/>
                      <a:pt x="49" y="2"/>
                      <a:pt x="49" y="2"/>
                    </a:cubicBezTo>
                    <a:cubicBezTo>
                      <a:pt x="49" y="4"/>
                      <a:pt x="49" y="5"/>
                      <a:pt x="49" y="7"/>
                    </a:cubicBezTo>
                    <a:cubicBezTo>
                      <a:pt x="48" y="6"/>
                      <a:pt x="49" y="4"/>
                      <a:pt x="48" y="2"/>
                    </a:cubicBezTo>
                    <a:cubicBezTo>
                      <a:pt x="48" y="4"/>
                      <a:pt x="48" y="0"/>
                      <a:pt x="48" y="3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8" y="5"/>
                      <a:pt x="48" y="4"/>
                    </a:cubicBezTo>
                    <a:cubicBezTo>
                      <a:pt x="48" y="4"/>
                      <a:pt x="48" y="6"/>
                      <a:pt x="48" y="7"/>
                    </a:cubicBezTo>
                    <a:cubicBezTo>
                      <a:pt x="48" y="6"/>
                      <a:pt x="48" y="9"/>
                      <a:pt x="47" y="7"/>
                    </a:cubicBezTo>
                    <a:cubicBezTo>
                      <a:pt x="47" y="6"/>
                      <a:pt x="48" y="7"/>
                      <a:pt x="48" y="5"/>
                    </a:cubicBezTo>
                    <a:cubicBezTo>
                      <a:pt x="47" y="5"/>
                      <a:pt x="48" y="9"/>
                      <a:pt x="47" y="10"/>
                    </a:cubicBezTo>
                    <a:cubicBezTo>
                      <a:pt x="48" y="11"/>
                      <a:pt x="48" y="14"/>
                      <a:pt x="48" y="15"/>
                    </a:cubicBezTo>
                    <a:cubicBezTo>
                      <a:pt x="47" y="14"/>
                      <a:pt x="48" y="14"/>
                      <a:pt x="47" y="12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7" y="9"/>
                      <a:pt x="47" y="7"/>
                      <a:pt x="47" y="5"/>
                    </a:cubicBezTo>
                    <a:cubicBezTo>
                      <a:pt x="47" y="6"/>
                      <a:pt x="47" y="6"/>
                      <a:pt x="47" y="6"/>
                    </a:cubicBezTo>
                    <a:cubicBezTo>
                      <a:pt x="47" y="3"/>
                      <a:pt x="47" y="3"/>
                      <a:pt x="47" y="3"/>
                    </a:cubicBezTo>
                    <a:cubicBezTo>
                      <a:pt x="47" y="5"/>
                      <a:pt x="46" y="3"/>
                      <a:pt x="46" y="4"/>
                    </a:cubicBezTo>
                    <a:cubicBezTo>
                      <a:pt x="46" y="6"/>
                      <a:pt x="46" y="3"/>
                      <a:pt x="46" y="5"/>
                    </a:cubicBezTo>
                    <a:cubicBezTo>
                      <a:pt x="46" y="5"/>
                      <a:pt x="47" y="8"/>
                      <a:pt x="46" y="7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6" y="3"/>
                      <a:pt x="46" y="6"/>
                      <a:pt x="46" y="5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5" y="4"/>
                      <a:pt x="44" y="4"/>
                      <a:pt x="44" y="8"/>
                    </a:cubicBezTo>
                    <a:cubicBezTo>
                      <a:pt x="44" y="6"/>
                      <a:pt x="43" y="6"/>
                      <a:pt x="43" y="5"/>
                    </a:cubicBezTo>
                    <a:cubicBezTo>
                      <a:pt x="43" y="6"/>
                      <a:pt x="43" y="7"/>
                      <a:pt x="43" y="7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2" y="4"/>
                      <a:pt x="42" y="6"/>
                      <a:pt x="42" y="7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4"/>
                      <a:pt x="42" y="7"/>
                      <a:pt x="42" y="7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2" y="8"/>
                      <a:pt x="42" y="8"/>
                      <a:pt x="41" y="6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6"/>
                      <a:pt x="41" y="6"/>
                      <a:pt x="40" y="7"/>
                    </a:cubicBezTo>
                    <a:cubicBezTo>
                      <a:pt x="41" y="7"/>
                      <a:pt x="41" y="8"/>
                      <a:pt x="41" y="9"/>
                    </a:cubicBezTo>
                    <a:cubicBezTo>
                      <a:pt x="41" y="12"/>
                      <a:pt x="41" y="9"/>
                      <a:pt x="41" y="10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5"/>
                      <a:pt x="39" y="7"/>
                      <a:pt x="39" y="7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38" y="6"/>
                      <a:pt x="38" y="8"/>
                      <a:pt x="38" y="8"/>
                    </a:cubicBezTo>
                    <a:cubicBezTo>
                      <a:pt x="38" y="9"/>
                      <a:pt x="38" y="11"/>
                      <a:pt x="38" y="11"/>
                    </a:cubicBezTo>
                    <a:cubicBezTo>
                      <a:pt x="38" y="13"/>
                      <a:pt x="38" y="9"/>
                      <a:pt x="37" y="8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9"/>
                      <a:pt x="37" y="10"/>
                      <a:pt x="37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6" y="9"/>
                      <a:pt x="36" y="8"/>
                      <a:pt x="36" y="8"/>
                    </a:cubicBezTo>
                    <a:cubicBezTo>
                      <a:pt x="36" y="10"/>
                      <a:pt x="36" y="9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5" y="8"/>
                      <a:pt x="36" y="10"/>
                      <a:pt x="36" y="11"/>
                    </a:cubicBezTo>
                    <a:cubicBezTo>
                      <a:pt x="36" y="12"/>
                      <a:pt x="36" y="11"/>
                      <a:pt x="35" y="10"/>
                    </a:cubicBezTo>
                    <a:cubicBezTo>
                      <a:pt x="35" y="9"/>
                      <a:pt x="36" y="10"/>
                      <a:pt x="36" y="10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5" y="10"/>
                    </a:cubicBezTo>
                    <a:cubicBezTo>
                      <a:pt x="35" y="10"/>
                      <a:pt x="35" y="10"/>
                      <a:pt x="35" y="9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11"/>
                      <a:pt x="35" y="11"/>
                      <a:pt x="35" y="12"/>
                    </a:cubicBezTo>
                    <a:cubicBezTo>
                      <a:pt x="35" y="12"/>
                      <a:pt x="35" y="13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4" y="11"/>
                      <a:pt x="34" y="9"/>
                      <a:pt x="33" y="9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11"/>
                      <a:pt x="33" y="10"/>
                      <a:pt x="33" y="9"/>
                    </a:cubicBezTo>
                    <a:cubicBezTo>
                      <a:pt x="33" y="8"/>
                      <a:pt x="34" y="14"/>
                      <a:pt x="33" y="13"/>
                    </a:cubicBezTo>
                    <a:cubicBezTo>
                      <a:pt x="33" y="11"/>
                      <a:pt x="33" y="10"/>
                      <a:pt x="32" y="10"/>
                    </a:cubicBezTo>
                    <a:cubicBezTo>
                      <a:pt x="33" y="10"/>
                      <a:pt x="33" y="11"/>
                      <a:pt x="33" y="11"/>
                    </a:cubicBezTo>
                    <a:cubicBezTo>
                      <a:pt x="33" y="12"/>
                      <a:pt x="32" y="10"/>
                      <a:pt x="33" y="11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32" y="8"/>
                      <a:pt x="32" y="11"/>
                      <a:pt x="31" y="9"/>
                    </a:cubicBezTo>
                    <a:cubicBezTo>
                      <a:pt x="31" y="12"/>
                      <a:pt x="31" y="10"/>
                      <a:pt x="31" y="11"/>
                    </a:cubicBezTo>
                    <a:cubicBezTo>
                      <a:pt x="30" y="9"/>
                      <a:pt x="31" y="12"/>
                      <a:pt x="30" y="10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0" y="11"/>
                      <a:pt x="32" y="16"/>
                      <a:pt x="31" y="13"/>
                    </a:cubicBezTo>
                    <a:cubicBezTo>
                      <a:pt x="30" y="13"/>
                      <a:pt x="30" y="12"/>
                      <a:pt x="30" y="11"/>
                    </a:cubicBezTo>
                    <a:cubicBezTo>
                      <a:pt x="29" y="9"/>
                      <a:pt x="30" y="14"/>
                      <a:pt x="29" y="11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3"/>
                      <a:pt x="29" y="12"/>
                      <a:pt x="29" y="11"/>
                    </a:cubicBezTo>
                    <a:cubicBezTo>
                      <a:pt x="29" y="12"/>
                      <a:pt x="29" y="13"/>
                      <a:pt x="29" y="12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0"/>
                      <a:pt x="28" y="11"/>
                      <a:pt x="28" y="12"/>
                    </a:cubicBezTo>
                    <a:cubicBezTo>
                      <a:pt x="28" y="11"/>
                      <a:pt x="28" y="12"/>
                      <a:pt x="27" y="11"/>
                    </a:cubicBezTo>
                    <a:cubicBezTo>
                      <a:pt x="28" y="13"/>
                      <a:pt x="26" y="10"/>
                      <a:pt x="27" y="13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7" y="13"/>
                      <a:pt x="28" y="15"/>
                      <a:pt x="28" y="15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6" y="11"/>
                      <a:pt x="27" y="13"/>
                      <a:pt x="26" y="12"/>
                    </a:cubicBezTo>
                    <a:cubicBezTo>
                      <a:pt x="27" y="13"/>
                      <a:pt x="26" y="12"/>
                      <a:pt x="26" y="13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6" y="15"/>
                      <a:pt x="26" y="13"/>
                      <a:pt x="26" y="13"/>
                    </a:cubicBezTo>
                    <a:cubicBezTo>
                      <a:pt x="25" y="12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4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4"/>
                    </a:cubicBezTo>
                    <a:cubicBezTo>
                      <a:pt x="26" y="13"/>
                      <a:pt x="26" y="13"/>
                      <a:pt x="25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4" y="11"/>
                      <a:pt x="25" y="13"/>
                      <a:pt x="25" y="13"/>
                    </a:cubicBezTo>
                    <a:cubicBezTo>
                      <a:pt x="24" y="12"/>
                      <a:pt x="24" y="14"/>
                      <a:pt x="24" y="15"/>
                    </a:cubicBezTo>
                    <a:cubicBezTo>
                      <a:pt x="24" y="15"/>
                      <a:pt x="24" y="14"/>
                      <a:pt x="24" y="14"/>
                    </a:cubicBezTo>
                    <a:cubicBezTo>
                      <a:pt x="24" y="15"/>
                      <a:pt x="24" y="16"/>
                      <a:pt x="24" y="15"/>
                    </a:cubicBezTo>
                    <a:cubicBezTo>
                      <a:pt x="24" y="16"/>
                      <a:pt x="23" y="14"/>
                      <a:pt x="23" y="14"/>
                    </a:cubicBezTo>
                    <a:cubicBezTo>
                      <a:pt x="23" y="14"/>
                      <a:pt x="24" y="15"/>
                      <a:pt x="24" y="15"/>
                    </a:cubicBezTo>
                    <a:cubicBezTo>
                      <a:pt x="23" y="13"/>
                      <a:pt x="23" y="17"/>
                      <a:pt x="23" y="15"/>
                    </a:cubicBezTo>
                    <a:cubicBezTo>
                      <a:pt x="23" y="15"/>
                      <a:pt x="22" y="14"/>
                      <a:pt x="22" y="14"/>
                    </a:cubicBezTo>
                    <a:cubicBezTo>
                      <a:pt x="22" y="15"/>
                      <a:pt x="22" y="16"/>
                      <a:pt x="23" y="17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7"/>
                    </a:cubicBezTo>
                    <a:cubicBezTo>
                      <a:pt x="23" y="18"/>
                      <a:pt x="23" y="20"/>
                      <a:pt x="23" y="19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19"/>
                      <a:pt x="22" y="20"/>
                      <a:pt x="22" y="19"/>
                    </a:cubicBezTo>
                    <a:cubicBezTo>
                      <a:pt x="21" y="16"/>
                      <a:pt x="21" y="17"/>
                      <a:pt x="21" y="17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7"/>
                      <a:pt x="21" y="17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1" y="20"/>
                      <a:pt x="21" y="19"/>
                    </a:cubicBezTo>
                    <a:cubicBezTo>
                      <a:pt x="21" y="20"/>
                      <a:pt x="22" y="22"/>
                      <a:pt x="22" y="24"/>
                    </a:cubicBezTo>
                    <a:cubicBezTo>
                      <a:pt x="22" y="24"/>
                      <a:pt x="22" y="25"/>
                      <a:pt x="22" y="25"/>
                    </a:cubicBezTo>
                    <a:cubicBezTo>
                      <a:pt x="21" y="24"/>
                      <a:pt x="22" y="25"/>
                      <a:pt x="22" y="24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2"/>
                      <a:pt x="20" y="20"/>
                      <a:pt x="20" y="19"/>
                    </a:cubicBezTo>
                    <a:cubicBezTo>
                      <a:pt x="20" y="20"/>
                      <a:pt x="19" y="19"/>
                      <a:pt x="19" y="19"/>
                    </a:cubicBezTo>
                    <a:cubicBezTo>
                      <a:pt x="20" y="22"/>
                      <a:pt x="19" y="21"/>
                      <a:pt x="20" y="23"/>
                    </a:cubicBezTo>
                    <a:cubicBezTo>
                      <a:pt x="20" y="24"/>
                      <a:pt x="19" y="21"/>
                      <a:pt x="19" y="21"/>
                    </a:cubicBezTo>
                    <a:cubicBezTo>
                      <a:pt x="19" y="22"/>
                      <a:pt x="18" y="21"/>
                      <a:pt x="18" y="22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2"/>
                      <a:pt x="17" y="21"/>
                      <a:pt x="18" y="24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2"/>
                      <a:pt x="19" y="25"/>
                      <a:pt x="18" y="24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4"/>
                      <a:pt x="16" y="22"/>
                      <a:pt x="17" y="24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6" y="23"/>
                      <a:pt x="17" y="25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2"/>
                      <a:pt x="17" y="25"/>
                      <a:pt x="16" y="24"/>
                    </a:cubicBezTo>
                    <a:cubicBezTo>
                      <a:pt x="16" y="24"/>
                      <a:pt x="16" y="23"/>
                      <a:pt x="16" y="23"/>
                    </a:cubicBezTo>
                    <a:cubicBezTo>
                      <a:pt x="16" y="24"/>
                      <a:pt x="16" y="24"/>
                      <a:pt x="16" y="25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4" y="23"/>
                      <a:pt x="13" y="23"/>
                      <a:pt x="13" y="26"/>
                    </a:cubicBezTo>
                    <a:cubicBezTo>
                      <a:pt x="11" y="24"/>
                      <a:pt x="12" y="24"/>
                      <a:pt x="11" y="23"/>
                    </a:cubicBezTo>
                    <a:cubicBezTo>
                      <a:pt x="12" y="25"/>
                      <a:pt x="11" y="24"/>
                      <a:pt x="11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5"/>
                      <a:pt x="11" y="23"/>
                      <a:pt x="11" y="24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2" y="26"/>
                      <a:pt x="10" y="22"/>
                      <a:pt x="11" y="25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6"/>
                      <a:pt x="9" y="23"/>
                      <a:pt x="10" y="25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9" y="24"/>
                      <a:pt x="11" y="27"/>
                      <a:pt x="10" y="25"/>
                    </a:cubicBezTo>
                    <a:cubicBezTo>
                      <a:pt x="10" y="26"/>
                      <a:pt x="10" y="26"/>
                      <a:pt x="11" y="28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7"/>
                      <a:pt x="8" y="27"/>
                      <a:pt x="9" y="30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9" y="31"/>
                      <a:pt x="6" y="27"/>
                      <a:pt x="8" y="31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2"/>
                      <a:pt x="7" y="31"/>
                      <a:pt x="8" y="32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1"/>
                      <a:pt x="8" y="33"/>
                      <a:pt x="8" y="33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5" y="30"/>
                      <a:pt x="2" y="29"/>
                      <a:pt x="4" y="33"/>
                    </a:cubicBezTo>
                    <a:cubicBezTo>
                      <a:pt x="4" y="33"/>
                      <a:pt x="3" y="31"/>
                      <a:pt x="3" y="31"/>
                    </a:cubicBezTo>
                    <a:cubicBezTo>
                      <a:pt x="4" y="34"/>
                      <a:pt x="0" y="30"/>
                      <a:pt x="2" y="35"/>
                    </a:cubicBezTo>
                    <a:cubicBezTo>
                      <a:pt x="3" y="36"/>
                      <a:pt x="6" y="41"/>
                      <a:pt x="6" y="41"/>
                    </a:cubicBezTo>
                    <a:cubicBezTo>
                      <a:pt x="6" y="39"/>
                      <a:pt x="9" y="40"/>
                      <a:pt x="11" y="42"/>
                    </a:cubicBezTo>
                    <a:cubicBezTo>
                      <a:pt x="11" y="41"/>
                      <a:pt x="11" y="40"/>
                      <a:pt x="12" y="41"/>
                    </a:cubicBezTo>
                    <a:cubicBezTo>
                      <a:pt x="13" y="40"/>
                      <a:pt x="17" y="43"/>
                      <a:pt x="17" y="40"/>
                    </a:cubicBezTo>
                    <a:cubicBezTo>
                      <a:pt x="17" y="40"/>
                      <a:pt x="16" y="39"/>
                      <a:pt x="16" y="38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6" y="37"/>
                      <a:pt x="17" y="39"/>
                      <a:pt x="17" y="39"/>
                    </a:cubicBezTo>
                    <a:cubicBezTo>
                      <a:pt x="17" y="39"/>
                      <a:pt x="18" y="38"/>
                      <a:pt x="18" y="38"/>
                    </a:cubicBezTo>
                    <a:cubicBezTo>
                      <a:pt x="18" y="36"/>
                      <a:pt x="19" y="38"/>
                      <a:pt x="18" y="36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8" y="36"/>
                      <a:pt x="18" y="35"/>
                      <a:pt x="20" y="38"/>
                    </a:cubicBezTo>
                    <a:cubicBezTo>
                      <a:pt x="22" y="39"/>
                      <a:pt x="23" y="37"/>
                      <a:pt x="25" y="37"/>
                    </a:cubicBezTo>
                    <a:cubicBezTo>
                      <a:pt x="26" y="35"/>
                      <a:pt x="27" y="33"/>
                      <a:pt x="29" y="32"/>
                    </a:cubicBezTo>
                    <a:cubicBezTo>
                      <a:pt x="28" y="28"/>
                      <a:pt x="29" y="30"/>
                      <a:pt x="28" y="27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28" y="26"/>
                      <a:pt x="29" y="28"/>
                      <a:pt x="30" y="29"/>
                    </a:cubicBezTo>
                    <a:cubicBezTo>
                      <a:pt x="29" y="28"/>
                      <a:pt x="30" y="29"/>
                      <a:pt x="29" y="27"/>
                    </a:cubicBezTo>
                    <a:cubicBezTo>
                      <a:pt x="29" y="25"/>
                      <a:pt x="30" y="30"/>
                      <a:pt x="30" y="29"/>
                    </a:cubicBezTo>
                    <a:cubicBezTo>
                      <a:pt x="30" y="29"/>
                      <a:pt x="30" y="27"/>
                      <a:pt x="30" y="28"/>
                    </a:cubicBezTo>
                    <a:cubicBezTo>
                      <a:pt x="30" y="26"/>
                      <a:pt x="30" y="29"/>
                      <a:pt x="31" y="31"/>
                    </a:cubicBezTo>
                    <a:cubicBezTo>
                      <a:pt x="32" y="30"/>
                      <a:pt x="32" y="28"/>
                      <a:pt x="33" y="29"/>
                    </a:cubicBezTo>
                    <a:cubicBezTo>
                      <a:pt x="33" y="29"/>
                      <a:pt x="33" y="27"/>
                      <a:pt x="33" y="27"/>
                    </a:cubicBezTo>
                    <a:cubicBezTo>
                      <a:pt x="34" y="30"/>
                      <a:pt x="33" y="26"/>
                      <a:pt x="33" y="27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34" y="30"/>
                      <a:pt x="34" y="28"/>
                      <a:pt x="35" y="29"/>
                    </a:cubicBezTo>
                    <a:cubicBezTo>
                      <a:pt x="35" y="28"/>
                      <a:pt x="36" y="30"/>
                      <a:pt x="36" y="29"/>
                    </a:cubicBezTo>
                    <a:cubicBezTo>
                      <a:pt x="36" y="30"/>
                      <a:pt x="36" y="29"/>
                      <a:pt x="36" y="30"/>
                    </a:cubicBezTo>
                    <a:cubicBezTo>
                      <a:pt x="36" y="26"/>
                      <a:pt x="37" y="31"/>
                      <a:pt x="37" y="2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8" y="29"/>
                      <a:pt x="39" y="29"/>
                      <a:pt x="40" y="27"/>
                    </a:cubicBezTo>
                    <a:cubicBezTo>
                      <a:pt x="40" y="27"/>
                      <a:pt x="41" y="30"/>
                      <a:pt x="41" y="28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1" y="27"/>
                      <a:pt x="41" y="28"/>
                      <a:pt x="42" y="28"/>
                    </a:cubicBezTo>
                    <a:cubicBezTo>
                      <a:pt x="42" y="27"/>
                      <a:pt x="42" y="28"/>
                      <a:pt x="43" y="28"/>
                    </a:cubicBezTo>
                    <a:cubicBezTo>
                      <a:pt x="43" y="28"/>
                      <a:pt x="43" y="27"/>
                      <a:pt x="42" y="27"/>
                    </a:cubicBezTo>
                    <a:cubicBezTo>
                      <a:pt x="43" y="29"/>
                      <a:pt x="43" y="26"/>
                      <a:pt x="44" y="27"/>
                    </a:cubicBezTo>
                    <a:cubicBezTo>
                      <a:pt x="43" y="24"/>
                      <a:pt x="44" y="26"/>
                      <a:pt x="44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973" name="Freeform 193"/>
              <p:cNvSpPr>
                <a:spLocks/>
              </p:cNvSpPr>
              <p:nvPr/>
            </p:nvSpPr>
            <p:spPr bwMode="auto">
              <a:xfrm>
                <a:off x="5734" y="2350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974" name="Freeform 194"/>
              <p:cNvSpPr>
                <a:spLocks/>
              </p:cNvSpPr>
              <p:nvPr/>
            </p:nvSpPr>
            <p:spPr bwMode="auto">
              <a:xfrm>
                <a:off x="5682" y="2369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975" name="Freeform 195"/>
              <p:cNvSpPr>
                <a:spLocks/>
              </p:cNvSpPr>
              <p:nvPr/>
            </p:nvSpPr>
            <p:spPr bwMode="auto">
              <a:xfrm>
                <a:off x="5814" y="2006"/>
                <a:ext cx="3" cy="5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0"/>
                      <a:pt x="0" y="2"/>
                      <a:pt x="0" y="1"/>
                    </a:cubicBezTo>
                    <a:cubicBezTo>
                      <a:pt x="0" y="2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976" name="Freeform 196"/>
              <p:cNvSpPr>
                <a:spLocks/>
              </p:cNvSpPr>
              <p:nvPr/>
            </p:nvSpPr>
            <p:spPr bwMode="auto">
              <a:xfrm>
                <a:off x="5753" y="1987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977" name="Freeform 197"/>
              <p:cNvSpPr>
                <a:spLocks/>
              </p:cNvSpPr>
              <p:nvPr/>
            </p:nvSpPr>
            <p:spPr bwMode="auto">
              <a:xfrm>
                <a:off x="5902" y="2696"/>
                <a:ext cx="3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0"/>
                      <a:pt x="1" y="2"/>
                      <a:pt x="0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978" name="Freeform 198"/>
              <p:cNvSpPr>
                <a:spLocks/>
              </p:cNvSpPr>
              <p:nvPr/>
            </p:nvSpPr>
            <p:spPr bwMode="auto">
              <a:xfrm>
                <a:off x="5727" y="19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979" name="Freeform 199"/>
              <p:cNvSpPr>
                <a:spLocks/>
              </p:cNvSpPr>
              <p:nvPr/>
            </p:nvSpPr>
            <p:spPr bwMode="auto">
              <a:xfrm>
                <a:off x="5729" y="1975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0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980" name="Freeform 200"/>
              <p:cNvSpPr>
                <a:spLocks/>
              </p:cNvSpPr>
              <p:nvPr/>
            </p:nvSpPr>
            <p:spPr bwMode="auto">
              <a:xfrm>
                <a:off x="5724" y="1985"/>
                <a:ext cx="3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981" name="Freeform 201"/>
              <p:cNvSpPr>
                <a:spLocks/>
              </p:cNvSpPr>
              <p:nvPr/>
            </p:nvSpPr>
            <p:spPr bwMode="auto">
              <a:xfrm>
                <a:off x="5912" y="2691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982" name="Freeform 202"/>
              <p:cNvSpPr>
                <a:spLocks/>
              </p:cNvSpPr>
              <p:nvPr/>
            </p:nvSpPr>
            <p:spPr bwMode="auto">
              <a:xfrm>
                <a:off x="5712" y="1982"/>
                <a:ext cx="3" cy="5"/>
              </a:xfrm>
              <a:custGeom>
                <a:avLst/>
                <a:gdLst>
                  <a:gd name="T0" fmla="*/ 3 w 3"/>
                  <a:gd name="T1" fmla="*/ 0 h 5"/>
                  <a:gd name="T2" fmla="*/ 3 w 3"/>
                  <a:gd name="T3" fmla="*/ 0 h 5"/>
                  <a:gd name="T4" fmla="*/ 0 w 3"/>
                  <a:gd name="T5" fmla="*/ 5 h 5"/>
                  <a:gd name="T6" fmla="*/ 3 w 3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3" y="0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983" name="Freeform 203"/>
              <p:cNvSpPr>
                <a:spLocks/>
              </p:cNvSpPr>
              <p:nvPr/>
            </p:nvSpPr>
            <p:spPr bwMode="auto">
              <a:xfrm>
                <a:off x="6118" y="1672"/>
                <a:ext cx="10" cy="2"/>
              </a:xfrm>
              <a:custGeom>
                <a:avLst/>
                <a:gdLst>
                  <a:gd name="T0" fmla="*/ 0 w 4"/>
                  <a:gd name="T1" fmla="*/ 1 h 1"/>
                  <a:gd name="T2" fmla="*/ 0 w 4"/>
                  <a:gd name="T3" fmla="*/ 1 h 1"/>
                  <a:gd name="T4" fmla="*/ 1 w 4"/>
                  <a:gd name="T5" fmla="*/ 1 h 1"/>
                  <a:gd name="T6" fmla="*/ 2 w 4"/>
                  <a:gd name="T7" fmla="*/ 0 h 1"/>
                  <a:gd name="T8" fmla="*/ 4 w 4"/>
                  <a:gd name="T9" fmla="*/ 0 h 1"/>
                  <a:gd name="T10" fmla="*/ 0 w 4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3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984" name="Freeform 204"/>
              <p:cNvSpPr>
                <a:spLocks/>
              </p:cNvSpPr>
              <p:nvPr/>
            </p:nvSpPr>
            <p:spPr bwMode="auto">
              <a:xfrm>
                <a:off x="6120" y="1674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</p:grpSp>
        <p:grpSp>
          <p:nvGrpSpPr>
            <p:cNvPr id="538" name="Group 406"/>
            <p:cNvGrpSpPr>
              <a:grpSpLocks/>
            </p:cNvGrpSpPr>
            <p:nvPr/>
          </p:nvGrpSpPr>
          <p:grpSpPr bwMode="auto">
            <a:xfrm>
              <a:off x="8959850" y="2649538"/>
              <a:ext cx="2593975" cy="2765425"/>
              <a:chOff x="5644" y="1669"/>
              <a:chExt cx="1634" cy="1742"/>
            </a:xfrm>
          </p:grpSpPr>
          <p:sp>
            <p:nvSpPr>
              <p:cNvPr id="585" name="Freeform 206"/>
              <p:cNvSpPr>
                <a:spLocks/>
              </p:cNvSpPr>
              <p:nvPr/>
            </p:nvSpPr>
            <p:spPr bwMode="auto">
              <a:xfrm>
                <a:off x="6116" y="1676"/>
                <a:ext cx="4" cy="0"/>
              </a:xfrm>
              <a:custGeom>
                <a:avLst/>
                <a:gdLst>
                  <a:gd name="T0" fmla="*/ 1 w 2"/>
                  <a:gd name="T1" fmla="*/ 2 w 2"/>
                  <a:gd name="T2" fmla="*/ 1 w 2"/>
                  <a:gd name="T3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86" name="Freeform 207"/>
              <p:cNvSpPr>
                <a:spLocks/>
              </p:cNvSpPr>
              <p:nvPr/>
            </p:nvSpPr>
            <p:spPr bwMode="auto">
              <a:xfrm>
                <a:off x="6092" y="1703"/>
                <a:ext cx="5" cy="2"/>
              </a:xfrm>
              <a:custGeom>
                <a:avLst/>
                <a:gdLst>
                  <a:gd name="T0" fmla="*/ 1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0"/>
                      <a:pt x="1" y="1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87" name="Freeform 208"/>
              <p:cNvSpPr>
                <a:spLocks/>
              </p:cNvSpPr>
              <p:nvPr/>
            </p:nvSpPr>
            <p:spPr bwMode="auto">
              <a:xfrm>
                <a:off x="6092" y="1700"/>
                <a:ext cx="7" cy="3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1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88" name="Freeform 209"/>
              <p:cNvSpPr>
                <a:spLocks/>
              </p:cNvSpPr>
              <p:nvPr/>
            </p:nvSpPr>
            <p:spPr bwMode="auto">
              <a:xfrm>
                <a:off x="6118" y="1669"/>
                <a:ext cx="5" cy="3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0"/>
                      <a:pt x="1" y="0"/>
                      <a:pt x="0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89" name="Freeform 210"/>
              <p:cNvSpPr>
                <a:spLocks/>
              </p:cNvSpPr>
              <p:nvPr/>
            </p:nvSpPr>
            <p:spPr bwMode="auto">
              <a:xfrm>
                <a:off x="5644" y="1958"/>
                <a:ext cx="180" cy="98"/>
              </a:xfrm>
              <a:custGeom>
                <a:avLst/>
                <a:gdLst>
                  <a:gd name="T0" fmla="*/ 12 w 76"/>
                  <a:gd name="T1" fmla="*/ 18 h 41"/>
                  <a:gd name="T2" fmla="*/ 22 w 76"/>
                  <a:gd name="T3" fmla="*/ 26 h 41"/>
                  <a:gd name="T4" fmla="*/ 33 w 76"/>
                  <a:gd name="T5" fmla="*/ 25 h 41"/>
                  <a:gd name="T6" fmla="*/ 37 w 76"/>
                  <a:gd name="T7" fmla="*/ 28 h 41"/>
                  <a:gd name="T8" fmla="*/ 43 w 76"/>
                  <a:gd name="T9" fmla="*/ 32 h 41"/>
                  <a:gd name="T10" fmla="*/ 48 w 76"/>
                  <a:gd name="T11" fmla="*/ 35 h 41"/>
                  <a:gd name="T12" fmla="*/ 53 w 76"/>
                  <a:gd name="T13" fmla="*/ 33 h 41"/>
                  <a:gd name="T14" fmla="*/ 60 w 76"/>
                  <a:gd name="T15" fmla="*/ 35 h 41"/>
                  <a:gd name="T16" fmla="*/ 63 w 76"/>
                  <a:gd name="T17" fmla="*/ 36 h 41"/>
                  <a:gd name="T18" fmla="*/ 67 w 76"/>
                  <a:gd name="T19" fmla="*/ 40 h 41"/>
                  <a:gd name="T20" fmla="*/ 69 w 76"/>
                  <a:gd name="T21" fmla="*/ 40 h 41"/>
                  <a:gd name="T22" fmla="*/ 72 w 76"/>
                  <a:gd name="T23" fmla="*/ 38 h 41"/>
                  <a:gd name="T24" fmla="*/ 74 w 76"/>
                  <a:gd name="T25" fmla="*/ 36 h 41"/>
                  <a:gd name="T26" fmla="*/ 75 w 76"/>
                  <a:gd name="T27" fmla="*/ 34 h 41"/>
                  <a:gd name="T28" fmla="*/ 71 w 76"/>
                  <a:gd name="T29" fmla="*/ 33 h 41"/>
                  <a:gd name="T30" fmla="*/ 72 w 76"/>
                  <a:gd name="T31" fmla="*/ 31 h 41"/>
                  <a:gd name="T32" fmla="*/ 71 w 76"/>
                  <a:gd name="T33" fmla="*/ 29 h 41"/>
                  <a:gd name="T34" fmla="*/ 73 w 76"/>
                  <a:gd name="T35" fmla="*/ 25 h 41"/>
                  <a:gd name="T36" fmla="*/ 75 w 76"/>
                  <a:gd name="T37" fmla="*/ 22 h 41"/>
                  <a:gd name="T38" fmla="*/ 71 w 76"/>
                  <a:gd name="T39" fmla="*/ 25 h 41"/>
                  <a:gd name="T40" fmla="*/ 67 w 76"/>
                  <a:gd name="T41" fmla="*/ 28 h 41"/>
                  <a:gd name="T42" fmla="*/ 70 w 76"/>
                  <a:gd name="T43" fmla="*/ 22 h 41"/>
                  <a:gd name="T44" fmla="*/ 69 w 76"/>
                  <a:gd name="T45" fmla="*/ 23 h 41"/>
                  <a:gd name="T46" fmla="*/ 70 w 76"/>
                  <a:gd name="T47" fmla="*/ 20 h 41"/>
                  <a:gd name="T48" fmla="*/ 68 w 76"/>
                  <a:gd name="T49" fmla="*/ 20 h 41"/>
                  <a:gd name="T50" fmla="*/ 67 w 76"/>
                  <a:gd name="T51" fmla="*/ 19 h 41"/>
                  <a:gd name="T52" fmla="*/ 62 w 76"/>
                  <a:gd name="T53" fmla="*/ 24 h 41"/>
                  <a:gd name="T54" fmla="*/ 66 w 76"/>
                  <a:gd name="T55" fmla="*/ 18 h 41"/>
                  <a:gd name="T56" fmla="*/ 65 w 76"/>
                  <a:gd name="T57" fmla="*/ 18 h 41"/>
                  <a:gd name="T58" fmla="*/ 60 w 76"/>
                  <a:gd name="T59" fmla="*/ 17 h 41"/>
                  <a:gd name="T60" fmla="*/ 58 w 76"/>
                  <a:gd name="T61" fmla="*/ 17 h 41"/>
                  <a:gd name="T62" fmla="*/ 55 w 76"/>
                  <a:gd name="T63" fmla="*/ 15 h 41"/>
                  <a:gd name="T64" fmla="*/ 53 w 76"/>
                  <a:gd name="T65" fmla="*/ 16 h 41"/>
                  <a:gd name="T66" fmla="*/ 53 w 76"/>
                  <a:gd name="T67" fmla="*/ 15 h 41"/>
                  <a:gd name="T68" fmla="*/ 52 w 76"/>
                  <a:gd name="T69" fmla="*/ 14 h 41"/>
                  <a:gd name="T70" fmla="*/ 50 w 76"/>
                  <a:gd name="T71" fmla="*/ 16 h 41"/>
                  <a:gd name="T72" fmla="*/ 49 w 76"/>
                  <a:gd name="T73" fmla="*/ 13 h 41"/>
                  <a:gd name="T74" fmla="*/ 47 w 76"/>
                  <a:gd name="T75" fmla="*/ 12 h 41"/>
                  <a:gd name="T76" fmla="*/ 45 w 76"/>
                  <a:gd name="T77" fmla="*/ 12 h 41"/>
                  <a:gd name="T78" fmla="*/ 43 w 76"/>
                  <a:gd name="T79" fmla="*/ 11 h 41"/>
                  <a:gd name="T80" fmla="*/ 40 w 76"/>
                  <a:gd name="T81" fmla="*/ 13 h 41"/>
                  <a:gd name="T82" fmla="*/ 40 w 76"/>
                  <a:gd name="T83" fmla="*/ 11 h 41"/>
                  <a:gd name="T84" fmla="*/ 40 w 76"/>
                  <a:gd name="T85" fmla="*/ 11 h 41"/>
                  <a:gd name="T86" fmla="*/ 37 w 76"/>
                  <a:gd name="T87" fmla="*/ 10 h 41"/>
                  <a:gd name="T88" fmla="*/ 34 w 76"/>
                  <a:gd name="T89" fmla="*/ 13 h 41"/>
                  <a:gd name="T90" fmla="*/ 31 w 76"/>
                  <a:gd name="T91" fmla="*/ 14 h 41"/>
                  <a:gd name="T92" fmla="*/ 31 w 76"/>
                  <a:gd name="T93" fmla="*/ 10 h 41"/>
                  <a:gd name="T94" fmla="*/ 26 w 76"/>
                  <a:gd name="T95" fmla="*/ 12 h 41"/>
                  <a:gd name="T96" fmla="*/ 24 w 76"/>
                  <a:gd name="T97" fmla="*/ 12 h 41"/>
                  <a:gd name="T98" fmla="*/ 20 w 76"/>
                  <a:gd name="T99" fmla="*/ 9 h 41"/>
                  <a:gd name="T100" fmla="*/ 20 w 76"/>
                  <a:gd name="T101" fmla="*/ 7 h 41"/>
                  <a:gd name="T102" fmla="*/ 18 w 76"/>
                  <a:gd name="T103" fmla="*/ 6 h 41"/>
                  <a:gd name="T104" fmla="*/ 11 w 76"/>
                  <a:gd name="T105" fmla="*/ 8 h 41"/>
                  <a:gd name="T106" fmla="*/ 4 w 76"/>
                  <a:gd name="T107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6" h="41">
                    <a:moveTo>
                      <a:pt x="3" y="15"/>
                    </a:moveTo>
                    <a:cubicBezTo>
                      <a:pt x="4" y="15"/>
                      <a:pt x="5" y="15"/>
                      <a:pt x="5" y="16"/>
                    </a:cubicBezTo>
                    <a:cubicBezTo>
                      <a:pt x="7" y="16"/>
                      <a:pt x="8" y="22"/>
                      <a:pt x="11" y="21"/>
                    </a:cubicBezTo>
                    <a:cubicBezTo>
                      <a:pt x="11" y="20"/>
                      <a:pt x="11" y="19"/>
                      <a:pt x="12" y="19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3" y="18"/>
                      <a:pt x="12" y="20"/>
                      <a:pt x="11" y="20"/>
                    </a:cubicBezTo>
                    <a:cubicBezTo>
                      <a:pt x="12" y="21"/>
                      <a:pt x="13" y="20"/>
                      <a:pt x="14" y="21"/>
                    </a:cubicBezTo>
                    <a:cubicBezTo>
                      <a:pt x="15" y="19"/>
                      <a:pt x="15" y="21"/>
                      <a:pt x="15" y="19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6" y="19"/>
                      <a:pt x="16" y="19"/>
                      <a:pt x="16" y="22"/>
                    </a:cubicBezTo>
                    <a:cubicBezTo>
                      <a:pt x="17" y="25"/>
                      <a:pt x="20" y="24"/>
                      <a:pt x="22" y="26"/>
                    </a:cubicBezTo>
                    <a:cubicBezTo>
                      <a:pt x="24" y="27"/>
                      <a:pt x="27" y="26"/>
                      <a:pt x="30" y="26"/>
                    </a:cubicBezTo>
                    <a:cubicBezTo>
                      <a:pt x="31" y="23"/>
                      <a:pt x="31" y="25"/>
                      <a:pt x="33" y="22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3" y="22"/>
                      <a:pt x="33" y="24"/>
                      <a:pt x="33" y="25"/>
                    </a:cubicBezTo>
                    <a:cubicBezTo>
                      <a:pt x="33" y="24"/>
                      <a:pt x="33" y="25"/>
                      <a:pt x="34" y="23"/>
                    </a:cubicBezTo>
                    <a:cubicBezTo>
                      <a:pt x="34" y="22"/>
                      <a:pt x="33" y="26"/>
                      <a:pt x="33" y="25"/>
                    </a:cubicBezTo>
                    <a:cubicBezTo>
                      <a:pt x="33" y="26"/>
                      <a:pt x="34" y="24"/>
                      <a:pt x="34" y="24"/>
                    </a:cubicBezTo>
                    <a:cubicBezTo>
                      <a:pt x="35" y="23"/>
                      <a:pt x="33" y="25"/>
                      <a:pt x="33" y="28"/>
                    </a:cubicBezTo>
                    <a:cubicBezTo>
                      <a:pt x="34" y="27"/>
                      <a:pt x="36" y="26"/>
                      <a:pt x="37" y="27"/>
                    </a:cubicBezTo>
                    <a:cubicBezTo>
                      <a:pt x="36" y="28"/>
                      <a:pt x="37" y="26"/>
                      <a:pt x="37" y="26"/>
                    </a:cubicBezTo>
                    <a:cubicBezTo>
                      <a:pt x="36" y="29"/>
                      <a:pt x="38" y="25"/>
                      <a:pt x="37" y="27"/>
                    </a:cubicBezTo>
                    <a:cubicBezTo>
                      <a:pt x="37" y="27"/>
                      <a:pt x="37" y="27"/>
                      <a:pt x="37" y="28"/>
                    </a:cubicBezTo>
                    <a:cubicBezTo>
                      <a:pt x="37" y="29"/>
                      <a:pt x="38" y="27"/>
                      <a:pt x="38" y="29"/>
                    </a:cubicBezTo>
                    <a:cubicBezTo>
                      <a:pt x="39" y="28"/>
                      <a:pt x="38" y="31"/>
                      <a:pt x="39" y="29"/>
                    </a:cubicBezTo>
                    <a:cubicBezTo>
                      <a:pt x="38" y="31"/>
                      <a:pt x="39" y="30"/>
                      <a:pt x="38" y="31"/>
                    </a:cubicBezTo>
                    <a:cubicBezTo>
                      <a:pt x="40" y="28"/>
                      <a:pt x="38" y="33"/>
                      <a:pt x="40" y="30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1" y="31"/>
                      <a:pt x="41" y="33"/>
                      <a:pt x="43" y="32"/>
                    </a:cubicBezTo>
                    <a:cubicBezTo>
                      <a:pt x="44" y="31"/>
                      <a:pt x="43" y="35"/>
                      <a:pt x="44" y="34"/>
                    </a:cubicBezTo>
                    <a:cubicBezTo>
                      <a:pt x="45" y="32"/>
                      <a:pt x="45" y="32"/>
                      <a:pt x="45" y="32"/>
                    </a:cubicBezTo>
                    <a:cubicBezTo>
                      <a:pt x="45" y="32"/>
                      <a:pt x="45" y="33"/>
                      <a:pt x="45" y="34"/>
                    </a:cubicBezTo>
                    <a:cubicBezTo>
                      <a:pt x="46" y="33"/>
                      <a:pt x="45" y="34"/>
                      <a:pt x="46" y="35"/>
                    </a:cubicBezTo>
                    <a:cubicBezTo>
                      <a:pt x="46" y="34"/>
                      <a:pt x="46" y="34"/>
                      <a:pt x="47" y="33"/>
                    </a:cubicBezTo>
                    <a:cubicBezTo>
                      <a:pt x="46" y="36"/>
                      <a:pt x="48" y="33"/>
                      <a:pt x="48" y="35"/>
                    </a:cubicBezTo>
                    <a:cubicBezTo>
                      <a:pt x="49" y="32"/>
                      <a:pt x="49" y="33"/>
                      <a:pt x="49" y="33"/>
                    </a:cubicBezTo>
                    <a:cubicBezTo>
                      <a:pt x="49" y="33"/>
                      <a:pt x="49" y="34"/>
                      <a:pt x="48" y="34"/>
                    </a:cubicBezTo>
                    <a:cubicBezTo>
                      <a:pt x="49" y="34"/>
                      <a:pt x="49" y="34"/>
                      <a:pt x="49" y="35"/>
                    </a:cubicBezTo>
                    <a:cubicBezTo>
                      <a:pt x="50" y="35"/>
                      <a:pt x="51" y="33"/>
                      <a:pt x="50" y="34"/>
                    </a:cubicBezTo>
                    <a:cubicBezTo>
                      <a:pt x="49" y="36"/>
                      <a:pt x="51" y="34"/>
                      <a:pt x="51" y="35"/>
                    </a:cubicBezTo>
                    <a:cubicBezTo>
                      <a:pt x="52" y="33"/>
                      <a:pt x="53" y="32"/>
                      <a:pt x="53" y="33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3" y="34"/>
                      <a:pt x="52" y="37"/>
                      <a:pt x="55" y="35"/>
                    </a:cubicBezTo>
                    <a:cubicBezTo>
                      <a:pt x="54" y="36"/>
                      <a:pt x="54" y="36"/>
                      <a:pt x="54" y="36"/>
                    </a:cubicBezTo>
                    <a:cubicBezTo>
                      <a:pt x="56" y="35"/>
                      <a:pt x="55" y="38"/>
                      <a:pt x="58" y="35"/>
                    </a:cubicBezTo>
                    <a:cubicBezTo>
                      <a:pt x="57" y="36"/>
                      <a:pt x="57" y="37"/>
                      <a:pt x="57" y="37"/>
                    </a:cubicBezTo>
                    <a:cubicBezTo>
                      <a:pt x="58" y="36"/>
                      <a:pt x="58" y="36"/>
                      <a:pt x="60" y="35"/>
                    </a:cubicBezTo>
                    <a:cubicBezTo>
                      <a:pt x="60" y="35"/>
                      <a:pt x="59" y="36"/>
                      <a:pt x="59" y="36"/>
                    </a:cubicBezTo>
                    <a:cubicBezTo>
                      <a:pt x="59" y="37"/>
                      <a:pt x="58" y="39"/>
                      <a:pt x="60" y="37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60" y="37"/>
                      <a:pt x="62" y="36"/>
                      <a:pt x="61" y="38"/>
                    </a:cubicBezTo>
                    <a:cubicBezTo>
                      <a:pt x="62" y="37"/>
                      <a:pt x="62" y="36"/>
                      <a:pt x="63" y="35"/>
                    </a:cubicBezTo>
                    <a:cubicBezTo>
                      <a:pt x="64" y="35"/>
                      <a:pt x="62" y="37"/>
                      <a:pt x="63" y="36"/>
                    </a:cubicBezTo>
                    <a:cubicBezTo>
                      <a:pt x="62" y="37"/>
                      <a:pt x="62" y="37"/>
                      <a:pt x="62" y="37"/>
                    </a:cubicBezTo>
                    <a:cubicBezTo>
                      <a:pt x="62" y="38"/>
                      <a:pt x="63" y="38"/>
                      <a:pt x="64" y="38"/>
                    </a:cubicBezTo>
                    <a:cubicBezTo>
                      <a:pt x="63" y="40"/>
                      <a:pt x="65" y="38"/>
                      <a:pt x="65" y="39"/>
                    </a:cubicBezTo>
                    <a:cubicBezTo>
                      <a:pt x="66" y="38"/>
                      <a:pt x="65" y="40"/>
                      <a:pt x="67" y="38"/>
                    </a:cubicBezTo>
                    <a:cubicBezTo>
                      <a:pt x="66" y="39"/>
                      <a:pt x="66" y="39"/>
                      <a:pt x="66" y="39"/>
                    </a:cubicBezTo>
                    <a:cubicBezTo>
                      <a:pt x="66" y="39"/>
                      <a:pt x="67" y="40"/>
                      <a:pt x="67" y="40"/>
                    </a:cubicBezTo>
                    <a:cubicBezTo>
                      <a:pt x="67" y="41"/>
                      <a:pt x="68" y="39"/>
                      <a:pt x="69" y="39"/>
                    </a:cubicBezTo>
                    <a:cubicBezTo>
                      <a:pt x="68" y="40"/>
                      <a:pt x="68" y="40"/>
                      <a:pt x="68" y="40"/>
                    </a:cubicBezTo>
                    <a:cubicBezTo>
                      <a:pt x="68" y="39"/>
                      <a:pt x="70" y="38"/>
                      <a:pt x="71" y="37"/>
                    </a:cubicBezTo>
                    <a:cubicBezTo>
                      <a:pt x="71" y="38"/>
                      <a:pt x="71" y="37"/>
                      <a:pt x="71" y="38"/>
                    </a:cubicBezTo>
                    <a:cubicBezTo>
                      <a:pt x="70" y="38"/>
                      <a:pt x="69" y="39"/>
                      <a:pt x="68" y="41"/>
                    </a:cubicBezTo>
                    <a:cubicBezTo>
                      <a:pt x="67" y="41"/>
                      <a:pt x="70" y="39"/>
                      <a:pt x="69" y="40"/>
                    </a:cubicBezTo>
                    <a:cubicBezTo>
                      <a:pt x="69" y="41"/>
                      <a:pt x="69" y="41"/>
                      <a:pt x="70" y="39"/>
                    </a:cubicBezTo>
                    <a:cubicBezTo>
                      <a:pt x="69" y="41"/>
                      <a:pt x="69" y="41"/>
                      <a:pt x="69" y="41"/>
                    </a:cubicBezTo>
                    <a:cubicBezTo>
                      <a:pt x="69" y="41"/>
                      <a:pt x="69" y="41"/>
                      <a:pt x="70" y="40"/>
                    </a:cubicBezTo>
                    <a:cubicBezTo>
                      <a:pt x="70" y="41"/>
                      <a:pt x="70" y="40"/>
                      <a:pt x="70" y="40"/>
                    </a:cubicBezTo>
                    <a:cubicBezTo>
                      <a:pt x="71" y="39"/>
                      <a:pt x="71" y="39"/>
                      <a:pt x="73" y="38"/>
                    </a:cubicBezTo>
                    <a:cubicBezTo>
                      <a:pt x="72" y="38"/>
                      <a:pt x="72" y="38"/>
                      <a:pt x="72" y="38"/>
                    </a:cubicBezTo>
                    <a:cubicBezTo>
                      <a:pt x="73" y="37"/>
                      <a:pt x="74" y="37"/>
                      <a:pt x="73" y="38"/>
                    </a:cubicBezTo>
                    <a:cubicBezTo>
                      <a:pt x="72" y="39"/>
                      <a:pt x="71" y="40"/>
                      <a:pt x="70" y="40"/>
                    </a:cubicBezTo>
                    <a:cubicBezTo>
                      <a:pt x="74" y="38"/>
                      <a:pt x="74" y="38"/>
                      <a:pt x="74" y="38"/>
                    </a:cubicBezTo>
                    <a:cubicBezTo>
                      <a:pt x="73" y="39"/>
                      <a:pt x="73" y="38"/>
                      <a:pt x="74" y="37"/>
                    </a:cubicBezTo>
                    <a:cubicBezTo>
                      <a:pt x="73" y="38"/>
                      <a:pt x="73" y="38"/>
                      <a:pt x="73" y="38"/>
                    </a:cubicBezTo>
                    <a:cubicBezTo>
                      <a:pt x="74" y="36"/>
                      <a:pt x="74" y="36"/>
                      <a:pt x="74" y="36"/>
                    </a:cubicBezTo>
                    <a:cubicBezTo>
                      <a:pt x="74" y="37"/>
                      <a:pt x="75" y="35"/>
                      <a:pt x="73" y="36"/>
                    </a:cubicBezTo>
                    <a:cubicBezTo>
                      <a:pt x="72" y="37"/>
                      <a:pt x="72" y="37"/>
                      <a:pt x="72" y="37"/>
                    </a:cubicBezTo>
                    <a:cubicBezTo>
                      <a:pt x="72" y="37"/>
                      <a:pt x="71" y="39"/>
                      <a:pt x="72" y="37"/>
                    </a:cubicBezTo>
                    <a:cubicBezTo>
                      <a:pt x="73" y="36"/>
                      <a:pt x="73" y="36"/>
                      <a:pt x="73" y="36"/>
                    </a:cubicBezTo>
                    <a:cubicBezTo>
                      <a:pt x="73" y="36"/>
                      <a:pt x="73" y="36"/>
                      <a:pt x="73" y="36"/>
                    </a:cubicBezTo>
                    <a:cubicBezTo>
                      <a:pt x="75" y="34"/>
                      <a:pt x="75" y="34"/>
                      <a:pt x="75" y="34"/>
                    </a:cubicBezTo>
                    <a:cubicBezTo>
                      <a:pt x="72" y="37"/>
                      <a:pt x="73" y="35"/>
                      <a:pt x="73" y="35"/>
                    </a:cubicBezTo>
                    <a:cubicBezTo>
                      <a:pt x="73" y="35"/>
                      <a:pt x="73" y="35"/>
                      <a:pt x="73" y="35"/>
                    </a:cubicBezTo>
                    <a:cubicBezTo>
                      <a:pt x="74" y="34"/>
                      <a:pt x="72" y="36"/>
                      <a:pt x="72" y="36"/>
                    </a:cubicBezTo>
                    <a:cubicBezTo>
                      <a:pt x="72" y="35"/>
                      <a:pt x="74" y="33"/>
                      <a:pt x="75" y="33"/>
                    </a:cubicBezTo>
                    <a:cubicBezTo>
                      <a:pt x="74" y="32"/>
                      <a:pt x="72" y="33"/>
                      <a:pt x="73" y="32"/>
                    </a:cubicBezTo>
                    <a:cubicBezTo>
                      <a:pt x="73" y="32"/>
                      <a:pt x="72" y="32"/>
                      <a:pt x="71" y="33"/>
                    </a:cubicBezTo>
                    <a:cubicBezTo>
                      <a:pt x="71" y="33"/>
                      <a:pt x="73" y="31"/>
                      <a:pt x="72" y="32"/>
                    </a:cubicBezTo>
                    <a:cubicBezTo>
                      <a:pt x="73" y="30"/>
                      <a:pt x="74" y="29"/>
                      <a:pt x="75" y="28"/>
                    </a:cubicBezTo>
                    <a:cubicBezTo>
                      <a:pt x="75" y="28"/>
                      <a:pt x="76" y="27"/>
                      <a:pt x="75" y="27"/>
                    </a:cubicBezTo>
                    <a:cubicBezTo>
                      <a:pt x="76" y="27"/>
                      <a:pt x="76" y="26"/>
                      <a:pt x="76" y="26"/>
                    </a:cubicBezTo>
                    <a:cubicBezTo>
                      <a:pt x="75" y="27"/>
                      <a:pt x="74" y="28"/>
                      <a:pt x="74" y="29"/>
                    </a:cubicBezTo>
                    <a:cubicBezTo>
                      <a:pt x="73" y="31"/>
                      <a:pt x="74" y="29"/>
                      <a:pt x="72" y="31"/>
                    </a:cubicBezTo>
                    <a:cubicBezTo>
                      <a:pt x="72" y="30"/>
                      <a:pt x="72" y="30"/>
                      <a:pt x="71" y="30"/>
                    </a:cubicBezTo>
                    <a:cubicBezTo>
                      <a:pt x="71" y="30"/>
                      <a:pt x="72" y="29"/>
                      <a:pt x="73" y="28"/>
                    </a:cubicBezTo>
                    <a:cubicBezTo>
                      <a:pt x="72" y="29"/>
                      <a:pt x="71" y="30"/>
                      <a:pt x="71" y="29"/>
                    </a:cubicBezTo>
                    <a:cubicBezTo>
                      <a:pt x="70" y="31"/>
                      <a:pt x="70" y="31"/>
                      <a:pt x="69" y="32"/>
                    </a:cubicBezTo>
                    <a:cubicBezTo>
                      <a:pt x="68" y="32"/>
                      <a:pt x="68" y="33"/>
                      <a:pt x="68" y="33"/>
                    </a:cubicBezTo>
                    <a:cubicBezTo>
                      <a:pt x="69" y="31"/>
                      <a:pt x="71" y="29"/>
                      <a:pt x="71" y="29"/>
                    </a:cubicBezTo>
                    <a:cubicBezTo>
                      <a:pt x="72" y="27"/>
                      <a:pt x="71" y="29"/>
                      <a:pt x="72" y="27"/>
                    </a:cubicBezTo>
                    <a:cubicBezTo>
                      <a:pt x="74" y="25"/>
                      <a:pt x="75" y="26"/>
                      <a:pt x="74" y="27"/>
                    </a:cubicBezTo>
                    <a:cubicBezTo>
                      <a:pt x="76" y="25"/>
                      <a:pt x="74" y="26"/>
                      <a:pt x="75" y="25"/>
                    </a:cubicBezTo>
                    <a:cubicBezTo>
                      <a:pt x="75" y="25"/>
                      <a:pt x="74" y="25"/>
                      <a:pt x="73" y="26"/>
                    </a:cubicBezTo>
                    <a:cubicBezTo>
                      <a:pt x="73" y="26"/>
                      <a:pt x="73" y="27"/>
                      <a:pt x="72" y="27"/>
                    </a:cubicBezTo>
                    <a:cubicBezTo>
                      <a:pt x="70" y="29"/>
                      <a:pt x="73" y="26"/>
                      <a:pt x="73" y="25"/>
                    </a:cubicBezTo>
                    <a:cubicBezTo>
                      <a:pt x="73" y="25"/>
                      <a:pt x="73" y="25"/>
                      <a:pt x="73" y="25"/>
                    </a:cubicBezTo>
                    <a:cubicBezTo>
                      <a:pt x="74" y="24"/>
                      <a:pt x="72" y="26"/>
                      <a:pt x="72" y="25"/>
                    </a:cubicBezTo>
                    <a:cubicBezTo>
                      <a:pt x="74" y="23"/>
                      <a:pt x="73" y="25"/>
                      <a:pt x="74" y="24"/>
                    </a:cubicBezTo>
                    <a:cubicBezTo>
                      <a:pt x="76" y="22"/>
                      <a:pt x="76" y="22"/>
                      <a:pt x="76" y="22"/>
                    </a:cubicBezTo>
                    <a:cubicBezTo>
                      <a:pt x="75" y="21"/>
                      <a:pt x="74" y="24"/>
                      <a:pt x="74" y="23"/>
                    </a:cubicBezTo>
                    <a:cubicBezTo>
                      <a:pt x="75" y="22"/>
                      <a:pt x="75" y="22"/>
                      <a:pt x="75" y="22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73" y="23"/>
                      <a:pt x="72" y="25"/>
                      <a:pt x="73" y="25"/>
                    </a:cubicBezTo>
                    <a:cubicBezTo>
                      <a:pt x="70" y="27"/>
                      <a:pt x="72" y="25"/>
                      <a:pt x="71" y="25"/>
                    </a:cubicBezTo>
                    <a:cubicBezTo>
                      <a:pt x="70" y="27"/>
                      <a:pt x="72" y="25"/>
                      <a:pt x="71" y="27"/>
                    </a:cubicBezTo>
                    <a:cubicBezTo>
                      <a:pt x="70" y="28"/>
                      <a:pt x="69" y="28"/>
                      <a:pt x="69" y="28"/>
                    </a:cubicBezTo>
                    <a:cubicBezTo>
                      <a:pt x="69" y="28"/>
                      <a:pt x="70" y="26"/>
                      <a:pt x="71" y="25"/>
                    </a:cubicBezTo>
                    <a:cubicBezTo>
                      <a:pt x="71" y="25"/>
                      <a:pt x="71" y="25"/>
                      <a:pt x="71" y="26"/>
                    </a:cubicBezTo>
                    <a:cubicBezTo>
                      <a:pt x="72" y="25"/>
                      <a:pt x="73" y="23"/>
                      <a:pt x="74" y="22"/>
                    </a:cubicBezTo>
                    <a:cubicBezTo>
                      <a:pt x="74" y="21"/>
                      <a:pt x="72" y="24"/>
                      <a:pt x="72" y="23"/>
                    </a:cubicBezTo>
                    <a:cubicBezTo>
                      <a:pt x="73" y="23"/>
                      <a:pt x="71" y="24"/>
                      <a:pt x="71" y="25"/>
                    </a:cubicBezTo>
                    <a:cubicBezTo>
                      <a:pt x="68" y="29"/>
                      <a:pt x="73" y="22"/>
                      <a:pt x="72" y="22"/>
                    </a:cubicBezTo>
                    <a:cubicBezTo>
                      <a:pt x="70" y="25"/>
                      <a:pt x="69" y="25"/>
                      <a:pt x="67" y="28"/>
                    </a:cubicBezTo>
                    <a:cubicBezTo>
                      <a:pt x="67" y="29"/>
                      <a:pt x="66" y="29"/>
                      <a:pt x="66" y="29"/>
                    </a:cubicBezTo>
                    <a:cubicBezTo>
                      <a:pt x="68" y="27"/>
                      <a:pt x="67" y="27"/>
                      <a:pt x="69" y="26"/>
                    </a:cubicBezTo>
                    <a:cubicBezTo>
                      <a:pt x="68" y="26"/>
                      <a:pt x="68" y="26"/>
                      <a:pt x="68" y="26"/>
                    </a:cubicBezTo>
                    <a:cubicBezTo>
                      <a:pt x="70" y="24"/>
                      <a:pt x="70" y="24"/>
                      <a:pt x="70" y="24"/>
                    </a:cubicBezTo>
                    <a:cubicBezTo>
                      <a:pt x="71" y="23"/>
                      <a:pt x="71" y="21"/>
                      <a:pt x="72" y="21"/>
                    </a:cubicBezTo>
                    <a:cubicBezTo>
                      <a:pt x="71" y="21"/>
                      <a:pt x="71" y="22"/>
                      <a:pt x="70" y="22"/>
                    </a:cubicBezTo>
                    <a:cubicBezTo>
                      <a:pt x="71" y="22"/>
                      <a:pt x="71" y="21"/>
                      <a:pt x="71" y="21"/>
                    </a:cubicBezTo>
                    <a:cubicBezTo>
                      <a:pt x="71" y="22"/>
                      <a:pt x="69" y="23"/>
                      <a:pt x="69" y="23"/>
                    </a:cubicBezTo>
                    <a:cubicBezTo>
                      <a:pt x="69" y="23"/>
                      <a:pt x="70" y="22"/>
                      <a:pt x="70" y="21"/>
                    </a:cubicBezTo>
                    <a:cubicBezTo>
                      <a:pt x="71" y="20"/>
                      <a:pt x="71" y="20"/>
                      <a:pt x="71" y="20"/>
                    </a:cubicBezTo>
                    <a:cubicBezTo>
                      <a:pt x="70" y="21"/>
                      <a:pt x="72" y="19"/>
                      <a:pt x="71" y="20"/>
                    </a:cubicBezTo>
                    <a:cubicBezTo>
                      <a:pt x="69" y="23"/>
                      <a:pt x="69" y="23"/>
                      <a:pt x="69" y="23"/>
                    </a:cubicBezTo>
                    <a:cubicBezTo>
                      <a:pt x="68" y="23"/>
                      <a:pt x="69" y="22"/>
                      <a:pt x="69" y="22"/>
                    </a:cubicBezTo>
                    <a:cubicBezTo>
                      <a:pt x="70" y="21"/>
                      <a:pt x="70" y="21"/>
                      <a:pt x="70" y="21"/>
                    </a:cubicBezTo>
                    <a:cubicBezTo>
                      <a:pt x="69" y="22"/>
                      <a:pt x="71" y="19"/>
                      <a:pt x="71" y="19"/>
                    </a:cubicBezTo>
                    <a:cubicBezTo>
                      <a:pt x="70" y="21"/>
                      <a:pt x="70" y="21"/>
                      <a:pt x="70" y="21"/>
                    </a:cubicBezTo>
                    <a:cubicBezTo>
                      <a:pt x="71" y="19"/>
                      <a:pt x="71" y="19"/>
                      <a:pt x="71" y="19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0" y="20"/>
                      <a:pt x="68" y="22"/>
                      <a:pt x="69" y="20"/>
                    </a:cubicBezTo>
                    <a:cubicBezTo>
                      <a:pt x="68" y="22"/>
                      <a:pt x="69" y="20"/>
                      <a:pt x="69" y="21"/>
                    </a:cubicBezTo>
                    <a:cubicBezTo>
                      <a:pt x="68" y="23"/>
                      <a:pt x="68" y="22"/>
                      <a:pt x="67" y="22"/>
                    </a:cubicBezTo>
                    <a:cubicBezTo>
                      <a:pt x="69" y="20"/>
                      <a:pt x="67" y="22"/>
                      <a:pt x="67" y="22"/>
                    </a:cubicBezTo>
                    <a:cubicBezTo>
                      <a:pt x="68" y="20"/>
                      <a:pt x="68" y="20"/>
                      <a:pt x="68" y="20"/>
                    </a:cubicBezTo>
                    <a:cubicBezTo>
                      <a:pt x="67" y="22"/>
                      <a:pt x="67" y="22"/>
                      <a:pt x="67" y="22"/>
                    </a:cubicBezTo>
                    <a:cubicBezTo>
                      <a:pt x="69" y="19"/>
                      <a:pt x="66" y="22"/>
                      <a:pt x="67" y="21"/>
                    </a:cubicBezTo>
                    <a:cubicBezTo>
                      <a:pt x="67" y="20"/>
                      <a:pt x="68" y="19"/>
                      <a:pt x="68" y="18"/>
                    </a:cubicBezTo>
                    <a:cubicBezTo>
                      <a:pt x="67" y="21"/>
                      <a:pt x="66" y="21"/>
                      <a:pt x="65" y="23"/>
                    </a:cubicBezTo>
                    <a:cubicBezTo>
                      <a:pt x="66" y="22"/>
                      <a:pt x="67" y="20"/>
                      <a:pt x="68" y="18"/>
                    </a:cubicBezTo>
                    <a:cubicBezTo>
                      <a:pt x="67" y="20"/>
                      <a:pt x="69" y="17"/>
                      <a:pt x="67" y="19"/>
                    </a:cubicBezTo>
                    <a:cubicBezTo>
                      <a:pt x="67" y="20"/>
                      <a:pt x="66" y="20"/>
                      <a:pt x="65" y="21"/>
                    </a:cubicBezTo>
                    <a:cubicBezTo>
                      <a:pt x="65" y="21"/>
                      <a:pt x="66" y="20"/>
                      <a:pt x="66" y="19"/>
                    </a:cubicBezTo>
                    <a:cubicBezTo>
                      <a:pt x="66" y="20"/>
                      <a:pt x="65" y="21"/>
                      <a:pt x="65" y="22"/>
                    </a:cubicBezTo>
                    <a:cubicBezTo>
                      <a:pt x="65" y="21"/>
                      <a:pt x="63" y="23"/>
                      <a:pt x="64" y="22"/>
                    </a:cubicBezTo>
                    <a:cubicBezTo>
                      <a:pt x="65" y="21"/>
                      <a:pt x="65" y="22"/>
                      <a:pt x="65" y="20"/>
                    </a:cubicBezTo>
                    <a:cubicBezTo>
                      <a:pt x="65" y="20"/>
                      <a:pt x="63" y="24"/>
                      <a:pt x="62" y="24"/>
                    </a:cubicBezTo>
                    <a:cubicBezTo>
                      <a:pt x="62" y="25"/>
                      <a:pt x="60" y="27"/>
                      <a:pt x="60" y="28"/>
                    </a:cubicBezTo>
                    <a:cubicBezTo>
                      <a:pt x="60" y="27"/>
                      <a:pt x="60" y="27"/>
                      <a:pt x="61" y="25"/>
                    </a:cubicBezTo>
                    <a:cubicBezTo>
                      <a:pt x="61" y="26"/>
                      <a:pt x="61" y="26"/>
                      <a:pt x="61" y="26"/>
                    </a:cubicBezTo>
                    <a:cubicBezTo>
                      <a:pt x="62" y="23"/>
                      <a:pt x="64" y="22"/>
                      <a:pt x="65" y="20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66" y="18"/>
                      <a:pt x="66" y="18"/>
                      <a:pt x="66" y="18"/>
                    </a:cubicBezTo>
                    <a:cubicBezTo>
                      <a:pt x="65" y="19"/>
                      <a:pt x="65" y="18"/>
                      <a:pt x="65" y="18"/>
                    </a:cubicBezTo>
                    <a:cubicBezTo>
                      <a:pt x="64" y="20"/>
                      <a:pt x="65" y="18"/>
                      <a:pt x="65" y="19"/>
                    </a:cubicBezTo>
                    <a:cubicBezTo>
                      <a:pt x="64" y="19"/>
                      <a:pt x="63" y="22"/>
                      <a:pt x="63" y="21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5" y="17"/>
                      <a:pt x="64" y="20"/>
                      <a:pt x="64" y="19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4" y="17"/>
                      <a:pt x="63" y="17"/>
                      <a:pt x="60" y="20"/>
                    </a:cubicBezTo>
                    <a:cubicBezTo>
                      <a:pt x="61" y="19"/>
                      <a:pt x="61" y="18"/>
                      <a:pt x="61" y="17"/>
                    </a:cubicBezTo>
                    <a:cubicBezTo>
                      <a:pt x="61" y="18"/>
                      <a:pt x="60" y="19"/>
                      <a:pt x="60" y="19"/>
                    </a:cubicBezTo>
                    <a:cubicBezTo>
                      <a:pt x="61" y="17"/>
                      <a:pt x="61" y="17"/>
                      <a:pt x="61" y="17"/>
                    </a:cubicBezTo>
                    <a:cubicBezTo>
                      <a:pt x="61" y="16"/>
                      <a:pt x="60" y="17"/>
                      <a:pt x="59" y="18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61" y="16"/>
                      <a:pt x="59" y="18"/>
                      <a:pt x="59" y="18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8" y="19"/>
                      <a:pt x="58" y="18"/>
                      <a:pt x="60" y="16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9" y="16"/>
                      <a:pt x="59" y="16"/>
                      <a:pt x="58" y="17"/>
                    </a:cubicBezTo>
                    <a:cubicBezTo>
                      <a:pt x="58" y="17"/>
                      <a:pt x="58" y="18"/>
                      <a:pt x="57" y="19"/>
                    </a:cubicBezTo>
                    <a:cubicBezTo>
                      <a:pt x="56" y="21"/>
                      <a:pt x="57" y="19"/>
                      <a:pt x="56" y="20"/>
                    </a:cubicBezTo>
                    <a:cubicBezTo>
                      <a:pt x="57" y="18"/>
                      <a:pt x="57" y="18"/>
                      <a:pt x="57" y="18"/>
                    </a:cubicBezTo>
                    <a:cubicBezTo>
                      <a:pt x="59" y="15"/>
                      <a:pt x="57" y="17"/>
                      <a:pt x="56" y="16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7" y="15"/>
                      <a:pt x="55" y="17"/>
                      <a:pt x="55" y="15"/>
                    </a:cubicBezTo>
                    <a:cubicBezTo>
                      <a:pt x="55" y="16"/>
                      <a:pt x="53" y="19"/>
                      <a:pt x="53" y="19"/>
                    </a:cubicBezTo>
                    <a:cubicBezTo>
                      <a:pt x="52" y="20"/>
                      <a:pt x="54" y="16"/>
                      <a:pt x="55" y="15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3" y="16"/>
                      <a:pt x="53" y="17"/>
                      <a:pt x="53" y="16"/>
                    </a:cubicBezTo>
                    <a:cubicBezTo>
                      <a:pt x="53" y="16"/>
                      <a:pt x="53" y="16"/>
                      <a:pt x="53" y="16"/>
                    </a:cubicBezTo>
                    <a:cubicBezTo>
                      <a:pt x="53" y="16"/>
                      <a:pt x="54" y="14"/>
                      <a:pt x="53" y="15"/>
                    </a:cubicBezTo>
                    <a:cubicBezTo>
                      <a:pt x="52" y="16"/>
                      <a:pt x="53" y="15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1" y="17"/>
                      <a:pt x="51" y="17"/>
                      <a:pt x="51" y="17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3" y="14"/>
                      <a:pt x="52" y="16"/>
                      <a:pt x="51" y="17"/>
                    </a:cubicBezTo>
                    <a:cubicBezTo>
                      <a:pt x="51" y="18"/>
                      <a:pt x="51" y="16"/>
                      <a:pt x="51" y="16"/>
                    </a:cubicBezTo>
                    <a:cubicBezTo>
                      <a:pt x="52" y="15"/>
                      <a:pt x="51" y="16"/>
                      <a:pt x="52" y="16"/>
                    </a:cubicBezTo>
                    <a:cubicBezTo>
                      <a:pt x="52" y="15"/>
                      <a:pt x="52" y="15"/>
                      <a:pt x="52" y="14"/>
                    </a:cubicBezTo>
                    <a:cubicBezTo>
                      <a:pt x="52" y="14"/>
                      <a:pt x="51" y="16"/>
                      <a:pt x="51" y="16"/>
                    </a:cubicBezTo>
                    <a:cubicBezTo>
                      <a:pt x="51" y="15"/>
                      <a:pt x="51" y="16"/>
                      <a:pt x="52" y="14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51" y="16"/>
                      <a:pt x="51" y="16"/>
                      <a:pt x="50" y="17"/>
                    </a:cubicBezTo>
                    <a:cubicBezTo>
                      <a:pt x="50" y="17"/>
                      <a:pt x="49" y="18"/>
                      <a:pt x="50" y="17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50" y="17"/>
                      <a:pt x="50" y="16"/>
                      <a:pt x="49" y="1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50" y="15"/>
                      <a:pt x="51" y="14"/>
                      <a:pt x="51" y="13"/>
                    </a:cubicBezTo>
                    <a:cubicBezTo>
                      <a:pt x="50" y="15"/>
                      <a:pt x="50" y="15"/>
                      <a:pt x="50" y="15"/>
                    </a:cubicBezTo>
                    <a:cubicBezTo>
                      <a:pt x="49" y="15"/>
                      <a:pt x="50" y="14"/>
                      <a:pt x="50" y="14"/>
                    </a:cubicBezTo>
                    <a:cubicBezTo>
                      <a:pt x="50" y="12"/>
                      <a:pt x="47" y="18"/>
                      <a:pt x="48" y="16"/>
                    </a:cubicBezTo>
                    <a:cubicBezTo>
                      <a:pt x="49" y="14"/>
                      <a:pt x="49" y="14"/>
                      <a:pt x="49" y="13"/>
                    </a:cubicBezTo>
                    <a:cubicBezTo>
                      <a:pt x="49" y="14"/>
                      <a:pt x="48" y="14"/>
                      <a:pt x="48" y="14"/>
                    </a:cubicBezTo>
                    <a:cubicBezTo>
                      <a:pt x="48" y="15"/>
                      <a:pt x="49" y="13"/>
                      <a:pt x="49" y="14"/>
                    </a:cubicBezTo>
                    <a:cubicBezTo>
                      <a:pt x="48" y="16"/>
                      <a:pt x="48" y="15"/>
                      <a:pt x="48" y="15"/>
                    </a:cubicBezTo>
                    <a:cubicBezTo>
                      <a:pt x="50" y="11"/>
                      <a:pt x="47" y="14"/>
                      <a:pt x="48" y="12"/>
                    </a:cubicBezTo>
                    <a:cubicBezTo>
                      <a:pt x="47" y="14"/>
                      <a:pt x="47" y="12"/>
                      <a:pt x="47" y="13"/>
                    </a:cubicBezTo>
                    <a:cubicBezTo>
                      <a:pt x="48" y="11"/>
                      <a:pt x="46" y="13"/>
                      <a:pt x="47" y="12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3"/>
                      <a:pt x="44" y="18"/>
                      <a:pt x="45" y="15"/>
                    </a:cubicBezTo>
                    <a:cubicBezTo>
                      <a:pt x="45" y="14"/>
                      <a:pt x="46" y="13"/>
                      <a:pt x="46" y="13"/>
                    </a:cubicBezTo>
                    <a:cubicBezTo>
                      <a:pt x="47" y="10"/>
                      <a:pt x="44" y="14"/>
                      <a:pt x="46" y="12"/>
                    </a:cubicBezTo>
                    <a:cubicBezTo>
                      <a:pt x="45" y="12"/>
                      <a:pt x="44" y="14"/>
                      <a:pt x="44" y="15"/>
                    </a:cubicBezTo>
                    <a:cubicBezTo>
                      <a:pt x="44" y="14"/>
                      <a:pt x="44" y="12"/>
                      <a:pt x="45" y="12"/>
                    </a:cubicBezTo>
                    <a:cubicBezTo>
                      <a:pt x="44" y="12"/>
                      <a:pt x="44" y="13"/>
                      <a:pt x="44" y="12"/>
                    </a:cubicBezTo>
                    <a:cubicBezTo>
                      <a:pt x="44" y="11"/>
                      <a:pt x="45" y="11"/>
                      <a:pt x="45" y="11"/>
                    </a:cubicBezTo>
                    <a:cubicBezTo>
                      <a:pt x="45" y="10"/>
                      <a:pt x="44" y="11"/>
                      <a:pt x="44" y="12"/>
                    </a:cubicBezTo>
                    <a:cubicBezTo>
                      <a:pt x="44" y="10"/>
                      <a:pt x="43" y="11"/>
                      <a:pt x="44" y="10"/>
                    </a:cubicBezTo>
                    <a:cubicBezTo>
                      <a:pt x="42" y="12"/>
                      <a:pt x="44" y="9"/>
                      <a:pt x="42" y="12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2" y="12"/>
                      <a:pt x="41" y="13"/>
                      <a:pt x="41" y="13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3" y="9"/>
                      <a:pt x="42" y="11"/>
                      <a:pt x="42" y="10"/>
                    </a:cubicBezTo>
                    <a:cubicBezTo>
                      <a:pt x="42" y="11"/>
                      <a:pt x="42" y="10"/>
                      <a:pt x="42" y="11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0" y="13"/>
                      <a:pt x="41" y="11"/>
                      <a:pt x="41" y="11"/>
                    </a:cubicBezTo>
                    <a:cubicBezTo>
                      <a:pt x="41" y="10"/>
                      <a:pt x="41" y="10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1"/>
                      <a:pt x="40" y="11"/>
                      <a:pt x="40" y="11"/>
                    </a:cubicBezTo>
                    <a:cubicBezTo>
                      <a:pt x="40" y="11"/>
                      <a:pt x="40" y="11"/>
                      <a:pt x="40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1" y="8"/>
                      <a:pt x="40" y="10"/>
                      <a:pt x="40" y="11"/>
                    </a:cubicBezTo>
                    <a:cubicBezTo>
                      <a:pt x="40" y="9"/>
                      <a:pt x="39" y="10"/>
                      <a:pt x="38" y="11"/>
                    </a:cubicBezTo>
                    <a:cubicBezTo>
                      <a:pt x="38" y="11"/>
                      <a:pt x="39" y="10"/>
                      <a:pt x="39" y="10"/>
                    </a:cubicBezTo>
                    <a:cubicBezTo>
                      <a:pt x="38" y="10"/>
                      <a:pt x="38" y="12"/>
                      <a:pt x="38" y="11"/>
                    </a:cubicBezTo>
                    <a:cubicBezTo>
                      <a:pt x="38" y="11"/>
                      <a:pt x="38" y="10"/>
                      <a:pt x="38" y="9"/>
                    </a:cubicBezTo>
                    <a:cubicBezTo>
                      <a:pt x="38" y="9"/>
                      <a:pt x="38" y="11"/>
                      <a:pt x="38" y="11"/>
                    </a:cubicBezTo>
                    <a:cubicBezTo>
                      <a:pt x="38" y="8"/>
                      <a:pt x="36" y="12"/>
                      <a:pt x="37" y="10"/>
                    </a:cubicBezTo>
                    <a:cubicBezTo>
                      <a:pt x="36" y="10"/>
                      <a:pt x="37" y="9"/>
                      <a:pt x="37" y="9"/>
                    </a:cubicBezTo>
                    <a:cubicBezTo>
                      <a:pt x="37" y="9"/>
                      <a:pt x="36" y="10"/>
                      <a:pt x="35" y="11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5" y="10"/>
                      <a:pt x="35" y="11"/>
                    </a:cubicBezTo>
                    <a:cubicBezTo>
                      <a:pt x="34" y="12"/>
                      <a:pt x="34" y="13"/>
                      <a:pt x="34" y="13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3" y="12"/>
                      <a:pt x="33" y="13"/>
                      <a:pt x="33" y="13"/>
                    </a:cubicBezTo>
                    <a:cubicBezTo>
                      <a:pt x="33" y="12"/>
                      <a:pt x="33" y="13"/>
                      <a:pt x="34" y="12"/>
                    </a:cubicBezTo>
                    <a:cubicBezTo>
                      <a:pt x="35" y="10"/>
                      <a:pt x="34" y="10"/>
                      <a:pt x="34" y="10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2"/>
                      <a:pt x="34" y="10"/>
                      <a:pt x="33" y="10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4"/>
                      <a:pt x="32" y="12"/>
                      <a:pt x="32" y="11"/>
                    </a:cubicBezTo>
                    <a:cubicBezTo>
                      <a:pt x="32" y="12"/>
                      <a:pt x="30" y="14"/>
                      <a:pt x="29" y="15"/>
                    </a:cubicBezTo>
                    <a:cubicBezTo>
                      <a:pt x="30" y="15"/>
                      <a:pt x="29" y="16"/>
                      <a:pt x="29" y="16"/>
                    </a:cubicBezTo>
                    <a:cubicBezTo>
                      <a:pt x="29" y="15"/>
                      <a:pt x="29" y="16"/>
                      <a:pt x="29" y="15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3"/>
                      <a:pt x="31" y="11"/>
                      <a:pt x="31" y="10"/>
                    </a:cubicBezTo>
                    <a:cubicBezTo>
                      <a:pt x="31" y="11"/>
                      <a:pt x="31" y="10"/>
                      <a:pt x="30" y="10"/>
                    </a:cubicBezTo>
                    <a:cubicBezTo>
                      <a:pt x="29" y="12"/>
                      <a:pt x="29" y="11"/>
                      <a:pt x="28" y="13"/>
                    </a:cubicBezTo>
                    <a:cubicBezTo>
                      <a:pt x="28" y="13"/>
                      <a:pt x="29" y="11"/>
                      <a:pt x="29" y="11"/>
                    </a:cubicBezTo>
                    <a:cubicBezTo>
                      <a:pt x="28" y="11"/>
                      <a:pt x="28" y="10"/>
                      <a:pt x="28" y="11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11"/>
                      <a:pt x="27" y="10"/>
                      <a:pt x="26" y="12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0"/>
                      <a:pt x="25" y="14"/>
                      <a:pt x="26" y="12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2"/>
                      <a:pt x="26" y="10"/>
                      <a:pt x="25" y="11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1"/>
                      <a:pt x="25" y="10"/>
                      <a:pt x="24" y="12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6" y="9"/>
                      <a:pt x="24" y="12"/>
                      <a:pt x="24" y="11"/>
                    </a:cubicBezTo>
                    <a:cubicBezTo>
                      <a:pt x="24" y="11"/>
                      <a:pt x="25" y="10"/>
                      <a:pt x="25" y="10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3" y="8"/>
                      <a:pt x="22" y="8"/>
                      <a:pt x="20" y="9"/>
                    </a:cubicBezTo>
                    <a:cubicBezTo>
                      <a:pt x="21" y="7"/>
                      <a:pt x="21" y="8"/>
                      <a:pt x="22" y="6"/>
                    </a:cubicBezTo>
                    <a:cubicBezTo>
                      <a:pt x="21" y="8"/>
                      <a:pt x="21" y="7"/>
                      <a:pt x="21" y="7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0" y="7"/>
                      <a:pt x="21" y="6"/>
                      <a:pt x="20" y="6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19" y="8"/>
                      <a:pt x="21" y="4"/>
                      <a:pt x="20" y="7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9" y="7"/>
                      <a:pt x="20" y="4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20" y="5"/>
                      <a:pt x="18" y="8"/>
                      <a:pt x="18" y="6"/>
                    </a:cubicBezTo>
                    <a:cubicBezTo>
                      <a:pt x="18" y="6"/>
                      <a:pt x="18" y="7"/>
                      <a:pt x="17" y="8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7" y="7"/>
                      <a:pt x="16" y="6"/>
                      <a:pt x="14" y="8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3" y="8"/>
                      <a:pt x="15" y="4"/>
                      <a:pt x="12" y="8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8"/>
                      <a:pt x="12" y="7"/>
                      <a:pt x="11" y="8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7"/>
                      <a:pt x="10" y="9"/>
                      <a:pt x="10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4"/>
                      <a:pt x="11" y="1"/>
                      <a:pt x="8" y="5"/>
                    </a:cubicBezTo>
                    <a:cubicBezTo>
                      <a:pt x="7" y="5"/>
                      <a:pt x="9" y="2"/>
                      <a:pt x="9" y="3"/>
                    </a:cubicBezTo>
                    <a:cubicBezTo>
                      <a:pt x="6" y="5"/>
                      <a:pt x="8" y="0"/>
                      <a:pt x="4" y="4"/>
                    </a:cubicBezTo>
                    <a:cubicBezTo>
                      <a:pt x="3" y="5"/>
                      <a:pt x="0" y="10"/>
                      <a:pt x="0" y="10"/>
                    </a:cubicBezTo>
                    <a:cubicBezTo>
                      <a:pt x="3" y="9"/>
                      <a:pt x="3" y="12"/>
                      <a:pt x="3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90" name="Freeform 211"/>
              <p:cNvSpPr>
                <a:spLocks/>
              </p:cNvSpPr>
              <p:nvPr/>
            </p:nvSpPr>
            <p:spPr bwMode="auto">
              <a:xfrm>
                <a:off x="5817" y="2022"/>
                <a:ext cx="5" cy="3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1" y="0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91" name="Freeform 212"/>
              <p:cNvSpPr>
                <a:spLocks/>
              </p:cNvSpPr>
              <p:nvPr/>
            </p:nvSpPr>
            <p:spPr bwMode="auto">
              <a:xfrm>
                <a:off x="5817" y="2015"/>
                <a:ext cx="2" cy="5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0" y="1"/>
                      <a:pt x="1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92" name="Freeform 213"/>
              <p:cNvSpPr>
                <a:spLocks/>
              </p:cNvSpPr>
              <p:nvPr/>
            </p:nvSpPr>
            <p:spPr bwMode="auto">
              <a:xfrm>
                <a:off x="5810" y="2008"/>
                <a:ext cx="2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93" name="Freeform 214"/>
              <p:cNvSpPr>
                <a:spLocks/>
              </p:cNvSpPr>
              <p:nvPr/>
            </p:nvSpPr>
            <p:spPr bwMode="auto">
              <a:xfrm>
                <a:off x="5810" y="2051"/>
                <a:ext cx="4" cy="7"/>
              </a:xfrm>
              <a:custGeom>
                <a:avLst/>
                <a:gdLst>
                  <a:gd name="T0" fmla="*/ 0 w 2"/>
                  <a:gd name="T1" fmla="*/ 3 h 3"/>
                  <a:gd name="T2" fmla="*/ 2 w 2"/>
                  <a:gd name="T3" fmla="*/ 0 h 3"/>
                  <a:gd name="T4" fmla="*/ 0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94" name="Freeform 215"/>
              <p:cNvSpPr>
                <a:spLocks/>
              </p:cNvSpPr>
              <p:nvPr/>
            </p:nvSpPr>
            <p:spPr bwMode="auto">
              <a:xfrm>
                <a:off x="5819" y="2025"/>
                <a:ext cx="3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0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95" name="Freeform 216"/>
              <p:cNvSpPr>
                <a:spLocks/>
              </p:cNvSpPr>
              <p:nvPr/>
            </p:nvSpPr>
            <p:spPr bwMode="auto">
              <a:xfrm>
                <a:off x="5810" y="2053"/>
                <a:ext cx="4" cy="5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2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0"/>
                      <a:pt x="1" y="2"/>
                      <a:pt x="1" y="2"/>
                    </a:cubicBezTo>
                    <a:cubicBezTo>
                      <a:pt x="0" y="2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96" name="Freeform 217"/>
              <p:cNvSpPr>
                <a:spLocks/>
              </p:cNvSpPr>
              <p:nvPr/>
            </p:nvSpPr>
            <p:spPr bwMode="auto">
              <a:xfrm>
                <a:off x="7237" y="202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97" name="Freeform 218"/>
              <p:cNvSpPr>
                <a:spLocks/>
              </p:cNvSpPr>
              <p:nvPr/>
            </p:nvSpPr>
            <p:spPr bwMode="auto">
              <a:xfrm>
                <a:off x="5758" y="2039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98" name="Freeform 219"/>
              <p:cNvSpPr>
                <a:spLocks/>
              </p:cNvSpPr>
              <p:nvPr/>
            </p:nvSpPr>
            <p:spPr bwMode="auto">
              <a:xfrm>
                <a:off x="5731" y="1977"/>
                <a:ext cx="3" cy="3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99" name="Freeform 220"/>
              <p:cNvSpPr>
                <a:spLocks/>
              </p:cNvSpPr>
              <p:nvPr/>
            </p:nvSpPr>
            <p:spPr bwMode="auto">
              <a:xfrm>
                <a:off x="5822" y="2025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600" name="Freeform 221"/>
              <p:cNvSpPr>
                <a:spLocks/>
              </p:cNvSpPr>
              <p:nvPr/>
            </p:nvSpPr>
            <p:spPr bwMode="auto">
              <a:xfrm>
                <a:off x="5731" y="2027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601" name="Freeform 222"/>
              <p:cNvSpPr>
                <a:spLocks/>
              </p:cNvSpPr>
              <p:nvPr/>
            </p:nvSpPr>
            <p:spPr bwMode="auto">
              <a:xfrm>
                <a:off x="7278" y="2008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602" name="Freeform 223"/>
              <p:cNvSpPr>
                <a:spLocks/>
              </p:cNvSpPr>
              <p:nvPr/>
            </p:nvSpPr>
            <p:spPr bwMode="auto">
              <a:xfrm>
                <a:off x="5741" y="19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603" name="Freeform 224"/>
              <p:cNvSpPr>
                <a:spLocks/>
              </p:cNvSpPr>
              <p:nvPr/>
            </p:nvSpPr>
            <p:spPr bwMode="auto">
              <a:xfrm>
                <a:off x="5822" y="2013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604" name="Freeform 225"/>
              <p:cNvSpPr>
                <a:spLocks/>
              </p:cNvSpPr>
              <p:nvPr/>
            </p:nvSpPr>
            <p:spPr bwMode="auto">
              <a:xfrm>
                <a:off x="6348" y="3295"/>
                <a:ext cx="7" cy="10"/>
              </a:xfrm>
              <a:custGeom>
                <a:avLst/>
                <a:gdLst>
                  <a:gd name="T0" fmla="*/ 3 w 3"/>
                  <a:gd name="T1" fmla="*/ 0 h 4"/>
                  <a:gd name="T2" fmla="*/ 1 w 3"/>
                  <a:gd name="T3" fmla="*/ 1 h 4"/>
                  <a:gd name="T4" fmla="*/ 1 w 3"/>
                  <a:gd name="T5" fmla="*/ 3 h 4"/>
                  <a:gd name="T6" fmla="*/ 0 w 3"/>
                  <a:gd name="T7" fmla="*/ 4 h 4"/>
                  <a:gd name="T8" fmla="*/ 2 w 3"/>
                  <a:gd name="T9" fmla="*/ 1 h 4"/>
                  <a:gd name="T10" fmla="*/ 3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0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ubicBezTo>
                      <a:pt x="1" y="4"/>
                      <a:pt x="2" y="2"/>
                      <a:pt x="2" y="1"/>
                    </a:cubicBezTo>
                    <a:cubicBezTo>
                      <a:pt x="3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605" name="Freeform 226"/>
              <p:cNvSpPr>
                <a:spLocks/>
              </p:cNvSpPr>
              <p:nvPr/>
            </p:nvSpPr>
            <p:spPr bwMode="auto">
              <a:xfrm>
                <a:off x="6623" y="330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606" name="Freeform 227"/>
              <p:cNvSpPr>
                <a:spLocks/>
              </p:cNvSpPr>
              <p:nvPr/>
            </p:nvSpPr>
            <p:spPr bwMode="auto">
              <a:xfrm>
                <a:off x="6348" y="329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607" name="Rectangle 228"/>
              <p:cNvSpPr>
                <a:spLocks noChangeArrowheads="1"/>
              </p:cNvSpPr>
              <p:nvPr/>
            </p:nvSpPr>
            <p:spPr bwMode="auto">
              <a:xfrm>
                <a:off x="6355" y="3305"/>
                <a:ext cx="5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608" name="Freeform 229"/>
              <p:cNvSpPr>
                <a:spLocks/>
              </p:cNvSpPr>
              <p:nvPr/>
            </p:nvSpPr>
            <p:spPr bwMode="auto">
              <a:xfrm>
                <a:off x="6350" y="3170"/>
                <a:ext cx="3" cy="11"/>
              </a:xfrm>
              <a:custGeom>
                <a:avLst/>
                <a:gdLst>
                  <a:gd name="T0" fmla="*/ 0 w 1"/>
                  <a:gd name="T1" fmla="*/ 2 h 5"/>
                  <a:gd name="T2" fmla="*/ 1 w 1"/>
                  <a:gd name="T3" fmla="*/ 3 h 5"/>
                  <a:gd name="T4" fmla="*/ 0 w 1"/>
                  <a:gd name="T5" fmla="*/ 5 h 5"/>
                  <a:gd name="T6" fmla="*/ 1 w 1"/>
                  <a:gd name="T7" fmla="*/ 1 h 5"/>
                  <a:gd name="T8" fmla="*/ 1 w 1"/>
                  <a:gd name="T9" fmla="*/ 0 h 5"/>
                  <a:gd name="T10" fmla="*/ 0 w 1"/>
                  <a:gd name="T1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5">
                    <a:moveTo>
                      <a:pt x="0" y="2"/>
                    </a:moveTo>
                    <a:cubicBezTo>
                      <a:pt x="0" y="2"/>
                      <a:pt x="0" y="4"/>
                      <a:pt x="1" y="3"/>
                    </a:cubicBezTo>
                    <a:cubicBezTo>
                      <a:pt x="1" y="3"/>
                      <a:pt x="0" y="4"/>
                      <a:pt x="0" y="5"/>
                    </a:cubicBezTo>
                    <a:cubicBezTo>
                      <a:pt x="1" y="4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609" name="Freeform 230"/>
              <p:cNvSpPr>
                <a:spLocks/>
              </p:cNvSpPr>
              <p:nvPr/>
            </p:nvSpPr>
            <p:spPr bwMode="auto">
              <a:xfrm>
                <a:off x="6350" y="3293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610" name="Freeform 231"/>
              <p:cNvSpPr>
                <a:spLocks/>
              </p:cNvSpPr>
              <p:nvPr/>
            </p:nvSpPr>
            <p:spPr bwMode="auto">
              <a:xfrm>
                <a:off x="6348" y="3167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2 h 2"/>
                  <a:gd name="T4" fmla="*/ 1 w 1"/>
                  <a:gd name="T5" fmla="*/ 1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611" name="Freeform 232"/>
              <p:cNvSpPr>
                <a:spLocks/>
              </p:cNvSpPr>
              <p:nvPr/>
            </p:nvSpPr>
            <p:spPr bwMode="auto">
              <a:xfrm>
                <a:off x="6381" y="3331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1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2" y="0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612" name="Freeform 233"/>
              <p:cNvSpPr>
                <a:spLocks/>
              </p:cNvSpPr>
              <p:nvPr/>
            </p:nvSpPr>
            <p:spPr bwMode="auto">
              <a:xfrm>
                <a:off x="6519" y="3381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613" name="Freeform 234"/>
              <p:cNvSpPr>
                <a:spLocks/>
              </p:cNvSpPr>
              <p:nvPr/>
            </p:nvSpPr>
            <p:spPr bwMode="auto">
              <a:xfrm>
                <a:off x="6192" y="19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614" name="Freeform 235"/>
              <p:cNvSpPr>
                <a:spLocks/>
              </p:cNvSpPr>
              <p:nvPr/>
            </p:nvSpPr>
            <p:spPr bwMode="auto">
              <a:xfrm>
                <a:off x="6348" y="3174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615" name="Freeform 236"/>
              <p:cNvSpPr>
                <a:spLocks/>
              </p:cNvSpPr>
              <p:nvPr/>
            </p:nvSpPr>
            <p:spPr bwMode="auto">
              <a:xfrm>
                <a:off x="6192" y="19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616" name="Freeform 237"/>
              <p:cNvSpPr>
                <a:spLocks/>
              </p:cNvSpPr>
              <p:nvPr/>
            </p:nvSpPr>
            <p:spPr bwMode="auto">
              <a:xfrm>
                <a:off x="6362" y="3319"/>
                <a:ext cx="3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617" name="Oval 238"/>
              <p:cNvSpPr>
                <a:spLocks noChangeArrowheads="1"/>
              </p:cNvSpPr>
              <p:nvPr/>
            </p:nvSpPr>
            <p:spPr bwMode="auto">
              <a:xfrm>
                <a:off x="6192" y="1973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618" name="Freeform 239"/>
              <p:cNvSpPr>
                <a:spLocks/>
              </p:cNvSpPr>
              <p:nvPr/>
            </p:nvSpPr>
            <p:spPr bwMode="auto">
              <a:xfrm>
                <a:off x="6550" y="3165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619" name="Freeform 240"/>
              <p:cNvSpPr>
                <a:spLocks/>
              </p:cNvSpPr>
              <p:nvPr/>
            </p:nvSpPr>
            <p:spPr bwMode="auto">
              <a:xfrm>
                <a:off x="6609" y="31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620" name="Freeform 241"/>
              <p:cNvSpPr>
                <a:spLocks/>
              </p:cNvSpPr>
              <p:nvPr/>
            </p:nvSpPr>
            <p:spPr bwMode="auto">
              <a:xfrm>
                <a:off x="6585" y="315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621" name="Freeform 242"/>
              <p:cNvSpPr>
                <a:spLocks/>
              </p:cNvSpPr>
              <p:nvPr/>
            </p:nvSpPr>
            <p:spPr bwMode="auto">
              <a:xfrm>
                <a:off x="6329" y="3020"/>
                <a:ext cx="446" cy="178"/>
              </a:xfrm>
              <a:custGeom>
                <a:avLst/>
                <a:gdLst>
                  <a:gd name="T0" fmla="*/ 11 w 188"/>
                  <a:gd name="T1" fmla="*/ 59 h 75"/>
                  <a:gd name="T2" fmla="*/ 17 w 188"/>
                  <a:gd name="T3" fmla="*/ 64 h 75"/>
                  <a:gd name="T4" fmla="*/ 14 w 188"/>
                  <a:gd name="T5" fmla="*/ 70 h 75"/>
                  <a:gd name="T6" fmla="*/ 17 w 188"/>
                  <a:gd name="T7" fmla="*/ 71 h 75"/>
                  <a:gd name="T8" fmla="*/ 21 w 188"/>
                  <a:gd name="T9" fmla="*/ 69 h 75"/>
                  <a:gd name="T10" fmla="*/ 22 w 188"/>
                  <a:gd name="T11" fmla="*/ 71 h 75"/>
                  <a:gd name="T12" fmla="*/ 27 w 188"/>
                  <a:gd name="T13" fmla="*/ 67 h 75"/>
                  <a:gd name="T14" fmla="*/ 30 w 188"/>
                  <a:gd name="T15" fmla="*/ 72 h 75"/>
                  <a:gd name="T16" fmla="*/ 31 w 188"/>
                  <a:gd name="T17" fmla="*/ 74 h 75"/>
                  <a:gd name="T18" fmla="*/ 33 w 188"/>
                  <a:gd name="T19" fmla="*/ 72 h 75"/>
                  <a:gd name="T20" fmla="*/ 37 w 188"/>
                  <a:gd name="T21" fmla="*/ 74 h 75"/>
                  <a:gd name="T22" fmla="*/ 40 w 188"/>
                  <a:gd name="T23" fmla="*/ 69 h 75"/>
                  <a:gd name="T24" fmla="*/ 43 w 188"/>
                  <a:gd name="T25" fmla="*/ 64 h 75"/>
                  <a:gd name="T26" fmla="*/ 45 w 188"/>
                  <a:gd name="T27" fmla="*/ 69 h 75"/>
                  <a:gd name="T28" fmla="*/ 54 w 188"/>
                  <a:gd name="T29" fmla="*/ 69 h 75"/>
                  <a:gd name="T30" fmla="*/ 58 w 188"/>
                  <a:gd name="T31" fmla="*/ 69 h 75"/>
                  <a:gd name="T32" fmla="*/ 62 w 188"/>
                  <a:gd name="T33" fmla="*/ 68 h 75"/>
                  <a:gd name="T34" fmla="*/ 73 w 188"/>
                  <a:gd name="T35" fmla="*/ 66 h 75"/>
                  <a:gd name="T36" fmla="*/ 76 w 188"/>
                  <a:gd name="T37" fmla="*/ 65 h 75"/>
                  <a:gd name="T38" fmla="*/ 77 w 188"/>
                  <a:gd name="T39" fmla="*/ 64 h 75"/>
                  <a:gd name="T40" fmla="*/ 80 w 188"/>
                  <a:gd name="T41" fmla="*/ 62 h 75"/>
                  <a:gd name="T42" fmla="*/ 83 w 188"/>
                  <a:gd name="T43" fmla="*/ 63 h 75"/>
                  <a:gd name="T44" fmla="*/ 86 w 188"/>
                  <a:gd name="T45" fmla="*/ 61 h 75"/>
                  <a:gd name="T46" fmla="*/ 94 w 188"/>
                  <a:gd name="T47" fmla="*/ 61 h 75"/>
                  <a:gd name="T48" fmla="*/ 100 w 188"/>
                  <a:gd name="T49" fmla="*/ 59 h 75"/>
                  <a:gd name="T50" fmla="*/ 105 w 188"/>
                  <a:gd name="T51" fmla="*/ 59 h 75"/>
                  <a:gd name="T52" fmla="*/ 108 w 188"/>
                  <a:gd name="T53" fmla="*/ 57 h 75"/>
                  <a:gd name="T54" fmla="*/ 109 w 188"/>
                  <a:gd name="T55" fmla="*/ 57 h 75"/>
                  <a:gd name="T56" fmla="*/ 114 w 188"/>
                  <a:gd name="T57" fmla="*/ 54 h 75"/>
                  <a:gd name="T58" fmla="*/ 120 w 188"/>
                  <a:gd name="T59" fmla="*/ 53 h 75"/>
                  <a:gd name="T60" fmla="*/ 124 w 188"/>
                  <a:gd name="T61" fmla="*/ 50 h 75"/>
                  <a:gd name="T62" fmla="*/ 127 w 188"/>
                  <a:gd name="T63" fmla="*/ 41 h 75"/>
                  <a:gd name="T64" fmla="*/ 133 w 188"/>
                  <a:gd name="T65" fmla="*/ 44 h 75"/>
                  <a:gd name="T66" fmla="*/ 139 w 188"/>
                  <a:gd name="T67" fmla="*/ 41 h 75"/>
                  <a:gd name="T68" fmla="*/ 144 w 188"/>
                  <a:gd name="T69" fmla="*/ 39 h 75"/>
                  <a:gd name="T70" fmla="*/ 156 w 188"/>
                  <a:gd name="T71" fmla="*/ 34 h 75"/>
                  <a:gd name="T72" fmla="*/ 160 w 188"/>
                  <a:gd name="T73" fmla="*/ 33 h 75"/>
                  <a:gd name="T74" fmla="*/ 170 w 188"/>
                  <a:gd name="T75" fmla="*/ 21 h 75"/>
                  <a:gd name="T76" fmla="*/ 173 w 188"/>
                  <a:gd name="T77" fmla="*/ 18 h 75"/>
                  <a:gd name="T78" fmla="*/ 169 w 188"/>
                  <a:gd name="T79" fmla="*/ 9 h 75"/>
                  <a:gd name="T80" fmla="*/ 149 w 188"/>
                  <a:gd name="T81" fmla="*/ 20 h 75"/>
                  <a:gd name="T82" fmla="*/ 110 w 188"/>
                  <a:gd name="T83" fmla="*/ 42 h 75"/>
                  <a:gd name="T84" fmla="*/ 103 w 188"/>
                  <a:gd name="T85" fmla="*/ 39 h 75"/>
                  <a:gd name="T86" fmla="*/ 88 w 188"/>
                  <a:gd name="T87" fmla="*/ 44 h 75"/>
                  <a:gd name="T88" fmla="*/ 69 w 188"/>
                  <a:gd name="T89" fmla="*/ 48 h 75"/>
                  <a:gd name="T90" fmla="*/ 59 w 188"/>
                  <a:gd name="T91" fmla="*/ 49 h 75"/>
                  <a:gd name="T92" fmla="*/ 44 w 188"/>
                  <a:gd name="T93" fmla="*/ 52 h 75"/>
                  <a:gd name="T94" fmla="*/ 29 w 188"/>
                  <a:gd name="T95" fmla="*/ 53 h 75"/>
                  <a:gd name="T96" fmla="*/ 19 w 188"/>
                  <a:gd name="T97" fmla="*/ 53 h 75"/>
                  <a:gd name="T98" fmla="*/ 10 w 188"/>
                  <a:gd name="T99" fmla="*/ 49 h 75"/>
                  <a:gd name="T100" fmla="*/ 7 w 188"/>
                  <a:gd name="T101" fmla="*/ 47 h 75"/>
                  <a:gd name="T102" fmla="*/ 5 w 188"/>
                  <a:gd name="T103" fmla="*/ 47 h 75"/>
                  <a:gd name="T104" fmla="*/ 3 w 188"/>
                  <a:gd name="T105" fmla="*/ 5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88" h="75">
                    <a:moveTo>
                      <a:pt x="5" y="55"/>
                    </a:moveTo>
                    <a:cubicBezTo>
                      <a:pt x="5" y="55"/>
                      <a:pt x="5" y="55"/>
                      <a:pt x="5" y="55"/>
                    </a:cubicBezTo>
                    <a:cubicBezTo>
                      <a:pt x="5" y="57"/>
                      <a:pt x="5" y="54"/>
                      <a:pt x="6" y="54"/>
                    </a:cubicBezTo>
                    <a:cubicBezTo>
                      <a:pt x="6" y="55"/>
                      <a:pt x="4" y="57"/>
                      <a:pt x="4" y="58"/>
                    </a:cubicBezTo>
                    <a:cubicBezTo>
                      <a:pt x="5" y="58"/>
                      <a:pt x="7" y="58"/>
                      <a:pt x="7" y="60"/>
                    </a:cubicBezTo>
                    <a:cubicBezTo>
                      <a:pt x="8" y="60"/>
                      <a:pt x="10" y="59"/>
                      <a:pt x="11" y="59"/>
                    </a:cubicBezTo>
                    <a:cubicBezTo>
                      <a:pt x="12" y="59"/>
                      <a:pt x="10" y="61"/>
                      <a:pt x="11" y="60"/>
                    </a:cubicBezTo>
                    <a:cubicBezTo>
                      <a:pt x="11" y="61"/>
                      <a:pt x="10" y="62"/>
                      <a:pt x="10" y="63"/>
                    </a:cubicBezTo>
                    <a:cubicBezTo>
                      <a:pt x="10" y="62"/>
                      <a:pt x="11" y="64"/>
                      <a:pt x="12" y="61"/>
                    </a:cubicBezTo>
                    <a:cubicBezTo>
                      <a:pt x="12" y="62"/>
                      <a:pt x="14" y="63"/>
                      <a:pt x="15" y="63"/>
                    </a:cubicBezTo>
                    <a:cubicBezTo>
                      <a:pt x="14" y="63"/>
                      <a:pt x="14" y="64"/>
                      <a:pt x="14" y="65"/>
                    </a:cubicBezTo>
                    <a:cubicBezTo>
                      <a:pt x="15" y="64"/>
                      <a:pt x="16" y="63"/>
                      <a:pt x="17" y="64"/>
                    </a:cubicBezTo>
                    <a:cubicBezTo>
                      <a:pt x="17" y="62"/>
                      <a:pt x="17" y="62"/>
                      <a:pt x="18" y="60"/>
                    </a:cubicBezTo>
                    <a:cubicBezTo>
                      <a:pt x="18" y="60"/>
                      <a:pt x="18" y="59"/>
                      <a:pt x="18" y="60"/>
                    </a:cubicBezTo>
                    <a:cubicBezTo>
                      <a:pt x="18" y="61"/>
                      <a:pt x="17" y="64"/>
                      <a:pt x="18" y="64"/>
                    </a:cubicBezTo>
                    <a:cubicBezTo>
                      <a:pt x="17" y="67"/>
                      <a:pt x="17" y="64"/>
                      <a:pt x="16" y="67"/>
                    </a:cubicBezTo>
                    <a:cubicBezTo>
                      <a:pt x="15" y="69"/>
                      <a:pt x="14" y="68"/>
                      <a:pt x="14" y="67"/>
                    </a:cubicBezTo>
                    <a:cubicBezTo>
                      <a:pt x="12" y="69"/>
                      <a:pt x="14" y="67"/>
                      <a:pt x="14" y="70"/>
                    </a:cubicBezTo>
                    <a:cubicBezTo>
                      <a:pt x="14" y="70"/>
                      <a:pt x="15" y="68"/>
                      <a:pt x="16" y="68"/>
                    </a:cubicBezTo>
                    <a:cubicBezTo>
                      <a:pt x="17" y="67"/>
                      <a:pt x="16" y="67"/>
                      <a:pt x="17" y="66"/>
                    </a:cubicBezTo>
                    <a:cubicBezTo>
                      <a:pt x="19" y="64"/>
                      <a:pt x="18" y="68"/>
                      <a:pt x="18" y="68"/>
                    </a:cubicBezTo>
                    <a:cubicBezTo>
                      <a:pt x="17" y="69"/>
                      <a:pt x="17" y="69"/>
                      <a:pt x="17" y="69"/>
                    </a:cubicBezTo>
                    <a:cubicBezTo>
                      <a:pt x="18" y="70"/>
                      <a:pt x="18" y="68"/>
                      <a:pt x="19" y="69"/>
                    </a:cubicBezTo>
                    <a:cubicBezTo>
                      <a:pt x="19" y="72"/>
                      <a:pt x="18" y="69"/>
                      <a:pt x="17" y="71"/>
                    </a:cubicBezTo>
                    <a:cubicBezTo>
                      <a:pt x="17" y="73"/>
                      <a:pt x="17" y="73"/>
                      <a:pt x="17" y="73"/>
                    </a:cubicBezTo>
                    <a:cubicBezTo>
                      <a:pt x="18" y="74"/>
                      <a:pt x="18" y="70"/>
                      <a:pt x="19" y="72"/>
                    </a:cubicBezTo>
                    <a:cubicBezTo>
                      <a:pt x="19" y="73"/>
                      <a:pt x="19" y="73"/>
                      <a:pt x="19" y="73"/>
                    </a:cubicBezTo>
                    <a:cubicBezTo>
                      <a:pt x="20" y="72"/>
                      <a:pt x="20" y="72"/>
                      <a:pt x="20" y="72"/>
                    </a:cubicBezTo>
                    <a:cubicBezTo>
                      <a:pt x="20" y="71"/>
                      <a:pt x="20" y="69"/>
                      <a:pt x="19" y="69"/>
                    </a:cubicBezTo>
                    <a:cubicBezTo>
                      <a:pt x="20" y="66"/>
                      <a:pt x="20" y="69"/>
                      <a:pt x="21" y="69"/>
                    </a:cubicBezTo>
                    <a:cubicBezTo>
                      <a:pt x="22" y="67"/>
                      <a:pt x="21" y="69"/>
                      <a:pt x="21" y="67"/>
                    </a:cubicBezTo>
                    <a:cubicBezTo>
                      <a:pt x="21" y="65"/>
                      <a:pt x="22" y="65"/>
                      <a:pt x="22" y="65"/>
                    </a:cubicBezTo>
                    <a:cubicBezTo>
                      <a:pt x="23" y="65"/>
                      <a:pt x="22" y="67"/>
                      <a:pt x="22" y="68"/>
                    </a:cubicBezTo>
                    <a:cubicBezTo>
                      <a:pt x="22" y="69"/>
                      <a:pt x="22" y="69"/>
                      <a:pt x="22" y="68"/>
                    </a:cubicBezTo>
                    <a:cubicBezTo>
                      <a:pt x="21" y="69"/>
                      <a:pt x="22" y="71"/>
                      <a:pt x="21" y="73"/>
                    </a:cubicBezTo>
                    <a:cubicBezTo>
                      <a:pt x="21" y="74"/>
                      <a:pt x="22" y="72"/>
                      <a:pt x="22" y="71"/>
                    </a:cubicBezTo>
                    <a:cubicBezTo>
                      <a:pt x="22" y="71"/>
                      <a:pt x="23" y="69"/>
                      <a:pt x="22" y="69"/>
                    </a:cubicBezTo>
                    <a:cubicBezTo>
                      <a:pt x="25" y="64"/>
                      <a:pt x="23" y="72"/>
                      <a:pt x="24" y="72"/>
                    </a:cubicBezTo>
                    <a:cubicBezTo>
                      <a:pt x="24" y="69"/>
                      <a:pt x="26" y="68"/>
                      <a:pt x="26" y="64"/>
                    </a:cubicBezTo>
                    <a:cubicBezTo>
                      <a:pt x="26" y="64"/>
                      <a:pt x="27" y="63"/>
                      <a:pt x="27" y="63"/>
                    </a:cubicBezTo>
                    <a:cubicBezTo>
                      <a:pt x="26" y="65"/>
                      <a:pt x="27" y="65"/>
                      <a:pt x="26" y="67"/>
                    </a:cubicBezTo>
                    <a:cubicBezTo>
                      <a:pt x="27" y="67"/>
                      <a:pt x="27" y="67"/>
                      <a:pt x="27" y="67"/>
                    </a:cubicBezTo>
                    <a:cubicBezTo>
                      <a:pt x="26" y="69"/>
                      <a:pt x="26" y="69"/>
                      <a:pt x="26" y="69"/>
                    </a:cubicBezTo>
                    <a:cubicBezTo>
                      <a:pt x="26" y="71"/>
                      <a:pt x="27" y="72"/>
                      <a:pt x="27" y="73"/>
                    </a:cubicBezTo>
                    <a:cubicBezTo>
                      <a:pt x="28" y="73"/>
                      <a:pt x="27" y="71"/>
                      <a:pt x="28" y="71"/>
                    </a:cubicBezTo>
                    <a:cubicBezTo>
                      <a:pt x="27" y="72"/>
                      <a:pt x="28" y="73"/>
                      <a:pt x="28" y="73"/>
                    </a:cubicBezTo>
                    <a:cubicBezTo>
                      <a:pt x="27" y="72"/>
                      <a:pt x="28" y="70"/>
                      <a:pt x="29" y="70"/>
                    </a:cubicBezTo>
                    <a:cubicBezTo>
                      <a:pt x="29" y="70"/>
                      <a:pt x="30" y="72"/>
                      <a:pt x="30" y="72"/>
                    </a:cubicBezTo>
                    <a:cubicBezTo>
                      <a:pt x="29" y="74"/>
                      <a:pt x="29" y="74"/>
                      <a:pt x="29" y="74"/>
                    </a:cubicBezTo>
                    <a:cubicBezTo>
                      <a:pt x="29" y="72"/>
                      <a:pt x="29" y="75"/>
                      <a:pt x="29" y="74"/>
                    </a:cubicBezTo>
                    <a:cubicBezTo>
                      <a:pt x="30" y="73"/>
                      <a:pt x="30" y="71"/>
                      <a:pt x="30" y="70"/>
                    </a:cubicBezTo>
                    <a:cubicBezTo>
                      <a:pt x="31" y="69"/>
                      <a:pt x="31" y="71"/>
                      <a:pt x="31" y="70"/>
                    </a:cubicBezTo>
                    <a:cubicBezTo>
                      <a:pt x="30" y="72"/>
                      <a:pt x="30" y="72"/>
                      <a:pt x="30" y="72"/>
                    </a:cubicBezTo>
                    <a:cubicBezTo>
                      <a:pt x="31" y="71"/>
                      <a:pt x="30" y="75"/>
                      <a:pt x="31" y="74"/>
                    </a:cubicBezTo>
                    <a:cubicBezTo>
                      <a:pt x="32" y="73"/>
                      <a:pt x="32" y="73"/>
                      <a:pt x="32" y="73"/>
                    </a:cubicBezTo>
                    <a:cubicBezTo>
                      <a:pt x="32" y="74"/>
                      <a:pt x="32" y="74"/>
                      <a:pt x="32" y="74"/>
                    </a:cubicBezTo>
                    <a:cubicBezTo>
                      <a:pt x="32" y="73"/>
                      <a:pt x="32" y="73"/>
                      <a:pt x="33" y="73"/>
                    </a:cubicBezTo>
                    <a:cubicBezTo>
                      <a:pt x="33" y="74"/>
                      <a:pt x="33" y="74"/>
                      <a:pt x="33" y="74"/>
                    </a:cubicBezTo>
                    <a:cubicBezTo>
                      <a:pt x="33" y="73"/>
                      <a:pt x="34" y="71"/>
                      <a:pt x="34" y="73"/>
                    </a:cubicBezTo>
                    <a:cubicBezTo>
                      <a:pt x="34" y="70"/>
                      <a:pt x="33" y="73"/>
                      <a:pt x="33" y="72"/>
                    </a:cubicBezTo>
                    <a:cubicBezTo>
                      <a:pt x="33" y="70"/>
                      <a:pt x="34" y="70"/>
                      <a:pt x="34" y="70"/>
                    </a:cubicBezTo>
                    <a:cubicBezTo>
                      <a:pt x="34" y="72"/>
                      <a:pt x="35" y="70"/>
                      <a:pt x="35" y="70"/>
                    </a:cubicBezTo>
                    <a:cubicBezTo>
                      <a:pt x="35" y="71"/>
                      <a:pt x="35" y="72"/>
                      <a:pt x="36" y="72"/>
                    </a:cubicBezTo>
                    <a:cubicBezTo>
                      <a:pt x="36" y="70"/>
                      <a:pt x="36" y="70"/>
                      <a:pt x="36" y="70"/>
                    </a:cubicBezTo>
                    <a:cubicBezTo>
                      <a:pt x="36" y="74"/>
                      <a:pt x="37" y="70"/>
                      <a:pt x="37" y="71"/>
                    </a:cubicBezTo>
                    <a:cubicBezTo>
                      <a:pt x="37" y="72"/>
                      <a:pt x="37" y="73"/>
                      <a:pt x="37" y="74"/>
                    </a:cubicBezTo>
                    <a:cubicBezTo>
                      <a:pt x="37" y="71"/>
                      <a:pt x="38" y="70"/>
                      <a:pt x="38" y="69"/>
                    </a:cubicBezTo>
                    <a:cubicBezTo>
                      <a:pt x="39" y="70"/>
                      <a:pt x="38" y="72"/>
                      <a:pt x="38" y="74"/>
                    </a:cubicBezTo>
                    <a:cubicBezTo>
                      <a:pt x="38" y="72"/>
                      <a:pt x="39" y="75"/>
                      <a:pt x="39" y="73"/>
                    </a:cubicBezTo>
                    <a:cubicBezTo>
                      <a:pt x="39" y="72"/>
                      <a:pt x="39" y="71"/>
                      <a:pt x="39" y="70"/>
                    </a:cubicBezTo>
                    <a:cubicBezTo>
                      <a:pt x="40" y="70"/>
                      <a:pt x="39" y="71"/>
                      <a:pt x="40" y="72"/>
                    </a:cubicBezTo>
                    <a:cubicBezTo>
                      <a:pt x="40" y="72"/>
                      <a:pt x="41" y="69"/>
                      <a:pt x="40" y="69"/>
                    </a:cubicBezTo>
                    <a:cubicBezTo>
                      <a:pt x="41" y="69"/>
                      <a:pt x="41" y="67"/>
                      <a:pt x="42" y="68"/>
                    </a:cubicBezTo>
                    <a:cubicBezTo>
                      <a:pt x="42" y="70"/>
                      <a:pt x="41" y="69"/>
                      <a:pt x="41" y="70"/>
                    </a:cubicBezTo>
                    <a:cubicBezTo>
                      <a:pt x="42" y="70"/>
                      <a:pt x="41" y="66"/>
                      <a:pt x="42" y="66"/>
                    </a:cubicBezTo>
                    <a:cubicBezTo>
                      <a:pt x="42" y="65"/>
                      <a:pt x="42" y="62"/>
                      <a:pt x="43" y="61"/>
                    </a:cubicBezTo>
                    <a:cubicBezTo>
                      <a:pt x="44" y="62"/>
                      <a:pt x="42" y="62"/>
                      <a:pt x="43" y="64"/>
                    </a:cubicBezTo>
                    <a:cubicBezTo>
                      <a:pt x="43" y="64"/>
                      <a:pt x="43" y="64"/>
                      <a:pt x="43" y="64"/>
                    </a:cubicBezTo>
                    <a:cubicBezTo>
                      <a:pt x="44" y="67"/>
                      <a:pt x="42" y="68"/>
                      <a:pt x="43" y="71"/>
                    </a:cubicBezTo>
                    <a:cubicBezTo>
                      <a:pt x="43" y="70"/>
                      <a:pt x="43" y="70"/>
                      <a:pt x="43" y="70"/>
                    </a:cubicBezTo>
                    <a:cubicBezTo>
                      <a:pt x="43" y="73"/>
                      <a:pt x="43" y="73"/>
                      <a:pt x="43" y="73"/>
                    </a:cubicBezTo>
                    <a:cubicBezTo>
                      <a:pt x="43" y="71"/>
                      <a:pt x="44" y="72"/>
                      <a:pt x="44" y="72"/>
                    </a:cubicBezTo>
                    <a:cubicBezTo>
                      <a:pt x="44" y="70"/>
                      <a:pt x="44" y="72"/>
                      <a:pt x="44" y="71"/>
                    </a:cubicBezTo>
                    <a:cubicBezTo>
                      <a:pt x="44" y="71"/>
                      <a:pt x="45" y="68"/>
                      <a:pt x="45" y="69"/>
                    </a:cubicBezTo>
                    <a:cubicBezTo>
                      <a:pt x="45" y="70"/>
                      <a:pt x="46" y="71"/>
                      <a:pt x="45" y="72"/>
                    </a:cubicBezTo>
                    <a:cubicBezTo>
                      <a:pt x="46" y="73"/>
                      <a:pt x="45" y="70"/>
                      <a:pt x="46" y="71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8" y="72"/>
                      <a:pt x="50" y="72"/>
                      <a:pt x="52" y="68"/>
                    </a:cubicBezTo>
                    <a:cubicBezTo>
                      <a:pt x="52" y="70"/>
                      <a:pt x="53" y="70"/>
                      <a:pt x="54" y="71"/>
                    </a:cubicBezTo>
                    <a:cubicBezTo>
                      <a:pt x="53" y="70"/>
                      <a:pt x="54" y="69"/>
                      <a:pt x="54" y="69"/>
                    </a:cubicBezTo>
                    <a:cubicBezTo>
                      <a:pt x="55" y="71"/>
                      <a:pt x="55" y="71"/>
                      <a:pt x="55" y="71"/>
                    </a:cubicBezTo>
                    <a:cubicBezTo>
                      <a:pt x="56" y="72"/>
                      <a:pt x="56" y="70"/>
                      <a:pt x="57" y="69"/>
                    </a:cubicBezTo>
                    <a:cubicBezTo>
                      <a:pt x="57" y="70"/>
                      <a:pt x="57" y="70"/>
                      <a:pt x="57" y="70"/>
                    </a:cubicBezTo>
                    <a:cubicBezTo>
                      <a:pt x="58" y="71"/>
                      <a:pt x="57" y="69"/>
                      <a:pt x="58" y="69"/>
                    </a:cubicBezTo>
                    <a:cubicBezTo>
                      <a:pt x="58" y="70"/>
                      <a:pt x="58" y="70"/>
                      <a:pt x="58" y="70"/>
                    </a:cubicBezTo>
                    <a:cubicBezTo>
                      <a:pt x="58" y="69"/>
                      <a:pt x="58" y="69"/>
                      <a:pt x="58" y="69"/>
                    </a:cubicBezTo>
                    <a:cubicBezTo>
                      <a:pt x="59" y="68"/>
                      <a:pt x="59" y="68"/>
                      <a:pt x="59" y="70"/>
                    </a:cubicBezTo>
                    <a:cubicBezTo>
                      <a:pt x="60" y="70"/>
                      <a:pt x="60" y="69"/>
                      <a:pt x="59" y="69"/>
                    </a:cubicBezTo>
                    <a:cubicBezTo>
                      <a:pt x="60" y="70"/>
                      <a:pt x="61" y="70"/>
                      <a:pt x="62" y="69"/>
                    </a:cubicBezTo>
                    <a:cubicBezTo>
                      <a:pt x="62" y="68"/>
                      <a:pt x="62" y="68"/>
                      <a:pt x="62" y="66"/>
                    </a:cubicBezTo>
                    <a:cubicBezTo>
                      <a:pt x="61" y="64"/>
                      <a:pt x="62" y="67"/>
                      <a:pt x="62" y="65"/>
                    </a:cubicBezTo>
                    <a:cubicBezTo>
                      <a:pt x="62" y="66"/>
                      <a:pt x="63" y="67"/>
                      <a:pt x="62" y="68"/>
                    </a:cubicBezTo>
                    <a:cubicBezTo>
                      <a:pt x="64" y="71"/>
                      <a:pt x="65" y="68"/>
                      <a:pt x="67" y="68"/>
                    </a:cubicBezTo>
                    <a:cubicBezTo>
                      <a:pt x="67" y="67"/>
                      <a:pt x="67" y="67"/>
                      <a:pt x="67" y="67"/>
                    </a:cubicBezTo>
                    <a:cubicBezTo>
                      <a:pt x="68" y="69"/>
                      <a:pt x="69" y="67"/>
                      <a:pt x="70" y="67"/>
                    </a:cubicBezTo>
                    <a:cubicBezTo>
                      <a:pt x="70" y="66"/>
                      <a:pt x="70" y="64"/>
                      <a:pt x="71" y="64"/>
                    </a:cubicBezTo>
                    <a:cubicBezTo>
                      <a:pt x="71" y="61"/>
                      <a:pt x="71" y="66"/>
                      <a:pt x="72" y="67"/>
                    </a:cubicBezTo>
                    <a:cubicBezTo>
                      <a:pt x="72" y="66"/>
                      <a:pt x="73" y="66"/>
                      <a:pt x="73" y="66"/>
                    </a:cubicBezTo>
                    <a:cubicBezTo>
                      <a:pt x="73" y="66"/>
                      <a:pt x="73" y="66"/>
                      <a:pt x="73" y="66"/>
                    </a:cubicBezTo>
                    <a:cubicBezTo>
                      <a:pt x="73" y="65"/>
                      <a:pt x="73" y="65"/>
                      <a:pt x="74" y="65"/>
                    </a:cubicBezTo>
                    <a:cubicBezTo>
                      <a:pt x="74" y="66"/>
                      <a:pt x="74" y="66"/>
                      <a:pt x="74" y="66"/>
                    </a:cubicBezTo>
                    <a:cubicBezTo>
                      <a:pt x="74" y="66"/>
                      <a:pt x="75" y="67"/>
                      <a:pt x="75" y="67"/>
                    </a:cubicBezTo>
                    <a:cubicBezTo>
                      <a:pt x="75" y="65"/>
                      <a:pt x="76" y="66"/>
                      <a:pt x="76" y="64"/>
                    </a:cubicBezTo>
                    <a:cubicBezTo>
                      <a:pt x="76" y="65"/>
                      <a:pt x="76" y="65"/>
                      <a:pt x="76" y="65"/>
                    </a:cubicBezTo>
                    <a:cubicBezTo>
                      <a:pt x="76" y="63"/>
                      <a:pt x="76" y="63"/>
                      <a:pt x="76" y="63"/>
                    </a:cubicBezTo>
                    <a:cubicBezTo>
                      <a:pt x="77" y="64"/>
                      <a:pt x="77" y="64"/>
                      <a:pt x="77" y="64"/>
                    </a:cubicBezTo>
                    <a:cubicBezTo>
                      <a:pt x="77" y="66"/>
                      <a:pt x="77" y="66"/>
                      <a:pt x="77" y="66"/>
                    </a:cubicBezTo>
                    <a:cubicBezTo>
                      <a:pt x="78" y="67"/>
                      <a:pt x="77" y="64"/>
                      <a:pt x="77" y="63"/>
                    </a:cubicBezTo>
                    <a:cubicBezTo>
                      <a:pt x="77" y="62"/>
                      <a:pt x="78" y="64"/>
                      <a:pt x="78" y="64"/>
                    </a:cubicBezTo>
                    <a:cubicBezTo>
                      <a:pt x="78" y="65"/>
                      <a:pt x="78" y="64"/>
                      <a:pt x="77" y="64"/>
                    </a:cubicBezTo>
                    <a:cubicBezTo>
                      <a:pt x="77" y="66"/>
                      <a:pt x="78" y="65"/>
                      <a:pt x="78" y="66"/>
                    </a:cubicBezTo>
                    <a:cubicBezTo>
                      <a:pt x="78" y="66"/>
                      <a:pt x="78" y="64"/>
                      <a:pt x="78" y="64"/>
                    </a:cubicBezTo>
                    <a:cubicBezTo>
                      <a:pt x="79" y="64"/>
                      <a:pt x="79" y="64"/>
                      <a:pt x="80" y="65"/>
                    </a:cubicBezTo>
                    <a:cubicBezTo>
                      <a:pt x="80" y="64"/>
                      <a:pt x="80" y="65"/>
                      <a:pt x="80" y="64"/>
                    </a:cubicBezTo>
                    <a:cubicBezTo>
                      <a:pt x="80" y="64"/>
                      <a:pt x="79" y="63"/>
                      <a:pt x="79" y="62"/>
                    </a:cubicBezTo>
                    <a:cubicBezTo>
                      <a:pt x="79" y="62"/>
                      <a:pt x="80" y="61"/>
                      <a:pt x="80" y="62"/>
                    </a:cubicBezTo>
                    <a:cubicBezTo>
                      <a:pt x="80" y="63"/>
                      <a:pt x="80" y="63"/>
                      <a:pt x="80" y="63"/>
                    </a:cubicBezTo>
                    <a:cubicBezTo>
                      <a:pt x="80" y="62"/>
                      <a:pt x="81" y="62"/>
                      <a:pt x="80" y="61"/>
                    </a:cubicBezTo>
                    <a:cubicBezTo>
                      <a:pt x="81" y="63"/>
                      <a:pt x="81" y="63"/>
                      <a:pt x="81" y="63"/>
                    </a:cubicBezTo>
                    <a:cubicBezTo>
                      <a:pt x="81" y="62"/>
                      <a:pt x="81" y="62"/>
                      <a:pt x="82" y="61"/>
                    </a:cubicBezTo>
                    <a:cubicBezTo>
                      <a:pt x="82" y="63"/>
                      <a:pt x="82" y="65"/>
                      <a:pt x="83" y="65"/>
                    </a:cubicBezTo>
                    <a:cubicBezTo>
                      <a:pt x="83" y="63"/>
                      <a:pt x="83" y="63"/>
                      <a:pt x="83" y="63"/>
                    </a:cubicBezTo>
                    <a:cubicBezTo>
                      <a:pt x="84" y="63"/>
                      <a:pt x="84" y="64"/>
                      <a:pt x="84" y="65"/>
                    </a:cubicBezTo>
                    <a:cubicBezTo>
                      <a:pt x="85" y="65"/>
                      <a:pt x="84" y="60"/>
                      <a:pt x="85" y="61"/>
                    </a:cubicBezTo>
                    <a:cubicBezTo>
                      <a:pt x="85" y="63"/>
                      <a:pt x="86" y="63"/>
                      <a:pt x="86" y="64"/>
                    </a:cubicBezTo>
                    <a:cubicBezTo>
                      <a:pt x="86" y="63"/>
                      <a:pt x="86" y="63"/>
                      <a:pt x="86" y="62"/>
                    </a:cubicBezTo>
                    <a:cubicBezTo>
                      <a:pt x="86" y="62"/>
                      <a:pt x="86" y="64"/>
                      <a:pt x="86" y="63"/>
                    </a:cubicBezTo>
                    <a:cubicBezTo>
                      <a:pt x="85" y="61"/>
                      <a:pt x="86" y="62"/>
                      <a:pt x="86" y="61"/>
                    </a:cubicBezTo>
                    <a:cubicBezTo>
                      <a:pt x="88" y="65"/>
                      <a:pt x="89" y="62"/>
                      <a:pt x="91" y="64"/>
                    </a:cubicBezTo>
                    <a:cubicBezTo>
                      <a:pt x="90" y="61"/>
                      <a:pt x="91" y="63"/>
                      <a:pt x="91" y="62"/>
                    </a:cubicBezTo>
                    <a:cubicBezTo>
                      <a:pt x="92" y="64"/>
                      <a:pt x="92" y="61"/>
                      <a:pt x="93" y="63"/>
                    </a:cubicBezTo>
                    <a:cubicBezTo>
                      <a:pt x="92" y="60"/>
                      <a:pt x="92" y="60"/>
                      <a:pt x="92" y="60"/>
                    </a:cubicBezTo>
                    <a:cubicBezTo>
                      <a:pt x="93" y="61"/>
                      <a:pt x="92" y="56"/>
                      <a:pt x="94" y="59"/>
                    </a:cubicBezTo>
                    <a:cubicBezTo>
                      <a:pt x="94" y="60"/>
                      <a:pt x="94" y="61"/>
                      <a:pt x="94" y="61"/>
                    </a:cubicBezTo>
                    <a:cubicBezTo>
                      <a:pt x="95" y="64"/>
                      <a:pt x="95" y="59"/>
                      <a:pt x="96" y="62"/>
                    </a:cubicBezTo>
                    <a:cubicBezTo>
                      <a:pt x="96" y="61"/>
                      <a:pt x="95" y="59"/>
                      <a:pt x="96" y="58"/>
                    </a:cubicBezTo>
                    <a:cubicBezTo>
                      <a:pt x="96" y="59"/>
                      <a:pt x="98" y="60"/>
                      <a:pt x="98" y="60"/>
                    </a:cubicBezTo>
                    <a:cubicBezTo>
                      <a:pt x="98" y="60"/>
                      <a:pt x="98" y="59"/>
                      <a:pt x="98" y="60"/>
                    </a:cubicBezTo>
                    <a:cubicBezTo>
                      <a:pt x="99" y="61"/>
                      <a:pt x="98" y="61"/>
                      <a:pt x="98" y="61"/>
                    </a:cubicBezTo>
                    <a:cubicBezTo>
                      <a:pt x="99" y="62"/>
                      <a:pt x="99" y="60"/>
                      <a:pt x="100" y="59"/>
                    </a:cubicBezTo>
                    <a:cubicBezTo>
                      <a:pt x="101" y="61"/>
                      <a:pt x="101" y="60"/>
                      <a:pt x="102" y="61"/>
                    </a:cubicBezTo>
                    <a:cubicBezTo>
                      <a:pt x="102" y="58"/>
                      <a:pt x="104" y="61"/>
                      <a:pt x="103" y="58"/>
                    </a:cubicBezTo>
                    <a:cubicBezTo>
                      <a:pt x="103" y="59"/>
                      <a:pt x="103" y="59"/>
                      <a:pt x="103" y="59"/>
                    </a:cubicBezTo>
                    <a:cubicBezTo>
                      <a:pt x="104" y="58"/>
                      <a:pt x="103" y="56"/>
                      <a:pt x="104" y="56"/>
                    </a:cubicBezTo>
                    <a:cubicBezTo>
                      <a:pt x="104" y="58"/>
                      <a:pt x="104" y="58"/>
                      <a:pt x="104" y="58"/>
                    </a:cubicBezTo>
                    <a:cubicBezTo>
                      <a:pt x="105" y="61"/>
                      <a:pt x="105" y="58"/>
                      <a:pt x="105" y="59"/>
                    </a:cubicBezTo>
                    <a:cubicBezTo>
                      <a:pt x="105" y="58"/>
                      <a:pt x="106" y="59"/>
                      <a:pt x="106" y="58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7" y="55"/>
                      <a:pt x="107" y="58"/>
                      <a:pt x="107" y="58"/>
                    </a:cubicBezTo>
                    <a:cubicBezTo>
                      <a:pt x="107" y="59"/>
                      <a:pt x="108" y="58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9" y="57"/>
                    </a:cubicBezTo>
                    <a:cubicBezTo>
                      <a:pt x="109" y="57"/>
                      <a:pt x="109" y="57"/>
                      <a:pt x="109" y="57"/>
                    </a:cubicBezTo>
                    <a:cubicBezTo>
                      <a:pt x="109" y="57"/>
                      <a:pt x="109" y="57"/>
                      <a:pt x="109" y="58"/>
                    </a:cubicBezTo>
                    <a:cubicBezTo>
                      <a:pt x="109" y="59"/>
                      <a:pt x="109" y="59"/>
                      <a:pt x="109" y="59"/>
                    </a:cubicBezTo>
                    <a:cubicBezTo>
                      <a:pt x="110" y="59"/>
                      <a:pt x="110" y="57"/>
                      <a:pt x="110" y="57"/>
                    </a:cubicBezTo>
                    <a:cubicBezTo>
                      <a:pt x="111" y="58"/>
                      <a:pt x="113" y="56"/>
                      <a:pt x="113" y="55"/>
                    </a:cubicBezTo>
                    <a:cubicBezTo>
                      <a:pt x="113" y="55"/>
                      <a:pt x="113" y="56"/>
                      <a:pt x="113" y="55"/>
                    </a:cubicBezTo>
                    <a:cubicBezTo>
                      <a:pt x="114" y="55"/>
                      <a:pt x="114" y="53"/>
                      <a:pt x="114" y="54"/>
                    </a:cubicBezTo>
                    <a:cubicBezTo>
                      <a:pt x="114" y="54"/>
                      <a:pt x="115" y="55"/>
                      <a:pt x="115" y="55"/>
                    </a:cubicBezTo>
                    <a:cubicBezTo>
                      <a:pt x="115" y="56"/>
                      <a:pt x="115" y="54"/>
                      <a:pt x="115" y="54"/>
                    </a:cubicBezTo>
                    <a:cubicBezTo>
                      <a:pt x="116" y="56"/>
                      <a:pt x="116" y="52"/>
                      <a:pt x="118" y="53"/>
                    </a:cubicBezTo>
                    <a:cubicBezTo>
                      <a:pt x="118" y="53"/>
                      <a:pt x="118" y="54"/>
                      <a:pt x="118" y="55"/>
                    </a:cubicBezTo>
                    <a:cubicBezTo>
                      <a:pt x="119" y="54"/>
                      <a:pt x="119" y="53"/>
                      <a:pt x="120" y="51"/>
                    </a:cubicBezTo>
                    <a:cubicBezTo>
                      <a:pt x="120" y="53"/>
                      <a:pt x="120" y="53"/>
                      <a:pt x="120" y="53"/>
                    </a:cubicBezTo>
                    <a:cubicBezTo>
                      <a:pt x="120" y="52"/>
                      <a:pt x="121" y="52"/>
                      <a:pt x="121" y="51"/>
                    </a:cubicBezTo>
                    <a:cubicBezTo>
                      <a:pt x="120" y="50"/>
                      <a:pt x="120" y="48"/>
                      <a:pt x="121" y="49"/>
                    </a:cubicBezTo>
                    <a:cubicBezTo>
                      <a:pt x="121" y="49"/>
                      <a:pt x="121" y="49"/>
                      <a:pt x="121" y="49"/>
                    </a:cubicBezTo>
                    <a:cubicBezTo>
                      <a:pt x="122" y="48"/>
                      <a:pt x="122" y="48"/>
                      <a:pt x="122" y="48"/>
                    </a:cubicBezTo>
                    <a:cubicBezTo>
                      <a:pt x="122" y="48"/>
                      <a:pt x="122" y="48"/>
                      <a:pt x="122" y="49"/>
                    </a:cubicBezTo>
                    <a:cubicBezTo>
                      <a:pt x="123" y="51"/>
                      <a:pt x="124" y="50"/>
                      <a:pt x="124" y="50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4" y="48"/>
                      <a:pt x="125" y="50"/>
                      <a:pt x="125" y="50"/>
                    </a:cubicBezTo>
                    <a:cubicBezTo>
                      <a:pt x="125" y="45"/>
                      <a:pt x="125" y="45"/>
                      <a:pt x="125" y="45"/>
                    </a:cubicBezTo>
                    <a:cubicBezTo>
                      <a:pt x="125" y="45"/>
                      <a:pt x="126" y="47"/>
                      <a:pt x="126" y="48"/>
                    </a:cubicBezTo>
                    <a:cubicBezTo>
                      <a:pt x="127" y="47"/>
                      <a:pt x="126" y="44"/>
                      <a:pt x="126" y="42"/>
                    </a:cubicBezTo>
                    <a:cubicBezTo>
                      <a:pt x="127" y="43"/>
                      <a:pt x="127" y="41"/>
                      <a:pt x="127" y="41"/>
                    </a:cubicBezTo>
                    <a:cubicBezTo>
                      <a:pt x="128" y="42"/>
                      <a:pt x="127" y="41"/>
                      <a:pt x="127" y="42"/>
                    </a:cubicBezTo>
                    <a:cubicBezTo>
                      <a:pt x="128" y="43"/>
                      <a:pt x="128" y="43"/>
                      <a:pt x="128" y="43"/>
                    </a:cubicBezTo>
                    <a:cubicBezTo>
                      <a:pt x="128" y="44"/>
                      <a:pt x="129" y="46"/>
                      <a:pt x="129" y="47"/>
                    </a:cubicBezTo>
                    <a:cubicBezTo>
                      <a:pt x="129" y="46"/>
                      <a:pt x="131" y="46"/>
                      <a:pt x="132" y="46"/>
                    </a:cubicBezTo>
                    <a:cubicBezTo>
                      <a:pt x="130" y="44"/>
                      <a:pt x="132" y="45"/>
                      <a:pt x="132" y="42"/>
                    </a:cubicBezTo>
                    <a:cubicBezTo>
                      <a:pt x="132" y="41"/>
                      <a:pt x="133" y="44"/>
                      <a:pt x="133" y="44"/>
                    </a:cubicBezTo>
                    <a:cubicBezTo>
                      <a:pt x="134" y="43"/>
                      <a:pt x="135" y="44"/>
                      <a:pt x="136" y="43"/>
                    </a:cubicBezTo>
                    <a:cubicBezTo>
                      <a:pt x="136" y="43"/>
                      <a:pt x="136" y="43"/>
                      <a:pt x="136" y="43"/>
                    </a:cubicBezTo>
                    <a:cubicBezTo>
                      <a:pt x="136" y="42"/>
                      <a:pt x="138" y="43"/>
                      <a:pt x="138" y="40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139" y="42"/>
                      <a:pt x="137" y="39"/>
                      <a:pt x="139" y="40"/>
                    </a:cubicBezTo>
                    <a:cubicBezTo>
                      <a:pt x="139" y="41"/>
                      <a:pt x="139" y="41"/>
                      <a:pt x="139" y="41"/>
                    </a:cubicBezTo>
                    <a:cubicBezTo>
                      <a:pt x="139" y="40"/>
                      <a:pt x="140" y="42"/>
                      <a:pt x="140" y="39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41" y="40"/>
                      <a:pt x="142" y="40"/>
                      <a:pt x="142" y="38"/>
                    </a:cubicBezTo>
                    <a:cubicBezTo>
                      <a:pt x="142" y="40"/>
                      <a:pt x="142" y="40"/>
                      <a:pt x="142" y="40"/>
                    </a:cubicBezTo>
                    <a:cubicBezTo>
                      <a:pt x="143" y="41"/>
                      <a:pt x="142" y="38"/>
                      <a:pt x="143" y="38"/>
                    </a:cubicBezTo>
                    <a:cubicBezTo>
                      <a:pt x="143" y="38"/>
                      <a:pt x="144" y="39"/>
                      <a:pt x="144" y="39"/>
                    </a:cubicBezTo>
                    <a:cubicBezTo>
                      <a:pt x="143" y="38"/>
                      <a:pt x="144" y="38"/>
                      <a:pt x="144" y="37"/>
                    </a:cubicBezTo>
                    <a:cubicBezTo>
                      <a:pt x="146" y="39"/>
                      <a:pt x="146" y="39"/>
                      <a:pt x="146" y="39"/>
                    </a:cubicBezTo>
                    <a:cubicBezTo>
                      <a:pt x="149" y="37"/>
                      <a:pt x="152" y="36"/>
                      <a:pt x="154" y="33"/>
                    </a:cubicBezTo>
                    <a:cubicBezTo>
                      <a:pt x="156" y="35"/>
                      <a:pt x="154" y="35"/>
                      <a:pt x="155" y="36"/>
                    </a:cubicBezTo>
                    <a:cubicBezTo>
                      <a:pt x="154" y="34"/>
                      <a:pt x="155" y="35"/>
                      <a:pt x="156" y="34"/>
                    </a:cubicBezTo>
                    <a:cubicBezTo>
                      <a:pt x="156" y="34"/>
                      <a:pt x="156" y="34"/>
                      <a:pt x="156" y="34"/>
                    </a:cubicBezTo>
                    <a:cubicBezTo>
                      <a:pt x="156" y="34"/>
                      <a:pt x="157" y="35"/>
                      <a:pt x="157" y="34"/>
                    </a:cubicBezTo>
                    <a:cubicBezTo>
                      <a:pt x="157" y="34"/>
                      <a:pt x="157" y="34"/>
                      <a:pt x="157" y="34"/>
                    </a:cubicBezTo>
                    <a:cubicBezTo>
                      <a:pt x="157" y="32"/>
                      <a:pt x="159" y="36"/>
                      <a:pt x="158" y="33"/>
                    </a:cubicBezTo>
                    <a:cubicBezTo>
                      <a:pt x="159" y="34"/>
                      <a:pt x="159" y="34"/>
                      <a:pt x="159" y="34"/>
                    </a:cubicBezTo>
                    <a:cubicBezTo>
                      <a:pt x="158" y="32"/>
                      <a:pt x="160" y="35"/>
                      <a:pt x="160" y="33"/>
                    </a:cubicBezTo>
                    <a:cubicBezTo>
                      <a:pt x="160" y="33"/>
                      <a:pt x="160" y="33"/>
                      <a:pt x="160" y="33"/>
                    </a:cubicBezTo>
                    <a:cubicBezTo>
                      <a:pt x="161" y="34"/>
                      <a:pt x="160" y="30"/>
                      <a:pt x="161" y="32"/>
                    </a:cubicBezTo>
                    <a:cubicBezTo>
                      <a:pt x="162" y="31"/>
                      <a:pt x="162" y="30"/>
                      <a:pt x="161" y="28"/>
                    </a:cubicBezTo>
                    <a:cubicBezTo>
                      <a:pt x="162" y="30"/>
                      <a:pt x="162" y="30"/>
                      <a:pt x="162" y="30"/>
                    </a:cubicBezTo>
                    <a:cubicBezTo>
                      <a:pt x="164" y="28"/>
                      <a:pt x="167" y="27"/>
                      <a:pt x="167" y="24"/>
                    </a:cubicBezTo>
                    <a:cubicBezTo>
                      <a:pt x="168" y="25"/>
                      <a:pt x="168" y="25"/>
                      <a:pt x="168" y="25"/>
                    </a:cubicBezTo>
                    <a:cubicBezTo>
                      <a:pt x="167" y="22"/>
                      <a:pt x="171" y="25"/>
                      <a:pt x="170" y="21"/>
                    </a:cubicBezTo>
                    <a:cubicBezTo>
                      <a:pt x="169" y="19"/>
                      <a:pt x="169" y="19"/>
                      <a:pt x="169" y="19"/>
                    </a:cubicBezTo>
                    <a:cubicBezTo>
                      <a:pt x="171" y="21"/>
                      <a:pt x="171" y="21"/>
                      <a:pt x="171" y="21"/>
                    </a:cubicBezTo>
                    <a:cubicBezTo>
                      <a:pt x="170" y="20"/>
                      <a:pt x="172" y="20"/>
                      <a:pt x="171" y="19"/>
                    </a:cubicBezTo>
                    <a:cubicBezTo>
                      <a:pt x="171" y="19"/>
                      <a:pt x="171" y="19"/>
                      <a:pt x="172" y="20"/>
                    </a:cubicBezTo>
                    <a:cubicBezTo>
                      <a:pt x="172" y="20"/>
                      <a:pt x="171" y="17"/>
                      <a:pt x="172" y="17"/>
                    </a:cubicBezTo>
                    <a:cubicBezTo>
                      <a:pt x="173" y="18"/>
                      <a:pt x="173" y="18"/>
                      <a:pt x="173" y="18"/>
                    </a:cubicBezTo>
                    <a:cubicBezTo>
                      <a:pt x="177" y="19"/>
                      <a:pt x="182" y="18"/>
                      <a:pt x="181" y="13"/>
                    </a:cubicBezTo>
                    <a:cubicBezTo>
                      <a:pt x="181" y="12"/>
                      <a:pt x="183" y="14"/>
                      <a:pt x="183" y="14"/>
                    </a:cubicBezTo>
                    <a:cubicBezTo>
                      <a:pt x="182" y="10"/>
                      <a:pt x="188" y="11"/>
                      <a:pt x="186" y="6"/>
                    </a:cubicBezTo>
                    <a:cubicBezTo>
                      <a:pt x="186" y="4"/>
                      <a:pt x="182" y="0"/>
                      <a:pt x="182" y="0"/>
                    </a:cubicBezTo>
                    <a:cubicBezTo>
                      <a:pt x="180" y="4"/>
                      <a:pt x="176" y="5"/>
                      <a:pt x="171" y="6"/>
                    </a:cubicBezTo>
                    <a:cubicBezTo>
                      <a:pt x="171" y="7"/>
                      <a:pt x="170" y="9"/>
                      <a:pt x="169" y="9"/>
                    </a:cubicBezTo>
                    <a:cubicBezTo>
                      <a:pt x="165" y="12"/>
                      <a:pt x="158" y="11"/>
                      <a:pt x="154" y="16"/>
                    </a:cubicBezTo>
                    <a:cubicBezTo>
                      <a:pt x="155" y="16"/>
                      <a:pt x="155" y="18"/>
                      <a:pt x="155" y="18"/>
                    </a:cubicBezTo>
                    <a:cubicBezTo>
                      <a:pt x="155" y="18"/>
                      <a:pt x="155" y="18"/>
                      <a:pt x="155" y="18"/>
                    </a:cubicBezTo>
                    <a:cubicBezTo>
                      <a:pt x="155" y="19"/>
                      <a:pt x="155" y="19"/>
                      <a:pt x="155" y="19"/>
                    </a:cubicBezTo>
                    <a:cubicBezTo>
                      <a:pt x="155" y="19"/>
                      <a:pt x="154" y="18"/>
                      <a:pt x="154" y="17"/>
                    </a:cubicBezTo>
                    <a:cubicBezTo>
                      <a:pt x="153" y="19"/>
                      <a:pt x="151" y="20"/>
                      <a:pt x="149" y="20"/>
                    </a:cubicBezTo>
                    <a:cubicBezTo>
                      <a:pt x="150" y="22"/>
                      <a:pt x="148" y="21"/>
                      <a:pt x="149" y="23"/>
                    </a:cubicBezTo>
                    <a:cubicBezTo>
                      <a:pt x="148" y="22"/>
                      <a:pt x="148" y="22"/>
                      <a:pt x="148" y="22"/>
                    </a:cubicBezTo>
                    <a:cubicBezTo>
                      <a:pt x="147" y="24"/>
                      <a:pt x="147" y="24"/>
                      <a:pt x="145" y="22"/>
                    </a:cubicBezTo>
                    <a:cubicBezTo>
                      <a:pt x="139" y="23"/>
                      <a:pt x="134" y="27"/>
                      <a:pt x="128" y="28"/>
                    </a:cubicBezTo>
                    <a:cubicBezTo>
                      <a:pt x="123" y="30"/>
                      <a:pt x="118" y="35"/>
                      <a:pt x="112" y="37"/>
                    </a:cubicBezTo>
                    <a:cubicBezTo>
                      <a:pt x="112" y="40"/>
                      <a:pt x="110" y="39"/>
                      <a:pt x="110" y="42"/>
                    </a:cubicBezTo>
                    <a:cubicBezTo>
                      <a:pt x="110" y="41"/>
                      <a:pt x="110" y="41"/>
                      <a:pt x="110" y="41"/>
                    </a:cubicBezTo>
                    <a:cubicBezTo>
                      <a:pt x="109" y="43"/>
                      <a:pt x="109" y="41"/>
                      <a:pt x="107" y="40"/>
                    </a:cubicBezTo>
                    <a:cubicBezTo>
                      <a:pt x="107" y="42"/>
                      <a:pt x="107" y="41"/>
                      <a:pt x="107" y="43"/>
                    </a:cubicBezTo>
                    <a:cubicBezTo>
                      <a:pt x="107" y="45"/>
                      <a:pt x="106" y="40"/>
                      <a:pt x="106" y="41"/>
                    </a:cubicBezTo>
                    <a:cubicBezTo>
                      <a:pt x="105" y="41"/>
                      <a:pt x="106" y="42"/>
                      <a:pt x="106" y="42"/>
                    </a:cubicBezTo>
                    <a:cubicBezTo>
                      <a:pt x="105" y="45"/>
                      <a:pt x="106" y="41"/>
                      <a:pt x="103" y="39"/>
                    </a:cubicBezTo>
                    <a:cubicBezTo>
                      <a:pt x="101" y="41"/>
                      <a:pt x="98" y="44"/>
                      <a:pt x="95" y="43"/>
                    </a:cubicBezTo>
                    <a:cubicBezTo>
                      <a:pt x="95" y="43"/>
                      <a:pt x="96" y="44"/>
                      <a:pt x="96" y="44"/>
                    </a:cubicBezTo>
                    <a:cubicBezTo>
                      <a:pt x="95" y="41"/>
                      <a:pt x="95" y="46"/>
                      <a:pt x="94" y="44"/>
                    </a:cubicBezTo>
                    <a:cubicBezTo>
                      <a:pt x="94" y="44"/>
                      <a:pt x="94" y="43"/>
                      <a:pt x="94" y="43"/>
                    </a:cubicBezTo>
                    <a:cubicBezTo>
                      <a:pt x="93" y="42"/>
                      <a:pt x="92" y="44"/>
                      <a:pt x="91" y="43"/>
                    </a:cubicBezTo>
                    <a:cubicBezTo>
                      <a:pt x="90" y="45"/>
                      <a:pt x="88" y="42"/>
                      <a:pt x="88" y="44"/>
                    </a:cubicBezTo>
                    <a:cubicBezTo>
                      <a:pt x="88" y="43"/>
                      <a:pt x="87" y="43"/>
                      <a:pt x="87" y="43"/>
                    </a:cubicBezTo>
                    <a:cubicBezTo>
                      <a:pt x="87" y="47"/>
                      <a:pt x="84" y="42"/>
                      <a:pt x="84" y="44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1" y="45"/>
                      <a:pt x="77" y="45"/>
                      <a:pt x="75" y="47"/>
                    </a:cubicBezTo>
                    <a:cubicBezTo>
                      <a:pt x="73" y="47"/>
                      <a:pt x="70" y="44"/>
                      <a:pt x="69" y="46"/>
                    </a:cubicBezTo>
                    <a:cubicBezTo>
                      <a:pt x="69" y="48"/>
                      <a:pt x="69" y="48"/>
                      <a:pt x="69" y="48"/>
                    </a:cubicBezTo>
                    <a:cubicBezTo>
                      <a:pt x="68" y="48"/>
                      <a:pt x="69" y="47"/>
                      <a:pt x="68" y="46"/>
                    </a:cubicBezTo>
                    <a:cubicBezTo>
                      <a:pt x="68" y="48"/>
                      <a:pt x="66" y="47"/>
                      <a:pt x="65" y="47"/>
                    </a:cubicBezTo>
                    <a:cubicBezTo>
                      <a:pt x="65" y="47"/>
                      <a:pt x="65" y="48"/>
                      <a:pt x="65" y="49"/>
                    </a:cubicBezTo>
                    <a:cubicBezTo>
                      <a:pt x="63" y="46"/>
                      <a:pt x="62" y="50"/>
                      <a:pt x="60" y="48"/>
                    </a:cubicBezTo>
                    <a:cubicBezTo>
                      <a:pt x="61" y="51"/>
                      <a:pt x="60" y="50"/>
                      <a:pt x="59" y="51"/>
                    </a:cubicBezTo>
                    <a:cubicBezTo>
                      <a:pt x="59" y="51"/>
                      <a:pt x="59" y="50"/>
                      <a:pt x="59" y="49"/>
                    </a:cubicBezTo>
                    <a:cubicBezTo>
                      <a:pt x="58" y="50"/>
                      <a:pt x="57" y="50"/>
                      <a:pt x="56" y="49"/>
                    </a:cubicBezTo>
                    <a:cubicBezTo>
                      <a:pt x="56" y="49"/>
                      <a:pt x="56" y="51"/>
                      <a:pt x="55" y="51"/>
                    </a:cubicBezTo>
                    <a:cubicBezTo>
                      <a:pt x="54" y="49"/>
                      <a:pt x="54" y="51"/>
                      <a:pt x="53" y="50"/>
                    </a:cubicBezTo>
                    <a:cubicBezTo>
                      <a:pt x="54" y="52"/>
                      <a:pt x="52" y="54"/>
                      <a:pt x="52" y="53"/>
                    </a:cubicBezTo>
                    <a:cubicBezTo>
                      <a:pt x="52" y="50"/>
                      <a:pt x="52" y="50"/>
                      <a:pt x="52" y="50"/>
                    </a:cubicBezTo>
                    <a:cubicBezTo>
                      <a:pt x="50" y="52"/>
                      <a:pt x="47" y="49"/>
                      <a:pt x="44" y="52"/>
                    </a:cubicBezTo>
                    <a:cubicBezTo>
                      <a:pt x="44" y="51"/>
                      <a:pt x="44" y="51"/>
                      <a:pt x="44" y="51"/>
                    </a:cubicBezTo>
                    <a:cubicBezTo>
                      <a:pt x="42" y="53"/>
                      <a:pt x="39" y="51"/>
                      <a:pt x="37" y="54"/>
                    </a:cubicBezTo>
                    <a:cubicBezTo>
                      <a:pt x="36" y="53"/>
                      <a:pt x="35" y="52"/>
                      <a:pt x="35" y="52"/>
                    </a:cubicBezTo>
                    <a:cubicBezTo>
                      <a:pt x="34" y="53"/>
                      <a:pt x="33" y="53"/>
                      <a:pt x="32" y="55"/>
                    </a:cubicBezTo>
                    <a:cubicBezTo>
                      <a:pt x="32" y="56"/>
                      <a:pt x="32" y="54"/>
                      <a:pt x="32" y="54"/>
                    </a:cubicBezTo>
                    <a:cubicBezTo>
                      <a:pt x="31" y="53"/>
                      <a:pt x="30" y="51"/>
                      <a:pt x="29" y="53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8" y="53"/>
                      <a:pt x="27" y="55"/>
                      <a:pt x="26" y="53"/>
                    </a:cubicBezTo>
                    <a:cubicBezTo>
                      <a:pt x="25" y="54"/>
                      <a:pt x="24" y="55"/>
                      <a:pt x="25" y="56"/>
                    </a:cubicBezTo>
                    <a:cubicBezTo>
                      <a:pt x="24" y="56"/>
                      <a:pt x="25" y="54"/>
                      <a:pt x="24" y="55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23" y="52"/>
                      <a:pt x="21" y="53"/>
                      <a:pt x="19" y="53"/>
                    </a:cubicBezTo>
                    <a:cubicBezTo>
                      <a:pt x="19" y="51"/>
                      <a:pt x="17" y="53"/>
                      <a:pt x="16" y="51"/>
                    </a:cubicBezTo>
                    <a:cubicBezTo>
                      <a:pt x="15" y="52"/>
                      <a:pt x="15" y="50"/>
                      <a:pt x="13" y="53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3" y="51"/>
                      <a:pt x="12" y="51"/>
                      <a:pt x="11" y="49"/>
                    </a:cubicBezTo>
                    <a:cubicBezTo>
                      <a:pt x="11" y="49"/>
                      <a:pt x="10" y="50"/>
                      <a:pt x="9" y="51"/>
                    </a:cubicBezTo>
                    <a:cubicBezTo>
                      <a:pt x="10" y="49"/>
                      <a:pt x="10" y="49"/>
                      <a:pt x="10" y="49"/>
                    </a:cubicBezTo>
                    <a:cubicBezTo>
                      <a:pt x="9" y="50"/>
                      <a:pt x="7" y="51"/>
                      <a:pt x="6" y="52"/>
                    </a:cubicBezTo>
                    <a:cubicBezTo>
                      <a:pt x="6" y="51"/>
                      <a:pt x="6" y="52"/>
                      <a:pt x="6" y="51"/>
                    </a:cubicBezTo>
                    <a:cubicBezTo>
                      <a:pt x="7" y="51"/>
                      <a:pt x="8" y="50"/>
                      <a:pt x="9" y="48"/>
                    </a:cubicBezTo>
                    <a:cubicBezTo>
                      <a:pt x="9" y="48"/>
                      <a:pt x="6" y="50"/>
                      <a:pt x="7" y="48"/>
                    </a:cubicBezTo>
                    <a:cubicBezTo>
                      <a:pt x="7" y="47"/>
                      <a:pt x="7" y="47"/>
                      <a:pt x="5" y="49"/>
                    </a:cubicBezTo>
                    <a:cubicBezTo>
                      <a:pt x="6" y="48"/>
                      <a:pt x="6" y="48"/>
                      <a:pt x="7" y="47"/>
                    </a:cubicBezTo>
                    <a:cubicBezTo>
                      <a:pt x="6" y="47"/>
                      <a:pt x="6" y="47"/>
                      <a:pt x="5" y="47"/>
                    </a:cubicBezTo>
                    <a:cubicBezTo>
                      <a:pt x="6" y="47"/>
                      <a:pt x="5" y="47"/>
                      <a:pt x="5" y="48"/>
                    </a:cubicBezTo>
                    <a:cubicBezTo>
                      <a:pt x="4" y="48"/>
                      <a:pt x="4" y="48"/>
                      <a:pt x="2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2" y="50"/>
                      <a:pt x="1" y="50"/>
                      <a:pt x="2" y="49"/>
                    </a:cubicBezTo>
                    <a:cubicBezTo>
                      <a:pt x="3" y="48"/>
                      <a:pt x="4" y="48"/>
                      <a:pt x="5" y="47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2" y="48"/>
                      <a:pt x="2" y="49"/>
                      <a:pt x="1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1" y="51"/>
                      <a:pt x="1" y="52"/>
                      <a:pt x="2" y="52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4" y="51"/>
                      <a:pt x="5" y="50"/>
                      <a:pt x="5" y="52"/>
                    </a:cubicBezTo>
                    <a:cubicBezTo>
                      <a:pt x="4" y="52"/>
                      <a:pt x="4" y="53"/>
                      <a:pt x="3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5" y="52"/>
                      <a:pt x="4" y="55"/>
                      <a:pt x="5" y="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622" name="Freeform 243"/>
              <p:cNvSpPr>
                <a:spLocks/>
              </p:cNvSpPr>
              <p:nvPr/>
            </p:nvSpPr>
            <p:spPr bwMode="auto">
              <a:xfrm>
                <a:off x="6642" y="3122"/>
                <a:ext cx="3" cy="5"/>
              </a:xfrm>
              <a:custGeom>
                <a:avLst/>
                <a:gdLst>
                  <a:gd name="T0" fmla="*/ 3 w 3"/>
                  <a:gd name="T1" fmla="*/ 5 h 5"/>
                  <a:gd name="T2" fmla="*/ 3 w 3"/>
                  <a:gd name="T3" fmla="*/ 5 h 5"/>
                  <a:gd name="T4" fmla="*/ 0 w 3"/>
                  <a:gd name="T5" fmla="*/ 0 h 5"/>
                  <a:gd name="T6" fmla="*/ 3 w 3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lnTo>
                      <a:pt x="3" y="5"/>
                    </a:lnTo>
                    <a:lnTo>
                      <a:pt x="0" y="0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623" name="Freeform 244"/>
              <p:cNvSpPr>
                <a:spLocks/>
              </p:cNvSpPr>
              <p:nvPr/>
            </p:nvSpPr>
            <p:spPr bwMode="auto">
              <a:xfrm>
                <a:off x="6614" y="3139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624" name="Freeform 245"/>
              <p:cNvSpPr>
                <a:spLocks/>
              </p:cNvSpPr>
              <p:nvPr/>
            </p:nvSpPr>
            <p:spPr bwMode="auto">
              <a:xfrm>
                <a:off x="6616" y="314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625" name="Freeform 246"/>
              <p:cNvSpPr>
                <a:spLocks/>
              </p:cNvSpPr>
              <p:nvPr/>
            </p:nvSpPr>
            <p:spPr bwMode="auto">
              <a:xfrm>
                <a:off x="6355" y="3174"/>
                <a:ext cx="5" cy="3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626" name="Freeform 247"/>
              <p:cNvSpPr>
                <a:spLocks/>
              </p:cNvSpPr>
              <p:nvPr/>
            </p:nvSpPr>
            <p:spPr bwMode="auto">
              <a:xfrm>
                <a:off x="6614" y="3148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0"/>
                      <a:pt x="0" y="2"/>
                      <a:pt x="1" y="2"/>
                    </a:cubicBezTo>
                    <a:cubicBezTo>
                      <a:pt x="1" y="2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627" name="Freeform 248"/>
              <p:cNvSpPr>
                <a:spLocks/>
              </p:cNvSpPr>
              <p:nvPr/>
            </p:nvSpPr>
            <p:spPr bwMode="auto">
              <a:xfrm>
                <a:off x="6365" y="3186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628" name="Freeform 249"/>
              <p:cNvSpPr>
                <a:spLocks/>
              </p:cNvSpPr>
              <p:nvPr/>
            </p:nvSpPr>
            <p:spPr bwMode="auto">
              <a:xfrm>
                <a:off x="6386" y="3191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1" y="0"/>
                      <a:pt x="1" y="1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629" name="Freeform 250"/>
              <p:cNvSpPr>
                <a:spLocks/>
              </p:cNvSpPr>
              <p:nvPr/>
            </p:nvSpPr>
            <p:spPr bwMode="auto">
              <a:xfrm>
                <a:off x="6367" y="3181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0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630" name="Freeform 251"/>
              <p:cNvSpPr>
                <a:spLocks/>
              </p:cNvSpPr>
              <p:nvPr/>
            </p:nvSpPr>
            <p:spPr bwMode="auto">
              <a:xfrm>
                <a:off x="6516" y="3378"/>
                <a:ext cx="5" cy="10"/>
              </a:xfrm>
              <a:custGeom>
                <a:avLst/>
                <a:gdLst>
                  <a:gd name="T0" fmla="*/ 2 w 2"/>
                  <a:gd name="T1" fmla="*/ 0 h 4"/>
                  <a:gd name="T2" fmla="*/ 1 w 2"/>
                  <a:gd name="T3" fmla="*/ 1 h 4"/>
                  <a:gd name="T4" fmla="*/ 1 w 2"/>
                  <a:gd name="T5" fmla="*/ 2 h 4"/>
                  <a:gd name="T6" fmla="*/ 0 w 2"/>
                  <a:gd name="T7" fmla="*/ 4 h 4"/>
                  <a:gd name="T8" fmla="*/ 2 w 2"/>
                  <a:gd name="T9" fmla="*/ 1 h 4"/>
                  <a:gd name="T10" fmla="*/ 2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0" y="3"/>
                      <a:pt x="1" y="2"/>
                    </a:cubicBezTo>
                    <a:cubicBezTo>
                      <a:pt x="1" y="3"/>
                      <a:pt x="0" y="3"/>
                      <a:pt x="0" y="4"/>
                    </a:cubicBezTo>
                    <a:cubicBezTo>
                      <a:pt x="1" y="3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631" name="Freeform 252"/>
              <p:cNvSpPr>
                <a:spLocks/>
              </p:cNvSpPr>
              <p:nvPr/>
            </p:nvSpPr>
            <p:spPr bwMode="auto">
              <a:xfrm>
                <a:off x="6398" y="3191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632" name="Freeform 253"/>
              <p:cNvSpPr>
                <a:spLocks/>
              </p:cNvSpPr>
              <p:nvPr/>
            </p:nvSpPr>
            <p:spPr bwMode="auto">
              <a:xfrm>
                <a:off x="6583" y="33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633" name="Freeform 254"/>
              <p:cNvSpPr>
                <a:spLocks noEditPoints="1"/>
              </p:cNvSpPr>
              <p:nvPr/>
            </p:nvSpPr>
            <p:spPr bwMode="auto">
              <a:xfrm>
                <a:off x="6519" y="3305"/>
                <a:ext cx="171" cy="106"/>
              </a:xfrm>
              <a:custGeom>
                <a:avLst/>
                <a:gdLst>
                  <a:gd name="T0" fmla="*/ 54 w 72"/>
                  <a:gd name="T1" fmla="*/ 4 h 45"/>
                  <a:gd name="T2" fmla="*/ 55 w 72"/>
                  <a:gd name="T3" fmla="*/ 8 h 45"/>
                  <a:gd name="T4" fmla="*/ 44 w 72"/>
                  <a:gd name="T5" fmla="*/ 20 h 45"/>
                  <a:gd name="T6" fmla="*/ 38 w 72"/>
                  <a:gd name="T7" fmla="*/ 21 h 45"/>
                  <a:gd name="T8" fmla="*/ 35 w 72"/>
                  <a:gd name="T9" fmla="*/ 21 h 45"/>
                  <a:gd name="T10" fmla="*/ 30 w 72"/>
                  <a:gd name="T11" fmla="*/ 22 h 45"/>
                  <a:gd name="T12" fmla="*/ 27 w 72"/>
                  <a:gd name="T13" fmla="*/ 22 h 45"/>
                  <a:gd name="T14" fmla="*/ 21 w 72"/>
                  <a:gd name="T15" fmla="*/ 23 h 45"/>
                  <a:gd name="T16" fmla="*/ 16 w 72"/>
                  <a:gd name="T17" fmla="*/ 23 h 45"/>
                  <a:gd name="T18" fmla="*/ 11 w 72"/>
                  <a:gd name="T19" fmla="*/ 23 h 45"/>
                  <a:gd name="T20" fmla="*/ 9 w 72"/>
                  <a:gd name="T21" fmla="*/ 21 h 45"/>
                  <a:gd name="T22" fmla="*/ 8 w 72"/>
                  <a:gd name="T23" fmla="*/ 20 h 45"/>
                  <a:gd name="T24" fmla="*/ 7 w 72"/>
                  <a:gd name="T25" fmla="*/ 20 h 45"/>
                  <a:gd name="T26" fmla="*/ 4 w 72"/>
                  <a:gd name="T27" fmla="*/ 22 h 45"/>
                  <a:gd name="T28" fmla="*/ 2 w 72"/>
                  <a:gd name="T29" fmla="*/ 25 h 45"/>
                  <a:gd name="T30" fmla="*/ 2 w 72"/>
                  <a:gd name="T31" fmla="*/ 31 h 45"/>
                  <a:gd name="T32" fmla="*/ 8 w 72"/>
                  <a:gd name="T33" fmla="*/ 29 h 45"/>
                  <a:gd name="T34" fmla="*/ 4 w 72"/>
                  <a:gd name="T35" fmla="*/ 34 h 45"/>
                  <a:gd name="T36" fmla="*/ 3 w 72"/>
                  <a:gd name="T37" fmla="*/ 39 h 45"/>
                  <a:gd name="T38" fmla="*/ 8 w 72"/>
                  <a:gd name="T39" fmla="*/ 33 h 45"/>
                  <a:gd name="T40" fmla="*/ 6 w 72"/>
                  <a:gd name="T41" fmla="*/ 39 h 45"/>
                  <a:gd name="T42" fmla="*/ 7 w 72"/>
                  <a:gd name="T43" fmla="*/ 41 h 45"/>
                  <a:gd name="T44" fmla="*/ 8 w 72"/>
                  <a:gd name="T45" fmla="*/ 42 h 45"/>
                  <a:gd name="T46" fmla="*/ 9 w 72"/>
                  <a:gd name="T47" fmla="*/ 43 h 45"/>
                  <a:gd name="T48" fmla="*/ 12 w 72"/>
                  <a:gd name="T49" fmla="*/ 40 h 45"/>
                  <a:gd name="T50" fmla="*/ 13 w 72"/>
                  <a:gd name="T51" fmla="*/ 44 h 45"/>
                  <a:gd name="T52" fmla="*/ 15 w 72"/>
                  <a:gd name="T53" fmla="*/ 40 h 45"/>
                  <a:gd name="T54" fmla="*/ 16 w 72"/>
                  <a:gd name="T55" fmla="*/ 40 h 45"/>
                  <a:gd name="T56" fmla="*/ 17 w 72"/>
                  <a:gd name="T57" fmla="*/ 42 h 45"/>
                  <a:gd name="T58" fmla="*/ 23 w 72"/>
                  <a:gd name="T59" fmla="*/ 41 h 45"/>
                  <a:gd name="T60" fmla="*/ 24 w 72"/>
                  <a:gd name="T61" fmla="*/ 41 h 45"/>
                  <a:gd name="T62" fmla="*/ 28 w 72"/>
                  <a:gd name="T63" fmla="*/ 41 h 45"/>
                  <a:gd name="T64" fmla="*/ 31 w 72"/>
                  <a:gd name="T65" fmla="*/ 40 h 45"/>
                  <a:gd name="T66" fmla="*/ 33 w 72"/>
                  <a:gd name="T67" fmla="*/ 39 h 45"/>
                  <a:gd name="T68" fmla="*/ 34 w 72"/>
                  <a:gd name="T69" fmla="*/ 40 h 45"/>
                  <a:gd name="T70" fmla="*/ 34 w 72"/>
                  <a:gd name="T71" fmla="*/ 37 h 45"/>
                  <a:gd name="T72" fmla="*/ 37 w 72"/>
                  <a:gd name="T73" fmla="*/ 38 h 45"/>
                  <a:gd name="T74" fmla="*/ 41 w 72"/>
                  <a:gd name="T75" fmla="*/ 39 h 45"/>
                  <a:gd name="T76" fmla="*/ 43 w 72"/>
                  <a:gd name="T77" fmla="*/ 35 h 45"/>
                  <a:gd name="T78" fmla="*/ 46 w 72"/>
                  <a:gd name="T79" fmla="*/ 35 h 45"/>
                  <a:gd name="T80" fmla="*/ 47 w 72"/>
                  <a:gd name="T81" fmla="*/ 34 h 45"/>
                  <a:gd name="T82" fmla="*/ 49 w 72"/>
                  <a:gd name="T83" fmla="*/ 34 h 45"/>
                  <a:gd name="T84" fmla="*/ 50 w 72"/>
                  <a:gd name="T85" fmla="*/ 36 h 45"/>
                  <a:gd name="T86" fmla="*/ 51 w 72"/>
                  <a:gd name="T87" fmla="*/ 32 h 45"/>
                  <a:gd name="T88" fmla="*/ 52 w 72"/>
                  <a:gd name="T89" fmla="*/ 27 h 45"/>
                  <a:gd name="T90" fmla="*/ 54 w 72"/>
                  <a:gd name="T91" fmla="*/ 28 h 45"/>
                  <a:gd name="T92" fmla="*/ 54 w 72"/>
                  <a:gd name="T93" fmla="*/ 23 h 45"/>
                  <a:gd name="T94" fmla="*/ 58 w 72"/>
                  <a:gd name="T95" fmla="*/ 23 h 45"/>
                  <a:gd name="T96" fmla="*/ 59 w 72"/>
                  <a:gd name="T97" fmla="*/ 21 h 45"/>
                  <a:gd name="T98" fmla="*/ 61 w 72"/>
                  <a:gd name="T99" fmla="*/ 20 h 45"/>
                  <a:gd name="T100" fmla="*/ 65 w 72"/>
                  <a:gd name="T101" fmla="*/ 17 h 45"/>
                  <a:gd name="T102" fmla="*/ 65 w 72"/>
                  <a:gd name="T103" fmla="*/ 13 h 45"/>
                  <a:gd name="T104" fmla="*/ 67 w 72"/>
                  <a:gd name="T105" fmla="*/ 8 h 45"/>
                  <a:gd name="T106" fmla="*/ 61 w 72"/>
                  <a:gd name="T107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2" h="45">
                    <a:moveTo>
                      <a:pt x="68" y="4"/>
                    </a:moveTo>
                    <a:cubicBezTo>
                      <a:pt x="67" y="4"/>
                      <a:pt x="70" y="3"/>
                      <a:pt x="70" y="3"/>
                    </a:cubicBezTo>
                    <a:cubicBezTo>
                      <a:pt x="66" y="4"/>
                      <a:pt x="69" y="0"/>
                      <a:pt x="65" y="3"/>
                    </a:cubicBezTo>
                    <a:cubicBezTo>
                      <a:pt x="64" y="3"/>
                      <a:pt x="63" y="5"/>
                      <a:pt x="63" y="6"/>
                    </a:cubicBezTo>
                    <a:cubicBezTo>
                      <a:pt x="62" y="6"/>
                      <a:pt x="61" y="6"/>
                      <a:pt x="61" y="6"/>
                    </a:cubicBezTo>
                    <a:cubicBezTo>
                      <a:pt x="59" y="4"/>
                      <a:pt x="51" y="2"/>
                      <a:pt x="54" y="4"/>
                    </a:cubicBezTo>
                    <a:cubicBezTo>
                      <a:pt x="55" y="4"/>
                      <a:pt x="56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7" y="6"/>
                      <a:pt x="57" y="6"/>
                      <a:pt x="57" y="6"/>
                    </a:cubicBezTo>
                    <a:cubicBezTo>
                      <a:pt x="57" y="6"/>
                      <a:pt x="55" y="5"/>
                      <a:pt x="55" y="4"/>
                    </a:cubicBezTo>
                    <a:cubicBezTo>
                      <a:pt x="55" y="5"/>
                      <a:pt x="55" y="6"/>
                      <a:pt x="54" y="6"/>
                    </a:cubicBezTo>
                    <a:cubicBezTo>
                      <a:pt x="55" y="7"/>
                      <a:pt x="54" y="6"/>
                      <a:pt x="55" y="8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5" y="8"/>
                      <a:pt x="55" y="8"/>
                      <a:pt x="53" y="7"/>
                    </a:cubicBezTo>
                    <a:cubicBezTo>
                      <a:pt x="50" y="7"/>
                      <a:pt x="49" y="9"/>
                      <a:pt x="47" y="10"/>
                    </a:cubicBezTo>
                    <a:cubicBezTo>
                      <a:pt x="46" y="12"/>
                      <a:pt x="45" y="14"/>
                      <a:pt x="43" y="16"/>
                    </a:cubicBezTo>
                    <a:cubicBezTo>
                      <a:pt x="44" y="19"/>
                      <a:pt x="43" y="18"/>
                      <a:pt x="44" y="21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44" y="22"/>
                      <a:pt x="43" y="20"/>
                      <a:pt x="42" y="19"/>
                    </a:cubicBezTo>
                    <a:cubicBezTo>
                      <a:pt x="43" y="21"/>
                      <a:pt x="42" y="20"/>
                      <a:pt x="43" y="22"/>
                    </a:cubicBezTo>
                    <a:cubicBezTo>
                      <a:pt x="44" y="23"/>
                      <a:pt x="41" y="19"/>
                      <a:pt x="42" y="20"/>
                    </a:cubicBezTo>
                    <a:cubicBezTo>
                      <a:pt x="41" y="20"/>
                      <a:pt x="42" y="21"/>
                      <a:pt x="42" y="21"/>
                    </a:cubicBezTo>
                    <a:cubicBezTo>
                      <a:pt x="42" y="23"/>
                      <a:pt x="41" y="20"/>
                      <a:pt x="40" y="18"/>
                    </a:cubicBezTo>
                    <a:cubicBezTo>
                      <a:pt x="39" y="19"/>
                      <a:pt x="39" y="22"/>
                      <a:pt x="38" y="21"/>
                    </a:cubicBezTo>
                    <a:cubicBezTo>
                      <a:pt x="38" y="21"/>
                      <a:pt x="38" y="22"/>
                      <a:pt x="38" y="22"/>
                    </a:cubicBezTo>
                    <a:cubicBezTo>
                      <a:pt x="37" y="19"/>
                      <a:pt x="38" y="23"/>
                      <a:pt x="38" y="22"/>
                    </a:cubicBezTo>
                    <a:cubicBezTo>
                      <a:pt x="37" y="21"/>
                      <a:pt x="37" y="21"/>
                      <a:pt x="37" y="21"/>
                    </a:cubicBezTo>
                    <a:cubicBezTo>
                      <a:pt x="36" y="20"/>
                      <a:pt x="37" y="22"/>
                      <a:pt x="36" y="21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36" y="23"/>
                      <a:pt x="35" y="20"/>
                      <a:pt x="35" y="21"/>
                    </a:cubicBezTo>
                    <a:cubicBezTo>
                      <a:pt x="35" y="20"/>
                      <a:pt x="35" y="21"/>
                      <a:pt x="35" y="20"/>
                    </a:cubicBezTo>
                    <a:cubicBezTo>
                      <a:pt x="36" y="24"/>
                      <a:pt x="34" y="19"/>
                      <a:pt x="34" y="21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4" y="21"/>
                      <a:pt x="34" y="20"/>
                      <a:pt x="32" y="22"/>
                    </a:cubicBezTo>
                    <a:cubicBezTo>
                      <a:pt x="32" y="22"/>
                      <a:pt x="31" y="19"/>
                      <a:pt x="30" y="21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2"/>
                      <a:pt x="30" y="21"/>
                      <a:pt x="30" y="21"/>
                    </a:cubicBezTo>
                    <a:cubicBezTo>
                      <a:pt x="30" y="22"/>
                      <a:pt x="30" y="20"/>
                      <a:pt x="29" y="20"/>
                    </a:cubicBezTo>
                    <a:cubicBezTo>
                      <a:pt x="29" y="21"/>
                      <a:pt x="29" y="21"/>
                      <a:pt x="29" y="22"/>
                    </a:cubicBezTo>
                    <a:cubicBezTo>
                      <a:pt x="29" y="20"/>
                      <a:pt x="28" y="23"/>
                      <a:pt x="27" y="21"/>
                    </a:cubicBezTo>
                    <a:cubicBezTo>
                      <a:pt x="27" y="25"/>
                      <a:pt x="27" y="23"/>
                      <a:pt x="27" y="24"/>
                    </a:cubicBezTo>
                    <a:cubicBezTo>
                      <a:pt x="27" y="24"/>
                      <a:pt x="27" y="23"/>
                      <a:pt x="27" y="22"/>
                    </a:cubicBezTo>
                    <a:cubicBezTo>
                      <a:pt x="26" y="22"/>
                      <a:pt x="26" y="22"/>
                      <a:pt x="26" y="21"/>
                    </a:cubicBezTo>
                    <a:cubicBezTo>
                      <a:pt x="26" y="22"/>
                      <a:pt x="25" y="24"/>
                      <a:pt x="25" y="23"/>
                    </a:cubicBezTo>
                    <a:cubicBezTo>
                      <a:pt x="25" y="21"/>
                      <a:pt x="25" y="23"/>
                      <a:pt x="25" y="22"/>
                    </a:cubicBezTo>
                    <a:cubicBezTo>
                      <a:pt x="24" y="24"/>
                      <a:pt x="24" y="25"/>
                      <a:pt x="24" y="25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3"/>
                      <a:pt x="23" y="20"/>
                      <a:pt x="21" y="23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0" y="23"/>
                      <a:pt x="20" y="21"/>
                      <a:pt x="18" y="24"/>
                    </a:cubicBezTo>
                    <a:cubicBezTo>
                      <a:pt x="18" y="23"/>
                      <a:pt x="18" y="22"/>
                      <a:pt x="18" y="22"/>
                    </a:cubicBezTo>
                    <a:cubicBezTo>
                      <a:pt x="17" y="24"/>
                      <a:pt x="17" y="23"/>
                      <a:pt x="16" y="25"/>
                    </a:cubicBezTo>
                    <a:cubicBezTo>
                      <a:pt x="16" y="25"/>
                      <a:pt x="16" y="24"/>
                      <a:pt x="16" y="24"/>
                    </a:cubicBezTo>
                    <a:cubicBezTo>
                      <a:pt x="16" y="23"/>
                      <a:pt x="17" y="21"/>
                      <a:pt x="16" y="23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5" y="23"/>
                      <a:pt x="14" y="24"/>
                      <a:pt x="15" y="23"/>
                    </a:cubicBezTo>
                    <a:cubicBezTo>
                      <a:pt x="14" y="24"/>
                      <a:pt x="13" y="24"/>
                      <a:pt x="13" y="26"/>
                    </a:cubicBezTo>
                    <a:cubicBezTo>
                      <a:pt x="12" y="26"/>
                      <a:pt x="14" y="23"/>
                      <a:pt x="13" y="25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22"/>
                      <a:pt x="12" y="23"/>
                      <a:pt x="11" y="23"/>
                    </a:cubicBezTo>
                    <a:cubicBezTo>
                      <a:pt x="12" y="21"/>
                      <a:pt x="10" y="23"/>
                      <a:pt x="11" y="22"/>
                    </a:cubicBezTo>
                    <a:cubicBezTo>
                      <a:pt x="10" y="23"/>
                      <a:pt x="11" y="21"/>
                      <a:pt x="9" y="23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2"/>
                      <a:pt x="10" y="21"/>
                      <a:pt x="10" y="21"/>
                    </a:cubicBezTo>
                    <a:cubicBezTo>
                      <a:pt x="10" y="20"/>
                      <a:pt x="8" y="21"/>
                      <a:pt x="8" y="22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8" y="21"/>
                      <a:pt x="6" y="22"/>
                      <a:pt x="5" y="23"/>
                    </a:cubicBezTo>
                    <a:cubicBezTo>
                      <a:pt x="6" y="22"/>
                      <a:pt x="5" y="23"/>
                      <a:pt x="5" y="22"/>
                    </a:cubicBezTo>
                    <a:cubicBezTo>
                      <a:pt x="6" y="22"/>
                      <a:pt x="8" y="21"/>
                      <a:pt x="9" y="20"/>
                    </a:cubicBezTo>
                    <a:cubicBezTo>
                      <a:pt x="10" y="20"/>
                      <a:pt x="6" y="21"/>
                      <a:pt x="8" y="20"/>
                    </a:cubicBezTo>
                    <a:cubicBezTo>
                      <a:pt x="9" y="20"/>
                      <a:pt x="8" y="20"/>
                      <a:pt x="6" y="21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8" y="20"/>
                      <a:pt x="7" y="20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5" y="21"/>
                      <a:pt x="5" y="20"/>
                      <a:pt x="3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3" y="22"/>
                      <a:pt x="2" y="22"/>
                      <a:pt x="3" y="21"/>
                    </a:cubicBezTo>
                    <a:cubicBezTo>
                      <a:pt x="5" y="20"/>
                      <a:pt x="6" y="20"/>
                      <a:pt x="7" y="2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4" y="20"/>
                      <a:pt x="3" y="21"/>
                      <a:pt x="2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2" y="22"/>
                      <a:pt x="1" y="23"/>
                      <a:pt x="2" y="23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6" y="21"/>
                      <a:pt x="4" y="22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4" y="23"/>
                      <a:pt x="2" y="25"/>
                      <a:pt x="3" y="24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6"/>
                      <a:pt x="4" y="24"/>
                      <a:pt x="4" y="24"/>
                    </a:cubicBezTo>
                    <a:cubicBezTo>
                      <a:pt x="4" y="24"/>
                      <a:pt x="1" y="26"/>
                      <a:pt x="1" y="27"/>
                    </a:cubicBezTo>
                    <a:cubicBezTo>
                      <a:pt x="1" y="27"/>
                      <a:pt x="3" y="26"/>
                      <a:pt x="2" y="28"/>
                    </a:cubicBezTo>
                    <a:cubicBezTo>
                      <a:pt x="2" y="28"/>
                      <a:pt x="4" y="28"/>
                      <a:pt x="5" y="27"/>
                    </a:cubicBezTo>
                    <a:cubicBezTo>
                      <a:pt x="5" y="28"/>
                      <a:pt x="3" y="29"/>
                      <a:pt x="4" y="29"/>
                    </a:cubicBezTo>
                    <a:cubicBezTo>
                      <a:pt x="3" y="29"/>
                      <a:pt x="2" y="30"/>
                      <a:pt x="2" y="31"/>
                    </a:cubicBezTo>
                    <a:cubicBezTo>
                      <a:pt x="3" y="30"/>
                      <a:pt x="2" y="32"/>
                      <a:pt x="4" y="30"/>
                    </a:cubicBezTo>
                    <a:cubicBezTo>
                      <a:pt x="4" y="30"/>
                      <a:pt x="4" y="31"/>
                      <a:pt x="5" y="31"/>
                    </a:cubicBezTo>
                    <a:cubicBezTo>
                      <a:pt x="4" y="31"/>
                      <a:pt x="3" y="33"/>
                      <a:pt x="3" y="33"/>
                    </a:cubicBezTo>
                    <a:cubicBezTo>
                      <a:pt x="4" y="32"/>
                      <a:pt x="5" y="32"/>
                      <a:pt x="5" y="32"/>
                    </a:cubicBezTo>
                    <a:cubicBezTo>
                      <a:pt x="6" y="31"/>
                      <a:pt x="6" y="31"/>
                      <a:pt x="7" y="29"/>
                    </a:cubicBezTo>
                    <a:cubicBezTo>
                      <a:pt x="7" y="29"/>
                      <a:pt x="8" y="28"/>
                      <a:pt x="8" y="29"/>
                    </a:cubicBezTo>
                    <a:cubicBezTo>
                      <a:pt x="7" y="30"/>
                      <a:pt x="5" y="32"/>
                      <a:pt x="6" y="33"/>
                    </a:cubicBezTo>
                    <a:cubicBezTo>
                      <a:pt x="4" y="35"/>
                      <a:pt x="5" y="32"/>
                      <a:pt x="4" y="34"/>
                    </a:cubicBezTo>
                    <a:cubicBezTo>
                      <a:pt x="2" y="36"/>
                      <a:pt x="2" y="36"/>
                      <a:pt x="2" y="35"/>
                    </a:cubicBezTo>
                    <a:cubicBezTo>
                      <a:pt x="0" y="36"/>
                      <a:pt x="2" y="35"/>
                      <a:pt x="1" y="37"/>
                    </a:cubicBezTo>
                    <a:cubicBezTo>
                      <a:pt x="1" y="37"/>
                      <a:pt x="2" y="36"/>
                      <a:pt x="3" y="36"/>
                    </a:cubicBezTo>
                    <a:cubicBezTo>
                      <a:pt x="4" y="35"/>
                      <a:pt x="4" y="35"/>
                      <a:pt x="4" y="34"/>
                    </a:cubicBezTo>
                    <a:cubicBezTo>
                      <a:pt x="6" y="32"/>
                      <a:pt x="4" y="36"/>
                      <a:pt x="4" y="36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3" y="37"/>
                      <a:pt x="4" y="36"/>
                      <a:pt x="4" y="36"/>
                    </a:cubicBezTo>
                    <a:cubicBezTo>
                      <a:pt x="3" y="39"/>
                      <a:pt x="4" y="36"/>
                      <a:pt x="3" y="38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2" y="41"/>
                      <a:pt x="3" y="38"/>
                      <a:pt x="3" y="39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4" y="38"/>
                      <a:pt x="5" y="37"/>
                      <a:pt x="4" y="37"/>
                    </a:cubicBezTo>
                    <a:cubicBezTo>
                      <a:pt x="6" y="34"/>
                      <a:pt x="5" y="37"/>
                      <a:pt x="6" y="36"/>
                    </a:cubicBezTo>
                    <a:cubicBezTo>
                      <a:pt x="7" y="35"/>
                      <a:pt x="5" y="36"/>
                      <a:pt x="6" y="35"/>
                    </a:cubicBezTo>
                    <a:cubicBezTo>
                      <a:pt x="7" y="33"/>
                      <a:pt x="7" y="34"/>
                      <a:pt x="8" y="33"/>
                    </a:cubicBezTo>
                    <a:cubicBezTo>
                      <a:pt x="8" y="34"/>
                      <a:pt x="7" y="35"/>
                      <a:pt x="6" y="36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5" y="37"/>
                      <a:pt x="5" y="39"/>
                      <a:pt x="4" y="40"/>
                    </a:cubicBezTo>
                    <a:cubicBezTo>
                      <a:pt x="4" y="41"/>
                      <a:pt x="5" y="38"/>
                      <a:pt x="5" y="39"/>
                    </a:cubicBezTo>
                    <a:cubicBezTo>
                      <a:pt x="5" y="39"/>
                      <a:pt x="6" y="37"/>
                      <a:pt x="6" y="37"/>
                    </a:cubicBezTo>
                    <a:cubicBezTo>
                      <a:pt x="9" y="33"/>
                      <a:pt x="5" y="40"/>
                      <a:pt x="6" y="39"/>
                    </a:cubicBezTo>
                    <a:cubicBezTo>
                      <a:pt x="7" y="37"/>
                      <a:pt x="9" y="36"/>
                      <a:pt x="10" y="33"/>
                    </a:cubicBezTo>
                    <a:cubicBezTo>
                      <a:pt x="10" y="32"/>
                      <a:pt x="11" y="32"/>
                      <a:pt x="11" y="32"/>
                    </a:cubicBezTo>
                    <a:cubicBezTo>
                      <a:pt x="10" y="34"/>
                      <a:pt x="10" y="34"/>
                      <a:pt x="9" y="35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7" y="39"/>
                      <a:pt x="7" y="40"/>
                      <a:pt x="7" y="41"/>
                    </a:cubicBezTo>
                    <a:cubicBezTo>
                      <a:pt x="8" y="41"/>
                      <a:pt x="8" y="40"/>
                      <a:pt x="8" y="39"/>
                    </a:cubicBezTo>
                    <a:cubicBezTo>
                      <a:pt x="8" y="40"/>
                      <a:pt x="7" y="41"/>
                      <a:pt x="8" y="41"/>
                    </a:cubicBezTo>
                    <a:cubicBezTo>
                      <a:pt x="8" y="40"/>
                      <a:pt x="9" y="38"/>
                      <a:pt x="9" y="38"/>
                    </a:cubicBezTo>
                    <a:cubicBezTo>
                      <a:pt x="10" y="38"/>
                      <a:pt x="9" y="40"/>
                      <a:pt x="9" y="41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9" y="41"/>
                      <a:pt x="8" y="43"/>
                      <a:pt x="8" y="42"/>
                    </a:cubicBezTo>
                    <a:cubicBezTo>
                      <a:pt x="9" y="41"/>
                      <a:pt x="9" y="40"/>
                      <a:pt x="10" y="38"/>
                    </a:cubicBezTo>
                    <a:cubicBezTo>
                      <a:pt x="11" y="38"/>
                      <a:pt x="10" y="40"/>
                      <a:pt x="10" y="39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10" y="40"/>
                      <a:pt x="8" y="43"/>
                      <a:pt x="9" y="43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0" y="42"/>
                      <a:pt x="11" y="40"/>
                      <a:pt x="11" y="42"/>
                    </a:cubicBezTo>
                    <a:cubicBezTo>
                      <a:pt x="12" y="40"/>
                      <a:pt x="11" y="42"/>
                      <a:pt x="11" y="41"/>
                    </a:cubicBezTo>
                    <a:cubicBezTo>
                      <a:pt x="11" y="39"/>
                      <a:pt x="12" y="39"/>
                      <a:pt x="12" y="39"/>
                    </a:cubicBezTo>
                    <a:cubicBezTo>
                      <a:pt x="11" y="42"/>
                      <a:pt x="12" y="39"/>
                      <a:pt x="12" y="40"/>
                    </a:cubicBezTo>
                    <a:cubicBezTo>
                      <a:pt x="12" y="41"/>
                      <a:pt x="12" y="41"/>
                      <a:pt x="12" y="42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2" y="43"/>
                      <a:pt x="13" y="39"/>
                      <a:pt x="13" y="41"/>
                    </a:cubicBezTo>
                    <a:cubicBezTo>
                      <a:pt x="13" y="42"/>
                      <a:pt x="12" y="43"/>
                      <a:pt x="12" y="43"/>
                    </a:cubicBezTo>
                    <a:cubicBezTo>
                      <a:pt x="13" y="41"/>
                      <a:pt x="14" y="40"/>
                      <a:pt x="14" y="39"/>
                    </a:cubicBezTo>
                    <a:cubicBezTo>
                      <a:pt x="14" y="40"/>
                      <a:pt x="13" y="42"/>
                      <a:pt x="13" y="44"/>
                    </a:cubicBezTo>
                    <a:cubicBezTo>
                      <a:pt x="14" y="42"/>
                      <a:pt x="13" y="45"/>
                      <a:pt x="14" y="43"/>
                    </a:cubicBezTo>
                    <a:cubicBezTo>
                      <a:pt x="14" y="42"/>
                      <a:pt x="14" y="41"/>
                      <a:pt x="15" y="40"/>
                    </a:cubicBezTo>
                    <a:cubicBezTo>
                      <a:pt x="15" y="40"/>
                      <a:pt x="14" y="41"/>
                      <a:pt x="14" y="42"/>
                    </a:cubicBezTo>
                    <a:cubicBezTo>
                      <a:pt x="14" y="42"/>
                      <a:pt x="15" y="40"/>
                      <a:pt x="15" y="39"/>
                    </a:cubicBezTo>
                    <a:cubicBezTo>
                      <a:pt x="15" y="39"/>
                      <a:pt x="16" y="37"/>
                      <a:pt x="16" y="39"/>
                    </a:cubicBezTo>
                    <a:cubicBezTo>
                      <a:pt x="16" y="40"/>
                      <a:pt x="15" y="39"/>
                      <a:pt x="15" y="40"/>
                    </a:cubicBezTo>
                    <a:cubicBezTo>
                      <a:pt x="16" y="41"/>
                      <a:pt x="17" y="37"/>
                      <a:pt x="17" y="36"/>
                    </a:cubicBezTo>
                    <a:cubicBezTo>
                      <a:pt x="17" y="35"/>
                      <a:pt x="18" y="32"/>
                      <a:pt x="19" y="31"/>
                    </a:cubicBezTo>
                    <a:cubicBezTo>
                      <a:pt x="19" y="32"/>
                      <a:pt x="18" y="32"/>
                      <a:pt x="18" y="34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8" y="37"/>
                      <a:pt x="16" y="39"/>
                      <a:pt x="16" y="41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6" y="41"/>
                      <a:pt x="16" y="43"/>
                      <a:pt x="16" y="42"/>
                    </a:cubicBezTo>
                    <a:cubicBezTo>
                      <a:pt x="17" y="41"/>
                      <a:pt x="16" y="43"/>
                      <a:pt x="16" y="41"/>
                    </a:cubicBezTo>
                    <a:cubicBezTo>
                      <a:pt x="17" y="41"/>
                      <a:pt x="18" y="38"/>
                      <a:pt x="18" y="39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7" y="43"/>
                      <a:pt x="17" y="41"/>
                      <a:pt x="17" y="42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8" y="43"/>
                      <a:pt x="19" y="43"/>
                      <a:pt x="21" y="39"/>
                    </a:cubicBezTo>
                    <a:cubicBezTo>
                      <a:pt x="21" y="41"/>
                      <a:pt x="21" y="41"/>
                      <a:pt x="21" y="42"/>
                    </a:cubicBezTo>
                    <a:cubicBezTo>
                      <a:pt x="21" y="42"/>
                      <a:pt x="22" y="41"/>
                      <a:pt x="22" y="41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2" y="44"/>
                      <a:pt x="23" y="42"/>
                      <a:pt x="23" y="41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3" y="44"/>
                      <a:pt x="23" y="41"/>
                      <a:pt x="23" y="41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0"/>
                      <a:pt x="24" y="41"/>
                      <a:pt x="24" y="43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3"/>
                      <a:pt x="25" y="43"/>
                      <a:pt x="26" y="42"/>
                    </a:cubicBezTo>
                    <a:cubicBezTo>
                      <a:pt x="25" y="42"/>
                      <a:pt x="25" y="41"/>
                      <a:pt x="26" y="39"/>
                    </a:cubicBezTo>
                    <a:cubicBezTo>
                      <a:pt x="26" y="37"/>
                      <a:pt x="26" y="40"/>
                      <a:pt x="26" y="39"/>
                    </a:cubicBezTo>
                    <a:cubicBezTo>
                      <a:pt x="26" y="41"/>
                      <a:pt x="26" y="41"/>
                      <a:pt x="26" y="41"/>
                    </a:cubicBezTo>
                    <a:cubicBezTo>
                      <a:pt x="26" y="44"/>
                      <a:pt x="27" y="42"/>
                      <a:pt x="28" y="42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8" y="43"/>
                      <a:pt x="29" y="41"/>
                      <a:pt x="30" y="42"/>
                    </a:cubicBezTo>
                    <a:cubicBezTo>
                      <a:pt x="30" y="41"/>
                      <a:pt x="30" y="38"/>
                      <a:pt x="30" y="38"/>
                    </a:cubicBezTo>
                    <a:cubicBezTo>
                      <a:pt x="30" y="36"/>
                      <a:pt x="30" y="41"/>
                      <a:pt x="30" y="42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40"/>
                      <a:pt x="31" y="39"/>
                      <a:pt x="31" y="40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2" y="41"/>
                      <a:pt x="32" y="42"/>
                      <a:pt x="32" y="42"/>
                    </a:cubicBezTo>
                    <a:cubicBezTo>
                      <a:pt x="32" y="40"/>
                      <a:pt x="33" y="41"/>
                      <a:pt x="33" y="39"/>
                    </a:cubicBezTo>
                    <a:cubicBezTo>
                      <a:pt x="33" y="40"/>
                      <a:pt x="33" y="40"/>
                      <a:pt x="33" y="4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33" y="42"/>
                      <a:pt x="33" y="40"/>
                      <a:pt x="33" y="39"/>
                    </a:cubicBezTo>
                    <a:cubicBezTo>
                      <a:pt x="33" y="38"/>
                      <a:pt x="33" y="39"/>
                      <a:pt x="33" y="40"/>
                    </a:cubicBezTo>
                    <a:cubicBezTo>
                      <a:pt x="33" y="41"/>
                      <a:pt x="33" y="40"/>
                      <a:pt x="33" y="40"/>
                    </a:cubicBezTo>
                    <a:cubicBezTo>
                      <a:pt x="33" y="41"/>
                      <a:pt x="33" y="40"/>
                      <a:pt x="33" y="41"/>
                    </a:cubicBezTo>
                    <a:cubicBezTo>
                      <a:pt x="33" y="41"/>
                      <a:pt x="33" y="39"/>
                      <a:pt x="34" y="40"/>
                    </a:cubicBezTo>
                    <a:cubicBezTo>
                      <a:pt x="34" y="40"/>
                      <a:pt x="34" y="40"/>
                      <a:pt x="34" y="41"/>
                    </a:cubicBezTo>
                    <a:cubicBezTo>
                      <a:pt x="34" y="40"/>
                      <a:pt x="34" y="40"/>
                      <a:pt x="35" y="40"/>
                    </a:cubicBezTo>
                    <a:cubicBezTo>
                      <a:pt x="34" y="39"/>
                      <a:pt x="34" y="39"/>
                      <a:pt x="34" y="38"/>
                    </a:cubicBezTo>
                    <a:cubicBezTo>
                      <a:pt x="34" y="38"/>
                      <a:pt x="34" y="37"/>
                      <a:pt x="34" y="38"/>
                    </a:cubicBezTo>
                    <a:cubicBezTo>
                      <a:pt x="34" y="38"/>
                      <a:pt x="34" y="38"/>
                      <a:pt x="34" y="38"/>
                    </a:cubicBezTo>
                    <a:cubicBezTo>
                      <a:pt x="34" y="38"/>
                      <a:pt x="35" y="39"/>
                      <a:pt x="34" y="37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35" y="39"/>
                      <a:pt x="35" y="41"/>
                      <a:pt x="36" y="42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36" y="40"/>
                      <a:pt x="37" y="40"/>
                      <a:pt x="37" y="41"/>
                    </a:cubicBezTo>
                    <a:cubicBezTo>
                      <a:pt x="38" y="42"/>
                      <a:pt x="37" y="36"/>
                      <a:pt x="37" y="38"/>
                    </a:cubicBezTo>
                    <a:cubicBezTo>
                      <a:pt x="38" y="40"/>
                      <a:pt x="38" y="40"/>
                      <a:pt x="38" y="40"/>
                    </a:cubicBezTo>
                    <a:cubicBezTo>
                      <a:pt x="38" y="40"/>
                      <a:pt x="38" y="39"/>
                      <a:pt x="38" y="39"/>
                    </a:cubicBezTo>
                    <a:cubicBezTo>
                      <a:pt x="38" y="38"/>
                      <a:pt x="38" y="41"/>
                      <a:pt x="38" y="39"/>
                    </a:cubicBezTo>
                    <a:cubicBezTo>
                      <a:pt x="38" y="38"/>
                      <a:pt x="38" y="38"/>
                      <a:pt x="38" y="38"/>
                    </a:cubicBezTo>
                    <a:cubicBezTo>
                      <a:pt x="39" y="42"/>
                      <a:pt x="40" y="38"/>
                      <a:pt x="41" y="40"/>
                    </a:cubicBezTo>
                    <a:cubicBezTo>
                      <a:pt x="40" y="38"/>
                      <a:pt x="41" y="39"/>
                      <a:pt x="41" y="39"/>
                    </a:cubicBezTo>
                    <a:cubicBezTo>
                      <a:pt x="42" y="41"/>
                      <a:pt x="41" y="38"/>
                      <a:pt x="42" y="39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2" y="38"/>
                      <a:pt x="40" y="33"/>
                      <a:pt x="42" y="36"/>
                    </a:cubicBezTo>
                    <a:cubicBezTo>
                      <a:pt x="42" y="37"/>
                      <a:pt x="42" y="38"/>
                      <a:pt x="42" y="38"/>
                    </a:cubicBezTo>
                    <a:cubicBezTo>
                      <a:pt x="44" y="41"/>
                      <a:pt x="42" y="36"/>
                      <a:pt x="44" y="38"/>
                    </a:cubicBezTo>
                    <a:cubicBezTo>
                      <a:pt x="43" y="37"/>
                      <a:pt x="43" y="36"/>
                      <a:pt x="43" y="35"/>
                    </a:cubicBezTo>
                    <a:cubicBezTo>
                      <a:pt x="43" y="36"/>
                      <a:pt x="44" y="37"/>
                      <a:pt x="44" y="37"/>
                    </a:cubicBezTo>
                    <a:cubicBezTo>
                      <a:pt x="44" y="37"/>
                      <a:pt x="44" y="36"/>
                      <a:pt x="44" y="37"/>
                    </a:cubicBezTo>
                    <a:cubicBezTo>
                      <a:pt x="45" y="37"/>
                      <a:pt x="45" y="38"/>
                      <a:pt x="45" y="38"/>
                    </a:cubicBezTo>
                    <a:cubicBezTo>
                      <a:pt x="45" y="38"/>
                      <a:pt x="45" y="37"/>
                      <a:pt x="45" y="36"/>
                    </a:cubicBezTo>
                    <a:cubicBezTo>
                      <a:pt x="46" y="38"/>
                      <a:pt x="46" y="37"/>
                      <a:pt x="47" y="38"/>
                    </a:cubicBezTo>
                    <a:cubicBezTo>
                      <a:pt x="46" y="35"/>
                      <a:pt x="48" y="38"/>
                      <a:pt x="46" y="35"/>
                    </a:cubicBezTo>
                    <a:cubicBezTo>
                      <a:pt x="47" y="36"/>
                      <a:pt x="47" y="36"/>
                      <a:pt x="47" y="36"/>
                    </a:cubicBezTo>
                    <a:cubicBezTo>
                      <a:pt x="46" y="35"/>
                      <a:pt x="46" y="34"/>
                      <a:pt x="46" y="33"/>
                    </a:cubicBezTo>
                    <a:cubicBezTo>
                      <a:pt x="47" y="35"/>
                      <a:pt x="47" y="35"/>
                      <a:pt x="47" y="35"/>
                    </a:cubicBezTo>
                    <a:cubicBezTo>
                      <a:pt x="48" y="37"/>
                      <a:pt x="47" y="35"/>
                      <a:pt x="48" y="37"/>
                    </a:cubicBezTo>
                    <a:cubicBezTo>
                      <a:pt x="47" y="35"/>
                      <a:pt x="48" y="36"/>
                      <a:pt x="47" y="35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7" y="34"/>
                      <a:pt x="47" y="33"/>
                      <a:pt x="47" y="33"/>
                    </a:cubicBezTo>
                    <a:cubicBezTo>
                      <a:pt x="47" y="33"/>
                      <a:pt x="48" y="35"/>
                      <a:pt x="48" y="35"/>
                    </a:cubicBezTo>
                    <a:cubicBezTo>
                      <a:pt x="49" y="36"/>
                      <a:pt x="49" y="35"/>
                      <a:pt x="48" y="35"/>
                    </a:cubicBezTo>
                    <a:cubicBezTo>
                      <a:pt x="48" y="35"/>
                      <a:pt x="48" y="35"/>
                      <a:pt x="48" y="34"/>
                    </a:cubicBezTo>
                    <a:cubicBezTo>
                      <a:pt x="48" y="34"/>
                      <a:pt x="48" y="35"/>
                      <a:pt x="48" y="35"/>
                    </a:cubicBezTo>
                    <a:cubicBezTo>
                      <a:pt x="48" y="34"/>
                      <a:pt x="48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5"/>
                      <a:pt x="49" y="34"/>
                    </a:cubicBezTo>
                    <a:cubicBezTo>
                      <a:pt x="50" y="35"/>
                      <a:pt x="50" y="33"/>
                      <a:pt x="50" y="32"/>
                    </a:cubicBezTo>
                    <a:cubicBezTo>
                      <a:pt x="50" y="33"/>
                      <a:pt x="51" y="34"/>
                      <a:pt x="50" y="33"/>
                    </a:cubicBezTo>
                    <a:cubicBezTo>
                      <a:pt x="50" y="33"/>
                      <a:pt x="50" y="31"/>
                      <a:pt x="50" y="32"/>
                    </a:cubicBezTo>
                    <a:cubicBezTo>
                      <a:pt x="50" y="32"/>
                      <a:pt x="51" y="33"/>
                      <a:pt x="51" y="33"/>
                    </a:cubicBezTo>
                    <a:cubicBezTo>
                      <a:pt x="52" y="33"/>
                      <a:pt x="51" y="32"/>
                      <a:pt x="51" y="32"/>
                    </a:cubicBezTo>
                    <a:cubicBezTo>
                      <a:pt x="52" y="34"/>
                      <a:pt x="51" y="30"/>
                      <a:pt x="52" y="31"/>
                    </a:cubicBezTo>
                    <a:cubicBezTo>
                      <a:pt x="52" y="31"/>
                      <a:pt x="53" y="32"/>
                      <a:pt x="53" y="33"/>
                    </a:cubicBezTo>
                    <a:cubicBezTo>
                      <a:pt x="53" y="32"/>
                      <a:pt x="53" y="31"/>
                      <a:pt x="52" y="29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0"/>
                      <a:pt x="53" y="29"/>
                    </a:cubicBezTo>
                    <a:cubicBezTo>
                      <a:pt x="52" y="28"/>
                      <a:pt x="51" y="27"/>
                      <a:pt x="52" y="27"/>
                    </a:cubicBezTo>
                    <a:cubicBezTo>
                      <a:pt x="52" y="27"/>
                      <a:pt x="52" y="27"/>
                      <a:pt x="52" y="27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52" y="27"/>
                      <a:pt x="52" y="27"/>
                      <a:pt x="53" y="28"/>
                    </a:cubicBezTo>
                    <a:cubicBezTo>
                      <a:pt x="54" y="30"/>
                      <a:pt x="54" y="29"/>
                      <a:pt x="54" y="29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27"/>
                      <a:pt x="54" y="29"/>
                      <a:pt x="54" y="28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2" y="24"/>
                      <a:pt x="54" y="26"/>
                      <a:pt x="54" y="27"/>
                    </a:cubicBezTo>
                    <a:cubicBezTo>
                      <a:pt x="54" y="26"/>
                      <a:pt x="53" y="24"/>
                      <a:pt x="52" y="22"/>
                    </a:cubicBezTo>
                    <a:cubicBezTo>
                      <a:pt x="52" y="22"/>
                      <a:pt x="52" y="21"/>
                      <a:pt x="52" y="21"/>
                    </a:cubicBezTo>
                    <a:cubicBezTo>
                      <a:pt x="53" y="22"/>
                      <a:pt x="52" y="21"/>
                      <a:pt x="53" y="22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4" y="23"/>
                      <a:pt x="55" y="25"/>
                      <a:pt x="55" y="26"/>
                    </a:cubicBezTo>
                    <a:cubicBezTo>
                      <a:pt x="55" y="25"/>
                      <a:pt x="56" y="26"/>
                      <a:pt x="57" y="26"/>
                    </a:cubicBezTo>
                    <a:cubicBezTo>
                      <a:pt x="55" y="23"/>
                      <a:pt x="56" y="24"/>
                      <a:pt x="55" y="22"/>
                    </a:cubicBezTo>
                    <a:cubicBezTo>
                      <a:pt x="55" y="22"/>
                      <a:pt x="56" y="24"/>
                      <a:pt x="57" y="24"/>
                    </a:cubicBezTo>
                    <a:cubicBezTo>
                      <a:pt x="56" y="23"/>
                      <a:pt x="57" y="23"/>
                      <a:pt x="57" y="23"/>
                    </a:cubicBezTo>
                    <a:cubicBezTo>
                      <a:pt x="58" y="23"/>
                      <a:pt x="58" y="23"/>
                      <a:pt x="58" y="23"/>
                    </a:cubicBezTo>
                    <a:cubicBezTo>
                      <a:pt x="57" y="23"/>
                      <a:pt x="58" y="23"/>
                      <a:pt x="57" y="21"/>
                    </a:cubicBezTo>
                    <a:cubicBezTo>
                      <a:pt x="58" y="22"/>
                      <a:pt x="58" y="22"/>
                      <a:pt x="58" y="22"/>
                    </a:cubicBezTo>
                    <a:cubicBezTo>
                      <a:pt x="59" y="22"/>
                      <a:pt x="56" y="19"/>
                      <a:pt x="57" y="20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7" y="20"/>
                      <a:pt x="59" y="22"/>
                      <a:pt x="58" y="20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9" y="21"/>
                      <a:pt x="59" y="21"/>
                      <a:pt x="58" y="19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0" y="22"/>
                      <a:pt x="58" y="19"/>
                      <a:pt x="59" y="19"/>
                    </a:cubicBezTo>
                    <a:cubicBezTo>
                      <a:pt x="59" y="19"/>
                      <a:pt x="60" y="20"/>
                      <a:pt x="60" y="20"/>
                    </a:cubicBezTo>
                    <a:cubicBezTo>
                      <a:pt x="59" y="19"/>
                      <a:pt x="60" y="19"/>
                      <a:pt x="60" y="19"/>
                    </a:cubicBezTo>
                    <a:cubicBezTo>
                      <a:pt x="61" y="20"/>
                      <a:pt x="61" y="20"/>
                      <a:pt x="61" y="20"/>
                    </a:cubicBezTo>
                    <a:cubicBezTo>
                      <a:pt x="62" y="19"/>
                      <a:pt x="64" y="18"/>
                      <a:pt x="63" y="16"/>
                    </a:cubicBezTo>
                    <a:cubicBezTo>
                      <a:pt x="65" y="17"/>
                      <a:pt x="64" y="17"/>
                      <a:pt x="65" y="18"/>
                    </a:cubicBezTo>
                    <a:cubicBezTo>
                      <a:pt x="64" y="17"/>
                      <a:pt x="65" y="18"/>
                      <a:pt x="65" y="17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5" y="17"/>
                      <a:pt x="66" y="18"/>
                      <a:pt x="66" y="17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4" y="15"/>
                      <a:pt x="68" y="18"/>
                      <a:pt x="66" y="16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65" y="15"/>
                      <a:pt x="68" y="17"/>
                      <a:pt x="66" y="16"/>
                    </a:cubicBezTo>
                    <a:cubicBezTo>
                      <a:pt x="67" y="16"/>
                      <a:pt x="67" y="16"/>
                      <a:pt x="67" y="16"/>
                    </a:cubicBezTo>
                    <a:cubicBezTo>
                      <a:pt x="68" y="17"/>
                      <a:pt x="65" y="14"/>
                      <a:pt x="67" y="15"/>
                    </a:cubicBezTo>
                    <a:cubicBezTo>
                      <a:pt x="67" y="15"/>
                      <a:pt x="66" y="14"/>
                      <a:pt x="65" y="13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67" y="13"/>
                      <a:pt x="68" y="12"/>
                      <a:pt x="66" y="10"/>
                    </a:cubicBezTo>
                    <a:cubicBezTo>
                      <a:pt x="67" y="10"/>
                      <a:pt x="67" y="10"/>
                      <a:pt x="67" y="10"/>
                    </a:cubicBezTo>
                    <a:cubicBezTo>
                      <a:pt x="65" y="9"/>
                      <a:pt x="70" y="11"/>
                      <a:pt x="66" y="8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6" y="8"/>
                      <a:pt x="67" y="8"/>
                      <a:pt x="66" y="7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7" y="8"/>
                      <a:pt x="65" y="6"/>
                      <a:pt x="65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9" y="7"/>
                      <a:pt x="72" y="3"/>
                      <a:pt x="68" y="4"/>
                    </a:cubicBezTo>
                    <a:close/>
                    <a:moveTo>
                      <a:pt x="61" y="9"/>
                    </a:moveTo>
                    <a:cubicBezTo>
                      <a:pt x="60" y="9"/>
                      <a:pt x="61" y="7"/>
                      <a:pt x="62" y="6"/>
                    </a:cubicBezTo>
                    <a:cubicBezTo>
                      <a:pt x="62" y="8"/>
                      <a:pt x="61" y="9"/>
                      <a:pt x="61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634" name="Freeform 255"/>
              <p:cNvSpPr>
                <a:spLocks/>
              </p:cNvSpPr>
              <p:nvPr/>
            </p:nvSpPr>
            <p:spPr bwMode="auto">
              <a:xfrm>
                <a:off x="6649" y="3359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0 w 5"/>
                  <a:gd name="T3" fmla="*/ 0 h 5"/>
                  <a:gd name="T4" fmla="*/ 3 w 5"/>
                  <a:gd name="T5" fmla="*/ 5 h 5"/>
                  <a:gd name="T6" fmla="*/ 5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0" y="0"/>
                    </a:lnTo>
                    <a:lnTo>
                      <a:pt x="3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635" name="Freeform 256"/>
              <p:cNvSpPr>
                <a:spLocks/>
              </p:cNvSpPr>
              <p:nvPr/>
            </p:nvSpPr>
            <p:spPr bwMode="auto">
              <a:xfrm>
                <a:off x="6538" y="340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636" name="Freeform 257"/>
              <p:cNvSpPr>
                <a:spLocks/>
              </p:cNvSpPr>
              <p:nvPr/>
            </p:nvSpPr>
            <p:spPr bwMode="auto">
              <a:xfrm>
                <a:off x="6633" y="338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637" name="Oval 258"/>
              <p:cNvSpPr>
                <a:spLocks noChangeArrowheads="1"/>
              </p:cNvSpPr>
              <p:nvPr/>
            </p:nvSpPr>
            <p:spPr bwMode="auto">
              <a:xfrm>
                <a:off x="6184" y="1975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638" name="Freeform 259"/>
              <p:cNvSpPr>
                <a:spLocks/>
              </p:cNvSpPr>
              <p:nvPr/>
            </p:nvSpPr>
            <p:spPr bwMode="auto">
              <a:xfrm>
                <a:off x="6187" y="1975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639" name="Freeform 260"/>
              <p:cNvSpPr>
                <a:spLocks/>
              </p:cNvSpPr>
              <p:nvPr/>
            </p:nvSpPr>
            <p:spPr bwMode="auto">
              <a:xfrm>
                <a:off x="6545" y="312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640" name="Freeform 261"/>
              <p:cNvSpPr>
                <a:spLocks/>
              </p:cNvSpPr>
              <p:nvPr/>
            </p:nvSpPr>
            <p:spPr bwMode="auto">
              <a:xfrm>
                <a:off x="6552" y="3331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641" name="Freeform 262"/>
              <p:cNvSpPr>
                <a:spLocks/>
              </p:cNvSpPr>
              <p:nvPr/>
            </p:nvSpPr>
            <p:spPr bwMode="auto">
              <a:xfrm>
                <a:off x="6621" y="3319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642" name="Freeform 263"/>
              <p:cNvSpPr>
                <a:spLocks/>
              </p:cNvSpPr>
              <p:nvPr/>
            </p:nvSpPr>
            <p:spPr bwMode="auto">
              <a:xfrm>
                <a:off x="6524" y="3390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1" y="0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643" name="Rectangle 264"/>
              <p:cNvSpPr>
                <a:spLocks noChangeArrowheads="1"/>
              </p:cNvSpPr>
              <p:nvPr/>
            </p:nvSpPr>
            <p:spPr bwMode="auto">
              <a:xfrm>
                <a:off x="6652" y="3293"/>
                <a:ext cx="1" cy="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644" name="Freeform 265"/>
              <p:cNvSpPr>
                <a:spLocks/>
              </p:cNvSpPr>
              <p:nvPr/>
            </p:nvSpPr>
            <p:spPr bwMode="auto">
              <a:xfrm>
                <a:off x="6528" y="3350"/>
                <a:ext cx="7" cy="2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645" name="Freeform 266"/>
              <p:cNvSpPr>
                <a:spLocks/>
              </p:cNvSpPr>
              <p:nvPr/>
            </p:nvSpPr>
            <p:spPr bwMode="auto">
              <a:xfrm>
                <a:off x="6531" y="3350"/>
                <a:ext cx="4" cy="0"/>
              </a:xfrm>
              <a:custGeom>
                <a:avLst/>
                <a:gdLst>
                  <a:gd name="T0" fmla="*/ 1 w 2"/>
                  <a:gd name="T1" fmla="*/ 2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646" name="Freeform 267"/>
              <p:cNvSpPr>
                <a:spLocks/>
              </p:cNvSpPr>
              <p:nvPr/>
            </p:nvSpPr>
            <p:spPr bwMode="auto">
              <a:xfrm>
                <a:off x="6521" y="3383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647" name="Freeform 268"/>
              <p:cNvSpPr>
                <a:spLocks/>
              </p:cNvSpPr>
              <p:nvPr/>
            </p:nvSpPr>
            <p:spPr bwMode="auto">
              <a:xfrm>
                <a:off x="6521" y="3395"/>
                <a:ext cx="3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648" name="Freeform 269"/>
              <p:cNvSpPr>
                <a:spLocks/>
              </p:cNvSpPr>
              <p:nvPr/>
            </p:nvSpPr>
            <p:spPr bwMode="auto">
              <a:xfrm>
                <a:off x="6618" y="3395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649" name="Freeform 270"/>
              <p:cNvSpPr>
                <a:spLocks/>
              </p:cNvSpPr>
              <p:nvPr/>
            </p:nvSpPr>
            <p:spPr bwMode="auto">
              <a:xfrm>
                <a:off x="6189" y="19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650" name="Freeform 271"/>
              <p:cNvSpPr>
                <a:spLocks/>
              </p:cNvSpPr>
              <p:nvPr/>
            </p:nvSpPr>
            <p:spPr bwMode="auto">
              <a:xfrm>
                <a:off x="6531" y="3400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1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1" y="0"/>
                      <a:pt x="1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651" name="Freeform 272"/>
              <p:cNvSpPr>
                <a:spLocks/>
              </p:cNvSpPr>
              <p:nvPr/>
            </p:nvSpPr>
            <p:spPr bwMode="auto">
              <a:xfrm>
                <a:off x="6894" y="2707"/>
                <a:ext cx="4" cy="3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0" y="1"/>
                      <a:pt x="1" y="1"/>
                      <a:pt x="2" y="1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652" name="Freeform 273"/>
              <p:cNvSpPr>
                <a:spLocks/>
              </p:cNvSpPr>
              <p:nvPr/>
            </p:nvSpPr>
            <p:spPr bwMode="auto">
              <a:xfrm>
                <a:off x="6519" y="3378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0 h 1"/>
                  <a:gd name="T4" fmla="*/ 1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2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653" name="Freeform 274"/>
              <p:cNvSpPr>
                <a:spLocks/>
              </p:cNvSpPr>
              <p:nvPr/>
            </p:nvSpPr>
            <p:spPr bwMode="auto">
              <a:xfrm>
                <a:off x="6645" y="33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654" name="Freeform 275"/>
              <p:cNvSpPr>
                <a:spLocks/>
              </p:cNvSpPr>
              <p:nvPr/>
            </p:nvSpPr>
            <p:spPr bwMode="auto">
              <a:xfrm>
                <a:off x="6187" y="19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655" name="Freeform 276"/>
              <p:cNvSpPr>
                <a:spLocks/>
              </p:cNvSpPr>
              <p:nvPr/>
            </p:nvSpPr>
            <p:spPr bwMode="auto">
              <a:xfrm>
                <a:off x="6642" y="3371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656" name="Freeform 277"/>
              <p:cNvSpPr>
                <a:spLocks/>
              </p:cNvSpPr>
              <p:nvPr/>
            </p:nvSpPr>
            <p:spPr bwMode="auto">
              <a:xfrm>
                <a:off x="6645" y="33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657" name="Freeform 278"/>
              <p:cNvSpPr>
                <a:spLocks/>
              </p:cNvSpPr>
              <p:nvPr/>
            </p:nvSpPr>
            <p:spPr bwMode="auto">
              <a:xfrm>
                <a:off x="6187" y="197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658" name="Freeform 279"/>
              <p:cNvSpPr>
                <a:spLocks/>
              </p:cNvSpPr>
              <p:nvPr/>
            </p:nvSpPr>
            <p:spPr bwMode="auto">
              <a:xfrm>
                <a:off x="6187" y="197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0 w 1"/>
                  <a:gd name="T5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659" name="Freeform 280"/>
              <p:cNvSpPr>
                <a:spLocks/>
              </p:cNvSpPr>
              <p:nvPr/>
            </p:nvSpPr>
            <p:spPr bwMode="auto">
              <a:xfrm>
                <a:off x="6647" y="3381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660" name="Freeform 281"/>
              <p:cNvSpPr>
                <a:spLocks/>
              </p:cNvSpPr>
              <p:nvPr/>
            </p:nvSpPr>
            <p:spPr bwMode="auto">
              <a:xfrm>
                <a:off x="6192" y="19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661" name="Freeform 282"/>
              <p:cNvSpPr>
                <a:spLocks/>
              </p:cNvSpPr>
              <p:nvPr/>
            </p:nvSpPr>
            <p:spPr bwMode="auto">
              <a:xfrm>
                <a:off x="6557" y="2025"/>
                <a:ext cx="5" cy="9"/>
              </a:xfrm>
              <a:custGeom>
                <a:avLst/>
                <a:gdLst>
                  <a:gd name="T0" fmla="*/ 2 w 2"/>
                  <a:gd name="T1" fmla="*/ 1 h 4"/>
                  <a:gd name="T2" fmla="*/ 1 w 2"/>
                  <a:gd name="T3" fmla="*/ 4 h 4"/>
                  <a:gd name="T4" fmla="*/ 2 w 2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1"/>
                    </a:moveTo>
                    <a:cubicBezTo>
                      <a:pt x="2" y="1"/>
                      <a:pt x="0" y="1"/>
                      <a:pt x="1" y="4"/>
                    </a:cubicBezTo>
                    <a:cubicBezTo>
                      <a:pt x="1" y="0"/>
                      <a:pt x="2" y="4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662" name="Freeform 283"/>
              <p:cNvSpPr>
                <a:spLocks/>
              </p:cNvSpPr>
              <p:nvPr/>
            </p:nvSpPr>
            <p:spPr bwMode="auto">
              <a:xfrm>
                <a:off x="6286" y="1700"/>
                <a:ext cx="5" cy="5"/>
              </a:xfrm>
              <a:custGeom>
                <a:avLst/>
                <a:gdLst>
                  <a:gd name="T0" fmla="*/ 0 w 5"/>
                  <a:gd name="T1" fmla="*/ 5 h 5"/>
                  <a:gd name="T2" fmla="*/ 5 w 5"/>
                  <a:gd name="T3" fmla="*/ 0 h 5"/>
                  <a:gd name="T4" fmla="*/ 0 w 5"/>
                  <a:gd name="T5" fmla="*/ 3 h 5"/>
                  <a:gd name="T6" fmla="*/ 0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lnTo>
                      <a:pt x="5" y="0"/>
                    </a:lnTo>
                    <a:lnTo>
                      <a:pt x="0" y="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663" name="Freeform 284"/>
              <p:cNvSpPr>
                <a:spLocks/>
              </p:cNvSpPr>
              <p:nvPr/>
            </p:nvSpPr>
            <p:spPr bwMode="auto">
              <a:xfrm>
                <a:off x="6732" y="1705"/>
                <a:ext cx="10" cy="5"/>
              </a:xfrm>
              <a:custGeom>
                <a:avLst/>
                <a:gdLst>
                  <a:gd name="T0" fmla="*/ 2 w 4"/>
                  <a:gd name="T1" fmla="*/ 2 h 2"/>
                  <a:gd name="T2" fmla="*/ 1 w 4"/>
                  <a:gd name="T3" fmla="*/ 0 h 2"/>
                  <a:gd name="T4" fmla="*/ 2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cubicBezTo>
                      <a:pt x="2" y="2"/>
                      <a:pt x="3" y="1"/>
                      <a:pt x="1" y="0"/>
                    </a:cubicBezTo>
                    <a:cubicBezTo>
                      <a:pt x="4" y="2"/>
                      <a:pt x="0" y="1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664" name="Freeform 285"/>
              <p:cNvSpPr>
                <a:spLocks/>
              </p:cNvSpPr>
              <p:nvPr/>
            </p:nvSpPr>
            <p:spPr bwMode="auto">
              <a:xfrm>
                <a:off x="6161" y="2072"/>
                <a:ext cx="2" cy="24"/>
              </a:xfrm>
              <a:custGeom>
                <a:avLst/>
                <a:gdLst>
                  <a:gd name="T0" fmla="*/ 0 w 1"/>
                  <a:gd name="T1" fmla="*/ 0 h 10"/>
                  <a:gd name="T2" fmla="*/ 1 w 1"/>
                  <a:gd name="T3" fmla="*/ 10 h 10"/>
                  <a:gd name="T4" fmla="*/ 0 w 1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0">
                    <a:moveTo>
                      <a:pt x="0" y="0"/>
                    </a:moveTo>
                    <a:cubicBezTo>
                      <a:pt x="0" y="4"/>
                      <a:pt x="0" y="10"/>
                      <a:pt x="1" y="1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665" name="Freeform 286"/>
              <p:cNvSpPr>
                <a:spLocks noEditPoints="1"/>
              </p:cNvSpPr>
              <p:nvPr/>
            </p:nvSpPr>
            <p:spPr bwMode="auto">
              <a:xfrm>
                <a:off x="6144" y="1918"/>
                <a:ext cx="85" cy="102"/>
              </a:xfrm>
              <a:custGeom>
                <a:avLst/>
                <a:gdLst>
                  <a:gd name="T0" fmla="*/ 32 w 36"/>
                  <a:gd name="T1" fmla="*/ 19 h 43"/>
                  <a:gd name="T2" fmla="*/ 27 w 36"/>
                  <a:gd name="T3" fmla="*/ 2 h 43"/>
                  <a:gd name="T4" fmla="*/ 8 w 36"/>
                  <a:gd name="T5" fmla="*/ 14 h 43"/>
                  <a:gd name="T6" fmla="*/ 16 w 36"/>
                  <a:gd name="T7" fmla="*/ 25 h 43"/>
                  <a:gd name="T8" fmla="*/ 16 w 36"/>
                  <a:gd name="T9" fmla="*/ 24 h 43"/>
                  <a:gd name="T10" fmla="*/ 17 w 36"/>
                  <a:gd name="T11" fmla="*/ 24 h 43"/>
                  <a:gd name="T12" fmla="*/ 17 w 36"/>
                  <a:gd name="T13" fmla="*/ 23 h 43"/>
                  <a:gd name="T14" fmla="*/ 17 w 36"/>
                  <a:gd name="T15" fmla="*/ 24 h 43"/>
                  <a:gd name="T16" fmla="*/ 19 w 36"/>
                  <a:gd name="T17" fmla="*/ 23 h 43"/>
                  <a:gd name="T18" fmla="*/ 18 w 36"/>
                  <a:gd name="T19" fmla="*/ 24 h 43"/>
                  <a:gd name="T20" fmla="*/ 17 w 36"/>
                  <a:gd name="T21" fmla="*/ 24 h 43"/>
                  <a:gd name="T22" fmla="*/ 19 w 36"/>
                  <a:gd name="T23" fmla="*/ 23 h 43"/>
                  <a:gd name="T24" fmla="*/ 20 w 36"/>
                  <a:gd name="T25" fmla="*/ 23 h 43"/>
                  <a:gd name="T26" fmla="*/ 21 w 36"/>
                  <a:gd name="T27" fmla="*/ 24 h 43"/>
                  <a:gd name="T28" fmla="*/ 21 w 36"/>
                  <a:gd name="T29" fmla="*/ 23 h 43"/>
                  <a:gd name="T30" fmla="*/ 21 w 36"/>
                  <a:gd name="T31" fmla="*/ 23 h 43"/>
                  <a:gd name="T32" fmla="*/ 21 w 36"/>
                  <a:gd name="T33" fmla="*/ 23 h 43"/>
                  <a:gd name="T34" fmla="*/ 21 w 36"/>
                  <a:gd name="T35" fmla="*/ 24 h 43"/>
                  <a:gd name="T36" fmla="*/ 22 w 36"/>
                  <a:gd name="T37" fmla="*/ 24 h 43"/>
                  <a:gd name="T38" fmla="*/ 22 w 36"/>
                  <a:gd name="T39" fmla="*/ 24 h 43"/>
                  <a:gd name="T40" fmla="*/ 22 w 36"/>
                  <a:gd name="T41" fmla="*/ 19 h 43"/>
                  <a:gd name="T42" fmla="*/ 22 w 36"/>
                  <a:gd name="T43" fmla="*/ 19 h 43"/>
                  <a:gd name="T44" fmla="*/ 23 w 36"/>
                  <a:gd name="T45" fmla="*/ 23 h 43"/>
                  <a:gd name="T46" fmla="*/ 27 w 36"/>
                  <a:gd name="T47" fmla="*/ 24 h 43"/>
                  <a:gd name="T48" fmla="*/ 25 w 36"/>
                  <a:gd name="T49" fmla="*/ 24 h 43"/>
                  <a:gd name="T50" fmla="*/ 25 w 36"/>
                  <a:gd name="T51" fmla="*/ 24 h 43"/>
                  <a:gd name="T52" fmla="*/ 26 w 36"/>
                  <a:gd name="T53" fmla="*/ 23 h 43"/>
                  <a:gd name="T54" fmla="*/ 25 w 36"/>
                  <a:gd name="T55" fmla="*/ 24 h 43"/>
                  <a:gd name="T56" fmla="*/ 24 w 36"/>
                  <a:gd name="T57" fmla="*/ 24 h 43"/>
                  <a:gd name="T58" fmla="*/ 24 w 36"/>
                  <a:gd name="T59" fmla="*/ 22 h 43"/>
                  <a:gd name="T60" fmla="*/ 24 w 36"/>
                  <a:gd name="T61" fmla="*/ 24 h 43"/>
                  <a:gd name="T62" fmla="*/ 23 w 36"/>
                  <a:gd name="T63" fmla="*/ 24 h 43"/>
                  <a:gd name="T64" fmla="*/ 23 w 36"/>
                  <a:gd name="T65" fmla="*/ 24 h 43"/>
                  <a:gd name="T66" fmla="*/ 24 w 36"/>
                  <a:gd name="T67" fmla="*/ 24 h 43"/>
                  <a:gd name="T68" fmla="*/ 24 w 36"/>
                  <a:gd name="T69" fmla="*/ 24 h 43"/>
                  <a:gd name="T70" fmla="*/ 25 w 36"/>
                  <a:gd name="T71" fmla="*/ 24 h 43"/>
                  <a:gd name="T72" fmla="*/ 29 w 36"/>
                  <a:gd name="T73" fmla="*/ 24 h 43"/>
                  <a:gd name="T74" fmla="*/ 26 w 36"/>
                  <a:gd name="T75" fmla="*/ 24 h 43"/>
                  <a:gd name="T76" fmla="*/ 24 w 36"/>
                  <a:gd name="T77" fmla="*/ 22 h 43"/>
                  <a:gd name="T78" fmla="*/ 23 w 36"/>
                  <a:gd name="T79" fmla="*/ 21 h 43"/>
                  <a:gd name="T80" fmla="*/ 24 w 36"/>
                  <a:gd name="T81" fmla="*/ 21 h 43"/>
                  <a:gd name="T82" fmla="*/ 24 w 36"/>
                  <a:gd name="T83" fmla="*/ 21 h 43"/>
                  <a:gd name="T84" fmla="*/ 23 w 36"/>
                  <a:gd name="T85" fmla="*/ 20 h 43"/>
                  <a:gd name="T86" fmla="*/ 22 w 36"/>
                  <a:gd name="T87" fmla="*/ 19 h 43"/>
                  <a:gd name="T88" fmla="*/ 22 w 36"/>
                  <a:gd name="T89" fmla="*/ 20 h 43"/>
                  <a:gd name="T90" fmla="*/ 21 w 36"/>
                  <a:gd name="T91" fmla="*/ 19 h 43"/>
                  <a:gd name="T92" fmla="*/ 22 w 36"/>
                  <a:gd name="T93" fmla="*/ 21 h 43"/>
                  <a:gd name="T94" fmla="*/ 20 w 36"/>
                  <a:gd name="T95" fmla="*/ 21 h 43"/>
                  <a:gd name="T96" fmla="*/ 17 w 36"/>
                  <a:gd name="T97" fmla="*/ 20 h 43"/>
                  <a:gd name="T98" fmla="*/ 20 w 36"/>
                  <a:gd name="T99" fmla="*/ 19 h 43"/>
                  <a:gd name="T100" fmla="*/ 18 w 36"/>
                  <a:gd name="T101" fmla="*/ 18 h 43"/>
                  <a:gd name="T102" fmla="*/ 19 w 36"/>
                  <a:gd name="T103" fmla="*/ 18 h 43"/>
                  <a:gd name="T104" fmla="*/ 20 w 36"/>
                  <a:gd name="T105" fmla="*/ 18 h 43"/>
                  <a:gd name="T106" fmla="*/ 21 w 36"/>
                  <a:gd name="T107" fmla="*/ 19 h 43"/>
                  <a:gd name="T108" fmla="*/ 20 w 36"/>
                  <a:gd name="T109" fmla="*/ 18 h 43"/>
                  <a:gd name="T110" fmla="*/ 18 w 36"/>
                  <a:gd name="T111" fmla="*/ 18 h 43"/>
                  <a:gd name="T112" fmla="*/ 18 w 36"/>
                  <a:gd name="T113" fmla="*/ 18 h 43"/>
                  <a:gd name="T114" fmla="*/ 15 w 36"/>
                  <a:gd name="T115" fmla="*/ 18 h 43"/>
                  <a:gd name="T116" fmla="*/ 18 w 36"/>
                  <a:gd name="T117" fmla="*/ 18 h 43"/>
                  <a:gd name="T118" fmla="*/ 18 w 36"/>
                  <a:gd name="T119" fmla="*/ 18 h 43"/>
                  <a:gd name="T120" fmla="*/ 17 w 36"/>
                  <a:gd name="T121" fmla="*/ 19 h 43"/>
                  <a:gd name="T122" fmla="*/ 16 w 36"/>
                  <a:gd name="T123" fmla="*/ 25 h 43"/>
                  <a:gd name="T124" fmla="*/ 14 w 36"/>
                  <a:gd name="T125" fmla="*/ 2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6" h="43">
                    <a:moveTo>
                      <a:pt x="5" y="16"/>
                    </a:moveTo>
                    <a:cubicBezTo>
                      <a:pt x="6" y="19"/>
                      <a:pt x="3" y="20"/>
                      <a:pt x="0" y="23"/>
                    </a:cubicBezTo>
                    <a:cubicBezTo>
                      <a:pt x="0" y="23"/>
                      <a:pt x="1" y="25"/>
                      <a:pt x="1" y="28"/>
                    </a:cubicBezTo>
                    <a:cubicBezTo>
                      <a:pt x="5" y="39"/>
                      <a:pt x="13" y="43"/>
                      <a:pt x="19" y="41"/>
                    </a:cubicBezTo>
                    <a:cubicBezTo>
                      <a:pt x="18" y="40"/>
                      <a:pt x="18" y="39"/>
                      <a:pt x="19" y="39"/>
                    </a:cubicBezTo>
                    <a:cubicBezTo>
                      <a:pt x="19" y="39"/>
                      <a:pt x="19" y="39"/>
                      <a:pt x="19" y="39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9"/>
                      <a:pt x="19" y="40"/>
                    </a:cubicBezTo>
                    <a:cubicBezTo>
                      <a:pt x="20" y="39"/>
                      <a:pt x="21" y="39"/>
                      <a:pt x="23" y="39"/>
                    </a:cubicBezTo>
                    <a:cubicBezTo>
                      <a:pt x="22" y="36"/>
                      <a:pt x="23" y="38"/>
                      <a:pt x="23" y="36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3" y="36"/>
                      <a:pt x="23" y="36"/>
                      <a:pt x="25" y="38"/>
                    </a:cubicBezTo>
                    <a:cubicBezTo>
                      <a:pt x="29" y="38"/>
                      <a:pt x="31" y="35"/>
                      <a:pt x="33" y="33"/>
                    </a:cubicBezTo>
                    <a:cubicBezTo>
                      <a:pt x="36" y="30"/>
                      <a:pt x="36" y="26"/>
                      <a:pt x="36" y="21"/>
                    </a:cubicBezTo>
                    <a:cubicBezTo>
                      <a:pt x="33" y="20"/>
                      <a:pt x="35" y="19"/>
                      <a:pt x="32" y="19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1" y="18"/>
                      <a:pt x="33" y="18"/>
                      <a:pt x="34" y="17"/>
                    </a:cubicBezTo>
                    <a:cubicBezTo>
                      <a:pt x="33" y="17"/>
                      <a:pt x="34" y="17"/>
                      <a:pt x="32" y="17"/>
                    </a:cubicBezTo>
                    <a:cubicBezTo>
                      <a:pt x="30" y="17"/>
                      <a:pt x="35" y="17"/>
                      <a:pt x="34" y="16"/>
                    </a:cubicBezTo>
                    <a:cubicBezTo>
                      <a:pt x="34" y="16"/>
                      <a:pt x="33" y="17"/>
                      <a:pt x="33" y="16"/>
                    </a:cubicBezTo>
                    <a:cubicBezTo>
                      <a:pt x="31" y="16"/>
                      <a:pt x="34" y="17"/>
                      <a:pt x="36" y="15"/>
                    </a:cubicBezTo>
                    <a:cubicBezTo>
                      <a:pt x="35" y="13"/>
                      <a:pt x="32" y="12"/>
                      <a:pt x="33" y="10"/>
                    </a:cubicBezTo>
                    <a:cubicBezTo>
                      <a:pt x="33" y="11"/>
                      <a:pt x="32" y="11"/>
                      <a:pt x="32" y="11"/>
                    </a:cubicBezTo>
                    <a:cubicBezTo>
                      <a:pt x="35" y="9"/>
                      <a:pt x="31" y="11"/>
                      <a:pt x="32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4" y="9"/>
                      <a:pt x="32" y="9"/>
                      <a:pt x="32" y="7"/>
                    </a:cubicBezTo>
                    <a:cubicBezTo>
                      <a:pt x="30" y="7"/>
                      <a:pt x="32" y="5"/>
                      <a:pt x="30" y="5"/>
                    </a:cubicBezTo>
                    <a:cubicBezTo>
                      <a:pt x="31" y="5"/>
                      <a:pt x="30" y="4"/>
                      <a:pt x="30" y="4"/>
                    </a:cubicBezTo>
                    <a:cubicBezTo>
                      <a:pt x="27" y="6"/>
                      <a:pt x="29" y="1"/>
                      <a:pt x="27" y="3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5" y="1"/>
                      <a:pt x="21" y="0"/>
                      <a:pt x="18" y="3"/>
                    </a:cubicBezTo>
                    <a:cubicBezTo>
                      <a:pt x="16" y="3"/>
                      <a:pt x="12" y="1"/>
                      <a:pt x="13" y="3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4"/>
                      <a:pt x="12" y="3"/>
                    </a:cubicBezTo>
                    <a:cubicBezTo>
                      <a:pt x="13" y="5"/>
                      <a:pt x="11" y="4"/>
                      <a:pt x="11" y="4"/>
                    </a:cubicBezTo>
                    <a:cubicBezTo>
                      <a:pt x="11" y="5"/>
                      <a:pt x="11" y="5"/>
                      <a:pt x="11" y="6"/>
                    </a:cubicBezTo>
                    <a:cubicBezTo>
                      <a:pt x="9" y="4"/>
                      <a:pt x="11" y="8"/>
                      <a:pt x="9" y="7"/>
                    </a:cubicBezTo>
                    <a:cubicBezTo>
                      <a:pt x="12" y="9"/>
                      <a:pt x="10" y="8"/>
                      <a:pt x="10" y="9"/>
                    </a:cubicBezTo>
                    <a:cubicBezTo>
                      <a:pt x="10" y="9"/>
                      <a:pt x="10" y="9"/>
                      <a:pt x="9" y="8"/>
                    </a:cubicBezTo>
                    <a:cubicBezTo>
                      <a:pt x="9" y="9"/>
                      <a:pt x="9" y="9"/>
                      <a:pt x="8" y="9"/>
                    </a:cubicBezTo>
                    <a:cubicBezTo>
                      <a:pt x="8" y="9"/>
                      <a:pt x="10" y="10"/>
                      <a:pt x="9" y="10"/>
                    </a:cubicBezTo>
                    <a:cubicBezTo>
                      <a:pt x="7" y="9"/>
                      <a:pt x="9" y="11"/>
                      <a:pt x="8" y="10"/>
                    </a:cubicBezTo>
                    <a:cubicBezTo>
                      <a:pt x="10" y="11"/>
                      <a:pt x="11" y="13"/>
                      <a:pt x="10" y="12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9" y="12"/>
                      <a:pt x="5" y="12"/>
                      <a:pt x="8" y="1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8" y="15"/>
                      <a:pt x="6" y="15"/>
                      <a:pt x="8" y="17"/>
                    </a:cubicBezTo>
                    <a:cubicBezTo>
                      <a:pt x="8" y="17"/>
                      <a:pt x="7" y="17"/>
                      <a:pt x="7" y="17"/>
                    </a:cubicBezTo>
                    <a:cubicBezTo>
                      <a:pt x="6" y="17"/>
                      <a:pt x="5" y="16"/>
                      <a:pt x="5" y="16"/>
                    </a:cubicBezTo>
                    <a:close/>
                    <a:moveTo>
                      <a:pt x="16" y="26"/>
                    </a:move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7"/>
                      <a:pt x="16" y="27"/>
                      <a:pt x="16" y="26"/>
                    </a:cubicBezTo>
                    <a:close/>
                    <a:moveTo>
                      <a:pt x="17" y="24"/>
                    </a:moveTo>
                    <a:cubicBezTo>
                      <a:pt x="17" y="25"/>
                      <a:pt x="16" y="25"/>
                      <a:pt x="17" y="27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4"/>
                      <a:pt x="16" y="24"/>
                      <a:pt x="17" y="24"/>
                    </a:cubicBezTo>
                    <a:cubicBezTo>
                      <a:pt x="17" y="25"/>
                      <a:pt x="17" y="25"/>
                      <a:pt x="17" y="24"/>
                    </a:cubicBezTo>
                    <a:close/>
                    <a:moveTo>
                      <a:pt x="16" y="25"/>
                    </a:move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5"/>
                      <a:pt x="17" y="23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6" y="25"/>
                      <a:pt x="17" y="24"/>
                      <a:pt x="16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6" y="24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3"/>
                    </a:move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3"/>
                    </a:move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8" y="25"/>
                      <a:pt x="17" y="24"/>
                      <a:pt x="17" y="24"/>
                    </a:cubicBezTo>
                    <a:close/>
                    <a:moveTo>
                      <a:pt x="18" y="24"/>
                    </a:move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lose/>
                    <a:moveTo>
                      <a:pt x="20" y="23"/>
                    </a:move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19" y="23"/>
                      <a:pt x="19" y="23"/>
                    </a:cubicBezTo>
                    <a:cubicBezTo>
                      <a:pt x="19" y="23"/>
                      <a:pt x="18" y="23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9" y="23"/>
                      <a:pt x="19" y="23"/>
                      <a:pt x="18" y="24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19" y="23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8" y="25"/>
                      <a:pt x="19" y="26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3"/>
                      <a:pt x="17" y="23"/>
                    </a:cubicBezTo>
                    <a:cubicBezTo>
                      <a:pt x="17" y="23"/>
                      <a:pt x="18" y="23"/>
                      <a:pt x="18" y="23"/>
                    </a:cubicBezTo>
                    <a:cubicBezTo>
                      <a:pt x="18" y="23"/>
                      <a:pt x="18" y="23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2"/>
                      <a:pt x="17" y="22"/>
                      <a:pt x="17" y="22"/>
                    </a:cubicBezTo>
                    <a:cubicBezTo>
                      <a:pt x="18" y="22"/>
                      <a:pt x="18" y="23"/>
                      <a:pt x="18" y="23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2"/>
                      <a:pt x="19" y="23"/>
                      <a:pt x="19" y="23"/>
                    </a:cubicBezTo>
                    <a:cubicBezTo>
                      <a:pt x="19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1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0" y="24"/>
                    </a:move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lose/>
                    <a:moveTo>
                      <a:pt x="20" y="24"/>
                    </a:moveTo>
                    <a:cubicBezTo>
                      <a:pt x="20" y="24"/>
                      <a:pt x="20" y="24"/>
                      <a:pt x="20" y="24"/>
                    </a:cubicBezTo>
                    <a:cubicBezTo>
                      <a:pt x="21" y="24"/>
                      <a:pt x="21" y="24"/>
                      <a:pt x="21" y="25"/>
                    </a:cubicBezTo>
                    <a:lnTo>
                      <a:pt x="20" y="24"/>
                    </a:ln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2" y="25"/>
                    </a:cubicBezTo>
                    <a:lnTo>
                      <a:pt x="21" y="24"/>
                    </a:lnTo>
                    <a:close/>
                    <a:moveTo>
                      <a:pt x="22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lose/>
                    <a:moveTo>
                      <a:pt x="22" y="23"/>
                    </a:move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lnTo>
                      <a:pt x="22" y="23"/>
                    </a:lnTo>
                    <a:close/>
                    <a:moveTo>
                      <a:pt x="22" y="23"/>
                    </a:move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lose/>
                    <a:moveTo>
                      <a:pt x="22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lose/>
                    <a:moveTo>
                      <a:pt x="22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lose/>
                    <a:moveTo>
                      <a:pt x="22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3" y="24"/>
                      <a:pt x="22" y="24"/>
                    </a:cubicBezTo>
                    <a:close/>
                    <a:moveTo>
                      <a:pt x="22" y="22"/>
                    </a:moveTo>
                    <a:cubicBezTo>
                      <a:pt x="22" y="22"/>
                      <a:pt x="22" y="22"/>
                      <a:pt x="22" y="22"/>
                    </a:cubicBezTo>
                    <a:cubicBezTo>
                      <a:pt x="23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2" y="22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2" y="20"/>
                      <a:pt x="22" y="20"/>
                    </a:cubicBezTo>
                    <a:cubicBezTo>
                      <a:pt x="22" y="20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2" y="19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  <a:moveTo>
                      <a:pt x="23" y="23"/>
                    </a:moveTo>
                    <a:cubicBezTo>
                      <a:pt x="23" y="23"/>
                      <a:pt x="23" y="22"/>
                      <a:pt x="22" y="22"/>
                    </a:cubicBezTo>
                    <a:cubicBezTo>
                      <a:pt x="22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3"/>
                    </a:cubicBezTo>
                    <a:cubicBezTo>
                      <a:pt x="23" y="23"/>
                      <a:pt x="23" y="23"/>
                      <a:pt x="23" y="23"/>
                    </a:cubicBezTo>
                    <a:close/>
                    <a:moveTo>
                      <a:pt x="23" y="22"/>
                    </a:move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3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3"/>
                      <a:pt x="23" y="22"/>
                      <a:pt x="23" y="22"/>
                    </a:cubicBezTo>
                    <a:close/>
                    <a:moveTo>
                      <a:pt x="27" y="24"/>
                    </a:moveTo>
                    <a:cubicBezTo>
                      <a:pt x="26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lose/>
                    <a:moveTo>
                      <a:pt x="27" y="24"/>
                    </a:move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lose/>
                    <a:moveTo>
                      <a:pt x="27" y="24"/>
                    </a:move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7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5" y="24"/>
                    </a:cubicBezTo>
                    <a:cubicBezTo>
                      <a:pt x="26" y="24"/>
                      <a:pt x="25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4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5" y="24"/>
                      <a:pt x="25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3"/>
                    </a:move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lose/>
                    <a:moveTo>
                      <a:pt x="26" y="23"/>
                    </a:move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6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lose/>
                    <a:moveTo>
                      <a:pt x="25" y="23"/>
                    </a:move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6" y="23"/>
                    </a:cubicBezTo>
                    <a:cubicBezTo>
                      <a:pt x="25" y="23"/>
                      <a:pt x="25" y="23"/>
                      <a:pt x="25" y="23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2"/>
                      <a:pt x="23" y="22"/>
                      <a:pt x="23" y="22"/>
                    </a:cubicBezTo>
                    <a:lnTo>
                      <a:pt x="24" y="22"/>
                    </a:ln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4" y="22"/>
                      <a:pt x="24" y="22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3" y="22"/>
                    </a:moveTo>
                    <a:cubicBezTo>
                      <a:pt x="23" y="22"/>
                      <a:pt x="23" y="23"/>
                      <a:pt x="23" y="23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3" y="24"/>
                    </a:move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3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3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5" y="24"/>
                      <a:pt x="25" y="24"/>
                      <a:pt x="26" y="24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5"/>
                      <a:pt x="27" y="25"/>
                      <a:pt x="27" y="25"/>
                    </a:cubicBezTo>
                    <a:cubicBezTo>
                      <a:pt x="26" y="24"/>
                      <a:pt x="25" y="24"/>
                      <a:pt x="24" y="24"/>
                    </a:cubicBezTo>
                    <a:close/>
                    <a:moveTo>
                      <a:pt x="27" y="25"/>
                    </a:move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5"/>
                      <a:pt x="27" y="25"/>
                      <a:pt x="27" y="25"/>
                    </a:cubicBezTo>
                    <a:close/>
                    <a:moveTo>
                      <a:pt x="27" y="24"/>
                    </a:move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8" y="24"/>
                      <a:pt x="28" y="24"/>
                      <a:pt x="27" y="24"/>
                    </a:cubicBezTo>
                    <a:close/>
                    <a:moveTo>
                      <a:pt x="29" y="24"/>
                    </a:moveTo>
                    <a:cubicBezTo>
                      <a:pt x="29" y="24"/>
                      <a:pt x="26" y="24"/>
                      <a:pt x="27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6" y="24"/>
                    </a:cubicBezTo>
                    <a:lnTo>
                      <a:pt x="29" y="24"/>
                    </a:lnTo>
                    <a:close/>
                    <a:moveTo>
                      <a:pt x="27" y="24"/>
                    </a:moveTo>
                    <a:cubicBezTo>
                      <a:pt x="27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7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2"/>
                    </a:moveTo>
                    <a:cubicBezTo>
                      <a:pt x="26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6" y="22"/>
                      <a:pt x="26" y="22"/>
                    </a:cubicBezTo>
                    <a:close/>
                    <a:moveTo>
                      <a:pt x="25" y="22"/>
                    </a:move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2"/>
                      <a:pt x="25" y="22"/>
                    </a:cubicBezTo>
                    <a:cubicBezTo>
                      <a:pt x="25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5" y="22"/>
                    </a:cubicBezTo>
                    <a:cubicBezTo>
                      <a:pt x="24" y="22"/>
                      <a:pt x="24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2" y="21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4" y="21"/>
                    </a:cubicBezTo>
                    <a:cubicBezTo>
                      <a:pt x="24" y="22"/>
                      <a:pt x="24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lose/>
                    <a:moveTo>
                      <a:pt x="23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3" y="21"/>
                      <a:pt x="23" y="21"/>
                      <a:pt x="23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5" y="21"/>
                    </a:cubicBezTo>
                    <a:cubicBezTo>
                      <a:pt x="25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5" y="21"/>
                      <a:pt x="25" y="21"/>
                      <a:pt x="25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19"/>
                      <a:pt x="23" y="19"/>
                      <a:pt x="23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2" y="19"/>
                      <a:pt x="22" y="18"/>
                      <a:pt x="22" y="18"/>
                    </a:cubicBezTo>
                    <a:cubicBezTo>
                      <a:pt x="21" y="17"/>
                      <a:pt x="22" y="18"/>
                      <a:pt x="23" y="20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19"/>
                    </a:cubicBezTo>
                    <a:close/>
                    <a:moveTo>
                      <a:pt x="22" y="21"/>
                    </a:move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2" y="21"/>
                    </a:cubicBezTo>
                    <a:close/>
                    <a:moveTo>
                      <a:pt x="22" y="21"/>
                    </a:move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1"/>
                      <a:pt x="21" y="21"/>
                      <a:pt x="21" y="21"/>
                    </a:cubicBezTo>
                    <a:cubicBezTo>
                      <a:pt x="21" y="21"/>
                      <a:pt x="22" y="21"/>
                      <a:pt x="22" y="21"/>
                    </a:cubicBezTo>
                    <a:close/>
                    <a:moveTo>
                      <a:pt x="20" y="21"/>
                    </a:moveTo>
                    <a:cubicBezTo>
                      <a:pt x="20" y="21"/>
                      <a:pt x="20" y="22"/>
                      <a:pt x="20" y="22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8" y="21"/>
                      <a:pt x="18" y="20"/>
                      <a:pt x="17" y="21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7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19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7" y="20"/>
                      <a:pt x="17" y="20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7" y="19"/>
                      <a:pt x="17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20" y="18"/>
                    </a:cubicBezTo>
                    <a:cubicBezTo>
                      <a:pt x="19" y="19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20" y="18"/>
                      <a:pt x="19" y="21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20" y="20"/>
                    </a:cubicBezTo>
                    <a:cubicBezTo>
                      <a:pt x="20" y="20"/>
                      <a:pt x="20" y="19"/>
                      <a:pt x="20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1"/>
                      <a:pt x="20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0" y="21"/>
                    </a:cubicBezTo>
                    <a:close/>
                    <a:moveTo>
                      <a:pt x="18" y="18"/>
                    </a:moveTo>
                    <a:cubicBezTo>
                      <a:pt x="19" y="18"/>
                      <a:pt x="19" y="18"/>
                      <a:pt x="18" y="18"/>
                    </a:cubicBezTo>
                    <a:cubicBezTo>
                      <a:pt x="19" y="18"/>
                      <a:pt x="19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8" y="18"/>
                      <a:pt x="18" y="18"/>
                    </a:cubicBezTo>
                    <a:cubicBezTo>
                      <a:pt x="18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20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20" y="18"/>
                      <a:pt x="19" y="18"/>
                    </a:cubicBezTo>
                    <a:close/>
                    <a:moveTo>
                      <a:pt x="20" y="18"/>
                    </a:moveTo>
                    <a:cubicBezTo>
                      <a:pt x="20" y="18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lose/>
                    <a:moveTo>
                      <a:pt x="20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8"/>
                    </a:cubicBezTo>
                    <a:cubicBezTo>
                      <a:pt x="20" y="19"/>
                      <a:pt x="20" y="19"/>
                      <a:pt x="21" y="19"/>
                    </a:cubicBezTo>
                    <a:close/>
                    <a:moveTo>
                      <a:pt x="20" y="18"/>
                    </a:moveTo>
                    <a:cubicBezTo>
                      <a:pt x="20" y="19"/>
                      <a:pt x="20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8"/>
                      <a:pt x="20" y="18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0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1" y="19"/>
                    </a:cubicBezTo>
                    <a:lnTo>
                      <a:pt x="20" y="18"/>
                    </a:lnTo>
                    <a:close/>
                    <a:moveTo>
                      <a:pt x="19" y="18"/>
                    </a:moveTo>
                    <a:cubicBezTo>
                      <a:pt x="20" y="17"/>
                      <a:pt x="20" y="17"/>
                      <a:pt x="20" y="17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8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6" y="19"/>
                      <a:pt x="18" y="18"/>
                      <a:pt x="16" y="18"/>
                    </a:cubicBezTo>
                    <a:cubicBezTo>
                      <a:pt x="18" y="18"/>
                      <a:pt x="16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6" y="18"/>
                      <a:pt x="17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7" y="18"/>
                      <a:pt x="18" y="18"/>
                      <a:pt x="17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7" y="18"/>
                      <a:pt x="18" y="18"/>
                    </a:cubicBezTo>
                    <a:cubicBezTo>
                      <a:pt x="17" y="18"/>
                      <a:pt x="17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7" y="18"/>
                      <a:pt x="17" y="18"/>
                      <a:pt x="17" y="19"/>
                    </a:cubicBezTo>
                    <a:cubicBezTo>
                      <a:pt x="16" y="19"/>
                      <a:pt x="17" y="18"/>
                      <a:pt x="18" y="18"/>
                    </a:cubicBezTo>
                    <a:cubicBezTo>
                      <a:pt x="16" y="19"/>
                      <a:pt x="17" y="18"/>
                      <a:pt x="16" y="19"/>
                    </a:cubicBezTo>
                    <a:cubicBezTo>
                      <a:pt x="16" y="19"/>
                      <a:pt x="17" y="19"/>
                      <a:pt x="17" y="19"/>
                    </a:cubicBezTo>
                    <a:cubicBezTo>
                      <a:pt x="17" y="19"/>
                      <a:pt x="19" y="18"/>
                      <a:pt x="17" y="19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9" y="18"/>
                    </a:cubicBezTo>
                    <a:cubicBezTo>
                      <a:pt x="18" y="18"/>
                      <a:pt x="18" y="19"/>
                      <a:pt x="18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6" y="19"/>
                      <a:pt x="16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9"/>
                      <a:pt x="15" y="18"/>
                      <a:pt x="15" y="18"/>
                    </a:cubicBezTo>
                    <a:cubicBezTo>
                      <a:pt x="16" y="18"/>
                      <a:pt x="16" y="18"/>
                      <a:pt x="16" y="19"/>
                    </a:cubicBezTo>
                    <a:cubicBezTo>
                      <a:pt x="18" y="18"/>
                      <a:pt x="15" y="19"/>
                      <a:pt x="18" y="18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6" y="24"/>
                      <a:pt x="16" y="24"/>
                    </a:cubicBezTo>
                    <a:cubicBezTo>
                      <a:pt x="16" y="24"/>
                      <a:pt x="15" y="24"/>
                      <a:pt x="15" y="23"/>
                    </a:cubicBezTo>
                    <a:cubicBezTo>
                      <a:pt x="16" y="23"/>
                      <a:pt x="16" y="24"/>
                      <a:pt x="17" y="24"/>
                    </a:cubicBezTo>
                    <a:close/>
                    <a:moveTo>
                      <a:pt x="15" y="26"/>
                    </a:moveTo>
                    <a:cubicBezTo>
                      <a:pt x="15" y="26"/>
                      <a:pt x="15" y="26"/>
                      <a:pt x="15" y="26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5" y="26"/>
                      <a:pt x="15" y="26"/>
                      <a:pt x="15" y="27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lose/>
                    <a:moveTo>
                      <a:pt x="15" y="26"/>
                    </a:moveTo>
                    <a:cubicBezTo>
                      <a:pt x="14" y="27"/>
                      <a:pt x="15" y="26"/>
                      <a:pt x="14" y="27"/>
                    </a:cubicBezTo>
                    <a:cubicBezTo>
                      <a:pt x="14" y="27"/>
                      <a:pt x="14" y="27"/>
                      <a:pt x="14" y="26"/>
                    </a:cubicBezTo>
                    <a:cubicBezTo>
                      <a:pt x="14" y="26"/>
                      <a:pt x="15" y="26"/>
                      <a:pt x="15" y="26"/>
                    </a:cubicBezTo>
                    <a:close/>
                    <a:moveTo>
                      <a:pt x="15" y="29"/>
                    </a:moveTo>
                    <a:cubicBezTo>
                      <a:pt x="14" y="30"/>
                      <a:pt x="14" y="30"/>
                      <a:pt x="14" y="29"/>
                    </a:cubicBezTo>
                    <a:cubicBezTo>
                      <a:pt x="14" y="29"/>
                      <a:pt x="14" y="29"/>
                      <a:pt x="15" y="29"/>
                    </a:cubicBezTo>
                    <a:close/>
                    <a:moveTo>
                      <a:pt x="13" y="28"/>
                    </a:moveTo>
                    <a:cubicBezTo>
                      <a:pt x="13" y="28"/>
                      <a:pt x="13" y="27"/>
                      <a:pt x="13" y="27"/>
                    </a:cubicBezTo>
                    <a:cubicBezTo>
                      <a:pt x="13" y="27"/>
                      <a:pt x="13" y="28"/>
                      <a:pt x="13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8"/>
                      <a:pt x="12" y="28"/>
                      <a:pt x="12" y="29"/>
                    </a:cubicBezTo>
                    <a:lnTo>
                      <a:pt x="13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666" name="Freeform 287"/>
              <p:cNvSpPr>
                <a:spLocks/>
              </p:cNvSpPr>
              <p:nvPr/>
            </p:nvSpPr>
            <p:spPr bwMode="auto">
              <a:xfrm>
                <a:off x="6199" y="2068"/>
                <a:ext cx="4" cy="7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2 h 3"/>
                  <a:gd name="T4" fmla="*/ 1 w 2"/>
                  <a:gd name="T5" fmla="*/ 3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667" name="Freeform 288"/>
              <p:cNvSpPr>
                <a:spLocks/>
              </p:cNvSpPr>
              <p:nvPr/>
            </p:nvSpPr>
            <p:spPr bwMode="auto">
              <a:xfrm>
                <a:off x="6763" y="1710"/>
                <a:ext cx="5" cy="4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2"/>
                      <a:pt x="1" y="2"/>
                      <a:pt x="2" y="2"/>
                    </a:cubicBezTo>
                    <a:cubicBezTo>
                      <a:pt x="0" y="0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668" name="Freeform 289"/>
              <p:cNvSpPr>
                <a:spLocks/>
              </p:cNvSpPr>
              <p:nvPr/>
            </p:nvSpPr>
            <p:spPr bwMode="auto">
              <a:xfrm>
                <a:off x="6182" y="19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669" name="Freeform 290"/>
              <p:cNvSpPr>
                <a:spLocks/>
              </p:cNvSpPr>
              <p:nvPr/>
            </p:nvSpPr>
            <p:spPr bwMode="auto">
              <a:xfrm>
                <a:off x="6917" y="1868"/>
                <a:ext cx="5" cy="5"/>
              </a:xfrm>
              <a:custGeom>
                <a:avLst/>
                <a:gdLst>
                  <a:gd name="T0" fmla="*/ 0 w 5"/>
                  <a:gd name="T1" fmla="*/ 3 h 5"/>
                  <a:gd name="T2" fmla="*/ 3 w 5"/>
                  <a:gd name="T3" fmla="*/ 5 h 5"/>
                  <a:gd name="T4" fmla="*/ 5 w 5"/>
                  <a:gd name="T5" fmla="*/ 0 h 5"/>
                  <a:gd name="T6" fmla="*/ 0 w 5"/>
                  <a:gd name="T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3"/>
                    </a:moveTo>
                    <a:lnTo>
                      <a:pt x="3" y="5"/>
                    </a:lnTo>
                    <a:lnTo>
                      <a:pt x="5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670" name="Freeform 291"/>
              <p:cNvSpPr>
                <a:spLocks/>
              </p:cNvSpPr>
              <p:nvPr/>
            </p:nvSpPr>
            <p:spPr bwMode="auto">
              <a:xfrm>
                <a:off x="6614" y="265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671" name="Freeform 292"/>
              <p:cNvSpPr>
                <a:spLocks/>
              </p:cNvSpPr>
              <p:nvPr/>
            </p:nvSpPr>
            <p:spPr bwMode="auto">
              <a:xfrm>
                <a:off x="6614" y="2670"/>
                <a:ext cx="4" cy="4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0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2"/>
                      <a:pt x="0" y="0"/>
                      <a:pt x="1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672" name="Freeform 293"/>
              <p:cNvSpPr>
                <a:spLocks/>
              </p:cNvSpPr>
              <p:nvPr/>
            </p:nvSpPr>
            <p:spPr bwMode="auto">
              <a:xfrm>
                <a:off x="6706" y="2454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673" name="Freeform 294"/>
              <p:cNvSpPr>
                <a:spLocks/>
              </p:cNvSpPr>
              <p:nvPr/>
            </p:nvSpPr>
            <p:spPr bwMode="auto">
              <a:xfrm>
                <a:off x="6818" y="2395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0"/>
                      <a:pt x="1" y="2"/>
                      <a:pt x="1" y="1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674" name="Freeform 295"/>
              <p:cNvSpPr>
                <a:spLocks/>
              </p:cNvSpPr>
              <p:nvPr/>
            </p:nvSpPr>
            <p:spPr bwMode="auto">
              <a:xfrm>
                <a:off x="6820" y="2326"/>
                <a:ext cx="5" cy="2"/>
              </a:xfrm>
              <a:custGeom>
                <a:avLst/>
                <a:gdLst>
                  <a:gd name="T0" fmla="*/ 5 w 5"/>
                  <a:gd name="T1" fmla="*/ 2 h 2"/>
                  <a:gd name="T2" fmla="*/ 5 w 5"/>
                  <a:gd name="T3" fmla="*/ 0 h 2"/>
                  <a:gd name="T4" fmla="*/ 0 w 5"/>
                  <a:gd name="T5" fmla="*/ 2 h 2"/>
                  <a:gd name="T6" fmla="*/ 5 w 5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5" y="2"/>
                    </a:moveTo>
                    <a:lnTo>
                      <a:pt x="5" y="0"/>
                    </a:lnTo>
                    <a:lnTo>
                      <a:pt x="0" y="2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675" name="Freeform 296"/>
              <p:cNvSpPr>
                <a:spLocks/>
              </p:cNvSpPr>
              <p:nvPr/>
            </p:nvSpPr>
            <p:spPr bwMode="auto">
              <a:xfrm>
                <a:off x="6196" y="1968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676" name="Oval 297"/>
              <p:cNvSpPr>
                <a:spLocks noChangeArrowheads="1"/>
              </p:cNvSpPr>
              <p:nvPr/>
            </p:nvSpPr>
            <p:spPr bwMode="auto">
              <a:xfrm>
                <a:off x="6187" y="1966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677" name="Oval 298"/>
              <p:cNvSpPr>
                <a:spLocks noChangeArrowheads="1"/>
              </p:cNvSpPr>
              <p:nvPr/>
            </p:nvSpPr>
            <p:spPr bwMode="auto">
              <a:xfrm>
                <a:off x="6189" y="1966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678" name="Freeform 299"/>
              <p:cNvSpPr>
                <a:spLocks/>
              </p:cNvSpPr>
              <p:nvPr/>
            </p:nvSpPr>
            <p:spPr bwMode="auto">
              <a:xfrm>
                <a:off x="6187" y="1966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0 w 1"/>
                  <a:gd name="T5" fmla="*/ 1 w 1"/>
                  <a:gd name="T6" fmla="*/ 1 w 1"/>
                  <a:gd name="T7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679" name="Oval 300"/>
              <p:cNvSpPr>
                <a:spLocks noChangeArrowheads="1"/>
              </p:cNvSpPr>
              <p:nvPr/>
            </p:nvSpPr>
            <p:spPr bwMode="auto">
              <a:xfrm>
                <a:off x="6192" y="1968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680" name="Freeform 301"/>
              <p:cNvSpPr>
                <a:spLocks/>
              </p:cNvSpPr>
              <p:nvPr/>
            </p:nvSpPr>
            <p:spPr bwMode="auto">
              <a:xfrm>
                <a:off x="6192" y="1966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1 h 1"/>
                  <a:gd name="T4" fmla="*/ 0 h 1"/>
                  <a:gd name="T5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681" name="Freeform 302"/>
              <p:cNvSpPr>
                <a:spLocks/>
              </p:cNvSpPr>
              <p:nvPr/>
            </p:nvSpPr>
            <p:spPr bwMode="auto">
              <a:xfrm>
                <a:off x="6192" y="1966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682" name="Oval 303"/>
              <p:cNvSpPr>
                <a:spLocks noChangeArrowheads="1"/>
              </p:cNvSpPr>
              <p:nvPr/>
            </p:nvSpPr>
            <p:spPr bwMode="auto">
              <a:xfrm>
                <a:off x="6182" y="1963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683" name="Freeform 304"/>
              <p:cNvSpPr>
                <a:spLocks/>
              </p:cNvSpPr>
              <p:nvPr/>
            </p:nvSpPr>
            <p:spPr bwMode="auto">
              <a:xfrm>
                <a:off x="6187" y="1963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684" name="Freeform 305"/>
              <p:cNvSpPr>
                <a:spLocks/>
              </p:cNvSpPr>
              <p:nvPr/>
            </p:nvSpPr>
            <p:spPr bwMode="auto">
              <a:xfrm>
                <a:off x="6187" y="196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685" name="Oval 306"/>
              <p:cNvSpPr>
                <a:spLocks noChangeArrowheads="1"/>
              </p:cNvSpPr>
              <p:nvPr/>
            </p:nvSpPr>
            <p:spPr bwMode="auto">
              <a:xfrm>
                <a:off x="6203" y="1970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686" name="Freeform 307"/>
              <p:cNvSpPr>
                <a:spLocks/>
              </p:cNvSpPr>
              <p:nvPr/>
            </p:nvSpPr>
            <p:spPr bwMode="auto">
              <a:xfrm>
                <a:off x="6611" y="2705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687" name="Freeform 308"/>
              <p:cNvSpPr>
                <a:spLocks/>
              </p:cNvSpPr>
              <p:nvPr/>
            </p:nvSpPr>
            <p:spPr bwMode="auto">
              <a:xfrm>
                <a:off x="6184" y="1961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688" name="Freeform 309"/>
              <p:cNvSpPr>
                <a:spLocks/>
              </p:cNvSpPr>
              <p:nvPr/>
            </p:nvSpPr>
            <p:spPr bwMode="auto">
              <a:xfrm>
                <a:off x="6187" y="1963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689" name="Freeform 310"/>
              <p:cNvSpPr>
                <a:spLocks/>
              </p:cNvSpPr>
              <p:nvPr/>
            </p:nvSpPr>
            <p:spPr bwMode="auto">
              <a:xfrm>
                <a:off x="6599" y="2719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690" name="Freeform 311"/>
              <p:cNvSpPr>
                <a:spLocks/>
              </p:cNvSpPr>
              <p:nvPr/>
            </p:nvSpPr>
            <p:spPr bwMode="auto">
              <a:xfrm>
                <a:off x="6441" y="2470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691" name="Freeform 312"/>
              <p:cNvSpPr>
                <a:spLocks/>
              </p:cNvSpPr>
              <p:nvPr/>
            </p:nvSpPr>
            <p:spPr bwMode="auto">
              <a:xfrm>
                <a:off x="6424" y="2470"/>
                <a:ext cx="9" cy="3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0 h 1"/>
                  <a:gd name="T4" fmla="*/ 4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2" y="0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692" name="Freeform 313"/>
              <p:cNvSpPr>
                <a:spLocks/>
              </p:cNvSpPr>
              <p:nvPr/>
            </p:nvSpPr>
            <p:spPr bwMode="auto">
              <a:xfrm>
                <a:off x="6452" y="2478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693" name="Freeform 314"/>
              <p:cNvSpPr>
                <a:spLocks/>
              </p:cNvSpPr>
              <p:nvPr/>
            </p:nvSpPr>
            <p:spPr bwMode="auto">
              <a:xfrm>
                <a:off x="6450" y="2470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1" y="2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694" name="Freeform 315"/>
              <p:cNvSpPr>
                <a:spLocks/>
              </p:cNvSpPr>
              <p:nvPr/>
            </p:nvSpPr>
            <p:spPr bwMode="auto">
              <a:xfrm>
                <a:off x="6450" y="2537"/>
                <a:ext cx="10" cy="2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4 w 4"/>
                  <a:gd name="T5" fmla="*/ 0 h 1"/>
                  <a:gd name="T6" fmla="*/ 3 w 4"/>
                  <a:gd name="T7" fmla="*/ 0 h 1"/>
                  <a:gd name="T8" fmla="*/ 2 w 4"/>
                  <a:gd name="T9" fmla="*/ 0 h 1"/>
                  <a:gd name="T10" fmla="*/ 0 w 4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1" y="1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2" y="0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695" name="Freeform 316"/>
              <p:cNvSpPr>
                <a:spLocks/>
              </p:cNvSpPr>
              <p:nvPr/>
            </p:nvSpPr>
            <p:spPr bwMode="auto">
              <a:xfrm>
                <a:off x="6455" y="2539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696" name="Freeform 317"/>
              <p:cNvSpPr>
                <a:spLocks/>
              </p:cNvSpPr>
              <p:nvPr/>
            </p:nvSpPr>
            <p:spPr bwMode="auto">
              <a:xfrm>
                <a:off x="6457" y="2537"/>
                <a:ext cx="5" cy="0"/>
              </a:xfrm>
              <a:custGeom>
                <a:avLst/>
                <a:gdLst>
                  <a:gd name="T0" fmla="*/ 1 w 2"/>
                  <a:gd name="T1" fmla="*/ 0 w 2"/>
                  <a:gd name="T2" fmla="*/ 1 w 2"/>
                  <a:gd name="T3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697" name="Freeform 318"/>
              <p:cNvSpPr>
                <a:spLocks/>
              </p:cNvSpPr>
              <p:nvPr/>
            </p:nvSpPr>
            <p:spPr bwMode="auto">
              <a:xfrm>
                <a:off x="6443" y="2470"/>
                <a:ext cx="2" cy="5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0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698" name="Freeform 319"/>
              <p:cNvSpPr>
                <a:spLocks/>
              </p:cNvSpPr>
              <p:nvPr/>
            </p:nvSpPr>
            <p:spPr bwMode="auto">
              <a:xfrm>
                <a:off x="6334" y="3127"/>
                <a:ext cx="7" cy="5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1"/>
                      <a:pt x="2" y="1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699" name="Freeform 320"/>
              <p:cNvSpPr>
                <a:spLocks/>
              </p:cNvSpPr>
              <p:nvPr/>
            </p:nvSpPr>
            <p:spPr bwMode="auto">
              <a:xfrm>
                <a:off x="6336" y="3125"/>
                <a:ext cx="3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2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700" name="Freeform 321"/>
              <p:cNvSpPr>
                <a:spLocks/>
              </p:cNvSpPr>
              <p:nvPr/>
            </p:nvSpPr>
            <p:spPr bwMode="auto">
              <a:xfrm>
                <a:off x="6521" y="3089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701" name="Freeform 322"/>
              <p:cNvSpPr>
                <a:spLocks/>
              </p:cNvSpPr>
              <p:nvPr/>
            </p:nvSpPr>
            <p:spPr bwMode="auto">
              <a:xfrm>
                <a:off x="6645" y="3053"/>
                <a:ext cx="2" cy="5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5 h 5"/>
                  <a:gd name="T4" fmla="*/ 0 w 2"/>
                  <a:gd name="T5" fmla="*/ 0 h 5"/>
                  <a:gd name="T6" fmla="*/ 2 w 2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lnTo>
                      <a:pt x="2" y="5"/>
                    </a:lnTo>
                    <a:lnTo>
                      <a:pt x="0" y="0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702" name="Freeform 323"/>
              <p:cNvSpPr>
                <a:spLocks/>
              </p:cNvSpPr>
              <p:nvPr/>
            </p:nvSpPr>
            <p:spPr bwMode="auto">
              <a:xfrm>
                <a:off x="6604" y="3080"/>
                <a:ext cx="3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1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0"/>
                      <a:pt x="0" y="2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703" name="Freeform 324"/>
              <p:cNvSpPr>
                <a:spLocks/>
              </p:cNvSpPr>
              <p:nvPr/>
            </p:nvSpPr>
            <p:spPr bwMode="auto">
              <a:xfrm>
                <a:off x="6602" y="2731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704" name="Freeform 325"/>
              <p:cNvSpPr>
                <a:spLocks/>
              </p:cNvSpPr>
              <p:nvPr/>
            </p:nvSpPr>
            <p:spPr bwMode="auto">
              <a:xfrm>
                <a:off x="6469" y="313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705" name="Freeform 326"/>
              <p:cNvSpPr>
                <a:spLocks/>
              </p:cNvSpPr>
              <p:nvPr/>
            </p:nvSpPr>
            <p:spPr bwMode="auto">
              <a:xfrm>
                <a:off x="6265" y="2238"/>
                <a:ext cx="10" cy="19"/>
              </a:xfrm>
              <a:custGeom>
                <a:avLst/>
                <a:gdLst>
                  <a:gd name="T0" fmla="*/ 4 w 4"/>
                  <a:gd name="T1" fmla="*/ 0 h 8"/>
                  <a:gd name="T2" fmla="*/ 0 w 4"/>
                  <a:gd name="T3" fmla="*/ 6 h 8"/>
                  <a:gd name="T4" fmla="*/ 4 w 4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cubicBezTo>
                      <a:pt x="2" y="1"/>
                      <a:pt x="1" y="5"/>
                      <a:pt x="0" y="6"/>
                    </a:cubicBezTo>
                    <a:cubicBezTo>
                      <a:pt x="1" y="8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706" name="Freeform 327"/>
              <p:cNvSpPr>
                <a:spLocks/>
              </p:cNvSpPr>
              <p:nvPr/>
            </p:nvSpPr>
            <p:spPr bwMode="auto">
              <a:xfrm>
                <a:off x="6455" y="2537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707" name="Freeform 328"/>
              <p:cNvSpPr>
                <a:spLocks/>
              </p:cNvSpPr>
              <p:nvPr/>
            </p:nvSpPr>
            <p:spPr bwMode="auto">
              <a:xfrm>
                <a:off x="6597" y="2734"/>
                <a:ext cx="5" cy="2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0 h 1"/>
                  <a:gd name="T4" fmla="*/ 1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708" name="Freeform 329"/>
              <p:cNvSpPr>
                <a:spLocks/>
              </p:cNvSpPr>
              <p:nvPr/>
            </p:nvSpPr>
            <p:spPr bwMode="auto">
              <a:xfrm>
                <a:off x="6607" y="2703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709" name="Freeform 330"/>
              <p:cNvSpPr>
                <a:spLocks/>
              </p:cNvSpPr>
              <p:nvPr/>
            </p:nvSpPr>
            <p:spPr bwMode="auto">
              <a:xfrm>
                <a:off x="6597" y="2726"/>
                <a:ext cx="12" cy="5"/>
              </a:xfrm>
              <a:custGeom>
                <a:avLst/>
                <a:gdLst>
                  <a:gd name="T0" fmla="*/ 5 w 5"/>
                  <a:gd name="T1" fmla="*/ 1 h 2"/>
                  <a:gd name="T2" fmla="*/ 1 w 5"/>
                  <a:gd name="T3" fmla="*/ 2 h 2"/>
                  <a:gd name="T4" fmla="*/ 0 w 5"/>
                  <a:gd name="T5" fmla="*/ 2 h 2"/>
                  <a:gd name="T6" fmla="*/ 2 w 5"/>
                  <a:gd name="T7" fmla="*/ 2 h 2"/>
                  <a:gd name="T8" fmla="*/ 3 w 5"/>
                  <a:gd name="T9" fmla="*/ 1 h 2"/>
                  <a:gd name="T10" fmla="*/ 5 w 5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5" y="1"/>
                    </a:moveTo>
                    <a:cubicBezTo>
                      <a:pt x="4" y="0"/>
                      <a:pt x="2" y="1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4" y="2"/>
                      <a:pt x="3" y="1"/>
                    </a:cubicBezTo>
                    <a:cubicBezTo>
                      <a:pt x="4" y="1"/>
                      <a:pt x="5" y="1"/>
                      <a:pt x="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710" name="Freeform 331"/>
              <p:cNvSpPr>
                <a:spLocks/>
              </p:cNvSpPr>
              <p:nvPr/>
            </p:nvSpPr>
            <p:spPr bwMode="auto">
              <a:xfrm>
                <a:off x="6452" y="2700"/>
                <a:ext cx="5" cy="0"/>
              </a:xfrm>
              <a:custGeom>
                <a:avLst/>
                <a:gdLst>
                  <a:gd name="T0" fmla="*/ 0 w 2"/>
                  <a:gd name="T1" fmla="*/ 1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711" name="Freeform 332"/>
              <p:cNvSpPr>
                <a:spLocks/>
              </p:cNvSpPr>
              <p:nvPr/>
            </p:nvSpPr>
            <p:spPr bwMode="auto">
              <a:xfrm>
                <a:off x="6445" y="2556"/>
                <a:ext cx="5" cy="0"/>
              </a:xfrm>
              <a:custGeom>
                <a:avLst/>
                <a:gdLst>
                  <a:gd name="T0" fmla="*/ 1 w 2"/>
                  <a:gd name="T1" fmla="*/ 1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2" y="0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712" name="Freeform 333"/>
              <p:cNvSpPr>
                <a:spLocks/>
              </p:cNvSpPr>
              <p:nvPr/>
            </p:nvSpPr>
            <p:spPr bwMode="auto">
              <a:xfrm>
                <a:off x="6448" y="2546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713" name="Freeform 334"/>
              <p:cNvSpPr>
                <a:spLocks/>
              </p:cNvSpPr>
              <p:nvPr/>
            </p:nvSpPr>
            <p:spPr bwMode="auto">
              <a:xfrm>
                <a:off x="6469" y="2719"/>
                <a:ext cx="5" cy="3"/>
              </a:xfrm>
              <a:custGeom>
                <a:avLst/>
                <a:gdLst>
                  <a:gd name="T0" fmla="*/ 0 w 5"/>
                  <a:gd name="T1" fmla="*/ 3 h 3"/>
                  <a:gd name="T2" fmla="*/ 0 w 5"/>
                  <a:gd name="T3" fmla="*/ 3 h 3"/>
                  <a:gd name="T4" fmla="*/ 5 w 5"/>
                  <a:gd name="T5" fmla="*/ 0 h 3"/>
                  <a:gd name="T6" fmla="*/ 0 w 5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lnTo>
                      <a:pt x="0" y="3"/>
                    </a:lnTo>
                    <a:lnTo>
                      <a:pt x="5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714" name="Freeform 335"/>
              <p:cNvSpPr>
                <a:spLocks/>
              </p:cNvSpPr>
              <p:nvPr/>
            </p:nvSpPr>
            <p:spPr bwMode="auto">
              <a:xfrm>
                <a:off x="6452" y="2546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715" name="Rectangle 336"/>
              <p:cNvSpPr>
                <a:spLocks noChangeArrowheads="1"/>
              </p:cNvSpPr>
              <p:nvPr/>
            </p:nvSpPr>
            <p:spPr bwMode="auto">
              <a:xfrm>
                <a:off x="6452" y="2655"/>
                <a:ext cx="3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716" name="Freeform 337"/>
              <p:cNvSpPr>
                <a:spLocks/>
              </p:cNvSpPr>
              <p:nvPr/>
            </p:nvSpPr>
            <p:spPr bwMode="auto">
              <a:xfrm>
                <a:off x="6448" y="2560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2" y="0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717" name="Freeform 338"/>
              <p:cNvSpPr>
                <a:spLocks/>
              </p:cNvSpPr>
              <p:nvPr/>
            </p:nvSpPr>
            <p:spPr bwMode="auto">
              <a:xfrm>
                <a:off x="6192" y="197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718" name="Freeform 339"/>
              <p:cNvSpPr>
                <a:spLocks/>
              </p:cNvSpPr>
              <p:nvPr/>
            </p:nvSpPr>
            <p:spPr bwMode="auto">
              <a:xfrm>
                <a:off x="6531" y="24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719" name="Freeform 340"/>
              <p:cNvSpPr>
                <a:spLocks/>
              </p:cNvSpPr>
              <p:nvPr/>
            </p:nvSpPr>
            <p:spPr bwMode="auto">
              <a:xfrm>
                <a:off x="6388" y="3264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720" name="Freeform 341"/>
              <p:cNvSpPr>
                <a:spLocks/>
              </p:cNvSpPr>
              <p:nvPr/>
            </p:nvSpPr>
            <p:spPr bwMode="auto">
              <a:xfrm>
                <a:off x="6353" y="3094"/>
                <a:ext cx="446" cy="187"/>
              </a:xfrm>
              <a:custGeom>
                <a:avLst/>
                <a:gdLst>
                  <a:gd name="T0" fmla="*/ 154 w 188"/>
                  <a:gd name="T1" fmla="*/ 20 h 79"/>
                  <a:gd name="T2" fmla="*/ 145 w 188"/>
                  <a:gd name="T3" fmla="*/ 25 h 79"/>
                  <a:gd name="T4" fmla="*/ 108 w 188"/>
                  <a:gd name="T5" fmla="*/ 47 h 79"/>
                  <a:gd name="T6" fmla="*/ 94 w 188"/>
                  <a:gd name="T7" fmla="*/ 49 h 79"/>
                  <a:gd name="T8" fmla="*/ 84 w 188"/>
                  <a:gd name="T9" fmla="*/ 48 h 79"/>
                  <a:gd name="T10" fmla="*/ 64 w 188"/>
                  <a:gd name="T11" fmla="*/ 52 h 79"/>
                  <a:gd name="T12" fmla="*/ 52 w 188"/>
                  <a:gd name="T13" fmla="*/ 54 h 79"/>
                  <a:gd name="T14" fmla="*/ 33 w 188"/>
                  <a:gd name="T15" fmla="*/ 56 h 79"/>
                  <a:gd name="T16" fmla="*/ 23 w 188"/>
                  <a:gd name="T17" fmla="*/ 60 h 79"/>
                  <a:gd name="T18" fmla="*/ 12 w 188"/>
                  <a:gd name="T19" fmla="*/ 55 h 79"/>
                  <a:gd name="T20" fmla="*/ 5 w 188"/>
                  <a:gd name="T21" fmla="*/ 55 h 79"/>
                  <a:gd name="T22" fmla="*/ 5 w 188"/>
                  <a:gd name="T23" fmla="*/ 53 h 79"/>
                  <a:gd name="T24" fmla="*/ 4 w 188"/>
                  <a:gd name="T25" fmla="*/ 51 h 79"/>
                  <a:gd name="T26" fmla="*/ 3 w 188"/>
                  <a:gd name="T27" fmla="*/ 53 h 79"/>
                  <a:gd name="T28" fmla="*/ 3 w 188"/>
                  <a:gd name="T29" fmla="*/ 56 h 79"/>
                  <a:gd name="T30" fmla="*/ 0 w 188"/>
                  <a:gd name="T31" fmla="*/ 58 h 79"/>
                  <a:gd name="T32" fmla="*/ 2 w 188"/>
                  <a:gd name="T33" fmla="*/ 61 h 79"/>
                  <a:gd name="T34" fmla="*/ 13 w 188"/>
                  <a:gd name="T35" fmla="*/ 66 h 79"/>
                  <a:gd name="T36" fmla="*/ 15 w 188"/>
                  <a:gd name="T37" fmla="*/ 70 h 79"/>
                  <a:gd name="T38" fmla="*/ 16 w 188"/>
                  <a:gd name="T39" fmla="*/ 72 h 79"/>
                  <a:gd name="T40" fmla="*/ 18 w 188"/>
                  <a:gd name="T41" fmla="*/ 76 h 79"/>
                  <a:gd name="T42" fmla="*/ 21 w 188"/>
                  <a:gd name="T43" fmla="*/ 71 h 79"/>
                  <a:gd name="T44" fmla="*/ 26 w 188"/>
                  <a:gd name="T45" fmla="*/ 67 h 79"/>
                  <a:gd name="T46" fmla="*/ 27 w 188"/>
                  <a:gd name="T47" fmla="*/ 76 h 79"/>
                  <a:gd name="T48" fmla="*/ 30 w 188"/>
                  <a:gd name="T49" fmla="*/ 74 h 79"/>
                  <a:gd name="T50" fmla="*/ 31 w 188"/>
                  <a:gd name="T51" fmla="*/ 78 h 79"/>
                  <a:gd name="T52" fmla="*/ 35 w 188"/>
                  <a:gd name="T53" fmla="*/ 74 h 79"/>
                  <a:gd name="T54" fmla="*/ 38 w 188"/>
                  <a:gd name="T55" fmla="*/ 73 h 79"/>
                  <a:gd name="T56" fmla="*/ 42 w 188"/>
                  <a:gd name="T57" fmla="*/ 64 h 79"/>
                  <a:gd name="T58" fmla="*/ 43 w 188"/>
                  <a:gd name="T59" fmla="*/ 76 h 79"/>
                  <a:gd name="T60" fmla="*/ 51 w 188"/>
                  <a:gd name="T61" fmla="*/ 72 h 79"/>
                  <a:gd name="T62" fmla="*/ 57 w 188"/>
                  <a:gd name="T63" fmla="*/ 72 h 79"/>
                  <a:gd name="T64" fmla="*/ 61 w 188"/>
                  <a:gd name="T65" fmla="*/ 70 h 79"/>
                  <a:gd name="T66" fmla="*/ 70 w 188"/>
                  <a:gd name="T67" fmla="*/ 68 h 79"/>
                  <a:gd name="T68" fmla="*/ 75 w 188"/>
                  <a:gd name="T69" fmla="*/ 71 h 79"/>
                  <a:gd name="T70" fmla="*/ 77 w 188"/>
                  <a:gd name="T71" fmla="*/ 68 h 79"/>
                  <a:gd name="T72" fmla="*/ 80 w 188"/>
                  <a:gd name="T73" fmla="*/ 68 h 79"/>
                  <a:gd name="T74" fmla="*/ 81 w 188"/>
                  <a:gd name="T75" fmla="*/ 66 h 79"/>
                  <a:gd name="T76" fmla="*/ 86 w 188"/>
                  <a:gd name="T77" fmla="*/ 67 h 79"/>
                  <a:gd name="T78" fmla="*/ 92 w 188"/>
                  <a:gd name="T79" fmla="*/ 65 h 79"/>
                  <a:gd name="T80" fmla="*/ 98 w 188"/>
                  <a:gd name="T81" fmla="*/ 64 h 79"/>
                  <a:gd name="T82" fmla="*/ 104 w 188"/>
                  <a:gd name="T83" fmla="*/ 60 h 79"/>
                  <a:gd name="T84" fmla="*/ 107 w 188"/>
                  <a:gd name="T85" fmla="*/ 62 h 79"/>
                  <a:gd name="T86" fmla="*/ 108 w 188"/>
                  <a:gd name="T87" fmla="*/ 62 h 79"/>
                  <a:gd name="T88" fmla="*/ 114 w 188"/>
                  <a:gd name="T89" fmla="*/ 59 h 79"/>
                  <a:gd name="T90" fmla="*/ 119 w 188"/>
                  <a:gd name="T91" fmla="*/ 59 h 79"/>
                  <a:gd name="T92" fmla="*/ 122 w 188"/>
                  <a:gd name="T93" fmla="*/ 52 h 79"/>
                  <a:gd name="T94" fmla="*/ 126 w 188"/>
                  <a:gd name="T95" fmla="*/ 52 h 79"/>
                  <a:gd name="T96" fmla="*/ 132 w 188"/>
                  <a:gd name="T97" fmla="*/ 50 h 79"/>
                  <a:gd name="T98" fmla="*/ 139 w 188"/>
                  <a:gd name="T99" fmla="*/ 45 h 79"/>
                  <a:gd name="T100" fmla="*/ 143 w 188"/>
                  <a:gd name="T101" fmla="*/ 43 h 79"/>
                  <a:gd name="T102" fmla="*/ 156 w 188"/>
                  <a:gd name="T103" fmla="*/ 39 h 79"/>
                  <a:gd name="T104" fmla="*/ 160 w 188"/>
                  <a:gd name="T105" fmla="*/ 37 h 79"/>
                  <a:gd name="T106" fmla="*/ 167 w 188"/>
                  <a:gd name="T107" fmla="*/ 26 h 79"/>
                  <a:gd name="T108" fmla="*/ 172 w 188"/>
                  <a:gd name="T109" fmla="*/ 21 h 79"/>
                  <a:gd name="T110" fmla="*/ 180 w 188"/>
                  <a:gd name="T111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8" h="79">
                    <a:moveTo>
                      <a:pt x="180" y="0"/>
                    </a:moveTo>
                    <a:cubicBezTo>
                      <a:pt x="179" y="5"/>
                      <a:pt x="175" y="6"/>
                      <a:pt x="171" y="7"/>
                    </a:cubicBezTo>
                    <a:cubicBezTo>
                      <a:pt x="170" y="8"/>
                      <a:pt x="169" y="10"/>
                      <a:pt x="168" y="10"/>
                    </a:cubicBezTo>
                    <a:cubicBezTo>
                      <a:pt x="164" y="15"/>
                      <a:pt x="157" y="14"/>
                      <a:pt x="154" y="19"/>
                    </a:cubicBezTo>
                    <a:cubicBezTo>
                      <a:pt x="155" y="19"/>
                      <a:pt x="155" y="20"/>
                      <a:pt x="155" y="21"/>
                    </a:cubicBezTo>
                    <a:cubicBezTo>
                      <a:pt x="154" y="20"/>
                      <a:pt x="154" y="20"/>
                      <a:pt x="154" y="20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4" y="20"/>
                      <a:pt x="154" y="20"/>
                    </a:cubicBezTo>
                    <a:cubicBezTo>
                      <a:pt x="152" y="21"/>
                      <a:pt x="151" y="23"/>
                      <a:pt x="149" y="23"/>
                    </a:cubicBezTo>
                    <a:cubicBezTo>
                      <a:pt x="149" y="25"/>
                      <a:pt x="148" y="24"/>
                      <a:pt x="149" y="26"/>
                    </a:cubicBezTo>
                    <a:cubicBezTo>
                      <a:pt x="148" y="25"/>
                      <a:pt x="148" y="25"/>
                      <a:pt x="148" y="25"/>
                    </a:cubicBezTo>
                    <a:cubicBezTo>
                      <a:pt x="147" y="27"/>
                      <a:pt x="147" y="27"/>
                      <a:pt x="145" y="25"/>
                    </a:cubicBezTo>
                    <a:cubicBezTo>
                      <a:pt x="139" y="27"/>
                      <a:pt x="134" y="30"/>
                      <a:pt x="128" y="32"/>
                    </a:cubicBezTo>
                    <a:cubicBezTo>
                      <a:pt x="123" y="34"/>
                      <a:pt x="118" y="39"/>
                      <a:pt x="112" y="41"/>
                    </a:cubicBezTo>
                    <a:cubicBezTo>
                      <a:pt x="112" y="45"/>
                      <a:pt x="111" y="43"/>
                      <a:pt x="110" y="47"/>
                    </a:cubicBezTo>
                    <a:cubicBezTo>
                      <a:pt x="110" y="46"/>
                      <a:pt x="110" y="46"/>
                      <a:pt x="110" y="46"/>
                    </a:cubicBezTo>
                    <a:cubicBezTo>
                      <a:pt x="110" y="47"/>
                      <a:pt x="109" y="46"/>
                      <a:pt x="107" y="45"/>
                    </a:cubicBezTo>
                    <a:cubicBezTo>
                      <a:pt x="108" y="46"/>
                      <a:pt x="107" y="45"/>
                      <a:pt x="108" y="47"/>
                    </a:cubicBezTo>
                    <a:cubicBezTo>
                      <a:pt x="108" y="49"/>
                      <a:pt x="106" y="45"/>
                      <a:pt x="106" y="46"/>
                    </a:cubicBezTo>
                    <a:cubicBezTo>
                      <a:pt x="105" y="45"/>
                      <a:pt x="106" y="47"/>
                      <a:pt x="106" y="46"/>
                    </a:cubicBezTo>
                    <a:cubicBezTo>
                      <a:pt x="105" y="49"/>
                      <a:pt x="106" y="45"/>
                      <a:pt x="103" y="44"/>
                    </a:cubicBezTo>
                    <a:cubicBezTo>
                      <a:pt x="101" y="45"/>
                      <a:pt x="98" y="48"/>
                      <a:pt x="95" y="47"/>
                    </a:cubicBezTo>
                    <a:cubicBezTo>
                      <a:pt x="95" y="47"/>
                      <a:pt x="96" y="49"/>
                      <a:pt x="96" y="49"/>
                    </a:cubicBezTo>
                    <a:cubicBezTo>
                      <a:pt x="95" y="46"/>
                      <a:pt x="95" y="50"/>
                      <a:pt x="94" y="49"/>
                    </a:cubicBezTo>
                    <a:cubicBezTo>
                      <a:pt x="94" y="48"/>
                      <a:pt x="94" y="48"/>
                      <a:pt x="94" y="48"/>
                    </a:cubicBezTo>
                    <a:cubicBezTo>
                      <a:pt x="93" y="47"/>
                      <a:pt x="92" y="49"/>
                      <a:pt x="91" y="48"/>
                    </a:cubicBezTo>
                    <a:cubicBezTo>
                      <a:pt x="90" y="49"/>
                      <a:pt x="88" y="47"/>
                      <a:pt x="88" y="49"/>
                    </a:cubicBezTo>
                    <a:cubicBezTo>
                      <a:pt x="88" y="47"/>
                      <a:pt x="87" y="48"/>
                      <a:pt x="87" y="47"/>
                    </a:cubicBezTo>
                    <a:cubicBezTo>
                      <a:pt x="87" y="51"/>
                      <a:pt x="84" y="46"/>
                      <a:pt x="84" y="49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1" y="49"/>
                      <a:pt x="77" y="49"/>
                      <a:pt x="74" y="51"/>
                    </a:cubicBezTo>
                    <a:cubicBezTo>
                      <a:pt x="73" y="52"/>
                      <a:pt x="70" y="48"/>
                      <a:pt x="69" y="50"/>
                    </a:cubicBezTo>
                    <a:cubicBezTo>
                      <a:pt x="68" y="52"/>
                      <a:pt x="68" y="52"/>
                      <a:pt x="68" y="52"/>
                    </a:cubicBezTo>
                    <a:cubicBezTo>
                      <a:pt x="68" y="52"/>
                      <a:pt x="68" y="51"/>
                      <a:pt x="68" y="51"/>
                    </a:cubicBezTo>
                    <a:cubicBezTo>
                      <a:pt x="67" y="52"/>
                      <a:pt x="66" y="51"/>
                      <a:pt x="65" y="51"/>
                    </a:cubicBezTo>
                    <a:cubicBezTo>
                      <a:pt x="65" y="51"/>
                      <a:pt x="64" y="52"/>
                      <a:pt x="64" y="52"/>
                    </a:cubicBezTo>
                    <a:cubicBezTo>
                      <a:pt x="63" y="50"/>
                      <a:pt x="61" y="54"/>
                      <a:pt x="60" y="52"/>
                    </a:cubicBezTo>
                    <a:cubicBezTo>
                      <a:pt x="61" y="55"/>
                      <a:pt x="59" y="54"/>
                      <a:pt x="59" y="55"/>
                    </a:cubicBezTo>
                    <a:cubicBezTo>
                      <a:pt x="58" y="55"/>
                      <a:pt x="58" y="54"/>
                      <a:pt x="58" y="53"/>
                    </a:cubicBezTo>
                    <a:cubicBezTo>
                      <a:pt x="57" y="53"/>
                      <a:pt x="57" y="54"/>
                      <a:pt x="56" y="53"/>
                    </a:cubicBezTo>
                    <a:cubicBezTo>
                      <a:pt x="55" y="53"/>
                      <a:pt x="55" y="55"/>
                      <a:pt x="54" y="55"/>
                    </a:cubicBezTo>
                    <a:cubicBezTo>
                      <a:pt x="54" y="52"/>
                      <a:pt x="53" y="54"/>
                      <a:pt x="52" y="54"/>
                    </a:cubicBezTo>
                    <a:cubicBezTo>
                      <a:pt x="52" y="56"/>
                      <a:pt x="52" y="57"/>
                      <a:pt x="51" y="56"/>
                    </a:cubicBezTo>
                    <a:cubicBezTo>
                      <a:pt x="51" y="54"/>
                      <a:pt x="51" y="54"/>
                      <a:pt x="51" y="54"/>
                    </a:cubicBezTo>
                    <a:cubicBezTo>
                      <a:pt x="49" y="56"/>
                      <a:pt x="46" y="53"/>
                      <a:pt x="43" y="56"/>
                    </a:cubicBezTo>
                    <a:cubicBezTo>
                      <a:pt x="43" y="54"/>
                      <a:pt x="43" y="54"/>
                      <a:pt x="43" y="54"/>
                    </a:cubicBezTo>
                    <a:cubicBezTo>
                      <a:pt x="41" y="56"/>
                      <a:pt x="38" y="54"/>
                      <a:pt x="36" y="57"/>
                    </a:cubicBezTo>
                    <a:cubicBezTo>
                      <a:pt x="35" y="56"/>
                      <a:pt x="34" y="56"/>
                      <a:pt x="33" y="56"/>
                    </a:cubicBezTo>
                    <a:cubicBezTo>
                      <a:pt x="32" y="57"/>
                      <a:pt x="32" y="57"/>
                      <a:pt x="31" y="59"/>
                    </a:cubicBezTo>
                    <a:cubicBezTo>
                      <a:pt x="31" y="59"/>
                      <a:pt x="31" y="58"/>
                      <a:pt x="31" y="57"/>
                    </a:cubicBezTo>
                    <a:cubicBezTo>
                      <a:pt x="30" y="57"/>
                      <a:pt x="29" y="54"/>
                      <a:pt x="28" y="57"/>
                    </a:cubicBezTo>
                    <a:cubicBezTo>
                      <a:pt x="28" y="55"/>
                      <a:pt x="28" y="55"/>
                      <a:pt x="28" y="55"/>
                    </a:cubicBezTo>
                    <a:cubicBezTo>
                      <a:pt x="27" y="57"/>
                      <a:pt x="25" y="58"/>
                      <a:pt x="25" y="57"/>
                    </a:cubicBezTo>
                    <a:cubicBezTo>
                      <a:pt x="24" y="58"/>
                      <a:pt x="23" y="58"/>
                      <a:pt x="23" y="60"/>
                    </a:cubicBezTo>
                    <a:cubicBezTo>
                      <a:pt x="23" y="60"/>
                      <a:pt x="23" y="57"/>
                      <a:pt x="23" y="59"/>
                    </a:cubicBezTo>
                    <a:cubicBezTo>
                      <a:pt x="23" y="57"/>
                      <a:pt x="23" y="57"/>
                      <a:pt x="23" y="57"/>
                    </a:cubicBezTo>
                    <a:cubicBezTo>
                      <a:pt x="21" y="56"/>
                      <a:pt x="19" y="56"/>
                      <a:pt x="17" y="57"/>
                    </a:cubicBezTo>
                    <a:cubicBezTo>
                      <a:pt x="17" y="55"/>
                      <a:pt x="15" y="57"/>
                      <a:pt x="14" y="55"/>
                    </a:cubicBezTo>
                    <a:cubicBezTo>
                      <a:pt x="13" y="56"/>
                      <a:pt x="13" y="54"/>
                      <a:pt x="11" y="56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1" y="54"/>
                      <a:pt x="10" y="54"/>
                      <a:pt x="9" y="53"/>
                    </a:cubicBezTo>
                    <a:cubicBezTo>
                      <a:pt x="9" y="52"/>
                      <a:pt x="8" y="54"/>
                      <a:pt x="7" y="54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8" y="53"/>
                      <a:pt x="7" y="54"/>
                      <a:pt x="6" y="55"/>
                    </a:cubicBezTo>
                    <a:cubicBezTo>
                      <a:pt x="6" y="54"/>
                      <a:pt x="6" y="54"/>
                      <a:pt x="6" y="54"/>
                    </a:cubicBezTo>
                    <a:cubicBezTo>
                      <a:pt x="5" y="55"/>
                      <a:pt x="5" y="55"/>
                      <a:pt x="5" y="55"/>
                    </a:cubicBezTo>
                    <a:cubicBezTo>
                      <a:pt x="5" y="55"/>
                      <a:pt x="5" y="56"/>
                      <a:pt x="5" y="56"/>
                    </a:cubicBezTo>
                    <a:cubicBezTo>
                      <a:pt x="5" y="55"/>
                      <a:pt x="4" y="56"/>
                      <a:pt x="4" y="54"/>
                    </a:cubicBezTo>
                    <a:cubicBezTo>
                      <a:pt x="5" y="54"/>
                      <a:pt x="7" y="53"/>
                      <a:pt x="8" y="52"/>
                    </a:cubicBezTo>
                    <a:cubicBezTo>
                      <a:pt x="8" y="51"/>
                      <a:pt x="5" y="53"/>
                      <a:pt x="6" y="52"/>
                    </a:cubicBezTo>
                    <a:cubicBezTo>
                      <a:pt x="6" y="51"/>
                      <a:pt x="6" y="51"/>
                      <a:pt x="5" y="51"/>
                    </a:cubicBezTo>
                    <a:cubicBezTo>
                      <a:pt x="5" y="52"/>
                      <a:pt x="5" y="52"/>
                      <a:pt x="5" y="53"/>
                    </a:cubicBezTo>
                    <a:cubicBezTo>
                      <a:pt x="5" y="53"/>
                      <a:pt x="5" y="52"/>
                      <a:pt x="5" y="52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52"/>
                      <a:pt x="4" y="52"/>
                      <a:pt x="5" y="52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3" y="51"/>
                      <a:pt x="3" y="51"/>
                      <a:pt x="2" y="50"/>
                    </a:cubicBezTo>
                    <a:cubicBezTo>
                      <a:pt x="1" y="52"/>
                      <a:pt x="4" y="46"/>
                      <a:pt x="0" y="55"/>
                    </a:cubicBezTo>
                    <a:cubicBezTo>
                      <a:pt x="1" y="55"/>
                      <a:pt x="1" y="55"/>
                      <a:pt x="1" y="55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2" y="54"/>
                      <a:pt x="3" y="54"/>
                      <a:pt x="3" y="54"/>
                    </a:cubicBezTo>
                    <a:cubicBezTo>
                      <a:pt x="3" y="54"/>
                      <a:pt x="3" y="53"/>
                      <a:pt x="3" y="53"/>
                    </a:cubicBezTo>
                    <a:cubicBezTo>
                      <a:pt x="3" y="53"/>
                      <a:pt x="3" y="54"/>
                      <a:pt x="3" y="53"/>
                    </a:cubicBezTo>
                    <a:cubicBezTo>
                      <a:pt x="3" y="52"/>
                      <a:pt x="4" y="51"/>
                      <a:pt x="4" y="53"/>
                    </a:cubicBezTo>
                    <a:cubicBezTo>
                      <a:pt x="4" y="54"/>
                      <a:pt x="4" y="54"/>
                      <a:pt x="4" y="55"/>
                    </a:cubicBezTo>
                    <a:cubicBezTo>
                      <a:pt x="4" y="55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5"/>
                      <a:pt x="3" y="55"/>
                    </a:cubicBezTo>
                    <a:cubicBezTo>
                      <a:pt x="2" y="55"/>
                      <a:pt x="2" y="56"/>
                      <a:pt x="1" y="56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2" y="57"/>
                      <a:pt x="2" y="57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60"/>
                      <a:pt x="4" y="57"/>
                      <a:pt x="4" y="58"/>
                    </a:cubicBezTo>
                    <a:cubicBezTo>
                      <a:pt x="4" y="58"/>
                      <a:pt x="2" y="60"/>
                      <a:pt x="2" y="61"/>
                    </a:cubicBezTo>
                    <a:cubicBezTo>
                      <a:pt x="3" y="62"/>
                      <a:pt x="6" y="61"/>
                      <a:pt x="6" y="63"/>
                    </a:cubicBezTo>
                    <a:cubicBezTo>
                      <a:pt x="7" y="63"/>
                      <a:pt x="8" y="63"/>
                      <a:pt x="9" y="62"/>
                    </a:cubicBezTo>
                    <a:cubicBezTo>
                      <a:pt x="10" y="62"/>
                      <a:pt x="8" y="65"/>
                      <a:pt x="9" y="64"/>
                    </a:cubicBezTo>
                    <a:cubicBezTo>
                      <a:pt x="9" y="65"/>
                      <a:pt x="9" y="66"/>
                      <a:pt x="8" y="66"/>
                    </a:cubicBezTo>
                    <a:cubicBezTo>
                      <a:pt x="9" y="66"/>
                      <a:pt x="10" y="67"/>
                      <a:pt x="10" y="65"/>
                    </a:cubicBezTo>
                    <a:cubicBezTo>
                      <a:pt x="11" y="66"/>
                      <a:pt x="12" y="67"/>
                      <a:pt x="13" y="66"/>
                    </a:cubicBezTo>
                    <a:cubicBezTo>
                      <a:pt x="13" y="66"/>
                      <a:pt x="12" y="68"/>
                      <a:pt x="12" y="69"/>
                    </a:cubicBezTo>
                    <a:cubicBezTo>
                      <a:pt x="13" y="67"/>
                      <a:pt x="15" y="67"/>
                      <a:pt x="15" y="67"/>
                    </a:cubicBezTo>
                    <a:cubicBezTo>
                      <a:pt x="16" y="66"/>
                      <a:pt x="16" y="66"/>
                      <a:pt x="16" y="64"/>
                    </a:cubicBezTo>
                    <a:cubicBezTo>
                      <a:pt x="16" y="64"/>
                      <a:pt x="17" y="63"/>
                      <a:pt x="17" y="63"/>
                    </a:cubicBezTo>
                    <a:cubicBezTo>
                      <a:pt x="17" y="65"/>
                      <a:pt x="16" y="68"/>
                      <a:pt x="17" y="68"/>
                    </a:cubicBezTo>
                    <a:cubicBezTo>
                      <a:pt x="16" y="71"/>
                      <a:pt x="15" y="67"/>
                      <a:pt x="15" y="70"/>
                    </a:cubicBezTo>
                    <a:cubicBezTo>
                      <a:pt x="14" y="72"/>
                      <a:pt x="12" y="72"/>
                      <a:pt x="12" y="70"/>
                    </a:cubicBezTo>
                    <a:cubicBezTo>
                      <a:pt x="11" y="73"/>
                      <a:pt x="13" y="71"/>
                      <a:pt x="12" y="73"/>
                    </a:cubicBezTo>
                    <a:cubicBezTo>
                      <a:pt x="13" y="73"/>
                      <a:pt x="14" y="72"/>
                      <a:pt x="15" y="72"/>
                    </a:cubicBezTo>
                    <a:cubicBezTo>
                      <a:pt x="15" y="71"/>
                      <a:pt x="15" y="70"/>
                      <a:pt x="16" y="70"/>
                    </a:cubicBezTo>
                    <a:cubicBezTo>
                      <a:pt x="17" y="67"/>
                      <a:pt x="16" y="72"/>
                      <a:pt x="17" y="72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3"/>
                      <a:pt x="17" y="72"/>
                      <a:pt x="18" y="72"/>
                    </a:cubicBezTo>
                    <a:cubicBezTo>
                      <a:pt x="17" y="75"/>
                      <a:pt x="17" y="72"/>
                      <a:pt x="16" y="74"/>
                    </a:cubicBezTo>
                    <a:cubicBezTo>
                      <a:pt x="16" y="76"/>
                      <a:pt x="16" y="76"/>
                      <a:pt x="16" y="76"/>
                    </a:cubicBezTo>
                    <a:cubicBezTo>
                      <a:pt x="17" y="77"/>
                      <a:pt x="17" y="74"/>
                      <a:pt x="18" y="75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18" y="74"/>
                      <a:pt x="19" y="73"/>
                      <a:pt x="18" y="73"/>
                    </a:cubicBezTo>
                    <a:cubicBezTo>
                      <a:pt x="19" y="70"/>
                      <a:pt x="19" y="72"/>
                      <a:pt x="20" y="72"/>
                    </a:cubicBezTo>
                    <a:cubicBezTo>
                      <a:pt x="20" y="70"/>
                      <a:pt x="19" y="72"/>
                      <a:pt x="20" y="70"/>
                    </a:cubicBezTo>
                    <a:cubicBezTo>
                      <a:pt x="20" y="69"/>
                      <a:pt x="20" y="69"/>
                      <a:pt x="21" y="69"/>
                    </a:cubicBezTo>
                    <a:cubicBezTo>
                      <a:pt x="22" y="69"/>
                      <a:pt x="21" y="71"/>
                      <a:pt x="21" y="72"/>
                    </a:cubicBezTo>
                    <a:cubicBezTo>
                      <a:pt x="21" y="72"/>
                      <a:pt x="20" y="72"/>
                      <a:pt x="21" y="71"/>
                    </a:cubicBezTo>
                    <a:cubicBezTo>
                      <a:pt x="19" y="73"/>
                      <a:pt x="20" y="75"/>
                      <a:pt x="19" y="76"/>
                    </a:cubicBezTo>
                    <a:cubicBezTo>
                      <a:pt x="20" y="77"/>
                      <a:pt x="20" y="75"/>
                      <a:pt x="21" y="75"/>
                    </a:cubicBezTo>
                    <a:cubicBezTo>
                      <a:pt x="21" y="74"/>
                      <a:pt x="21" y="73"/>
                      <a:pt x="21" y="72"/>
                    </a:cubicBezTo>
                    <a:cubicBezTo>
                      <a:pt x="23" y="68"/>
                      <a:pt x="21" y="76"/>
                      <a:pt x="23" y="75"/>
                    </a:cubicBezTo>
                    <a:cubicBezTo>
                      <a:pt x="23" y="72"/>
                      <a:pt x="25" y="71"/>
                      <a:pt x="25" y="68"/>
                    </a:cubicBezTo>
                    <a:cubicBezTo>
                      <a:pt x="25" y="67"/>
                      <a:pt x="25" y="66"/>
                      <a:pt x="26" y="67"/>
                    </a:cubicBezTo>
                    <a:cubicBezTo>
                      <a:pt x="25" y="69"/>
                      <a:pt x="26" y="68"/>
                      <a:pt x="25" y="70"/>
                    </a:cubicBezTo>
                    <a:cubicBezTo>
                      <a:pt x="25" y="70"/>
                      <a:pt x="25" y="70"/>
                      <a:pt x="25" y="70"/>
                    </a:cubicBezTo>
                    <a:cubicBezTo>
                      <a:pt x="24" y="73"/>
                      <a:pt x="24" y="73"/>
                      <a:pt x="24" y="73"/>
                    </a:cubicBezTo>
                    <a:cubicBezTo>
                      <a:pt x="25" y="74"/>
                      <a:pt x="25" y="76"/>
                      <a:pt x="26" y="77"/>
                    </a:cubicBezTo>
                    <a:cubicBezTo>
                      <a:pt x="26" y="76"/>
                      <a:pt x="26" y="75"/>
                      <a:pt x="26" y="74"/>
                    </a:cubicBezTo>
                    <a:cubicBezTo>
                      <a:pt x="26" y="75"/>
                      <a:pt x="26" y="76"/>
                      <a:pt x="27" y="76"/>
                    </a:cubicBezTo>
                    <a:cubicBezTo>
                      <a:pt x="26" y="76"/>
                      <a:pt x="27" y="74"/>
                      <a:pt x="27" y="73"/>
                    </a:cubicBezTo>
                    <a:cubicBezTo>
                      <a:pt x="28" y="73"/>
                      <a:pt x="28" y="75"/>
                      <a:pt x="28" y="76"/>
                    </a:cubicBezTo>
                    <a:cubicBezTo>
                      <a:pt x="27" y="77"/>
                      <a:pt x="27" y="77"/>
                      <a:pt x="27" y="77"/>
                    </a:cubicBezTo>
                    <a:cubicBezTo>
                      <a:pt x="28" y="76"/>
                      <a:pt x="28" y="78"/>
                      <a:pt x="28" y="78"/>
                    </a:cubicBezTo>
                    <a:cubicBezTo>
                      <a:pt x="28" y="76"/>
                      <a:pt x="29" y="75"/>
                      <a:pt x="29" y="73"/>
                    </a:cubicBezTo>
                    <a:cubicBezTo>
                      <a:pt x="30" y="73"/>
                      <a:pt x="30" y="74"/>
                      <a:pt x="30" y="74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30" y="75"/>
                      <a:pt x="29" y="78"/>
                      <a:pt x="30" y="78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30" y="78"/>
                      <a:pt x="30" y="78"/>
                      <a:pt x="30" y="78"/>
                    </a:cubicBezTo>
                    <a:cubicBezTo>
                      <a:pt x="31" y="77"/>
                      <a:pt x="31" y="77"/>
                      <a:pt x="31" y="76"/>
                    </a:cubicBezTo>
                    <a:cubicBezTo>
                      <a:pt x="31" y="78"/>
                      <a:pt x="31" y="78"/>
                      <a:pt x="31" y="78"/>
                    </a:cubicBezTo>
                    <a:cubicBezTo>
                      <a:pt x="32" y="77"/>
                      <a:pt x="32" y="75"/>
                      <a:pt x="33" y="77"/>
                    </a:cubicBezTo>
                    <a:cubicBezTo>
                      <a:pt x="32" y="74"/>
                      <a:pt x="32" y="77"/>
                      <a:pt x="32" y="75"/>
                    </a:cubicBezTo>
                    <a:cubicBezTo>
                      <a:pt x="31" y="73"/>
                      <a:pt x="32" y="74"/>
                      <a:pt x="33" y="73"/>
                    </a:cubicBezTo>
                    <a:cubicBezTo>
                      <a:pt x="32" y="76"/>
                      <a:pt x="33" y="74"/>
                      <a:pt x="34" y="74"/>
                    </a:cubicBezTo>
                    <a:cubicBezTo>
                      <a:pt x="34" y="75"/>
                      <a:pt x="34" y="75"/>
                      <a:pt x="34" y="76"/>
                    </a:cubicBezTo>
                    <a:cubicBezTo>
                      <a:pt x="35" y="74"/>
                      <a:pt x="35" y="74"/>
                      <a:pt x="35" y="74"/>
                    </a:cubicBezTo>
                    <a:cubicBezTo>
                      <a:pt x="35" y="78"/>
                      <a:pt x="36" y="73"/>
                      <a:pt x="36" y="74"/>
                    </a:cubicBezTo>
                    <a:cubicBezTo>
                      <a:pt x="36" y="75"/>
                      <a:pt x="36" y="77"/>
                      <a:pt x="36" y="77"/>
                    </a:cubicBezTo>
                    <a:cubicBezTo>
                      <a:pt x="36" y="75"/>
                      <a:pt x="37" y="74"/>
                      <a:pt x="37" y="72"/>
                    </a:cubicBezTo>
                    <a:cubicBezTo>
                      <a:pt x="38" y="73"/>
                      <a:pt x="36" y="76"/>
                      <a:pt x="37" y="78"/>
                    </a:cubicBezTo>
                    <a:cubicBezTo>
                      <a:pt x="37" y="75"/>
                      <a:pt x="38" y="79"/>
                      <a:pt x="38" y="76"/>
                    </a:cubicBezTo>
                    <a:cubicBezTo>
                      <a:pt x="37" y="75"/>
                      <a:pt x="38" y="75"/>
                      <a:pt x="38" y="73"/>
                    </a:cubicBezTo>
                    <a:cubicBezTo>
                      <a:pt x="39" y="74"/>
                      <a:pt x="38" y="75"/>
                      <a:pt x="39" y="75"/>
                    </a:cubicBezTo>
                    <a:cubicBezTo>
                      <a:pt x="39" y="75"/>
                      <a:pt x="39" y="73"/>
                      <a:pt x="39" y="72"/>
                    </a:cubicBezTo>
                    <a:cubicBezTo>
                      <a:pt x="39" y="73"/>
                      <a:pt x="40" y="70"/>
                      <a:pt x="40" y="72"/>
                    </a:cubicBezTo>
                    <a:cubicBezTo>
                      <a:pt x="41" y="74"/>
                      <a:pt x="39" y="73"/>
                      <a:pt x="40" y="74"/>
                    </a:cubicBezTo>
                    <a:cubicBezTo>
                      <a:pt x="41" y="74"/>
                      <a:pt x="40" y="70"/>
                      <a:pt x="41" y="69"/>
                    </a:cubicBezTo>
                    <a:cubicBezTo>
                      <a:pt x="41" y="68"/>
                      <a:pt x="41" y="65"/>
                      <a:pt x="42" y="64"/>
                    </a:cubicBezTo>
                    <a:cubicBezTo>
                      <a:pt x="43" y="65"/>
                      <a:pt x="41" y="65"/>
                      <a:pt x="42" y="68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43" y="70"/>
                      <a:pt x="41" y="72"/>
                      <a:pt x="41" y="74"/>
                    </a:cubicBezTo>
                    <a:cubicBezTo>
                      <a:pt x="42" y="73"/>
                      <a:pt x="42" y="73"/>
                      <a:pt x="42" y="73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2" y="75"/>
                      <a:pt x="43" y="76"/>
                      <a:pt x="43" y="76"/>
                    </a:cubicBezTo>
                    <a:cubicBezTo>
                      <a:pt x="43" y="74"/>
                      <a:pt x="43" y="76"/>
                      <a:pt x="43" y="75"/>
                    </a:cubicBezTo>
                    <a:cubicBezTo>
                      <a:pt x="43" y="74"/>
                      <a:pt x="43" y="71"/>
                      <a:pt x="44" y="73"/>
                    </a:cubicBezTo>
                    <a:cubicBezTo>
                      <a:pt x="44" y="74"/>
                      <a:pt x="44" y="75"/>
                      <a:pt x="44" y="76"/>
                    </a:cubicBezTo>
                    <a:cubicBezTo>
                      <a:pt x="45" y="77"/>
                      <a:pt x="44" y="74"/>
                      <a:pt x="45" y="75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7" y="76"/>
                      <a:pt x="50" y="76"/>
                      <a:pt x="51" y="72"/>
                    </a:cubicBezTo>
                    <a:cubicBezTo>
                      <a:pt x="52" y="73"/>
                      <a:pt x="52" y="73"/>
                      <a:pt x="53" y="74"/>
                    </a:cubicBezTo>
                    <a:cubicBezTo>
                      <a:pt x="53" y="74"/>
                      <a:pt x="53" y="73"/>
                      <a:pt x="53" y="72"/>
                    </a:cubicBezTo>
                    <a:cubicBezTo>
                      <a:pt x="54" y="74"/>
                      <a:pt x="54" y="74"/>
                      <a:pt x="54" y="74"/>
                    </a:cubicBezTo>
                    <a:cubicBezTo>
                      <a:pt x="55" y="76"/>
                      <a:pt x="55" y="74"/>
                      <a:pt x="56" y="72"/>
                    </a:cubicBezTo>
                    <a:cubicBezTo>
                      <a:pt x="56" y="74"/>
                      <a:pt x="56" y="74"/>
                      <a:pt x="56" y="74"/>
                    </a:cubicBezTo>
                    <a:cubicBezTo>
                      <a:pt x="57" y="75"/>
                      <a:pt x="56" y="73"/>
                      <a:pt x="57" y="72"/>
                    </a:cubicBezTo>
                    <a:cubicBezTo>
                      <a:pt x="57" y="74"/>
                      <a:pt x="57" y="74"/>
                      <a:pt x="57" y="74"/>
                    </a:cubicBezTo>
                    <a:cubicBezTo>
                      <a:pt x="57" y="72"/>
                      <a:pt x="57" y="72"/>
                      <a:pt x="57" y="72"/>
                    </a:cubicBezTo>
                    <a:cubicBezTo>
                      <a:pt x="58" y="72"/>
                      <a:pt x="58" y="72"/>
                      <a:pt x="58" y="74"/>
                    </a:cubicBezTo>
                    <a:cubicBezTo>
                      <a:pt x="59" y="74"/>
                      <a:pt x="59" y="73"/>
                      <a:pt x="58" y="73"/>
                    </a:cubicBezTo>
                    <a:cubicBezTo>
                      <a:pt x="59" y="74"/>
                      <a:pt x="60" y="74"/>
                      <a:pt x="61" y="73"/>
                    </a:cubicBezTo>
                    <a:cubicBezTo>
                      <a:pt x="61" y="72"/>
                      <a:pt x="61" y="72"/>
                      <a:pt x="61" y="70"/>
                    </a:cubicBezTo>
                    <a:cubicBezTo>
                      <a:pt x="61" y="68"/>
                      <a:pt x="61" y="71"/>
                      <a:pt x="61" y="69"/>
                    </a:cubicBezTo>
                    <a:cubicBezTo>
                      <a:pt x="61" y="70"/>
                      <a:pt x="62" y="71"/>
                      <a:pt x="61" y="72"/>
                    </a:cubicBezTo>
                    <a:cubicBezTo>
                      <a:pt x="63" y="75"/>
                      <a:pt x="64" y="72"/>
                      <a:pt x="66" y="72"/>
                    </a:cubicBezTo>
                    <a:cubicBezTo>
                      <a:pt x="66" y="71"/>
                      <a:pt x="66" y="71"/>
                      <a:pt x="66" y="71"/>
                    </a:cubicBezTo>
                    <a:cubicBezTo>
                      <a:pt x="68" y="73"/>
                      <a:pt x="68" y="71"/>
                      <a:pt x="70" y="72"/>
                    </a:cubicBezTo>
                    <a:cubicBezTo>
                      <a:pt x="69" y="71"/>
                      <a:pt x="69" y="68"/>
                      <a:pt x="70" y="68"/>
                    </a:cubicBezTo>
                    <a:cubicBezTo>
                      <a:pt x="70" y="66"/>
                      <a:pt x="70" y="70"/>
                      <a:pt x="71" y="71"/>
                    </a:cubicBezTo>
                    <a:cubicBezTo>
                      <a:pt x="71" y="71"/>
                      <a:pt x="72" y="70"/>
                      <a:pt x="72" y="70"/>
                    </a:cubicBezTo>
                    <a:cubicBezTo>
                      <a:pt x="72" y="71"/>
                      <a:pt x="72" y="71"/>
                      <a:pt x="72" y="71"/>
                    </a:cubicBezTo>
                    <a:cubicBezTo>
                      <a:pt x="72" y="70"/>
                      <a:pt x="73" y="69"/>
                      <a:pt x="73" y="70"/>
                    </a:cubicBezTo>
                    <a:cubicBezTo>
                      <a:pt x="73" y="70"/>
                      <a:pt x="73" y="70"/>
                      <a:pt x="73" y="70"/>
                    </a:cubicBezTo>
                    <a:cubicBezTo>
                      <a:pt x="74" y="70"/>
                      <a:pt x="74" y="71"/>
                      <a:pt x="75" y="71"/>
                    </a:cubicBezTo>
                    <a:cubicBezTo>
                      <a:pt x="75" y="69"/>
                      <a:pt x="76" y="70"/>
                      <a:pt x="76" y="69"/>
                    </a:cubicBezTo>
                    <a:cubicBezTo>
                      <a:pt x="76" y="69"/>
                      <a:pt x="76" y="69"/>
                      <a:pt x="76" y="69"/>
                    </a:cubicBezTo>
                    <a:cubicBezTo>
                      <a:pt x="76" y="68"/>
                      <a:pt x="76" y="68"/>
                      <a:pt x="76" y="68"/>
                    </a:cubicBezTo>
                    <a:cubicBezTo>
                      <a:pt x="76" y="68"/>
                      <a:pt x="76" y="68"/>
                      <a:pt x="76" y="68"/>
                    </a:cubicBezTo>
                    <a:cubicBezTo>
                      <a:pt x="76" y="70"/>
                      <a:pt x="76" y="70"/>
                      <a:pt x="76" y="70"/>
                    </a:cubicBezTo>
                    <a:cubicBezTo>
                      <a:pt x="77" y="71"/>
                      <a:pt x="76" y="69"/>
                      <a:pt x="77" y="68"/>
                    </a:cubicBezTo>
                    <a:cubicBezTo>
                      <a:pt x="77" y="67"/>
                      <a:pt x="77" y="68"/>
                      <a:pt x="77" y="69"/>
                    </a:cubicBezTo>
                    <a:cubicBezTo>
                      <a:pt x="77" y="70"/>
                      <a:pt x="77" y="68"/>
                      <a:pt x="77" y="69"/>
                    </a:cubicBezTo>
                    <a:cubicBezTo>
                      <a:pt x="77" y="70"/>
                      <a:pt x="77" y="69"/>
                      <a:pt x="77" y="70"/>
                    </a:cubicBezTo>
                    <a:cubicBezTo>
                      <a:pt x="78" y="70"/>
                      <a:pt x="77" y="68"/>
                      <a:pt x="78" y="69"/>
                    </a:cubicBezTo>
                    <a:cubicBezTo>
                      <a:pt x="78" y="69"/>
                      <a:pt x="79" y="68"/>
                      <a:pt x="79" y="70"/>
                    </a:cubicBezTo>
                    <a:cubicBezTo>
                      <a:pt x="79" y="69"/>
                      <a:pt x="80" y="69"/>
                      <a:pt x="80" y="68"/>
                    </a:cubicBezTo>
                    <a:cubicBezTo>
                      <a:pt x="79" y="68"/>
                      <a:pt x="79" y="68"/>
                      <a:pt x="79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79" y="67"/>
                      <a:pt x="79" y="67"/>
                      <a:pt x="79" y="67"/>
                    </a:cubicBezTo>
                    <a:cubicBezTo>
                      <a:pt x="79" y="66"/>
                      <a:pt x="80" y="67"/>
                      <a:pt x="80" y="65"/>
                    </a:cubicBezTo>
                    <a:cubicBezTo>
                      <a:pt x="80" y="67"/>
                      <a:pt x="80" y="67"/>
                      <a:pt x="80" y="67"/>
                    </a:cubicBezTo>
                    <a:cubicBezTo>
                      <a:pt x="80" y="66"/>
                      <a:pt x="81" y="66"/>
                      <a:pt x="81" y="66"/>
                    </a:cubicBezTo>
                    <a:cubicBezTo>
                      <a:pt x="82" y="67"/>
                      <a:pt x="82" y="69"/>
                      <a:pt x="82" y="70"/>
                    </a:cubicBezTo>
                    <a:cubicBezTo>
                      <a:pt x="83" y="68"/>
                      <a:pt x="83" y="68"/>
                      <a:pt x="83" y="68"/>
                    </a:cubicBezTo>
                    <a:cubicBezTo>
                      <a:pt x="83" y="68"/>
                      <a:pt x="83" y="68"/>
                      <a:pt x="83" y="69"/>
                    </a:cubicBezTo>
                    <a:cubicBezTo>
                      <a:pt x="85" y="70"/>
                      <a:pt x="84" y="64"/>
                      <a:pt x="85" y="65"/>
                    </a:cubicBezTo>
                    <a:cubicBezTo>
                      <a:pt x="85" y="67"/>
                      <a:pt x="85" y="68"/>
                      <a:pt x="86" y="68"/>
                    </a:cubicBezTo>
                    <a:cubicBezTo>
                      <a:pt x="86" y="68"/>
                      <a:pt x="86" y="67"/>
                      <a:pt x="86" y="67"/>
                    </a:cubicBezTo>
                    <a:cubicBezTo>
                      <a:pt x="86" y="66"/>
                      <a:pt x="86" y="68"/>
                      <a:pt x="85" y="67"/>
                    </a:cubicBezTo>
                    <a:cubicBezTo>
                      <a:pt x="85" y="66"/>
                      <a:pt x="86" y="66"/>
                      <a:pt x="86" y="66"/>
                    </a:cubicBezTo>
                    <a:cubicBezTo>
                      <a:pt x="87" y="70"/>
                      <a:pt x="89" y="66"/>
                      <a:pt x="91" y="68"/>
                    </a:cubicBezTo>
                    <a:cubicBezTo>
                      <a:pt x="90" y="66"/>
                      <a:pt x="91" y="67"/>
                      <a:pt x="91" y="66"/>
                    </a:cubicBezTo>
                    <a:cubicBezTo>
                      <a:pt x="92" y="69"/>
                      <a:pt x="92" y="66"/>
                      <a:pt x="93" y="67"/>
                    </a:cubicBezTo>
                    <a:cubicBezTo>
                      <a:pt x="92" y="65"/>
                      <a:pt x="92" y="65"/>
                      <a:pt x="92" y="65"/>
                    </a:cubicBezTo>
                    <a:cubicBezTo>
                      <a:pt x="93" y="66"/>
                      <a:pt x="92" y="61"/>
                      <a:pt x="94" y="63"/>
                    </a:cubicBezTo>
                    <a:cubicBezTo>
                      <a:pt x="94" y="64"/>
                      <a:pt x="94" y="65"/>
                      <a:pt x="94" y="66"/>
                    </a:cubicBezTo>
                    <a:cubicBezTo>
                      <a:pt x="95" y="68"/>
                      <a:pt x="95" y="63"/>
                      <a:pt x="96" y="66"/>
                    </a:cubicBezTo>
                    <a:cubicBezTo>
                      <a:pt x="96" y="65"/>
                      <a:pt x="95" y="63"/>
                      <a:pt x="96" y="62"/>
                    </a:cubicBezTo>
                    <a:cubicBezTo>
                      <a:pt x="96" y="63"/>
                      <a:pt x="98" y="64"/>
                      <a:pt x="98" y="65"/>
                    </a:cubicBezTo>
                    <a:cubicBezTo>
                      <a:pt x="98" y="64"/>
                      <a:pt x="98" y="64"/>
                      <a:pt x="98" y="64"/>
                    </a:cubicBezTo>
                    <a:cubicBezTo>
                      <a:pt x="99" y="65"/>
                      <a:pt x="98" y="65"/>
                      <a:pt x="98" y="65"/>
                    </a:cubicBezTo>
                    <a:cubicBezTo>
                      <a:pt x="99" y="66"/>
                      <a:pt x="99" y="65"/>
                      <a:pt x="100" y="64"/>
                    </a:cubicBezTo>
                    <a:cubicBezTo>
                      <a:pt x="101" y="65"/>
                      <a:pt x="101" y="64"/>
                      <a:pt x="102" y="65"/>
                    </a:cubicBezTo>
                    <a:cubicBezTo>
                      <a:pt x="102" y="63"/>
                      <a:pt x="104" y="66"/>
                      <a:pt x="103" y="63"/>
                    </a:cubicBezTo>
                    <a:cubicBezTo>
                      <a:pt x="104" y="64"/>
                      <a:pt x="104" y="64"/>
                      <a:pt x="104" y="64"/>
                    </a:cubicBezTo>
                    <a:cubicBezTo>
                      <a:pt x="104" y="63"/>
                      <a:pt x="103" y="61"/>
                      <a:pt x="104" y="60"/>
                    </a:cubicBezTo>
                    <a:cubicBezTo>
                      <a:pt x="104" y="62"/>
                      <a:pt x="104" y="62"/>
                      <a:pt x="104" y="62"/>
                    </a:cubicBezTo>
                    <a:cubicBezTo>
                      <a:pt x="105" y="65"/>
                      <a:pt x="105" y="63"/>
                      <a:pt x="106" y="64"/>
                    </a:cubicBezTo>
                    <a:cubicBezTo>
                      <a:pt x="105" y="62"/>
                      <a:pt x="106" y="64"/>
                      <a:pt x="106" y="62"/>
                    </a:cubicBezTo>
                    <a:cubicBezTo>
                      <a:pt x="106" y="62"/>
                      <a:pt x="106" y="62"/>
                      <a:pt x="106" y="62"/>
                    </a:cubicBezTo>
                    <a:cubicBezTo>
                      <a:pt x="106" y="61"/>
                      <a:pt x="106" y="61"/>
                      <a:pt x="106" y="60"/>
                    </a:cubicBezTo>
                    <a:cubicBezTo>
                      <a:pt x="107" y="60"/>
                      <a:pt x="107" y="62"/>
                      <a:pt x="107" y="62"/>
                    </a:cubicBezTo>
                    <a:cubicBezTo>
                      <a:pt x="108" y="63"/>
                      <a:pt x="108" y="62"/>
                      <a:pt x="108" y="62"/>
                    </a:cubicBezTo>
                    <a:cubicBezTo>
                      <a:pt x="108" y="62"/>
                      <a:pt x="108" y="62"/>
                      <a:pt x="108" y="61"/>
                    </a:cubicBezTo>
                    <a:cubicBezTo>
                      <a:pt x="108" y="62"/>
                      <a:pt x="108" y="62"/>
                      <a:pt x="108" y="62"/>
                    </a:cubicBezTo>
                    <a:cubicBezTo>
                      <a:pt x="108" y="62"/>
                      <a:pt x="108" y="61"/>
                      <a:pt x="109" y="61"/>
                    </a:cubicBezTo>
                    <a:cubicBezTo>
                      <a:pt x="109" y="61"/>
                      <a:pt x="109" y="61"/>
                      <a:pt x="109" y="61"/>
                    </a:cubicBezTo>
                    <a:cubicBezTo>
                      <a:pt x="108" y="62"/>
                      <a:pt x="108" y="62"/>
                      <a:pt x="108" y="62"/>
                    </a:cubicBezTo>
                    <a:cubicBezTo>
                      <a:pt x="108" y="62"/>
                      <a:pt x="109" y="62"/>
                      <a:pt x="109" y="62"/>
                    </a:cubicBezTo>
                    <a:cubicBezTo>
                      <a:pt x="109" y="62"/>
                      <a:pt x="109" y="62"/>
                      <a:pt x="109" y="62"/>
                    </a:cubicBezTo>
                    <a:cubicBezTo>
                      <a:pt x="109" y="62"/>
                      <a:pt x="109" y="62"/>
                      <a:pt x="109" y="62"/>
                    </a:cubicBezTo>
                    <a:cubicBezTo>
                      <a:pt x="110" y="64"/>
                      <a:pt x="110" y="64"/>
                      <a:pt x="110" y="64"/>
                    </a:cubicBezTo>
                    <a:cubicBezTo>
                      <a:pt x="110" y="64"/>
                      <a:pt x="110" y="62"/>
                      <a:pt x="110" y="61"/>
                    </a:cubicBezTo>
                    <a:cubicBezTo>
                      <a:pt x="112" y="62"/>
                      <a:pt x="113" y="60"/>
                      <a:pt x="114" y="59"/>
                    </a:cubicBezTo>
                    <a:cubicBezTo>
                      <a:pt x="113" y="59"/>
                      <a:pt x="114" y="60"/>
                      <a:pt x="114" y="60"/>
                    </a:cubicBezTo>
                    <a:cubicBezTo>
                      <a:pt x="114" y="59"/>
                      <a:pt x="114" y="58"/>
                      <a:pt x="114" y="59"/>
                    </a:cubicBezTo>
                    <a:cubicBezTo>
                      <a:pt x="114" y="58"/>
                      <a:pt x="115" y="60"/>
                      <a:pt x="116" y="60"/>
                    </a:cubicBezTo>
                    <a:cubicBezTo>
                      <a:pt x="116" y="60"/>
                      <a:pt x="115" y="58"/>
                      <a:pt x="115" y="58"/>
                    </a:cubicBezTo>
                    <a:cubicBezTo>
                      <a:pt x="117" y="60"/>
                      <a:pt x="117" y="56"/>
                      <a:pt x="118" y="57"/>
                    </a:cubicBezTo>
                    <a:cubicBezTo>
                      <a:pt x="118" y="58"/>
                      <a:pt x="118" y="58"/>
                      <a:pt x="119" y="59"/>
                    </a:cubicBezTo>
                    <a:cubicBezTo>
                      <a:pt x="119" y="58"/>
                      <a:pt x="120" y="57"/>
                      <a:pt x="120" y="55"/>
                    </a:cubicBezTo>
                    <a:cubicBezTo>
                      <a:pt x="120" y="57"/>
                      <a:pt x="120" y="57"/>
                      <a:pt x="120" y="57"/>
                    </a:cubicBezTo>
                    <a:cubicBezTo>
                      <a:pt x="121" y="57"/>
                      <a:pt x="121" y="56"/>
                      <a:pt x="121" y="55"/>
                    </a:cubicBezTo>
                    <a:cubicBezTo>
                      <a:pt x="120" y="54"/>
                      <a:pt x="121" y="52"/>
                      <a:pt x="121" y="53"/>
                    </a:cubicBezTo>
                    <a:cubicBezTo>
                      <a:pt x="121" y="53"/>
                      <a:pt x="121" y="53"/>
                      <a:pt x="121" y="53"/>
                    </a:cubicBezTo>
                    <a:cubicBezTo>
                      <a:pt x="122" y="52"/>
                      <a:pt x="122" y="52"/>
                      <a:pt x="122" y="52"/>
                    </a:cubicBezTo>
                    <a:cubicBezTo>
                      <a:pt x="123" y="52"/>
                      <a:pt x="122" y="52"/>
                      <a:pt x="122" y="53"/>
                    </a:cubicBezTo>
                    <a:cubicBezTo>
                      <a:pt x="123" y="55"/>
                      <a:pt x="124" y="54"/>
                      <a:pt x="125" y="54"/>
                    </a:cubicBezTo>
                    <a:cubicBezTo>
                      <a:pt x="124" y="53"/>
                      <a:pt x="124" y="53"/>
                      <a:pt x="124" y="53"/>
                    </a:cubicBezTo>
                    <a:cubicBezTo>
                      <a:pt x="125" y="52"/>
                      <a:pt x="125" y="54"/>
                      <a:pt x="125" y="54"/>
                    </a:cubicBezTo>
                    <a:cubicBezTo>
                      <a:pt x="125" y="49"/>
                      <a:pt x="125" y="49"/>
                      <a:pt x="125" y="49"/>
                    </a:cubicBezTo>
                    <a:cubicBezTo>
                      <a:pt x="125" y="49"/>
                      <a:pt x="126" y="51"/>
                      <a:pt x="126" y="52"/>
                    </a:cubicBezTo>
                    <a:cubicBezTo>
                      <a:pt x="127" y="51"/>
                      <a:pt x="126" y="48"/>
                      <a:pt x="126" y="46"/>
                    </a:cubicBezTo>
                    <a:cubicBezTo>
                      <a:pt x="127" y="47"/>
                      <a:pt x="127" y="45"/>
                      <a:pt x="128" y="45"/>
                    </a:cubicBezTo>
                    <a:cubicBezTo>
                      <a:pt x="128" y="46"/>
                      <a:pt x="127" y="45"/>
                      <a:pt x="128" y="46"/>
                    </a:cubicBezTo>
                    <a:cubicBezTo>
                      <a:pt x="129" y="47"/>
                      <a:pt x="129" y="47"/>
                      <a:pt x="129" y="47"/>
                    </a:cubicBezTo>
                    <a:cubicBezTo>
                      <a:pt x="128" y="48"/>
                      <a:pt x="130" y="50"/>
                      <a:pt x="130" y="51"/>
                    </a:cubicBezTo>
                    <a:cubicBezTo>
                      <a:pt x="130" y="50"/>
                      <a:pt x="132" y="50"/>
                      <a:pt x="132" y="50"/>
                    </a:cubicBezTo>
                    <a:cubicBezTo>
                      <a:pt x="131" y="48"/>
                      <a:pt x="133" y="49"/>
                      <a:pt x="132" y="46"/>
                    </a:cubicBezTo>
                    <a:cubicBezTo>
                      <a:pt x="133" y="45"/>
                      <a:pt x="133" y="48"/>
                      <a:pt x="134" y="48"/>
                    </a:cubicBezTo>
                    <a:cubicBezTo>
                      <a:pt x="134" y="47"/>
                      <a:pt x="135" y="47"/>
                      <a:pt x="136" y="47"/>
                    </a:cubicBezTo>
                    <a:cubicBezTo>
                      <a:pt x="136" y="47"/>
                      <a:pt x="136" y="47"/>
                      <a:pt x="136" y="47"/>
                    </a:cubicBezTo>
                    <a:cubicBezTo>
                      <a:pt x="137" y="46"/>
                      <a:pt x="138" y="46"/>
                      <a:pt x="138" y="44"/>
                    </a:cubicBezTo>
                    <a:cubicBezTo>
                      <a:pt x="139" y="45"/>
                      <a:pt x="139" y="45"/>
                      <a:pt x="139" y="45"/>
                    </a:cubicBezTo>
                    <a:cubicBezTo>
                      <a:pt x="140" y="46"/>
                      <a:pt x="137" y="42"/>
                      <a:pt x="139" y="43"/>
                    </a:cubicBezTo>
                    <a:cubicBezTo>
                      <a:pt x="139" y="44"/>
                      <a:pt x="139" y="44"/>
                      <a:pt x="139" y="44"/>
                    </a:cubicBezTo>
                    <a:cubicBezTo>
                      <a:pt x="139" y="43"/>
                      <a:pt x="141" y="45"/>
                      <a:pt x="141" y="43"/>
                    </a:cubicBezTo>
                    <a:cubicBezTo>
                      <a:pt x="141" y="44"/>
                      <a:pt x="141" y="44"/>
                      <a:pt x="141" y="44"/>
                    </a:cubicBezTo>
                    <a:cubicBezTo>
                      <a:pt x="141" y="43"/>
                      <a:pt x="142" y="43"/>
                      <a:pt x="142" y="41"/>
                    </a:cubicBezTo>
                    <a:cubicBezTo>
                      <a:pt x="143" y="43"/>
                      <a:pt x="143" y="43"/>
                      <a:pt x="143" y="43"/>
                    </a:cubicBezTo>
                    <a:cubicBezTo>
                      <a:pt x="144" y="44"/>
                      <a:pt x="142" y="41"/>
                      <a:pt x="143" y="42"/>
                    </a:cubicBezTo>
                    <a:cubicBezTo>
                      <a:pt x="143" y="42"/>
                      <a:pt x="144" y="42"/>
                      <a:pt x="144" y="43"/>
                    </a:cubicBezTo>
                    <a:cubicBezTo>
                      <a:pt x="144" y="41"/>
                      <a:pt x="145" y="41"/>
                      <a:pt x="145" y="40"/>
                    </a:cubicBezTo>
                    <a:cubicBezTo>
                      <a:pt x="146" y="42"/>
                      <a:pt x="146" y="42"/>
                      <a:pt x="146" y="42"/>
                    </a:cubicBezTo>
                    <a:cubicBezTo>
                      <a:pt x="149" y="41"/>
                      <a:pt x="153" y="39"/>
                      <a:pt x="154" y="36"/>
                    </a:cubicBezTo>
                    <a:cubicBezTo>
                      <a:pt x="156" y="38"/>
                      <a:pt x="154" y="37"/>
                      <a:pt x="156" y="39"/>
                    </a:cubicBezTo>
                    <a:cubicBezTo>
                      <a:pt x="154" y="37"/>
                      <a:pt x="156" y="38"/>
                      <a:pt x="156" y="37"/>
                    </a:cubicBezTo>
                    <a:cubicBezTo>
                      <a:pt x="156" y="37"/>
                      <a:pt x="156" y="37"/>
                      <a:pt x="156" y="37"/>
                    </a:cubicBezTo>
                    <a:cubicBezTo>
                      <a:pt x="157" y="36"/>
                      <a:pt x="158" y="38"/>
                      <a:pt x="158" y="37"/>
                    </a:cubicBezTo>
                    <a:cubicBezTo>
                      <a:pt x="157" y="36"/>
                      <a:pt x="157" y="36"/>
                      <a:pt x="157" y="36"/>
                    </a:cubicBezTo>
                    <a:cubicBezTo>
                      <a:pt x="157" y="35"/>
                      <a:pt x="160" y="38"/>
                      <a:pt x="158" y="36"/>
                    </a:cubicBezTo>
                    <a:cubicBezTo>
                      <a:pt x="160" y="37"/>
                      <a:pt x="160" y="37"/>
                      <a:pt x="160" y="37"/>
                    </a:cubicBezTo>
                    <a:cubicBezTo>
                      <a:pt x="159" y="34"/>
                      <a:pt x="161" y="37"/>
                      <a:pt x="160" y="35"/>
                    </a:cubicBezTo>
                    <a:cubicBezTo>
                      <a:pt x="160" y="35"/>
                      <a:pt x="160" y="35"/>
                      <a:pt x="160" y="35"/>
                    </a:cubicBezTo>
                    <a:cubicBezTo>
                      <a:pt x="162" y="36"/>
                      <a:pt x="160" y="32"/>
                      <a:pt x="162" y="34"/>
                    </a:cubicBezTo>
                    <a:cubicBezTo>
                      <a:pt x="162" y="33"/>
                      <a:pt x="162" y="32"/>
                      <a:pt x="161" y="30"/>
                    </a:cubicBezTo>
                    <a:cubicBezTo>
                      <a:pt x="163" y="33"/>
                      <a:pt x="163" y="33"/>
                      <a:pt x="163" y="33"/>
                    </a:cubicBezTo>
                    <a:cubicBezTo>
                      <a:pt x="164" y="30"/>
                      <a:pt x="167" y="29"/>
                      <a:pt x="167" y="26"/>
                    </a:cubicBezTo>
                    <a:cubicBezTo>
                      <a:pt x="168" y="27"/>
                      <a:pt x="168" y="27"/>
                      <a:pt x="168" y="27"/>
                    </a:cubicBezTo>
                    <a:cubicBezTo>
                      <a:pt x="168" y="24"/>
                      <a:pt x="172" y="27"/>
                      <a:pt x="170" y="23"/>
                    </a:cubicBezTo>
                    <a:cubicBezTo>
                      <a:pt x="169" y="21"/>
                      <a:pt x="169" y="21"/>
                      <a:pt x="169" y="21"/>
                    </a:cubicBezTo>
                    <a:cubicBezTo>
                      <a:pt x="171" y="23"/>
                      <a:pt x="171" y="23"/>
                      <a:pt x="171" y="23"/>
                    </a:cubicBezTo>
                    <a:cubicBezTo>
                      <a:pt x="170" y="22"/>
                      <a:pt x="172" y="22"/>
                      <a:pt x="171" y="20"/>
                    </a:cubicBezTo>
                    <a:cubicBezTo>
                      <a:pt x="171" y="21"/>
                      <a:pt x="171" y="21"/>
                      <a:pt x="172" y="21"/>
                    </a:cubicBezTo>
                    <a:cubicBezTo>
                      <a:pt x="172" y="21"/>
                      <a:pt x="171" y="19"/>
                      <a:pt x="172" y="19"/>
                    </a:cubicBezTo>
                    <a:cubicBezTo>
                      <a:pt x="172" y="20"/>
                      <a:pt x="172" y="20"/>
                      <a:pt x="172" y="20"/>
                    </a:cubicBezTo>
                    <a:cubicBezTo>
                      <a:pt x="177" y="20"/>
                      <a:pt x="182" y="19"/>
                      <a:pt x="180" y="14"/>
                    </a:cubicBezTo>
                    <a:cubicBezTo>
                      <a:pt x="180" y="13"/>
                      <a:pt x="182" y="15"/>
                      <a:pt x="182" y="15"/>
                    </a:cubicBezTo>
                    <a:cubicBezTo>
                      <a:pt x="181" y="11"/>
                      <a:pt x="188" y="11"/>
                      <a:pt x="185" y="6"/>
                    </a:cubicBezTo>
                    <a:cubicBezTo>
                      <a:pt x="185" y="4"/>
                      <a:pt x="180" y="0"/>
                      <a:pt x="1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721" name="Freeform 342"/>
              <p:cNvSpPr>
                <a:spLocks/>
              </p:cNvSpPr>
              <p:nvPr/>
            </p:nvSpPr>
            <p:spPr bwMode="auto">
              <a:xfrm>
                <a:off x="6365" y="3215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722" name="Freeform 343"/>
              <p:cNvSpPr>
                <a:spLocks/>
              </p:cNvSpPr>
              <p:nvPr/>
            </p:nvSpPr>
            <p:spPr bwMode="auto">
              <a:xfrm>
                <a:off x="6889" y="2757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1" y="0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723" name="Freeform 344"/>
              <p:cNvSpPr>
                <a:spLocks/>
              </p:cNvSpPr>
              <p:nvPr/>
            </p:nvSpPr>
            <p:spPr bwMode="auto">
              <a:xfrm>
                <a:off x="6360" y="322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724" name="Freeform 345"/>
              <p:cNvSpPr>
                <a:spLocks/>
              </p:cNvSpPr>
              <p:nvPr/>
            </p:nvSpPr>
            <p:spPr bwMode="auto">
              <a:xfrm>
                <a:off x="6609" y="324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725" name="Freeform 346"/>
              <p:cNvSpPr>
                <a:spLocks/>
              </p:cNvSpPr>
              <p:nvPr/>
            </p:nvSpPr>
            <p:spPr bwMode="auto">
              <a:xfrm>
                <a:off x="6531" y="24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726" name="Freeform 347"/>
              <p:cNvSpPr>
                <a:spLocks/>
              </p:cNvSpPr>
              <p:nvPr/>
            </p:nvSpPr>
            <p:spPr bwMode="auto">
              <a:xfrm>
                <a:off x="6960" y="2793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0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727" name="Freeform 348"/>
              <p:cNvSpPr>
                <a:spLocks/>
              </p:cNvSpPr>
              <p:nvPr/>
            </p:nvSpPr>
            <p:spPr bwMode="auto">
              <a:xfrm>
                <a:off x="6524" y="2463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3 h 3"/>
                  <a:gd name="T4" fmla="*/ 0 w 2"/>
                  <a:gd name="T5" fmla="*/ 0 h 3"/>
                  <a:gd name="T6" fmla="*/ 2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728" name="Freeform 349"/>
              <p:cNvSpPr>
                <a:spLocks/>
              </p:cNvSpPr>
              <p:nvPr/>
            </p:nvSpPr>
            <p:spPr bwMode="auto">
              <a:xfrm>
                <a:off x="6569" y="3205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729" name="Freeform 350"/>
              <p:cNvSpPr>
                <a:spLocks/>
              </p:cNvSpPr>
              <p:nvPr/>
            </p:nvSpPr>
            <p:spPr bwMode="auto">
              <a:xfrm>
                <a:off x="6512" y="2485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0 h 4"/>
                  <a:gd name="T4" fmla="*/ 0 w 2"/>
                  <a:gd name="T5" fmla="*/ 4 h 4"/>
                  <a:gd name="T6" fmla="*/ 2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730" name="Freeform 351"/>
              <p:cNvSpPr>
                <a:spLocks/>
              </p:cNvSpPr>
              <p:nvPr/>
            </p:nvSpPr>
            <p:spPr bwMode="auto">
              <a:xfrm>
                <a:off x="6460" y="2473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2"/>
                      <a:pt x="0" y="0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731" name="Freeform 352"/>
              <p:cNvSpPr>
                <a:spLocks/>
              </p:cNvSpPr>
              <p:nvPr/>
            </p:nvSpPr>
            <p:spPr bwMode="auto">
              <a:xfrm>
                <a:off x="6462" y="2470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732" name="Freeform 353"/>
              <p:cNvSpPr>
                <a:spLocks/>
              </p:cNvSpPr>
              <p:nvPr/>
            </p:nvSpPr>
            <p:spPr bwMode="auto">
              <a:xfrm>
                <a:off x="6524" y="2475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733" name="Freeform 354"/>
              <p:cNvSpPr>
                <a:spLocks/>
              </p:cNvSpPr>
              <p:nvPr/>
            </p:nvSpPr>
            <p:spPr bwMode="auto">
              <a:xfrm>
                <a:off x="6386" y="3269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734" name="Freeform 355"/>
              <p:cNvSpPr>
                <a:spLocks/>
              </p:cNvSpPr>
              <p:nvPr/>
            </p:nvSpPr>
            <p:spPr bwMode="auto">
              <a:xfrm>
                <a:off x="6407" y="3272"/>
                <a:ext cx="3" cy="7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1 h 3"/>
                  <a:gd name="T4" fmla="*/ 1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3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735" name="Freeform 356"/>
              <p:cNvSpPr>
                <a:spLocks/>
              </p:cNvSpPr>
              <p:nvPr/>
            </p:nvSpPr>
            <p:spPr bwMode="auto">
              <a:xfrm>
                <a:off x="6374" y="3257"/>
                <a:ext cx="7" cy="3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1"/>
                      <a:pt x="3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736" name="Freeform 357"/>
              <p:cNvSpPr>
                <a:spLocks/>
              </p:cNvSpPr>
              <p:nvPr/>
            </p:nvSpPr>
            <p:spPr bwMode="auto">
              <a:xfrm>
                <a:off x="6417" y="327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737" name="Freeform 358"/>
              <p:cNvSpPr>
                <a:spLocks/>
              </p:cNvSpPr>
              <p:nvPr/>
            </p:nvSpPr>
            <p:spPr bwMode="auto">
              <a:xfrm>
                <a:off x="6054" y="22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738" name="Freeform 359"/>
              <p:cNvSpPr>
                <a:spLocks/>
              </p:cNvSpPr>
              <p:nvPr/>
            </p:nvSpPr>
            <p:spPr bwMode="auto">
              <a:xfrm>
                <a:off x="6369" y="3250"/>
                <a:ext cx="3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739" name="Freeform 360"/>
              <p:cNvSpPr>
                <a:spLocks/>
              </p:cNvSpPr>
              <p:nvPr/>
            </p:nvSpPr>
            <p:spPr bwMode="auto">
              <a:xfrm>
                <a:off x="6573" y="3250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740" name="Freeform 361"/>
              <p:cNvSpPr>
                <a:spLocks/>
              </p:cNvSpPr>
              <p:nvPr/>
            </p:nvSpPr>
            <p:spPr bwMode="auto">
              <a:xfrm>
                <a:off x="6640" y="3222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741" name="Freeform 362"/>
              <p:cNvSpPr>
                <a:spLocks/>
              </p:cNvSpPr>
              <p:nvPr/>
            </p:nvSpPr>
            <p:spPr bwMode="auto">
              <a:xfrm>
                <a:off x="6640" y="322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742" name="Freeform 363"/>
              <p:cNvSpPr>
                <a:spLocks/>
              </p:cNvSpPr>
              <p:nvPr/>
            </p:nvSpPr>
            <p:spPr bwMode="auto">
              <a:xfrm>
                <a:off x="6633" y="3234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743" name="Freeform 364"/>
              <p:cNvSpPr>
                <a:spLocks/>
              </p:cNvSpPr>
              <p:nvPr/>
            </p:nvSpPr>
            <p:spPr bwMode="auto">
              <a:xfrm>
                <a:off x="6365" y="3314"/>
                <a:ext cx="4" cy="5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2" y="1"/>
                      <a:pt x="1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744" name="Freeform 365"/>
              <p:cNvSpPr>
                <a:spLocks/>
              </p:cNvSpPr>
              <p:nvPr/>
            </p:nvSpPr>
            <p:spPr bwMode="auto">
              <a:xfrm>
                <a:off x="6640" y="3231"/>
                <a:ext cx="0" cy="5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745" name="Freeform 366"/>
              <p:cNvSpPr>
                <a:spLocks/>
              </p:cNvSpPr>
              <p:nvPr/>
            </p:nvSpPr>
            <p:spPr bwMode="auto">
              <a:xfrm>
                <a:off x="6490" y="3219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746" name="Freeform 367"/>
              <p:cNvSpPr>
                <a:spLocks/>
              </p:cNvSpPr>
              <p:nvPr/>
            </p:nvSpPr>
            <p:spPr bwMode="auto">
              <a:xfrm>
                <a:off x="6666" y="3205"/>
                <a:ext cx="2" cy="5"/>
              </a:xfrm>
              <a:custGeom>
                <a:avLst/>
                <a:gdLst>
                  <a:gd name="T0" fmla="*/ 0 w 2"/>
                  <a:gd name="T1" fmla="*/ 0 h 5"/>
                  <a:gd name="T2" fmla="*/ 2 w 2"/>
                  <a:gd name="T3" fmla="*/ 5 h 5"/>
                  <a:gd name="T4" fmla="*/ 2 w 2"/>
                  <a:gd name="T5" fmla="*/ 5 h 5"/>
                  <a:gd name="T6" fmla="*/ 0 w 2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lnTo>
                      <a:pt x="2" y="5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747" name="Rectangle 368"/>
              <p:cNvSpPr>
                <a:spLocks noChangeArrowheads="1"/>
              </p:cNvSpPr>
              <p:nvPr/>
            </p:nvSpPr>
            <p:spPr bwMode="auto">
              <a:xfrm>
                <a:off x="6943" y="2776"/>
                <a:ext cx="1" cy="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748" name="Oval 369"/>
              <p:cNvSpPr>
                <a:spLocks noChangeArrowheads="1"/>
              </p:cNvSpPr>
              <p:nvPr/>
            </p:nvSpPr>
            <p:spPr bwMode="auto">
              <a:xfrm>
                <a:off x="6047" y="2255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749" name="Freeform 370"/>
              <p:cNvSpPr>
                <a:spLocks/>
              </p:cNvSpPr>
              <p:nvPr/>
            </p:nvSpPr>
            <p:spPr bwMode="auto">
              <a:xfrm>
                <a:off x="6882" y="2750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750" name="Freeform 371"/>
              <p:cNvSpPr>
                <a:spLocks/>
              </p:cNvSpPr>
              <p:nvPr/>
            </p:nvSpPr>
            <p:spPr bwMode="auto">
              <a:xfrm>
                <a:off x="6894" y="2757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751" name="Freeform 372"/>
              <p:cNvSpPr>
                <a:spLocks/>
              </p:cNvSpPr>
              <p:nvPr/>
            </p:nvSpPr>
            <p:spPr bwMode="auto">
              <a:xfrm>
                <a:off x="6047" y="22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752" name="Freeform 373"/>
              <p:cNvSpPr>
                <a:spLocks/>
              </p:cNvSpPr>
              <p:nvPr/>
            </p:nvSpPr>
            <p:spPr bwMode="auto">
              <a:xfrm>
                <a:off x="6879" y="2710"/>
                <a:ext cx="162" cy="130"/>
              </a:xfrm>
              <a:custGeom>
                <a:avLst/>
                <a:gdLst>
                  <a:gd name="T0" fmla="*/ 63 w 68"/>
                  <a:gd name="T1" fmla="*/ 35 h 55"/>
                  <a:gd name="T2" fmla="*/ 47 w 68"/>
                  <a:gd name="T3" fmla="*/ 21 h 55"/>
                  <a:gd name="T4" fmla="*/ 43 w 68"/>
                  <a:gd name="T5" fmla="*/ 21 h 55"/>
                  <a:gd name="T6" fmla="*/ 40 w 68"/>
                  <a:gd name="T7" fmla="*/ 15 h 55"/>
                  <a:gd name="T8" fmla="*/ 35 w 68"/>
                  <a:gd name="T9" fmla="*/ 11 h 55"/>
                  <a:gd name="T10" fmla="*/ 29 w 68"/>
                  <a:gd name="T11" fmla="*/ 6 h 55"/>
                  <a:gd name="T12" fmla="*/ 24 w 68"/>
                  <a:gd name="T13" fmla="*/ 7 h 55"/>
                  <a:gd name="T14" fmla="*/ 16 w 68"/>
                  <a:gd name="T15" fmla="*/ 6 h 55"/>
                  <a:gd name="T16" fmla="*/ 13 w 68"/>
                  <a:gd name="T17" fmla="*/ 5 h 55"/>
                  <a:gd name="T18" fmla="*/ 10 w 68"/>
                  <a:gd name="T19" fmla="*/ 1 h 55"/>
                  <a:gd name="T20" fmla="*/ 9 w 68"/>
                  <a:gd name="T21" fmla="*/ 1 h 55"/>
                  <a:gd name="T22" fmla="*/ 5 w 68"/>
                  <a:gd name="T23" fmla="*/ 2 h 55"/>
                  <a:gd name="T24" fmla="*/ 2 w 68"/>
                  <a:gd name="T25" fmla="*/ 3 h 55"/>
                  <a:gd name="T26" fmla="*/ 2 w 68"/>
                  <a:gd name="T27" fmla="*/ 6 h 55"/>
                  <a:gd name="T28" fmla="*/ 5 w 68"/>
                  <a:gd name="T29" fmla="*/ 8 h 55"/>
                  <a:gd name="T30" fmla="*/ 4 w 68"/>
                  <a:gd name="T31" fmla="*/ 10 h 55"/>
                  <a:gd name="T32" fmla="*/ 6 w 68"/>
                  <a:gd name="T33" fmla="*/ 13 h 55"/>
                  <a:gd name="T34" fmla="*/ 4 w 68"/>
                  <a:gd name="T35" fmla="*/ 16 h 55"/>
                  <a:gd name="T36" fmla="*/ 2 w 68"/>
                  <a:gd name="T37" fmla="*/ 19 h 55"/>
                  <a:gd name="T38" fmla="*/ 6 w 68"/>
                  <a:gd name="T39" fmla="*/ 16 h 55"/>
                  <a:gd name="T40" fmla="*/ 9 w 68"/>
                  <a:gd name="T41" fmla="*/ 13 h 55"/>
                  <a:gd name="T42" fmla="*/ 7 w 68"/>
                  <a:gd name="T43" fmla="*/ 19 h 55"/>
                  <a:gd name="T44" fmla="*/ 8 w 68"/>
                  <a:gd name="T45" fmla="*/ 18 h 55"/>
                  <a:gd name="T46" fmla="*/ 8 w 68"/>
                  <a:gd name="T47" fmla="*/ 21 h 55"/>
                  <a:gd name="T48" fmla="*/ 9 w 68"/>
                  <a:gd name="T49" fmla="*/ 21 h 55"/>
                  <a:gd name="T50" fmla="*/ 10 w 68"/>
                  <a:gd name="T51" fmla="*/ 22 h 55"/>
                  <a:gd name="T52" fmla="*/ 15 w 68"/>
                  <a:gd name="T53" fmla="*/ 17 h 55"/>
                  <a:gd name="T54" fmla="*/ 11 w 68"/>
                  <a:gd name="T55" fmla="*/ 23 h 55"/>
                  <a:gd name="T56" fmla="*/ 13 w 68"/>
                  <a:gd name="T57" fmla="*/ 23 h 55"/>
                  <a:gd name="T58" fmla="*/ 16 w 68"/>
                  <a:gd name="T59" fmla="*/ 23 h 55"/>
                  <a:gd name="T60" fmla="*/ 18 w 68"/>
                  <a:gd name="T61" fmla="*/ 24 h 55"/>
                  <a:gd name="T62" fmla="*/ 18 w 68"/>
                  <a:gd name="T63" fmla="*/ 24 h 55"/>
                  <a:gd name="T64" fmla="*/ 21 w 68"/>
                  <a:gd name="T65" fmla="*/ 24 h 55"/>
                  <a:gd name="T66" fmla="*/ 23 w 68"/>
                  <a:gd name="T67" fmla="*/ 23 h 55"/>
                  <a:gd name="T68" fmla="*/ 22 w 68"/>
                  <a:gd name="T69" fmla="*/ 26 h 55"/>
                  <a:gd name="T70" fmla="*/ 25 w 68"/>
                  <a:gd name="T71" fmla="*/ 24 h 55"/>
                  <a:gd name="T72" fmla="*/ 24 w 68"/>
                  <a:gd name="T73" fmla="*/ 27 h 55"/>
                  <a:gd name="T74" fmla="*/ 26 w 68"/>
                  <a:gd name="T75" fmla="*/ 29 h 55"/>
                  <a:gd name="T76" fmla="*/ 28 w 68"/>
                  <a:gd name="T77" fmla="*/ 30 h 55"/>
                  <a:gd name="T78" fmla="*/ 29 w 68"/>
                  <a:gd name="T79" fmla="*/ 32 h 55"/>
                  <a:gd name="T80" fmla="*/ 31 w 68"/>
                  <a:gd name="T81" fmla="*/ 31 h 55"/>
                  <a:gd name="T82" fmla="*/ 32 w 68"/>
                  <a:gd name="T83" fmla="*/ 32 h 55"/>
                  <a:gd name="T84" fmla="*/ 31 w 68"/>
                  <a:gd name="T85" fmla="*/ 33 h 55"/>
                  <a:gd name="T86" fmla="*/ 34 w 68"/>
                  <a:gd name="T87" fmla="*/ 34 h 55"/>
                  <a:gd name="T88" fmla="*/ 37 w 68"/>
                  <a:gd name="T89" fmla="*/ 34 h 55"/>
                  <a:gd name="T90" fmla="*/ 39 w 68"/>
                  <a:gd name="T91" fmla="*/ 34 h 55"/>
                  <a:gd name="T92" fmla="*/ 44 w 68"/>
                  <a:gd name="T93" fmla="*/ 32 h 55"/>
                  <a:gd name="T94" fmla="*/ 43 w 68"/>
                  <a:gd name="T95" fmla="*/ 36 h 55"/>
                  <a:gd name="T96" fmla="*/ 46 w 68"/>
                  <a:gd name="T97" fmla="*/ 36 h 55"/>
                  <a:gd name="T98" fmla="*/ 47 w 68"/>
                  <a:gd name="T99" fmla="*/ 38 h 55"/>
                  <a:gd name="T100" fmla="*/ 48 w 68"/>
                  <a:gd name="T101" fmla="*/ 43 h 55"/>
                  <a:gd name="T102" fmla="*/ 50 w 68"/>
                  <a:gd name="T103" fmla="*/ 44 h 55"/>
                  <a:gd name="T104" fmla="*/ 58 w 68"/>
                  <a:gd name="T105" fmla="*/ 45 h 55"/>
                  <a:gd name="T106" fmla="*/ 58 w 68"/>
                  <a:gd name="T107" fmla="*/ 5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8" h="55">
                    <a:moveTo>
                      <a:pt x="66" y="42"/>
                    </a:moveTo>
                    <a:cubicBezTo>
                      <a:pt x="65" y="40"/>
                      <a:pt x="67" y="35"/>
                      <a:pt x="64" y="34"/>
                    </a:cubicBezTo>
                    <a:cubicBezTo>
                      <a:pt x="63" y="35"/>
                      <a:pt x="62" y="35"/>
                      <a:pt x="62" y="36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61" y="36"/>
                      <a:pt x="61" y="36"/>
                      <a:pt x="61" y="36"/>
                    </a:cubicBezTo>
                    <a:cubicBezTo>
                      <a:pt x="61" y="36"/>
                      <a:pt x="62" y="35"/>
                      <a:pt x="63" y="35"/>
                    </a:cubicBezTo>
                    <a:cubicBezTo>
                      <a:pt x="62" y="34"/>
                      <a:pt x="61" y="34"/>
                      <a:pt x="61" y="33"/>
                    </a:cubicBezTo>
                    <a:cubicBezTo>
                      <a:pt x="59" y="34"/>
                      <a:pt x="60" y="32"/>
                      <a:pt x="58" y="34"/>
                    </a:cubicBezTo>
                    <a:cubicBezTo>
                      <a:pt x="59" y="33"/>
                      <a:pt x="59" y="33"/>
                      <a:pt x="59" y="33"/>
                    </a:cubicBezTo>
                    <a:cubicBezTo>
                      <a:pt x="58" y="33"/>
                      <a:pt x="58" y="33"/>
                      <a:pt x="59" y="31"/>
                    </a:cubicBezTo>
                    <a:cubicBezTo>
                      <a:pt x="59" y="28"/>
                      <a:pt x="56" y="27"/>
                      <a:pt x="55" y="24"/>
                    </a:cubicBezTo>
                    <a:cubicBezTo>
                      <a:pt x="53" y="22"/>
                      <a:pt x="50" y="22"/>
                      <a:pt x="47" y="21"/>
                    </a:cubicBezTo>
                    <a:cubicBezTo>
                      <a:pt x="45" y="23"/>
                      <a:pt x="45" y="22"/>
                      <a:pt x="43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2" y="23"/>
                      <a:pt x="43" y="22"/>
                      <a:pt x="44" y="21"/>
                    </a:cubicBezTo>
                    <a:cubicBezTo>
                      <a:pt x="43" y="22"/>
                      <a:pt x="44" y="21"/>
                      <a:pt x="42" y="22"/>
                    </a:cubicBezTo>
                    <a:cubicBezTo>
                      <a:pt x="41" y="24"/>
                      <a:pt x="44" y="20"/>
                      <a:pt x="43" y="21"/>
                    </a:cubicBezTo>
                    <a:cubicBezTo>
                      <a:pt x="44" y="20"/>
                      <a:pt x="42" y="22"/>
                      <a:pt x="43" y="21"/>
                    </a:cubicBezTo>
                    <a:cubicBezTo>
                      <a:pt x="41" y="22"/>
                      <a:pt x="44" y="20"/>
                      <a:pt x="44" y="18"/>
                    </a:cubicBezTo>
                    <a:cubicBezTo>
                      <a:pt x="43" y="18"/>
                      <a:pt x="41" y="19"/>
                      <a:pt x="41" y="17"/>
                    </a:cubicBezTo>
                    <a:cubicBezTo>
                      <a:pt x="41" y="17"/>
                      <a:pt x="40" y="18"/>
                      <a:pt x="40" y="18"/>
                    </a:cubicBezTo>
                    <a:cubicBezTo>
                      <a:pt x="42" y="16"/>
                      <a:pt x="39" y="19"/>
                      <a:pt x="40" y="17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1" y="15"/>
                      <a:pt x="39" y="17"/>
                      <a:pt x="40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38" y="16"/>
                      <a:pt x="40" y="13"/>
                      <a:pt x="39" y="15"/>
                    </a:cubicBezTo>
                    <a:cubicBezTo>
                      <a:pt x="40" y="14"/>
                      <a:pt x="39" y="14"/>
                      <a:pt x="40" y="13"/>
                    </a:cubicBezTo>
                    <a:cubicBezTo>
                      <a:pt x="37" y="16"/>
                      <a:pt x="40" y="12"/>
                      <a:pt x="38" y="13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7" y="12"/>
                      <a:pt x="37" y="11"/>
                      <a:pt x="35" y="11"/>
                    </a:cubicBezTo>
                    <a:cubicBezTo>
                      <a:pt x="34" y="11"/>
                      <a:pt x="36" y="8"/>
                      <a:pt x="34" y="9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2" y="10"/>
                      <a:pt x="33" y="9"/>
                      <a:pt x="34" y="9"/>
                    </a:cubicBezTo>
                    <a:cubicBezTo>
                      <a:pt x="32" y="10"/>
                      <a:pt x="33" y="8"/>
                      <a:pt x="33" y="7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7"/>
                      <a:pt x="29" y="7"/>
                      <a:pt x="29" y="6"/>
                    </a:cubicBezTo>
                    <a:cubicBezTo>
                      <a:pt x="28" y="9"/>
                      <a:pt x="28" y="7"/>
                      <a:pt x="28" y="8"/>
                    </a:cubicBezTo>
                    <a:cubicBezTo>
                      <a:pt x="28" y="8"/>
                      <a:pt x="28" y="7"/>
                      <a:pt x="28" y="6"/>
                    </a:cubicBezTo>
                    <a:cubicBezTo>
                      <a:pt x="28" y="6"/>
                      <a:pt x="28" y="6"/>
                      <a:pt x="28" y="5"/>
                    </a:cubicBezTo>
                    <a:cubicBezTo>
                      <a:pt x="27" y="6"/>
                      <a:pt x="26" y="7"/>
                      <a:pt x="26" y="7"/>
                    </a:cubicBezTo>
                    <a:cubicBezTo>
                      <a:pt x="27" y="4"/>
                      <a:pt x="26" y="6"/>
                      <a:pt x="26" y="5"/>
                    </a:cubicBezTo>
                    <a:cubicBezTo>
                      <a:pt x="25" y="7"/>
                      <a:pt x="24" y="8"/>
                      <a:pt x="24" y="7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4" y="6"/>
                      <a:pt x="24" y="3"/>
                      <a:pt x="22" y="5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1" y="5"/>
                      <a:pt x="21" y="3"/>
                      <a:pt x="19" y="5"/>
                    </a:cubicBezTo>
                    <a:cubicBezTo>
                      <a:pt x="19" y="4"/>
                      <a:pt x="19" y="4"/>
                      <a:pt x="19" y="3"/>
                    </a:cubicBezTo>
                    <a:cubicBezTo>
                      <a:pt x="18" y="4"/>
                      <a:pt x="18" y="4"/>
                      <a:pt x="16" y="6"/>
                    </a:cubicBezTo>
                    <a:cubicBezTo>
                      <a:pt x="16" y="6"/>
                      <a:pt x="17" y="5"/>
                      <a:pt x="17" y="4"/>
                    </a:cubicBezTo>
                    <a:cubicBezTo>
                      <a:pt x="17" y="4"/>
                      <a:pt x="18" y="2"/>
                      <a:pt x="16" y="4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4"/>
                      <a:pt x="14" y="5"/>
                      <a:pt x="15" y="3"/>
                    </a:cubicBezTo>
                    <a:cubicBezTo>
                      <a:pt x="14" y="4"/>
                      <a:pt x="14" y="5"/>
                      <a:pt x="13" y="6"/>
                    </a:cubicBezTo>
                    <a:cubicBezTo>
                      <a:pt x="13" y="6"/>
                      <a:pt x="14" y="4"/>
                      <a:pt x="13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3"/>
                      <a:pt x="13" y="3"/>
                      <a:pt x="12" y="4"/>
                    </a:cubicBezTo>
                    <a:cubicBezTo>
                      <a:pt x="13" y="2"/>
                      <a:pt x="11" y="3"/>
                      <a:pt x="12" y="2"/>
                    </a:cubicBezTo>
                    <a:cubicBezTo>
                      <a:pt x="11" y="3"/>
                      <a:pt x="12" y="1"/>
                      <a:pt x="9" y="3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1"/>
                    </a:cubicBezTo>
                    <a:cubicBezTo>
                      <a:pt x="11" y="1"/>
                      <a:pt x="9" y="2"/>
                      <a:pt x="8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2"/>
                      <a:pt x="7" y="3"/>
                      <a:pt x="6" y="4"/>
                    </a:cubicBezTo>
                    <a:cubicBezTo>
                      <a:pt x="6" y="3"/>
                      <a:pt x="5" y="4"/>
                      <a:pt x="6" y="3"/>
                    </a:cubicBezTo>
                    <a:cubicBezTo>
                      <a:pt x="7" y="3"/>
                      <a:pt x="8" y="2"/>
                      <a:pt x="10" y="1"/>
                    </a:cubicBezTo>
                    <a:cubicBezTo>
                      <a:pt x="10" y="0"/>
                      <a:pt x="7" y="2"/>
                      <a:pt x="9" y="1"/>
                    </a:cubicBezTo>
                    <a:cubicBezTo>
                      <a:pt x="9" y="0"/>
                      <a:pt x="9" y="1"/>
                      <a:pt x="7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6" y="2"/>
                      <a:pt x="6" y="1"/>
                      <a:pt x="4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3"/>
                      <a:pt x="3" y="3"/>
                      <a:pt x="4" y="2"/>
                    </a:cubicBezTo>
                    <a:cubicBezTo>
                      <a:pt x="6" y="1"/>
                      <a:pt x="7" y="1"/>
                      <a:pt x="7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4" y="2"/>
                      <a:pt x="3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2" y="4"/>
                      <a:pt x="3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7" y="2"/>
                      <a:pt x="5" y="3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4" y="4"/>
                      <a:pt x="4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5" y="4"/>
                      <a:pt x="3" y="6"/>
                      <a:pt x="4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7"/>
                      <a:pt x="4" y="5"/>
                      <a:pt x="5" y="5"/>
                    </a:cubicBezTo>
                    <a:cubicBezTo>
                      <a:pt x="4" y="5"/>
                      <a:pt x="2" y="7"/>
                      <a:pt x="2" y="8"/>
                    </a:cubicBezTo>
                    <a:cubicBezTo>
                      <a:pt x="2" y="8"/>
                      <a:pt x="4" y="7"/>
                      <a:pt x="3" y="9"/>
                    </a:cubicBezTo>
                    <a:cubicBezTo>
                      <a:pt x="3" y="9"/>
                      <a:pt x="4" y="9"/>
                      <a:pt x="5" y="8"/>
                    </a:cubicBezTo>
                    <a:cubicBezTo>
                      <a:pt x="5" y="8"/>
                      <a:pt x="3" y="10"/>
                      <a:pt x="4" y="9"/>
                    </a:cubicBezTo>
                    <a:cubicBezTo>
                      <a:pt x="3" y="10"/>
                      <a:pt x="2" y="12"/>
                      <a:pt x="1" y="13"/>
                    </a:cubicBezTo>
                    <a:cubicBezTo>
                      <a:pt x="1" y="13"/>
                      <a:pt x="0" y="14"/>
                      <a:pt x="1" y="14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1" y="14"/>
                      <a:pt x="2" y="13"/>
                      <a:pt x="2" y="12"/>
                    </a:cubicBezTo>
                    <a:cubicBezTo>
                      <a:pt x="3" y="10"/>
                      <a:pt x="3" y="12"/>
                      <a:pt x="4" y="10"/>
                    </a:cubicBezTo>
                    <a:cubicBezTo>
                      <a:pt x="4" y="11"/>
                      <a:pt x="5" y="11"/>
                      <a:pt x="5" y="11"/>
                    </a:cubicBezTo>
                    <a:cubicBezTo>
                      <a:pt x="5" y="11"/>
                      <a:pt x="4" y="12"/>
                      <a:pt x="3" y="13"/>
                    </a:cubicBezTo>
                    <a:cubicBezTo>
                      <a:pt x="5" y="12"/>
                      <a:pt x="6" y="11"/>
                      <a:pt x="6" y="12"/>
                    </a:cubicBezTo>
                    <a:cubicBezTo>
                      <a:pt x="7" y="11"/>
                      <a:pt x="7" y="11"/>
                      <a:pt x="8" y="9"/>
                    </a:cubicBezTo>
                    <a:cubicBezTo>
                      <a:pt x="8" y="9"/>
                      <a:pt x="8" y="8"/>
                      <a:pt x="8" y="9"/>
                    </a:cubicBezTo>
                    <a:cubicBezTo>
                      <a:pt x="7" y="10"/>
                      <a:pt x="6" y="12"/>
                      <a:pt x="6" y="13"/>
                    </a:cubicBezTo>
                    <a:cubicBezTo>
                      <a:pt x="4" y="15"/>
                      <a:pt x="6" y="12"/>
                      <a:pt x="4" y="14"/>
                    </a:cubicBezTo>
                    <a:cubicBezTo>
                      <a:pt x="2" y="16"/>
                      <a:pt x="2" y="15"/>
                      <a:pt x="3" y="14"/>
                    </a:cubicBezTo>
                    <a:cubicBezTo>
                      <a:pt x="1" y="16"/>
                      <a:pt x="3" y="15"/>
                      <a:pt x="1" y="16"/>
                    </a:cubicBezTo>
                    <a:cubicBezTo>
                      <a:pt x="1" y="17"/>
                      <a:pt x="2" y="16"/>
                      <a:pt x="3" y="16"/>
                    </a:cubicBezTo>
                    <a:cubicBezTo>
                      <a:pt x="4" y="15"/>
                      <a:pt x="4" y="15"/>
                      <a:pt x="4" y="14"/>
                    </a:cubicBezTo>
                    <a:cubicBezTo>
                      <a:pt x="6" y="12"/>
                      <a:pt x="4" y="16"/>
                      <a:pt x="4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7"/>
                      <a:pt x="4" y="16"/>
                      <a:pt x="4" y="16"/>
                    </a:cubicBezTo>
                    <a:cubicBezTo>
                      <a:pt x="2" y="19"/>
                      <a:pt x="4" y="16"/>
                      <a:pt x="2" y="18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3" y="18"/>
                      <a:pt x="3" y="18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8"/>
                      <a:pt x="4" y="17"/>
                      <a:pt x="4" y="17"/>
                    </a:cubicBezTo>
                    <a:cubicBezTo>
                      <a:pt x="6" y="14"/>
                      <a:pt x="4" y="16"/>
                      <a:pt x="5" y="16"/>
                    </a:cubicBezTo>
                    <a:cubicBezTo>
                      <a:pt x="6" y="15"/>
                      <a:pt x="5" y="16"/>
                      <a:pt x="6" y="15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8" y="14"/>
                      <a:pt x="6" y="15"/>
                      <a:pt x="6" y="16"/>
                    </a:cubicBezTo>
                    <a:cubicBezTo>
                      <a:pt x="6" y="16"/>
                      <a:pt x="5" y="16"/>
                      <a:pt x="6" y="15"/>
                    </a:cubicBezTo>
                    <a:cubicBezTo>
                      <a:pt x="5" y="17"/>
                      <a:pt x="4" y="19"/>
                      <a:pt x="3" y="19"/>
                    </a:cubicBezTo>
                    <a:cubicBezTo>
                      <a:pt x="3" y="21"/>
                      <a:pt x="4" y="18"/>
                      <a:pt x="5" y="18"/>
                    </a:cubicBezTo>
                    <a:cubicBezTo>
                      <a:pt x="4" y="19"/>
                      <a:pt x="5" y="17"/>
                      <a:pt x="6" y="16"/>
                    </a:cubicBezTo>
                    <a:cubicBezTo>
                      <a:pt x="9" y="13"/>
                      <a:pt x="4" y="20"/>
                      <a:pt x="5" y="19"/>
                    </a:cubicBezTo>
                    <a:cubicBezTo>
                      <a:pt x="7" y="17"/>
                      <a:pt x="8" y="16"/>
                      <a:pt x="9" y="13"/>
                    </a:cubicBezTo>
                    <a:cubicBezTo>
                      <a:pt x="10" y="13"/>
                      <a:pt x="10" y="12"/>
                      <a:pt x="10" y="12"/>
                    </a:cubicBezTo>
                    <a:cubicBezTo>
                      <a:pt x="9" y="14"/>
                      <a:pt x="9" y="14"/>
                      <a:pt x="8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6" y="19"/>
                      <a:pt x="6" y="20"/>
                      <a:pt x="5" y="21"/>
                    </a:cubicBezTo>
                    <a:cubicBezTo>
                      <a:pt x="6" y="20"/>
                      <a:pt x="6" y="19"/>
                      <a:pt x="7" y="19"/>
                    </a:cubicBezTo>
                    <a:cubicBezTo>
                      <a:pt x="6" y="20"/>
                      <a:pt x="6" y="21"/>
                      <a:pt x="6" y="21"/>
                    </a:cubicBezTo>
                    <a:cubicBezTo>
                      <a:pt x="6" y="20"/>
                      <a:pt x="7" y="18"/>
                      <a:pt x="8" y="18"/>
                    </a:cubicBezTo>
                    <a:cubicBezTo>
                      <a:pt x="8" y="18"/>
                      <a:pt x="7" y="20"/>
                      <a:pt x="7" y="20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7" y="20"/>
                      <a:pt x="5" y="22"/>
                      <a:pt x="6" y="22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9" y="18"/>
                      <a:pt x="8" y="19"/>
                      <a:pt x="8" y="19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8" y="20"/>
                      <a:pt x="6" y="23"/>
                      <a:pt x="7" y="22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1"/>
                      <a:pt x="7" y="22"/>
                      <a:pt x="8" y="21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8" y="22"/>
                      <a:pt x="9" y="20"/>
                      <a:pt x="8" y="22"/>
                    </a:cubicBezTo>
                    <a:cubicBezTo>
                      <a:pt x="9" y="19"/>
                      <a:pt x="8" y="21"/>
                      <a:pt x="8" y="20"/>
                    </a:cubicBezTo>
                    <a:cubicBezTo>
                      <a:pt x="9" y="19"/>
                      <a:pt x="9" y="19"/>
                      <a:pt x="10" y="19"/>
                    </a:cubicBezTo>
                    <a:cubicBezTo>
                      <a:pt x="8" y="21"/>
                      <a:pt x="10" y="19"/>
                      <a:pt x="10" y="19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8" y="23"/>
                      <a:pt x="11" y="19"/>
                      <a:pt x="10" y="20"/>
                    </a:cubicBezTo>
                    <a:cubicBezTo>
                      <a:pt x="10" y="21"/>
                      <a:pt x="9" y="22"/>
                      <a:pt x="9" y="23"/>
                    </a:cubicBezTo>
                    <a:cubicBezTo>
                      <a:pt x="10" y="20"/>
                      <a:pt x="11" y="20"/>
                      <a:pt x="12" y="18"/>
                    </a:cubicBezTo>
                    <a:cubicBezTo>
                      <a:pt x="11" y="19"/>
                      <a:pt x="10" y="21"/>
                      <a:pt x="9" y="23"/>
                    </a:cubicBezTo>
                    <a:cubicBezTo>
                      <a:pt x="10" y="21"/>
                      <a:pt x="9" y="24"/>
                      <a:pt x="10" y="22"/>
                    </a:cubicBezTo>
                    <a:cubicBezTo>
                      <a:pt x="10" y="21"/>
                      <a:pt x="11" y="21"/>
                      <a:pt x="12" y="20"/>
                    </a:cubicBezTo>
                    <a:cubicBezTo>
                      <a:pt x="12" y="20"/>
                      <a:pt x="11" y="21"/>
                      <a:pt x="11" y="21"/>
                    </a:cubicBezTo>
                    <a:cubicBezTo>
                      <a:pt x="11" y="21"/>
                      <a:pt x="12" y="19"/>
                      <a:pt x="12" y="19"/>
                    </a:cubicBezTo>
                    <a:cubicBezTo>
                      <a:pt x="12" y="19"/>
                      <a:pt x="14" y="17"/>
                      <a:pt x="13" y="19"/>
                    </a:cubicBezTo>
                    <a:cubicBezTo>
                      <a:pt x="12" y="20"/>
                      <a:pt x="12" y="19"/>
                      <a:pt x="12" y="20"/>
                    </a:cubicBezTo>
                    <a:cubicBezTo>
                      <a:pt x="12" y="21"/>
                      <a:pt x="14" y="17"/>
                      <a:pt x="15" y="17"/>
                    </a:cubicBezTo>
                    <a:cubicBezTo>
                      <a:pt x="15" y="16"/>
                      <a:pt x="16" y="13"/>
                      <a:pt x="17" y="12"/>
                    </a:cubicBezTo>
                    <a:cubicBezTo>
                      <a:pt x="17" y="13"/>
                      <a:pt x="16" y="13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5" y="18"/>
                      <a:pt x="13" y="19"/>
                      <a:pt x="12" y="21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2" y="21"/>
                      <a:pt x="12" y="23"/>
                      <a:pt x="12" y="22"/>
                    </a:cubicBezTo>
                    <a:cubicBezTo>
                      <a:pt x="13" y="21"/>
                      <a:pt x="12" y="23"/>
                      <a:pt x="12" y="22"/>
                    </a:cubicBezTo>
                    <a:cubicBezTo>
                      <a:pt x="13" y="21"/>
                      <a:pt x="14" y="19"/>
                      <a:pt x="14" y="20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3" y="21"/>
                      <a:pt x="13" y="22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4" y="24"/>
                      <a:pt x="16" y="20"/>
                    </a:cubicBezTo>
                    <a:cubicBezTo>
                      <a:pt x="16" y="22"/>
                      <a:pt x="16" y="22"/>
                      <a:pt x="15" y="23"/>
                    </a:cubicBezTo>
                    <a:cubicBezTo>
                      <a:pt x="16" y="23"/>
                      <a:pt x="16" y="22"/>
                      <a:pt x="16" y="22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5"/>
                      <a:pt x="16" y="23"/>
                      <a:pt x="17" y="22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5"/>
                      <a:pt x="17" y="23"/>
                      <a:pt x="17" y="22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22"/>
                      <a:pt x="18" y="22"/>
                      <a:pt x="17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7" y="24"/>
                      <a:pt x="18" y="24"/>
                      <a:pt x="18" y="24"/>
                    </a:cubicBezTo>
                    <a:cubicBezTo>
                      <a:pt x="18" y="24"/>
                      <a:pt x="18" y="23"/>
                      <a:pt x="18" y="24"/>
                    </a:cubicBezTo>
                    <a:cubicBezTo>
                      <a:pt x="18" y="23"/>
                      <a:pt x="19" y="23"/>
                      <a:pt x="20" y="21"/>
                    </a:cubicBezTo>
                    <a:cubicBezTo>
                      <a:pt x="21" y="19"/>
                      <a:pt x="19" y="22"/>
                      <a:pt x="20" y="21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19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5"/>
                      <a:pt x="20" y="23"/>
                      <a:pt x="20" y="24"/>
                    </a:cubicBezTo>
                    <a:cubicBezTo>
                      <a:pt x="20" y="24"/>
                      <a:pt x="22" y="22"/>
                      <a:pt x="22" y="22"/>
                    </a:cubicBezTo>
                    <a:cubicBezTo>
                      <a:pt x="24" y="20"/>
                      <a:pt x="21" y="24"/>
                      <a:pt x="20" y="25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2" y="24"/>
                      <a:pt x="22" y="23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5"/>
                      <a:pt x="21" y="26"/>
                      <a:pt x="21" y="26"/>
                    </a:cubicBezTo>
                    <a:cubicBezTo>
                      <a:pt x="22" y="24"/>
                      <a:pt x="22" y="25"/>
                      <a:pt x="23" y="24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1" y="26"/>
                      <a:pt x="23" y="24"/>
                      <a:pt x="24" y="24"/>
                    </a:cubicBezTo>
                    <a:cubicBezTo>
                      <a:pt x="24" y="23"/>
                      <a:pt x="23" y="24"/>
                      <a:pt x="23" y="25"/>
                    </a:cubicBezTo>
                    <a:cubicBezTo>
                      <a:pt x="22" y="25"/>
                      <a:pt x="23" y="25"/>
                      <a:pt x="23" y="25"/>
                    </a:cubicBezTo>
                    <a:cubicBezTo>
                      <a:pt x="22" y="26"/>
                      <a:pt x="23" y="25"/>
                      <a:pt x="22" y="26"/>
                    </a:cubicBezTo>
                    <a:cubicBezTo>
                      <a:pt x="22" y="26"/>
                      <a:pt x="23" y="25"/>
                      <a:pt x="23" y="25"/>
                    </a:cubicBezTo>
                    <a:cubicBezTo>
                      <a:pt x="23" y="25"/>
                      <a:pt x="24" y="25"/>
                      <a:pt x="23" y="26"/>
                    </a:cubicBezTo>
                    <a:cubicBezTo>
                      <a:pt x="23" y="26"/>
                      <a:pt x="23" y="26"/>
                      <a:pt x="24" y="25"/>
                    </a:cubicBezTo>
                    <a:cubicBezTo>
                      <a:pt x="24" y="25"/>
                      <a:pt x="24" y="24"/>
                      <a:pt x="25" y="24"/>
                    </a:cubicBezTo>
                    <a:cubicBezTo>
                      <a:pt x="25" y="24"/>
                      <a:pt x="25" y="23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3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5" y="24"/>
                      <a:pt x="25" y="24"/>
                      <a:pt x="26" y="24"/>
                    </a:cubicBezTo>
                    <a:cubicBezTo>
                      <a:pt x="25" y="25"/>
                      <a:pt x="23" y="27"/>
                      <a:pt x="23" y="27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5" y="26"/>
                      <a:pt x="25" y="26"/>
                      <a:pt x="24" y="27"/>
                    </a:cubicBezTo>
                    <a:cubicBezTo>
                      <a:pt x="24" y="28"/>
                      <a:pt x="27" y="24"/>
                      <a:pt x="27" y="25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6"/>
                      <a:pt x="25" y="28"/>
                      <a:pt x="25" y="27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4" y="29"/>
                      <a:pt x="27" y="27"/>
                      <a:pt x="26" y="29"/>
                    </a:cubicBezTo>
                    <a:cubicBezTo>
                      <a:pt x="27" y="27"/>
                      <a:pt x="26" y="29"/>
                      <a:pt x="27" y="28"/>
                    </a:cubicBezTo>
                    <a:cubicBezTo>
                      <a:pt x="25" y="30"/>
                      <a:pt x="27" y="28"/>
                      <a:pt x="26" y="29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7" y="29"/>
                      <a:pt x="31" y="25"/>
                      <a:pt x="29" y="27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6" y="31"/>
                      <a:pt x="29" y="27"/>
                      <a:pt x="28" y="30"/>
                    </a:cubicBezTo>
                    <a:cubicBezTo>
                      <a:pt x="28" y="29"/>
                      <a:pt x="29" y="28"/>
                      <a:pt x="30" y="27"/>
                    </a:cubicBezTo>
                    <a:cubicBezTo>
                      <a:pt x="30" y="28"/>
                      <a:pt x="29" y="29"/>
                      <a:pt x="29" y="30"/>
                    </a:cubicBezTo>
                    <a:cubicBezTo>
                      <a:pt x="29" y="29"/>
                      <a:pt x="30" y="29"/>
                      <a:pt x="29" y="3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8" y="31"/>
                      <a:pt x="29" y="30"/>
                      <a:pt x="30" y="30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1" y="30"/>
                      <a:pt x="29" y="33"/>
                      <a:pt x="31" y="31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31" y="31"/>
                      <a:pt x="32" y="29"/>
                      <a:pt x="32" y="29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29" y="33"/>
                      <a:pt x="31" y="31"/>
                      <a:pt x="30" y="32"/>
                    </a:cubicBezTo>
                    <a:cubicBezTo>
                      <a:pt x="31" y="31"/>
                      <a:pt x="30" y="32"/>
                      <a:pt x="31" y="31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3" y="30"/>
                      <a:pt x="31" y="32"/>
                      <a:pt x="31" y="32"/>
                    </a:cubicBezTo>
                    <a:cubicBezTo>
                      <a:pt x="31" y="33"/>
                      <a:pt x="31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1" y="33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30" y="34"/>
                      <a:pt x="32" y="33"/>
                      <a:pt x="32" y="32"/>
                    </a:cubicBezTo>
                    <a:cubicBezTo>
                      <a:pt x="32" y="34"/>
                      <a:pt x="33" y="33"/>
                      <a:pt x="34" y="33"/>
                    </a:cubicBezTo>
                    <a:cubicBezTo>
                      <a:pt x="34" y="33"/>
                      <a:pt x="33" y="33"/>
                      <a:pt x="33" y="33"/>
                    </a:cubicBezTo>
                    <a:cubicBezTo>
                      <a:pt x="34" y="33"/>
                      <a:pt x="35" y="32"/>
                      <a:pt x="34" y="33"/>
                    </a:cubicBezTo>
                    <a:cubicBezTo>
                      <a:pt x="35" y="32"/>
                      <a:pt x="33" y="34"/>
                      <a:pt x="34" y="34"/>
                    </a:cubicBezTo>
                    <a:cubicBezTo>
                      <a:pt x="33" y="34"/>
                      <a:pt x="35" y="33"/>
                      <a:pt x="34" y="33"/>
                    </a:cubicBezTo>
                    <a:cubicBezTo>
                      <a:pt x="33" y="35"/>
                      <a:pt x="36" y="32"/>
                      <a:pt x="35" y="34"/>
                    </a:cubicBezTo>
                    <a:cubicBezTo>
                      <a:pt x="36" y="33"/>
                      <a:pt x="35" y="34"/>
                      <a:pt x="34" y="35"/>
                    </a:cubicBezTo>
                    <a:cubicBezTo>
                      <a:pt x="35" y="34"/>
                      <a:pt x="36" y="34"/>
                      <a:pt x="37" y="33"/>
                    </a:cubicBezTo>
                    <a:cubicBezTo>
                      <a:pt x="36" y="34"/>
                      <a:pt x="36" y="34"/>
                      <a:pt x="36" y="34"/>
                    </a:cubicBezTo>
                    <a:cubicBezTo>
                      <a:pt x="36" y="34"/>
                      <a:pt x="36" y="34"/>
                      <a:pt x="37" y="34"/>
                    </a:cubicBezTo>
                    <a:cubicBezTo>
                      <a:pt x="38" y="33"/>
                      <a:pt x="39" y="32"/>
                      <a:pt x="39" y="32"/>
                    </a:cubicBezTo>
                    <a:cubicBezTo>
                      <a:pt x="39" y="32"/>
                      <a:pt x="39" y="32"/>
                      <a:pt x="39" y="32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39" y="33"/>
                      <a:pt x="39" y="32"/>
                      <a:pt x="39" y="33"/>
                    </a:cubicBezTo>
                    <a:cubicBezTo>
                      <a:pt x="37" y="35"/>
                      <a:pt x="38" y="34"/>
                      <a:pt x="38" y="35"/>
                    </a:cubicBezTo>
                    <a:cubicBezTo>
                      <a:pt x="39" y="34"/>
                      <a:pt x="39" y="34"/>
                      <a:pt x="39" y="34"/>
                    </a:cubicBezTo>
                    <a:cubicBezTo>
                      <a:pt x="40" y="33"/>
                      <a:pt x="38" y="35"/>
                      <a:pt x="38" y="35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2" y="32"/>
                      <a:pt x="41" y="33"/>
                      <a:pt x="40" y="34"/>
                    </a:cubicBezTo>
                    <a:cubicBezTo>
                      <a:pt x="40" y="34"/>
                      <a:pt x="42" y="32"/>
                      <a:pt x="44" y="31"/>
                    </a:cubicBezTo>
                    <a:cubicBezTo>
                      <a:pt x="44" y="31"/>
                      <a:pt x="45" y="31"/>
                      <a:pt x="45" y="31"/>
                    </a:cubicBezTo>
                    <a:cubicBezTo>
                      <a:pt x="44" y="32"/>
                      <a:pt x="45" y="31"/>
                      <a:pt x="44" y="32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3" y="33"/>
                      <a:pt x="41" y="34"/>
                      <a:pt x="40" y="35"/>
                    </a:cubicBezTo>
                    <a:cubicBezTo>
                      <a:pt x="41" y="35"/>
                      <a:pt x="41" y="36"/>
                      <a:pt x="41" y="36"/>
                    </a:cubicBezTo>
                    <a:cubicBezTo>
                      <a:pt x="43" y="34"/>
                      <a:pt x="42" y="35"/>
                      <a:pt x="44" y="34"/>
                    </a:cubicBezTo>
                    <a:cubicBezTo>
                      <a:pt x="44" y="34"/>
                      <a:pt x="43" y="35"/>
                      <a:pt x="42" y="36"/>
                    </a:cubicBezTo>
                    <a:cubicBezTo>
                      <a:pt x="43" y="35"/>
                      <a:pt x="43" y="36"/>
                      <a:pt x="43" y="36"/>
                    </a:cubicBezTo>
                    <a:cubicBezTo>
                      <a:pt x="43" y="36"/>
                      <a:pt x="43" y="36"/>
                      <a:pt x="43" y="36"/>
                    </a:cubicBezTo>
                    <a:cubicBezTo>
                      <a:pt x="44" y="36"/>
                      <a:pt x="43" y="37"/>
                      <a:pt x="45" y="36"/>
                    </a:cubicBezTo>
                    <a:cubicBezTo>
                      <a:pt x="44" y="37"/>
                      <a:pt x="44" y="37"/>
                      <a:pt x="44" y="37"/>
                    </a:cubicBezTo>
                    <a:cubicBezTo>
                      <a:pt x="44" y="37"/>
                      <a:pt x="47" y="34"/>
                      <a:pt x="46" y="36"/>
                    </a:cubicBezTo>
                    <a:cubicBezTo>
                      <a:pt x="45" y="36"/>
                      <a:pt x="45" y="36"/>
                      <a:pt x="45" y="36"/>
                    </a:cubicBezTo>
                    <a:cubicBezTo>
                      <a:pt x="46" y="36"/>
                      <a:pt x="44" y="38"/>
                      <a:pt x="46" y="36"/>
                    </a:cubicBezTo>
                    <a:cubicBezTo>
                      <a:pt x="45" y="37"/>
                      <a:pt x="45" y="37"/>
                      <a:pt x="45" y="37"/>
                    </a:cubicBezTo>
                    <a:cubicBezTo>
                      <a:pt x="45" y="37"/>
                      <a:pt x="45" y="37"/>
                      <a:pt x="47" y="36"/>
                    </a:cubicBezTo>
                    <a:cubicBezTo>
                      <a:pt x="45" y="38"/>
                      <a:pt x="45" y="38"/>
                      <a:pt x="45" y="38"/>
                    </a:cubicBezTo>
                    <a:cubicBezTo>
                      <a:pt x="45" y="39"/>
                      <a:pt x="47" y="36"/>
                      <a:pt x="47" y="37"/>
                    </a:cubicBezTo>
                    <a:cubicBezTo>
                      <a:pt x="47" y="37"/>
                      <a:pt x="46" y="38"/>
                      <a:pt x="46" y="38"/>
                    </a:cubicBezTo>
                    <a:cubicBezTo>
                      <a:pt x="47" y="37"/>
                      <a:pt x="47" y="38"/>
                      <a:pt x="47" y="38"/>
                    </a:cubicBezTo>
                    <a:cubicBezTo>
                      <a:pt x="46" y="39"/>
                      <a:pt x="46" y="39"/>
                      <a:pt x="46" y="39"/>
                    </a:cubicBezTo>
                    <a:cubicBezTo>
                      <a:pt x="47" y="40"/>
                      <a:pt x="47" y="41"/>
                      <a:pt x="50" y="41"/>
                    </a:cubicBezTo>
                    <a:cubicBezTo>
                      <a:pt x="48" y="42"/>
                      <a:pt x="48" y="41"/>
                      <a:pt x="47" y="43"/>
                    </a:cubicBezTo>
                    <a:cubicBezTo>
                      <a:pt x="49" y="41"/>
                      <a:pt x="48" y="42"/>
                      <a:pt x="49" y="42"/>
                    </a:cubicBezTo>
                    <a:cubicBezTo>
                      <a:pt x="48" y="42"/>
                      <a:pt x="48" y="42"/>
                      <a:pt x="48" y="42"/>
                    </a:cubicBezTo>
                    <a:cubicBezTo>
                      <a:pt x="49" y="42"/>
                      <a:pt x="48" y="43"/>
                      <a:pt x="48" y="43"/>
                    </a:cubicBezTo>
                    <a:cubicBezTo>
                      <a:pt x="49" y="43"/>
                      <a:pt x="49" y="43"/>
                      <a:pt x="49" y="43"/>
                    </a:cubicBezTo>
                    <a:cubicBezTo>
                      <a:pt x="50" y="42"/>
                      <a:pt x="47" y="45"/>
                      <a:pt x="49" y="43"/>
                    </a:cubicBezTo>
                    <a:cubicBezTo>
                      <a:pt x="48" y="44"/>
                      <a:pt x="48" y="44"/>
                      <a:pt x="48" y="44"/>
                    </a:cubicBezTo>
                    <a:cubicBezTo>
                      <a:pt x="50" y="43"/>
                      <a:pt x="47" y="45"/>
                      <a:pt x="49" y="44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48" y="45"/>
                      <a:pt x="51" y="43"/>
                      <a:pt x="50" y="44"/>
                    </a:cubicBezTo>
                    <a:cubicBezTo>
                      <a:pt x="50" y="44"/>
                      <a:pt x="51" y="44"/>
                      <a:pt x="53" y="43"/>
                    </a:cubicBezTo>
                    <a:cubicBezTo>
                      <a:pt x="51" y="44"/>
                      <a:pt x="51" y="44"/>
                      <a:pt x="51" y="44"/>
                    </a:cubicBezTo>
                    <a:cubicBezTo>
                      <a:pt x="52" y="44"/>
                      <a:pt x="52" y="46"/>
                      <a:pt x="55" y="45"/>
                    </a:cubicBezTo>
                    <a:cubicBezTo>
                      <a:pt x="54" y="45"/>
                      <a:pt x="54" y="45"/>
                      <a:pt x="54" y="45"/>
                    </a:cubicBezTo>
                    <a:cubicBezTo>
                      <a:pt x="56" y="44"/>
                      <a:pt x="52" y="48"/>
                      <a:pt x="56" y="45"/>
                    </a:cubicBezTo>
                    <a:cubicBezTo>
                      <a:pt x="58" y="45"/>
                      <a:pt x="58" y="45"/>
                      <a:pt x="58" y="45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57" y="46"/>
                      <a:pt x="56" y="46"/>
                      <a:pt x="58" y="46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56" y="47"/>
                      <a:pt x="59" y="46"/>
                      <a:pt x="58" y="46"/>
                    </a:cubicBezTo>
                    <a:cubicBezTo>
                      <a:pt x="57" y="46"/>
                      <a:pt x="57" y="46"/>
                      <a:pt x="57" y="46"/>
                    </a:cubicBezTo>
                    <a:cubicBezTo>
                      <a:pt x="55" y="49"/>
                      <a:pt x="54" y="52"/>
                      <a:pt x="58" y="51"/>
                    </a:cubicBezTo>
                    <a:cubicBezTo>
                      <a:pt x="59" y="50"/>
                      <a:pt x="56" y="52"/>
                      <a:pt x="56" y="52"/>
                    </a:cubicBezTo>
                    <a:cubicBezTo>
                      <a:pt x="60" y="51"/>
                      <a:pt x="56" y="55"/>
                      <a:pt x="61" y="53"/>
                    </a:cubicBezTo>
                    <a:cubicBezTo>
                      <a:pt x="63" y="53"/>
                      <a:pt x="68" y="50"/>
                      <a:pt x="68" y="50"/>
                    </a:cubicBezTo>
                    <a:cubicBezTo>
                      <a:pt x="65" y="50"/>
                      <a:pt x="66" y="47"/>
                      <a:pt x="68" y="44"/>
                    </a:cubicBezTo>
                    <a:cubicBezTo>
                      <a:pt x="67" y="44"/>
                      <a:pt x="66" y="43"/>
                      <a:pt x="66" y="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753" name="Freeform 374"/>
              <p:cNvSpPr>
                <a:spLocks/>
              </p:cNvSpPr>
              <p:nvPr/>
            </p:nvSpPr>
            <p:spPr bwMode="auto">
              <a:xfrm>
                <a:off x="6047" y="2257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754" name="Freeform 375"/>
              <p:cNvSpPr>
                <a:spLocks/>
              </p:cNvSpPr>
              <p:nvPr/>
            </p:nvSpPr>
            <p:spPr bwMode="auto">
              <a:xfrm>
                <a:off x="6882" y="2736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755" name="Freeform 376"/>
              <p:cNvSpPr>
                <a:spLocks/>
              </p:cNvSpPr>
              <p:nvPr/>
            </p:nvSpPr>
            <p:spPr bwMode="auto">
              <a:xfrm>
                <a:off x="6891" y="2710"/>
                <a:ext cx="7" cy="2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756" name="Freeform 377"/>
              <p:cNvSpPr>
                <a:spLocks/>
              </p:cNvSpPr>
              <p:nvPr/>
            </p:nvSpPr>
            <p:spPr bwMode="auto">
              <a:xfrm>
                <a:off x="6047" y="2252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1 h 1"/>
                  <a:gd name="T4" fmla="*/ 1 h 1"/>
                  <a:gd name="T5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757" name="Freeform 378"/>
              <p:cNvSpPr>
                <a:spLocks/>
              </p:cNvSpPr>
              <p:nvPr/>
            </p:nvSpPr>
            <p:spPr bwMode="auto">
              <a:xfrm>
                <a:off x="6047" y="225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758" name="Freeform 379"/>
              <p:cNvSpPr>
                <a:spLocks/>
              </p:cNvSpPr>
              <p:nvPr/>
            </p:nvSpPr>
            <p:spPr bwMode="auto">
              <a:xfrm>
                <a:off x="6882" y="2741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1" y="1"/>
                      <a:pt x="2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759" name="Freeform 380"/>
              <p:cNvSpPr>
                <a:spLocks/>
              </p:cNvSpPr>
              <p:nvPr/>
            </p:nvSpPr>
            <p:spPr bwMode="auto">
              <a:xfrm>
                <a:off x="6884" y="2745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1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760" name="Oval 381"/>
              <p:cNvSpPr>
                <a:spLocks noChangeArrowheads="1"/>
              </p:cNvSpPr>
              <p:nvPr/>
            </p:nvSpPr>
            <p:spPr bwMode="auto">
              <a:xfrm>
                <a:off x="6531" y="2478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761" name="Freeform 382"/>
              <p:cNvSpPr>
                <a:spLocks/>
              </p:cNvSpPr>
              <p:nvPr/>
            </p:nvSpPr>
            <p:spPr bwMode="auto">
              <a:xfrm>
                <a:off x="6879" y="2741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762" name="Freeform 383"/>
              <p:cNvSpPr>
                <a:spLocks/>
              </p:cNvSpPr>
              <p:nvPr/>
            </p:nvSpPr>
            <p:spPr bwMode="auto">
              <a:xfrm>
                <a:off x="6967" y="2788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763" name="Freeform 384"/>
              <p:cNvSpPr>
                <a:spLocks/>
              </p:cNvSpPr>
              <p:nvPr/>
            </p:nvSpPr>
            <p:spPr bwMode="auto">
              <a:xfrm>
                <a:off x="6960" y="279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764" name="Freeform 385"/>
              <p:cNvSpPr>
                <a:spLocks/>
              </p:cNvSpPr>
              <p:nvPr/>
            </p:nvSpPr>
            <p:spPr bwMode="auto">
              <a:xfrm>
                <a:off x="6967" y="278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765" name="Freeform 386"/>
              <p:cNvSpPr>
                <a:spLocks/>
              </p:cNvSpPr>
              <p:nvPr/>
            </p:nvSpPr>
            <p:spPr bwMode="auto">
              <a:xfrm>
                <a:off x="6979" y="2790"/>
                <a:ext cx="2" cy="5"/>
              </a:xfrm>
              <a:custGeom>
                <a:avLst/>
                <a:gdLst>
                  <a:gd name="T0" fmla="*/ 0 w 2"/>
                  <a:gd name="T1" fmla="*/ 5 h 5"/>
                  <a:gd name="T2" fmla="*/ 0 w 2"/>
                  <a:gd name="T3" fmla="*/ 5 h 5"/>
                  <a:gd name="T4" fmla="*/ 2 w 2"/>
                  <a:gd name="T5" fmla="*/ 0 h 5"/>
                  <a:gd name="T6" fmla="*/ 0 w 2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5"/>
                    </a:moveTo>
                    <a:lnTo>
                      <a:pt x="0" y="5"/>
                    </a:lnTo>
                    <a:lnTo>
                      <a:pt x="2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766" name="Freeform 387"/>
              <p:cNvSpPr>
                <a:spLocks/>
              </p:cNvSpPr>
              <p:nvPr/>
            </p:nvSpPr>
            <p:spPr bwMode="auto">
              <a:xfrm>
                <a:off x="6528" y="2478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767" name="Freeform 388"/>
              <p:cNvSpPr>
                <a:spLocks/>
              </p:cNvSpPr>
              <p:nvPr/>
            </p:nvSpPr>
            <p:spPr bwMode="auto">
              <a:xfrm>
                <a:off x="6526" y="280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768" name="Freeform 389"/>
              <p:cNvSpPr>
                <a:spLocks/>
              </p:cNvSpPr>
              <p:nvPr/>
            </p:nvSpPr>
            <p:spPr bwMode="auto">
              <a:xfrm>
                <a:off x="6955" y="278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769" name="Freeform 390"/>
              <p:cNvSpPr>
                <a:spLocks/>
              </p:cNvSpPr>
              <p:nvPr/>
            </p:nvSpPr>
            <p:spPr bwMode="auto">
              <a:xfrm>
                <a:off x="6047" y="225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770" name="Rectangle 391"/>
              <p:cNvSpPr>
                <a:spLocks noChangeArrowheads="1"/>
              </p:cNvSpPr>
              <p:nvPr/>
            </p:nvSpPr>
            <p:spPr bwMode="auto">
              <a:xfrm>
                <a:off x="6047" y="2259"/>
                <a:ext cx="1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771" name="Freeform 392"/>
              <p:cNvSpPr>
                <a:spLocks/>
              </p:cNvSpPr>
              <p:nvPr/>
            </p:nvSpPr>
            <p:spPr bwMode="auto">
              <a:xfrm>
                <a:off x="6946" y="2724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772" name="Freeform 393"/>
              <p:cNvSpPr>
                <a:spLocks/>
              </p:cNvSpPr>
              <p:nvPr/>
            </p:nvSpPr>
            <p:spPr bwMode="auto">
              <a:xfrm>
                <a:off x="6047" y="22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773" name="Freeform 394"/>
              <p:cNvSpPr>
                <a:spLocks/>
              </p:cNvSpPr>
              <p:nvPr/>
            </p:nvSpPr>
            <p:spPr bwMode="auto">
              <a:xfrm>
                <a:off x="6922" y="276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774" name="Freeform 395"/>
              <p:cNvSpPr>
                <a:spLocks/>
              </p:cNvSpPr>
              <p:nvPr/>
            </p:nvSpPr>
            <p:spPr bwMode="auto">
              <a:xfrm>
                <a:off x="6277" y="2686"/>
                <a:ext cx="21" cy="14"/>
              </a:xfrm>
              <a:custGeom>
                <a:avLst/>
                <a:gdLst>
                  <a:gd name="T0" fmla="*/ 0 w 9"/>
                  <a:gd name="T1" fmla="*/ 0 h 6"/>
                  <a:gd name="T2" fmla="*/ 9 w 9"/>
                  <a:gd name="T3" fmla="*/ 6 h 6"/>
                  <a:gd name="T4" fmla="*/ 0 w 9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cubicBezTo>
                      <a:pt x="9" y="6"/>
                      <a:pt x="9" y="6"/>
                      <a:pt x="9" y="6"/>
                    </a:cubicBezTo>
                    <a:cubicBezTo>
                      <a:pt x="6" y="3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775" name="Freeform 396"/>
              <p:cNvSpPr>
                <a:spLocks/>
              </p:cNvSpPr>
              <p:nvPr/>
            </p:nvSpPr>
            <p:spPr bwMode="auto">
              <a:xfrm>
                <a:off x="6073" y="2527"/>
                <a:ext cx="5" cy="7"/>
              </a:xfrm>
              <a:custGeom>
                <a:avLst/>
                <a:gdLst>
                  <a:gd name="T0" fmla="*/ 1 w 2"/>
                  <a:gd name="T1" fmla="*/ 1 h 3"/>
                  <a:gd name="T2" fmla="*/ 2 w 2"/>
                  <a:gd name="T3" fmla="*/ 3 h 3"/>
                  <a:gd name="T4" fmla="*/ 2 w 2"/>
                  <a:gd name="T5" fmla="*/ 1 h 3"/>
                  <a:gd name="T6" fmla="*/ 1 w 2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2" y="2"/>
                      <a:pt x="2" y="2"/>
                      <a:pt x="2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776" name="Freeform 397"/>
              <p:cNvSpPr>
                <a:spLocks/>
              </p:cNvSpPr>
              <p:nvPr/>
            </p:nvSpPr>
            <p:spPr bwMode="auto">
              <a:xfrm>
                <a:off x="6059" y="2345"/>
                <a:ext cx="7" cy="5"/>
              </a:xfrm>
              <a:custGeom>
                <a:avLst/>
                <a:gdLst>
                  <a:gd name="T0" fmla="*/ 2 w 3"/>
                  <a:gd name="T1" fmla="*/ 1 h 2"/>
                  <a:gd name="T2" fmla="*/ 1 w 3"/>
                  <a:gd name="T3" fmla="*/ 2 h 2"/>
                  <a:gd name="T4" fmla="*/ 2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0" y="0"/>
                      <a:pt x="3" y="1"/>
                      <a:pt x="1" y="2"/>
                    </a:cubicBezTo>
                    <a:cubicBezTo>
                      <a:pt x="2" y="2"/>
                      <a:pt x="2" y="2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777" name="Freeform 398"/>
              <p:cNvSpPr>
                <a:spLocks/>
              </p:cNvSpPr>
              <p:nvPr/>
            </p:nvSpPr>
            <p:spPr bwMode="auto">
              <a:xfrm>
                <a:off x="6116" y="2558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4 w 6"/>
                  <a:gd name="T3" fmla="*/ 3 h 3"/>
                  <a:gd name="T4" fmla="*/ 0 w 6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0" y="2"/>
                      <a:pt x="3" y="3"/>
                      <a:pt x="4" y="3"/>
                    </a:cubicBezTo>
                    <a:cubicBezTo>
                      <a:pt x="6" y="3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778" name="Freeform 399"/>
              <p:cNvSpPr>
                <a:spLocks/>
              </p:cNvSpPr>
              <p:nvPr/>
            </p:nvSpPr>
            <p:spPr bwMode="auto">
              <a:xfrm>
                <a:off x="6040" y="2271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779" name="Freeform 400"/>
              <p:cNvSpPr>
                <a:spLocks/>
              </p:cNvSpPr>
              <p:nvPr/>
            </p:nvSpPr>
            <p:spPr bwMode="auto">
              <a:xfrm>
                <a:off x="6040" y="2286"/>
                <a:ext cx="5" cy="0"/>
              </a:xfrm>
              <a:custGeom>
                <a:avLst/>
                <a:gdLst>
                  <a:gd name="T0" fmla="*/ 0 w 2"/>
                  <a:gd name="T1" fmla="*/ 1 w 2"/>
                  <a:gd name="T2" fmla="*/ 1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780" name="Freeform 401"/>
              <p:cNvSpPr>
                <a:spLocks/>
              </p:cNvSpPr>
              <p:nvPr/>
            </p:nvSpPr>
            <p:spPr bwMode="auto">
              <a:xfrm>
                <a:off x="6052" y="2340"/>
                <a:ext cx="4" cy="10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0 h 4"/>
                  <a:gd name="T4" fmla="*/ 2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2" y="3"/>
                      <a:pt x="1" y="1"/>
                      <a:pt x="1" y="0"/>
                    </a:cubicBezTo>
                    <a:cubicBezTo>
                      <a:pt x="0" y="2"/>
                      <a:pt x="1" y="2"/>
                      <a:pt x="2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781" name="Freeform 402"/>
              <p:cNvSpPr>
                <a:spLocks/>
              </p:cNvSpPr>
              <p:nvPr/>
            </p:nvSpPr>
            <p:spPr bwMode="auto">
              <a:xfrm>
                <a:off x="6040" y="2278"/>
                <a:ext cx="9" cy="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2 h 2"/>
                  <a:gd name="T4" fmla="*/ 2 w 4"/>
                  <a:gd name="T5" fmla="*/ 2 h 2"/>
                  <a:gd name="T6" fmla="*/ 2 w 4"/>
                  <a:gd name="T7" fmla="*/ 1 h 2"/>
                  <a:gd name="T8" fmla="*/ 4 w 4"/>
                  <a:gd name="T9" fmla="*/ 0 h 2"/>
                  <a:gd name="T10" fmla="*/ 0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3" y="1"/>
                      <a:pt x="2" y="1"/>
                    </a:cubicBezTo>
                    <a:cubicBezTo>
                      <a:pt x="3" y="0"/>
                      <a:pt x="4" y="1"/>
                      <a:pt x="4" y="0"/>
                    </a:cubicBezTo>
                    <a:cubicBezTo>
                      <a:pt x="3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782" name="Freeform 403"/>
              <p:cNvSpPr>
                <a:spLocks/>
              </p:cNvSpPr>
              <p:nvPr/>
            </p:nvSpPr>
            <p:spPr bwMode="auto">
              <a:xfrm>
                <a:off x="6045" y="2283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783" name="Freeform 404"/>
              <p:cNvSpPr>
                <a:spLocks/>
              </p:cNvSpPr>
              <p:nvPr/>
            </p:nvSpPr>
            <p:spPr bwMode="auto">
              <a:xfrm>
                <a:off x="6322" y="2731"/>
                <a:ext cx="5" cy="5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2"/>
                      <a:pt x="2" y="1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ubicBezTo>
                      <a:pt x="0" y="0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784" name="Freeform 405"/>
              <p:cNvSpPr>
                <a:spLocks/>
              </p:cNvSpPr>
              <p:nvPr/>
            </p:nvSpPr>
            <p:spPr bwMode="auto">
              <a:xfrm>
                <a:off x="6222" y="2636"/>
                <a:ext cx="7" cy="7"/>
              </a:xfrm>
              <a:custGeom>
                <a:avLst/>
                <a:gdLst>
                  <a:gd name="T0" fmla="*/ 2 w 3"/>
                  <a:gd name="T1" fmla="*/ 3 h 3"/>
                  <a:gd name="T2" fmla="*/ 0 w 3"/>
                  <a:gd name="T3" fmla="*/ 0 h 3"/>
                  <a:gd name="T4" fmla="*/ 2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2"/>
                      <a:pt x="1" y="1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</p:grpSp>
        <p:sp>
          <p:nvSpPr>
            <p:cNvPr id="539" name="Freeform 407"/>
            <p:cNvSpPr>
              <a:spLocks/>
            </p:cNvSpPr>
            <p:nvPr/>
          </p:nvSpPr>
          <p:spPr bwMode="auto">
            <a:xfrm>
              <a:off x="10033000" y="4324350"/>
              <a:ext cx="6350" cy="7938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0 h 2"/>
                <a:gd name="T4" fmla="*/ 2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1"/>
                    <a:pt x="1" y="0"/>
                    <a:pt x="0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540" name="Freeform 408"/>
            <p:cNvSpPr>
              <a:spLocks/>
            </p:cNvSpPr>
            <p:nvPr/>
          </p:nvSpPr>
          <p:spPr bwMode="auto">
            <a:xfrm>
              <a:off x="10013950" y="4297363"/>
              <a:ext cx="19050" cy="26988"/>
            </a:xfrm>
            <a:custGeom>
              <a:avLst/>
              <a:gdLst>
                <a:gd name="T0" fmla="*/ 5 w 5"/>
                <a:gd name="T1" fmla="*/ 7 h 7"/>
                <a:gd name="T2" fmla="*/ 2 w 5"/>
                <a:gd name="T3" fmla="*/ 3 h 7"/>
                <a:gd name="T4" fmla="*/ 2 w 5"/>
                <a:gd name="T5" fmla="*/ 1 h 7"/>
                <a:gd name="T6" fmla="*/ 3 w 5"/>
                <a:gd name="T7" fmla="*/ 7 h 7"/>
                <a:gd name="T8" fmla="*/ 3 w 5"/>
                <a:gd name="T9" fmla="*/ 7 h 7"/>
                <a:gd name="T10" fmla="*/ 5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5" y="7"/>
                  </a:moveTo>
                  <a:cubicBezTo>
                    <a:pt x="4" y="5"/>
                    <a:pt x="4" y="3"/>
                    <a:pt x="2" y="3"/>
                  </a:cubicBezTo>
                  <a:cubicBezTo>
                    <a:pt x="1" y="1"/>
                    <a:pt x="4" y="3"/>
                    <a:pt x="2" y="1"/>
                  </a:cubicBezTo>
                  <a:cubicBezTo>
                    <a:pt x="0" y="0"/>
                    <a:pt x="1" y="4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541" name="Freeform 409"/>
            <p:cNvSpPr>
              <a:spLocks/>
            </p:cNvSpPr>
            <p:nvPr/>
          </p:nvSpPr>
          <p:spPr bwMode="auto">
            <a:xfrm>
              <a:off x="10148888" y="5287963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1 w 1"/>
                <a:gd name="T5" fmla="*/ 1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542" name="Freeform 410"/>
            <p:cNvSpPr>
              <a:spLocks/>
            </p:cNvSpPr>
            <p:nvPr/>
          </p:nvSpPr>
          <p:spPr bwMode="auto">
            <a:xfrm>
              <a:off x="9882188" y="3887788"/>
              <a:ext cx="3175" cy="317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543" name="Freeform 411"/>
            <p:cNvSpPr>
              <a:spLocks/>
            </p:cNvSpPr>
            <p:nvPr/>
          </p:nvSpPr>
          <p:spPr bwMode="auto">
            <a:xfrm>
              <a:off x="10514013" y="5253038"/>
              <a:ext cx="0" cy="4763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544" name="Freeform 412"/>
            <p:cNvSpPr>
              <a:spLocks/>
            </p:cNvSpPr>
            <p:nvPr/>
          </p:nvSpPr>
          <p:spPr bwMode="auto">
            <a:xfrm>
              <a:off x="10280650" y="5222875"/>
              <a:ext cx="0" cy="4763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545" name="Freeform 413"/>
            <p:cNvSpPr>
              <a:spLocks/>
            </p:cNvSpPr>
            <p:nvPr/>
          </p:nvSpPr>
          <p:spPr bwMode="auto">
            <a:xfrm>
              <a:off x="10401300" y="5216525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546" name="Freeform 414"/>
            <p:cNvSpPr>
              <a:spLocks/>
            </p:cNvSpPr>
            <p:nvPr/>
          </p:nvSpPr>
          <p:spPr bwMode="auto">
            <a:xfrm>
              <a:off x="9756775" y="3429000"/>
              <a:ext cx="4762" cy="14288"/>
            </a:xfrm>
            <a:custGeom>
              <a:avLst/>
              <a:gdLst>
                <a:gd name="T0" fmla="*/ 1 w 1"/>
                <a:gd name="T1" fmla="*/ 1 h 4"/>
                <a:gd name="T2" fmla="*/ 0 w 1"/>
                <a:gd name="T3" fmla="*/ 0 h 4"/>
                <a:gd name="T4" fmla="*/ 1 w 1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4">
                  <a:moveTo>
                    <a:pt x="1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3"/>
                    <a:pt x="0" y="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547" name="Freeform 415"/>
            <p:cNvSpPr>
              <a:spLocks/>
            </p:cNvSpPr>
            <p:nvPr/>
          </p:nvSpPr>
          <p:spPr bwMode="auto">
            <a:xfrm>
              <a:off x="10171113" y="5291138"/>
              <a:ext cx="4762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548" name="Freeform 416"/>
            <p:cNvSpPr>
              <a:spLocks/>
            </p:cNvSpPr>
            <p:nvPr/>
          </p:nvSpPr>
          <p:spPr bwMode="auto">
            <a:xfrm>
              <a:off x="10461625" y="52768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549" name="Freeform 417"/>
            <p:cNvSpPr>
              <a:spLocks/>
            </p:cNvSpPr>
            <p:nvPr/>
          </p:nvSpPr>
          <p:spPr bwMode="auto">
            <a:xfrm>
              <a:off x="10502900" y="5268913"/>
              <a:ext cx="0" cy="3175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550" name="Freeform 418"/>
            <p:cNvSpPr>
              <a:spLocks/>
            </p:cNvSpPr>
            <p:nvPr/>
          </p:nvSpPr>
          <p:spPr bwMode="auto">
            <a:xfrm>
              <a:off x="9817100" y="31353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551" name="Freeform 419"/>
            <p:cNvSpPr>
              <a:spLocks/>
            </p:cNvSpPr>
            <p:nvPr/>
          </p:nvSpPr>
          <p:spPr bwMode="auto">
            <a:xfrm>
              <a:off x="10104438" y="5186363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552" name="Freeform 420"/>
            <p:cNvSpPr>
              <a:spLocks/>
            </p:cNvSpPr>
            <p:nvPr/>
          </p:nvSpPr>
          <p:spPr bwMode="auto">
            <a:xfrm>
              <a:off x="9874250" y="3071813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553" name="Freeform 421"/>
            <p:cNvSpPr>
              <a:spLocks/>
            </p:cNvSpPr>
            <p:nvPr/>
          </p:nvSpPr>
          <p:spPr bwMode="auto">
            <a:xfrm>
              <a:off x="9786938" y="30749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554" name="Rectangle 422"/>
            <p:cNvSpPr>
              <a:spLocks noChangeArrowheads="1"/>
            </p:cNvSpPr>
            <p:nvPr/>
          </p:nvSpPr>
          <p:spPr bwMode="auto">
            <a:xfrm>
              <a:off x="9813925" y="3135313"/>
              <a:ext cx="1587" cy="15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555" name="Freeform 423"/>
            <p:cNvSpPr>
              <a:spLocks/>
            </p:cNvSpPr>
            <p:nvPr/>
          </p:nvSpPr>
          <p:spPr bwMode="auto">
            <a:xfrm>
              <a:off x="9813925" y="3135313"/>
              <a:ext cx="0" cy="3175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556" name="Freeform 424"/>
            <p:cNvSpPr>
              <a:spLocks/>
            </p:cNvSpPr>
            <p:nvPr/>
          </p:nvSpPr>
          <p:spPr bwMode="auto">
            <a:xfrm>
              <a:off x="9813925" y="313531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557" name="Freeform 425"/>
            <p:cNvSpPr>
              <a:spLocks/>
            </p:cNvSpPr>
            <p:nvPr/>
          </p:nvSpPr>
          <p:spPr bwMode="auto">
            <a:xfrm>
              <a:off x="9893300" y="4184650"/>
              <a:ext cx="11112" cy="11113"/>
            </a:xfrm>
            <a:custGeom>
              <a:avLst/>
              <a:gdLst>
                <a:gd name="T0" fmla="*/ 1 w 3"/>
                <a:gd name="T1" fmla="*/ 2 h 3"/>
                <a:gd name="T2" fmla="*/ 3 w 3"/>
                <a:gd name="T3" fmla="*/ 2 h 3"/>
                <a:gd name="T4" fmla="*/ 1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2" y="2"/>
                    <a:pt x="3" y="3"/>
                    <a:pt x="3" y="2"/>
                  </a:cubicBezTo>
                  <a:cubicBezTo>
                    <a:pt x="0" y="0"/>
                    <a:pt x="0" y="0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558" name="Freeform 426"/>
            <p:cNvSpPr>
              <a:spLocks/>
            </p:cNvSpPr>
            <p:nvPr/>
          </p:nvSpPr>
          <p:spPr bwMode="auto">
            <a:xfrm>
              <a:off x="10017125" y="4764088"/>
              <a:ext cx="3175" cy="11113"/>
            </a:xfrm>
            <a:custGeom>
              <a:avLst/>
              <a:gdLst>
                <a:gd name="T0" fmla="*/ 1 w 1"/>
                <a:gd name="T1" fmla="*/ 3 h 3"/>
                <a:gd name="T2" fmla="*/ 0 w 1"/>
                <a:gd name="T3" fmla="*/ 0 h 3"/>
                <a:gd name="T4" fmla="*/ 1 w 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cubicBezTo>
                    <a:pt x="1" y="3"/>
                    <a:pt x="1" y="0"/>
                    <a:pt x="0" y="0"/>
                  </a:cubicBezTo>
                  <a:cubicBezTo>
                    <a:pt x="0" y="0"/>
                    <a:pt x="0" y="3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559" name="Freeform 427"/>
            <p:cNvSpPr>
              <a:spLocks/>
            </p:cNvSpPr>
            <p:nvPr/>
          </p:nvSpPr>
          <p:spPr bwMode="auto">
            <a:xfrm>
              <a:off x="10028238" y="4752975"/>
              <a:ext cx="7937" cy="4763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0 h 1"/>
                <a:gd name="T4" fmla="*/ 1 w 2"/>
                <a:gd name="T5" fmla="*/ 1 h 1"/>
                <a:gd name="T6" fmla="*/ 1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2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560" name="Freeform 428"/>
            <p:cNvSpPr>
              <a:spLocks/>
            </p:cNvSpPr>
            <p:nvPr/>
          </p:nvSpPr>
          <p:spPr bwMode="auto">
            <a:xfrm>
              <a:off x="10013950" y="4752975"/>
              <a:ext cx="19050" cy="7938"/>
            </a:xfrm>
            <a:custGeom>
              <a:avLst/>
              <a:gdLst>
                <a:gd name="T0" fmla="*/ 0 w 5"/>
                <a:gd name="T1" fmla="*/ 1 h 2"/>
                <a:gd name="T2" fmla="*/ 4 w 5"/>
                <a:gd name="T3" fmla="*/ 1 h 2"/>
                <a:gd name="T4" fmla="*/ 5 w 5"/>
                <a:gd name="T5" fmla="*/ 2 h 2"/>
                <a:gd name="T6" fmla="*/ 3 w 5"/>
                <a:gd name="T7" fmla="*/ 1 h 2"/>
                <a:gd name="T8" fmla="*/ 2 w 5"/>
                <a:gd name="T9" fmla="*/ 1 h 2"/>
                <a:gd name="T10" fmla="*/ 0 w 5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">
                  <a:moveTo>
                    <a:pt x="0" y="1"/>
                  </a:moveTo>
                  <a:cubicBezTo>
                    <a:pt x="1" y="2"/>
                    <a:pt x="3" y="2"/>
                    <a:pt x="4" y="1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1" y="0"/>
                    <a:pt x="2" y="1"/>
                  </a:cubicBezTo>
                  <a:cubicBezTo>
                    <a:pt x="2" y="1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561" name="Freeform 429"/>
            <p:cNvSpPr>
              <a:spLocks/>
            </p:cNvSpPr>
            <p:nvPr/>
          </p:nvSpPr>
          <p:spPr bwMode="auto">
            <a:xfrm>
              <a:off x="10099675" y="4719638"/>
              <a:ext cx="7937" cy="11113"/>
            </a:xfrm>
            <a:custGeom>
              <a:avLst/>
              <a:gdLst>
                <a:gd name="T0" fmla="*/ 2 w 2"/>
                <a:gd name="T1" fmla="*/ 3 h 3"/>
                <a:gd name="T2" fmla="*/ 0 w 2"/>
                <a:gd name="T3" fmla="*/ 0 h 3"/>
                <a:gd name="T4" fmla="*/ 2 w 2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2"/>
                    <a:pt x="2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562" name="Freeform 430"/>
            <p:cNvSpPr>
              <a:spLocks/>
            </p:cNvSpPr>
            <p:nvPr/>
          </p:nvSpPr>
          <p:spPr bwMode="auto">
            <a:xfrm>
              <a:off x="10110788" y="4745038"/>
              <a:ext cx="7937" cy="30163"/>
            </a:xfrm>
            <a:custGeom>
              <a:avLst/>
              <a:gdLst>
                <a:gd name="T0" fmla="*/ 1 w 2"/>
                <a:gd name="T1" fmla="*/ 7 h 8"/>
                <a:gd name="T2" fmla="*/ 0 w 2"/>
                <a:gd name="T3" fmla="*/ 3 h 8"/>
                <a:gd name="T4" fmla="*/ 1 w 2"/>
                <a:gd name="T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8">
                  <a:moveTo>
                    <a:pt x="1" y="7"/>
                  </a:moveTo>
                  <a:cubicBezTo>
                    <a:pt x="2" y="0"/>
                    <a:pt x="1" y="8"/>
                    <a:pt x="0" y="3"/>
                  </a:cubicBezTo>
                  <a:cubicBezTo>
                    <a:pt x="0" y="5"/>
                    <a:pt x="0" y="6"/>
                    <a:pt x="1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563" name="Freeform 431"/>
            <p:cNvSpPr>
              <a:spLocks/>
            </p:cNvSpPr>
            <p:nvPr/>
          </p:nvSpPr>
          <p:spPr bwMode="auto">
            <a:xfrm>
              <a:off x="10107613" y="4722813"/>
              <a:ext cx="3175" cy="4763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564" name="Freeform 432"/>
            <p:cNvSpPr>
              <a:spLocks/>
            </p:cNvSpPr>
            <p:nvPr/>
          </p:nvSpPr>
          <p:spPr bwMode="auto">
            <a:xfrm>
              <a:off x="10110788" y="4711700"/>
              <a:ext cx="12700" cy="22225"/>
            </a:xfrm>
            <a:custGeom>
              <a:avLst/>
              <a:gdLst>
                <a:gd name="T0" fmla="*/ 0 w 3"/>
                <a:gd name="T1" fmla="*/ 5 h 6"/>
                <a:gd name="T2" fmla="*/ 3 w 3"/>
                <a:gd name="T3" fmla="*/ 3 h 6"/>
                <a:gd name="T4" fmla="*/ 0 w 3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cubicBezTo>
                    <a:pt x="1" y="6"/>
                    <a:pt x="2" y="3"/>
                    <a:pt x="3" y="3"/>
                  </a:cubicBezTo>
                  <a:cubicBezTo>
                    <a:pt x="2" y="0"/>
                    <a:pt x="1" y="4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565" name="Freeform 433"/>
            <p:cNvSpPr>
              <a:spLocks/>
            </p:cNvSpPr>
            <p:nvPr/>
          </p:nvSpPr>
          <p:spPr bwMode="auto">
            <a:xfrm>
              <a:off x="10025063" y="4752975"/>
              <a:ext cx="0" cy="4763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566" name="Freeform 434"/>
            <p:cNvSpPr>
              <a:spLocks noEditPoints="1"/>
            </p:cNvSpPr>
            <p:nvPr/>
          </p:nvSpPr>
          <p:spPr bwMode="auto">
            <a:xfrm>
              <a:off x="10077450" y="5054600"/>
              <a:ext cx="681037" cy="258763"/>
            </a:xfrm>
            <a:custGeom>
              <a:avLst/>
              <a:gdLst>
                <a:gd name="T0" fmla="*/ 150 w 181"/>
                <a:gd name="T1" fmla="*/ 21 h 69"/>
                <a:gd name="T2" fmla="*/ 144 w 181"/>
                <a:gd name="T3" fmla="*/ 25 h 69"/>
                <a:gd name="T4" fmla="*/ 103 w 181"/>
                <a:gd name="T5" fmla="*/ 42 h 69"/>
                <a:gd name="T6" fmla="*/ 91 w 181"/>
                <a:gd name="T7" fmla="*/ 45 h 69"/>
                <a:gd name="T8" fmla="*/ 79 w 181"/>
                <a:gd name="T9" fmla="*/ 44 h 69"/>
                <a:gd name="T10" fmla="*/ 60 w 181"/>
                <a:gd name="T11" fmla="*/ 44 h 69"/>
                <a:gd name="T12" fmla="*/ 50 w 181"/>
                <a:gd name="T13" fmla="*/ 47 h 69"/>
                <a:gd name="T14" fmla="*/ 32 w 181"/>
                <a:gd name="T15" fmla="*/ 47 h 69"/>
                <a:gd name="T16" fmla="*/ 22 w 181"/>
                <a:gd name="T17" fmla="*/ 44 h 69"/>
                <a:gd name="T18" fmla="*/ 10 w 181"/>
                <a:gd name="T19" fmla="*/ 39 h 69"/>
                <a:gd name="T20" fmla="*/ 10 w 181"/>
                <a:gd name="T21" fmla="*/ 37 h 69"/>
                <a:gd name="T22" fmla="*/ 10 w 181"/>
                <a:gd name="T23" fmla="*/ 35 h 69"/>
                <a:gd name="T24" fmla="*/ 10 w 181"/>
                <a:gd name="T25" fmla="*/ 34 h 69"/>
                <a:gd name="T26" fmla="*/ 10 w 181"/>
                <a:gd name="T27" fmla="*/ 30 h 69"/>
                <a:gd name="T28" fmla="*/ 2 w 181"/>
                <a:gd name="T29" fmla="*/ 32 h 69"/>
                <a:gd name="T30" fmla="*/ 6 w 181"/>
                <a:gd name="T31" fmla="*/ 44 h 69"/>
                <a:gd name="T32" fmla="*/ 10 w 181"/>
                <a:gd name="T33" fmla="*/ 51 h 69"/>
                <a:gd name="T34" fmla="*/ 4 w 181"/>
                <a:gd name="T35" fmla="*/ 55 h 69"/>
                <a:gd name="T36" fmla="*/ 8 w 181"/>
                <a:gd name="T37" fmla="*/ 58 h 69"/>
                <a:gd name="T38" fmla="*/ 13 w 181"/>
                <a:gd name="T39" fmla="*/ 57 h 69"/>
                <a:gd name="T40" fmla="*/ 13 w 181"/>
                <a:gd name="T41" fmla="*/ 60 h 69"/>
                <a:gd name="T42" fmla="*/ 19 w 181"/>
                <a:gd name="T43" fmla="*/ 57 h 69"/>
                <a:gd name="T44" fmla="*/ 20 w 181"/>
                <a:gd name="T45" fmla="*/ 63 h 69"/>
                <a:gd name="T46" fmla="*/ 22 w 181"/>
                <a:gd name="T47" fmla="*/ 66 h 69"/>
                <a:gd name="T48" fmla="*/ 24 w 181"/>
                <a:gd name="T49" fmla="*/ 64 h 69"/>
                <a:gd name="T50" fmla="*/ 28 w 181"/>
                <a:gd name="T51" fmla="*/ 64 h 69"/>
                <a:gd name="T52" fmla="*/ 31 w 181"/>
                <a:gd name="T53" fmla="*/ 66 h 69"/>
                <a:gd name="T54" fmla="*/ 36 w 181"/>
                <a:gd name="T55" fmla="*/ 58 h 69"/>
                <a:gd name="T56" fmla="*/ 36 w 181"/>
                <a:gd name="T57" fmla="*/ 65 h 69"/>
                <a:gd name="T58" fmla="*/ 46 w 181"/>
                <a:gd name="T59" fmla="*/ 67 h 69"/>
                <a:gd name="T60" fmla="*/ 50 w 181"/>
                <a:gd name="T61" fmla="*/ 66 h 69"/>
                <a:gd name="T62" fmla="*/ 55 w 181"/>
                <a:gd name="T63" fmla="*/ 62 h 69"/>
                <a:gd name="T64" fmla="*/ 65 w 181"/>
                <a:gd name="T65" fmla="*/ 66 h 69"/>
                <a:gd name="T66" fmla="*/ 69 w 181"/>
                <a:gd name="T67" fmla="*/ 63 h 69"/>
                <a:gd name="T68" fmla="*/ 71 w 181"/>
                <a:gd name="T69" fmla="*/ 63 h 69"/>
                <a:gd name="T70" fmla="*/ 72 w 181"/>
                <a:gd name="T71" fmla="*/ 61 h 69"/>
                <a:gd name="T72" fmla="*/ 76 w 181"/>
                <a:gd name="T73" fmla="*/ 65 h 69"/>
                <a:gd name="T74" fmla="*/ 79 w 181"/>
                <a:gd name="T75" fmla="*/ 63 h 69"/>
                <a:gd name="T76" fmla="*/ 88 w 181"/>
                <a:gd name="T77" fmla="*/ 60 h 69"/>
                <a:gd name="T78" fmla="*/ 92 w 181"/>
                <a:gd name="T79" fmla="*/ 62 h 69"/>
                <a:gd name="T80" fmla="*/ 98 w 181"/>
                <a:gd name="T81" fmla="*/ 60 h 69"/>
                <a:gd name="T82" fmla="*/ 102 w 181"/>
                <a:gd name="T83" fmla="*/ 59 h 69"/>
                <a:gd name="T84" fmla="*/ 103 w 181"/>
                <a:gd name="T85" fmla="*/ 59 h 69"/>
                <a:gd name="T86" fmla="*/ 108 w 181"/>
                <a:gd name="T87" fmla="*/ 58 h 69"/>
                <a:gd name="T88" fmla="*/ 115 w 181"/>
                <a:gd name="T89" fmla="*/ 53 h 69"/>
                <a:gd name="T90" fmla="*/ 117 w 181"/>
                <a:gd name="T91" fmla="*/ 52 h 69"/>
                <a:gd name="T92" fmla="*/ 122 w 181"/>
                <a:gd name="T93" fmla="*/ 45 h 69"/>
                <a:gd name="T94" fmla="*/ 127 w 181"/>
                <a:gd name="T95" fmla="*/ 45 h 69"/>
                <a:gd name="T96" fmla="*/ 134 w 181"/>
                <a:gd name="T97" fmla="*/ 43 h 69"/>
                <a:gd name="T98" fmla="*/ 139 w 181"/>
                <a:gd name="T99" fmla="*/ 41 h 69"/>
                <a:gd name="T100" fmla="*/ 152 w 181"/>
                <a:gd name="T101" fmla="*/ 37 h 69"/>
                <a:gd name="T102" fmla="*/ 156 w 181"/>
                <a:gd name="T103" fmla="*/ 35 h 69"/>
                <a:gd name="T104" fmla="*/ 163 w 181"/>
                <a:gd name="T105" fmla="*/ 27 h 69"/>
                <a:gd name="T106" fmla="*/ 167 w 181"/>
                <a:gd name="T107" fmla="*/ 19 h 69"/>
                <a:gd name="T108" fmla="*/ 10 w 181"/>
                <a:gd name="T109" fmla="*/ 31 h 69"/>
                <a:gd name="T110" fmla="*/ 10 w 181"/>
                <a:gd name="T111" fmla="*/ 35 h 69"/>
                <a:gd name="T112" fmla="*/ 9 w 181"/>
                <a:gd name="T113" fmla="*/ 34 h 69"/>
                <a:gd name="T114" fmla="*/ 7 w 181"/>
                <a:gd name="T115" fmla="*/ 35 h 69"/>
                <a:gd name="T116" fmla="*/ 8 w 181"/>
                <a:gd name="T117" fmla="*/ 36 h 69"/>
                <a:gd name="T118" fmla="*/ 10 w 181"/>
                <a:gd name="T119" fmla="*/ 3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1" h="69">
                  <a:moveTo>
                    <a:pt x="177" y="5"/>
                  </a:moveTo>
                  <a:cubicBezTo>
                    <a:pt x="177" y="2"/>
                    <a:pt x="172" y="0"/>
                    <a:pt x="172" y="0"/>
                  </a:cubicBezTo>
                  <a:cubicBezTo>
                    <a:pt x="172" y="4"/>
                    <a:pt x="169" y="7"/>
                    <a:pt x="164" y="8"/>
                  </a:cubicBezTo>
                  <a:cubicBezTo>
                    <a:pt x="163" y="9"/>
                    <a:pt x="163" y="11"/>
                    <a:pt x="162" y="11"/>
                  </a:cubicBezTo>
                  <a:cubicBezTo>
                    <a:pt x="159" y="15"/>
                    <a:pt x="152" y="15"/>
                    <a:pt x="149" y="19"/>
                  </a:cubicBezTo>
                  <a:cubicBezTo>
                    <a:pt x="150" y="19"/>
                    <a:pt x="150" y="20"/>
                    <a:pt x="150" y="21"/>
                  </a:cubicBezTo>
                  <a:cubicBezTo>
                    <a:pt x="150" y="20"/>
                    <a:pt x="150" y="20"/>
                    <a:pt x="150" y="20"/>
                  </a:cubicBezTo>
                  <a:cubicBezTo>
                    <a:pt x="150" y="22"/>
                    <a:pt x="150" y="22"/>
                    <a:pt x="150" y="22"/>
                  </a:cubicBezTo>
                  <a:cubicBezTo>
                    <a:pt x="150" y="22"/>
                    <a:pt x="149" y="21"/>
                    <a:pt x="149" y="20"/>
                  </a:cubicBezTo>
                  <a:cubicBezTo>
                    <a:pt x="147" y="21"/>
                    <a:pt x="146" y="23"/>
                    <a:pt x="144" y="24"/>
                  </a:cubicBezTo>
                  <a:cubicBezTo>
                    <a:pt x="145" y="26"/>
                    <a:pt x="143" y="24"/>
                    <a:pt x="144" y="26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3" y="27"/>
                    <a:pt x="143" y="27"/>
                    <a:pt x="141" y="25"/>
                  </a:cubicBezTo>
                  <a:cubicBezTo>
                    <a:pt x="135" y="26"/>
                    <a:pt x="130" y="30"/>
                    <a:pt x="125" y="31"/>
                  </a:cubicBezTo>
                  <a:cubicBezTo>
                    <a:pt x="119" y="33"/>
                    <a:pt x="114" y="37"/>
                    <a:pt x="108" y="39"/>
                  </a:cubicBezTo>
                  <a:cubicBezTo>
                    <a:pt x="108" y="42"/>
                    <a:pt x="106" y="41"/>
                    <a:pt x="106" y="44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5" y="45"/>
                    <a:pt x="104" y="43"/>
                    <a:pt x="103" y="42"/>
                  </a:cubicBezTo>
                  <a:cubicBezTo>
                    <a:pt x="103" y="44"/>
                    <a:pt x="102" y="43"/>
                    <a:pt x="103" y="45"/>
                  </a:cubicBezTo>
                  <a:cubicBezTo>
                    <a:pt x="103" y="46"/>
                    <a:pt x="102" y="42"/>
                    <a:pt x="101" y="43"/>
                  </a:cubicBezTo>
                  <a:cubicBezTo>
                    <a:pt x="101" y="42"/>
                    <a:pt x="101" y="44"/>
                    <a:pt x="101" y="44"/>
                  </a:cubicBezTo>
                  <a:cubicBezTo>
                    <a:pt x="100" y="46"/>
                    <a:pt x="101" y="42"/>
                    <a:pt x="99" y="41"/>
                  </a:cubicBezTo>
                  <a:cubicBezTo>
                    <a:pt x="96" y="42"/>
                    <a:pt x="94" y="45"/>
                    <a:pt x="91" y="44"/>
                  </a:cubicBezTo>
                  <a:cubicBezTo>
                    <a:pt x="91" y="44"/>
                    <a:pt x="91" y="45"/>
                    <a:pt x="91" y="45"/>
                  </a:cubicBezTo>
                  <a:cubicBezTo>
                    <a:pt x="90" y="42"/>
                    <a:pt x="90" y="46"/>
                    <a:pt x="90" y="45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88" y="43"/>
                    <a:pt x="88" y="45"/>
                    <a:pt x="86" y="44"/>
                  </a:cubicBezTo>
                  <a:cubicBezTo>
                    <a:pt x="85" y="45"/>
                    <a:pt x="84" y="42"/>
                    <a:pt x="83" y="44"/>
                  </a:cubicBezTo>
                  <a:cubicBezTo>
                    <a:pt x="83" y="43"/>
                    <a:pt x="83" y="43"/>
                    <a:pt x="82" y="43"/>
                  </a:cubicBezTo>
                  <a:cubicBezTo>
                    <a:pt x="82" y="47"/>
                    <a:pt x="80" y="42"/>
                    <a:pt x="79" y="44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6" y="44"/>
                    <a:pt x="73" y="43"/>
                    <a:pt x="70" y="46"/>
                  </a:cubicBezTo>
                  <a:cubicBezTo>
                    <a:pt x="68" y="46"/>
                    <a:pt x="66" y="43"/>
                    <a:pt x="64" y="44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3" y="46"/>
                    <a:pt x="64" y="45"/>
                    <a:pt x="64" y="44"/>
                  </a:cubicBezTo>
                  <a:cubicBezTo>
                    <a:pt x="63" y="46"/>
                    <a:pt x="61" y="44"/>
                    <a:pt x="60" y="44"/>
                  </a:cubicBezTo>
                  <a:cubicBezTo>
                    <a:pt x="60" y="45"/>
                    <a:pt x="60" y="45"/>
                    <a:pt x="60" y="46"/>
                  </a:cubicBezTo>
                  <a:cubicBezTo>
                    <a:pt x="59" y="43"/>
                    <a:pt x="57" y="47"/>
                    <a:pt x="55" y="45"/>
                  </a:cubicBezTo>
                  <a:cubicBezTo>
                    <a:pt x="56" y="48"/>
                    <a:pt x="55" y="47"/>
                    <a:pt x="54" y="48"/>
                  </a:cubicBezTo>
                  <a:cubicBezTo>
                    <a:pt x="54" y="47"/>
                    <a:pt x="54" y="46"/>
                    <a:pt x="54" y="46"/>
                  </a:cubicBezTo>
                  <a:cubicBezTo>
                    <a:pt x="53" y="46"/>
                    <a:pt x="52" y="46"/>
                    <a:pt x="51" y="45"/>
                  </a:cubicBezTo>
                  <a:cubicBezTo>
                    <a:pt x="51" y="46"/>
                    <a:pt x="50" y="48"/>
                    <a:pt x="50" y="47"/>
                  </a:cubicBezTo>
                  <a:cubicBezTo>
                    <a:pt x="49" y="45"/>
                    <a:pt x="48" y="47"/>
                    <a:pt x="48" y="46"/>
                  </a:cubicBezTo>
                  <a:cubicBezTo>
                    <a:pt x="48" y="48"/>
                    <a:pt x="47" y="49"/>
                    <a:pt x="46" y="49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4" y="47"/>
                    <a:pt x="42" y="44"/>
                    <a:pt x="39" y="47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6" y="47"/>
                    <a:pt x="35" y="45"/>
                    <a:pt x="32" y="47"/>
                  </a:cubicBezTo>
                  <a:cubicBezTo>
                    <a:pt x="33" y="46"/>
                    <a:pt x="30" y="45"/>
                    <a:pt x="30" y="45"/>
                  </a:cubicBezTo>
                  <a:cubicBezTo>
                    <a:pt x="29" y="46"/>
                    <a:pt x="28" y="46"/>
                    <a:pt x="27" y="48"/>
                  </a:cubicBezTo>
                  <a:cubicBezTo>
                    <a:pt x="27" y="48"/>
                    <a:pt x="27" y="46"/>
                    <a:pt x="27" y="46"/>
                  </a:cubicBezTo>
                  <a:cubicBezTo>
                    <a:pt x="26" y="45"/>
                    <a:pt x="26" y="43"/>
                    <a:pt x="25" y="45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4" y="44"/>
                    <a:pt x="22" y="46"/>
                    <a:pt x="22" y="44"/>
                  </a:cubicBezTo>
                  <a:cubicBezTo>
                    <a:pt x="21" y="45"/>
                    <a:pt x="20" y="45"/>
                    <a:pt x="20" y="46"/>
                  </a:cubicBezTo>
                  <a:cubicBezTo>
                    <a:pt x="19" y="46"/>
                    <a:pt x="20" y="44"/>
                    <a:pt x="19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19" y="42"/>
                    <a:pt x="17" y="42"/>
                    <a:pt x="15" y="42"/>
                  </a:cubicBezTo>
                  <a:cubicBezTo>
                    <a:pt x="16" y="40"/>
                    <a:pt x="13" y="41"/>
                    <a:pt x="13" y="39"/>
                  </a:cubicBezTo>
                  <a:cubicBezTo>
                    <a:pt x="12" y="40"/>
                    <a:pt x="13" y="38"/>
                    <a:pt x="10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8"/>
                    <a:pt x="11" y="37"/>
                    <a:pt x="12" y="37"/>
                  </a:cubicBezTo>
                  <a:cubicBezTo>
                    <a:pt x="12" y="37"/>
                    <a:pt x="11" y="37"/>
                    <a:pt x="11" y="3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6"/>
                    <a:pt x="11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1" y="36"/>
                    <a:pt x="11" y="36"/>
                  </a:cubicBezTo>
                  <a:cubicBezTo>
                    <a:pt x="11" y="36"/>
                    <a:pt x="11" y="36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9" y="35"/>
                    <a:pt x="12" y="34"/>
                    <a:pt x="10" y="34"/>
                  </a:cubicBezTo>
                  <a:cubicBezTo>
                    <a:pt x="10" y="34"/>
                    <a:pt x="10" y="33"/>
                    <a:pt x="11" y="32"/>
                  </a:cubicBezTo>
                  <a:cubicBezTo>
                    <a:pt x="10" y="34"/>
                    <a:pt x="10" y="32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0"/>
                    <a:pt x="10" y="30"/>
                    <a:pt x="10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10" y="30"/>
                    <a:pt x="10" y="30"/>
                  </a:cubicBezTo>
                  <a:cubicBezTo>
                    <a:pt x="10" y="30"/>
                    <a:pt x="9" y="30"/>
                    <a:pt x="5" y="31"/>
                  </a:cubicBezTo>
                  <a:cubicBezTo>
                    <a:pt x="4" y="32"/>
                    <a:pt x="9" y="31"/>
                    <a:pt x="8" y="32"/>
                  </a:cubicBezTo>
                  <a:cubicBezTo>
                    <a:pt x="5" y="32"/>
                    <a:pt x="9" y="34"/>
                    <a:pt x="6" y="34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3"/>
                    <a:pt x="5" y="33"/>
                    <a:pt x="5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5" y="34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1" y="36"/>
                    <a:pt x="4" y="35"/>
                    <a:pt x="4" y="36"/>
                  </a:cubicBezTo>
                  <a:cubicBezTo>
                    <a:pt x="4" y="36"/>
                    <a:pt x="1" y="36"/>
                    <a:pt x="0" y="37"/>
                  </a:cubicBezTo>
                  <a:cubicBezTo>
                    <a:pt x="1" y="38"/>
                    <a:pt x="3" y="40"/>
                    <a:pt x="2" y="42"/>
                  </a:cubicBezTo>
                  <a:cubicBezTo>
                    <a:pt x="3" y="43"/>
                    <a:pt x="4" y="44"/>
                    <a:pt x="6" y="44"/>
                  </a:cubicBezTo>
                  <a:cubicBezTo>
                    <a:pt x="6" y="44"/>
                    <a:pt x="3" y="45"/>
                    <a:pt x="5" y="45"/>
                  </a:cubicBezTo>
                  <a:cubicBezTo>
                    <a:pt x="4" y="46"/>
                    <a:pt x="3" y="47"/>
                    <a:pt x="3" y="47"/>
                  </a:cubicBezTo>
                  <a:cubicBezTo>
                    <a:pt x="4" y="47"/>
                    <a:pt x="4" y="49"/>
                    <a:pt x="5" y="46"/>
                  </a:cubicBezTo>
                  <a:cubicBezTo>
                    <a:pt x="6" y="48"/>
                    <a:pt x="7" y="49"/>
                    <a:pt x="8" y="49"/>
                  </a:cubicBezTo>
                  <a:cubicBezTo>
                    <a:pt x="8" y="49"/>
                    <a:pt x="6" y="50"/>
                    <a:pt x="6" y="51"/>
                  </a:cubicBezTo>
                  <a:cubicBezTo>
                    <a:pt x="8" y="50"/>
                    <a:pt x="9" y="50"/>
                    <a:pt x="10" y="51"/>
                  </a:cubicBezTo>
                  <a:cubicBezTo>
                    <a:pt x="11" y="50"/>
                    <a:pt x="10" y="50"/>
                    <a:pt x="11" y="48"/>
                  </a:cubicBezTo>
                  <a:cubicBezTo>
                    <a:pt x="12" y="48"/>
                    <a:pt x="12" y="48"/>
                    <a:pt x="13" y="48"/>
                  </a:cubicBezTo>
                  <a:cubicBezTo>
                    <a:pt x="12" y="49"/>
                    <a:pt x="10" y="52"/>
                    <a:pt x="11" y="52"/>
                  </a:cubicBezTo>
                  <a:cubicBezTo>
                    <a:pt x="9" y="55"/>
                    <a:pt x="10" y="51"/>
                    <a:pt x="8" y="54"/>
                  </a:cubicBezTo>
                  <a:cubicBezTo>
                    <a:pt x="7" y="55"/>
                    <a:pt x="5" y="54"/>
                    <a:pt x="6" y="53"/>
                  </a:cubicBezTo>
                  <a:cubicBezTo>
                    <a:pt x="3" y="54"/>
                    <a:pt x="6" y="54"/>
                    <a:pt x="4" y="55"/>
                  </a:cubicBezTo>
                  <a:cubicBezTo>
                    <a:pt x="5" y="56"/>
                    <a:pt x="6" y="55"/>
                    <a:pt x="8" y="55"/>
                  </a:cubicBezTo>
                  <a:cubicBezTo>
                    <a:pt x="8" y="54"/>
                    <a:pt x="8" y="54"/>
                    <a:pt x="9" y="53"/>
                  </a:cubicBezTo>
                  <a:cubicBezTo>
                    <a:pt x="11" y="52"/>
                    <a:pt x="9" y="56"/>
                    <a:pt x="9" y="56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9" y="57"/>
                    <a:pt x="10" y="56"/>
                    <a:pt x="11" y="57"/>
                  </a:cubicBezTo>
                  <a:cubicBezTo>
                    <a:pt x="9" y="60"/>
                    <a:pt x="9" y="56"/>
                    <a:pt x="8" y="58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8" y="61"/>
                    <a:pt x="9" y="58"/>
                    <a:pt x="10" y="59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1" y="59"/>
                    <a:pt x="11" y="57"/>
                    <a:pt x="11" y="57"/>
                  </a:cubicBezTo>
                  <a:cubicBezTo>
                    <a:pt x="13" y="55"/>
                    <a:pt x="11" y="57"/>
                    <a:pt x="13" y="57"/>
                  </a:cubicBezTo>
                  <a:cubicBezTo>
                    <a:pt x="14" y="56"/>
                    <a:pt x="12" y="57"/>
                    <a:pt x="13" y="56"/>
                  </a:cubicBezTo>
                  <a:cubicBezTo>
                    <a:pt x="14" y="54"/>
                    <a:pt x="14" y="54"/>
                    <a:pt x="15" y="54"/>
                  </a:cubicBezTo>
                  <a:cubicBezTo>
                    <a:pt x="15" y="55"/>
                    <a:pt x="14" y="56"/>
                    <a:pt x="14" y="57"/>
                  </a:cubicBezTo>
                  <a:cubicBezTo>
                    <a:pt x="14" y="58"/>
                    <a:pt x="13" y="57"/>
                    <a:pt x="14" y="57"/>
                  </a:cubicBezTo>
                  <a:cubicBezTo>
                    <a:pt x="12" y="58"/>
                    <a:pt x="12" y="60"/>
                    <a:pt x="11" y="61"/>
                  </a:cubicBezTo>
                  <a:cubicBezTo>
                    <a:pt x="11" y="62"/>
                    <a:pt x="12" y="60"/>
                    <a:pt x="13" y="60"/>
                  </a:cubicBezTo>
                  <a:cubicBezTo>
                    <a:pt x="13" y="60"/>
                    <a:pt x="14" y="58"/>
                    <a:pt x="14" y="58"/>
                  </a:cubicBezTo>
                  <a:cubicBezTo>
                    <a:pt x="17" y="54"/>
                    <a:pt x="13" y="61"/>
                    <a:pt x="15" y="61"/>
                  </a:cubicBezTo>
                  <a:cubicBezTo>
                    <a:pt x="16" y="58"/>
                    <a:pt x="18" y="58"/>
                    <a:pt x="19" y="54"/>
                  </a:cubicBezTo>
                  <a:cubicBezTo>
                    <a:pt x="19" y="54"/>
                    <a:pt x="20" y="53"/>
                    <a:pt x="20" y="54"/>
                  </a:cubicBezTo>
                  <a:cubicBezTo>
                    <a:pt x="19" y="56"/>
                    <a:pt x="20" y="56"/>
                    <a:pt x="18" y="57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61"/>
                    <a:pt x="17" y="63"/>
                    <a:pt x="17" y="64"/>
                  </a:cubicBezTo>
                  <a:cubicBezTo>
                    <a:pt x="18" y="63"/>
                    <a:pt x="18" y="62"/>
                    <a:pt x="19" y="62"/>
                  </a:cubicBezTo>
                  <a:cubicBezTo>
                    <a:pt x="18" y="62"/>
                    <a:pt x="18" y="63"/>
                    <a:pt x="19" y="64"/>
                  </a:cubicBezTo>
                  <a:cubicBezTo>
                    <a:pt x="18" y="63"/>
                    <a:pt x="20" y="61"/>
                    <a:pt x="20" y="60"/>
                  </a:cubicBezTo>
                  <a:cubicBezTo>
                    <a:pt x="21" y="61"/>
                    <a:pt x="21" y="63"/>
                    <a:pt x="20" y="63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20" y="63"/>
                    <a:pt x="19" y="65"/>
                    <a:pt x="20" y="65"/>
                  </a:cubicBezTo>
                  <a:cubicBezTo>
                    <a:pt x="20" y="64"/>
                    <a:pt x="21" y="62"/>
                    <a:pt x="22" y="61"/>
                  </a:cubicBezTo>
                  <a:cubicBezTo>
                    <a:pt x="22" y="61"/>
                    <a:pt x="22" y="62"/>
                    <a:pt x="23" y="62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2" y="63"/>
                    <a:pt x="21" y="66"/>
                    <a:pt x="22" y="66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3" y="65"/>
                    <a:pt x="23" y="65"/>
                    <a:pt x="24" y="65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4" y="65"/>
                    <a:pt x="25" y="63"/>
                    <a:pt x="25" y="65"/>
                  </a:cubicBezTo>
                  <a:cubicBezTo>
                    <a:pt x="25" y="63"/>
                    <a:pt x="24" y="65"/>
                    <a:pt x="24" y="64"/>
                  </a:cubicBezTo>
                  <a:cubicBezTo>
                    <a:pt x="24" y="62"/>
                    <a:pt x="25" y="62"/>
                    <a:pt x="25" y="62"/>
                  </a:cubicBezTo>
                  <a:cubicBezTo>
                    <a:pt x="25" y="62"/>
                    <a:pt x="25" y="62"/>
                    <a:pt x="25" y="63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6" y="63"/>
                    <a:pt x="26" y="64"/>
                    <a:pt x="26" y="65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6" y="66"/>
                    <a:pt x="28" y="62"/>
                    <a:pt x="28" y="64"/>
                  </a:cubicBezTo>
                  <a:cubicBezTo>
                    <a:pt x="28" y="65"/>
                    <a:pt x="27" y="66"/>
                    <a:pt x="27" y="67"/>
                  </a:cubicBezTo>
                  <a:cubicBezTo>
                    <a:pt x="28" y="64"/>
                    <a:pt x="29" y="64"/>
                    <a:pt x="30" y="62"/>
                  </a:cubicBezTo>
                  <a:cubicBezTo>
                    <a:pt x="30" y="63"/>
                    <a:pt x="28" y="65"/>
                    <a:pt x="28" y="67"/>
                  </a:cubicBezTo>
                  <a:cubicBezTo>
                    <a:pt x="29" y="65"/>
                    <a:pt x="29" y="69"/>
                    <a:pt x="30" y="66"/>
                  </a:cubicBezTo>
                  <a:cubicBezTo>
                    <a:pt x="30" y="65"/>
                    <a:pt x="31" y="64"/>
                    <a:pt x="31" y="63"/>
                  </a:cubicBezTo>
                  <a:cubicBezTo>
                    <a:pt x="32" y="64"/>
                    <a:pt x="31" y="64"/>
                    <a:pt x="31" y="66"/>
                  </a:cubicBezTo>
                  <a:cubicBezTo>
                    <a:pt x="32" y="65"/>
                    <a:pt x="32" y="63"/>
                    <a:pt x="32" y="62"/>
                  </a:cubicBezTo>
                  <a:cubicBezTo>
                    <a:pt x="32" y="63"/>
                    <a:pt x="33" y="61"/>
                    <a:pt x="34" y="62"/>
                  </a:cubicBezTo>
                  <a:cubicBezTo>
                    <a:pt x="33" y="64"/>
                    <a:pt x="32" y="63"/>
                    <a:pt x="33" y="64"/>
                  </a:cubicBezTo>
                  <a:cubicBezTo>
                    <a:pt x="34" y="65"/>
                    <a:pt x="34" y="60"/>
                    <a:pt x="35" y="60"/>
                  </a:cubicBezTo>
                  <a:cubicBezTo>
                    <a:pt x="35" y="59"/>
                    <a:pt x="36" y="56"/>
                    <a:pt x="36" y="55"/>
                  </a:cubicBezTo>
                  <a:cubicBezTo>
                    <a:pt x="37" y="56"/>
                    <a:pt x="36" y="56"/>
                    <a:pt x="36" y="58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61"/>
                    <a:pt x="34" y="63"/>
                    <a:pt x="34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5" y="65"/>
                    <a:pt x="34" y="66"/>
                    <a:pt x="34" y="67"/>
                  </a:cubicBezTo>
                  <a:cubicBezTo>
                    <a:pt x="35" y="65"/>
                    <a:pt x="36" y="67"/>
                    <a:pt x="36" y="66"/>
                  </a:cubicBezTo>
                  <a:cubicBezTo>
                    <a:pt x="36" y="65"/>
                    <a:pt x="35" y="67"/>
                    <a:pt x="36" y="65"/>
                  </a:cubicBezTo>
                  <a:cubicBezTo>
                    <a:pt x="36" y="65"/>
                    <a:pt x="37" y="62"/>
                    <a:pt x="37" y="63"/>
                  </a:cubicBezTo>
                  <a:cubicBezTo>
                    <a:pt x="37" y="65"/>
                    <a:pt x="37" y="66"/>
                    <a:pt x="37" y="67"/>
                  </a:cubicBezTo>
                  <a:cubicBezTo>
                    <a:pt x="37" y="68"/>
                    <a:pt x="37" y="65"/>
                    <a:pt x="38" y="66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40" y="68"/>
                    <a:pt x="42" y="67"/>
                    <a:pt x="45" y="63"/>
                  </a:cubicBezTo>
                  <a:cubicBezTo>
                    <a:pt x="45" y="65"/>
                    <a:pt x="45" y="65"/>
                    <a:pt x="46" y="67"/>
                  </a:cubicBezTo>
                  <a:cubicBezTo>
                    <a:pt x="46" y="66"/>
                    <a:pt x="46" y="65"/>
                    <a:pt x="47" y="65"/>
                  </a:cubicBezTo>
                  <a:cubicBezTo>
                    <a:pt x="47" y="67"/>
                    <a:pt x="47" y="67"/>
                    <a:pt x="47" y="67"/>
                  </a:cubicBezTo>
                  <a:cubicBezTo>
                    <a:pt x="48" y="68"/>
                    <a:pt x="49" y="66"/>
                    <a:pt x="49" y="65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50" y="68"/>
                    <a:pt x="50" y="65"/>
                    <a:pt x="50" y="65"/>
                  </a:cubicBezTo>
                  <a:cubicBezTo>
                    <a:pt x="50" y="66"/>
                    <a:pt x="50" y="66"/>
                    <a:pt x="50" y="66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1" y="64"/>
                    <a:pt x="52" y="65"/>
                    <a:pt x="52" y="67"/>
                  </a:cubicBezTo>
                  <a:cubicBezTo>
                    <a:pt x="52" y="66"/>
                    <a:pt x="52" y="66"/>
                    <a:pt x="52" y="65"/>
                  </a:cubicBezTo>
                  <a:cubicBezTo>
                    <a:pt x="52" y="67"/>
                    <a:pt x="54" y="67"/>
                    <a:pt x="55" y="66"/>
                  </a:cubicBezTo>
                  <a:cubicBezTo>
                    <a:pt x="54" y="65"/>
                    <a:pt x="54" y="65"/>
                    <a:pt x="54" y="63"/>
                  </a:cubicBezTo>
                  <a:cubicBezTo>
                    <a:pt x="54" y="61"/>
                    <a:pt x="55" y="64"/>
                    <a:pt x="55" y="62"/>
                  </a:cubicBezTo>
                  <a:cubicBezTo>
                    <a:pt x="55" y="63"/>
                    <a:pt x="55" y="64"/>
                    <a:pt x="55" y="65"/>
                  </a:cubicBezTo>
                  <a:cubicBezTo>
                    <a:pt x="56" y="68"/>
                    <a:pt x="58" y="65"/>
                    <a:pt x="59" y="66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1" y="67"/>
                    <a:pt x="62" y="64"/>
                    <a:pt x="63" y="65"/>
                  </a:cubicBezTo>
                  <a:cubicBezTo>
                    <a:pt x="63" y="65"/>
                    <a:pt x="63" y="62"/>
                    <a:pt x="64" y="62"/>
                  </a:cubicBezTo>
                  <a:cubicBezTo>
                    <a:pt x="64" y="60"/>
                    <a:pt x="64" y="64"/>
                    <a:pt x="65" y="66"/>
                  </a:cubicBezTo>
                  <a:cubicBezTo>
                    <a:pt x="65" y="65"/>
                    <a:pt x="65" y="64"/>
                    <a:pt x="66" y="64"/>
                  </a:cubicBezTo>
                  <a:cubicBezTo>
                    <a:pt x="66" y="65"/>
                    <a:pt x="66" y="65"/>
                    <a:pt x="66" y="65"/>
                  </a:cubicBezTo>
                  <a:cubicBezTo>
                    <a:pt x="66" y="64"/>
                    <a:pt x="67" y="63"/>
                    <a:pt x="67" y="64"/>
                  </a:cubicBezTo>
                  <a:cubicBezTo>
                    <a:pt x="67" y="64"/>
                    <a:pt x="67" y="64"/>
                    <a:pt x="67" y="64"/>
                  </a:cubicBezTo>
                  <a:cubicBezTo>
                    <a:pt x="67" y="64"/>
                    <a:pt x="68" y="66"/>
                    <a:pt x="68" y="65"/>
                  </a:cubicBezTo>
                  <a:cubicBezTo>
                    <a:pt x="68" y="64"/>
                    <a:pt x="69" y="65"/>
                    <a:pt x="69" y="63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71" y="66"/>
                    <a:pt x="70" y="63"/>
                    <a:pt x="70" y="62"/>
                  </a:cubicBezTo>
                  <a:cubicBezTo>
                    <a:pt x="71" y="61"/>
                    <a:pt x="71" y="63"/>
                    <a:pt x="71" y="63"/>
                  </a:cubicBezTo>
                  <a:cubicBezTo>
                    <a:pt x="71" y="64"/>
                    <a:pt x="71" y="63"/>
                    <a:pt x="71" y="63"/>
                  </a:cubicBezTo>
                  <a:cubicBezTo>
                    <a:pt x="70" y="65"/>
                    <a:pt x="71" y="64"/>
                    <a:pt x="71" y="65"/>
                  </a:cubicBezTo>
                  <a:cubicBezTo>
                    <a:pt x="71" y="65"/>
                    <a:pt x="71" y="63"/>
                    <a:pt x="72" y="63"/>
                  </a:cubicBezTo>
                  <a:cubicBezTo>
                    <a:pt x="72" y="63"/>
                    <a:pt x="73" y="63"/>
                    <a:pt x="73" y="65"/>
                  </a:cubicBezTo>
                  <a:cubicBezTo>
                    <a:pt x="73" y="64"/>
                    <a:pt x="73" y="64"/>
                    <a:pt x="73" y="63"/>
                  </a:cubicBezTo>
                  <a:cubicBezTo>
                    <a:pt x="73" y="63"/>
                    <a:pt x="73" y="62"/>
                    <a:pt x="72" y="61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1"/>
                    <a:pt x="74" y="62"/>
                    <a:pt x="74" y="60"/>
                  </a:cubicBezTo>
                  <a:cubicBezTo>
                    <a:pt x="74" y="62"/>
                    <a:pt x="74" y="62"/>
                    <a:pt x="74" y="62"/>
                  </a:cubicBezTo>
                  <a:cubicBezTo>
                    <a:pt x="74" y="61"/>
                    <a:pt x="75" y="61"/>
                    <a:pt x="75" y="61"/>
                  </a:cubicBezTo>
                  <a:cubicBezTo>
                    <a:pt x="75" y="62"/>
                    <a:pt x="75" y="64"/>
                    <a:pt x="76" y="65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7" y="63"/>
                    <a:pt x="77" y="63"/>
                    <a:pt x="77" y="64"/>
                  </a:cubicBezTo>
                  <a:cubicBezTo>
                    <a:pt x="78" y="65"/>
                    <a:pt x="78" y="59"/>
                    <a:pt x="79" y="61"/>
                  </a:cubicBezTo>
                  <a:cubicBezTo>
                    <a:pt x="79" y="63"/>
                    <a:pt x="79" y="63"/>
                    <a:pt x="80" y="64"/>
                  </a:cubicBezTo>
                  <a:cubicBezTo>
                    <a:pt x="80" y="63"/>
                    <a:pt x="80" y="63"/>
                    <a:pt x="80" y="62"/>
                  </a:cubicBezTo>
                  <a:cubicBezTo>
                    <a:pt x="80" y="61"/>
                    <a:pt x="80" y="64"/>
                    <a:pt x="79" y="63"/>
                  </a:cubicBezTo>
                  <a:cubicBezTo>
                    <a:pt x="79" y="61"/>
                    <a:pt x="80" y="62"/>
                    <a:pt x="80" y="61"/>
                  </a:cubicBezTo>
                  <a:cubicBezTo>
                    <a:pt x="81" y="66"/>
                    <a:pt x="83" y="62"/>
                    <a:pt x="84" y="64"/>
                  </a:cubicBezTo>
                  <a:cubicBezTo>
                    <a:pt x="84" y="61"/>
                    <a:pt x="85" y="63"/>
                    <a:pt x="85" y="62"/>
                  </a:cubicBezTo>
                  <a:cubicBezTo>
                    <a:pt x="85" y="65"/>
                    <a:pt x="86" y="62"/>
                    <a:pt x="86" y="63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7" y="62"/>
                    <a:pt x="87" y="57"/>
                    <a:pt x="88" y="60"/>
                  </a:cubicBezTo>
                  <a:cubicBezTo>
                    <a:pt x="88" y="60"/>
                    <a:pt x="88" y="61"/>
                    <a:pt x="88" y="62"/>
                  </a:cubicBezTo>
                  <a:cubicBezTo>
                    <a:pt x="89" y="65"/>
                    <a:pt x="89" y="59"/>
                    <a:pt x="90" y="62"/>
                  </a:cubicBezTo>
                  <a:cubicBezTo>
                    <a:pt x="90" y="61"/>
                    <a:pt x="89" y="60"/>
                    <a:pt x="90" y="59"/>
                  </a:cubicBezTo>
                  <a:cubicBezTo>
                    <a:pt x="91" y="60"/>
                    <a:pt x="92" y="61"/>
                    <a:pt x="92" y="62"/>
                  </a:cubicBezTo>
                  <a:cubicBezTo>
                    <a:pt x="92" y="61"/>
                    <a:pt x="92" y="60"/>
                    <a:pt x="92" y="61"/>
                  </a:cubicBezTo>
                  <a:cubicBezTo>
                    <a:pt x="93" y="62"/>
                    <a:pt x="92" y="62"/>
                    <a:pt x="92" y="62"/>
                  </a:cubicBezTo>
                  <a:cubicBezTo>
                    <a:pt x="93" y="63"/>
                    <a:pt x="93" y="61"/>
                    <a:pt x="94" y="60"/>
                  </a:cubicBezTo>
                  <a:cubicBezTo>
                    <a:pt x="94" y="62"/>
                    <a:pt x="95" y="61"/>
                    <a:pt x="96" y="62"/>
                  </a:cubicBezTo>
                  <a:cubicBezTo>
                    <a:pt x="96" y="60"/>
                    <a:pt x="98" y="63"/>
                    <a:pt x="97" y="60"/>
                  </a:cubicBezTo>
                  <a:cubicBezTo>
                    <a:pt x="98" y="61"/>
                    <a:pt x="98" y="61"/>
                    <a:pt x="98" y="61"/>
                  </a:cubicBezTo>
                  <a:cubicBezTo>
                    <a:pt x="98" y="60"/>
                    <a:pt x="98" y="58"/>
                    <a:pt x="98" y="58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99" y="62"/>
                    <a:pt x="99" y="60"/>
                    <a:pt x="100" y="61"/>
                  </a:cubicBezTo>
                  <a:cubicBezTo>
                    <a:pt x="99" y="59"/>
                    <a:pt x="100" y="61"/>
                    <a:pt x="100" y="60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101" y="58"/>
                    <a:pt x="100" y="58"/>
                    <a:pt x="101" y="57"/>
                  </a:cubicBezTo>
                  <a:cubicBezTo>
                    <a:pt x="101" y="57"/>
                    <a:pt x="101" y="60"/>
                    <a:pt x="101" y="59"/>
                  </a:cubicBezTo>
                  <a:cubicBezTo>
                    <a:pt x="102" y="60"/>
                    <a:pt x="102" y="60"/>
                    <a:pt x="102" y="59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2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60"/>
                  </a:cubicBezTo>
                  <a:cubicBezTo>
                    <a:pt x="104" y="61"/>
                    <a:pt x="104" y="61"/>
                    <a:pt x="104" y="61"/>
                  </a:cubicBezTo>
                  <a:cubicBezTo>
                    <a:pt x="104" y="61"/>
                    <a:pt x="104" y="59"/>
                    <a:pt x="104" y="59"/>
                  </a:cubicBezTo>
                  <a:cubicBezTo>
                    <a:pt x="106" y="60"/>
                    <a:pt x="108" y="58"/>
                    <a:pt x="108" y="57"/>
                  </a:cubicBezTo>
                  <a:cubicBezTo>
                    <a:pt x="108" y="57"/>
                    <a:pt x="108" y="58"/>
                    <a:pt x="108" y="58"/>
                  </a:cubicBezTo>
                  <a:cubicBezTo>
                    <a:pt x="108" y="57"/>
                    <a:pt x="108" y="56"/>
                    <a:pt x="109" y="57"/>
                  </a:cubicBezTo>
                  <a:cubicBezTo>
                    <a:pt x="109" y="56"/>
                    <a:pt x="109" y="58"/>
                    <a:pt x="110" y="58"/>
                  </a:cubicBezTo>
                  <a:cubicBezTo>
                    <a:pt x="110" y="58"/>
                    <a:pt x="110" y="56"/>
                    <a:pt x="109" y="56"/>
                  </a:cubicBezTo>
                  <a:cubicBezTo>
                    <a:pt x="111" y="59"/>
                    <a:pt x="111" y="55"/>
                    <a:pt x="113" y="56"/>
                  </a:cubicBezTo>
                  <a:cubicBezTo>
                    <a:pt x="113" y="56"/>
                    <a:pt x="113" y="57"/>
                    <a:pt x="113" y="57"/>
                  </a:cubicBezTo>
                  <a:cubicBezTo>
                    <a:pt x="114" y="56"/>
                    <a:pt x="114" y="55"/>
                    <a:pt x="115" y="53"/>
                  </a:cubicBezTo>
                  <a:cubicBezTo>
                    <a:pt x="115" y="55"/>
                    <a:pt x="115" y="55"/>
                    <a:pt x="115" y="55"/>
                  </a:cubicBezTo>
                  <a:cubicBezTo>
                    <a:pt x="115" y="55"/>
                    <a:pt x="116" y="55"/>
                    <a:pt x="116" y="54"/>
                  </a:cubicBezTo>
                  <a:cubicBezTo>
                    <a:pt x="115" y="52"/>
                    <a:pt x="116" y="51"/>
                    <a:pt x="116" y="51"/>
                  </a:cubicBezTo>
                  <a:cubicBezTo>
                    <a:pt x="116" y="51"/>
                    <a:pt x="116" y="51"/>
                    <a:pt x="116" y="51"/>
                  </a:cubicBezTo>
                  <a:cubicBezTo>
                    <a:pt x="117" y="50"/>
                    <a:pt x="117" y="50"/>
                    <a:pt x="117" y="50"/>
                  </a:cubicBezTo>
                  <a:cubicBezTo>
                    <a:pt x="118" y="51"/>
                    <a:pt x="117" y="51"/>
                    <a:pt x="117" y="52"/>
                  </a:cubicBezTo>
                  <a:cubicBezTo>
                    <a:pt x="118" y="54"/>
                    <a:pt x="119" y="53"/>
                    <a:pt x="119" y="53"/>
                  </a:cubicBezTo>
                  <a:cubicBezTo>
                    <a:pt x="119" y="51"/>
                    <a:pt x="119" y="51"/>
                    <a:pt x="119" y="51"/>
                  </a:cubicBezTo>
                  <a:cubicBezTo>
                    <a:pt x="120" y="51"/>
                    <a:pt x="120" y="53"/>
                    <a:pt x="120" y="53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48"/>
                    <a:pt x="121" y="50"/>
                    <a:pt x="121" y="51"/>
                  </a:cubicBezTo>
                  <a:cubicBezTo>
                    <a:pt x="122" y="50"/>
                    <a:pt x="122" y="47"/>
                    <a:pt x="122" y="45"/>
                  </a:cubicBezTo>
                  <a:cubicBezTo>
                    <a:pt x="122" y="46"/>
                    <a:pt x="123" y="44"/>
                    <a:pt x="123" y="44"/>
                  </a:cubicBezTo>
                  <a:cubicBezTo>
                    <a:pt x="124" y="45"/>
                    <a:pt x="123" y="44"/>
                    <a:pt x="123" y="45"/>
                  </a:cubicBezTo>
                  <a:cubicBezTo>
                    <a:pt x="124" y="47"/>
                    <a:pt x="124" y="47"/>
                    <a:pt x="124" y="47"/>
                  </a:cubicBezTo>
                  <a:cubicBezTo>
                    <a:pt x="123" y="47"/>
                    <a:pt x="125" y="49"/>
                    <a:pt x="125" y="50"/>
                  </a:cubicBezTo>
                  <a:cubicBezTo>
                    <a:pt x="125" y="49"/>
                    <a:pt x="126" y="49"/>
                    <a:pt x="127" y="50"/>
                  </a:cubicBezTo>
                  <a:cubicBezTo>
                    <a:pt x="126" y="47"/>
                    <a:pt x="128" y="48"/>
                    <a:pt x="127" y="45"/>
                  </a:cubicBezTo>
                  <a:cubicBezTo>
                    <a:pt x="128" y="45"/>
                    <a:pt x="128" y="47"/>
                    <a:pt x="129" y="48"/>
                  </a:cubicBezTo>
                  <a:cubicBezTo>
                    <a:pt x="129" y="46"/>
                    <a:pt x="131" y="47"/>
                    <a:pt x="131" y="46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2" y="46"/>
                    <a:pt x="134" y="46"/>
                    <a:pt x="133" y="43"/>
                  </a:cubicBezTo>
                  <a:cubicBezTo>
                    <a:pt x="134" y="45"/>
                    <a:pt x="134" y="45"/>
                    <a:pt x="134" y="45"/>
                  </a:cubicBezTo>
                  <a:cubicBezTo>
                    <a:pt x="135" y="45"/>
                    <a:pt x="133" y="42"/>
                    <a:pt x="134" y="43"/>
                  </a:cubicBezTo>
                  <a:cubicBezTo>
                    <a:pt x="135" y="44"/>
                    <a:pt x="135" y="44"/>
                    <a:pt x="135" y="44"/>
                  </a:cubicBezTo>
                  <a:cubicBezTo>
                    <a:pt x="135" y="43"/>
                    <a:pt x="136" y="45"/>
                    <a:pt x="136" y="43"/>
                  </a:cubicBezTo>
                  <a:cubicBezTo>
                    <a:pt x="136" y="44"/>
                    <a:pt x="136" y="44"/>
                    <a:pt x="136" y="44"/>
                  </a:cubicBezTo>
                  <a:cubicBezTo>
                    <a:pt x="137" y="43"/>
                    <a:pt x="138" y="43"/>
                    <a:pt x="137" y="41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139" y="44"/>
                    <a:pt x="138" y="41"/>
                    <a:pt x="139" y="41"/>
                  </a:cubicBezTo>
                  <a:cubicBezTo>
                    <a:pt x="139" y="42"/>
                    <a:pt x="140" y="42"/>
                    <a:pt x="139" y="42"/>
                  </a:cubicBezTo>
                  <a:cubicBezTo>
                    <a:pt x="139" y="41"/>
                    <a:pt x="140" y="41"/>
                    <a:pt x="140" y="40"/>
                  </a:cubicBezTo>
                  <a:cubicBezTo>
                    <a:pt x="142" y="42"/>
                    <a:pt x="142" y="42"/>
                    <a:pt x="142" y="42"/>
                  </a:cubicBezTo>
                  <a:cubicBezTo>
                    <a:pt x="145" y="41"/>
                    <a:pt x="148" y="39"/>
                    <a:pt x="150" y="36"/>
                  </a:cubicBezTo>
                  <a:cubicBezTo>
                    <a:pt x="152" y="38"/>
                    <a:pt x="150" y="38"/>
                    <a:pt x="151" y="39"/>
                  </a:cubicBezTo>
                  <a:cubicBezTo>
                    <a:pt x="150" y="37"/>
                    <a:pt x="151" y="38"/>
                    <a:pt x="152" y="37"/>
                  </a:cubicBezTo>
                  <a:cubicBezTo>
                    <a:pt x="152" y="37"/>
                    <a:pt x="152" y="37"/>
                    <a:pt x="152" y="37"/>
                  </a:cubicBezTo>
                  <a:cubicBezTo>
                    <a:pt x="152" y="37"/>
                    <a:pt x="153" y="38"/>
                    <a:pt x="153" y="37"/>
                  </a:cubicBezTo>
                  <a:cubicBezTo>
                    <a:pt x="153" y="37"/>
                    <a:pt x="153" y="37"/>
                    <a:pt x="153" y="37"/>
                  </a:cubicBezTo>
                  <a:cubicBezTo>
                    <a:pt x="153" y="35"/>
                    <a:pt x="155" y="38"/>
                    <a:pt x="154" y="36"/>
                  </a:cubicBezTo>
                  <a:cubicBezTo>
                    <a:pt x="155" y="37"/>
                    <a:pt x="155" y="37"/>
                    <a:pt x="155" y="37"/>
                  </a:cubicBezTo>
                  <a:cubicBezTo>
                    <a:pt x="154" y="35"/>
                    <a:pt x="156" y="37"/>
                    <a:pt x="156" y="35"/>
                  </a:cubicBezTo>
                  <a:cubicBezTo>
                    <a:pt x="156" y="36"/>
                    <a:pt x="156" y="36"/>
                    <a:pt x="156" y="36"/>
                  </a:cubicBezTo>
                  <a:cubicBezTo>
                    <a:pt x="157" y="36"/>
                    <a:pt x="156" y="32"/>
                    <a:pt x="157" y="34"/>
                  </a:cubicBezTo>
                  <a:cubicBezTo>
                    <a:pt x="157" y="33"/>
                    <a:pt x="158" y="32"/>
                    <a:pt x="157" y="31"/>
                  </a:cubicBezTo>
                  <a:cubicBezTo>
                    <a:pt x="158" y="33"/>
                    <a:pt x="158" y="33"/>
                    <a:pt x="158" y="33"/>
                  </a:cubicBezTo>
                  <a:cubicBezTo>
                    <a:pt x="160" y="30"/>
                    <a:pt x="163" y="29"/>
                    <a:pt x="162" y="26"/>
                  </a:cubicBezTo>
                  <a:cubicBezTo>
                    <a:pt x="163" y="27"/>
                    <a:pt x="163" y="27"/>
                    <a:pt x="163" y="27"/>
                  </a:cubicBezTo>
                  <a:cubicBezTo>
                    <a:pt x="163" y="24"/>
                    <a:pt x="167" y="27"/>
                    <a:pt x="165" y="23"/>
                  </a:cubicBezTo>
                  <a:cubicBezTo>
                    <a:pt x="164" y="21"/>
                    <a:pt x="164" y="21"/>
                    <a:pt x="164" y="21"/>
                  </a:cubicBezTo>
                  <a:cubicBezTo>
                    <a:pt x="166" y="23"/>
                    <a:pt x="166" y="23"/>
                    <a:pt x="166" y="23"/>
                  </a:cubicBezTo>
                  <a:cubicBezTo>
                    <a:pt x="165" y="21"/>
                    <a:pt x="167" y="21"/>
                    <a:pt x="166" y="20"/>
                  </a:cubicBezTo>
                  <a:cubicBezTo>
                    <a:pt x="166" y="21"/>
                    <a:pt x="166" y="21"/>
                    <a:pt x="167" y="21"/>
                  </a:cubicBezTo>
                  <a:cubicBezTo>
                    <a:pt x="167" y="21"/>
                    <a:pt x="166" y="19"/>
                    <a:pt x="167" y="19"/>
                  </a:cubicBezTo>
                  <a:cubicBezTo>
                    <a:pt x="167" y="20"/>
                    <a:pt x="167" y="20"/>
                    <a:pt x="167" y="20"/>
                  </a:cubicBezTo>
                  <a:cubicBezTo>
                    <a:pt x="171" y="20"/>
                    <a:pt x="176" y="17"/>
                    <a:pt x="174" y="13"/>
                  </a:cubicBezTo>
                  <a:cubicBezTo>
                    <a:pt x="174" y="12"/>
                    <a:pt x="177" y="14"/>
                    <a:pt x="177" y="14"/>
                  </a:cubicBezTo>
                  <a:cubicBezTo>
                    <a:pt x="175" y="10"/>
                    <a:pt x="181" y="9"/>
                    <a:pt x="177" y="5"/>
                  </a:cubicBezTo>
                  <a:close/>
                  <a:moveTo>
                    <a:pt x="10" y="32"/>
                  </a:moveTo>
                  <a:cubicBezTo>
                    <a:pt x="10" y="32"/>
                    <a:pt x="10" y="32"/>
                    <a:pt x="10" y="31"/>
                  </a:cubicBezTo>
                  <a:cubicBezTo>
                    <a:pt x="10" y="32"/>
                    <a:pt x="10" y="32"/>
                    <a:pt x="10" y="32"/>
                  </a:cubicBezTo>
                  <a:close/>
                  <a:moveTo>
                    <a:pt x="6" y="35"/>
                  </a:moveTo>
                  <a:cubicBezTo>
                    <a:pt x="6" y="35"/>
                    <a:pt x="6" y="35"/>
                    <a:pt x="5" y="35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5"/>
                    <a:pt x="6" y="35"/>
                  </a:cubicBezTo>
                  <a:close/>
                  <a:moveTo>
                    <a:pt x="10" y="35"/>
                  </a:move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lose/>
                  <a:moveTo>
                    <a:pt x="9" y="32"/>
                  </a:moveTo>
                  <a:cubicBezTo>
                    <a:pt x="9" y="33"/>
                    <a:pt x="8" y="33"/>
                    <a:pt x="8" y="33"/>
                  </a:cubicBezTo>
                  <a:cubicBezTo>
                    <a:pt x="9" y="31"/>
                    <a:pt x="10" y="31"/>
                    <a:pt x="10" y="32"/>
                  </a:cubicBezTo>
                  <a:cubicBezTo>
                    <a:pt x="9" y="33"/>
                    <a:pt x="9" y="34"/>
                    <a:pt x="9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9" y="34"/>
                    <a:pt x="9" y="32"/>
                  </a:cubicBezTo>
                  <a:close/>
                  <a:moveTo>
                    <a:pt x="7" y="35"/>
                  </a:moveTo>
                  <a:cubicBezTo>
                    <a:pt x="7" y="35"/>
                    <a:pt x="7" y="34"/>
                    <a:pt x="7" y="34"/>
                  </a:cubicBezTo>
                  <a:cubicBezTo>
                    <a:pt x="7" y="34"/>
                    <a:pt x="7" y="34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lose/>
                  <a:moveTo>
                    <a:pt x="7" y="35"/>
                  </a:move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6"/>
                  </a:cubicBezTo>
                  <a:cubicBezTo>
                    <a:pt x="8" y="36"/>
                    <a:pt x="9" y="35"/>
                    <a:pt x="9" y="35"/>
                  </a:cubicBezTo>
                  <a:cubicBezTo>
                    <a:pt x="9" y="35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9" y="36"/>
                    <a:pt x="8" y="36"/>
                    <a:pt x="7" y="35"/>
                  </a:cubicBezTo>
                  <a:close/>
                  <a:moveTo>
                    <a:pt x="9" y="36"/>
                  </a:move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7"/>
                  </a:cubicBezTo>
                  <a:cubicBezTo>
                    <a:pt x="10" y="36"/>
                    <a:pt x="9" y="36"/>
                    <a:pt x="9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567" name="Freeform 435"/>
            <p:cNvSpPr>
              <a:spLocks/>
            </p:cNvSpPr>
            <p:nvPr/>
          </p:nvSpPr>
          <p:spPr bwMode="auto">
            <a:xfrm>
              <a:off x="10025063" y="4881563"/>
              <a:ext cx="7937" cy="3175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1 h 1"/>
                <a:gd name="T4" fmla="*/ 2 w 2"/>
                <a:gd name="T5" fmla="*/ 0 h 1"/>
                <a:gd name="T6" fmla="*/ 1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568" name="Freeform 436"/>
            <p:cNvSpPr>
              <a:spLocks noEditPoints="1"/>
            </p:cNvSpPr>
            <p:nvPr/>
          </p:nvSpPr>
          <p:spPr bwMode="auto">
            <a:xfrm>
              <a:off x="9531350" y="2778125"/>
              <a:ext cx="1528762" cy="2152650"/>
            </a:xfrm>
            <a:custGeom>
              <a:avLst/>
              <a:gdLst>
                <a:gd name="T0" fmla="*/ 172 w 406"/>
                <a:gd name="T1" fmla="*/ 570 h 572"/>
                <a:gd name="T2" fmla="*/ 205 w 406"/>
                <a:gd name="T3" fmla="*/ 568 h 572"/>
                <a:gd name="T4" fmla="*/ 239 w 406"/>
                <a:gd name="T5" fmla="*/ 564 h 572"/>
                <a:gd name="T6" fmla="*/ 281 w 406"/>
                <a:gd name="T7" fmla="*/ 547 h 572"/>
                <a:gd name="T8" fmla="*/ 300 w 406"/>
                <a:gd name="T9" fmla="*/ 522 h 572"/>
                <a:gd name="T10" fmla="*/ 204 w 406"/>
                <a:gd name="T11" fmla="*/ 395 h 572"/>
                <a:gd name="T12" fmla="*/ 207 w 406"/>
                <a:gd name="T13" fmla="*/ 339 h 572"/>
                <a:gd name="T14" fmla="*/ 214 w 406"/>
                <a:gd name="T15" fmla="*/ 279 h 572"/>
                <a:gd name="T16" fmla="*/ 177 w 406"/>
                <a:gd name="T17" fmla="*/ 304 h 572"/>
                <a:gd name="T18" fmla="*/ 184 w 406"/>
                <a:gd name="T19" fmla="*/ 298 h 572"/>
                <a:gd name="T20" fmla="*/ 197 w 406"/>
                <a:gd name="T21" fmla="*/ 321 h 572"/>
                <a:gd name="T22" fmla="*/ 186 w 406"/>
                <a:gd name="T23" fmla="*/ 337 h 572"/>
                <a:gd name="T24" fmla="*/ 190 w 406"/>
                <a:gd name="T25" fmla="*/ 347 h 572"/>
                <a:gd name="T26" fmla="*/ 189 w 406"/>
                <a:gd name="T27" fmla="*/ 365 h 572"/>
                <a:gd name="T28" fmla="*/ 189 w 406"/>
                <a:gd name="T29" fmla="*/ 382 h 572"/>
                <a:gd name="T30" fmla="*/ 194 w 406"/>
                <a:gd name="T31" fmla="*/ 401 h 572"/>
                <a:gd name="T32" fmla="*/ 198 w 406"/>
                <a:gd name="T33" fmla="*/ 426 h 572"/>
                <a:gd name="T34" fmla="*/ 92 w 406"/>
                <a:gd name="T35" fmla="*/ 277 h 572"/>
                <a:gd name="T36" fmla="*/ 68 w 406"/>
                <a:gd name="T37" fmla="*/ 218 h 572"/>
                <a:gd name="T38" fmla="*/ 189 w 406"/>
                <a:gd name="T39" fmla="*/ 198 h 572"/>
                <a:gd name="T40" fmla="*/ 299 w 406"/>
                <a:gd name="T41" fmla="*/ 279 h 572"/>
                <a:gd name="T42" fmla="*/ 240 w 406"/>
                <a:gd name="T43" fmla="*/ 425 h 572"/>
                <a:gd name="T44" fmla="*/ 250 w 406"/>
                <a:gd name="T45" fmla="*/ 401 h 572"/>
                <a:gd name="T46" fmla="*/ 257 w 406"/>
                <a:gd name="T47" fmla="*/ 380 h 572"/>
                <a:gd name="T48" fmla="*/ 262 w 406"/>
                <a:gd name="T49" fmla="*/ 342 h 572"/>
                <a:gd name="T50" fmla="*/ 279 w 406"/>
                <a:gd name="T51" fmla="*/ 305 h 572"/>
                <a:gd name="T52" fmla="*/ 323 w 406"/>
                <a:gd name="T53" fmla="*/ 287 h 572"/>
                <a:gd name="T54" fmla="*/ 345 w 406"/>
                <a:gd name="T55" fmla="*/ 231 h 572"/>
                <a:gd name="T56" fmla="*/ 313 w 406"/>
                <a:gd name="T57" fmla="*/ 163 h 572"/>
                <a:gd name="T58" fmla="*/ 199 w 406"/>
                <a:gd name="T59" fmla="*/ 120 h 572"/>
                <a:gd name="T60" fmla="*/ 99 w 406"/>
                <a:gd name="T61" fmla="*/ 189 h 572"/>
                <a:gd name="T62" fmla="*/ 67 w 406"/>
                <a:gd name="T63" fmla="*/ 156 h 572"/>
                <a:gd name="T64" fmla="*/ 18 w 406"/>
                <a:gd name="T65" fmla="*/ 247 h 572"/>
                <a:gd name="T66" fmla="*/ 17 w 406"/>
                <a:gd name="T67" fmla="*/ 216 h 572"/>
                <a:gd name="T68" fmla="*/ 18 w 406"/>
                <a:gd name="T69" fmla="*/ 212 h 572"/>
                <a:gd name="T70" fmla="*/ 18 w 406"/>
                <a:gd name="T71" fmla="*/ 213 h 572"/>
                <a:gd name="T72" fmla="*/ 20 w 406"/>
                <a:gd name="T73" fmla="*/ 216 h 572"/>
                <a:gd name="T74" fmla="*/ 36 w 406"/>
                <a:gd name="T75" fmla="*/ 256 h 572"/>
                <a:gd name="T76" fmla="*/ 80 w 406"/>
                <a:gd name="T77" fmla="*/ 293 h 572"/>
                <a:gd name="T78" fmla="*/ 143 w 406"/>
                <a:gd name="T79" fmla="*/ 304 h 572"/>
                <a:gd name="T80" fmla="*/ 162 w 406"/>
                <a:gd name="T81" fmla="*/ 375 h 572"/>
                <a:gd name="T82" fmla="*/ 177 w 406"/>
                <a:gd name="T83" fmla="*/ 504 h 572"/>
                <a:gd name="T84" fmla="*/ 192 w 406"/>
                <a:gd name="T85" fmla="*/ 530 h 572"/>
                <a:gd name="T86" fmla="*/ 191 w 406"/>
                <a:gd name="T87" fmla="*/ 504 h 572"/>
                <a:gd name="T88" fmla="*/ 192 w 406"/>
                <a:gd name="T89" fmla="*/ 486 h 572"/>
                <a:gd name="T90" fmla="*/ 194 w 406"/>
                <a:gd name="T91" fmla="*/ 451 h 572"/>
                <a:gd name="T92" fmla="*/ 220 w 406"/>
                <a:gd name="T93" fmla="*/ 447 h 572"/>
                <a:gd name="T94" fmla="*/ 240 w 406"/>
                <a:gd name="T95" fmla="*/ 469 h 572"/>
                <a:gd name="T96" fmla="*/ 247 w 406"/>
                <a:gd name="T97" fmla="*/ 543 h 572"/>
                <a:gd name="T98" fmla="*/ 146 w 406"/>
                <a:gd name="T99" fmla="*/ 545 h 572"/>
                <a:gd name="T100" fmla="*/ 137 w 406"/>
                <a:gd name="T101" fmla="*/ 524 h 572"/>
                <a:gd name="T102" fmla="*/ 130 w 406"/>
                <a:gd name="T103" fmla="*/ 553 h 572"/>
                <a:gd name="T104" fmla="*/ 193 w 406"/>
                <a:gd name="T105" fmla="*/ 309 h 572"/>
                <a:gd name="T106" fmla="*/ 196 w 406"/>
                <a:gd name="T107" fmla="*/ 303 h 572"/>
                <a:gd name="T108" fmla="*/ 209 w 406"/>
                <a:gd name="T109" fmla="*/ 295 h 572"/>
                <a:gd name="T110" fmla="*/ 218 w 406"/>
                <a:gd name="T111" fmla="*/ 301 h 572"/>
                <a:gd name="T112" fmla="*/ 221 w 406"/>
                <a:gd name="T113" fmla="*/ 307 h 572"/>
                <a:gd name="T114" fmla="*/ 211 w 406"/>
                <a:gd name="T115" fmla="*/ 310 h 572"/>
                <a:gd name="T116" fmla="*/ 222 w 406"/>
                <a:gd name="T117" fmla="*/ 307 h 572"/>
                <a:gd name="T118" fmla="*/ 191 w 406"/>
                <a:gd name="T119" fmla="*/ 185 h 572"/>
                <a:gd name="T120" fmla="*/ 63 w 406"/>
                <a:gd name="T121" fmla="*/ 186 h 572"/>
                <a:gd name="T122" fmla="*/ 22 w 406"/>
                <a:gd name="T123" fmla="*/ 214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6" h="572">
                  <a:moveTo>
                    <a:pt x="135" y="564"/>
                  </a:moveTo>
                  <a:cubicBezTo>
                    <a:pt x="136" y="564"/>
                    <a:pt x="137" y="565"/>
                    <a:pt x="137" y="564"/>
                  </a:cubicBezTo>
                  <a:cubicBezTo>
                    <a:pt x="137" y="565"/>
                    <a:pt x="137" y="565"/>
                    <a:pt x="137" y="565"/>
                  </a:cubicBezTo>
                  <a:cubicBezTo>
                    <a:pt x="138" y="565"/>
                    <a:pt x="140" y="563"/>
                    <a:pt x="139" y="566"/>
                  </a:cubicBezTo>
                  <a:cubicBezTo>
                    <a:pt x="140" y="563"/>
                    <a:pt x="139" y="565"/>
                    <a:pt x="138" y="564"/>
                  </a:cubicBezTo>
                  <a:cubicBezTo>
                    <a:pt x="139" y="562"/>
                    <a:pt x="140" y="563"/>
                    <a:pt x="141" y="562"/>
                  </a:cubicBezTo>
                  <a:cubicBezTo>
                    <a:pt x="139" y="565"/>
                    <a:pt x="142" y="563"/>
                    <a:pt x="142" y="564"/>
                  </a:cubicBezTo>
                  <a:cubicBezTo>
                    <a:pt x="142" y="565"/>
                    <a:pt x="142" y="565"/>
                    <a:pt x="142" y="566"/>
                  </a:cubicBezTo>
                  <a:cubicBezTo>
                    <a:pt x="143" y="564"/>
                    <a:pt x="143" y="564"/>
                    <a:pt x="143" y="564"/>
                  </a:cubicBezTo>
                  <a:cubicBezTo>
                    <a:pt x="142" y="568"/>
                    <a:pt x="145" y="564"/>
                    <a:pt x="145" y="566"/>
                  </a:cubicBezTo>
                  <a:cubicBezTo>
                    <a:pt x="144" y="566"/>
                    <a:pt x="144" y="568"/>
                    <a:pt x="144" y="569"/>
                  </a:cubicBezTo>
                  <a:cubicBezTo>
                    <a:pt x="144" y="566"/>
                    <a:pt x="146" y="566"/>
                    <a:pt x="147" y="564"/>
                  </a:cubicBezTo>
                  <a:cubicBezTo>
                    <a:pt x="148" y="565"/>
                    <a:pt x="145" y="567"/>
                    <a:pt x="145" y="569"/>
                  </a:cubicBezTo>
                  <a:cubicBezTo>
                    <a:pt x="146" y="567"/>
                    <a:pt x="146" y="571"/>
                    <a:pt x="147" y="568"/>
                  </a:cubicBezTo>
                  <a:cubicBezTo>
                    <a:pt x="147" y="567"/>
                    <a:pt x="148" y="567"/>
                    <a:pt x="149" y="566"/>
                  </a:cubicBezTo>
                  <a:cubicBezTo>
                    <a:pt x="150" y="566"/>
                    <a:pt x="148" y="567"/>
                    <a:pt x="148" y="568"/>
                  </a:cubicBezTo>
                  <a:cubicBezTo>
                    <a:pt x="149" y="568"/>
                    <a:pt x="150" y="566"/>
                    <a:pt x="150" y="565"/>
                  </a:cubicBezTo>
                  <a:cubicBezTo>
                    <a:pt x="150" y="566"/>
                    <a:pt x="152" y="564"/>
                    <a:pt x="152" y="565"/>
                  </a:cubicBezTo>
                  <a:cubicBezTo>
                    <a:pt x="152" y="567"/>
                    <a:pt x="150" y="566"/>
                    <a:pt x="150" y="567"/>
                  </a:cubicBezTo>
                  <a:cubicBezTo>
                    <a:pt x="152" y="568"/>
                    <a:pt x="152" y="563"/>
                    <a:pt x="154" y="563"/>
                  </a:cubicBezTo>
                  <a:cubicBezTo>
                    <a:pt x="153" y="562"/>
                    <a:pt x="155" y="559"/>
                    <a:pt x="155" y="558"/>
                  </a:cubicBezTo>
                  <a:cubicBezTo>
                    <a:pt x="157" y="560"/>
                    <a:pt x="155" y="559"/>
                    <a:pt x="155" y="561"/>
                  </a:cubicBezTo>
                  <a:cubicBezTo>
                    <a:pt x="155" y="561"/>
                    <a:pt x="155" y="561"/>
                    <a:pt x="155" y="561"/>
                  </a:cubicBezTo>
                  <a:cubicBezTo>
                    <a:pt x="155" y="564"/>
                    <a:pt x="152" y="566"/>
                    <a:pt x="153" y="568"/>
                  </a:cubicBezTo>
                  <a:cubicBezTo>
                    <a:pt x="154" y="567"/>
                    <a:pt x="154" y="567"/>
                    <a:pt x="154" y="567"/>
                  </a:cubicBezTo>
                  <a:cubicBezTo>
                    <a:pt x="153" y="568"/>
                    <a:pt x="153" y="569"/>
                    <a:pt x="153" y="570"/>
                  </a:cubicBezTo>
                  <a:cubicBezTo>
                    <a:pt x="153" y="568"/>
                    <a:pt x="154" y="570"/>
                    <a:pt x="155" y="570"/>
                  </a:cubicBezTo>
                  <a:cubicBezTo>
                    <a:pt x="155" y="568"/>
                    <a:pt x="154" y="570"/>
                    <a:pt x="154" y="569"/>
                  </a:cubicBezTo>
                  <a:cubicBezTo>
                    <a:pt x="155" y="568"/>
                    <a:pt x="156" y="566"/>
                    <a:pt x="157" y="567"/>
                  </a:cubicBezTo>
                  <a:cubicBezTo>
                    <a:pt x="156" y="568"/>
                    <a:pt x="157" y="569"/>
                    <a:pt x="156" y="570"/>
                  </a:cubicBezTo>
                  <a:cubicBezTo>
                    <a:pt x="157" y="571"/>
                    <a:pt x="157" y="568"/>
                    <a:pt x="157" y="569"/>
                  </a:cubicBezTo>
                  <a:cubicBezTo>
                    <a:pt x="157" y="570"/>
                    <a:pt x="157" y="570"/>
                    <a:pt x="157" y="570"/>
                  </a:cubicBezTo>
                  <a:cubicBezTo>
                    <a:pt x="160" y="571"/>
                    <a:pt x="164" y="571"/>
                    <a:pt x="166" y="567"/>
                  </a:cubicBezTo>
                  <a:cubicBezTo>
                    <a:pt x="166" y="569"/>
                    <a:pt x="167" y="569"/>
                    <a:pt x="169" y="570"/>
                  </a:cubicBezTo>
                  <a:cubicBezTo>
                    <a:pt x="168" y="570"/>
                    <a:pt x="169" y="569"/>
                    <a:pt x="169" y="568"/>
                  </a:cubicBezTo>
                  <a:cubicBezTo>
                    <a:pt x="170" y="570"/>
                    <a:pt x="170" y="570"/>
                    <a:pt x="170" y="570"/>
                  </a:cubicBezTo>
                  <a:cubicBezTo>
                    <a:pt x="170" y="572"/>
                    <a:pt x="172" y="570"/>
                    <a:pt x="172" y="569"/>
                  </a:cubicBezTo>
                  <a:cubicBezTo>
                    <a:pt x="172" y="570"/>
                    <a:pt x="172" y="570"/>
                    <a:pt x="172" y="570"/>
                  </a:cubicBezTo>
                  <a:cubicBezTo>
                    <a:pt x="173" y="571"/>
                    <a:pt x="173" y="569"/>
                    <a:pt x="173" y="568"/>
                  </a:cubicBezTo>
                  <a:cubicBezTo>
                    <a:pt x="174" y="570"/>
                    <a:pt x="174" y="570"/>
                    <a:pt x="174" y="570"/>
                  </a:cubicBezTo>
                  <a:cubicBezTo>
                    <a:pt x="174" y="569"/>
                    <a:pt x="174" y="569"/>
                    <a:pt x="174" y="569"/>
                  </a:cubicBezTo>
                  <a:cubicBezTo>
                    <a:pt x="174" y="568"/>
                    <a:pt x="175" y="568"/>
                    <a:pt x="175" y="570"/>
                  </a:cubicBezTo>
                  <a:cubicBezTo>
                    <a:pt x="175" y="570"/>
                    <a:pt x="176" y="569"/>
                    <a:pt x="175" y="569"/>
                  </a:cubicBezTo>
                  <a:cubicBezTo>
                    <a:pt x="176" y="570"/>
                    <a:pt x="178" y="570"/>
                    <a:pt x="179" y="569"/>
                  </a:cubicBezTo>
                  <a:cubicBezTo>
                    <a:pt x="178" y="569"/>
                    <a:pt x="178" y="568"/>
                    <a:pt x="178" y="567"/>
                  </a:cubicBezTo>
                  <a:cubicBezTo>
                    <a:pt x="178" y="564"/>
                    <a:pt x="179" y="567"/>
                    <a:pt x="179" y="566"/>
                  </a:cubicBezTo>
                  <a:cubicBezTo>
                    <a:pt x="179" y="567"/>
                    <a:pt x="180" y="567"/>
                    <a:pt x="179" y="568"/>
                  </a:cubicBezTo>
                  <a:cubicBezTo>
                    <a:pt x="181" y="571"/>
                    <a:pt x="183" y="569"/>
                    <a:pt x="184" y="569"/>
                  </a:cubicBezTo>
                  <a:cubicBezTo>
                    <a:pt x="185" y="568"/>
                    <a:pt x="185" y="568"/>
                    <a:pt x="185" y="568"/>
                  </a:cubicBezTo>
                  <a:cubicBezTo>
                    <a:pt x="186" y="570"/>
                    <a:pt x="188" y="568"/>
                    <a:pt x="189" y="569"/>
                  </a:cubicBezTo>
                  <a:cubicBezTo>
                    <a:pt x="189" y="568"/>
                    <a:pt x="189" y="565"/>
                    <a:pt x="190" y="565"/>
                  </a:cubicBezTo>
                  <a:cubicBezTo>
                    <a:pt x="190" y="563"/>
                    <a:pt x="190" y="567"/>
                    <a:pt x="191" y="569"/>
                  </a:cubicBezTo>
                  <a:cubicBezTo>
                    <a:pt x="191" y="568"/>
                    <a:pt x="192" y="567"/>
                    <a:pt x="192" y="567"/>
                  </a:cubicBezTo>
                  <a:cubicBezTo>
                    <a:pt x="192" y="568"/>
                    <a:pt x="192" y="568"/>
                    <a:pt x="192" y="568"/>
                  </a:cubicBezTo>
                  <a:cubicBezTo>
                    <a:pt x="192" y="567"/>
                    <a:pt x="193" y="566"/>
                    <a:pt x="194" y="567"/>
                  </a:cubicBezTo>
                  <a:cubicBezTo>
                    <a:pt x="194" y="567"/>
                    <a:pt x="194" y="567"/>
                    <a:pt x="194" y="567"/>
                  </a:cubicBezTo>
                  <a:cubicBezTo>
                    <a:pt x="194" y="567"/>
                    <a:pt x="195" y="569"/>
                    <a:pt x="195" y="568"/>
                  </a:cubicBezTo>
                  <a:cubicBezTo>
                    <a:pt x="195" y="567"/>
                    <a:pt x="196" y="568"/>
                    <a:pt x="196" y="566"/>
                  </a:cubicBezTo>
                  <a:cubicBezTo>
                    <a:pt x="197" y="567"/>
                    <a:pt x="197" y="567"/>
                    <a:pt x="197" y="567"/>
                  </a:cubicBezTo>
                  <a:cubicBezTo>
                    <a:pt x="197" y="565"/>
                    <a:pt x="197" y="565"/>
                    <a:pt x="197" y="565"/>
                  </a:cubicBezTo>
                  <a:cubicBezTo>
                    <a:pt x="197" y="566"/>
                    <a:pt x="197" y="566"/>
                    <a:pt x="197" y="566"/>
                  </a:cubicBezTo>
                  <a:cubicBezTo>
                    <a:pt x="197" y="568"/>
                    <a:pt x="197" y="568"/>
                    <a:pt x="197" y="568"/>
                  </a:cubicBezTo>
                  <a:cubicBezTo>
                    <a:pt x="198" y="569"/>
                    <a:pt x="197" y="566"/>
                    <a:pt x="198" y="565"/>
                  </a:cubicBezTo>
                  <a:cubicBezTo>
                    <a:pt x="198" y="564"/>
                    <a:pt x="198" y="566"/>
                    <a:pt x="199" y="566"/>
                  </a:cubicBezTo>
                  <a:cubicBezTo>
                    <a:pt x="198" y="567"/>
                    <a:pt x="198" y="566"/>
                    <a:pt x="198" y="566"/>
                  </a:cubicBezTo>
                  <a:cubicBezTo>
                    <a:pt x="198" y="568"/>
                    <a:pt x="198" y="567"/>
                    <a:pt x="199" y="568"/>
                  </a:cubicBezTo>
                  <a:cubicBezTo>
                    <a:pt x="199" y="568"/>
                    <a:pt x="199" y="566"/>
                    <a:pt x="199" y="566"/>
                  </a:cubicBezTo>
                  <a:cubicBezTo>
                    <a:pt x="200" y="566"/>
                    <a:pt x="201" y="566"/>
                    <a:pt x="200" y="568"/>
                  </a:cubicBezTo>
                  <a:cubicBezTo>
                    <a:pt x="201" y="567"/>
                    <a:pt x="201" y="567"/>
                    <a:pt x="201" y="566"/>
                  </a:cubicBezTo>
                  <a:cubicBezTo>
                    <a:pt x="201" y="566"/>
                    <a:pt x="200" y="565"/>
                    <a:pt x="200" y="564"/>
                  </a:cubicBezTo>
                  <a:cubicBezTo>
                    <a:pt x="201" y="564"/>
                    <a:pt x="201" y="564"/>
                    <a:pt x="201" y="564"/>
                  </a:cubicBezTo>
                  <a:cubicBezTo>
                    <a:pt x="201" y="565"/>
                    <a:pt x="201" y="565"/>
                    <a:pt x="201" y="565"/>
                  </a:cubicBezTo>
                  <a:cubicBezTo>
                    <a:pt x="201" y="564"/>
                    <a:pt x="202" y="565"/>
                    <a:pt x="202" y="563"/>
                  </a:cubicBezTo>
                  <a:cubicBezTo>
                    <a:pt x="202" y="565"/>
                    <a:pt x="202" y="565"/>
                    <a:pt x="202" y="565"/>
                  </a:cubicBezTo>
                  <a:cubicBezTo>
                    <a:pt x="203" y="564"/>
                    <a:pt x="203" y="564"/>
                    <a:pt x="204" y="564"/>
                  </a:cubicBezTo>
                  <a:cubicBezTo>
                    <a:pt x="204" y="566"/>
                    <a:pt x="204" y="568"/>
                    <a:pt x="205" y="568"/>
                  </a:cubicBezTo>
                  <a:cubicBezTo>
                    <a:pt x="205" y="566"/>
                    <a:pt x="205" y="566"/>
                    <a:pt x="205" y="566"/>
                  </a:cubicBezTo>
                  <a:cubicBezTo>
                    <a:pt x="206" y="566"/>
                    <a:pt x="206" y="566"/>
                    <a:pt x="206" y="567"/>
                  </a:cubicBezTo>
                  <a:cubicBezTo>
                    <a:pt x="207" y="568"/>
                    <a:pt x="207" y="562"/>
                    <a:pt x="209" y="564"/>
                  </a:cubicBezTo>
                  <a:cubicBezTo>
                    <a:pt x="208" y="566"/>
                    <a:pt x="209" y="566"/>
                    <a:pt x="209" y="567"/>
                  </a:cubicBezTo>
                  <a:cubicBezTo>
                    <a:pt x="209" y="566"/>
                    <a:pt x="209" y="566"/>
                    <a:pt x="209" y="566"/>
                  </a:cubicBezTo>
                  <a:cubicBezTo>
                    <a:pt x="209" y="565"/>
                    <a:pt x="209" y="567"/>
                    <a:pt x="209" y="566"/>
                  </a:cubicBezTo>
                  <a:cubicBezTo>
                    <a:pt x="208" y="564"/>
                    <a:pt x="209" y="565"/>
                    <a:pt x="209" y="564"/>
                  </a:cubicBezTo>
                  <a:cubicBezTo>
                    <a:pt x="211" y="569"/>
                    <a:pt x="213" y="565"/>
                    <a:pt x="215" y="567"/>
                  </a:cubicBezTo>
                  <a:cubicBezTo>
                    <a:pt x="215" y="565"/>
                    <a:pt x="216" y="567"/>
                    <a:pt x="216" y="566"/>
                  </a:cubicBezTo>
                  <a:cubicBezTo>
                    <a:pt x="216" y="568"/>
                    <a:pt x="217" y="565"/>
                    <a:pt x="217" y="567"/>
                  </a:cubicBezTo>
                  <a:cubicBezTo>
                    <a:pt x="217" y="564"/>
                    <a:pt x="217" y="564"/>
                    <a:pt x="217" y="564"/>
                  </a:cubicBezTo>
                  <a:cubicBezTo>
                    <a:pt x="218" y="566"/>
                    <a:pt x="218" y="560"/>
                    <a:pt x="219" y="563"/>
                  </a:cubicBezTo>
                  <a:cubicBezTo>
                    <a:pt x="220" y="564"/>
                    <a:pt x="219" y="565"/>
                    <a:pt x="219" y="565"/>
                  </a:cubicBezTo>
                  <a:cubicBezTo>
                    <a:pt x="220" y="568"/>
                    <a:pt x="221" y="563"/>
                    <a:pt x="222" y="566"/>
                  </a:cubicBezTo>
                  <a:cubicBezTo>
                    <a:pt x="222" y="565"/>
                    <a:pt x="221" y="563"/>
                    <a:pt x="222" y="562"/>
                  </a:cubicBezTo>
                  <a:cubicBezTo>
                    <a:pt x="223" y="563"/>
                    <a:pt x="224" y="565"/>
                    <a:pt x="224" y="565"/>
                  </a:cubicBezTo>
                  <a:cubicBezTo>
                    <a:pt x="224" y="565"/>
                    <a:pt x="224" y="564"/>
                    <a:pt x="225" y="565"/>
                  </a:cubicBezTo>
                  <a:cubicBezTo>
                    <a:pt x="225" y="565"/>
                    <a:pt x="225" y="565"/>
                    <a:pt x="225" y="566"/>
                  </a:cubicBezTo>
                  <a:cubicBezTo>
                    <a:pt x="226" y="566"/>
                    <a:pt x="226" y="565"/>
                    <a:pt x="227" y="564"/>
                  </a:cubicBezTo>
                  <a:cubicBezTo>
                    <a:pt x="227" y="566"/>
                    <a:pt x="229" y="565"/>
                    <a:pt x="230" y="566"/>
                  </a:cubicBezTo>
                  <a:cubicBezTo>
                    <a:pt x="230" y="563"/>
                    <a:pt x="231" y="567"/>
                    <a:pt x="231" y="564"/>
                  </a:cubicBezTo>
                  <a:cubicBezTo>
                    <a:pt x="231" y="564"/>
                    <a:pt x="231" y="564"/>
                    <a:pt x="231" y="564"/>
                  </a:cubicBezTo>
                  <a:cubicBezTo>
                    <a:pt x="232" y="564"/>
                    <a:pt x="232" y="562"/>
                    <a:pt x="232" y="561"/>
                  </a:cubicBezTo>
                  <a:cubicBezTo>
                    <a:pt x="232" y="563"/>
                    <a:pt x="232" y="563"/>
                    <a:pt x="232" y="563"/>
                  </a:cubicBezTo>
                  <a:cubicBezTo>
                    <a:pt x="232" y="566"/>
                    <a:pt x="234" y="564"/>
                    <a:pt x="234" y="565"/>
                  </a:cubicBezTo>
                  <a:cubicBezTo>
                    <a:pt x="233" y="563"/>
                    <a:pt x="234" y="565"/>
                    <a:pt x="234" y="563"/>
                  </a:cubicBezTo>
                  <a:cubicBezTo>
                    <a:pt x="235" y="563"/>
                    <a:pt x="235" y="563"/>
                    <a:pt x="235" y="563"/>
                  </a:cubicBezTo>
                  <a:cubicBezTo>
                    <a:pt x="235" y="562"/>
                    <a:pt x="235" y="562"/>
                    <a:pt x="236" y="561"/>
                  </a:cubicBezTo>
                  <a:cubicBezTo>
                    <a:pt x="236" y="561"/>
                    <a:pt x="236" y="564"/>
                    <a:pt x="236" y="563"/>
                  </a:cubicBezTo>
                  <a:cubicBezTo>
                    <a:pt x="237" y="564"/>
                    <a:pt x="237" y="564"/>
                    <a:pt x="237" y="563"/>
                  </a:cubicBezTo>
                  <a:cubicBezTo>
                    <a:pt x="237" y="563"/>
                    <a:pt x="237" y="563"/>
                    <a:pt x="237" y="563"/>
                  </a:cubicBezTo>
                  <a:cubicBezTo>
                    <a:pt x="237" y="563"/>
                    <a:pt x="237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4"/>
                    <a:pt x="238" y="563"/>
                    <a:pt x="238" y="563"/>
                  </a:cubicBezTo>
                  <a:cubicBezTo>
                    <a:pt x="238" y="563"/>
                    <a:pt x="239" y="563"/>
                    <a:pt x="239" y="564"/>
                  </a:cubicBezTo>
                  <a:cubicBezTo>
                    <a:pt x="239" y="565"/>
                    <a:pt x="239" y="565"/>
                    <a:pt x="239" y="565"/>
                  </a:cubicBezTo>
                  <a:cubicBezTo>
                    <a:pt x="239" y="565"/>
                    <a:pt x="240" y="563"/>
                    <a:pt x="240" y="563"/>
                  </a:cubicBezTo>
                  <a:cubicBezTo>
                    <a:pt x="242" y="564"/>
                    <a:pt x="244" y="562"/>
                    <a:pt x="245" y="561"/>
                  </a:cubicBezTo>
                  <a:cubicBezTo>
                    <a:pt x="244" y="561"/>
                    <a:pt x="244" y="562"/>
                    <a:pt x="244" y="562"/>
                  </a:cubicBezTo>
                  <a:cubicBezTo>
                    <a:pt x="245" y="561"/>
                    <a:pt x="245" y="560"/>
                    <a:pt x="245" y="561"/>
                  </a:cubicBezTo>
                  <a:cubicBezTo>
                    <a:pt x="246" y="560"/>
                    <a:pt x="246" y="562"/>
                    <a:pt x="247" y="562"/>
                  </a:cubicBezTo>
                  <a:cubicBezTo>
                    <a:pt x="247" y="562"/>
                    <a:pt x="247" y="560"/>
                    <a:pt x="247" y="561"/>
                  </a:cubicBezTo>
                  <a:cubicBezTo>
                    <a:pt x="248" y="563"/>
                    <a:pt x="249" y="559"/>
                    <a:pt x="251" y="560"/>
                  </a:cubicBezTo>
                  <a:cubicBezTo>
                    <a:pt x="251" y="560"/>
                    <a:pt x="251" y="561"/>
                    <a:pt x="251" y="561"/>
                  </a:cubicBezTo>
                  <a:cubicBezTo>
                    <a:pt x="252" y="560"/>
                    <a:pt x="253" y="560"/>
                    <a:pt x="253" y="558"/>
                  </a:cubicBezTo>
                  <a:cubicBezTo>
                    <a:pt x="253" y="559"/>
                    <a:pt x="253" y="559"/>
                    <a:pt x="253" y="559"/>
                  </a:cubicBezTo>
                  <a:cubicBezTo>
                    <a:pt x="254" y="559"/>
                    <a:pt x="255" y="559"/>
                    <a:pt x="255" y="557"/>
                  </a:cubicBezTo>
                  <a:cubicBezTo>
                    <a:pt x="254" y="557"/>
                    <a:pt x="255" y="558"/>
                    <a:pt x="255" y="558"/>
                  </a:cubicBezTo>
                  <a:cubicBezTo>
                    <a:pt x="254" y="557"/>
                    <a:pt x="255" y="555"/>
                    <a:pt x="255" y="555"/>
                  </a:cubicBezTo>
                  <a:cubicBezTo>
                    <a:pt x="255" y="556"/>
                    <a:pt x="255" y="556"/>
                    <a:pt x="255" y="556"/>
                  </a:cubicBezTo>
                  <a:cubicBezTo>
                    <a:pt x="256" y="555"/>
                    <a:pt x="256" y="555"/>
                    <a:pt x="257" y="554"/>
                  </a:cubicBezTo>
                  <a:cubicBezTo>
                    <a:pt x="257" y="555"/>
                    <a:pt x="256" y="555"/>
                    <a:pt x="257" y="556"/>
                  </a:cubicBezTo>
                  <a:cubicBezTo>
                    <a:pt x="257" y="558"/>
                    <a:pt x="259" y="557"/>
                    <a:pt x="259" y="557"/>
                  </a:cubicBezTo>
                  <a:cubicBezTo>
                    <a:pt x="259" y="555"/>
                    <a:pt x="259" y="555"/>
                    <a:pt x="259" y="555"/>
                  </a:cubicBezTo>
                  <a:cubicBezTo>
                    <a:pt x="260" y="555"/>
                    <a:pt x="260" y="557"/>
                    <a:pt x="260" y="557"/>
                  </a:cubicBezTo>
                  <a:cubicBezTo>
                    <a:pt x="261" y="551"/>
                    <a:pt x="261" y="551"/>
                    <a:pt x="261" y="551"/>
                  </a:cubicBezTo>
                  <a:cubicBezTo>
                    <a:pt x="260" y="552"/>
                    <a:pt x="262" y="553"/>
                    <a:pt x="261" y="555"/>
                  </a:cubicBezTo>
                  <a:cubicBezTo>
                    <a:pt x="263" y="554"/>
                    <a:pt x="263" y="551"/>
                    <a:pt x="263" y="549"/>
                  </a:cubicBezTo>
                  <a:cubicBezTo>
                    <a:pt x="263" y="550"/>
                    <a:pt x="264" y="548"/>
                    <a:pt x="265" y="548"/>
                  </a:cubicBezTo>
                  <a:cubicBezTo>
                    <a:pt x="265" y="549"/>
                    <a:pt x="264" y="548"/>
                    <a:pt x="264" y="549"/>
                  </a:cubicBezTo>
                  <a:cubicBezTo>
                    <a:pt x="266" y="550"/>
                    <a:pt x="266" y="550"/>
                    <a:pt x="266" y="550"/>
                  </a:cubicBezTo>
                  <a:cubicBezTo>
                    <a:pt x="265" y="551"/>
                    <a:pt x="266" y="553"/>
                    <a:pt x="266" y="554"/>
                  </a:cubicBezTo>
                  <a:cubicBezTo>
                    <a:pt x="266" y="553"/>
                    <a:pt x="268" y="553"/>
                    <a:pt x="269" y="553"/>
                  </a:cubicBezTo>
                  <a:cubicBezTo>
                    <a:pt x="268" y="551"/>
                    <a:pt x="270" y="552"/>
                    <a:pt x="270" y="549"/>
                  </a:cubicBezTo>
                  <a:cubicBezTo>
                    <a:pt x="271" y="549"/>
                    <a:pt x="271" y="551"/>
                    <a:pt x="271" y="552"/>
                  </a:cubicBezTo>
                  <a:cubicBezTo>
                    <a:pt x="272" y="550"/>
                    <a:pt x="274" y="550"/>
                    <a:pt x="275" y="550"/>
                  </a:cubicBezTo>
                  <a:cubicBezTo>
                    <a:pt x="275" y="550"/>
                    <a:pt x="275" y="550"/>
                    <a:pt x="275" y="550"/>
                  </a:cubicBezTo>
                  <a:cubicBezTo>
                    <a:pt x="275" y="549"/>
                    <a:pt x="277" y="549"/>
                    <a:pt x="277" y="547"/>
                  </a:cubicBezTo>
                  <a:cubicBezTo>
                    <a:pt x="278" y="548"/>
                    <a:pt x="278" y="548"/>
                    <a:pt x="278" y="548"/>
                  </a:cubicBezTo>
                  <a:cubicBezTo>
                    <a:pt x="279" y="549"/>
                    <a:pt x="277" y="545"/>
                    <a:pt x="278" y="546"/>
                  </a:cubicBezTo>
                  <a:cubicBezTo>
                    <a:pt x="279" y="547"/>
                    <a:pt x="279" y="547"/>
                    <a:pt x="279" y="547"/>
                  </a:cubicBezTo>
                  <a:cubicBezTo>
                    <a:pt x="279" y="546"/>
                    <a:pt x="281" y="548"/>
                    <a:pt x="281" y="546"/>
                  </a:cubicBezTo>
                  <a:cubicBezTo>
                    <a:pt x="281" y="547"/>
                    <a:pt x="281" y="547"/>
                    <a:pt x="281" y="547"/>
                  </a:cubicBezTo>
                  <a:cubicBezTo>
                    <a:pt x="281" y="546"/>
                    <a:pt x="282" y="546"/>
                    <a:pt x="282" y="544"/>
                  </a:cubicBezTo>
                  <a:cubicBezTo>
                    <a:pt x="283" y="546"/>
                    <a:pt x="283" y="546"/>
                    <a:pt x="283" y="546"/>
                  </a:cubicBezTo>
                  <a:cubicBezTo>
                    <a:pt x="284" y="547"/>
                    <a:pt x="283" y="544"/>
                    <a:pt x="284" y="544"/>
                  </a:cubicBezTo>
                  <a:cubicBezTo>
                    <a:pt x="284" y="544"/>
                    <a:pt x="285" y="545"/>
                    <a:pt x="285" y="545"/>
                  </a:cubicBezTo>
                  <a:cubicBezTo>
                    <a:pt x="285" y="544"/>
                    <a:pt x="286" y="544"/>
                    <a:pt x="286" y="543"/>
                  </a:cubicBezTo>
                  <a:cubicBezTo>
                    <a:pt x="288" y="545"/>
                    <a:pt x="288" y="545"/>
                    <a:pt x="288" y="545"/>
                  </a:cubicBezTo>
                  <a:cubicBezTo>
                    <a:pt x="291" y="543"/>
                    <a:pt x="295" y="541"/>
                    <a:pt x="298" y="537"/>
                  </a:cubicBezTo>
                  <a:cubicBezTo>
                    <a:pt x="300" y="539"/>
                    <a:pt x="298" y="539"/>
                    <a:pt x="299" y="540"/>
                  </a:cubicBezTo>
                  <a:cubicBezTo>
                    <a:pt x="298" y="538"/>
                    <a:pt x="299" y="539"/>
                    <a:pt x="300" y="538"/>
                  </a:cubicBezTo>
                  <a:cubicBezTo>
                    <a:pt x="300" y="538"/>
                    <a:pt x="300" y="538"/>
                    <a:pt x="300" y="538"/>
                  </a:cubicBezTo>
                  <a:cubicBezTo>
                    <a:pt x="300" y="538"/>
                    <a:pt x="301" y="539"/>
                    <a:pt x="302" y="538"/>
                  </a:cubicBezTo>
                  <a:cubicBezTo>
                    <a:pt x="301" y="537"/>
                    <a:pt x="301" y="537"/>
                    <a:pt x="301" y="537"/>
                  </a:cubicBezTo>
                  <a:cubicBezTo>
                    <a:pt x="301" y="536"/>
                    <a:pt x="304" y="539"/>
                    <a:pt x="303" y="536"/>
                  </a:cubicBezTo>
                  <a:cubicBezTo>
                    <a:pt x="304" y="537"/>
                    <a:pt x="304" y="537"/>
                    <a:pt x="304" y="537"/>
                  </a:cubicBezTo>
                  <a:cubicBezTo>
                    <a:pt x="303" y="535"/>
                    <a:pt x="305" y="538"/>
                    <a:pt x="305" y="535"/>
                  </a:cubicBezTo>
                  <a:cubicBezTo>
                    <a:pt x="305" y="536"/>
                    <a:pt x="305" y="536"/>
                    <a:pt x="305" y="536"/>
                  </a:cubicBezTo>
                  <a:cubicBezTo>
                    <a:pt x="306" y="536"/>
                    <a:pt x="305" y="532"/>
                    <a:pt x="306" y="534"/>
                  </a:cubicBezTo>
                  <a:cubicBezTo>
                    <a:pt x="307" y="533"/>
                    <a:pt x="307" y="532"/>
                    <a:pt x="306" y="530"/>
                  </a:cubicBezTo>
                  <a:cubicBezTo>
                    <a:pt x="308" y="533"/>
                    <a:pt x="308" y="533"/>
                    <a:pt x="308" y="533"/>
                  </a:cubicBezTo>
                  <a:cubicBezTo>
                    <a:pt x="310" y="530"/>
                    <a:pt x="313" y="528"/>
                    <a:pt x="314" y="524"/>
                  </a:cubicBezTo>
                  <a:cubicBezTo>
                    <a:pt x="314" y="525"/>
                    <a:pt x="314" y="525"/>
                    <a:pt x="314" y="525"/>
                  </a:cubicBezTo>
                  <a:cubicBezTo>
                    <a:pt x="314" y="522"/>
                    <a:pt x="319" y="525"/>
                    <a:pt x="317" y="521"/>
                  </a:cubicBezTo>
                  <a:cubicBezTo>
                    <a:pt x="316" y="519"/>
                    <a:pt x="316" y="519"/>
                    <a:pt x="316" y="519"/>
                  </a:cubicBezTo>
                  <a:cubicBezTo>
                    <a:pt x="318" y="520"/>
                    <a:pt x="318" y="520"/>
                    <a:pt x="318" y="520"/>
                  </a:cubicBezTo>
                  <a:cubicBezTo>
                    <a:pt x="317" y="519"/>
                    <a:pt x="319" y="519"/>
                    <a:pt x="318" y="518"/>
                  </a:cubicBezTo>
                  <a:cubicBezTo>
                    <a:pt x="318" y="518"/>
                    <a:pt x="318" y="519"/>
                    <a:pt x="319" y="519"/>
                  </a:cubicBezTo>
                  <a:cubicBezTo>
                    <a:pt x="320" y="519"/>
                    <a:pt x="318" y="516"/>
                    <a:pt x="319" y="516"/>
                  </a:cubicBezTo>
                  <a:cubicBezTo>
                    <a:pt x="320" y="517"/>
                    <a:pt x="320" y="517"/>
                    <a:pt x="320" y="517"/>
                  </a:cubicBezTo>
                  <a:cubicBezTo>
                    <a:pt x="324" y="517"/>
                    <a:pt x="329" y="511"/>
                    <a:pt x="325" y="508"/>
                  </a:cubicBezTo>
                  <a:cubicBezTo>
                    <a:pt x="324" y="507"/>
                    <a:pt x="327" y="507"/>
                    <a:pt x="327" y="507"/>
                  </a:cubicBezTo>
                  <a:cubicBezTo>
                    <a:pt x="323" y="505"/>
                    <a:pt x="324" y="499"/>
                    <a:pt x="317" y="501"/>
                  </a:cubicBezTo>
                  <a:cubicBezTo>
                    <a:pt x="315" y="501"/>
                    <a:pt x="312" y="506"/>
                    <a:pt x="312" y="506"/>
                  </a:cubicBezTo>
                  <a:cubicBezTo>
                    <a:pt x="318" y="506"/>
                    <a:pt x="315" y="512"/>
                    <a:pt x="315" y="509"/>
                  </a:cubicBezTo>
                  <a:cubicBezTo>
                    <a:pt x="313" y="508"/>
                    <a:pt x="315" y="509"/>
                    <a:pt x="313" y="509"/>
                  </a:cubicBezTo>
                  <a:cubicBezTo>
                    <a:pt x="312" y="512"/>
                    <a:pt x="303" y="513"/>
                    <a:pt x="299" y="519"/>
                  </a:cubicBezTo>
                  <a:cubicBezTo>
                    <a:pt x="300" y="519"/>
                    <a:pt x="300" y="520"/>
                    <a:pt x="300" y="521"/>
                  </a:cubicBezTo>
                  <a:cubicBezTo>
                    <a:pt x="299" y="520"/>
                    <a:pt x="299" y="520"/>
                    <a:pt x="299" y="520"/>
                  </a:cubicBezTo>
                  <a:cubicBezTo>
                    <a:pt x="300" y="522"/>
                    <a:pt x="300" y="522"/>
                    <a:pt x="300" y="522"/>
                  </a:cubicBezTo>
                  <a:cubicBezTo>
                    <a:pt x="299" y="522"/>
                    <a:pt x="298" y="521"/>
                    <a:pt x="299" y="520"/>
                  </a:cubicBezTo>
                  <a:cubicBezTo>
                    <a:pt x="296" y="522"/>
                    <a:pt x="294" y="524"/>
                    <a:pt x="292" y="525"/>
                  </a:cubicBezTo>
                  <a:cubicBezTo>
                    <a:pt x="293" y="527"/>
                    <a:pt x="291" y="526"/>
                    <a:pt x="292" y="528"/>
                  </a:cubicBezTo>
                  <a:cubicBezTo>
                    <a:pt x="291" y="527"/>
                    <a:pt x="291" y="527"/>
                    <a:pt x="291" y="527"/>
                  </a:cubicBezTo>
                  <a:cubicBezTo>
                    <a:pt x="290" y="529"/>
                    <a:pt x="290" y="529"/>
                    <a:pt x="287" y="527"/>
                  </a:cubicBezTo>
                  <a:cubicBezTo>
                    <a:pt x="280" y="529"/>
                    <a:pt x="275" y="533"/>
                    <a:pt x="268" y="535"/>
                  </a:cubicBezTo>
                  <a:cubicBezTo>
                    <a:pt x="263" y="536"/>
                    <a:pt x="259" y="538"/>
                    <a:pt x="255" y="540"/>
                  </a:cubicBezTo>
                  <a:cubicBezTo>
                    <a:pt x="255" y="537"/>
                    <a:pt x="256" y="534"/>
                    <a:pt x="257" y="531"/>
                  </a:cubicBezTo>
                  <a:cubicBezTo>
                    <a:pt x="257" y="529"/>
                    <a:pt x="255" y="527"/>
                    <a:pt x="256" y="525"/>
                  </a:cubicBezTo>
                  <a:cubicBezTo>
                    <a:pt x="255" y="519"/>
                    <a:pt x="260" y="512"/>
                    <a:pt x="257" y="505"/>
                  </a:cubicBezTo>
                  <a:cubicBezTo>
                    <a:pt x="257" y="505"/>
                    <a:pt x="256" y="505"/>
                    <a:pt x="255" y="504"/>
                  </a:cubicBezTo>
                  <a:cubicBezTo>
                    <a:pt x="256" y="504"/>
                    <a:pt x="256" y="504"/>
                    <a:pt x="256" y="504"/>
                  </a:cubicBezTo>
                  <a:cubicBezTo>
                    <a:pt x="254" y="504"/>
                    <a:pt x="254" y="504"/>
                    <a:pt x="254" y="504"/>
                  </a:cubicBezTo>
                  <a:cubicBezTo>
                    <a:pt x="254" y="503"/>
                    <a:pt x="256" y="504"/>
                    <a:pt x="256" y="504"/>
                  </a:cubicBezTo>
                  <a:cubicBezTo>
                    <a:pt x="256" y="501"/>
                    <a:pt x="256" y="499"/>
                    <a:pt x="256" y="496"/>
                  </a:cubicBezTo>
                  <a:cubicBezTo>
                    <a:pt x="254" y="496"/>
                    <a:pt x="256" y="494"/>
                    <a:pt x="254" y="494"/>
                  </a:cubicBezTo>
                  <a:cubicBezTo>
                    <a:pt x="255" y="494"/>
                    <a:pt x="255" y="494"/>
                    <a:pt x="255" y="494"/>
                  </a:cubicBezTo>
                  <a:cubicBezTo>
                    <a:pt x="254" y="492"/>
                    <a:pt x="254" y="492"/>
                    <a:pt x="257" y="491"/>
                  </a:cubicBezTo>
                  <a:cubicBezTo>
                    <a:pt x="259" y="481"/>
                    <a:pt x="257" y="475"/>
                    <a:pt x="256" y="465"/>
                  </a:cubicBezTo>
                  <a:cubicBezTo>
                    <a:pt x="254" y="457"/>
                    <a:pt x="250" y="447"/>
                    <a:pt x="242" y="440"/>
                  </a:cubicBezTo>
                  <a:cubicBezTo>
                    <a:pt x="242" y="440"/>
                    <a:pt x="242" y="440"/>
                    <a:pt x="242" y="440"/>
                  </a:cubicBezTo>
                  <a:cubicBezTo>
                    <a:pt x="242" y="440"/>
                    <a:pt x="242" y="440"/>
                    <a:pt x="242" y="440"/>
                  </a:cubicBezTo>
                  <a:cubicBezTo>
                    <a:pt x="241" y="439"/>
                    <a:pt x="241" y="439"/>
                    <a:pt x="240" y="438"/>
                  </a:cubicBezTo>
                  <a:cubicBezTo>
                    <a:pt x="237" y="440"/>
                    <a:pt x="236" y="437"/>
                    <a:pt x="233" y="438"/>
                  </a:cubicBezTo>
                  <a:cubicBezTo>
                    <a:pt x="234" y="437"/>
                    <a:pt x="234" y="437"/>
                    <a:pt x="234" y="437"/>
                  </a:cubicBezTo>
                  <a:cubicBezTo>
                    <a:pt x="232" y="438"/>
                    <a:pt x="232" y="436"/>
                    <a:pt x="232" y="434"/>
                  </a:cubicBezTo>
                  <a:cubicBezTo>
                    <a:pt x="231" y="435"/>
                    <a:pt x="231" y="434"/>
                    <a:pt x="230" y="436"/>
                  </a:cubicBezTo>
                  <a:cubicBezTo>
                    <a:pt x="228" y="437"/>
                    <a:pt x="230" y="433"/>
                    <a:pt x="229" y="433"/>
                  </a:cubicBezTo>
                  <a:cubicBezTo>
                    <a:pt x="229" y="432"/>
                    <a:pt x="228" y="434"/>
                    <a:pt x="228" y="433"/>
                  </a:cubicBezTo>
                  <a:cubicBezTo>
                    <a:pt x="225" y="435"/>
                    <a:pt x="229" y="433"/>
                    <a:pt x="227" y="429"/>
                  </a:cubicBezTo>
                  <a:cubicBezTo>
                    <a:pt x="223" y="428"/>
                    <a:pt x="219" y="429"/>
                    <a:pt x="215" y="428"/>
                  </a:cubicBezTo>
                  <a:cubicBezTo>
                    <a:pt x="214" y="427"/>
                    <a:pt x="214" y="425"/>
                    <a:pt x="214" y="424"/>
                  </a:cubicBezTo>
                  <a:cubicBezTo>
                    <a:pt x="212" y="424"/>
                    <a:pt x="214" y="423"/>
                    <a:pt x="212" y="424"/>
                  </a:cubicBezTo>
                  <a:cubicBezTo>
                    <a:pt x="213" y="424"/>
                    <a:pt x="213" y="424"/>
                    <a:pt x="213" y="424"/>
                  </a:cubicBezTo>
                  <a:cubicBezTo>
                    <a:pt x="212" y="423"/>
                    <a:pt x="211" y="423"/>
                    <a:pt x="214" y="421"/>
                  </a:cubicBezTo>
                  <a:cubicBezTo>
                    <a:pt x="216" y="417"/>
                    <a:pt x="214" y="413"/>
                    <a:pt x="214" y="409"/>
                  </a:cubicBezTo>
                  <a:cubicBezTo>
                    <a:pt x="213" y="405"/>
                    <a:pt x="211" y="401"/>
                    <a:pt x="210" y="397"/>
                  </a:cubicBezTo>
                  <a:cubicBezTo>
                    <a:pt x="206" y="397"/>
                    <a:pt x="207" y="396"/>
                    <a:pt x="204" y="395"/>
                  </a:cubicBezTo>
                  <a:cubicBezTo>
                    <a:pt x="206" y="395"/>
                    <a:pt x="206" y="395"/>
                    <a:pt x="206" y="395"/>
                  </a:cubicBezTo>
                  <a:cubicBezTo>
                    <a:pt x="204" y="395"/>
                    <a:pt x="206" y="394"/>
                    <a:pt x="207" y="394"/>
                  </a:cubicBezTo>
                  <a:cubicBezTo>
                    <a:pt x="206" y="394"/>
                    <a:pt x="207" y="393"/>
                    <a:pt x="205" y="394"/>
                  </a:cubicBezTo>
                  <a:cubicBezTo>
                    <a:pt x="203" y="393"/>
                    <a:pt x="207" y="393"/>
                    <a:pt x="206" y="393"/>
                  </a:cubicBezTo>
                  <a:cubicBezTo>
                    <a:pt x="207" y="392"/>
                    <a:pt x="205" y="393"/>
                    <a:pt x="206" y="393"/>
                  </a:cubicBezTo>
                  <a:cubicBezTo>
                    <a:pt x="203" y="392"/>
                    <a:pt x="207" y="393"/>
                    <a:pt x="209" y="391"/>
                  </a:cubicBezTo>
                  <a:cubicBezTo>
                    <a:pt x="208" y="390"/>
                    <a:pt x="206" y="388"/>
                    <a:pt x="207" y="387"/>
                  </a:cubicBezTo>
                  <a:cubicBezTo>
                    <a:pt x="207" y="387"/>
                    <a:pt x="206" y="387"/>
                    <a:pt x="206" y="387"/>
                  </a:cubicBezTo>
                  <a:cubicBezTo>
                    <a:pt x="209" y="386"/>
                    <a:pt x="205" y="386"/>
                    <a:pt x="206" y="386"/>
                  </a:cubicBezTo>
                  <a:cubicBezTo>
                    <a:pt x="207" y="386"/>
                    <a:pt x="207" y="386"/>
                    <a:pt x="207" y="386"/>
                  </a:cubicBezTo>
                  <a:cubicBezTo>
                    <a:pt x="209" y="385"/>
                    <a:pt x="207" y="385"/>
                    <a:pt x="208" y="384"/>
                  </a:cubicBezTo>
                  <a:cubicBezTo>
                    <a:pt x="207" y="383"/>
                    <a:pt x="210" y="382"/>
                    <a:pt x="208" y="382"/>
                  </a:cubicBezTo>
                  <a:cubicBezTo>
                    <a:pt x="209" y="382"/>
                    <a:pt x="209" y="382"/>
                    <a:pt x="210" y="382"/>
                  </a:cubicBezTo>
                  <a:cubicBezTo>
                    <a:pt x="206" y="381"/>
                    <a:pt x="211" y="380"/>
                    <a:pt x="209" y="379"/>
                  </a:cubicBezTo>
                  <a:cubicBezTo>
                    <a:pt x="209" y="380"/>
                    <a:pt x="209" y="380"/>
                    <a:pt x="209" y="380"/>
                  </a:cubicBezTo>
                  <a:cubicBezTo>
                    <a:pt x="209" y="378"/>
                    <a:pt x="210" y="376"/>
                    <a:pt x="208" y="374"/>
                  </a:cubicBezTo>
                  <a:cubicBezTo>
                    <a:pt x="208" y="372"/>
                    <a:pt x="212" y="371"/>
                    <a:pt x="210" y="370"/>
                  </a:cubicBezTo>
                  <a:cubicBezTo>
                    <a:pt x="208" y="370"/>
                    <a:pt x="208" y="370"/>
                    <a:pt x="208" y="370"/>
                  </a:cubicBezTo>
                  <a:cubicBezTo>
                    <a:pt x="209" y="369"/>
                    <a:pt x="210" y="370"/>
                    <a:pt x="210" y="370"/>
                  </a:cubicBezTo>
                  <a:cubicBezTo>
                    <a:pt x="209" y="369"/>
                    <a:pt x="211" y="368"/>
                    <a:pt x="211" y="367"/>
                  </a:cubicBezTo>
                  <a:cubicBezTo>
                    <a:pt x="210" y="367"/>
                    <a:pt x="210" y="367"/>
                    <a:pt x="209" y="367"/>
                  </a:cubicBezTo>
                  <a:cubicBezTo>
                    <a:pt x="212" y="366"/>
                    <a:pt x="208" y="365"/>
                    <a:pt x="210" y="364"/>
                  </a:cubicBezTo>
                  <a:cubicBezTo>
                    <a:pt x="207" y="364"/>
                    <a:pt x="209" y="363"/>
                    <a:pt x="208" y="363"/>
                  </a:cubicBezTo>
                  <a:cubicBezTo>
                    <a:pt x="208" y="363"/>
                    <a:pt x="209" y="363"/>
                    <a:pt x="209" y="363"/>
                  </a:cubicBezTo>
                  <a:cubicBezTo>
                    <a:pt x="209" y="362"/>
                    <a:pt x="209" y="362"/>
                    <a:pt x="210" y="361"/>
                  </a:cubicBezTo>
                  <a:cubicBezTo>
                    <a:pt x="210" y="361"/>
                    <a:pt x="208" y="360"/>
                    <a:pt x="209" y="360"/>
                  </a:cubicBezTo>
                  <a:cubicBezTo>
                    <a:pt x="211" y="360"/>
                    <a:pt x="209" y="359"/>
                    <a:pt x="210" y="359"/>
                  </a:cubicBezTo>
                  <a:cubicBezTo>
                    <a:pt x="208" y="359"/>
                    <a:pt x="206" y="358"/>
                    <a:pt x="207" y="358"/>
                  </a:cubicBezTo>
                  <a:cubicBezTo>
                    <a:pt x="210" y="358"/>
                    <a:pt x="210" y="358"/>
                    <a:pt x="210" y="358"/>
                  </a:cubicBezTo>
                  <a:cubicBezTo>
                    <a:pt x="208" y="357"/>
                    <a:pt x="212" y="355"/>
                    <a:pt x="208" y="353"/>
                  </a:cubicBezTo>
                  <a:cubicBezTo>
                    <a:pt x="210" y="353"/>
                    <a:pt x="210" y="353"/>
                    <a:pt x="210" y="353"/>
                  </a:cubicBezTo>
                  <a:cubicBezTo>
                    <a:pt x="208" y="351"/>
                    <a:pt x="210" y="349"/>
                    <a:pt x="207" y="347"/>
                  </a:cubicBezTo>
                  <a:cubicBezTo>
                    <a:pt x="208" y="347"/>
                    <a:pt x="209" y="346"/>
                    <a:pt x="209" y="346"/>
                  </a:cubicBezTo>
                  <a:cubicBezTo>
                    <a:pt x="207" y="345"/>
                    <a:pt x="207" y="345"/>
                    <a:pt x="205" y="344"/>
                  </a:cubicBezTo>
                  <a:cubicBezTo>
                    <a:pt x="205" y="344"/>
                    <a:pt x="206" y="344"/>
                    <a:pt x="207" y="344"/>
                  </a:cubicBezTo>
                  <a:cubicBezTo>
                    <a:pt x="207" y="343"/>
                    <a:pt x="210" y="342"/>
                    <a:pt x="207" y="342"/>
                  </a:cubicBezTo>
                  <a:cubicBezTo>
                    <a:pt x="209" y="342"/>
                    <a:pt x="209" y="342"/>
                    <a:pt x="209" y="342"/>
                  </a:cubicBezTo>
                  <a:cubicBezTo>
                    <a:pt x="207" y="341"/>
                    <a:pt x="205" y="340"/>
                    <a:pt x="207" y="339"/>
                  </a:cubicBezTo>
                  <a:cubicBezTo>
                    <a:pt x="206" y="339"/>
                    <a:pt x="205" y="339"/>
                    <a:pt x="204" y="339"/>
                  </a:cubicBezTo>
                  <a:cubicBezTo>
                    <a:pt x="203" y="339"/>
                    <a:pt x="206" y="339"/>
                    <a:pt x="205" y="338"/>
                  </a:cubicBezTo>
                  <a:cubicBezTo>
                    <a:pt x="207" y="339"/>
                    <a:pt x="207" y="339"/>
                    <a:pt x="207" y="339"/>
                  </a:cubicBezTo>
                  <a:cubicBezTo>
                    <a:pt x="207" y="337"/>
                    <a:pt x="206" y="336"/>
                    <a:pt x="205" y="334"/>
                  </a:cubicBezTo>
                  <a:cubicBezTo>
                    <a:pt x="207" y="334"/>
                    <a:pt x="204" y="333"/>
                    <a:pt x="206" y="332"/>
                  </a:cubicBezTo>
                  <a:cubicBezTo>
                    <a:pt x="204" y="331"/>
                    <a:pt x="206" y="330"/>
                    <a:pt x="203" y="330"/>
                  </a:cubicBezTo>
                  <a:cubicBezTo>
                    <a:pt x="204" y="330"/>
                    <a:pt x="204" y="330"/>
                    <a:pt x="204" y="330"/>
                  </a:cubicBezTo>
                  <a:cubicBezTo>
                    <a:pt x="205" y="329"/>
                    <a:pt x="205" y="329"/>
                    <a:pt x="205" y="328"/>
                  </a:cubicBezTo>
                  <a:cubicBezTo>
                    <a:pt x="205" y="327"/>
                    <a:pt x="203" y="327"/>
                    <a:pt x="203" y="327"/>
                  </a:cubicBezTo>
                  <a:cubicBezTo>
                    <a:pt x="204" y="327"/>
                    <a:pt x="204" y="327"/>
                    <a:pt x="204" y="327"/>
                  </a:cubicBezTo>
                  <a:cubicBezTo>
                    <a:pt x="203" y="326"/>
                    <a:pt x="201" y="327"/>
                    <a:pt x="200" y="327"/>
                  </a:cubicBezTo>
                  <a:cubicBezTo>
                    <a:pt x="200" y="326"/>
                    <a:pt x="199" y="326"/>
                    <a:pt x="200" y="326"/>
                  </a:cubicBezTo>
                  <a:cubicBezTo>
                    <a:pt x="201" y="326"/>
                    <a:pt x="203" y="326"/>
                    <a:pt x="205" y="326"/>
                  </a:cubicBezTo>
                  <a:cubicBezTo>
                    <a:pt x="205" y="325"/>
                    <a:pt x="202" y="325"/>
                    <a:pt x="203" y="325"/>
                  </a:cubicBezTo>
                  <a:cubicBezTo>
                    <a:pt x="206" y="325"/>
                    <a:pt x="208" y="326"/>
                    <a:pt x="209" y="326"/>
                  </a:cubicBezTo>
                  <a:cubicBezTo>
                    <a:pt x="214" y="327"/>
                    <a:pt x="220" y="328"/>
                    <a:pt x="231" y="322"/>
                  </a:cubicBezTo>
                  <a:cubicBezTo>
                    <a:pt x="231" y="319"/>
                    <a:pt x="234" y="318"/>
                    <a:pt x="233" y="315"/>
                  </a:cubicBezTo>
                  <a:cubicBezTo>
                    <a:pt x="233" y="316"/>
                    <a:pt x="233" y="316"/>
                    <a:pt x="233" y="316"/>
                  </a:cubicBezTo>
                  <a:cubicBezTo>
                    <a:pt x="233" y="314"/>
                    <a:pt x="234" y="314"/>
                    <a:pt x="236" y="313"/>
                  </a:cubicBezTo>
                  <a:cubicBezTo>
                    <a:pt x="235" y="313"/>
                    <a:pt x="236" y="312"/>
                    <a:pt x="234" y="312"/>
                  </a:cubicBezTo>
                  <a:cubicBezTo>
                    <a:pt x="233" y="311"/>
                    <a:pt x="238" y="312"/>
                    <a:pt x="237" y="310"/>
                  </a:cubicBezTo>
                  <a:cubicBezTo>
                    <a:pt x="238" y="311"/>
                    <a:pt x="236" y="310"/>
                    <a:pt x="236" y="310"/>
                  </a:cubicBezTo>
                  <a:cubicBezTo>
                    <a:pt x="235" y="308"/>
                    <a:pt x="238" y="311"/>
                    <a:pt x="240" y="308"/>
                  </a:cubicBezTo>
                  <a:cubicBezTo>
                    <a:pt x="239" y="305"/>
                    <a:pt x="237" y="302"/>
                    <a:pt x="238" y="299"/>
                  </a:cubicBezTo>
                  <a:cubicBezTo>
                    <a:pt x="238" y="299"/>
                    <a:pt x="236" y="300"/>
                    <a:pt x="236" y="299"/>
                  </a:cubicBezTo>
                  <a:cubicBezTo>
                    <a:pt x="239" y="298"/>
                    <a:pt x="235" y="299"/>
                    <a:pt x="236" y="298"/>
                  </a:cubicBezTo>
                  <a:cubicBezTo>
                    <a:pt x="237" y="298"/>
                    <a:pt x="237" y="298"/>
                    <a:pt x="237" y="298"/>
                  </a:cubicBezTo>
                  <a:cubicBezTo>
                    <a:pt x="238" y="296"/>
                    <a:pt x="236" y="296"/>
                    <a:pt x="236" y="294"/>
                  </a:cubicBezTo>
                  <a:cubicBezTo>
                    <a:pt x="235" y="293"/>
                    <a:pt x="236" y="291"/>
                    <a:pt x="234" y="291"/>
                  </a:cubicBezTo>
                  <a:cubicBezTo>
                    <a:pt x="236" y="290"/>
                    <a:pt x="235" y="290"/>
                    <a:pt x="235" y="289"/>
                  </a:cubicBezTo>
                  <a:cubicBezTo>
                    <a:pt x="232" y="291"/>
                    <a:pt x="235" y="286"/>
                    <a:pt x="232" y="287"/>
                  </a:cubicBezTo>
                  <a:cubicBezTo>
                    <a:pt x="233" y="286"/>
                    <a:pt x="233" y="286"/>
                    <a:pt x="233" y="286"/>
                  </a:cubicBezTo>
                  <a:cubicBezTo>
                    <a:pt x="230" y="284"/>
                    <a:pt x="227" y="281"/>
                    <a:pt x="223" y="281"/>
                  </a:cubicBezTo>
                  <a:cubicBezTo>
                    <a:pt x="221" y="281"/>
                    <a:pt x="220" y="277"/>
                    <a:pt x="218" y="278"/>
                  </a:cubicBezTo>
                  <a:cubicBezTo>
                    <a:pt x="217" y="280"/>
                    <a:pt x="217" y="280"/>
                    <a:pt x="217" y="280"/>
                  </a:cubicBezTo>
                  <a:cubicBezTo>
                    <a:pt x="217" y="280"/>
                    <a:pt x="218" y="279"/>
                    <a:pt x="218" y="278"/>
                  </a:cubicBezTo>
                  <a:cubicBezTo>
                    <a:pt x="216" y="280"/>
                    <a:pt x="216" y="277"/>
                    <a:pt x="214" y="277"/>
                  </a:cubicBezTo>
                  <a:cubicBezTo>
                    <a:pt x="214" y="278"/>
                    <a:pt x="214" y="278"/>
                    <a:pt x="214" y="279"/>
                  </a:cubicBezTo>
                  <a:cubicBezTo>
                    <a:pt x="213" y="276"/>
                    <a:pt x="211" y="280"/>
                    <a:pt x="210" y="277"/>
                  </a:cubicBezTo>
                  <a:cubicBezTo>
                    <a:pt x="210" y="281"/>
                    <a:pt x="209" y="279"/>
                    <a:pt x="209" y="280"/>
                  </a:cubicBezTo>
                  <a:cubicBezTo>
                    <a:pt x="208" y="280"/>
                    <a:pt x="208" y="279"/>
                    <a:pt x="208" y="278"/>
                  </a:cubicBezTo>
                  <a:cubicBezTo>
                    <a:pt x="208" y="279"/>
                    <a:pt x="207" y="279"/>
                    <a:pt x="206" y="278"/>
                  </a:cubicBezTo>
                  <a:cubicBezTo>
                    <a:pt x="206" y="278"/>
                    <a:pt x="206" y="280"/>
                    <a:pt x="205" y="280"/>
                  </a:cubicBezTo>
                  <a:cubicBezTo>
                    <a:pt x="205" y="277"/>
                    <a:pt x="204" y="280"/>
                    <a:pt x="203" y="279"/>
                  </a:cubicBezTo>
                  <a:cubicBezTo>
                    <a:pt x="204" y="281"/>
                    <a:pt x="203" y="283"/>
                    <a:pt x="202" y="282"/>
                  </a:cubicBezTo>
                  <a:cubicBezTo>
                    <a:pt x="202" y="279"/>
                    <a:pt x="202" y="279"/>
                    <a:pt x="202" y="279"/>
                  </a:cubicBezTo>
                  <a:cubicBezTo>
                    <a:pt x="201" y="281"/>
                    <a:pt x="198" y="278"/>
                    <a:pt x="197" y="282"/>
                  </a:cubicBezTo>
                  <a:cubicBezTo>
                    <a:pt x="196" y="280"/>
                    <a:pt x="196" y="280"/>
                    <a:pt x="196" y="280"/>
                  </a:cubicBezTo>
                  <a:cubicBezTo>
                    <a:pt x="195" y="283"/>
                    <a:pt x="192" y="281"/>
                    <a:pt x="191" y="285"/>
                  </a:cubicBezTo>
                  <a:cubicBezTo>
                    <a:pt x="191" y="284"/>
                    <a:pt x="190" y="284"/>
                    <a:pt x="189" y="284"/>
                  </a:cubicBezTo>
                  <a:cubicBezTo>
                    <a:pt x="189" y="286"/>
                    <a:pt x="189" y="285"/>
                    <a:pt x="189" y="288"/>
                  </a:cubicBezTo>
                  <a:cubicBezTo>
                    <a:pt x="189" y="288"/>
                    <a:pt x="188" y="287"/>
                    <a:pt x="188" y="286"/>
                  </a:cubicBezTo>
                  <a:cubicBezTo>
                    <a:pt x="187" y="286"/>
                    <a:pt x="185" y="284"/>
                    <a:pt x="186" y="287"/>
                  </a:cubicBezTo>
                  <a:cubicBezTo>
                    <a:pt x="185" y="286"/>
                    <a:pt x="185" y="286"/>
                    <a:pt x="185" y="286"/>
                  </a:cubicBezTo>
                  <a:cubicBezTo>
                    <a:pt x="185" y="287"/>
                    <a:pt x="185" y="289"/>
                    <a:pt x="183" y="288"/>
                  </a:cubicBezTo>
                  <a:cubicBezTo>
                    <a:pt x="184" y="289"/>
                    <a:pt x="183" y="290"/>
                    <a:pt x="184" y="291"/>
                  </a:cubicBezTo>
                  <a:cubicBezTo>
                    <a:pt x="184" y="292"/>
                    <a:pt x="183" y="289"/>
                    <a:pt x="183" y="291"/>
                  </a:cubicBezTo>
                  <a:cubicBezTo>
                    <a:pt x="183" y="289"/>
                    <a:pt x="183" y="289"/>
                    <a:pt x="183" y="289"/>
                  </a:cubicBezTo>
                  <a:cubicBezTo>
                    <a:pt x="181" y="289"/>
                    <a:pt x="180" y="291"/>
                    <a:pt x="179" y="293"/>
                  </a:cubicBezTo>
                  <a:cubicBezTo>
                    <a:pt x="178" y="291"/>
                    <a:pt x="178" y="294"/>
                    <a:pt x="176" y="293"/>
                  </a:cubicBezTo>
                  <a:cubicBezTo>
                    <a:pt x="177" y="295"/>
                    <a:pt x="175" y="294"/>
                    <a:pt x="176" y="297"/>
                  </a:cubicBezTo>
                  <a:cubicBezTo>
                    <a:pt x="175" y="296"/>
                    <a:pt x="175" y="296"/>
                    <a:pt x="175" y="296"/>
                  </a:cubicBezTo>
                  <a:cubicBezTo>
                    <a:pt x="175" y="296"/>
                    <a:pt x="174" y="297"/>
                    <a:pt x="172" y="297"/>
                  </a:cubicBezTo>
                  <a:cubicBezTo>
                    <a:pt x="172" y="298"/>
                    <a:pt x="173" y="299"/>
                    <a:pt x="174" y="300"/>
                  </a:cubicBezTo>
                  <a:cubicBezTo>
                    <a:pt x="172" y="299"/>
                    <a:pt x="172" y="299"/>
                    <a:pt x="172" y="299"/>
                  </a:cubicBezTo>
                  <a:cubicBezTo>
                    <a:pt x="173" y="300"/>
                    <a:pt x="175" y="301"/>
                    <a:pt x="176" y="302"/>
                  </a:cubicBezTo>
                  <a:cubicBezTo>
                    <a:pt x="175" y="302"/>
                    <a:pt x="176" y="302"/>
                    <a:pt x="175" y="302"/>
                  </a:cubicBezTo>
                  <a:cubicBezTo>
                    <a:pt x="175" y="302"/>
                    <a:pt x="173" y="301"/>
                    <a:pt x="172" y="300"/>
                  </a:cubicBezTo>
                  <a:cubicBezTo>
                    <a:pt x="171" y="301"/>
                    <a:pt x="174" y="303"/>
                    <a:pt x="172" y="303"/>
                  </a:cubicBezTo>
                  <a:cubicBezTo>
                    <a:pt x="172" y="304"/>
                    <a:pt x="172" y="305"/>
                    <a:pt x="174" y="305"/>
                  </a:cubicBezTo>
                  <a:cubicBezTo>
                    <a:pt x="173" y="305"/>
                    <a:pt x="173" y="305"/>
                    <a:pt x="172" y="305"/>
                  </a:cubicBezTo>
                  <a:cubicBezTo>
                    <a:pt x="172" y="306"/>
                    <a:pt x="173" y="306"/>
                    <a:pt x="173" y="306"/>
                  </a:cubicBezTo>
                  <a:cubicBezTo>
                    <a:pt x="173" y="306"/>
                    <a:pt x="174" y="306"/>
                    <a:pt x="174" y="306"/>
                  </a:cubicBezTo>
                  <a:cubicBezTo>
                    <a:pt x="175" y="305"/>
                    <a:pt x="175" y="306"/>
                    <a:pt x="176" y="305"/>
                  </a:cubicBezTo>
                  <a:cubicBezTo>
                    <a:pt x="177" y="305"/>
                    <a:pt x="178" y="306"/>
                    <a:pt x="179" y="306"/>
                  </a:cubicBezTo>
                  <a:cubicBezTo>
                    <a:pt x="178" y="306"/>
                    <a:pt x="177" y="305"/>
                    <a:pt x="177" y="304"/>
                  </a:cubicBezTo>
                  <a:cubicBezTo>
                    <a:pt x="178" y="304"/>
                    <a:pt x="177" y="304"/>
                    <a:pt x="176" y="304"/>
                  </a:cubicBezTo>
                  <a:cubicBezTo>
                    <a:pt x="176" y="304"/>
                    <a:pt x="176" y="304"/>
                    <a:pt x="176" y="304"/>
                  </a:cubicBezTo>
                  <a:cubicBezTo>
                    <a:pt x="176" y="304"/>
                    <a:pt x="175" y="304"/>
                    <a:pt x="174" y="303"/>
                  </a:cubicBezTo>
                  <a:cubicBezTo>
                    <a:pt x="175" y="304"/>
                    <a:pt x="175" y="304"/>
                    <a:pt x="175" y="304"/>
                  </a:cubicBezTo>
                  <a:cubicBezTo>
                    <a:pt x="174" y="303"/>
                    <a:pt x="174" y="303"/>
                    <a:pt x="174" y="303"/>
                  </a:cubicBezTo>
                  <a:cubicBezTo>
                    <a:pt x="175" y="303"/>
                    <a:pt x="176" y="303"/>
                    <a:pt x="176" y="303"/>
                  </a:cubicBezTo>
                  <a:cubicBezTo>
                    <a:pt x="176" y="303"/>
                    <a:pt x="175" y="303"/>
                    <a:pt x="177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8" y="303"/>
                    <a:pt x="178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8" y="302"/>
                    <a:pt x="178" y="302"/>
                    <a:pt x="178" y="302"/>
                  </a:cubicBezTo>
                  <a:cubicBezTo>
                    <a:pt x="178" y="302"/>
                    <a:pt x="179" y="302"/>
                    <a:pt x="179" y="303"/>
                  </a:cubicBezTo>
                  <a:cubicBezTo>
                    <a:pt x="180" y="303"/>
                    <a:pt x="180" y="303"/>
                    <a:pt x="180" y="303"/>
                  </a:cubicBezTo>
                  <a:cubicBezTo>
                    <a:pt x="180" y="303"/>
                    <a:pt x="180" y="303"/>
                    <a:pt x="180" y="303"/>
                  </a:cubicBezTo>
                  <a:cubicBezTo>
                    <a:pt x="180" y="303"/>
                    <a:pt x="180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80" y="303"/>
                    <a:pt x="181" y="304"/>
                    <a:pt x="181" y="304"/>
                  </a:cubicBezTo>
                  <a:cubicBezTo>
                    <a:pt x="181" y="304"/>
                    <a:pt x="180" y="302"/>
                    <a:pt x="182" y="303"/>
                  </a:cubicBezTo>
                  <a:cubicBezTo>
                    <a:pt x="182" y="303"/>
                    <a:pt x="182" y="302"/>
                    <a:pt x="181" y="301"/>
                  </a:cubicBezTo>
                  <a:cubicBezTo>
                    <a:pt x="181" y="300"/>
                    <a:pt x="183" y="303"/>
                    <a:pt x="182" y="302"/>
                  </a:cubicBezTo>
                  <a:cubicBezTo>
                    <a:pt x="183" y="303"/>
                    <a:pt x="185" y="304"/>
                    <a:pt x="186" y="305"/>
                  </a:cubicBezTo>
                  <a:cubicBezTo>
                    <a:pt x="186" y="305"/>
                    <a:pt x="187" y="306"/>
                    <a:pt x="186" y="306"/>
                  </a:cubicBezTo>
                  <a:cubicBezTo>
                    <a:pt x="187" y="306"/>
                    <a:pt x="187" y="307"/>
                    <a:pt x="187" y="307"/>
                  </a:cubicBezTo>
                  <a:cubicBezTo>
                    <a:pt x="187" y="306"/>
                    <a:pt x="185" y="305"/>
                    <a:pt x="185" y="304"/>
                  </a:cubicBezTo>
                  <a:cubicBezTo>
                    <a:pt x="183" y="303"/>
                    <a:pt x="185" y="304"/>
                    <a:pt x="183" y="302"/>
                  </a:cubicBezTo>
                  <a:cubicBezTo>
                    <a:pt x="184" y="302"/>
                    <a:pt x="184" y="302"/>
                    <a:pt x="184" y="301"/>
                  </a:cubicBezTo>
                  <a:cubicBezTo>
                    <a:pt x="184" y="301"/>
                    <a:pt x="185" y="303"/>
                    <a:pt x="186" y="303"/>
                  </a:cubicBezTo>
                  <a:cubicBezTo>
                    <a:pt x="185" y="302"/>
                    <a:pt x="185" y="301"/>
                    <a:pt x="185" y="301"/>
                  </a:cubicBezTo>
                  <a:cubicBezTo>
                    <a:pt x="185" y="300"/>
                    <a:pt x="184" y="300"/>
                    <a:pt x="184" y="298"/>
                  </a:cubicBezTo>
                  <a:cubicBezTo>
                    <a:pt x="183" y="298"/>
                    <a:pt x="183" y="297"/>
                    <a:pt x="183" y="297"/>
                  </a:cubicBezTo>
                  <a:cubicBezTo>
                    <a:pt x="184" y="299"/>
                    <a:pt x="186" y="301"/>
                    <a:pt x="186" y="301"/>
                  </a:cubicBezTo>
                  <a:cubicBezTo>
                    <a:pt x="188" y="304"/>
                    <a:pt x="185" y="301"/>
                    <a:pt x="187" y="303"/>
                  </a:cubicBezTo>
                  <a:cubicBezTo>
                    <a:pt x="188" y="305"/>
                    <a:pt x="187" y="306"/>
                    <a:pt x="187" y="305"/>
                  </a:cubicBezTo>
                  <a:cubicBezTo>
                    <a:pt x="188" y="307"/>
                    <a:pt x="187" y="305"/>
                    <a:pt x="188" y="307"/>
                  </a:cubicBezTo>
                  <a:cubicBezTo>
                    <a:pt x="188" y="307"/>
                    <a:pt x="188" y="305"/>
                    <a:pt x="188" y="305"/>
                  </a:cubicBezTo>
                  <a:cubicBezTo>
                    <a:pt x="187" y="304"/>
                    <a:pt x="187" y="304"/>
                    <a:pt x="187" y="303"/>
                  </a:cubicBezTo>
                  <a:cubicBezTo>
                    <a:pt x="186" y="300"/>
                    <a:pt x="188" y="304"/>
                    <a:pt x="188" y="304"/>
                  </a:cubicBezTo>
                  <a:cubicBezTo>
                    <a:pt x="189" y="305"/>
                    <a:pt x="189" y="305"/>
                    <a:pt x="189" y="305"/>
                  </a:cubicBezTo>
                  <a:cubicBezTo>
                    <a:pt x="189" y="306"/>
                    <a:pt x="188" y="304"/>
                    <a:pt x="189" y="304"/>
                  </a:cubicBezTo>
                  <a:cubicBezTo>
                    <a:pt x="190" y="307"/>
                    <a:pt x="189" y="305"/>
                    <a:pt x="189" y="306"/>
                  </a:cubicBezTo>
                  <a:cubicBezTo>
                    <a:pt x="190" y="308"/>
                    <a:pt x="190" y="308"/>
                    <a:pt x="190" y="308"/>
                  </a:cubicBezTo>
                  <a:cubicBezTo>
                    <a:pt x="190" y="308"/>
                    <a:pt x="189" y="309"/>
                    <a:pt x="188" y="310"/>
                  </a:cubicBezTo>
                  <a:cubicBezTo>
                    <a:pt x="188" y="309"/>
                    <a:pt x="188" y="309"/>
                    <a:pt x="188" y="309"/>
                  </a:cubicBezTo>
                  <a:cubicBezTo>
                    <a:pt x="187" y="311"/>
                    <a:pt x="186" y="306"/>
                    <a:pt x="186" y="311"/>
                  </a:cubicBezTo>
                  <a:cubicBezTo>
                    <a:pt x="186" y="312"/>
                    <a:pt x="186" y="312"/>
                    <a:pt x="186" y="312"/>
                  </a:cubicBezTo>
                  <a:cubicBezTo>
                    <a:pt x="185" y="310"/>
                    <a:pt x="185" y="310"/>
                    <a:pt x="185" y="310"/>
                  </a:cubicBezTo>
                  <a:cubicBezTo>
                    <a:pt x="185" y="311"/>
                    <a:pt x="184" y="310"/>
                    <a:pt x="184" y="312"/>
                  </a:cubicBezTo>
                  <a:cubicBezTo>
                    <a:pt x="184" y="310"/>
                    <a:pt x="184" y="310"/>
                    <a:pt x="184" y="310"/>
                  </a:cubicBezTo>
                  <a:cubicBezTo>
                    <a:pt x="184" y="310"/>
                    <a:pt x="184" y="313"/>
                    <a:pt x="183" y="312"/>
                  </a:cubicBezTo>
                  <a:cubicBezTo>
                    <a:pt x="183" y="311"/>
                    <a:pt x="183" y="311"/>
                    <a:pt x="183" y="311"/>
                  </a:cubicBezTo>
                  <a:cubicBezTo>
                    <a:pt x="183" y="311"/>
                    <a:pt x="183" y="311"/>
                    <a:pt x="183" y="311"/>
                  </a:cubicBezTo>
                  <a:cubicBezTo>
                    <a:pt x="182" y="311"/>
                    <a:pt x="182" y="312"/>
                    <a:pt x="181" y="312"/>
                  </a:cubicBezTo>
                  <a:cubicBezTo>
                    <a:pt x="182" y="311"/>
                    <a:pt x="182" y="311"/>
                    <a:pt x="183" y="310"/>
                  </a:cubicBezTo>
                  <a:cubicBezTo>
                    <a:pt x="181" y="308"/>
                    <a:pt x="177" y="307"/>
                    <a:pt x="178" y="311"/>
                  </a:cubicBezTo>
                  <a:cubicBezTo>
                    <a:pt x="178" y="312"/>
                    <a:pt x="176" y="309"/>
                    <a:pt x="176" y="309"/>
                  </a:cubicBezTo>
                  <a:cubicBezTo>
                    <a:pt x="177" y="312"/>
                    <a:pt x="172" y="313"/>
                    <a:pt x="178" y="313"/>
                  </a:cubicBezTo>
                  <a:cubicBezTo>
                    <a:pt x="178" y="313"/>
                    <a:pt x="179" y="313"/>
                    <a:pt x="179" y="313"/>
                  </a:cubicBezTo>
                  <a:cubicBezTo>
                    <a:pt x="179" y="314"/>
                    <a:pt x="180" y="316"/>
                    <a:pt x="183" y="321"/>
                  </a:cubicBezTo>
                  <a:cubicBezTo>
                    <a:pt x="183" y="321"/>
                    <a:pt x="183" y="321"/>
                    <a:pt x="183" y="321"/>
                  </a:cubicBezTo>
                  <a:cubicBezTo>
                    <a:pt x="185" y="320"/>
                    <a:pt x="189" y="325"/>
                    <a:pt x="192" y="323"/>
                  </a:cubicBezTo>
                  <a:cubicBezTo>
                    <a:pt x="192" y="322"/>
                    <a:pt x="192" y="321"/>
                    <a:pt x="192" y="321"/>
                  </a:cubicBezTo>
                  <a:cubicBezTo>
                    <a:pt x="192" y="322"/>
                    <a:pt x="192" y="322"/>
                    <a:pt x="192" y="322"/>
                  </a:cubicBezTo>
                  <a:cubicBezTo>
                    <a:pt x="193" y="320"/>
                    <a:pt x="193" y="320"/>
                    <a:pt x="193" y="320"/>
                  </a:cubicBezTo>
                  <a:cubicBezTo>
                    <a:pt x="193" y="320"/>
                    <a:pt x="193" y="322"/>
                    <a:pt x="192" y="322"/>
                  </a:cubicBezTo>
                  <a:cubicBezTo>
                    <a:pt x="194" y="322"/>
                    <a:pt x="195" y="322"/>
                    <a:pt x="196" y="322"/>
                  </a:cubicBezTo>
                  <a:cubicBezTo>
                    <a:pt x="197" y="320"/>
                    <a:pt x="197" y="322"/>
                    <a:pt x="197" y="320"/>
                  </a:cubicBezTo>
                  <a:cubicBezTo>
                    <a:pt x="197" y="321"/>
                    <a:pt x="197" y="321"/>
                    <a:pt x="197" y="321"/>
                  </a:cubicBezTo>
                  <a:cubicBezTo>
                    <a:pt x="198" y="320"/>
                    <a:pt x="198" y="320"/>
                    <a:pt x="199" y="322"/>
                  </a:cubicBezTo>
                  <a:cubicBezTo>
                    <a:pt x="199" y="323"/>
                    <a:pt x="199" y="323"/>
                    <a:pt x="199" y="323"/>
                  </a:cubicBezTo>
                  <a:cubicBezTo>
                    <a:pt x="198" y="323"/>
                    <a:pt x="198" y="323"/>
                    <a:pt x="197" y="323"/>
                  </a:cubicBezTo>
                  <a:cubicBezTo>
                    <a:pt x="198" y="323"/>
                    <a:pt x="198" y="323"/>
                    <a:pt x="198" y="323"/>
                  </a:cubicBezTo>
                  <a:cubicBezTo>
                    <a:pt x="197" y="324"/>
                    <a:pt x="197" y="324"/>
                    <a:pt x="197" y="324"/>
                  </a:cubicBezTo>
                  <a:cubicBezTo>
                    <a:pt x="197" y="324"/>
                    <a:pt x="196" y="325"/>
                    <a:pt x="197" y="325"/>
                  </a:cubicBezTo>
                  <a:cubicBezTo>
                    <a:pt x="199" y="325"/>
                    <a:pt x="199" y="325"/>
                    <a:pt x="199" y="325"/>
                  </a:cubicBezTo>
                  <a:cubicBezTo>
                    <a:pt x="199" y="325"/>
                    <a:pt x="201" y="325"/>
                    <a:pt x="199" y="326"/>
                  </a:cubicBezTo>
                  <a:cubicBezTo>
                    <a:pt x="197" y="326"/>
                    <a:pt x="197" y="326"/>
                    <a:pt x="197" y="326"/>
                  </a:cubicBezTo>
                  <a:cubicBezTo>
                    <a:pt x="197" y="326"/>
                    <a:pt x="198" y="326"/>
                    <a:pt x="198" y="326"/>
                  </a:cubicBezTo>
                  <a:cubicBezTo>
                    <a:pt x="195" y="326"/>
                    <a:pt x="195" y="326"/>
                    <a:pt x="195" y="326"/>
                  </a:cubicBezTo>
                  <a:cubicBezTo>
                    <a:pt x="199" y="326"/>
                    <a:pt x="196" y="327"/>
                    <a:pt x="197" y="327"/>
                  </a:cubicBezTo>
                  <a:cubicBezTo>
                    <a:pt x="196" y="327"/>
                    <a:pt x="196" y="327"/>
                    <a:pt x="196" y="327"/>
                  </a:cubicBezTo>
                  <a:cubicBezTo>
                    <a:pt x="195" y="328"/>
                    <a:pt x="198" y="327"/>
                    <a:pt x="198" y="327"/>
                  </a:cubicBezTo>
                  <a:cubicBezTo>
                    <a:pt x="198" y="328"/>
                    <a:pt x="195" y="328"/>
                    <a:pt x="194" y="328"/>
                  </a:cubicBezTo>
                  <a:cubicBezTo>
                    <a:pt x="194" y="329"/>
                    <a:pt x="196" y="329"/>
                    <a:pt x="194" y="330"/>
                  </a:cubicBezTo>
                  <a:cubicBezTo>
                    <a:pt x="195" y="330"/>
                    <a:pt x="196" y="331"/>
                    <a:pt x="197" y="331"/>
                  </a:cubicBezTo>
                  <a:cubicBezTo>
                    <a:pt x="197" y="332"/>
                    <a:pt x="194" y="331"/>
                    <a:pt x="195" y="332"/>
                  </a:cubicBezTo>
                  <a:cubicBezTo>
                    <a:pt x="195" y="332"/>
                    <a:pt x="194" y="332"/>
                    <a:pt x="193" y="332"/>
                  </a:cubicBezTo>
                  <a:cubicBezTo>
                    <a:pt x="194" y="332"/>
                    <a:pt x="193" y="333"/>
                    <a:pt x="195" y="332"/>
                  </a:cubicBezTo>
                  <a:cubicBezTo>
                    <a:pt x="194" y="333"/>
                    <a:pt x="194" y="334"/>
                    <a:pt x="195" y="334"/>
                  </a:cubicBezTo>
                  <a:cubicBezTo>
                    <a:pt x="195" y="334"/>
                    <a:pt x="193" y="334"/>
                    <a:pt x="192" y="334"/>
                  </a:cubicBezTo>
                  <a:cubicBezTo>
                    <a:pt x="194" y="334"/>
                    <a:pt x="195" y="335"/>
                    <a:pt x="194" y="335"/>
                  </a:cubicBezTo>
                  <a:cubicBezTo>
                    <a:pt x="196" y="335"/>
                    <a:pt x="196" y="335"/>
                    <a:pt x="198" y="335"/>
                  </a:cubicBezTo>
                  <a:cubicBezTo>
                    <a:pt x="198" y="335"/>
                    <a:pt x="199" y="335"/>
                    <a:pt x="199" y="335"/>
                  </a:cubicBezTo>
                  <a:cubicBezTo>
                    <a:pt x="197" y="336"/>
                    <a:pt x="194" y="336"/>
                    <a:pt x="194" y="336"/>
                  </a:cubicBezTo>
                  <a:cubicBezTo>
                    <a:pt x="191" y="336"/>
                    <a:pt x="194" y="335"/>
                    <a:pt x="192" y="336"/>
                  </a:cubicBezTo>
                  <a:cubicBezTo>
                    <a:pt x="189" y="335"/>
                    <a:pt x="189" y="335"/>
                    <a:pt x="191" y="334"/>
                  </a:cubicBezTo>
                  <a:cubicBezTo>
                    <a:pt x="188" y="334"/>
                    <a:pt x="190" y="335"/>
                    <a:pt x="188" y="335"/>
                  </a:cubicBezTo>
                  <a:cubicBezTo>
                    <a:pt x="188" y="335"/>
                    <a:pt x="189" y="335"/>
                    <a:pt x="190" y="336"/>
                  </a:cubicBezTo>
                  <a:cubicBezTo>
                    <a:pt x="191" y="336"/>
                    <a:pt x="191" y="336"/>
                    <a:pt x="192" y="336"/>
                  </a:cubicBezTo>
                  <a:cubicBezTo>
                    <a:pt x="195" y="336"/>
                    <a:pt x="190" y="336"/>
                    <a:pt x="190" y="337"/>
                  </a:cubicBezTo>
                  <a:cubicBezTo>
                    <a:pt x="190" y="336"/>
                    <a:pt x="190" y="336"/>
                    <a:pt x="190" y="336"/>
                  </a:cubicBezTo>
                  <a:cubicBezTo>
                    <a:pt x="189" y="337"/>
                    <a:pt x="191" y="337"/>
                    <a:pt x="190" y="337"/>
                  </a:cubicBezTo>
                  <a:cubicBezTo>
                    <a:pt x="187" y="337"/>
                    <a:pt x="190" y="337"/>
                    <a:pt x="188" y="336"/>
                  </a:cubicBezTo>
                  <a:cubicBezTo>
                    <a:pt x="186" y="337"/>
                    <a:pt x="186" y="337"/>
                    <a:pt x="186" y="337"/>
                  </a:cubicBezTo>
                  <a:cubicBezTo>
                    <a:pt x="185" y="337"/>
                    <a:pt x="188" y="337"/>
                    <a:pt x="188" y="337"/>
                  </a:cubicBezTo>
                  <a:cubicBezTo>
                    <a:pt x="186" y="337"/>
                    <a:pt x="186" y="337"/>
                    <a:pt x="186" y="337"/>
                  </a:cubicBezTo>
                  <a:cubicBezTo>
                    <a:pt x="187" y="338"/>
                    <a:pt x="187" y="338"/>
                    <a:pt x="187" y="338"/>
                  </a:cubicBezTo>
                  <a:cubicBezTo>
                    <a:pt x="188" y="338"/>
                    <a:pt x="190" y="338"/>
                    <a:pt x="190" y="337"/>
                  </a:cubicBezTo>
                  <a:cubicBezTo>
                    <a:pt x="193" y="337"/>
                    <a:pt x="190" y="338"/>
                    <a:pt x="191" y="338"/>
                  </a:cubicBezTo>
                  <a:cubicBezTo>
                    <a:pt x="193" y="338"/>
                    <a:pt x="191" y="338"/>
                    <a:pt x="193" y="338"/>
                  </a:cubicBezTo>
                  <a:cubicBezTo>
                    <a:pt x="194" y="338"/>
                    <a:pt x="194" y="338"/>
                    <a:pt x="195" y="338"/>
                  </a:cubicBezTo>
                  <a:cubicBezTo>
                    <a:pt x="195" y="339"/>
                    <a:pt x="193" y="339"/>
                    <a:pt x="191" y="339"/>
                  </a:cubicBezTo>
                  <a:cubicBezTo>
                    <a:pt x="191" y="339"/>
                    <a:pt x="191" y="338"/>
                    <a:pt x="192" y="338"/>
                  </a:cubicBezTo>
                  <a:cubicBezTo>
                    <a:pt x="190" y="338"/>
                    <a:pt x="188" y="339"/>
                    <a:pt x="187" y="338"/>
                  </a:cubicBezTo>
                  <a:cubicBezTo>
                    <a:pt x="186" y="339"/>
                    <a:pt x="188" y="339"/>
                    <a:pt x="189" y="339"/>
                  </a:cubicBezTo>
                  <a:cubicBezTo>
                    <a:pt x="189" y="339"/>
                    <a:pt x="190" y="339"/>
                    <a:pt x="191" y="339"/>
                  </a:cubicBezTo>
                  <a:cubicBezTo>
                    <a:pt x="196" y="340"/>
                    <a:pt x="187" y="339"/>
                    <a:pt x="188" y="340"/>
                  </a:cubicBezTo>
                  <a:cubicBezTo>
                    <a:pt x="191" y="340"/>
                    <a:pt x="193" y="341"/>
                    <a:pt x="196" y="340"/>
                  </a:cubicBezTo>
                  <a:cubicBezTo>
                    <a:pt x="197" y="341"/>
                    <a:pt x="197" y="341"/>
                    <a:pt x="197" y="341"/>
                  </a:cubicBezTo>
                  <a:cubicBezTo>
                    <a:pt x="195" y="341"/>
                    <a:pt x="195" y="341"/>
                    <a:pt x="193" y="341"/>
                  </a:cubicBezTo>
                  <a:cubicBezTo>
                    <a:pt x="193" y="341"/>
                    <a:pt x="193" y="341"/>
                    <a:pt x="193" y="341"/>
                  </a:cubicBezTo>
                  <a:cubicBezTo>
                    <a:pt x="191" y="341"/>
                    <a:pt x="191" y="341"/>
                    <a:pt x="191" y="341"/>
                  </a:cubicBezTo>
                  <a:cubicBezTo>
                    <a:pt x="189" y="341"/>
                    <a:pt x="188" y="341"/>
                    <a:pt x="187" y="341"/>
                  </a:cubicBezTo>
                  <a:cubicBezTo>
                    <a:pt x="188" y="342"/>
                    <a:pt x="189" y="341"/>
                    <a:pt x="189" y="342"/>
                  </a:cubicBezTo>
                  <a:cubicBezTo>
                    <a:pt x="188" y="342"/>
                    <a:pt x="187" y="342"/>
                    <a:pt x="187" y="342"/>
                  </a:cubicBezTo>
                  <a:cubicBezTo>
                    <a:pt x="188" y="342"/>
                    <a:pt x="190" y="342"/>
                    <a:pt x="191" y="342"/>
                  </a:cubicBezTo>
                  <a:cubicBezTo>
                    <a:pt x="191" y="343"/>
                    <a:pt x="189" y="343"/>
                    <a:pt x="188" y="343"/>
                  </a:cubicBezTo>
                  <a:cubicBezTo>
                    <a:pt x="187" y="342"/>
                    <a:pt x="187" y="342"/>
                    <a:pt x="187" y="342"/>
                  </a:cubicBezTo>
                  <a:cubicBezTo>
                    <a:pt x="188" y="343"/>
                    <a:pt x="186" y="342"/>
                    <a:pt x="186" y="343"/>
                  </a:cubicBezTo>
                  <a:cubicBezTo>
                    <a:pt x="188" y="343"/>
                    <a:pt x="189" y="343"/>
                    <a:pt x="191" y="343"/>
                  </a:cubicBezTo>
                  <a:cubicBezTo>
                    <a:pt x="191" y="343"/>
                    <a:pt x="190" y="344"/>
                    <a:pt x="190" y="344"/>
                  </a:cubicBezTo>
                  <a:cubicBezTo>
                    <a:pt x="189" y="343"/>
                    <a:pt x="189" y="343"/>
                    <a:pt x="189" y="343"/>
                  </a:cubicBezTo>
                  <a:cubicBezTo>
                    <a:pt x="189" y="344"/>
                    <a:pt x="186" y="343"/>
                    <a:pt x="186" y="344"/>
                  </a:cubicBezTo>
                  <a:cubicBezTo>
                    <a:pt x="188" y="344"/>
                    <a:pt x="188" y="344"/>
                    <a:pt x="188" y="344"/>
                  </a:cubicBezTo>
                  <a:cubicBezTo>
                    <a:pt x="186" y="344"/>
                    <a:pt x="186" y="344"/>
                    <a:pt x="186" y="344"/>
                  </a:cubicBezTo>
                  <a:cubicBezTo>
                    <a:pt x="188" y="344"/>
                    <a:pt x="187" y="344"/>
                    <a:pt x="188" y="344"/>
                  </a:cubicBezTo>
                  <a:cubicBezTo>
                    <a:pt x="187" y="344"/>
                    <a:pt x="187" y="344"/>
                    <a:pt x="187" y="344"/>
                  </a:cubicBezTo>
                  <a:cubicBezTo>
                    <a:pt x="187" y="345"/>
                    <a:pt x="190" y="345"/>
                    <a:pt x="188" y="345"/>
                  </a:cubicBezTo>
                  <a:cubicBezTo>
                    <a:pt x="190" y="345"/>
                    <a:pt x="188" y="345"/>
                    <a:pt x="189" y="345"/>
                  </a:cubicBezTo>
                  <a:cubicBezTo>
                    <a:pt x="191" y="344"/>
                    <a:pt x="191" y="345"/>
                    <a:pt x="191" y="345"/>
                  </a:cubicBezTo>
                  <a:cubicBezTo>
                    <a:pt x="188" y="345"/>
                    <a:pt x="191" y="346"/>
                    <a:pt x="191" y="346"/>
                  </a:cubicBezTo>
                  <a:cubicBezTo>
                    <a:pt x="190" y="346"/>
                    <a:pt x="189" y="346"/>
                    <a:pt x="188" y="346"/>
                  </a:cubicBezTo>
                  <a:cubicBezTo>
                    <a:pt x="190" y="346"/>
                    <a:pt x="190" y="346"/>
                    <a:pt x="190" y="346"/>
                  </a:cubicBezTo>
                  <a:cubicBezTo>
                    <a:pt x="187" y="346"/>
                    <a:pt x="191" y="347"/>
                    <a:pt x="190" y="347"/>
                  </a:cubicBezTo>
                  <a:cubicBezTo>
                    <a:pt x="189" y="347"/>
                    <a:pt x="187" y="347"/>
                    <a:pt x="187" y="347"/>
                  </a:cubicBezTo>
                  <a:cubicBezTo>
                    <a:pt x="190" y="347"/>
                    <a:pt x="190" y="347"/>
                    <a:pt x="192" y="347"/>
                  </a:cubicBezTo>
                  <a:cubicBezTo>
                    <a:pt x="191" y="348"/>
                    <a:pt x="189" y="347"/>
                    <a:pt x="187" y="347"/>
                  </a:cubicBezTo>
                  <a:cubicBezTo>
                    <a:pt x="189" y="348"/>
                    <a:pt x="185" y="348"/>
                    <a:pt x="188" y="348"/>
                  </a:cubicBezTo>
                  <a:cubicBezTo>
                    <a:pt x="189" y="348"/>
                    <a:pt x="190" y="348"/>
                    <a:pt x="191" y="348"/>
                  </a:cubicBezTo>
                  <a:cubicBezTo>
                    <a:pt x="191" y="349"/>
                    <a:pt x="190" y="348"/>
                    <a:pt x="189" y="348"/>
                  </a:cubicBezTo>
                  <a:cubicBezTo>
                    <a:pt x="189" y="349"/>
                    <a:pt x="191" y="349"/>
                    <a:pt x="192" y="349"/>
                  </a:cubicBezTo>
                  <a:cubicBezTo>
                    <a:pt x="191" y="349"/>
                    <a:pt x="194" y="349"/>
                    <a:pt x="192" y="350"/>
                  </a:cubicBezTo>
                  <a:cubicBezTo>
                    <a:pt x="191" y="350"/>
                    <a:pt x="191" y="349"/>
                    <a:pt x="190" y="349"/>
                  </a:cubicBezTo>
                  <a:cubicBezTo>
                    <a:pt x="190" y="350"/>
                    <a:pt x="194" y="350"/>
                    <a:pt x="195" y="350"/>
                  </a:cubicBezTo>
                  <a:cubicBezTo>
                    <a:pt x="196" y="350"/>
                    <a:pt x="199" y="351"/>
                    <a:pt x="200" y="351"/>
                  </a:cubicBezTo>
                  <a:cubicBezTo>
                    <a:pt x="199" y="352"/>
                    <a:pt x="199" y="351"/>
                    <a:pt x="197" y="351"/>
                  </a:cubicBezTo>
                  <a:cubicBezTo>
                    <a:pt x="197" y="351"/>
                    <a:pt x="197" y="351"/>
                    <a:pt x="197" y="351"/>
                  </a:cubicBezTo>
                  <a:cubicBezTo>
                    <a:pt x="194" y="351"/>
                    <a:pt x="192" y="350"/>
                    <a:pt x="190" y="350"/>
                  </a:cubicBezTo>
                  <a:cubicBezTo>
                    <a:pt x="191" y="350"/>
                    <a:pt x="191" y="350"/>
                    <a:pt x="191" y="350"/>
                  </a:cubicBezTo>
                  <a:cubicBezTo>
                    <a:pt x="188" y="350"/>
                    <a:pt x="188" y="350"/>
                    <a:pt x="188" y="350"/>
                  </a:cubicBezTo>
                  <a:cubicBezTo>
                    <a:pt x="190" y="350"/>
                    <a:pt x="188" y="351"/>
                    <a:pt x="189" y="351"/>
                  </a:cubicBezTo>
                  <a:cubicBezTo>
                    <a:pt x="190" y="351"/>
                    <a:pt x="188" y="351"/>
                    <a:pt x="189" y="351"/>
                  </a:cubicBezTo>
                  <a:cubicBezTo>
                    <a:pt x="190" y="351"/>
                    <a:pt x="193" y="351"/>
                    <a:pt x="192" y="352"/>
                  </a:cubicBezTo>
                  <a:cubicBezTo>
                    <a:pt x="188" y="351"/>
                    <a:pt x="188" y="351"/>
                    <a:pt x="188" y="351"/>
                  </a:cubicBezTo>
                  <a:cubicBezTo>
                    <a:pt x="188" y="352"/>
                    <a:pt x="190" y="352"/>
                    <a:pt x="189" y="352"/>
                  </a:cubicBezTo>
                  <a:cubicBezTo>
                    <a:pt x="188" y="352"/>
                    <a:pt x="188" y="352"/>
                    <a:pt x="188" y="352"/>
                  </a:cubicBezTo>
                  <a:cubicBezTo>
                    <a:pt x="188" y="353"/>
                    <a:pt x="188" y="354"/>
                    <a:pt x="192" y="356"/>
                  </a:cubicBezTo>
                  <a:cubicBezTo>
                    <a:pt x="190" y="356"/>
                    <a:pt x="190" y="356"/>
                    <a:pt x="189" y="357"/>
                  </a:cubicBezTo>
                  <a:cubicBezTo>
                    <a:pt x="189" y="357"/>
                    <a:pt x="191" y="357"/>
                    <a:pt x="191" y="357"/>
                  </a:cubicBezTo>
                  <a:cubicBezTo>
                    <a:pt x="189" y="357"/>
                    <a:pt x="189" y="357"/>
                    <a:pt x="189" y="357"/>
                  </a:cubicBezTo>
                  <a:cubicBezTo>
                    <a:pt x="188" y="357"/>
                    <a:pt x="189" y="358"/>
                    <a:pt x="191" y="359"/>
                  </a:cubicBezTo>
                  <a:cubicBezTo>
                    <a:pt x="189" y="358"/>
                    <a:pt x="189" y="358"/>
                    <a:pt x="189" y="358"/>
                  </a:cubicBezTo>
                  <a:cubicBezTo>
                    <a:pt x="188" y="359"/>
                    <a:pt x="190" y="359"/>
                    <a:pt x="191" y="359"/>
                  </a:cubicBezTo>
                  <a:cubicBezTo>
                    <a:pt x="189" y="359"/>
                    <a:pt x="189" y="359"/>
                    <a:pt x="189" y="359"/>
                  </a:cubicBezTo>
                  <a:cubicBezTo>
                    <a:pt x="191" y="359"/>
                    <a:pt x="191" y="359"/>
                    <a:pt x="191" y="359"/>
                  </a:cubicBezTo>
                  <a:cubicBezTo>
                    <a:pt x="191" y="360"/>
                    <a:pt x="191" y="360"/>
                    <a:pt x="189" y="360"/>
                  </a:cubicBezTo>
                  <a:cubicBezTo>
                    <a:pt x="190" y="360"/>
                    <a:pt x="190" y="360"/>
                    <a:pt x="190" y="360"/>
                  </a:cubicBezTo>
                  <a:cubicBezTo>
                    <a:pt x="189" y="360"/>
                    <a:pt x="189" y="361"/>
                    <a:pt x="189" y="362"/>
                  </a:cubicBezTo>
                  <a:cubicBezTo>
                    <a:pt x="190" y="362"/>
                    <a:pt x="191" y="362"/>
                    <a:pt x="192" y="362"/>
                  </a:cubicBezTo>
                  <a:cubicBezTo>
                    <a:pt x="194" y="362"/>
                    <a:pt x="192" y="362"/>
                    <a:pt x="193" y="362"/>
                  </a:cubicBezTo>
                  <a:cubicBezTo>
                    <a:pt x="191" y="362"/>
                    <a:pt x="191" y="362"/>
                    <a:pt x="191" y="362"/>
                  </a:cubicBezTo>
                  <a:cubicBezTo>
                    <a:pt x="187" y="362"/>
                    <a:pt x="190" y="364"/>
                    <a:pt x="189" y="365"/>
                  </a:cubicBezTo>
                  <a:cubicBezTo>
                    <a:pt x="190" y="365"/>
                    <a:pt x="190" y="365"/>
                    <a:pt x="190" y="365"/>
                  </a:cubicBezTo>
                  <a:cubicBezTo>
                    <a:pt x="188" y="365"/>
                    <a:pt x="190" y="366"/>
                    <a:pt x="189" y="367"/>
                  </a:cubicBezTo>
                  <a:cubicBezTo>
                    <a:pt x="190" y="367"/>
                    <a:pt x="193" y="367"/>
                    <a:pt x="193" y="368"/>
                  </a:cubicBezTo>
                  <a:cubicBezTo>
                    <a:pt x="195" y="368"/>
                    <a:pt x="190" y="368"/>
                    <a:pt x="189" y="368"/>
                  </a:cubicBezTo>
                  <a:cubicBezTo>
                    <a:pt x="190" y="368"/>
                    <a:pt x="190" y="368"/>
                    <a:pt x="190" y="369"/>
                  </a:cubicBezTo>
                  <a:cubicBezTo>
                    <a:pt x="190" y="369"/>
                    <a:pt x="190" y="369"/>
                    <a:pt x="190" y="369"/>
                  </a:cubicBezTo>
                  <a:cubicBezTo>
                    <a:pt x="191" y="369"/>
                    <a:pt x="191" y="369"/>
                    <a:pt x="190" y="369"/>
                  </a:cubicBezTo>
                  <a:cubicBezTo>
                    <a:pt x="190" y="369"/>
                    <a:pt x="190" y="369"/>
                    <a:pt x="190" y="369"/>
                  </a:cubicBezTo>
                  <a:cubicBezTo>
                    <a:pt x="190" y="370"/>
                    <a:pt x="189" y="370"/>
                    <a:pt x="189" y="370"/>
                  </a:cubicBezTo>
                  <a:cubicBezTo>
                    <a:pt x="191" y="370"/>
                    <a:pt x="190" y="371"/>
                    <a:pt x="191" y="371"/>
                  </a:cubicBezTo>
                  <a:cubicBezTo>
                    <a:pt x="190" y="371"/>
                    <a:pt x="190" y="371"/>
                    <a:pt x="190" y="371"/>
                  </a:cubicBezTo>
                  <a:cubicBezTo>
                    <a:pt x="192" y="371"/>
                    <a:pt x="192" y="371"/>
                    <a:pt x="192" y="371"/>
                  </a:cubicBezTo>
                  <a:cubicBezTo>
                    <a:pt x="191" y="371"/>
                    <a:pt x="191" y="371"/>
                    <a:pt x="191" y="371"/>
                  </a:cubicBezTo>
                  <a:cubicBezTo>
                    <a:pt x="189" y="371"/>
                    <a:pt x="189" y="371"/>
                    <a:pt x="189" y="371"/>
                  </a:cubicBezTo>
                  <a:cubicBezTo>
                    <a:pt x="188" y="371"/>
                    <a:pt x="191" y="371"/>
                    <a:pt x="192" y="372"/>
                  </a:cubicBezTo>
                  <a:cubicBezTo>
                    <a:pt x="193" y="372"/>
                    <a:pt x="191" y="372"/>
                    <a:pt x="191" y="372"/>
                  </a:cubicBezTo>
                  <a:cubicBezTo>
                    <a:pt x="190" y="372"/>
                    <a:pt x="191" y="372"/>
                    <a:pt x="191" y="372"/>
                  </a:cubicBezTo>
                  <a:cubicBezTo>
                    <a:pt x="189" y="371"/>
                    <a:pt x="190" y="372"/>
                    <a:pt x="189" y="372"/>
                  </a:cubicBezTo>
                  <a:cubicBezTo>
                    <a:pt x="189" y="372"/>
                    <a:pt x="191" y="372"/>
                    <a:pt x="191" y="372"/>
                  </a:cubicBezTo>
                  <a:cubicBezTo>
                    <a:pt x="190" y="373"/>
                    <a:pt x="191" y="373"/>
                    <a:pt x="189" y="373"/>
                  </a:cubicBezTo>
                  <a:cubicBezTo>
                    <a:pt x="190" y="373"/>
                    <a:pt x="190" y="373"/>
                    <a:pt x="191" y="374"/>
                  </a:cubicBezTo>
                  <a:cubicBezTo>
                    <a:pt x="191" y="373"/>
                    <a:pt x="191" y="373"/>
                    <a:pt x="193" y="373"/>
                  </a:cubicBezTo>
                  <a:cubicBezTo>
                    <a:pt x="193" y="373"/>
                    <a:pt x="193" y="374"/>
                    <a:pt x="192" y="374"/>
                  </a:cubicBezTo>
                  <a:cubicBezTo>
                    <a:pt x="192" y="374"/>
                    <a:pt x="192" y="374"/>
                    <a:pt x="192" y="374"/>
                  </a:cubicBezTo>
                  <a:cubicBezTo>
                    <a:pt x="192" y="374"/>
                    <a:pt x="192" y="374"/>
                    <a:pt x="193" y="374"/>
                  </a:cubicBezTo>
                  <a:cubicBezTo>
                    <a:pt x="191" y="374"/>
                    <a:pt x="191" y="374"/>
                    <a:pt x="191" y="374"/>
                  </a:cubicBezTo>
                  <a:cubicBezTo>
                    <a:pt x="193" y="374"/>
                    <a:pt x="192" y="375"/>
                    <a:pt x="193" y="375"/>
                  </a:cubicBezTo>
                  <a:cubicBezTo>
                    <a:pt x="191" y="375"/>
                    <a:pt x="189" y="375"/>
                    <a:pt x="189" y="375"/>
                  </a:cubicBezTo>
                  <a:cubicBezTo>
                    <a:pt x="190" y="376"/>
                    <a:pt x="190" y="376"/>
                    <a:pt x="190" y="376"/>
                  </a:cubicBezTo>
                  <a:cubicBezTo>
                    <a:pt x="191" y="376"/>
                    <a:pt x="190" y="376"/>
                    <a:pt x="189" y="376"/>
                  </a:cubicBezTo>
                  <a:cubicBezTo>
                    <a:pt x="188" y="376"/>
                    <a:pt x="194" y="377"/>
                    <a:pt x="192" y="377"/>
                  </a:cubicBezTo>
                  <a:cubicBezTo>
                    <a:pt x="190" y="377"/>
                    <a:pt x="190" y="377"/>
                    <a:pt x="189" y="377"/>
                  </a:cubicBezTo>
                  <a:cubicBezTo>
                    <a:pt x="190" y="378"/>
                    <a:pt x="191" y="378"/>
                    <a:pt x="191" y="378"/>
                  </a:cubicBezTo>
                  <a:cubicBezTo>
                    <a:pt x="192" y="378"/>
                    <a:pt x="189" y="377"/>
                    <a:pt x="191" y="377"/>
                  </a:cubicBezTo>
                  <a:cubicBezTo>
                    <a:pt x="192" y="377"/>
                    <a:pt x="191" y="378"/>
                    <a:pt x="192" y="378"/>
                  </a:cubicBezTo>
                  <a:cubicBezTo>
                    <a:pt x="187" y="378"/>
                    <a:pt x="191" y="380"/>
                    <a:pt x="188" y="380"/>
                  </a:cubicBezTo>
                  <a:cubicBezTo>
                    <a:pt x="191" y="380"/>
                    <a:pt x="189" y="381"/>
                    <a:pt x="190" y="381"/>
                  </a:cubicBezTo>
                  <a:cubicBezTo>
                    <a:pt x="187" y="381"/>
                    <a:pt x="190" y="382"/>
                    <a:pt x="189" y="382"/>
                  </a:cubicBezTo>
                  <a:cubicBezTo>
                    <a:pt x="191" y="382"/>
                    <a:pt x="191" y="382"/>
                    <a:pt x="191" y="382"/>
                  </a:cubicBezTo>
                  <a:cubicBezTo>
                    <a:pt x="190" y="382"/>
                    <a:pt x="195" y="383"/>
                    <a:pt x="192" y="383"/>
                  </a:cubicBezTo>
                  <a:cubicBezTo>
                    <a:pt x="191" y="383"/>
                    <a:pt x="190" y="383"/>
                    <a:pt x="190" y="383"/>
                  </a:cubicBezTo>
                  <a:cubicBezTo>
                    <a:pt x="187" y="383"/>
                    <a:pt x="192" y="384"/>
                    <a:pt x="189" y="384"/>
                  </a:cubicBezTo>
                  <a:cubicBezTo>
                    <a:pt x="190" y="384"/>
                    <a:pt x="192" y="384"/>
                    <a:pt x="193" y="385"/>
                  </a:cubicBezTo>
                  <a:cubicBezTo>
                    <a:pt x="192" y="385"/>
                    <a:pt x="190" y="385"/>
                    <a:pt x="190" y="385"/>
                  </a:cubicBezTo>
                  <a:cubicBezTo>
                    <a:pt x="190" y="386"/>
                    <a:pt x="191" y="386"/>
                    <a:pt x="190" y="386"/>
                  </a:cubicBezTo>
                  <a:cubicBezTo>
                    <a:pt x="189" y="386"/>
                    <a:pt x="189" y="386"/>
                    <a:pt x="189" y="386"/>
                  </a:cubicBezTo>
                  <a:cubicBezTo>
                    <a:pt x="188" y="386"/>
                    <a:pt x="189" y="386"/>
                    <a:pt x="190" y="387"/>
                  </a:cubicBezTo>
                  <a:cubicBezTo>
                    <a:pt x="188" y="387"/>
                    <a:pt x="189" y="388"/>
                    <a:pt x="188" y="388"/>
                  </a:cubicBezTo>
                  <a:cubicBezTo>
                    <a:pt x="191" y="389"/>
                    <a:pt x="187" y="389"/>
                    <a:pt x="190" y="389"/>
                  </a:cubicBezTo>
                  <a:cubicBezTo>
                    <a:pt x="189" y="389"/>
                    <a:pt x="189" y="389"/>
                    <a:pt x="189" y="389"/>
                  </a:cubicBezTo>
                  <a:cubicBezTo>
                    <a:pt x="190" y="389"/>
                    <a:pt x="192" y="390"/>
                    <a:pt x="192" y="390"/>
                  </a:cubicBezTo>
                  <a:cubicBezTo>
                    <a:pt x="190" y="390"/>
                    <a:pt x="190" y="390"/>
                    <a:pt x="190" y="390"/>
                  </a:cubicBezTo>
                  <a:cubicBezTo>
                    <a:pt x="188" y="390"/>
                    <a:pt x="190" y="390"/>
                    <a:pt x="189" y="391"/>
                  </a:cubicBezTo>
                  <a:cubicBezTo>
                    <a:pt x="190" y="390"/>
                    <a:pt x="189" y="391"/>
                    <a:pt x="190" y="391"/>
                  </a:cubicBezTo>
                  <a:cubicBezTo>
                    <a:pt x="191" y="391"/>
                    <a:pt x="191" y="391"/>
                    <a:pt x="191" y="391"/>
                  </a:cubicBezTo>
                  <a:cubicBezTo>
                    <a:pt x="192" y="392"/>
                    <a:pt x="192" y="391"/>
                    <a:pt x="192" y="392"/>
                  </a:cubicBezTo>
                  <a:cubicBezTo>
                    <a:pt x="192" y="392"/>
                    <a:pt x="190" y="392"/>
                    <a:pt x="190" y="392"/>
                  </a:cubicBezTo>
                  <a:cubicBezTo>
                    <a:pt x="189" y="392"/>
                    <a:pt x="190" y="392"/>
                    <a:pt x="190" y="393"/>
                  </a:cubicBezTo>
                  <a:cubicBezTo>
                    <a:pt x="190" y="393"/>
                    <a:pt x="190" y="392"/>
                    <a:pt x="191" y="393"/>
                  </a:cubicBezTo>
                  <a:cubicBezTo>
                    <a:pt x="191" y="393"/>
                    <a:pt x="190" y="393"/>
                    <a:pt x="190" y="393"/>
                  </a:cubicBezTo>
                  <a:cubicBezTo>
                    <a:pt x="190" y="393"/>
                    <a:pt x="191" y="393"/>
                    <a:pt x="191" y="393"/>
                  </a:cubicBezTo>
                  <a:cubicBezTo>
                    <a:pt x="191" y="393"/>
                    <a:pt x="191" y="393"/>
                    <a:pt x="191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88" y="393"/>
                    <a:pt x="188" y="393"/>
                    <a:pt x="188" y="393"/>
                  </a:cubicBezTo>
                  <a:cubicBezTo>
                    <a:pt x="188" y="394"/>
                    <a:pt x="190" y="394"/>
                    <a:pt x="191" y="394"/>
                  </a:cubicBezTo>
                  <a:cubicBezTo>
                    <a:pt x="189" y="395"/>
                    <a:pt x="191" y="396"/>
                    <a:pt x="192" y="396"/>
                  </a:cubicBezTo>
                  <a:cubicBezTo>
                    <a:pt x="192" y="396"/>
                    <a:pt x="190" y="396"/>
                    <a:pt x="191" y="396"/>
                  </a:cubicBezTo>
                  <a:cubicBezTo>
                    <a:pt x="191" y="397"/>
                    <a:pt x="193" y="397"/>
                    <a:pt x="192" y="397"/>
                  </a:cubicBezTo>
                  <a:cubicBezTo>
                    <a:pt x="192" y="397"/>
                    <a:pt x="191" y="397"/>
                    <a:pt x="191" y="398"/>
                  </a:cubicBezTo>
                  <a:cubicBezTo>
                    <a:pt x="190" y="398"/>
                    <a:pt x="192" y="397"/>
                    <a:pt x="192" y="397"/>
                  </a:cubicBezTo>
                  <a:cubicBezTo>
                    <a:pt x="190" y="398"/>
                    <a:pt x="194" y="399"/>
                    <a:pt x="192" y="400"/>
                  </a:cubicBezTo>
                  <a:cubicBezTo>
                    <a:pt x="192" y="399"/>
                    <a:pt x="191" y="399"/>
                    <a:pt x="191" y="399"/>
                  </a:cubicBezTo>
                  <a:cubicBezTo>
                    <a:pt x="191" y="400"/>
                    <a:pt x="192" y="400"/>
                    <a:pt x="194" y="401"/>
                  </a:cubicBezTo>
                  <a:cubicBezTo>
                    <a:pt x="192" y="401"/>
                    <a:pt x="192" y="401"/>
                    <a:pt x="192" y="401"/>
                  </a:cubicBezTo>
                  <a:cubicBezTo>
                    <a:pt x="192" y="401"/>
                    <a:pt x="193" y="401"/>
                    <a:pt x="194" y="401"/>
                  </a:cubicBezTo>
                  <a:cubicBezTo>
                    <a:pt x="195" y="401"/>
                    <a:pt x="196" y="401"/>
                    <a:pt x="196" y="402"/>
                  </a:cubicBezTo>
                  <a:cubicBezTo>
                    <a:pt x="196" y="402"/>
                    <a:pt x="196" y="402"/>
                    <a:pt x="196" y="402"/>
                  </a:cubicBezTo>
                  <a:cubicBezTo>
                    <a:pt x="196" y="402"/>
                    <a:pt x="197" y="402"/>
                    <a:pt x="197" y="402"/>
                  </a:cubicBezTo>
                  <a:cubicBezTo>
                    <a:pt x="196" y="403"/>
                    <a:pt x="196" y="402"/>
                    <a:pt x="195" y="402"/>
                  </a:cubicBezTo>
                  <a:cubicBezTo>
                    <a:pt x="193" y="403"/>
                    <a:pt x="194" y="404"/>
                    <a:pt x="194" y="404"/>
                  </a:cubicBezTo>
                  <a:cubicBezTo>
                    <a:pt x="195" y="404"/>
                    <a:pt x="195" y="404"/>
                    <a:pt x="195" y="404"/>
                  </a:cubicBezTo>
                  <a:cubicBezTo>
                    <a:pt x="196" y="404"/>
                    <a:pt x="194" y="404"/>
                    <a:pt x="194" y="404"/>
                  </a:cubicBezTo>
                  <a:cubicBezTo>
                    <a:pt x="199" y="405"/>
                    <a:pt x="199" y="405"/>
                    <a:pt x="199" y="405"/>
                  </a:cubicBezTo>
                  <a:cubicBezTo>
                    <a:pt x="198" y="404"/>
                    <a:pt x="197" y="405"/>
                    <a:pt x="196" y="405"/>
                  </a:cubicBezTo>
                  <a:cubicBezTo>
                    <a:pt x="196" y="405"/>
                    <a:pt x="199" y="406"/>
                    <a:pt x="201" y="406"/>
                  </a:cubicBezTo>
                  <a:cubicBezTo>
                    <a:pt x="200" y="406"/>
                    <a:pt x="201" y="406"/>
                    <a:pt x="201" y="407"/>
                  </a:cubicBezTo>
                  <a:cubicBezTo>
                    <a:pt x="200" y="407"/>
                    <a:pt x="202" y="407"/>
                    <a:pt x="200" y="407"/>
                  </a:cubicBezTo>
                  <a:cubicBezTo>
                    <a:pt x="199" y="407"/>
                    <a:pt x="199" y="407"/>
                    <a:pt x="199" y="407"/>
                  </a:cubicBezTo>
                  <a:cubicBezTo>
                    <a:pt x="199" y="407"/>
                    <a:pt x="197" y="407"/>
                    <a:pt x="196" y="407"/>
                  </a:cubicBezTo>
                  <a:cubicBezTo>
                    <a:pt x="196" y="407"/>
                    <a:pt x="196" y="408"/>
                    <a:pt x="195" y="409"/>
                  </a:cubicBezTo>
                  <a:cubicBezTo>
                    <a:pt x="198" y="408"/>
                    <a:pt x="197" y="410"/>
                    <a:pt x="199" y="409"/>
                  </a:cubicBezTo>
                  <a:cubicBezTo>
                    <a:pt x="200" y="410"/>
                    <a:pt x="197" y="410"/>
                    <a:pt x="197" y="410"/>
                  </a:cubicBezTo>
                  <a:cubicBezTo>
                    <a:pt x="198" y="411"/>
                    <a:pt x="197" y="411"/>
                    <a:pt x="197" y="412"/>
                  </a:cubicBezTo>
                  <a:cubicBezTo>
                    <a:pt x="197" y="412"/>
                    <a:pt x="197" y="412"/>
                    <a:pt x="197" y="412"/>
                  </a:cubicBezTo>
                  <a:cubicBezTo>
                    <a:pt x="198" y="412"/>
                    <a:pt x="197" y="413"/>
                    <a:pt x="199" y="413"/>
                  </a:cubicBezTo>
                  <a:cubicBezTo>
                    <a:pt x="198" y="413"/>
                    <a:pt x="198" y="413"/>
                    <a:pt x="198" y="413"/>
                  </a:cubicBezTo>
                  <a:cubicBezTo>
                    <a:pt x="197" y="414"/>
                    <a:pt x="201" y="413"/>
                    <a:pt x="200" y="414"/>
                  </a:cubicBezTo>
                  <a:cubicBezTo>
                    <a:pt x="199" y="414"/>
                    <a:pt x="199" y="414"/>
                    <a:pt x="199" y="414"/>
                  </a:cubicBezTo>
                  <a:cubicBezTo>
                    <a:pt x="200" y="414"/>
                    <a:pt x="198" y="415"/>
                    <a:pt x="200" y="415"/>
                  </a:cubicBezTo>
                  <a:cubicBezTo>
                    <a:pt x="199" y="415"/>
                    <a:pt x="199" y="415"/>
                    <a:pt x="198" y="415"/>
                  </a:cubicBezTo>
                  <a:cubicBezTo>
                    <a:pt x="199" y="415"/>
                    <a:pt x="199" y="416"/>
                    <a:pt x="200" y="416"/>
                  </a:cubicBezTo>
                  <a:cubicBezTo>
                    <a:pt x="198" y="416"/>
                    <a:pt x="198" y="416"/>
                    <a:pt x="198" y="416"/>
                  </a:cubicBezTo>
                  <a:cubicBezTo>
                    <a:pt x="197" y="417"/>
                    <a:pt x="201" y="416"/>
                    <a:pt x="200" y="417"/>
                  </a:cubicBezTo>
                  <a:cubicBezTo>
                    <a:pt x="200" y="417"/>
                    <a:pt x="199" y="417"/>
                    <a:pt x="199" y="417"/>
                  </a:cubicBezTo>
                  <a:cubicBezTo>
                    <a:pt x="200" y="417"/>
                    <a:pt x="200" y="418"/>
                    <a:pt x="200" y="418"/>
                  </a:cubicBezTo>
                  <a:cubicBezTo>
                    <a:pt x="198" y="419"/>
                    <a:pt x="198" y="419"/>
                    <a:pt x="198" y="419"/>
                  </a:cubicBezTo>
                  <a:cubicBezTo>
                    <a:pt x="198" y="421"/>
                    <a:pt x="198" y="423"/>
                    <a:pt x="201" y="425"/>
                  </a:cubicBezTo>
                  <a:cubicBezTo>
                    <a:pt x="198" y="425"/>
                    <a:pt x="199" y="424"/>
                    <a:pt x="197" y="425"/>
                  </a:cubicBezTo>
                  <a:cubicBezTo>
                    <a:pt x="200" y="425"/>
                    <a:pt x="198" y="425"/>
                    <a:pt x="199" y="426"/>
                  </a:cubicBezTo>
                  <a:cubicBezTo>
                    <a:pt x="198" y="426"/>
                    <a:pt x="198" y="426"/>
                    <a:pt x="198" y="426"/>
                  </a:cubicBezTo>
                  <a:cubicBezTo>
                    <a:pt x="199" y="426"/>
                    <a:pt x="198" y="426"/>
                    <a:pt x="198" y="426"/>
                  </a:cubicBezTo>
                  <a:cubicBezTo>
                    <a:pt x="199" y="426"/>
                    <a:pt x="199" y="426"/>
                    <a:pt x="199" y="426"/>
                  </a:cubicBezTo>
                  <a:cubicBezTo>
                    <a:pt x="199" y="426"/>
                    <a:pt x="199" y="427"/>
                    <a:pt x="199" y="427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198" y="427"/>
                    <a:pt x="197" y="427"/>
                    <a:pt x="199" y="427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197" y="428"/>
                    <a:pt x="197" y="428"/>
                    <a:pt x="197" y="428"/>
                  </a:cubicBezTo>
                  <a:cubicBezTo>
                    <a:pt x="200" y="428"/>
                    <a:pt x="198" y="428"/>
                    <a:pt x="198" y="428"/>
                  </a:cubicBezTo>
                  <a:cubicBezTo>
                    <a:pt x="197" y="429"/>
                    <a:pt x="194" y="427"/>
                    <a:pt x="194" y="429"/>
                  </a:cubicBezTo>
                  <a:cubicBezTo>
                    <a:pt x="194" y="429"/>
                    <a:pt x="194" y="429"/>
                    <a:pt x="194" y="429"/>
                  </a:cubicBezTo>
                  <a:cubicBezTo>
                    <a:pt x="189" y="432"/>
                    <a:pt x="183" y="435"/>
                    <a:pt x="180" y="441"/>
                  </a:cubicBezTo>
                  <a:cubicBezTo>
                    <a:pt x="180" y="442"/>
                    <a:pt x="179" y="443"/>
                    <a:pt x="178" y="444"/>
                  </a:cubicBezTo>
                  <a:cubicBezTo>
                    <a:pt x="178" y="441"/>
                    <a:pt x="178" y="437"/>
                    <a:pt x="180" y="434"/>
                  </a:cubicBezTo>
                  <a:cubicBezTo>
                    <a:pt x="179" y="431"/>
                    <a:pt x="178" y="427"/>
                    <a:pt x="179" y="425"/>
                  </a:cubicBezTo>
                  <a:cubicBezTo>
                    <a:pt x="178" y="412"/>
                    <a:pt x="182" y="402"/>
                    <a:pt x="179" y="389"/>
                  </a:cubicBezTo>
                  <a:cubicBezTo>
                    <a:pt x="179" y="390"/>
                    <a:pt x="178" y="389"/>
                    <a:pt x="177" y="389"/>
                  </a:cubicBezTo>
                  <a:cubicBezTo>
                    <a:pt x="178" y="389"/>
                    <a:pt x="178" y="389"/>
                    <a:pt x="178" y="389"/>
                  </a:cubicBezTo>
                  <a:cubicBezTo>
                    <a:pt x="176" y="388"/>
                    <a:pt x="176" y="388"/>
                    <a:pt x="176" y="388"/>
                  </a:cubicBezTo>
                  <a:cubicBezTo>
                    <a:pt x="176" y="387"/>
                    <a:pt x="178" y="387"/>
                    <a:pt x="178" y="388"/>
                  </a:cubicBezTo>
                  <a:cubicBezTo>
                    <a:pt x="178" y="383"/>
                    <a:pt x="177" y="379"/>
                    <a:pt x="178" y="374"/>
                  </a:cubicBezTo>
                  <a:cubicBezTo>
                    <a:pt x="175" y="374"/>
                    <a:pt x="177" y="371"/>
                    <a:pt x="175" y="371"/>
                  </a:cubicBezTo>
                  <a:cubicBezTo>
                    <a:pt x="176" y="371"/>
                    <a:pt x="176" y="371"/>
                    <a:pt x="176" y="371"/>
                  </a:cubicBezTo>
                  <a:cubicBezTo>
                    <a:pt x="175" y="368"/>
                    <a:pt x="175" y="368"/>
                    <a:pt x="177" y="365"/>
                  </a:cubicBezTo>
                  <a:cubicBezTo>
                    <a:pt x="178" y="353"/>
                    <a:pt x="176" y="340"/>
                    <a:pt x="174" y="326"/>
                  </a:cubicBezTo>
                  <a:cubicBezTo>
                    <a:pt x="170" y="313"/>
                    <a:pt x="162" y="297"/>
                    <a:pt x="148" y="288"/>
                  </a:cubicBezTo>
                  <a:cubicBezTo>
                    <a:pt x="143" y="290"/>
                    <a:pt x="142" y="286"/>
                    <a:pt x="138" y="288"/>
                  </a:cubicBezTo>
                  <a:cubicBezTo>
                    <a:pt x="138" y="287"/>
                    <a:pt x="138" y="287"/>
                    <a:pt x="138" y="287"/>
                  </a:cubicBezTo>
                  <a:cubicBezTo>
                    <a:pt x="136" y="288"/>
                    <a:pt x="136" y="286"/>
                    <a:pt x="133" y="284"/>
                  </a:cubicBezTo>
                  <a:cubicBezTo>
                    <a:pt x="133" y="285"/>
                    <a:pt x="132" y="284"/>
                    <a:pt x="132" y="286"/>
                  </a:cubicBezTo>
                  <a:cubicBezTo>
                    <a:pt x="131" y="287"/>
                    <a:pt x="131" y="282"/>
                    <a:pt x="129" y="283"/>
                  </a:cubicBezTo>
                  <a:cubicBezTo>
                    <a:pt x="129" y="282"/>
                    <a:pt x="129" y="284"/>
                    <a:pt x="129" y="283"/>
                  </a:cubicBezTo>
                  <a:cubicBezTo>
                    <a:pt x="125" y="285"/>
                    <a:pt x="129" y="282"/>
                    <a:pt x="127" y="279"/>
                  </a:cubicBezTo>
                  <a:cubicBezTo>
                    <a:pt x="120" y="278"/>
                    <a:pt x="113" y="280"/>
                    <a:pt x="107" y="278"/>
                  </a:cubicBezTo>
                  <a:cubicBezTo>
                    <a:pt x="108" y="278"/>
                    <a:pt x="108" y="280"/>
                    <a:pt x="107" y="280"/>
                  </a:cubicBezTo>
                  <a:cubicBezTo>
                    <a:pt x="107" y="276"/>
                    <a:pt x="105" y="280"/>
                    <a:pt x="104" y="279"/>
                  </a:cubicBezTo>
                  <a:cubicBezTo>
                    <a:pt x="104" y="278"/>
                    <a:pt x="105" y="278"/>
                    <a:pt x="105" y="278"/>
                  </a:cubicBezTo>
                  <a:cubicBezTo>
                    <a:pt x="103" y="276"/>
                    <a:pt x="101" y="278"/>
                    <a:pt x="98" y="277"/>
                  </a:cubicBezTo>
                  <a:cubicBezTo>
                    <a:pt x="96" y="278"/>
                    <a:pt x="94" y="275"/>
                    <a:pt x="92" y="277"/>
                  </a:cubicBezTo>
                  <a:cubicBezTo>
                    <a:pt x="93" y="275"/>
                    <a:pt x="91" y="276"/>
                    <a:pt x="91" y="275"/>
                  </a:cubicBezTo>
                  <a:cubicBezTo>
                    <a:pt x="89" y="279"/>
                    <a:pt x="88" y="273"/>
                    <a:pt x="85" y="275"/>
                  </a:cubicBezTo>
                  <a:cubicBezTo>
                    <a:pt x="86" y="275"/>
                    <a:pt x="86" y="275"/>
                    <a:pt x="86" y="275"/>
                  </a:cubicBezTo>
                  <a:cubicBezTo>
                    <a:pt x="80" y="274"/>
                    <a:pt x="77" y="272"/>
                    <a:pt x="72" y="271"/>
                  </a:cubicBezTo>
                  <a:cubicBezTo>
                    <a:pt x="69" y="270"/>
                    <a:pt x="69" y="264"/>
                    <a:pt x="66" y="264"/>
                  </a:cubicBezTo>
                  <a:cubicBezTo>
                    <a:pt x="65" y="265"/>
                    <a:pt x="65" y="265"/>
                    <a:pt x="64" y="265"/>
                  </a:cubicBezTo>
                  <a:cubicBezTo>
                    <a:pt x="64" y="264"/>
                    <a:pt x="65" y="264"/>
                    <a:pt x="65" y="264"/>
                  </a:cubicBezTo>
                  <a:cubicBezTo>
                    <a:pt x="63" y="263"/>
                    <a:pt x="63" y="260"/>
                    <a:pt x="62" y="259"/>
                  </a:cubicBezTo>
                  <a:cubicBezTo>
                    <a:pt x="62" y="259"/>
                    <a:pt x="61" y="258"/>
                    <a:pt x="60" y="259"/>
                  </a:cubicBezTo>
                  <a:cubicBezTo>
                    <a:pt x="61" y="256"/>
                    <a:pt x="56" y="255"/>
                    <a:pt x="57" y="252"/>
                  </a:cubicBezTo>
                  <a:cubicBezTo>
                    <a:pt x="54" y="254"/>
                    <a:pt x="54" y="252"/>
                    <a:pt x="53" y="251"/>
                  </a:cubicBezTo>
                  <a:cubicBezTo>
                    <a:pt x="53" y="251"/>
                    <a:pt x="54" y="250"/>
                    <a:pt x="54" y="250"/>
                  </a:cubicBezTo>
                  <a:cubicBezTo>
                    <a:pt x="53" y="249"/>
                    <a:pt x="53" y="248"/>
                    <a:pt x="53" y="245"/>
                  </a:cubicBezTo>
                  <a:cubicBezTo>
                    <a:pt x="52" y="245"/>
                    <a:pt x="50" y="245"/>
                    <a:pt x="50" y="244"/>
                  </a:cubicBezTo>
                  <a:cubicBezTo>
                    <a:pt x="52" y="242"/>
                    <a:pt x="50" y="241"/>
                    <a:pt x="50" y="240"/>
                  </a:cubicBezTo>
                  <a:cubicBezTo>
                    <a:pt x="48" y="241"/>
                    <a:pt x="46" y="240"/>
                    <a:pt x="47" y="239"/>
                  </a:cubicBezTo>
                  <a:cubicBezTo>
                    <a:pt x="49" y="238"/>
                    <a:pt x="49" y="238"/>
                    <a:pt x="49" y="238"/>
                  </a:cubicBezTo>
                  <a:cubicBezTo>
                    <a:pt x="46" y="235"/>
                    <a:pt x="48" y="230"/>
                    <a:pt x="44" y="225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2" y="219"/>
                    <a:pt x="42" y="213"/>
                    <a:pt x="37" y="209"/>
                  </a:cubicBezTo>
                  <a:cubicBezTo>
                    <a:pt x="37" y="208"/>
                    <a:pt x="37" y="207"/>
                    <a:pt x="36" y="205"/>
                  </a:cubicBezTo>
                  <a:cubicBezTo>
                    <a:pt x="37" y="205"/>
                    <a:pt x="39" y="204"/>
                    <a:pt x="40" y="203"/>
                  </a:cubicBezTo>
                  <a:cubicBezTo>
                    <a:pt x="36" y="203"/>
                    <a:pt x="36" y="203"/>
                    <a:pt x="36" y="203"/>
                  </a:cubicBezTo>
                  <a:cubicBezTo>
                    <a:pt x="41" y="201"/>
                    <a:pt x="44" y="197"/>
                    <a:pt x="48" y="196"/>
                  </a:cubicBezTo>
                  <a:cubicBezTo>
                    <a:pt x="47" y="198"/>
                    <a:pt x="49" y="198"/>
                    <a:pt x="49" y="199"/>
                  </a:cubicBezTo>
                  <a:cubicBezTo>
                    <a:pt x="50" y="198"/>
                    <a:pt x="50" y="196"/>
                    <a:pt x="52" y="196"/>
                  </a:cubicBezTo>
                  <a:cubicBezTo>
                    <a:pt x="51" y="199"/>
                    <a:pt x="51" y="199"/>
                    <a:pt x="51" y="199"/>
                  </a:cubicBezTo>
                  <a:cubicBezTo>
                    <a:pt x="52" y="197"/>
                    <a:pt x="56" y="193"/>
                    <a:pt x="59" y="190"/>
                  </a:cubicBezTo>
                  <a:cubicBezTo>
                    <a:pt x="59" y="197"/>
                    <a:pt x="61" y="192"/>
                    <a:pt x="62" y="201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61" y="202"/>
                    <a:pt x="61" y="203"/>
                    <a:pt x="62" y="206"/>
                  </a:cubicBezTo>
                  <a:cubicBezTo>
                    <a:pt x="64" y="206"/>
                    <a:pt x="65" y="204"/>
                    <a:pt x="64" y="199"/>
                  </a:cubicBezTo>
                  <a:cubicBezTo>
                    <a:pt x="68" y="202"/>
                    <a:pt x="65" y="203"/>
                    <a:pt x="68" y="212"/>
                  </a:cubicBezTo>
                  <a:cubicBezTo>
                    <a:pt x="71" y="214"/>
                    <a:pt x="66" y="208"/>
                    <a:pt x="69" y="207"/>
                  </a:cubicBezTo>
                  <a:cubicBezTo>
                    <a:pt x="70" y="206"/>
                    <a:pt x="71" y="211"/>
                    <a:pt x="75" y="215"/>
                  </a:cubicBezTo>
                  <a:cubicBezTo>
                    <a:pt x="82" y="221"/>
                    <a:pt x="78" y="220"/>
                    <a:pt x="81" y="223"/>
                  </a:cubicBezTo>
                  <a:cubicBezTo>
                    <a:pt x="79" y="223"/>
                    <a:pt x="71" y="217"/>
                    <a:pt x="73" y="217"/>
                  </a:cubicBezTo>
                  <a:cubicBezTo>
                    <a:pt x="65" y="209"/>
                    <a:pt x="73" y="224"/>
                    <a:pt x="68" y="218"/>
                  </a:cubicBezTo>
                  <a:cubicBezTo>
                    <a:pt x="75" y="226"/>
                    <a:pt x="76" y="226"/>
                    <a:pt x="82" y="226"/>
                  </a:cubicBezTo>
                  <a:cubicBezTo>
                    <a:pt x="79" y="225"/>
                    <a:pt x="85" y="224"/>
                    <a:pt x="82" y="223"/>
                  </a:cubicBezTo>
                  <a:cubicBezTo>
                    <a:pt x="98" y="219"/>
                    <a:pt x="96" y="225"/>
                    <a:pt x="106" y="216"/>
                  </a:cubicBezTo>
                  <a:cubicBezTo>
                    <a:pt x="103" y="216"/>
                    <a:pt x="111" y="202"/>
                    <a:pt x="104" y="206"/>
                  </a:cubicBezTo>
                  <a:cubicBezTo>
                    <a:pt x="104" y="204"/>
                    <a:pt x="105" y="201"/>
                    <a:pt x="107" y="200"/>
                  </a:cubicBezTo>
                  <a:cubicBezTo>
                    <a:pt x="107" y="203"/>
                    <a:pt x="110" y="197"/>
                    <a:pt x="110" y="201"/>
                  </a:cubicBezTo>
                  <a:cubicBezTo>
                    <a:pt x="111" y="198"/>
                    <a:pt x="111" y="198"/>
                    <a:pt x="111" y="198"/>
                  </a:cubicBezTo>
                  <a:cubicBezTo>
                    <a:pt x="111" y="204"/>
                    <a:pt x="111" y="204"/>
                    <a:pt x="111" y="204"/>
                  </a:cubicBezTo>
                  <a:cubicBezTo>
                    <a:pt x="114" y="201"/>
                    <a:pt x="118" y="196"/>
                    <a:pt x="120" y="194"/>
                  </a:cubicBezTo>
                  <a:cubicBezTo>
                    <a:pt x="121" y="189"/>
                    <a:pt x="117" y="195"/>
                    <a:pt x="119" y="190"/>
                  </a:cubicBezTo>
                  <a:cubicBezTo>
                    <a:pt x="119" y="192"/>
                    <a:pt x="121" y="189"/>
                    <a:pt x="122" y="186"/>
                  </a:cubicBezTo>
                  <a:cubicBezTo>
                    <a:pt x="120" y="191"/>
                    <a:pt x="119" y="186"/>
                    <a:pt x="120" y="182"/>
                  </a:cubicBezTo>
                  <a:cubicBezTo>
                    <a:pt x="120" y="181"/>
                    <a:pt x="121" y="180"/>
                    <a:pt x="121" y="179"/>
                  </a:cubicBezTo>
                  <a:cubicBezTo>
                    <a:pt x="122" y="180"/>
                    <a:pt x="122" y="180"/>
                    <a:pt x="122" y="181"/>
                  </a:cubicBezTo>
                  <a:cubicBezTo>
                    <a:pt x="122" y="182"/>
                    <a:pt x="122" y="182"/>
                    <a:pt x="122" y="183"/>
                  </a:cubicBezTo>
                  <a:cubicBezTo>
                    <a:pt x="123" y="183"/>
                    <a:pt x="123" y="183"/>
                    <a:pt x="123" y="183"/>
                  </a:cubicBezTo>
                  <a:cubicBezTo>
                    <a:pt x="123" y="183"/>
                    <a:pt x="122" y="183"/>
                    <a:pt x="122" y="183"/>
                  </a:cubicBezTo>
                  <a:cubicBezTo>
                    <a:pt x="122" y="188"/>
                    <a:pt x="125" y="188"/>
                    <a:pt x="126" y="189"/>
                  </a:cubicBezTo>
                  <a:cubicBezTo>
                    <a:pt x="126" y="193"/>
                    <a:pt x="126" y="193"/>
                    <a:pt x="126" y="193"/>
                  </a:cubicBezTo>
                  <a:cubicBezTo>
                    <a:pt x="127" y="193"/>
                    <a:pt x="127" y="193"/>
                    <a:pt x="127" y="193"/>
                  </a:cubicBezTo>
                  <a:cubicBezTo>
                    <a:pt x="130" y="197"/>
                    <a:pt x="134" y="202"/>
                    <a:pt x="132" y="203"/>
                  </a:cubicBezTo>
                  <a:cubicBezTo>
                    <a:pt x="134" y="205"/>
                    <a:pt x="136" y="206"/>
                    <a:pt x="135" y="203"/>
                  </a:cubicBezTo>
                  <a:cubicBezTo>
                    <a:pt x="136" y="205"/>
                    <a:pt x="140" y="212"/>
                    <a:pt x="151" y="211"/>
                  </a:cubicBezTo>
                  <a:cubicBezTo>
                    <a:pt x="161" y="208"/>
                    <a:pt x="165" y="201"/>
                    <a:pt x="167" y="197"/>
                  </a:cubicBezTo>
                  <a:cubicBezTo>
                    <a:pt x="164" y="201"/>
                    <a:pt x="163" y="200"/>
                    <a:pt x="162" y="200"/>
                  </a:cubicBezTo>
                  <a:cubicBezTo>
                    <a:pt x="161" y="197"/>
                    <a:pt x="164" y="198"/>
                    <a:pt x="164" y="194"/>
                  </a:cubicBezTo>
                  <a:cubicBezTo>
                    <a:pt x="165" y="195"/>
                    <a:pt x="167" y="192"/>
                    <a:pt x="166" y="196"/>
                  </a:cubicBezTo>
                  <a:cubicBezTo>
                    <a:pt x="170" y="191"/>
                    <a:pt x="171" y="185"/>
                    <a:pt x="173" y="179"/>
                  </a:cubicBezTo>
                  <a:cubicBezTo>
                    <a:pt x="173" y="180"/>
                    <a:pt x="173" y="180"/>
                    <a:pt x="174" y="181"/>
                  </a:cubicBezTo>
                  <a:cubicBezTo>
                    <a:pt x="174" y="181"/>
                    <a:pt x="174" y="181"/>
                    <a:pt x="174" y="182"/>
                  </a:cubicBezTo>
                  <a:cubicBezTo>
                    <a:pt x="174" y="182"/>
                    <a:pt x="174" y="182"/>
                    <a:pt x="174" y="183"/>
                  </a:cubicBezTo>
                  <a:cubicBezTo>
                    <a:pt x="175" y="184"/>
                    <a:pt x="175" y="185"/>
                    <a:pt x="176" y="186"/>
                  </a:cubicBezTo>
                  <a:cubicBezTo>
                    <a:pt x="175" y="185"/>
                    <a:pt x="175" y="185"/>
                    <a:pt x="175" y="184"/>
                  </a:cubicBezTo>
                  <a:cubicBezTo>
                    <a:pt x="175" y="185"/>
                    <a:pt x="175" y="186"/>
                    <a:pt x="176" y="187"/>
                  </a:cubicBezTo>
                  <a:cubicBezTo>
                    <a:pt x="176" y="187"/>
                    <a:pt x="176" y="187"/>
                    <a:pt x="176" y="187"/>
                  </a:cubicBezTo>
                  <a:cubicBezTo>
                    <a:pt x="177" y="189"/>
                    <a:pt x="177" y="190"/>
                    <a:pt x="178" y="191"/>
                  </a:cubicBezTo>
                  <a:cubicBezTo>
                    <a:pt x="176" y="191"/>
                    <a:pt x="176" y="191"/>
                    <a:pt x="176" y="191"/>
                  </a:cubicBezTo>
                  <a:cubicBezTo>
                    <a:pt x="176" y="194"/>
                    <a:pt x="188" y="201"/>
                    <a:pt x="189" y="198"/>
                  </a:cubicBezTo>
                  <a:cubicBezTo>
                    <a:pt x="205" y="196"/>
                    <a:pt x="210" y="186"/>
                    <a:pt x="213" y="179"/>
                  </a:cubicBezTo>
                  <a:cubicBezTo>
                    <a:pt x="214" y="178"/>
                    <a:pt x="214" y="178"/>
                    <a:pt x="214" y="178"/>
                  </a:cubicBezTo>
                  <a:cubicBezTo>
                    <a:pt x="214" y="178"/>
                    <a:pt x="214" y="178"/>
                    <a:pt x="214" y="178"/>
                  </a:cubicBezTo>
                  <a:cubicBezTo>
                    <a:pt x="214" y="178"/>
                    <a:pt x="214" y="177"/>
                    <a:pt x="214" y="177"/>
                  </a:cubicBezTo>
                  <a:cubicBezTo>
                    <a:pt x="214" y="177"/>
                    <a:pt x="215" y="177"/>
                    <a:pt x="215" y="177"/>
                  </a:cubicBezTo>
                  <a:cubicBezTo>
                    <a:pt x="219" y="183"/>
                    <a:pt x="215" y="181"/>
                    <a:pt x="216" y="184"/>
                  </a:cubicBezTo>
                  <a:cubicBezTo>
                    <a:pt x="224" y="191"/>
                    <a:pt x="234" y="187"/>
                    <a:pt x="239" y="182"/>
                  </a:cubicBezTo>
                  <a:cubicBezTo>
                    <a:pt x="239" y="182"/>
                    <a:pt x="240" y="183"/>
                    <a:pt x="239" y="183"/>
                  </a:cubicBezTo>
                  <a:cubicBezTo>
                    <a:pt x="244" y="179"/>
                    <a:pt x="250" y="173"/>
                    <a:pt x="253" y="167"/>
                  </a:cubicBezTo>
                  <a:cubicBezTo>
                    <a:pt x="255" y="173"/>
                    <a:pt x="258" y="178"/>
                    <a:pt x="262" y="183"/>
                  </a:cubicBezTo>
                  <a:cubicBezTo>
                    <a:pt x="272" y="194"/>
                    <a:pt x="282" y="179"/>
                    <a:pt x="282" y="172"/>
                  </a:cubicBezTo>
                  <a:cubicBezTo>
                    <a:pt x="282" y="171"/>
                    <a:pt x="283" y="172"/>
                    <a:pt x="283" y="173"/>
                  </a:cubicBezTo>
                  <a:cubicBezTo>
                    <a:pt x="283" y="162"/>
                    <a:pt x="288" y="150"/>
                    <a:pt x="283" y="141"/>
                  </a:cubicBezTo>
                  <a:cubicBezTo>
                    <a:pt x="281" y="138"/>
                    <a:pt x="281" y="138"/>
                    <a:pt x="281" y="138"/>
                  </a:cubicBezTo>
                  <a:cubicBezTo>
                    <a:pt x="282" y="136"/>
                    <a:pt x="283" y="136"/>
                    <a:pt x="284" y="134"/>
                  </a:cubicBezTo>
                  <a:cubicBezTo>
                    <a:pt x="283" y="132"/>
                    <a:pt x="283" y="124"/>
                    <a:pt x="282" y="122"/>
                  </a:cubicBezTo>
                  <a:cubicBezTo>
                    <a:pt x="283" y="121"/>
                    <a:pt x="283" y="123"/>
                    <a:pt x="283" y="123"/>
                  </a:cubicBezTo>
                  <a:cubicBezTo>
                    <a:pt x="284" y="122"/>
                    <a:pt x="284" y="121"/>
                    <a:pt x="284" y="120"/>
                  </a:cubicBezTo>
                  <a:cubicBezTo>
                    <a:pt x="285" y="120"/>
                    <a:pt x="286" y="120"/>
                    <a:pt x="287" y="120"/>
                  </a:cubicBezTo>
                  <a:cubicBezTo>
                    <a:pt x="293" y="141"/>
                    <a:pt x="294" y="171"/>
                    <a:pt x="312" y="180"/>
                  </a:cubicBezTo>
                  <a:cubicBezTo>
                    <a:pt x="316" y="182"/>
                    <a:pt x="313" y="183"/>
                    <a:pt x="315" y="184"/>
                  </a:cubicBezTo>
                  <a:cubicBezTo>
                    <a:pt x="325" y="187"/>
                    <a:pt x="336" y="188"/>
                    <a:pt x="347" y="188"/>
                  </a:cubicBezTo>
                  <a:cubicBezTo>
                    <a:pt x="346" y="189"/>
                    <a:pt x="345" y="190"/>
                    <a:pt x="344" y="191"/>
                  </a:cubicBezTo>
                  <a:cubicBezTo>
                    <a:pt x="346" y="193"/>
                    <a:pt x="342" y="195"/>
                    <a:pt x="343" y="196"/>
                  </a:cubicBezTo>
                  <a:cubicBezTo>
                    <a:pt x="343" y="196"/>
                    <a:pt x="343" y="196"/>
                    <a:pt x="343" y="195"/>
                  </a:cubicBezTo>
                  <a:cubicBezTo>
                    <a:pt x="340" y="201"/>
                    <a:pt x="343" y="196"/>
                    <a:pt x="338" y="200"/>
                  </a:cubicBezTo>
                  <a:cubicBezTo>
                    <a:pt x="327" y="213"/>
                    <a:pt x="329" y="230"/>
                    <a:pt x="329" y="240"/>
                  </a:cubicBezTo>
                  <a:cubicBezTo>
                    <a:pt x="330" y="251"/>
                    <a:pt x="331" y="257"/>
                    <a:pt x="326" y="263"/>
                  </a:cubicBezTo>
                  <a:cubicBezTo>
                    <a:pt x="327" y="267"/>
                    <a:pt x="324" y="267"/>
                    <a:pt x="325" y="270"/>
                  </a:cubicBezTo>
                  <a:cubicBezTo>
                    <a:pt x="324" y="269"/>
                    <a:pt x="324" y="269"/>
                    <a:pt x="324" y="269"/>
                  </a:cubicBezTo>
                  <a:cubicBezTo>
                    <a:pt x="324" y="271"/>
                    <a:pt x="323" y="270"/>
                    <a:pt x="321" y="270"/>
                  </a:cubicBezTo>
                  <a:cubicBezTo>
                    <a:pt x="321" y="271"/>
                    <a:pt x="320" y="271"/>
                    <a:pt x="321" y="272"/>
                  </a:cubicBezTo>
                  <a:cubicBezTo>
                    <a:pt x="322" y="274"/>
                    <a:pt x="319" y="270"/>
                    <a:pt x="318" y="271"/>
                  </a:cubicBezTo>
                  <a:cubicBezTo>
                    <a:pt x="318" y="271"/>
                    <a:pt x="319" y="272"/>
                    <a:pt x="318" y="272"/>
                  </a:cubicBezTo>
                  <a:cubicBezTo>
                    <a:pt x="317" y="275"/>
                    <a:pt x="318" y="271"/>
                    <a:pt x="315" y="270"/>
                  </a:cubicBezTo>
                  <a:cubicBezTo>
                    <a:pt x="311" y="273"/>
                    <a:pt x="306" y="276"/>
                    <a:pt x="302" y="277"/>
                  </a:cubicBezTo>
                  <a:cubicBezTo>
                    <a:pt x="302" y="277"/>
                    <a:pt x="303" y="278"/>
                    <a:pt x="302" y="278"/>
                  </a:cubicBezTo>
                  <a:cubicBezTo>
                    <a:pt x="301" y="275"/>
                    <a:pt x="301" y="280"/>
                    <a:pt x="299" y="279"/>
                  </a:cubicBezTo>
                  <a:cubicBezTo>
                    <a:pt x="300" y="277"/>
                    <a:pt x="300" y="277"/>
                    <a:pt x="300" y="277"/>
                  </a:cubicBezTo>
                  <a:cubicBezTo>
                    <a:pt x="297" y="277"/>
                    <a:pt x="296" y="279"/>
                    <a:pt x="293" y="279"/>
                  </a:cubicBezTo>
                  <a:cubicBezTo>
                    <a:pt x="292" y="280"/>
                    <a:pt x="288" y="279"/>
                    <a:pt x="287" y="281"/>
                  </a:cubicBezTo>
                  <a:cubicBezTo>
                    <a:pt x="287" y="280"/>
                    <a:pt x="286" y="280"/>
                    <a:pt x="285" y="280"/>
                  </a:cubicBezTo>
                  <a:cubicBezTo>
                    <a:pt x="285" y="284"/>
                    <a:pt x="281" y="280"/>
                    <a:pt x="280" y="284"/>
                  </a:cubicBezTo>
                  <a:cubicBezTo>
                    <a:pt x="280" y="283"/>
                    <a:pt x="280" y="283"/>
                    <a:pt x="280" y="283"/>
                  </a:cubicBezTo>
                  <a:cubicBezTo>
                    <a:pt x="274" y="287"/>
                    <a:pt x="267" y="290"/>
                    <a:pt x="263" y="297"/>
                  </a:cubicBezTo>
                  <a:cubicBezTo>
                    <a:pt x="260" y="300"/>
                    <a:pt x="256" y="300"/>
                    <a:pt x="254" y="305"/>
                  </a:cubicBezTo>
                  <a:cubicBezTo>
                    <a:pt x="254" y="306"/>
                    <a:pt x="255" y="306"/>
                    <a:pt x="255" y="307"/>
                  </a:cubicBezTo>
                  <a:cubicBezTo>
                    <a:pt x="255" y="308"/>
                    <a:pt x="254" y="306"/>
                    <a:pt x="254" y="306"/>
                  </a:cubicBezTo>
                  <a:cubicBezTo>
                    <a:pt x="254" y="309"/>
                    <a:pt x="251" y="310"/>
                    <a:pt x="250" y="312"/>
                  </a:cubicBezTo>
                  <a:cubicBezTo>
                    <a:pt x="250" y="313"/>
                    <a:pt x="250" y="314"/>
                    <a:pt x="251" y="314"/>
                  </a:cubicBezTo>
                  <a:cubicBezTo>
                    <a:pt x="247" y="315"/>
                    <a:pt x="248" y="320"/>
                    <a:pt x="245" y="322"/>
                  </a:cubicBezTo>
                  <a:cubicBezTo>
                    <a:pt x="248" y="322"/>
                    <a:pt x="246" y="324"/>
                    <a:pt x="247" y="325"/>
                  </a:cubicBezTo>
                  <a:cubicBezTo>
                    <a:pt x="246" y="326"/>
                    <a:pt x="245" y="326"/>
                    <a:pt x="245" y="325"/>
                  </a:cubicBezTo>
                  <a:cubicBezTo>
                    <a:pt x="245" y="327"/>
                    <a:pt x="244" y="328"/>
                    <a:pt x="243" y="330"/>
                  </a:cubicBezTo>
                  <a:cubicBezTo>
                    <a:pt x="243" y="332"/>
                    <a:pt x="244" y="333"/>
                    <a:pt x="243" y="334"/>
                  </a:cubicBezTo>
                  <a:cubicBezTo>
                    <a:pt x="241" y="334"/>
                    <a:pt x="242" y="336"/>
                    <a:pt x="241" y="338"/>
                  </a:cubicBezTo>
                  <a:cubicBezTo>
                    <a:pt x="243" y="338"/>
                    <a:pt x="244" y="340"/>
                    <a:pt x="243" y="341"/>
                  </a:cubicBezTo>
                  <a:cubicBezTo>
                    <a:pt x="240" y="340"/>
                    <a:pt x="240" y="340"/>
                    <a:pt x="240" y="340"/>
                  </a:cubicBezTo>
                  <a:cubicBezTo>
                    <a:pt x="241" y="344"/>
                    <a:pt x="237" y="350"/>
                    <a:pt x="240" y="355"/>
                  </a:cubicBezTo>
                  <a:cubicBezTo>
                    <a:pt x="238" y="355"/>
                    <a:pt x="238" y="355"/>
                    <a:pt x="238" y="355"/>
                  </a:cubicBezTo>
                  <a:cubicBezTo>
                    <a:pt x="239" y="360"/>
                    <a:pt x="236" y="365"/>
                    <a:pt x="239" y="370"/>
                  </a:cubicBezTo>
                  <a:cubicBezTo>
                    <a:pt x="238" y="371"/>
                    <a:pt x="237" y="373"/>
                    <a:pt x="237" y="374"/>
                  </a:cubicBezTo>
                  <a:cubicBezTo>
                    <a:pt x="239" y="376"/>
                    <a:pt x="238" y="376"/>
                    <a:pt x="241" y="378"/>
                  </a:cubicBezTo>
                  <a:cubicBezTo>
                    <a:pt x="241" y="378"/>
                    <a:pt x="239" y="379"/>
                    <a:pt x="239" y="379"/>
                  </a:cubicBezTo>
                  <a:cubicBezTo>
                    <a:pt x="238" y="381"/>
                    <a:pt x="236" y="383"/>
                    <a:pt x="238" y="385"/>
                  </a:cubicBezTo>
                  <a:cubicBezTo>
                    <a:pt x="237" y="385"/>
                    <a:pt x="237" y="385"/>
                    <a:pt x="237" y="385"/>
                  </a:cubicBezTo>
                  <a:cubicBezTo>
                    <a:pt x="238" y="387"/>
                    <a:pt x="240" y="389"/>
                    <a:pt x="238" y="391"/>
                  </a:cubicBezTo>
                  <a:cubicBezTo>
                    <a:pt x="239" y="391"/>
                    <a:pt x="239" y="393"/>
                    <a:pt x="241" y="393"/>
                  </a:cubicBezTo>
                  <a:cubicBezTo>
                    <a:pt x="241" y="393"/>
                    <a:pt x="239" y="393"/>
                    <a:pt x="240" y="394"/>
                  </a:cubicBezTo>
                  <a:cubicBezTo>
                    <a:pt x="238" y="393"/>
                    <a:pt x="238" y="393"/>
                    <a:pt x="238" y="393"/>
                  </a:cubicBezTo>
                  <a:cubicBezTo>
                    <a:pt x="237" y="397"/>
                    <a:pt x="238" y="401"/>
                    <a:pt x="239" y="405"/>
                  </a:cubicBezTo>
                  <a:cubicBezTo>
                    <a:pt x="236" y="406"/>
                    <a:pt x="239" y="409"/>
                    <a:pt x="237" y="411"/>
                  </a:cubicBezTo>
                  <a:cubicBezTo>
                    <a:pt x="239" y="412"/>
                    <a:pt x="237" y="415"/>
                    <a:pt x="240" y="416"/>
                  </a:cubicBezTo>
                  <a:cubicBezTo>
                    <a:pt x="238" y="416"/>
                    <a:pt x="238" y="416"/>
                    <a:pt x="238" y="416"/>
                  </a:cubicBezTo>
                  <a:cubicBezTo>
                    <a:pt x="238" y="418"/>
                    <a:pt x="238" y="420"/>
                    <a:pt x="237" y="423"/>
                  </a:cubicBezTo>
                  <a:cubicBezTo>
                    <a:pt x="237" y="424"/>
                    <a:pt x="239" y="424"/>
                    <a:pt x="240" y="425"/>
                  </a:cubicBezTo>
                  <a:cubicBezTo>
                    <a:pt x="238" y="425"/>
                    <a:pt x="238" y="425"/>
                    <a:pt x="238" y="425"/>
                  </a:cubicBezTo>
                  <a:cubicBezTo>
                    <a:pt x="239" y="426"/>
                    <a:pt x="241" y="427"/>
                    <a:pt x="243" y="427"/>
                  </a:cubicBezTo>
                  <a:cubicBezTo>
                    <a:pt x="242" y="428"/>
                    <a:pt x="243" y="428"/>
                    <a:pt x="242" y="429"/>
                  </a:cubicBezTo>
                  <a:cubicBezTo>
                    <a:pt x="241" y="428"/>
                    <a:pt x="239" y="428"/>
                    <a:pt x="237" y="427"/>
                  </a:cubicBezTo>
                  <a:cubicBezTo>
                    <a:pt x="237" y="428"/>
                    <a:pt x="240" y="430"/>
                    <a:pt x="238" y="431"/>
                  </a:cubicBezTo>
                  <a:cubicBezTo>
                    <a:pt x="238" y="432"/>
                    <a:pt x="239" y="433"/>
                    <a:pt x="241" y="433"/>
                  </a:cubicBezTo>
                  <a:cubicBezTo>
                    <a:pt x="240" y="433"/>
                    <a:pt x="239" y="434"/>
                    <a:pt x="239" y="433"/>
                  </a:cubicBezTo>
                  <a:cubicBezTo>
                    <a:pt x="239" y="434"/>
                    <a:pt x="239" y="435"/>
                    <a:pt x="240" y="435"/>
                  </a:cubicBezTo>
                  <a:cubicBezTo>
                    <a:pt x="240" y="435"/>
                    <a:pt x="240" y="435"/>
                    <a:pt x="240" y="435"/>
                  </a:cubicBezTo>
                  <a:cubicBezTo>
                    <a:pt x="241" y="435"/>
                    <a:pt x="241" y="436"/>
                    <a:pt x="243" y="436"/>
                  </a:cubicBezTo>
                  <a:cubicBezTo>
                    <a:pt x="243" y="435"/>
                    <a:pt x="243" y="435"/>
                    <a:pt x="243" y="435"/>
                  </a:cubicBezTo>
                  <a:cubicBezTo>
                    <a:pt x="244" y="435"/>
                    <a:pt x="245" y="436"/>
                    <a:pt x="243" y="437"/>
                  </a:cubicBezTo>
                  <a:cubicBezTo>
                    <a:pt x="242" y="437"/>
                    <a:pt x="241" y="436"/>
                    <a:pt x="240" y="437"/>
                  </a:cubicBezTo>
                  <a:cubicBezTo>
                    <a:pt x="244" y="439"/>
                    <a:pt x="244" y="439"/>
                    <a:pt x="244" y="439"/>
                  </a:cubicBezTo>
                  <a:cubicBezTo>
                    <a:pt x="243" y="439"/>
                    <a:pt x="244" y="438"/>
                    <a:pt x="245" y="438"/>
                  </a:cubicBezTo>
                  <a:cubicBezTo>
                    <a:pt x="244" y="437"/>
                    <a:pt x="244" y="437"/>
                    <a:pt x="244" y="437"/>
                  </a:cubicBezTo>
                  <a:cubicBezTo>
                    <a:pt x="246" y="437"/>
                    <a:pt x="246" y="437"/>
                    <a:pt x="246" y="437"/>
                  </a:cubicBezTo>
                  <a:cubicBezTo>
                    <a:pt x="245" y="435"/>
                    <a:pt x="246" y="434"/>
                    <a:pt x="245" y="432"/>
                  </a:cubicBezTo>
                  <a:cubicBezTo>
                    <a:pt x="244" y="433"/>
                    <a:pt x="244" y="433"/>
                    <a:pt x="244" y="433"/>
                  </a:cubicBezTo>
                  <a:cubicBezTo>
                    <a:pt x="243" y="432"/>
                    <a:pt x="241" y="431"/>
                    <a:pt x="243" y="430"/>
                  </a:cubicBezTo>
                  <a:cubicBezTo>
                    <a:pt x="244" y="430"/>
                    <a:pt x="244" y="430"/>
                    <a:pt x="245" y="430"/>
                  </a:cubicBezTo>
                  <a:cubicBezTo>
                    <a:pt x="245" y="430"/>
                    <a:pt x="244" y="430"/>
                    <a:pt x="244" y="429"/>
                  </a:cubicBezTo>
                  <a:cubicBezTo>
                    <a:pt x="247" y="430"/>
                    <a:pt x="247" y="430"/>
                    <a:pt x="247" y="430"/>
                  </a:cubicBezTo>
                  <a:cubicBezTo>
                    <a:pt x="243" y="429"/>
                    <a:pt x="246" y="427"/>
                    <a:pt x="245" y="427"/>
                  </a:cubicBezTo>
                  <a:cubicBezTo>
                    <a:pt x="246" y="427"/>
                    <a:pt x="246" y="427"/>
                    <a:pt x="246" y="427"/>
                  </a:cubicBezTo>
                  <a:cubicBezTo>
                    <a:pt x="247" y="425"/>
                    <a:pt x="244" y="427"/>
                    <a:pt x="244" y="426"/>
                  </a:cubicBezTo>
                  <a:cubicBezTo>
                    <a:pt x="245" y="425"/>
                    <a:pt x="247" y="426"/>
                    <a:pt x="248" y="425"/>
                  </a:cubicBezTo>
                  <a:cubicBezTo>
                    <a:pt x="248" y="423"/>
                    <a:pt x="246" y="421"/>
                    <a:pt x="248" y="419"/>
                  </a:cubicBezTo>
                  <a:cubicBezTo>
                    <a:pt x="248" y="418"/>
                    <a:pt x="247" y="416"/>
                    <a:pt x="246" y="415"/>
                  </a:cubicBezTo>
                  <a:cubicBezTo>
                    <a:pt x="246" y="414"/>
                    <a:pt x="248" y="415"/>
                    <a:pt x="247" y="414"/>
                  </a:cubicBezTo>
                  <a:cubicBezTo>
                    <a:pt x="248" y="414"/>
                    <a:pt x="249" y="414"/>
                    <a:pt x="250" y="414"/>
                  </a:cubicBezTo>
                  <a:cubicBezTo>
                    <a:pt x="249" y="414"/>
                    <a:pt x="250" y="412"/>
                    <a:pt x="248" y="413"/>
                  </a:cubicBezTo>
                  <a:cubicBezTo>
                    <a:pt x="249" y="411"/>
                    <a:pt x="249" y="409"/>
                    <a:pt x="249" y="407"/>
                  </a:cubicBezTo>
                  <a:cubicBezTo>
                    <a:pt x="249" y="408"/>
                    <a:pt x="250" y="408"/>
                    <a:pt x="251" y="407"/>
                  </a:cubicBezTo>
                  <a:cubicBezTo>
                    <a:pt x="250" y="406"/>
                    <a:pt x="249" y="405"/>
                    <a:pt x="249" y="403"/>
                  </a:cubicBezTo>
                  <a:cubicBezTo>
                    <a:pt x="248" y="403"/>
                    <a:pt x="248" y="404"/>
                    <a:pt x="246" y="403"/>
                  </a:cubicBezTo>
                  <a:cubicBezTo>
                    <a:pt x="246" y="403"/>
                    <a:pt x="245" y="403"/>
                    <a:pt x="245" y="402"/>
                  </a:cubicBezTo>
                  <a:cubicBezTo>
                    <a:pt x="247" y="402"/>
                    <a:pt x="250" y="403"/>
                    <a:pt x="250" y="401"/>
                  </a:cubicBezTo>
                  <a:cubicBezTo>
                    <a:pt x="253" y="402"/>
                    <a:pt x="249" y="404"/>
                    <a:pt x="252" y="403"/>
                  </a:cubicBezTo>
                  <a:cubicBezTo>
                    <a:pt x="254" y="404"/>
                    <a:pt x="254" y="406"/>
                    <a:pt x="253" y="407"/>
                  </a:cubicBezTo>
                  <a:cubicBezTo>
                    <a:pt x="255" y="408"/>
                    <a:pt x="253" y="406"/>
                    <a:pt x="256" y="406"/>
                  </a:cubicBezTo>
                  <a:cubicBezTo>
                    <a:pt x="256" y="405"/>
                    <a:pt x="254" y="405"/>
                    <a:pt x="254" y="403"/>
                  </a:cubicBezTo>
                  <a:cubicBezTo>
                    <a:pt x="253" y="403"/>
                    <a:pt x="253" y="403"/>
                    <a:pt x="252" y="402"/>
                  </a:cubicBezTo>
                  <a:cubicBezTo>
                    <a:pt x="249" y="401"/>
                    <a:pt x="254" y="401"/>
                    <a:pt x="254" y="400"/>
                  </a:cubicBezTo>
                  <a:cubicBezTo>
                    <a:pt x="254" y="401"/>
                    <a:pt x="254" y="401"/>
                    <a:pt x="254" y="401"/>
                  </a:cubicBezTo>
                  <a:cubicBezTo>
                    <a:pt x="255" y="400"/>
                    <a:pt x="254" y="400"/>
                    <a:pt x="254" y="399"/>
                  </a:cubicBezTo>
                  <a:cubicBezTo>
                    <a:pt x="257" y="398"/>
                    <a:pt x="254" y="400"/>
                    <a:pt x="256" y="401"/>
                  </a:cubicBezTo>
                  <a:cubicBezTo>
                    <a:pt x="258" y="400"/>
                    <a:pt x="258" y="400"/>
                    <a:pt x="258" y="400"/>
                  </a:cubicBezTo>
                  <a:cubicBezTo>
                    <a:pt x="259" y="399"/>
                    <a:pt x="256" y="400"/>
                    <a:pt x="257" y="398"/>
                  </a:cubicBezTo>
                  <a:cubicBezTo>
                    <a:pt x="258" y="398"/>
                    <a:pt x="258" y="398"/>
                    <a:pt x="258" y="398"/>
                  </a:cubicBezTo>
                  <a:cubicBezTo>
                    <a:pt x="257" y="397"/>
                    <a:pt x="257" y="397"/>
                    <a:pt x="257" y="397"/>
                  </a:cubicBezTo>
                  <a:cubicBezTo>
                    <a:pt x="256" y="397"/>
                    <a:pt x="254" y="397"/>
                    <a:pt x="254" y="398"/>
                  </a:cubicBezTo>
                  <a:cubicBezTo>
                    <a:pt x="251" y="397"/>
                    <a:pt x="254" y="397"/>
                    <a:pt x="254" y="396"/>
                  </a:cubicBezTo>
                  <a:cubicBezTo>
                    <a:pt x="252" y="395"/>
                    <a:pt x="254" y="396"/>
                    <a:pt x="252" y="396"/>
                  </a:cubicBezTo>
                  <a:cubicBezTo>
                    <a:pt x="250" y="396"/>
                    <a:pt x="250" y="395"/>
                    <a:pt x="250" y="394"/>
                  </a:cubicBezTo>
                  <a:cubicBezTo>
                    <a:pt x="250" y="393"/>
                    <a:pt x="252" y="394"/>
                    <a:pt x="253" y="393"/>
                  </a:cubicBezTo>
                  <a:cubicBezTo>
                    <a:pt x="254" y="394"/>
                    <a:pt x="254" y="395"/>
                    <a:pt x="253" y="394"/>
                  </a:cubicBezTo>
                  <a:cubicBezTo>
                    <a:pt x="254" y="396"/>
                    <a:pt x="256" y="394"/>
                    <a:pt x="258" y="395"/>
                  </a:cubicBezTo>
                  <a:cubicBezTo>
                    <a:pt x="259" y="394"/>
                    <a:pt x="257" y="394"/>
                    <a:pt x="256" y="393"/>
                  </a:cubicBezTo>
                  <a:cubicBezTo>
                    <a:pt x="256" y="394"/>
                    <a:pt x="254" y="393"/>
                    <a:pt x="254" y="393"/>
                  </a:cubicBezTo>
                  <a:cubicBezTo>
                    <a:pt x="249" y="391"/>
                    <a:pt x="257" y="392"/>
                    <a:pt x="257" y="390"/>
                  </a:cubicBezTo>
                  <a:cubicBezTo>
                    <a:pt x="253" y="390"/>
                    <a:pt x="252" y="387"/>
                    <a:pt x="249" y="389"/>
                  </a:cubicBezTo>
                  <a:cubicBezTo>
                    <a:pt x="248" y="388"/>
                    <a:pt x="248" y="387"/>
                    <a:pt x="248" y="387"/>
                  </a:cubicBezTo>
                  <a:cubicBezTo>
                    <a:pt x="250" y="388"/>
                    <a:pt x="250" y="386"/>
                    <a:pt x="252" y="387"/>
                  </a:cubicBezTo>
                  <a:cubicBezTo>
                    <a:pt x="252" y="386"/>
                    <a:pt x="252" y="386"/>
                    <a:pt x="252" y="386"/>
                  </a:cubicBezTo>
                  <a:cubicBezTo>
                    <a:pt x="254" y="388"/>
                    <a:pt x="254" y="388"/>
                    <a:pt x="254" y="388"/>
                  </a:cubicBezTo>
                  <a:cubicBezTo>
                    <a:pt x="256" y="387"/>
                    <a:pt x="257" y="385"/>
                    <a:pt x="258" y="386"/>
                  </a:cubicBezTo>
                  <a:cubicBezTo>
                    <a:pt x="257" y="385"/>
                    <a:pt x="256" y="386"/>
                    <a:pt x="256" y="385"/>
                  </a:cubicBezTo>
                  <a:cubicBezTo>
                    <a:pt x="257" y="385"/>
                    <a:pt x="258" y="385"/>
                    <a:pt x="258" y="384"/>
                  </a:cubicBezTo>
                  <a:cubicBezTo>
                    <a:pt x="257" y="385"/>
                    <a:pt x="255" y="384"/>
                    <a:pt x="254" y="383"/>
                  </a:cubicBezTo>
                  <a:cubicBezTo>
                    <a:pt x="255" y="382"/>
                    <a:pt x="257" y="382"/>
                    <a:pt x="257" y="382"/>
                  </a:cubicBezTo>
                  <a:cubicBezTo>
                    <a:pt x="259" y="383"/>
                    <a:pt x="259" y="383"/>
                    <a:pt x="259" y="383"/>
                  </a:cubicBezTo>
                  <a:cubicBezTo>
                    <a:pt x="257" y="382"/>
                    <a:pt x="260" y="383"/>
                    <a:pt x="259" y="382"/>
                  </a:cubicBezTo>
                  <a:cubicBezTo>
                    <a:pt x="258" y="381"/>
                    <a:pt x="256" y="381"/>
                    <a:pt x="255" y="380"/>
                  </a:cubicBezTo>
                  <a:cubicBezTo>
                    <a:pt x="254" y="380"/>
                    <a:pt x="256" y="379"/>
                    <a:pt x="256" y="379"/>
                  </a:cubicBezTo>
                  <a:cubicBezTo>
                    <a:pt x="257" y="380"/>
                    <a:pt x="257" y="380"/>
                    <a:pt x="257" y="380"/>
                  </a:cubicBezTo>
                  <a:cubicBezTo>
                    <a:pt x="256" y="379"/>
                    <a:pt x="260" y="380"/>
                    <a:pt x="259" y="379"/>
                  </a:cubicBezTo>
                  <a:cubicBezTo>
                    <a:pt x="258" y="378"/>
                    <a:pt x="258" y="378"/>
                    <a:pt x="258" y="378"/>
                  </a:cubicBezTo>
                  <a:cubicBezTo>
                    <a:pt x="258" y="378"/>
                    <a:pt x="259" y="378"/>
                    <a:pt x="259" y="378"/>
                  </a:cubicBezTo>
                  <a:cubicBezTo>
                    <a:pt x="258" y="378"/>
                    <a:pt x="258" y="377"/>
                    <a:pt x="258" y="377"/>
                  </a:cubicBezTo>
                  <a:cubicBezTo>
                    <a:pt x="259" y="377"/>
                    <a:pt x="259" y="377"/>
                    <a:pt x="259" y="377"/>
                  </a:cubicBezTo>
                  <a:cubicBezTo>
                    <a:pt x="258" y="376"/>
                    <a:pt x="256" y="375"/>
                    <a:pt x="258" y="375"/>
                  </a:cubicBezTo>
                  <a:cubicBezTo>
                    <a:pt x="256" y="375"/>
                    <a:pt x="258" y="376"/>
                    <a:pt x="257" y="376"/>
                  </a:cubicBezTo>
                  <a:cubicBezTo>
                    <a:pt x="255" y="377"/>
                    <a:pt x="255" y="375"/>
                    <a:pt x="255" y="375"/>
                  </a:cubicBezTo>
                  <a:cubicBezTo>
                    <a:pt x="258" y="375"/>
                    <a:pt x="255" y="374"/>
                    <a:pt x="255" y="373"/>
                  </a:cubicBezTo>
                  <a:cubicBezTo>
                    <a:pt x="256" y="373"/>
                    <a:pt x="257" y="372"/>
                    <a:pt x="258" y="372"/>
                  </a:cubicBezTo>
                  <a:cubicBezTo>
                    <a:pt x="256" y="372"/>
                    <a:pt x="256" y="372"/>
                    <a:pt x="256" y="372"/>
                  </a:cubicBezTo>
                  <a:cubicBezTo>
                    <a:pt x="259" y="372"/>
                    <a:pt x="255" y="370"/>
                    <a:pt x="256" y="370"/>
                  </a:cubicBezTo>
                  <a:cubicBezTo>
                    <a:pt x="257" y="370"/>
                    <a:pt x="259" y="370"/>
                    <a:pt x="259" y="370"/>
                  </a:cubicBezTo>
                  <a:cubicBezTo>
                    <a:pt x="257" y="370"/>
                    <a:pt x="256" y="368"/>
                    <a:pt x="254" y="368"/>
                  </a:cubicBezTo>
                  <a:cubicBezTo>
                    <a:pt x="255" y="367"/>
                    <a:pt x="258" y="369"/>
                    <a:pt x="260" y="369"/>
                  </a:cubicBezTo>
                  <a:cubicBezTo>
                    <a:pt x="258" y="368"/>
                    <a:pt x="261" y="367"/>
                    <a:pt x="258" y="366"/>
                  </a:cubicBezTo>
                  <a:cubicBezTo>
                    <a:pt x="257" y="367"/>
                    <a:pt x="257" y="366"/>
                    <a:pt x="256" y="366"/>
                  </a:cubicBezTo>
                  <a:cubicBezTo>
                    <a:pt x="256" y="365"/>
                    <a:pt x="257" y="366"/>
                    <a:pt x="258" y="365"/>
                  </a:cubicBezTo>
                  <a:cubicBezTo>
                    <a:pt x="258" y="365"/>
                    <a:pt x="256" y="364"/>
                    <a:pt x="255" y="365"/>
                  </a:cubicBezTo>
                  <a:cubicBezTo>
                    <a:pt x="255" y="364"/>
                    <a:pt x="253" y="363"/>
                    <a:pt x="255" y="362"/>
                  </a:cubicBezTo>
                  <a:cubicBezTo>
                    <a:pt x="256" y="362"/>
                    <a:pt x="255" y="364"/>
                    <a:pt x="257" y="363"/>
                  </a:cubicBezTo>
                  <a:cubicBezTo>
                    <a:pt x="257" y="362"/>
                    <a:pt x="253" y="362"/>
                    <a:pt x="252" y="360"/>
                  </a:cubicBezTo>
                  <a:cubicBezTo>
                    <a:pt x="251" y="361"/>
                    <a:pt x="248" y="360"/>
                    <a:pt x="248" y="359"/>
                  </a:cubicBezTo>
                  <a:cubicBezTo>
                    <a:pt x="249" y="357"/>
                    <a:pt x="248" y="360"/>
                    <a:pt x="251" y="360"/>
                  </a:cubicBezTo>
                  <a:cubicBezTo>
                    <a:pt x="250" y="359"/>
                    <a:pt x="250" y="359"/>
                    <a:pt x="250" y="359"/>
                  </a:cubicBezTo>
                  <a:cubicBezTo>
                    <a:pt x="254" y="358"/>
                    <a:pt x="255" y="362"/>
                    <a:pt x="257" y="361"/>
                  </a:cubicBezTo>
                  <a:cubicBezTo>
                    <a:pt x="257" y="360"/>
                    <a:pt x="257" y="360"/>
                    <a:pt x="257" y="360"/>
                  </a:cubicBezTo>
                  <a:cubicBezTo>
                    <a:pt x="257" y="360"/>
                    <a:pt x="259" y="361"/>
                    <a:pt x="260" y="361"/>
                  </a:cubicBezTo>
                  <a:cubicBezTo>
                    <a:pt x="258" y="360"/>
                    <a:pt x="259" y="359"/>
                    <a:pt x="259" y="359"/>
                  </a:cubicBezTo>
                  <a:cubicBezTo>
                    <a:pt x="257" y="358"/>
                    <a:pt x="259" y="359"/>
                    <a:pt x="258" y="359"/>
                  </a:cubicBezTo>
                  <a:cubicBezTo>
                    <a:pt x="258" y="358"/>
                    <a:pt x="255" y="357"/>
                    <a:pt x="256" y="356"/>
                  </a:cubicBezTo>
                  <a:cubicBezTo>
                    <a:pt x="257" y="357"/>
                    <a:pt x="259" y="356"/>
                    <a:pt x="259" y="357"/>
                  </a:cubicBezTo>
                  <a:cubicBezTo>
                    <a:pt x="260" y="356"/>
                    <a:pt x="257" y="356"/>
                    <a:pt x="259" y="356"/>
                  </a:cubicBezTo>
                  <a:cubicBezTo>
                    <a:pt x="260" y="356"/>
                    <a:pt x="260" y="356"/>
                    <a:pt x="260" y="356"/>
                  </a:cubicBezTo>
                  <a:cubicBezTo>
                    <a:pt x="260" y="353"/>
                    <a:pt x="261" y="349"/>
                    <a:pt x="257" y="345"/>
                  </a:cubicBezTo>
                  <a:cubicBezTo>
                    <a:pt x="259" y="345"/>
                    <a:pt x="260" y="344"/>
                    <a:pt x="261" y="343"/>
                  </a:cubicBezTo>
                  <a:cubicBezTo>
                    <a:pt x="261" y="343"/>
                    <a:pt x="260" y="343"/>
                    <a:pt x="260" y="342"/>
                  </a:cubicBezTo>
                  <a:cubicBezTo>
                    <a:pt x="262" y="342"/>
                    <a:pt x="262" y="342"/>
                    <a:pt x="262" y="342"/>
                  </a:cubicBezTo>
                  <a:cubicBezTo>
                    <a:pt x="263" y="341"/>
                    <a:pt x="262" y="340"/>
                    <a:pt x="261" y="339"/>
                  </a:cubicBezTo>
                  <a:cubicBezTo>
                    <a:pt x="262" y="339"/>
                    <a:pt x="262" y="339"/>
                    <a:pt x="262" y="339"/>
                  </a:cubicBezTo>
                  <a:cubicBezTo>
                    <a:pt x="264" y="338"/>
                    <a:pt x="261" y="338"/>
                    <a:pt x="261" y="337"/>
                  </a:cubicBezTo>
                  <a:cubicBezTo>
                    <a:pt x="263" y="337"/>
                    <a:pt x="263" y="337"/>
                    <a:pt x="263" y="337"/>
                  </a:cubicBezTo>
                  <a:cubicBezTo>
                    <a:pt x="261" y="337"/>
                    <a:pt x="261" y="337"/>
                    <a:pt x="261" y="337"/>
                  </a:cubicBezTo>
                  <a:cubicBezTo>
                    <a:pt x="261" y="336"/>
                    <a:pt x="262" y="335"/>
                    <a:pt x="264" y="336"/>
                  </a:cubicBezTo>
                  <a:cubicBezTo>
                    <a:pt x="263" y="335"/>
                    <a:pt x="263" y="335"/>
                    <a:pt x="262" y="335"/>
                  </a:cubicBezTo>
                  <a:cubicBezTo>
                    <a:pt x="264" y="335"/>
                    <a:pt x="264" y="332"/>
                    <a:pt x="264" y="331"/>
                  </a:cubicBezTo>
                  <a:cubicBezTo>
                    <a:pt x="263" y="331"/>
                    <a:pt x="263" y="331"/>
                    <a:pt x="261" y="330"/>
                  </a:cubicBezTo>
                  <a:cubicBezTo>
                    <a:pt x="259" y="329"/>
                    <a:pt x="262" y="330"/>
                    <a:pt x="261" y="329"/>
                  </a:cubicBezTo>
                  <a:cubicBezTo>
                    <a:pt x="262" y="329"/>
                    <a:pt x="263" y="329"/>
                    <a:pt x="263" y="330"/>
                  </a:cubicBezTo>
                  <a:cubicBezTo>
                    <a:pt x="266" y="329"/>
                    <a:pt x="266" y="326"/>
                    <a:pt x="268" y="325"/>
                  </a:cubicBezTo>
                  <a:cubicBezTo>
                    <a:pt x="267" y="324"/>
                    <a:pt x="267" y="324"/>
                    <a:pt x="267" y="324"/>
                  </a:cubicBezTo>
                  <a:cubicBezTo>
                    <a:pt x="270" y="323"/>
                    <a:pt x="268" y="321"/>
                    <a:pt x="270" y="320"/>
                  </a:cubicBezTo>
                  <a:cubicBezTo>
                    <a:pt x="269" y="320"/>
                    <a:pt x="267" y="318"/>
                    <a:pt x="268" y="317"/>
                  </a:cubicBezTo>
                  <a:cubicBezTo>
                    <a:pt x="266" y="315"/>
                    <a:pt x="270" y="318"/>
                    <a:pt x="271" y="318"/>
                  </a:cubicBezTo>
                  <a:cubicBezTo>
                    <a:pt x="271" y="317"/>
                    <a:pt x="271" y="316"/>
                    <a:pt x="271" y="316"/>
                  </a:cubicBezTo>
                  <a:cubicBezTo>
                    <a:pt x="272" y="316"/>
                    <a:pt x="272" y="316"/>
                    <a:pt x="272" y="316"/>
                  </a:cubicBezTo>
                  <a:cubicBezTo>
                    <a:pt x="271" y="315"/>
                    <a:pt x="271" y="314"/>
                    <a:pt x="272" y="314"/>
                  </a:cubicBezTo>
                  <a:cubicBezTo>
                    <a:pt x="272" y="314"/>
                    <a:pt x="272" y="314"/>
                    <a:pt x="272" y="314"/>
                  </a:cubicBezTo>
                  <a:cubicBezTo>
                    <a:pt x="273" y="314"/>
                    <a:pt x="274" y="314"/>
                    <a:pt x="274" y="313"/>
                  </a:cubicBezTo>
                  <a:cubicBezTo>
                    <a:pt x="274" y="311"/>
                    <a:pt x="275" y="312"/>
                    <a:pt x="274" y="310"/>
                  </a:cubicBezTo>
                  <a:cubicBezTo>
                    <a:pt x="275" y="311"/>
                    <a:pt x="275" y="311"/>
                    <a:pt x="275" y="311"/>
                  </a:cubicBezTo>
                  <a:cubicBezTo>
                    <a:pt x="273" y="310"/>
                    <a:pt x="273" y="310"/>
                    <a:pt x="273" y="310"/>
                  </a:cubicBezTo>
                  <a:cubicBezTo>
                    <a:pt x="275" y="309"/>
                    <a:pt x="275" y="309"/>
                    <a:pt x="275" y="309"/>
                  </a:cubicBezTo>
                  <a:cubicBezTo>
                    <a:pt x="276" y="311"/>
                    <a:pt x="276" y="311"/>
                    <a:pt x="276" y="311"/>
                  </a:cubicBezTo>
                  <a:cubicBezTo>
                    <a:pt x="277" y="311"/>
                    <a:pt x="275" y="310"/>
                    <a:pt x="275" y="309"/>
                  </a:cubicBezTo>
                  <a:cubicBezTo>
                    <a:pt x="274" y="308"/>
                    <a:pt x="275" y="309"/>
                    <a:pt x="276" y="309"/>
                  </a:cubicBezTo>
                  <a:cubicBezTo>
                    <a:pt x="277" y="310"/>
                    <a:pt x="276" y="309"/>
                    <a:pt x="276" y="309"/>
                  </a:cubicBezTo>
                  <a:cubicBezTo>
                    <a:pt x="276" y="310"/>
                    <a:pt x="276" y="309"/>
                    <a:pt x="277" y="310"/>
                  </a:cubicBezTo>
                  <a:cubicBezTo>
                    <a:pt x="277" y="310"/>
                    <a:pt x="276" y="308"/>
                    <a:pt x="276" y="308"/>
                  </a:cubicBezTo>
                  <a:cubicBezTo>
                    <a:pt x="277" y="308"/>
                    <a:pt x="277" y="307"/>
                    <a:pt x="278" y="308"/>
                  </a:cubicBezTo>
                  <a:cubicBezTo>
                    <a:pt x="278" y="307"/>
                    <a:pt x="279" y="307"/>
                    <a:pt x="278" y="306"/>
                  </a:cubicBezTo>
                  <a:cubicBezTo>
                    <a:pt x="278" y="306"/>
                    <a:pt x="277" y="307"/>
                    <a:pt x="276" y="306"/>
                  </a:cubicBezTo>
                  <a:cubicBezTo>
                    <a:pt x="276" y="305"/>
                    <a:pt x="277" y="305"/>
                    <a:pt x="277" y="305"/>
                  </a:cubicBezTo>
                  <a:cubicBezTo>
                    <a:pt x="277" y="306"/>
                    <a:pt x="277" y="306"/>
                    <a:pt x="277" y="306"/>
                  </a:cubicBezTo>
                  <a:cubicBezTo>
                    <a:pt x="277" y="305"/>
                    <a:pt x="278" y="305"/>
                    <a:pt x="277" y="304"/>
                  </a:cubicBezTo>
                  <a:cubicBezTo>
                    <a:pt x="279" y="305"/>
                    <a:pt x="279" y="305"/>
                    <a:pt x="279" y="305"/>
                  </a:cubicBezTo>
                  <a:cubicBezTo>
                    <a:pt x="278" y="304"/>
                    <a:pt x="279" y="303"/>
                    <a:pt x="279" y="303"/>
                  </a:cubicBezTo>
                  <a:cubicBezTo>
                    <a:pt x="280" y="304"/>
                    <a:pt x="281" y="306"/>
                    <a:pt x="282" y="306"/>
                  </a:cubicBezTo>
                  <a:cubicBezTo>
                    <a:pt x="282" y="304"/>
                    <a:pt x="282" y="304"/>
                    <a:pt x="282" y="304"/>
                  </a:cubicBezTo>
                  <a:cubicBezTo>
                    <a:pt x="282" y="303"/>
                    <a:pt x="283" y="304"/>
                    <a:pt x="283" y="304"/>
                  </a:cubicBezTo>
                  <a:cubicBezTo>
                    <a:pt x="285" y="304"/>
                    <a:pt x="282" y="299"/>
                    <a:pt x="284" y="300"/>
                  </a:cubicBezTo>
                  <a:cubicBezTo>
                    <a:pt x="285" y="302"/>
                    <a:pt x="285" y="302"/>
                    <a:pt x="286" y="302"/>
                  </a:cubicBezTo>
                  <a:cubicBezTo>
                    <a:pt x="286" y="301"/>
                    <a:pt x="286" y="301"/>
                    <a:pt x="286" y="301"/>
                  </a:cubicBezTo>
                  <a:cubicBezTo>
                    <a:pt x="285" y="300"/>
                    <a:pt x="286" y="302"/>
                    <a:pt x="285" y="301"/>
                  </a:cubicBezTo>
                  <a:cubicBezTo>
                    <a:pt x="285" y="300"/>
                    <a:pt x="285" y="300"/>
                    <a:pt x="285" y="300"/>
                  </a:cubicBezTo>
                  <a:cubicBezTo>
                    <a:pt x="288" y="303"/>
                    <a:pt x="290" y="299"/>
                    <a:pt x="293" y="300"/>
                  </a:cubicBezTo>
                  <a:cubicBezTo>
                    <a:pt x="292" y="298"/>
                    <a:pt x="294" y="299"/>
                    <a:pt x="294" y="298"/>
                  </a:cubicBezTo>
                  <a:cubicBezTo>
                    <a:pt x="294" y="300"/>
                    <a:pt x="295" y="297"/>
                    <a:pt x="296" y="298"/>
                  </a:cubicBezTo>
                  <a:cubicBezTo>
                    <a:pt x="295" y="296"/>
                    <a:pt x="295" y="296"/>
                    <a:pt x="295" y="296"/>
                  </a:cubicBezTo>
                  <a:cubicBezTo>
                    <a:pt x="296" y="297"/>
                    <a:pt x="295" y="291"/>
                    <a:pt x="297" y="294"/>
                  </a:cubicBezTo>
                  <a:cubicBezTo>
                    <a:pt x="298" y="295"/>
                    <a:pt x="298" y="296"/>
                    <a:pt x="297" y="296"/>
                  </a:cubicBezTo>
                  <a:cubicBezTo>
                    <a:pt x="299" y="299"/>
                    <a:pt x="300" y="293"/>
                    <a:pt x="301" y="296"/>
                  </a:cubicBezTo>
                  <a:cubicBezTo>
                    <a:pt x="301" y="295"/>
                    <a:pt x="300" y="294"/>
                    <a:pt x="301" y="292"/>
                  </a:cubicBezTo>
                  <a:cubicBezTo>
                    <a:pt x="302" y="293"/>
                    <a:pt x="304" y="294"/>
                    <a:pt x="304" y="294"/>
                  </a:cubicBezTo>
                  <a:cubicBezTo>
                    <a:pt x="304" y="294"/>
                    <a:pt x="304" y="293"/>
                    <a:pt x="305" y="294"/>
                  </a:cubicBezTo>
                  <a:cubicBezTo>
                    <a:pt x="305" y="294"/>
                    <a:pt x="305" y="294"/>
                    <a:pt x="305" y="295"/>
                  </a:cubicBezTo>
                  <a:cubicBezTo>
                    <a:pt x="306" y="295"/>
                    <a:pt x="307" y="294"/>
                    <a:pt x="308" y="293"/>
                  </a:cubicBezTo>
                  <a:cubicBezTo>
                    <a:pt x="309" y="294"/>
                    <a:pt x="310" y="293"/>
                    <a:pt x="312" y="293"/>
                  </a:cubicBezTo>
                  <a:cubicBezTo>
                    <a:pt x="312" y="291"/>
                    <a:pt x="315" y="293"/>
                    <a:pt x="314" y="290"/>
                  </a:cubicBezTo>
                  <a:cubicBezTo>
                    <a:pt x="314" y="291"/>
                    <a:pt x="314" y="291"/>
                    <a:pt x="314" y="291"/>
                  </a:cubicBezTo>
                  <a:cubicBezTo>
                    <a:pt x="314" y="290"/>
                    <a:pt x="314" y="288"/>
                    <a:pt x="315" y="288"/>
                  </a:cubicBezTo>
                  <a:cubicBezTo>
                    <a:pt x="315" y="290"/>
                    <a:pt x="315" y="290"/>
                    <a:pt x="315" y="290"/>
                  </a:cubicBezTo>
                  <a:cubicBezTo>
                    <a:pt x="316" y="292"/>
                    <a:pt x="317" y="290"/>
                    <a:pt x="318" y="291"/>
                  </a:cubicBezTo>
                  <a:cubicBezTo>
                    <a:pt x="316" y="289"/>
                    <a:pt x="318" y="291"/>
                    <a:pt x="318" y="289"/>
                  </a:cubicBezTo>
                  <a:cubicBezTo>
                    <a:pt x="318" y="288"/>
                    <a:pt x="318" y="288"/>
                    <a:pt x="318" y="288"/>
                  </a:cubicBezTo>
                  <a:cubicBezTo>
                    <a:pt x="319" y="287"/>
                    <a:pt x="318" y="287"/>
                    <a:pt x="319" y="286"/>
                  </a:cubicBezTo>
                  <a:cubicBezTo>
                    <a:pt x="320" y="286"/>
                    <a:pt x="321" y="288"/>
                    <a:pt x="320" y="288"/>
                  </a:cubicBezTo>
                  <a:cubicBezTo>
                    <a:pt x="321" y="289"/>
                    <a:pt x="322" y="288"/>
                    <a:pt x="322" y="287"/>
                  </a:cubicBezTo>
                  <a:cubicBezTo>
                    <a:pt x="322" y="287"/>
                    <a:pt x="322" y="287"/>
                    <a:pt x="322" y="287"/>
                  </a:cubicBezTo>
                  <a:cubicBezTo>
                    <a:pt x="322" y="287"/>
                    <a:pt x="322" y="287"/>
                    <a:pt x="322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3" y="287"/>
                    <a:pt x="323" y="287"/>
                    <a:pt x="322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4" y="287"/>
                    <a:pt x="324" y="287"/>
                    <a:pt x="324" y="287"/>
                  </a:cubicBezTo>
                  <a:cubicBezTo>
                    <a:pt x="325" y="289"/>
                    <a:pt x="325" y="289"/>
                    <a:pt x="325" y="289"/>
                  </a:cubicBezTo>
                  <a:cubicBezTo>
                    <a:pt x="325" y="289"/>
                    <a:pt x="326" y="286"/>
                    <a:pt x="326" y="286"/>
                  </a:cubicBezTo>
                  <a:cubicBezTo>
                    <a:pt x="328" y="286"/>
                    <a:pt x="331" y="283"/>
                    <a:pt x="332" y="281"/>
                  </a:cubicBezTo>
                  <a:cubicBezTo>
                    <a:pt x="332" y="282"/>
                    <a:pt x="332" y="282"/>
                    <a:pt x="332" y="282"/>
                  </a:cubicBezTo>
                  <a:cubicBezTo>
                    <a:pt x="332" y="281"/>
                    <a:pt x="332" y="279"/>
                    <a:pt x="333" y="280"/>
                  </a:cubicBezTo>
                  <a:cubicBezTo>
                    <a:pt x="333" y="279"/>
                    <a:pt x="334" y="280"/>
                    <a:pt x="335" y="280"/>
                  </a:cubicBezTo>
                  <a:cubicBezTo>
                    <a:pt x="335" y="280"/>
                    <a:pt x="334" y="279"/>
                    <a:pt x="334" y="279"/>
                  </a:cubicBezTo>
                  <a:cubicBezTo>
                    <a:pt x="337" y="279"/>
                    <a:pt x="337" y="275"/>
                    <a:pt x="339" y="274"/>
                  </a:cubicBezTo>
                  <a:cubicBezTo>
                    <a:pt x="339" y="274"/>
                    <a:pt x="340" y="275"/>
                    <a:pt x="340" y="276"/>
                  </a:cubicBezTo>
                  <a:cubicBezTo>
                    <a:pt x="341" y="274"/>
                    <a:pt x="341" y="272"/>
                    <a:pt x="341" y="270"/>
                  </a:cubicBezTo>
                  <a:cubicBezTo>
                    <a:pt x="341" y="270"/>
                    <a:pt x="342" y="270"/>
                    <a:pt x="342" y="271"/>
                  </a:cubicBezTo>
                  <a:cubicBezTo>
                    <a:pt x="342" y="270"/>
                    <a:pt x="343" y="269"/>
                    <a:pt x="342" y="267"/>
                  </a:cubicBezTo>
                  <a:cubicBezTo>
                    <a:pt x="341" y="268"/>
                    <a:pt x="343" y="268"/>
                    <a:pt x="342" y="268"/>
                  </a:cubicBezTo>
                  <a:cubicBezTo>
                    <a:pt x="341" y="268"/>
                    <a:pt x="340" y="266"/>
                    <a:pt x="341" y="266"/>
                  </a:cubicBezTo>
                  <a:cubicBezTo>
                    <a:pt x="341" y="266"/>
                    <a:pt x="341" y="266"/>
                    <a:pt x="341" y="266"/>
                  </a:cubicBezTo>
                  <a:cubicBezTo>
                    <a:pt x="342" y="265"/>
                    <a:pt x="341" y="265"/>
                    <a:pt x="342" y="263"/>
                  </a:cubicBezTo>
                  <a:cubicBezTo>
                    <a:pt x="343" y="263"/>
                    <a:pt x="342" y="264"/>
                    <a:pt x="343" y="264"/>
                  </a:cubicBezTo>
                  <a:cubicBezTo>
                    <a:pt x="345" y="265"/>
                    <a:pt x="345" y="262"/>
                    <a:pt x="346" y="262"/>
                  </a:cubicBezTo>
                  <a:cubicBezTo>
                    <a:pt x="344" y="261"/>
                    <a:pt x="344" y="261"/>
                    <a:pt x="344" y="261"/>
                  </a:cubicBezTo>
                  <a:cubicBezTo>
                    <a:pt x="344" y="260"/>
                    <a:pt x="346" y="261"/>
                    <a:pt x="346" y="260"/>
                  </a:cubicBezTo>
                  <a:cubicBezTo>
                    <a:pt x="342" y="256"/>
                    <a:pt x="342" y="256"/>
                    <a:pt x="342" y="256"/>
                  </a:cubicBezTo>
                  <a:cubicBezTo>
                    <a:pt x="342" y="257"/>
                    <a:pt x="344" y="256"/>
                    <a:pt x="345" y="257"/>
                  </a:cubicBezTo>
                  <a:cubicBezTo>
                    <a:pt x="346" y="255"/>
                    <a:pt x="342" y="254"/>
                    <a:pt x="341" y="253"/>
                  </a:cubicBezTo>
                  <a:cubicBezTo>
                    <a:pt x="342" y="252"/>
                    <a:pt x="341" y="250"/>
                    <a:pt x="341" y="250"/>
                  </a:cubicBezTo>
                  <a:cubicBezTo>
                    <a:pt x="342" y="250"/>
                    <a:pt x="341" y="250"/>
                    <a:pt x="342" y="250"/>
                  </a:cubicBezTo>
                  <a:cubicBezTo>
                    <a:pt x="343" y="250"/>
                    <a:pt x="343" y="250"/>
                    <a:pt x="343" y="250"/>
                  </a:cubicBezTo>
                  <a:cubicBezTo>
                    <a:pt x="343" y="251"/>
                    <a:pt x="346" y="250"/>
                    <a:pt x="347" y="251"/>
                  </a:cubicBezTo>
                  <a:cubicBezTo>
                    <a:pt x="346" y="249"/>
                    <a:pt x="347" y="247"/>
                    <a:pt x="347" y="246"/>
                  </a:cubicBezTo>
                  <a:cubicBezTo>
                    <a:pt x="345" y="247"/>
                    <a:pt x="346" y="244"/>
                    <a:pt x="343" y="244"/>
                  </a:cubicBezTo>
                  <a:cubicBezTo>
                    <a:pt x="343" y="242"/>
                    <a:pt x="346" y="243"/>
                    <a:pt x="346" y="242"/>
                  </a:cubicBezTo>
                  <a:cubicBezTo>
                    <a:pt x="345" y="240"/>
                    <a:pt x="346" y="239"/>
                    <a:pt x="345" y="237"/>
                  </a:cubicBezTo>
                  <a:cubicBezTo>
                    <a:pt x="346" y="237"/>
                    <a:pt x="346" y="237"/>
                    <a:pt x="346" y="237"/>
                  </a:cubicBezTo>
                  <a:cubicBezTo>
                    <a:pt x="345" y="236"/>
                    <a:pt x="346" y="233"/>
                    <a:pt x="344" y="232"/>
                  </a:cubicBezTo>
                  <a:cubicBezTo>
                    <a:pt x="345" y="232"/>
                    <a:pt x="345" y="232"/>
                    <a:pt x="345" y="232"/>
                  </a:cubicBezTo>
                  <a:cubicBezTo>
                    <a:pt x="346" y="231"/>
                    <a:pt x="342" y="232"/>
                    <a:pt x="343" y="230"/>
                  </a:cubicBezTo>
                  <a:cubicBezTo>
                    <a:pt x="345" y="231"/>
                    <a:pt x="345" y="231"/>
                    <a:pt x="345" y="231"/>
                  </a:cubicBezTo>
                  <a:cubicBezTo>
                    <a:pt x="343" y="230"/>
                    <a:pt x="346" y="229"/>
                    <a:pt x="344" y="227"/>
                  </a:cubicBezTo>
                  <a:cubicBezTo>
                    <a:pt x="344" y="227"/>
                    <a:pt x="345" y="227"/>
                    <a:pt x="345" y="228"/>
                  </a:cubicBezTo>
                  <a:cubicBezTo>
                    <a:pt x="344" y="226"/>
                    <a:pt x="345" y="225"/>
                    <a:pt x="343" y="224"/>
                  </a:cubicBezTo>
                  <a:cubicBezTo>
                    <a:pt x="344" y="224"/>
                    <a:pt x="345" y="224"/>
                    <a:pt x="345" y="225"/>
                  </a:cubicBezTo>
                  <a:cubicBezTo>
                    <a:pt x="346" y="224"/>
                    <a:pt x="343" y="223"/>
                    <a:pt x="344" y="222"/>
                  </a:cubicBezTo>
                  <a:cubicBezTo>
                    <a:pt x="344" y="222"/>
                    <a:pt x="345" y="222"/>
                    <a:pt x="346" y="222"/>
                  </a:cubicBezTo>
                  <a:cubicBezTo>
                    <a:pt x="344" y="221"/>
                    <a:pt x="345" y="219"/>
                    <a:pt x="344" y="219"/>
                  </a:cubicBezTo>
                  <a:cubicBezTo>
                    <a:pt x="345" y="219"/>
                    <a:pt x="346" y="218"/>
                    <a:pt x="347" y="218"/>
                  </a:cubicBezTo>
                  <a:cubicBezTo>
                    <a:pt x="348" y="213"/>
                    <a:pt x="351" y="208"/>
                    <a:pt x="353" y="202"/>
                  </a:cubicBezTo>
                  <a:cubicBezTo>
                    <a:pt x="355" y="203"/>
                    <a:pt x="353" y="204"/>
                    <a:pt x="355" y="204"/>
                  </a:cubicBezTo>
                  <a:cubicBezTo>
                    <a:pt x="353" y="203"/>
                    <a:pt x="355" y="203"/>
                    <a:pt x="355" y="202"/>
                  </a:cubicBezTo>
                  <a:cubicBezTo>
                    <a:pt x="356" y="202"/>
                    <a:pt x="356" y="202"/>
                    <a:pt x="356" y="202"/>
                  </a:cubicBezTo>
                  <a:cubicBezTo>
                    <a:pt x="356" y="201"/>
                    <a:pt x="357" y="202"/>
                    <a:pt x="357" y="201"/>
                  </a:cubicBezTo>
                  <a:cubicBezTo>
                    <a:pt x="357" y="200"/>
                    <a:pt x="357" y="200"/>
                    <a:pt x="357" y="200"/>
                  </a:cubicBezTo>
                  <a:cubicBezTo>
                    <a:pt x="356" y="199"/>
                    <a:pt x="360" y="201"/>
                    <a:pt x="358" y="199"/>
                  </a:cubicBezTo>
                  <a:cubicBezTo>
                    <a:pt x="360" y="200"/>
                    <a:pt x="360" y="200"/>
                    <a:pt x="360" y="200"/>
                  </a:cubicBezTo>
                  <a:cubicBezTo>
                    <a:pt x="359" y="197"/>
                    <a:pt x="361" y="199"/>
                    <a:pt x="361" y="197"/>
                  </a:cubicBezTo>
                  <a:cubicBezTo>
                    <a:pt x="361" y="197"/>
                    <a:pt x="361" y="197"/>
                    <a:pt x="361" y="197"/>
                  </a:cubicBezTo>
                  <a:cubicBezTo>
                    <a:pt x="363" y="198"/>
                    <a:pt x="362" y="194"/>
                    <a:pt x="363" y="195"/>
                  </a:cubicBezTo>
                  <a:cubicBezTo>
                    <a:pt x="364" y="194"/>
                    <a:pt x="365" y="193"/>
                    <a:pt x="364" y="191"/>
                  </a:cubicBezTo>
                  <a:cubicBezTo>
                    <a:pt x="365" y="193"/>
                    <a:pt x="365" y="193"/>
                    <a:pt x="365" y="193"/>
                  </a:cubicBezTo>
                  <a:cubicBezTo>
                    <a:pt x="366" y="192"/>
                    <a:pt x="368" y="191"/>
                    <a:pt x="369" y="190"/>
                  </a:cubicBezTo>
                  <a:cubicBezTo>
                    <a:pt x="374" y="190"/>
                    <a:pt x="379" y="190"/>
                    <a:pt x="383" y="191"/>
                  </a:cubicBezTo>
                  <a:cubicBezTo>
                    <a:pt x="386" y="192"/>
                    <a:pt x="388" y="193"/>
                    <a:pt x="390" y="194"/>
                  </a:cubicBezTo>
                  <a:cubicBezTo>
                    <a:pt x="389" y="196"/>
                    <a:pt x="388" y="198"/>
                    <a:pt x="388" y="200"/>
                  </a:cubicBezTo>
                  <a:cubicBezTo>
                    <a:pt x="387" y="201"/>
                    <a:pt x="386" y="199"/>
                    <a:pt x="386" y="199"/>
                  </a:cubicBezTo>
                  <a:cubicBezTo>
                    <a:pt x="384" y="205"/>
                    <a:pt x="377" y="203"/>
                    <a:pt x="373" y="209"/>
                  </a:cubicBezTo>
                  <a:cubicBezTo>
                    <a:pt x="369" y="210"/>
                    <a:pt x="365" y="215"/>
                    <a:pt x="365" y="215"/>
                  </a:cubicBezTo>
                  <a:cubicBezTo>
                    <a:pt x="382" y="216"/>
                    <a:pt x="389" y="211"/>
                    <a:pt x="399" y="205"/>
                  </a:cubicBezTo>
                  <a:cubicBezTo>
                    <a:pt x="401" y="203"/>
                    <a:pt x="402" y="201"/>
                    <a:pt x="403" y="198"/>
                  </a:cubicBezTo>
                  <a:cubicBezTo>
                    <a:pt x="405" y="199"/>
                    <a:pt x="406" y="199"/>
                    <a:pt x="406" y="198"/>
                  </a:cubicBezTo>
                  <a:cubicBezTo>
                    <a:pt x="405" y="197"/>
                    <a:pt x="404" y="197"/>
                    <a:pt x="404" y="196"/>
                  </a:cubicBezTo>
                  <a:cubicBezTo>
                    <a:pt x="404" y="194"/>
                    <a:pt x="405" y="191"/>
                    <a:pt x="406" y="188"/>
                  </a:cubicBezTo>
                  <a:cubicBezTo>
                    <a:pt x="398" y="164"/>
                    <a:pt x="382" y="170"/>
                    <a:pt x="375" y="170"/>
                  </a:cubicBezTo>
                  <a:cubicBezTo>
                    <a:pt x="367" y="172"/>
                    <a:pt x="361" y="175"/>
                    <a:pt x="356" y="179"/>
                  </a:cubicBezTo>
                  <a:cubicBezTo>
                    <a:pt x="356" y="179"/>
                    <a:pt x="356" y="179"/>
                    <a:pt x="357" y="180"/>
                  </a:cubicBezTo>
                  <a:cubicBezTo>
                    <a:pt x="354" y="179"/>
                    <a:pt x="351" y="179"/>
                    <a:pt x="349" y="179"/>
                  </a:cubicBezTo>
                  <a:cubicBezTo>
                    <a:pt x="332" y="177"/>
                    <a:pt x="315" y="175"/>
                    <a:pt x="313" y="163"/>
                  </a:cubicBezTo>
                  <a:cubicBezTo>
                    <a:pt x="308" y="154"/>
                    <a:pt x="303" y="139"/>
                    <a:pt x="301" y="128"/>
                  </a:cubicBezTo>
                  <a:cubicBezTo>
                    <a:pt x="300" y="124"/>
                    <a:pt x="300" y="121"/>
                    <a:pt x="299" y="117"/>
                  </a:cubicBezTo>
                  <a:cubicBezTo>
                    <a:pt x="323" y="112"/>
                    <a:pt x="296" y="118"/>
                    <a:pt x="307" y="115"/>
                  </a:cubicBezTo>
                  <a:cubicBezTo>
                    <a:pt x="307" y="115"/>
                    <a:pt x="307" y="115"/>
                    <a:pt x="307" y="115"/>
                  </a:cubicBezTo>
                  <a:cubicBezTo>
                    <a:pt x="307" y="114"/>
                    <a:pt x="307" y="114"/>
                    <a:pt x="307" y="114"/>
                  </a:cubicBezTo>
                  <a:cubicBezTo>
                    <a:pt x="306" y="113"/>
                    <a:pt x="306" y="113"/>
                    <a:pt x="306" y="113"/>
                  </a:cubicBezTo>
                  <a:cubicBezTo>
                    <a:pt x="306" y="110"/>
                    <a:pt x="306" y="110"/>
                    <a:pt x="306" y="110"/>
                  </a:cubicBezTo>
                  <a:cubicBezTo>
                    <a:pt x="303" y="103"/>
                    <a:pt x="304" y="96"/>
                    <a:pt x="292" y="85"/>
                  </a:cubicBezTo>
                  <a:cubicBezTo>
                    <a:pt x="277" y="75"/>
                    <a:pt x="266" y="83"/>
                    <a:pt x="261" y="92"/>
                  </a:cubicBezTo>
                  <a:cubicBezTo>
                    <a:pt x="260" y="93"/>
                    <a:pt x="259" y="94"/>
                    <a:pt x="258" y="95"/>
                  </a:cubicBezTo>
                  <a:cubicBezTo>
                    <a:pt x="257" y="95"/>
                    <a:pt x="257" y="95"/>
                    <a:pt x="257" y="95"/>
                  </a:cubicBezTo>
                  <a:cubicBezTo>
                    <a:pt x="255" y="97"/>
                    <a:pt x="253" y="98"/>
                    <a:pt x="251" y="102"/>
                  </a:cubicBezTo>
                  <a:cubicBezTo>
                    <a:pt x="251" y="102"/>
                    <a:pt x="251" y="102"/>
                    <a:pt x="251" y="102"/>
                  </a:cubicBezTo>
                  <a:cubicBezTo>
                    <a:pt x="251" y="106"/>
                    <a:pt x="245" y="110"/>
                    <a:pt x="247" y="113"/>
                  </a:cubicBezTo>
                  <a:cubicBezTo>
                    <a:pt x="245" y="115"/>
                    <a:pt x="245" y="115"/>
                    <a:pt x="245" y="115"/>
                  </a:cubicBezTo>
                  <a:cubicBezTo>
                    <a:pt x="246" y="120"/>
                    <a:pt x="243" y="122"/>
                    <a:pt x="245" y="127"/>
                  </a:cubicBezTo>
                  <a:cubicBezTo>
                    <a:pt x="244" y="126"/>
                    <a:pt x="244" y="126"/>
                    <a:pt x="244" y="126"/>
                  </a:cubicBezTo>
                  <a:cubicBezTo>
                    <a:pt x="243" y="133"/>
                    <a:pt x="248" y="140"/>
                    <a:pt x="246" y="142"/>
                  </a:cubicBezTo>
                  <a:cubicBezTo>
                    <a:pt x="246" y="144"/>
                    <a:pt x="246" y="145"/>
                    <a:pt x="247" y="147"/>
                  </a:cubicBezTo>
                  <a:cubicBezTo>
                    <a:pt x="241" y="158"/>
                    <a:pt x="234" y="167"/>
                    <a:pt x="228" y="171"/>
                  </a:cubicBezTo>
                  <a:cubicBezTo>
                    <a:pt x="228" y="169"/>
                    <a:pt x="226" y="166"/>
                    <a:pt x="223" y="162"/>
                  </a:cubicBezTo>
                  <a:cubicBezTo>
                    <a:pt x="223" y="162"/>
                    <a:pt x="223" y="162"/>
                    <a:pt x="224" y="162"/>
                  </a:cubicBezTo>
                  <a:cubicBezTo>
                    <a:pt x="224" y="162"/>
                    <a:pt x="223" y="161"/>
                    <a:pt x="223" y="161"/>
                  </a:cubicBezTo>
                  <a:cubicBezTo>
                    <a:pt x="223" y="161"/>
                    <a:pt x="223" y="161"/>
                    <a:pt x="223" y="160"/>
                  </a:cubicBezTo>
                  <a:cubicBezTo>
                    <a:pt x="228" y="153"/>
                    <a:pt x="228" y="143"/>
                    <a:pt x="231" y="134"/>
                  </a:cubicBezTo>
                  <a:cubicBezTo>
                    <a:pt x="231" y="134"/>
                    <a:pt x="232" y="136"/>
                    <a:pt x="232" y="137"/>
                  </a:cubicBezTo>
                  <a:cubicBezTo>
                    <a:pt x="233" y="129"/>
                    <a:pt x="233" y="121"/>
                    <a:pt x="230" y="115"/>
                  </a:cubicBezTo>
                  <a:cubicBezTo>
                    <a:pt x="231" y="115"/>
                    <a:pt x="231" y="115"/>
                    <a:pt x="232" y="117"/>
                  </a:cubicBezTo>
                  <a:cubicBezTo>
                    <a:pt x="231" y="111"/>
                    <a:pt x="229" y="105"/>
                    <a:pt x="227" y="103"/>
                  </a:cubicBezTo>
                  <a:cubicBezTo>
                    <a:pt x="227" y="107"/>
                    <a:pt x="228" y="103"/>
                    <a:pt x="228" y="106"/>
                  </a:cubicBezTo>
                  <a:cubicBezTo>
                    <a:pt x="228" y="110"/>
                    <a:pt x="225" y="104"/>
                    <a:pt x="223" y="100"/>
                  </a:cubicBezTo>
                  <a:cubicBezTo>
                    <a:pt x="223" y="100"/>
                    <a:pt x="223" y="100"/>
                    <a:pt x="223" y="100"/>
                  </a:cubicBezTo>
                  <a:cubicBezTo>
                    <a:pt x="220" y="96"/>
                    <a:pt x="218" y="95"/>
                    <a:pt x="213" y="96"/>
                  </a:cubicBezTo>
                  <a:cubicBezTo>
                    <a:pt x="209" y="95"/>
                    <a:pt x="216" y="95"/>
                    <a:pt x="214" y="94"/>
                  </a:cubicBezTo>
                  <a:cubicBezTo>
                    <a:pt x="211" y="90"/>
                    <a:pt x="201" y="99"/>
                    <a:pt x="201" y="100"/>
                  </a:cubicBezTo>
                  <a:cubicBezTo>
                    <a:pt x="200" y="102"/>
                    <a:pt x="199" y="104"/>
                    <a:pt x="200" y="104"/>
                  </a:cubicBezTo>
                  <a:cubicBezTo>
                    <a:pt x="198" y="108"/>
                    <a:pt x="198" y="105"/>
                    <a:pt x="197" y="108"/>
                  </a:cubicBezTo>
                  <a:cubicBezTo>
                    <a:pt x="196" y="112"/>
                    <a:pt x="197" y="116"/>
                    <a:pt x="199" y="120"/>
                  </a:cubicBezTo>
                  <a:cubicBezTo>
                    <a:pt x="198" y="119"/>
                    <a:pt x="196" y="123"/>
                    <a:pt x="195" y="120"/>
                  </a:cubicBezTo>
                  <a:cubicBezTo>
                    <a:pt x="196" y="129"/>
                    <a:pt x="200" y="133"/>
                    <a:pt x="202" y="137"/>
                  </a:cubicBezTo>
                  <a:cubicBezTo>
                    <a:pt x="202" y="140"/>
                    <a:pt x="205" y="147"/>
                    <a:pt x="207" y="149"/>
                  </a:cubicBezTo>
                  <a:cubicBezTo>
                    <a:pt x="206" y="151"/>
                    <a:pt x="206" y="147"/>
                    <a:pt x="205" y="147"/>
                  </a:cubicBezTo>
                  <a:cubicBezTo>
                    <a:pt x="205" y="151"/>
                    <a:pt x="205" y="151"/>
                    <a:pt x="205" y="151"/>
                  </a:cubicBezTo>
                  <a:cubicBezTo>
                    <a:pt x="202" y="146"/>
                    <a:pt x="203" y="153"/>
                    <a:pt x="201" y="150"/>
                  </a:cubicBezTo>
                  <a:cubicBezTo>
                    <a:pt x="202" y="153"/>
                    <a:pt x="204" y="158"/>
                    <a:pt x="206" y="163"/>
                  </a:cubicBezTo>
                  <a:cubicBezTo>
                    <a:pt x="203" y="170"/>
                    <a:pt x="201" y="172"/>
                    <a:pt x="194" y="178"/>
                  </a:cubicBezTo>
                  <a:cubicBezTo>
                    <a:pt x="195" y="178"/>
                    <a:pt x="192" y="180"/>
                    <a:pt x="194" y="181"/>
                  </a:cubicBezTo>
                  <a:cubicBezTo>
                    <a:pt x="194" y="183"/>
                    <a:pt x="192" y="183"/>
                    <a:pt x="191" y="183"/>
                  </a:cubicBezTo>
                  <a:cubicBezTo>
                    <a:pt x="192" y="182"/>
                    <a:pt x="193" y="182"/>
                    <a:pt x="192" y="176"/>
                  </a:cubicBezTo>
                  <a:cubicBezTo>
                    <a:pt x="186" y="156"/>
                    <a:pt x="180" y="130"/>
                    <a:pt x="179" y="108"/>
                  </a:cubicBezTo>
                  <a:cubicBezTo>
                    <a:pt x="179" y="110"/>
                    <a:pt x="178" y="110"/>
                    <a:pt x="178" y="108"/>
                  </a:cubicBezTo>
                  <a:cubicBezTo>
                    <a:pt x="181" y="106"/>
                    <a:pt x="176" y="101"/>
                    <a:pt x="177" y="97"/>
                  </a:cubicBezTo>
                  <a:cubicBezTo>
                    <a:pt x="178" y="97"/>
                    <a:pt x="178" y="99"/>
                    <a:pt x="178" y="100"/>
                  </a:cubicBezTo>
                  <a:cubicBezTo>
                    <a:pt x="179" y="89"/>
                    <a:pt x="176" y="81"/>
                    <a:pt x="177" y="71"/>
                  </a:cubicBezTo>
                  <a:cubicBezTo>
                    <a:pt x="175" y="62"/>
                    <a:pt x="178" y="51"/>
                    <a:pt x="176" y="45"/>
                  </a:cubicBezTo>
                  <a:cubicBezTo>
                    <a:pt x="177" y="46"/>
                    <a:pt x="176" y="41"/>
                    <a:pt x="177" y="39"/>
                  </a:cubicBezTo>
                  <a:cubicBezTo>
                    <a:pt x="176" y="36"/>
                    <a:pt x="176" y="34"/>
                    <a:pt x="176" y="31"/>
                  </a:cubicBezTo>
                  <a:cubicBezTo>
                    <a:pt x="176" y="30"/>
                    <a:pt x="176" y="29"/>
                    <a:pt x="176" y="28"/>
                  </a:cubicBezTo>
                  <a:cubicBezTo>
                    <a:pt x="176" y="27"/>
                    <a:pt x="176" y="27"/>
                    <a:pt x="176" y="27"/>
                  </a:cubicBezTo>
                  <a:cubicBezTo>
                    <a:pt x="176" y="23"/>
                    <a:pt x="177" y="18"/>
                    <a:pt x="176" y="14"/>
                  </a:cubicBezTo>
                  <a:cubicBezTo>
                    <a:pt x="176" y="13"/>
                    <a:pt x="175" y="2"/>
                    <a:pt x="174" y="1"/>
                  </a:cubicBezTo>
                  <a:cubicBezTo>
                    <a:pt x="173" y="0"/>
                    <a:pt x="172" y="6"/>
                    <a:pt x="170" y="6"/>
                  </a:cubicBezTo>
                  <a:cubicBezTo>
                    <a:pt x="162" y="5"/>
                    <a:pt x="168" y="10"/>
                    <a:pt x="161" y="11"/>
                  </a:cubicBezTo>
                  <a:cubicBezTo>
                    <a:pt x="157" y="12"/>
                    <a:pt x="156" y="13"/>
                    <a:pt x="154" y="16"/>
                  </a:cubicBezTo>
                  <a:cubicBezTo>
                    <a:pt x="155" y="20"/>
                    <a:pt x="155" y="24"/>
                    <a:pt x="155" y="28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156" y="75"/>
                    <a:pt x="154" y="84"/>
                    <a:pt x="153" y="92"/>
                  </a:cubicBezTo>
                  <a:cubicBezTo>
                    <a:pt x="148" y="91"/>
                    <a:pt x="142" y="91"/>
                    <a:pt x="139" y="94"/>
                  </a:cubicBezTo>
                  <a:cubicBezTo>
                    <a:pt x="137" y="95"/>
                    <a:pt x="135" y="96"/>
                    <a:pt x="134" y="98"/>
                  </a:cubicBezTo>
                  <a:cubicBezTo>
                    <a:pt x="125" y="103"/>
                    <a:pt x="119" y="113"/>
                    <a:pt x="119" y="118"/>
                  </a:cubicBezTo>
                  <a:cubicBezTo>
                    <a:pt x="118" y="121"/>
                    <a:pt x="118" y="124"/>
                    <a:pt x="118" y="127"/>
                  </a:cubicBezTo>
                  <a:cubicBezTo>
                    <a:pt x="115" y="132"/>
                    <a:pt x="113" y="140"/>
                    <a:pt x="112" y="144"/>
                  </a:cubicBezTo>
                  <a:cubicBezTo>
                    <a:pt x="111" y="152"/>
                    <a:pt x="111" y="155"/>
                    <a:pt x="111" y="160"/>
                  </a:cubicBezTo>
                  <a:cubicBezTo>
                    <a:pt x="111" y="163"/>
                    <a:pt x="109" y="164"/>
                    <a:pt x="108" y="165"/>
                  </a:cubicBezTo>
                  <a:cubicBezTo>
                    <a:pt x="105" y="174"/>
                    <a:pt x="100" y="181"/>
                    <a:pt x="100" y="189"/>
                  </a:cubicBezTo>
                  <a:cubicBezTo>
                    <a:pt x="99" y="189"/>
                    <a:pt x="99" y="189"/>
                    <a:pt x="99" y="189"/>
                  </a:cubicBezTo>
                  <a:cubicBezTo>
                    <a:pt x="98" y="195"/>
                    <a:pt x="93" y="208"/>
                    <a:pt x="88" y="208"/>
                  </a:cubicBezTo>
                  <a:cubicBezTo>
                    <a:pt x="88" y="210"/>
                    <a:pt x="83" y="208"/>
                    <a:pt x="85" y="211"/>
                  </a:cubicBezTo>
                  <a:cubicBezTo>
                    <a:pt x="82" y="210"/>
                    <a:pt x="85" y="209"/>
                    <a:pt x="82" y="208"/>
                  </a:cubicBezTo>
                  <a:cubicBezTo>
                    <a:pt x="83" y="209"/>
                    <a:pt x="84" y="208"/>
                    <a:pt x="85" y="208"/>
                  </a:cubicBezTo>
                  <a:cubicBezTo>
                    <a:pt x="78" y="200"/>
                    <a:pt x="79" y="178"/>
                    <a:pt x="79" y="161"/>
                  </a:cubicBezTo>
                  <a:cubicBezTo>
                    <a:pt x="81" y="156"/>
                    <a:pt x="80" y="144"/>
                    <a:pt x="81" y="133"/>
                  </a:cubicBezTo>
                  <a:cubicBezTo>
                    <a:pt x="81" y="131"/>
                    <a:pt x="81" y="131"/>
                    <a:pt x="81" y="131"/>
                  </a:cubicBezTo>
                  <a:cubicBezTo>
                    <a:pt x="82" y="131"/>
                    <a:pt x="82" y="131"/>
                    <a:pt x="83" y="131"/>
                  </a:cubicBezTo>
                  <a:cubicBezTo>
                    <a:pt x="83" y="131"/>
                    <a:pt x="83" y="130"/>
                    <a:pt x="83" y="130"/>
                  </a:cubicBezTo>
                  <a:cubicBezTo>
                    <a:pt x="83" y="129"/>
                    <a:pt x="83" y="129"/>
                    <a:pt x="83" y="129"/>
                  </a:cubicBezTo>
                  <a:cubicBezTo>
                    <a:pt x="83" y="128"/>
                    <a:pt x="83" y="128"/>
                    <a:pt x="83" y="128"/>
                  </a:cubicBezTo>
                  <a:cubicBezTo>
                    <a:pt x="82" y="128"/>
                    <a:pt x="82" y="128"/>
                    <a:pt x="81" y="128"/>
                  </a:cubicBezTo>
                  <a:cubicBezTo>
                    <a:pt x="81" y="127"/>
                    <a:pt x="81" y="127"/>
                    <a:pt x="81" y="127"/>
                  </a:cubicBezTo>
                  <a:cubicBezTo>
                    <a:pt x="82" y="128"/>
                    <a:pt x="82" y="128"/>
                    <a:pt x="83" y="128"/>
                  </a:cubicBezTo>
                  <a:cubicBezTo>
                    <a:pt x="83" y="128"/>
                    <a:pt x="83" y="128"/>
                    <a:pt x="83" y="128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2" y="127"/>
                    <a:pt x="81" y="127"/>
                  </a:cubicBezTo>
                  <a:cubicBezTo>
                    <a:pt x="81" y="126"/>
                    <a:pt x="81" y="126"/>
                    <a:pt x="81" y="126"/>
                  </a:cubicBezTo>
                  <a:cubicBezTo>
                    <a:pt x="62" y="125"/>
                    <a:pt x="75" y="126"/>
                    <a:pt x="71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66" y="126"/>
                    <a:pt x="63" y="126"/>
                    <a:pt x="69" y="126"/>
                  </a:cubicBezTo>
                  <a:cubicBezTo>
                    <a:pt x="69" y="127"/>
                    <a:pt x="69" y="127"/>
                    <a:pt x="69" y="127"/>
                  </a:cubicBezTo>
                  <a:cubicBezTo>
                    <a:pt x="69" y="127"/>
                    <a:pt x="69" y="127"/>
                    <a:pt x="69" y="127"/>
                  </a:cubicBezTo>
                  <a:cubicBezTo>
                    <a:pt x="70" y="127"/>
                    <a:pt x="70" y="127"/>
                    <a:pt x="71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7"/>
                    <a:pt x="70" y="127"/>
                    <a:pt x="69" y="127"/>
                  </a:cubicBezTo>
                  <a:cubicBezTo>
                    <a:pt x="69" y="129"/>
                    <a:pt x="69" y="131"/>
                    <a:pt x="71" y="129"/>
                  </a:cubicBezTo>
                  <a:cubicBezTo>
                    <a:pt x="71" y="129"/>
                    <a:pt x="71" y="129"/>
                    <a:pt x="71" y="130"/>
                  </a:cubicBezTo>
                  <a:cubicBezTo>
                    <a:pt x="71" y="130"/>
                    <a:pt x="71" y="130"/>
                    <a:pt x="71" y="130"/>
                  </a:cubicBezTo>
                  <a:cubicBezTo>
                    <a:pt x="70" y="132"/>
                    <a:pt x="70" y="134"/>
                    <a:pt x="70" y="136"/>
                  </a:cubicBezTo>
                  <a:cubicBezTo>
                    <a:pt x="70" y="138"/>
                    <a:pt x="70" y="139"/>
                    <a:pt x="70" y="140"/>
                  </a:cubicBezTo>
                  <a:cubicBezTo>
                    <a:pt x="70" y="140"/>
                    <a:pt x="70" y="140"/>
                    <a:pt x="70" y="140"/>
                  </a:cubicBezTo>
                  <a:cubicBezTo>
                    <a:pt x="69" y="144"/>
                    <a:pt x="69" y="147"/>
                    <a:pt x="68" y="151"/>
                  </a:cubicBezTo>
                  <a:cubicBezTo>
                    <a:pt x="68" y="151"/>
                    <a:pt x="67" y="151"/>
                    <a:pt x="67" y="152"/>
                  </a:cubicBezTo>
                  <a:cubicBezTo>
                    <a:pt x="67" y="153"/>
                    <a:pt x="67" y="155"/>
                    <a:pt x="67" y="156"/>
                  </a:cubicBezTo>
                  <a:cubicBezTo>
                    <a:pt x="67" y="160"/>
                    <a:pt x="66" y="164"/>
                    <a:pt x="64" y="168"/>
                  </a:cubicBezTo>
                  <a:cubicBezTo>
                    <a:pt x="64" y="168"/>
                    <a:pt x="64" y="169"/>
                    <a:pt x="64" y="169"/>
                  </a:cubicBezTo>
                  <a:cubicBezTo>
                    <a:pt x="63" y="164"/>
                    <a:pt x="64" y="157"/>
                    <a:pt x="65" y="155"/>
                  </a:cubicBezTo>
                  <a:cubicBezTo>
                    <a:pt x="63" y="149"/>
                    <a:pt x="64" y="160"/>
                    <a:pt x="62" y="159"/>
                  </a:cubicBezTo>
                  <a:cubicBezTo>
                    <a:pt x="62" y="163"/>
                    <a:pt x="62" y="166"/>
                    <a:pt x="63" y="171"/>
                  </a:cubicBezTo>
                  <a:cubicBezTo>
                    <a:pt x="62" y="174"/>
                    <a:pt x="63" y="175"/>
                    <a:pt x="61" y="179"/>
                  </a:cubicBezTo>
                  <a:cubicBezTo>
                    <a:pt x="60" y="178"/>
                    <a:pt x="60" y="178"/>
                    <a:pt x="60" y="178"/>
                  </a:cubicBezTo>
                  <a:cubicBezTo>
                    <a:pt x="58" y="183"/>
                    <a:pt x="58" y="185"/>
                    <a:pt x="58" y="188"/>
                  </a:cubicBezTo>
                  <a:cubicBezTo>
                    <a:pt x="54" y="190"/>
                    <a:pt x="55" y="191"/>
                    <a:pt x="51" y="193"/>
                  </a:cubicBezTo>
                  <a:cubicBezTo>
                    <a:pt x="54" y="190"/>
                    <a:pt x="55" y="186"/>
                    <a:pt x="55" y="183"/>
                  </a:cubicBezTo>
                  <a:cubicBezTo>
                    <a:pt x="51" y="187"/>
                    <a:pt x="48" y="194"/>
                    <a:pt x="43" y="194"/>
                  </a:cubicBezTo>
                  <a:cubicBezTo>
                    <a:pt x="38" y="196"/>
                    <a:pt x="35" y="199"/>
                    <a:pt x="35" y="201"/>
                  </a:cubicBezTo>
                  <a:cubicBezTo>
                    <a:pt x="36" y="200"/>
                    <a:pt x="31" y="201"/>
                    <a:pt x="34" y="199"/>
                  </a:cubicBezTo>
                  <a:cubicBezTo>
                    <a:pt x="32" y="200"/>
                    <a:pt x="30" y="201"/>
                    <a:pt x="29" y="201"/>
                  </a:cubicBezTo>
                  <a:cubicBezTo>
                    <a:pt x="29" y="201"/>
                    <a:pt x="29" y="201"/>
                    <a:pt x="29" y="201"/>
                  </a:cubicBezTo>
                  <a:cubicBezTo>
                    <a:pt x="28" y="201"/>
                    <a:pt x="28" y="200"/>
                    <a:pt x="28" y="199"/>
                  </a:cubicBezTo>
                  <a:cubicBezTo>
                    <a:pt x="26" y="197"/>
                    <a:pt x="23" y="193"/>
                    <a:pt x="19" y="196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16" y="196"/>
                    <a:pt x="12" y="198"/>
                    <a:pt x="9" y="198"/>
                  </a:cubicBezTo>
                  <a:cubicBezTo>
                    <a:pt x="9" y="200"/>
                    <a:pt x="8" y="202"/>
                    <a:pt x="10" y="203"/>
                  </a:cubicBezTo>
                  <a:cubicBezTo>
                    <a:pt x="9" y="204"/>
                    <a:pt x="7" y="201"/>
                    <a:pt x="8" y="203"/>
                  </a:cubicBezTo>
                  <a:cubicBezTo>
                    <a:pt x="7" y="201"/>
                    <a:pt x="7" y="201"/>
                    <a:pt x="7" y="201"/>
                  </a:cubicBezTo>
                  <a:cubicBezTo>
                    <a:pt x="1" y="206"/>
                    <a:pt x="3" y="212"/>
                    <a:pt x="3" y="217"/>
                  </a:cubicBezTo>
                  <a:cubicBezTo>
                    <a:pt x="0" y="218"/>
                    <a:pt x="3" y="221"/>
                    <a:pt x="2" y="224"/>
                  </a:cubicBezTo>
                  <a:cubicBezTo>
                    <a:pt x="3" y="226"/>
                    <a:pt x="2" y="229"/>
                    <a:pt x="5" y="229"/>
                  </a:cubicBezTo>
                  <a:cubicBezTo>
                    <a:pt x="4" y="230"/>
                    <a:pt x="4" y="230"/>
                    <a:pt x="4" y="230"/>
                  </a:cubicBezTo>
                  <a:cubicBezTo>
                    <a:pt x="4" y="232"/>
                    <a:pt x="4" y="235"/>
                    <a:pt x="5" y="237"/>
                  </a:cubicBezTo>
                  <a:cubicBezTo>
                    <a:pt x="5" y="239"/>
                    <a:pt x="7" y="238"/>
                    <a:pt x="8" y="239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8" y="241"/>
                    <a:pt x="10" y="240"/>
                    <a:pt x="12" y="240"/>
                  </a:cubicBezTo>
                  <a:cubicBezTo>
                    <a:pt x="12" y="241"/>
                    <a:pt x="12" y="241"/>
                    <a:pt x="12" y="242"/>
                  </a:cubicBezTo>
                  <a:cubicBezTo>
                    <a:pt x="11" y="242"/>
                    <a:pt x="9" y="242"/>
                    <a:pt x="7" y="242"/>
                  </a:cubicBezTo>
                  <a:cubicBezTo>
                    <a:pt x="8" y="244"/>
                    <a:pt x="11" y="244"/>
                    <a:pt x="10" y="246"/>
                  </a:cubicBezTo>
                  <a:cubicBezTo>
                    <a:pt x="11" y="247"/>
                    <a:pt x="12" y="248"/>
                    <a:pt x="14" y="247"/>
                  </a:cubicBezTo>
                  <a:cubicBezTo>
                    <a:pt x="13" y="247"/>
                    <a:pt x="14" y="248"/>
                    <a:pt x="13" y="248"/>
                  </a:cubicBezTo>
                  <a:cubicBezTo>
                    <a:pt x="13" y="249"/>
                    <a:pt x="14" y="249"/>
                    <a:pt x="15" y="249"/>
                  </a:cubicBezTo>
                  <a:cubicBezTo>
                    <a:pt x="15" y="249"/>
                    <a:pt x="15" y="249"/>
                    <a:pt x="15" y="249"/>
                  </a:cubicBezTo>
                  <a:cubicBezTo>
                    <a:pt x="16" y="248"/>
                    <a:pt x="17" y="249"/>
                    <a:pt x="18" y="247"/>
                  </a:cubicBezTo>
                  <a:cubicBezTo>
                    <a:pt x="17" y="247"/>
                    <a:pt x="17" y="247"/>
                    <a:pt x="17" y="246"/>
                  </a:cubicBezTo>
                  <a:cubicBezTo>
                    <a:pt x="18" y="246"/>
                    <a:pt x="19" y="246"/>
                    <a:pt x="19" y="248"/>
                  </a:cubicBezTo>
                  <a:cubicBezTo>
                    <a:pt x="18" y="249"/>
                    <a:pt x="16" y="249"/>
                    <a:pt x="17" y="250"/>
                  </a:cubicBezTo>
                  <a:cubicBezTo>
                    <a:pt x="18" y="250"/>
                    <a:pt x="20" y="249"/>
                    <a:pt x="21" y="248"/>
                  </a:cubicBezTo>
                  <a:cubicBezTo>
                    <a:pt x="20" y="249"/>
                    <a:pt x="19" y="248"/>
                    <a:pt x="20" y="246"/>
                  </a:cubicBezTo>
                  <a:cubicBezTo>
                    <a:pt x="19" y="247"/>
                    <a:pt x="19" y="247"/>
                    <a:pt x="19" y="247"/>
                  </a:cubicBezTo>
                  <a:cubicBezTo>
                    <a:pt x="20" y="246"/>
                    <a:pt x="20" y="246"/>
                    <a:pt x="20" y="246"/>
                  </a:cubicBezTo>
                  <a:cubicBezTo>
                    <a:pt x="18" y="245"/>
                    <a:pt x="19" y="243"/>
                    <a:pt x="17" y="243"/>
                  </a:cubicBezTo>
                  <a:cubicBezTo>
                    <a:pt x="16" y="245"/>
                    <a:pt x="16" y="245"/>
                    <a:pt x="16" y="245"/>
                  </a:cubicBezTo>
                  <a:cubicBezTo>
                    <a:pt x="15" y="244"/>
                    <a:pt x="13" y="244"/>
                    <a:pt x="13" y="243"/>
                  </a:cubicBezTo>
                  <a:cubicBezTo>
                    <a:pt x="14" y="243"/>
                    <a:pt x="15" y="242"/>
                    <a:pt x="15" y="241"/>
                  </a:cubicBezTo>
                  <a:cubicBezTo>
                    <a:pt x="15" y="241"/>
                    <a:pt x="14" y="241"/>
                    <a:pt x="15" y="241"/>
                  </a:cubicBezTo>
                  <a:cubicBezTo>
                    <a:pt x="17" y="240"/>
                    <a:pt x="17" y="240"/>
                    <a:pt x="17" y="240"/>
                  </a:cubicBezTo>
                  <a:cubicBezTo>
                    <a:pt x="14" y="242"/>
                    <a:pt x="15" y="238"/>
                    <a:pt x="14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15" y="236"/>
                    <a:pt x="13" y="239"/>
                    <a:pt x="13" y="238"/>
                  </a:cubicBezTo>
                  <a:cubicBezTo>
                    <a:pt x="13" y="237"/>
                    <a:pt x="15" y="237"/>
                    <a:pt x="16" y="235"/>
                  </a:cubicBezTo>
                  <a:cubicBezTo>
                    <a:pt x="15" y="234"/>
                    <a:pt x="12" y="233"/>
                    <a:pt x="14" y="230"/>
                  </a:cubicBezTo>
                  <a:cubicBezTo>
                    <a:pt x="13" y="229"/>
                    <a:pt x="12" y="228"/>
                    <a:pt x="11" y="227"/>
                  </a:cubicBezTo>
                  <a:cubicBezTo>
                    <a:pt x="10" y="226"/>
                    <a:pt x="13" y="227"/>
                    <a:pt x="12" y="226"/>
                  </a:cubicBezTo>
                  <a:cubicBezTo>
                    <a:pt x="13" y="226"/>
                    <a:pt x="14" y="225"/>
                    <a:pt x="15" y="225"/>
                  </a:cubicBezTo>
                  <a:cubicBezTo>
                    <a:pt x="14" y="225"/>
                    <a:pt x="15" y="223"/>
                    <a:pt x="12" y="224"/>
                  </a:cubicBezTo>
                  <a:cubicBezTo>
                    <a:pt x="13" y="222"/>
                    <a:pt x="13" y="221"/>
                    <a:pt x="13" y="219"/>
                  </a:cubicBezTo>
                  <a:cubicBezTo>
                    <a:pt x="13" y="219"/>
                    <a:pt x="14" y="219"/>
                    <a:pt x="15" y="219"/>
                  </a:cubicBezTo>
                  <a:cubicBezTo>
                    <a:pt x="14" y="218"/>
                    <a:pt x="12" y="217"/>
                    <a:pt x="13" y="216"/>
                  </a:cubicBezTo>
                  <a:cubicBezTo>
                    <a:pt x="12" y="215"/>
                    <a:pt x="12" y="216"/>
                    <a:pt x="10" y="215"/>
                  </a:cubicBezTo>
                  <a:cubicBezTo>
                    <a:pt x="10" y="215"/>
                    <a:pt x="9" y="215"/>
                    <a:pt x="9" y="214"/>
                  </a:cubicBezTo>
                  <a:cubicBezTo>
                    <a:pt x="11" y="214"/>
                    <a:pt x="14" y="215"/>
                    <a:pt x="14" y="214"/>
                  </a:cubicBezTo>
                  <a:cubicBezTo>
                    <a:pt x="17" y="215"/>
                    <a:pt x="13" y="216"/>
                    <a:pt x="16" y="216"/>
                  </a:cubicBezTo>
                  <a:cubicBezTo>
                    <a:pt x="18" y="216"/>
                    <a:pt x="18" y="218"/>
                    <a:pt x="17" y="219"/>
                  </a:cubicBezTo>
                  <a:cubicBezTo>
                    <a:pt x="19" y="220"/>
                    <a:pt x="17" y="218"/>
                    <a:pt x="19" y="218"/>
                  </a:cubicBezTo>
                  <a:cubicBezTo>
                    <a:pt x="19" y="217"/>
                    <a:pt x="18" y="217"/>
                    <a:pt x="18" y="216"/>
                  </a:cubicBezTo>
                  <a:cubicBezTo>
                    <a:pt x="18" y="216"/>
                    <a:pt x="17" y="216"/>
                    <a:pt x="17" y="216"/>
                  </a:cubicBezTo>
                  <a:cubicBezTo>
                    <a:pt x="17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5"/>
                    <a:pt x="17" y="216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7" y="215"/>
                    <a:pt x="17" y="215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6" y="216"/>
                    <a:pt x="16" y="215"/>
                    <a:pt x="16" y="215"/>
                  </a:cubicBezTo>
                  <a:cubicBezTo>
                    <a:pt x="14" y="214"/>
                    <a:pt x="17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7" y="214"/>
                    <a:pt x="17" y="215"/>
                    <a:pt x="17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5"/>
                    <a:pt x="17" y="215"/>
                    <a:pt x="17" y="215"/>
                  </a:cubicBezTo>
                  <a:cubicBezTo>
                    <a:pt x="17" y="215"/>
                    <a:pt x="17" y="215"/>
                    <a:pt x="18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20" y="212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8" y="213"/>
                  </a:cubicBezTo>
                  <a:cubicBezTo>
                    <a:pt x="19" y="213"/>
                    <a:pt x="19" y="213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9" y="213"/>
                    <a:pt x="19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3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6"/>
                    <a:pt x="18" y="216"/>
                    <a:pt x="18" y="216"/>
                  </a:cubicBezTo>
                  <a:cubicBezTo>
                    <a:pt x="18" y="216"/>
                    <a:pt x="18" y="216"/>
                    <a:pt x="18" y="216"/>
                  </a:cubicBezTo>
                  <a:cubicBezTo>
                    <a:pt x="19" y="216"/>
                    <a:pt x="18" y="215"/>
                    <a:pt x="19" y="215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19" y="215"/>
                    <a:pt x="19" y="216"/>
                    <a:pt x="19" y="216"/>
                  </a:cubicBezTo>
                  <a:cubicBezTo>
                    <a:pt x="19" y="216"/>
                    <a:pt x="19" y="216"/>
                    <a:pt x="19" y="215"/>
                  </a:cubicBezTo>
                  <a:cubicBezTo>
                    <a:pt x="19" y="216"/>
                    <a:pt x="19" y="216"/>
                    <a:pt x="19" y="216"/>
                  </a:cubicBezTo>
                  <a:cubicBezTo>
                    <a:pt x="19" y="215"/>
                    <a:pt x="20" y="217"/>
                    <a:pt x="20" y="215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20" y="215"/>
                    <a:pt x="18" y="215"/>
                    <a:pt x="19" y="214"/>
                  </a:cubicBezTo>
                  <a:cubicBezTo>
                    <a:pt x="19" y="214"/>
                    <a:pt x="19" y="214"/>
                    <a:pt x="19" y="214"/>
                  </a:cubicBezTo>
                  <a:cubicBezTo>
                    <a:pt x="19" y="214"/>
                    <a:pt x="19" y="214"/>
                    <a:pt x="19" y="213"/>
                  </a:cubicBezTo>
                  <a:cubicBezTo>
                    <a:pt x="19" y="213"/>
                    <a:pt x="19" y="214"/>
                    <a:pt x="19" y="214"/>
                  </a:cubicBezTo>
                  <a:cubicBezTo>
                    <a:pt x="19" y="214"/>
                    <a:pt x="19" y="214"/>
                    <a:pt x="19" y="214"/>
                  </a:cubicBezTo>
                  <a:cubicBezTo>
                    <a:pt x="19" y="214"/>
                    <a:pt x="20" y="214"/>
                    <a:pt x="20" y="214"/>
                  </a:cubicBezTo>
                  <a:cubicBezTo>
                    <a:pt x="20" y="214"/>
                    <a:pt x="19" y="214"/>
                    <a:pt x="20" y="215"/>
                  </a:cubicBezTo>
                  <a:cubicBezTo>
                    <a:pt x="22" y="215"/>
                    <a:pt x="22" y="215"/>
                    <a:pt x="22" y="215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0" y="216"/>
                    <a:pt x="20" y="216"/>
                    <a:pt x="20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0" y="217"/>
                    <a:pt x="20" y="217"/>
                    <a:pt x="20" y="217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1" y="217"/>
                    <a:pt x="21" y="217"/>
                    <a:pt x="21" y="217"/>
                  </a:cubicBezTo>
                  <a:cubicBezTo>
                    <a:pt x="20" y="218"/>
                    <a:pt x="23" y="217"/>
                    <a:pt x="22" y="218"/>
                  </a:cubicBezTo>
                  <a:cubicBezTo>
                    <a:pt x="21" y="218"/>
                    <a:pt x="20" y="219"/>
                    <a:pt x="20" y="219"/>
                  </a:cubicBezTo>
                  <a:cubicBezTo>
                    <a:pt x="22" y="218"/>
                    <a:pt x="23" y="219"/>
                    <a:pt x="25" y="218"/>
                  </a:cubicBezTo>
                  <a:cubicBezTo>
                    <a:pt x="24" y="219"/>
                    <a:pt x="21" y="219"/>
                    <a:pt x="20" y="220"/>
                  </a:cubicBezTo>
                  <a:cubicBezTo>
                    <a:pt x="22" y="220"/>
                    <a:pt x="19" y="222"/>
                    <a:pt x="22" y="221"/>
                  </a:cubicBezTo>
                  <a:cubicBezTo>
                    <a:pt x="22" y="220"/>
                    <a:pt x="23" y="221"/>
                    <a:pt x="25" y="220"/>
                  </a:cubicBezTo>
                  <a:cubicBezTo>
                    <a:pt x="25" y="222"/>
                    <a:pt x="23" y="221"/>
                    <a:pt x="23" y="222"/>
                  </a:cubicBezTo>
                  <a:cubicBezTo>
                    <a:pt x="23" y="222"/>
                    <a:pt x="25" y="222"/>
                    <a:pt x="26" y="221"/>
                  </a:cubicBezTo>
                  <a:cubicBezTo>
                    <a:pt x="26" y="222"/>
                    <a:pt x="28" y="222"/>
                    <a:pt x="27" y="223"/>
                  </a:cubicBezTo>
                  <a:cubicBezTo>
                    <a:pt x="25" y="224"/>
                    <a:pt x="26" y="222"/>
                    <a:pt x="25" y="223"/>
                  </a:cubicBezTo>
                  <a:cubicBezTo>
                    <a:pt x="25" y="224"/>
                    <a:pt x="29" y="222"/>
                    <a:pt x="30" y="224"/>
                  </a:cubicBezTo>
                  <a:cubicBezTo>
                    <a:pt x="31" y="223"/>
                    <a:pt x="34" y="223"/>
                    <a:pt x="35" y="224"/>
                  </a:cubicBezTo>
                  <a:cubicBezTo>
                    <a:pt x="35" y="226"/>
                    <a:pt x="34" y="223"/>
                    <a:pt x="32" y="224"/>
                  </a:cubicBezTo>
                  <a:cubicBezTo>
                    <a:pt x="32" y="225"/>
                    <a:pt x="32" y="225"/>
                    <a:pt x="32" y="225"/>
                  </a:cubicBezTo>
                  <a:cubicBezTo>
                    <a:pt x="30" y="227"/>
                    <a:pt x="27" y="224"/>
                    <a:pt x="25" y="225"/>
                  </a:cubicBezTo>
                  <a:cubicBezTo>
                    <a:pt x="26" y="226"/>
                    <a:pt x="26" y="226"/>
                    <a:pt x="26" y="226"/>
                  </a:cubicBezTo>
                  <a:cubicBezTo>
                    <a:pt x="25" y="226"/>
                    <a:pt x="24" y="226"/>
                    <a:pt x="23" y="227"/>
                  </a:cubicBezTo>
                  <a:cubicBezTo>
                    <a:pt x="25" y="226"/>
                    <a:pt x="24" y="228"/>
                    <a:pt x="25" y="228"/>
                  </a:cubicBezTo>
                  <a:cubicBezTo>
                    <a:pt x="26" y="228"/>
                    <a:pt x="24" y="228"/>
                    <a:pt x="25" y="228"/>
                  </a:cubicBezTo>
                  <a:cubicBezTo>
                    <a:pt x="26" y="228"/>
                    <a:pt x="29" y="228"/>
                    <a:pt x="28" y="230"/>
                  </a:cubicBezTo>
                  <a:cubicBezTo>
                    <a:pt x="27" y="229"/>
                    <a:pt x="26" y="230"/>
                    <a:pt x="25" y="230"/>
                  </a:cubicBezTo>
                  <a:cubicBezTo>
                    <a:pt x="24" y="231"/>
                    <a:pt x="27" y="230"/>
                    <a:pt x="26" y="231"/>
                  </a:cubicBezTo>
                  <a:cubicBezTo>
                    <a:pt x="25" y="231"/>
                    <a:pt x="25" y="231"/>
                    <a:pt x="25" y="231"/>
                  </a:cubicBezTo>
                  <a:cubicBezTo>
                    <a:pt x="25" y="233"/>
                    <a:pt x="26" y="241"/>
                    <a:pt x="32" y="242"/>
                  </a:cubicBezTo>
                  <a:cubicBezTo>
                    <a:pt x="31" y="243"/>
                    <a:pt x="31" y="245"/>
                    <a:pt x="30" y="247"/>
                  </a:cubicBezTo>
                  <a:cubicBezTo>
                    <a:pt x="31" y="246"/>
                    <a:pt x="32" y="246"/>
                    <a:pt x="33" y="247"/>
                  </a:cubicBezTo>
                  <a:cubicBezTo>
                    <a:pt x="31" y="248"/>
                    <a:pt x="31" y="248"/>
                    <a:pt x="31" y="248"/>
                  </a:cubicBezTo>
                  <a:cubicBezTo>
                    <a:pt x="30" y="250"/>
                    <a:pt x="33" y="251"/>
                    <a:pt x="34" y="251"/>
                  </a:cubicBezTo>
                  <a:cubicBezTo>
                    <a:pt x="33" y="252"/>
                    <a:pt x="33" y="252"/>
                    <a:pt x="33" y="252"/>
                  </a:cubicBezTo>
                  <a:cubicBezTo>
                    <a:pt x="32" y="254"/>
                    <a:pt x="34" y="253"/>
                    <a:pt x="35" y="253"/>
                  </a:cubicBezTo>
                  <a:cubicBezTo>
                    <a:pt x="34" y="254"/>
                    <a:pt x="34" y="254"/>
                    <a:pt x="34" y="254"/>
                  </a:cubicBezTo>
                  <a:cubicBezTo>
                    <a:pt x="35" y="254"/>
                    <a:pt x="35" y="254"/>
                    <a:pt x="35" y="254"/>
                  </a:cubicBezTo>
                  <a:cubicBezTo>
                    <a:pt x="36" y="255"/>
                    <a:pt x="36" y="256"/>
                    <a:pt x="34" y="257"/>
                  </a:cubicBezTo>
                  <a:cubicBezTo>
                    <a:pt x="35" y="257"/>
                    <a:pt x="35" y="257"/>
                    <a:pt x="36" y="256"/>
                  </a:cubicBezTo>
                  <a:cubicBezTo>
                    <a:pt x="35" y="258"/>
                    <a:pt x="36" y="261"/>
                    <a:pt x="38" y="262"/>
                  </a:cubicBezTo>
                  <a:cubicBezTo>
                    <a:pt x="38" y="261"/>
                    <a:pt x="39" y="261"/>
                    <a:pt x="40" y="260"/>
                  </a:cubicBezTo>
                  <a:cubicBezTo>
                    <a:pt x="42" y="259"/>
                    <a:pt x="40" y="260"/>
                    <a:pt x="41" y="260"/>
                  </a:cubicBezTo>
                  <a:cubicBezTo>
                    <a:pt x="41" y="261"/>
                    <a:pt x="40" y="262"/>
                    <a:pt x="39" y="262"/>
                  </a:cubicBezTo>
                  <a:cubicBezTo>
                    <a:pt x="38" y="265"/>
                    <a:pt x="42" y="267"/>
                    <a:pt x="44" y="270"/>
                  </a:cubicBezTo>
                  <a:cubicBezTo>
                    <a:pt x="44" y="270"/>
                    <a:pt x="44" y="270"/>
                    <a:pt x="45" y="270"/>
                  </a:cubicBezTo>
                  <a:cubicBezTo>
                    <a:pt x="44" y="273"/>
                    <a:pt x="48" y="273"/>
                    <a:pt x="48" y="276"/>
                  </a:cubicBezTo>
                  <a:cubicBezTo>
                    <a:pt x="49" y="275"/>
                    <a:pt x="51" y="273"/>
                    <a:pt x="52" y="274"/>
                  </a:cubicBezTo>
                  <a:cubicBezTo>
                    <a:pt x="54" y="274"/>
                    <a:pt x="50" y="276"/>
                    <a:pt x="50" y="279"/>
                  </a:cubicBezTo>
                  <a:cubicBezTo>
                    <a:pt x="51" y="278"/>
                    <a:pt x="52" y="279"/>
                    <a:pt x="53" y="279"/>
                  </a:cubicBezTo>
                  <a:cubicBezTo>
                    <a:pt x="52" y="280"/>
                    <a:pt x="52" y="280"/>
                    <a:pt x="52" y="280"/>
                  </a:cubicBezTo>
                  <a:cubicBezTo>
                    <a:pt x="54" y="279"/>
                    <a:pt x="55" y="280"/>
                    <a:pt x="55" y="281"/>
                  </a:cubicBezTo>
                  <a:cubicBezTo>
                    <a:pt x="55" y="281"/>
                    <a:pt x="55" y="281"/>
                    <a:pt x="55" y="281"/>
                  </a:cubicBezTo>
                  <a:cubicBezTo>
                    <a:pt x="55" y="282"/>
                    <a:pt x="55" y="283"/>
                    <a:pt x="56" y="284"/>
                  </a:cubicBezTo>
                  <a:cubicBezTo>
                    <a:pt x="57" y="282"/>
                    <a:pt x="58" y="284"/>
                    <a:pt x="59" y="283"/>
                  </a:cubicBezTo>
                  <a:cubicBezTo>
                    <a:pt x="59" y="284"/>
                    <a:pt x="59" y="284"/>
                    <a:pt x="59" y="284"/>
                  </a:cubicBezTo>
                  <a:cubicBezTo>
                    <a:pt x="60" y="283"/>
                    <a:pt x="60" y="283"/>
                    <a:pt x="60" y="283"/>
                  </a:cubicBezTo>
                  <a:cubicBezTo>
                    <a:pt x="61" y="285"/>
                    <a:pt x="61" y="285"/>
                    <a:pt x="61" y="285"/>
                  </a:cubicBezTo>
                  <a:cubicBezTo>
                    <a:pt x="59" y="285"/>
                    <a:pt x="59" y="285"/>
                    <a:pt x="59" y="285"/>
                  </a:cubicBezTo>
                  <a:cubicBezTo>
                    <a:pt x="60" y="287"/>
                    <a:pt x="60" y="285"/>
                    <a:pt x="62" y="284"/>
                  </a:cubicBezTo>
                  <a:cubicBezTo>
                    <a:pt x="63" y="284"/>
                    <a:pt x="62" y="285"/>
                    <a:pt x="62" y="286"/>
                  </a:cubicBezTo>
                  <a:cubicBezTo>
                    <a:pt x="62" y="287"/>
                    <a:pt x="62" y="285"/>
                    <a:pt x="61" y="285"/>
                  </a:cubicBezTo>
                  <a:cubicBezTo>
                    <a:pt x="60" y="286"/>
                    <a:pt x="62" y="286"/>
                    <a:pt x="61" y="287"/>
                  </a:cubicBezTo>
                  <a:cubicBezTo>
                    <a:pt x="62" y="287"/>
                    <a:pt x="63" y="286"/>
                    <a:pt x="63" y="286"/>
                  </a:cubicBezTo>
                  <a:cubicBezTo>
                    <a:pt x="64" y="287"/>
                    <a:pt x="65" y="287"/>
                    <a:pt x="65" y="289"/>
                  </a:cubicBezTo>
                  <a:cubicBezTo>
                    <a:pt x="65" y="288"/>
                    <a:pt x="66" y="289"/>
                    <a:pt x="67" y="288"/>
                  </a:cubicBezTo>
                  <a:cubicBezTo>
                    <a:pt x="66" y="288"/>
                    <a:pt x="66" y="287"/>
                    <a:pt x="66" y="286"/>
                  </a:cubicBezTo>
                  <a:cubicBezTo>
                    <a:pt x="67" y="286"/>
                    <a:pt x="68" y="286"/>
                    <a:pt x="68" y="287"/>
                  </a:cubicBezTo>
                  <a:cubicBezTo>
                    <a:pt x="67" y="287"/>
                    <a:pt x="67" y="287"/>
                    <a:pt x="67" y="287"/>
                  </a:cubicBezTo>
                  <a:cubicBezTo>
                    <a:pt x="68" y="287"/>
                    <a:pt x="69" y="288"/>
                    <a:pt x="69" y="286"/>
                  </a:cubicBezTo>
                  <a:cubicBezTo>
                    <a:pt x="69" y="289"/>
                    <a:pt x="69" y="289"/>
                    <a:pt x="69" y="289"/>
                  </a:cubicBezTo>
                  <a:cubicBezTo>
                    <a:pt x="70" y="288"/>
                    <a:pt x="71" y="288"/>
                    <a:pt x="72" y="288"/>
                  </a:cubicBezTo>
                  <a:cubicBezTo>
                    <a:pt x="71" y="290"/>
                    <a:pt x="69" y="291"/>
                    <a:pt x="71" y="292"/>
                  </a:cubicBezTo>
                  <a:cubicBezTo>
                    <a:pt x="73" y="291"/>
                    <a:pt x="73" y="291"/>
                    <a:pt x="73" y="291"/>
                  </a:cubicBezTo>
                  <a:cubicBezTo>
                    <a:pt x="74" y="291"/>
                    <a:pt x="74" y="292"/>
                    <a:pt x="74" y="293"/>
                  </a:cubicBezTo>
                  <a:cubicBezTo>
                    <a:pt x="76" y="294"/>
                    <a:pt x="77" y="289"/>
                    <a:pt x="79" y="291"/>
                  </a:cubicBezTo>
                  <a:cubicBezTo>
                    <a:pt x="78" y="293"/>
                    <a:pt x="78" y="293"/>
                    <a:pt x="79" y="294"/>
                  </a:cubicBezTo>
                  <a:cubicBezTo>
                    <a:pt x="79" y="293"/>
                    <a:pt x="79" y="293"/>
                    <a:pt x="80" y="293"/>
                  </a:cubicBezTo>
                  <a:cubicBezTo>
                    <a:pt x="80" y="292"/>
                    <a:pt x="79" y="294"/>
                    <a:pt x="79" y="293"/>
                  </a:cubicBezTo>
                  <a:cubicBezTo>
                    <a:pt x="79" y="291"/>
                    <a:pt x="80" y="292"/>
                    <a:pt x="80" y="292"/>
                  </a:cubicBezTo>
                  <a:cubicBezTo>
                    <a:pt x="81" y="296"/>
                    <a:pt x="86" y="294"/>
                    <a:pt x="88" y="296"/>
                  </a:cubicBezTo>
                  <a:cubicBezTo>
                    <a:pt x="88" y="294"/>
                    <a:pt x="90" y="295"/>
                    <a:pt x="90" y="295"/>
                  </a:cubicBezTo>
                  <a:cubicBezTo>
                    <a:pt x="90" y="297"/>
                    <a:pt x="92" y="294"/>
                    <a:pt x="93" y="296"/>
                  </a:cubicBezTo>
                  <a:cubicBezTo>
                    <a:pt x="92" y="293"/>
                    <a:pt x="92" y="293"/>
                    <a:pt x="92" y="293"/>
                  </a:cubicBezTo>
                  <a:cubicBezTo>
                    <a:pt x="94" y="295"/>
                    <a:pt x="95" y="290"/>
                    <a:pt x="96" y="293"/>
                  </a:cubicBezTo>
                  <a:cubicBezTo>
                    <a:pt x="97" y="293"/>
                    <a:pt x="96" y="294"/>
                    <a:pt x="95" y="295"/>
                  </a:cubicBezTo>
                  <a:cubicBezTo>
                    <a:pt x="96" y="298"/>
                    <a:pt x="99" y="293"/>
                    <a:pt x="100" y="296"/>
                  </a:cubicBezTo>
                  <a:cubicBezTo>
                    <a:pt x="100" y="295"/>
                    <a:pt x="99" y="293"/>
                    <a:pt x="101" y="292"/>
                  </a:cubicBezTo>
                  <a:cubicBezTo>
                    <a:pt x="101" y="294"/>
                    <a:pt x="103" y="295"/>
                    <a:pt x="103" y="295"/>
                  </a:cubicBezTo>
                  <a:cubicBezTo>
                    <a:pt x="104" y="295"/>
                    <a:pt x="104" y="294"/>
                    <a:pt x="105" y="295"/>
                  </a:cubicBezTo>
                  <a:cubicBezTo>
                    <a:pt x="104" y="296"/>
                    <a:pt x="104" y="296"/>
                    <a:pt x="104" y="296"/>
                  </a:cubicBezTo>
                  <a:cubicBezTo>
                    <a:pt x="105" y="297"/>
                    <a:pt x="106" y="296"/>
                    <a:pt x="107" y="295"/>
                  </a:cubicBezTo>
                  <a:cubicBezTo>
                    <a:pt x="108" y="297"/>
                    <a:pt x="110" y="296"/>
                    <a:pt x="111" y="297"/>
                  </a:cubicBezTo>
                  <a:cubicBezTo>
                    <a:pt x="112" y="295"/>
                    <a:pt x="113" y="299"/>
                    <a:pt x="113" y="295"/>
                  </a:cubicBezTo>
                  <a:cubicBezTo>
                    <a:pt x="114" y="296"/>
                    <a:pt x="114" y="296"/>
                    <a:pt x="114" y="296"/>
                  </a:cubicBezTo>
                  <a:cubicBezTo>
                    <a:pt x="114" y="296"/>
                    <a:pt x="115" y="294"/>
                    <a:pt x="115" y="294"/>
                  </a:cubicBezTo>
                  <a:cubicBezTo>
                    <a:pt x="115" y="296"/>
                    <a:pt x="115" y="296"/>
                    <a:pt x="115" y="296"/>
                  </a:cubicBezTo>
                  <a:cubicBezTo>
                    <a:pt x="114" y="298"/>
                    <a:pt x="117" y="296"/>
                    <a:pt x="117" y="298"/>
                  </a:cubicBezTo>
                  <a:cubicBezTo>
                    <a:pt x="116" y="296"/>
                    <a:pt x="117" y="298"/>
                    <a:pt x="118" y="296"/>
                  </a:cubicBezTo>
                  <a:cubicBezTo>
                    <a:pt x="118" y="296"/>
                    <a:pt x="118" y="296"/>
                    <a:pt x="118" y="296"/>
                  </a:cubicBezTo>
                  <a:cubicBezTo>
                    <a:pt x="120" y="296"/>
                    <a:pt x="119" y="295"/>
                    <a:pt x="120" y="295"/>
                  </a:cubicBezTo>
                  <a:cubicBezTo>
                    <a:pt x="121" y="295"/>
                    <a:pt x="120" y="297"/>
                    <a:pt x="120" y="297"/>
                  </a:cubicBezTo>
                  <a:cubicBezTo>
                    <a:pt x="120" y="298"/>
                    <a:pt x="121" y="298"/>
                    <a:pt x="122" y="297"/>
                  </a:cubicBezTo>
                  <a:cubicBezTo>
                    <a:pt x="122" y="298"/>
                    <a:pt x="122" y="298"/>
                    <a:pt x="123" y="298"/>
                  </a:cubicBezTo>
                  <a:cubicBezTo>
                    <a:pt x="123" y="298"/>
                    <a:pt x="123" y="298"/>
                    <a:pt x="123" y="298"/>
                  </a:cubicBezTo>
                  <a:cubicBezTo>
                    <a:pt x="123" y="298"/>
                    <a:pt x="124" y="298"/>
                    <a:pt x="124" y="299"/>
                  </a:cubicBezTo>
                  <a:cubicBezTo>
                    <a:pt x="123" y="300"/>
                    <a:pt x="123" y="300"/>
                    <a:pt x="123" y="300"/>
                  </a:cubicBezTo>
                  <a:cubicBezTo>
                    <a:pt x="124" y="300"/>
                    <a:pt x="125" y="299"/>
                    <a:pt x="125" y="298"/>
                  </a:cubicBezTo>
                  <a:cubicBezTo>
                    <a:pt x="127" y="300"/>
                    <a:pt x="131" y="300"/>
                    <a:pt x="132" y="300"/>
                  </a:cubicBezTo>
                  <a:cubicBezTo>
                    <a:pt x="131" y="299"/>
                    <a:pt x="131" y="301"/>
                    <a:pt x="131" y="300"/>
                  </a:cubicBezTo>
                  <a:cubicBezTo>
                    <a:pt x="132" y="300"/>
                    <a:pt x="133" y="299"/>
                    <a:pt x="133" y="300"/>
                  </a:cubicBezTo>
                  <a:cubicBezTo>
                    <a:pt x="134" y="300"/>
                    <a:pt x="133" y="301"/>
                    <a:pt x="134" y="302"/>
                  </a:cubicBezTo>
                  <a:cubicBezTo>
                    <a:pt x="133" y="302"/>
                    <a:pt x="135" y="300"/>
                    <a:pt x="134" y="300"/>
                  </a:cubicBezTo>
                  <a:cubicBezTo>
                    <a:pt x="134" y="303"/>
                    <a:pt x="138" y="301"/>
                    <a:pt x="139" y="304"/>
                  </a:cubicBezTo>
                  <a:cubicBezTo>
                    <a:pt x="139" y="303"/>
                    <a:pt x="138" y="304"/>
                    <a:pt x="137" y="305"/>
                  </a:cubicBezTo>
                  <a:cubicBezTo>
                    <a:pt x="139" y="305"/>
                    <a:pt x="141" y="305"/>
                    <a:pt x="143" y="304"/>
                  </a:cubicBezTo>
                  <a:cubicBezTo>
                    <a:pt x="142" y="305"/>
                    <a:pt x="142" y="305"/>
                    <a:pt x="141" y="305"/>
                  </a:cubicBezTo>
                  <a:cubicBezTo>
                    <a:pt x="142" y="306"/>
                    <a:pt x="143" y="307"/>
                    <a:pt x="144" y="306"/>
                  </a:cubicBezTo>
                  <a:cubicBezTo>
                    <a:pt x="145" y="305"/>
                    <a:pt x="144" y="307"/>
                    <a:pt x="144" y="306"/>
                  </a:cubicBezTo>
                  <a:cubicBezTo>
                    <a:pt x="144" y="305"/>
                    <a:pt x="146" y="305"/>
                    <a:pt x="146" y="306"/>
                  </a:cubicBezTo>
                  <a:cubicBezTo>
                    <a:pt x="146" y="306"/>
                    <a:pt x="146" y="306"/>
                    <a:pt x="146" y="306"/>
                  </a:cubicBezTo>
                  <a:cubicBezTo>
                    <a:pt x="147" y="307"/>
                    <a:pt x="147" y="306"/>
                    <a:pt x="148" y="307"/>
                  </a:cubicBezTo>
                  <a:cubicBezTo>
                    <a:pt x="148" y="308"/>
                    <a:pt x="147" y="307"/>
                    <a:pt x="147" y="308"/>
                  </a:cubicBezTo>
                  <a:cubicBezTo>
                    <a:pt x="145" y="310"/>
                    <a:pt x="147" y="311"/>
                    <a:pt x="147" y="311"/>
                  </a:cubicBezTo>
                  <a:cubicBezTo>
                    <a:pt x="149" y="311"/>
                    <a:pt x="149" y="311"/>
                    <a:pt x="149" y="311"/>
                  </a:cubicBezTo>
                  <a:cubicBezTo>
                    <a:pt x="150" y="311"/>
                    <a:pt x="148" y="312"/>
                    <a:pt x="148" y="312"/>
                  </a:cubicBezTo>
                  <a:cubicBezTo>
                    <a:pt x="154" y="312"/>
                    <a:pt x="154" y="312"/>
                    <a:pt x="154" y="312"/>
                  </a:cubicBezTo>
                  <a:cubicBezTo>
                    <a:pt x="153" y="312"/>
                    <a:pt x="152" y="314"/>
                    <a:pt x="151" y="314"/>
                  </a:cubicBezTo>
                  <a:cubicBezTo>
                    <a:pt x="152" y="315"/>
                    <a:pt x="155" y="315"/>
                    <a:pt x="157" y="315"/>
                  </a:cubicBezTo>
                  <a:cubicBezTo>
                    <a:pt x="157" y="316"/>
                    <a:pt x="158" y="317"/>
                    <a:pt x="159" y="318"/>
                  </a:cubicBezTo>
                  <a:cubicBezTo>
                    <a:pt x="158" y="319"/>
                    <a:pt x="159" y="317"/>
                    <a:pt x="158" y="318"/>
                  </a:cubicBezTo>
                  <a:cubicBezTo>
                    <a:pt x="157" y="319"/>
                    <a:pt x="157" y="319"/>
                    <a:pt x="157" y="319"/>
                  </a:cubicBezTo>
                  <a:cubicBezTo>
                    <a:pt x="156" y="318"/>
                    <a:pt x="154" y="320"/>
                    <a:pt x="153" y="320"/>
                  </a:cubicBezTo>
                  <a:cubicBezTo>
                    <a:pt x="155" y="320"/>
                    <a:pt x="154" y="323"/>
                    <a:pt x="154" y="325"/>
                  </a:cubicBezTo>
                  <a:cubicBezTo>
                    <a:pt x="157" y="323"/>
                    <a:pt x="156" y="326"/>
                    <a:pt x="159" y="325"/>
                  </a:cubicBezTo>
                  <a:cubicBezTo>
                    <a:pt x="160" y="327"/>
                    <a:pt x="157" y="327"/>
                    <a:pt x="156" y="328"/>
                  </a:cubicBezTo>
                  <a:cubicBezTo>
                    <a:pt x="158" y="329"/>
                    <a:pt x="158" y="331"/>
                    <a:pt x="158" y="333"/>
                  </a:cubicBezTo>
                  <a:cubicBezTo>
                    <a:pt x="158" y="333"/>
                    <a:pt x="158" y="333"/>
                    <a:pt x="158" y="333"/>
                  </a:cubicBezTo>
                  <a:cubicBezTo>
                    <a:pt x="159" y="334"/>
                    <a:pt x="158" y="337"/>
                    <a:pt x="161" y="338"/>
                  </a:cubicBezTo>
                  <a:cubicBezTo>
                    <a:pt x="160" y="338"/>
                    <a:pt x="160" y="338"/>
                    <a:pt x="159" y="338"/>
                  </a:cubicBezTo>
                  <a:cubicBezTo>
                    <a:pt x="159" y="340"/>
                    <a:pt x="163" y="338"/>
                    <a:pt x="162" y="340"/>
                  </a:cubicBezTo>
                  <a:cubicBezTo>
                    <a:pt x="160" y="339"/>
                    <a:pt x="160" y="339"/>
                    <a:pt x="160" y="339"/>
                  </a:cubicBezTo>
                  <a:cubicBezTo>
                    <a:pt x="162" y="340"/>
                    <a:pt x="160" y="342"/>
                    <a:pt x="162" y="343"/>
                  </a:cubicBezTo>
                  <a:cubicBezTo>
                    <a:pt x="161" y="343"/>
                    <a:pt x="161" y="343"/>
                    <a:pt x="160" y="343"/>
                  </a:cubicBezTo>
                  <a:cubicBezTo>
                    <a:pt x="161" y="344"/>
                    <a:pt x="161" y="345"/>
                    <a:pt x="163" y="346"/>
                  </a:cubicBezTo>
                  <a:cubicBezTo>
                    <a:pt x="162" y="347"/>
                    <a:pt x="161" y="346"/>
                    <a:pt x="160" y="346"/>
                  </a:cubicBezTo>
                  <a:cubicBezTo>
                    <a:pt x="160" y="347"/>
                    <a:pt x="163" y="347"/>
                    <a:pt x="162" y="348"/>
                  </a:cubicBezTo>
                  <a:cubicBezTo>
                    <a:pt x="162" y="349"/>
                    <a:pt x="161" y="349"/>
                    <a:pt x="161" y="349"/>
                  </a:cubicBezTo>
                  <a:cubicBezTo>
                    <a:pt x="162" y="350"/>
                    <a:pt x="162" y="351"/>
                    <a:pt x="163" y="352"/>
                  </a:cubicBezTo>
                  <a:cubicBezTo>
                    <a:pt x="162" y="352"/>
                    <a:pt x="162" y="353"/>
                    <a:pt x="161" y="353"/>
                  </a:cubicBezTo>
                  <a:cubicBezTo>
                    <a:pt x="161" y="360"/>
                    <a:pt x="162" y="366"/>
                    <a:pt x="164" y="372"/>
                  </a:cubicBezTo>
                  <a:cubicBezTo>
                    <a:pt x="161" y="374"/>
                    <a:pt x="162" y="371"/>
                    <a:pt x="161" y="372"/>
                  </a:cubicBezTo>
                  <a:cubicBezTo>
                    <a:pt x="163" y="372"/>
                    <a:pt x="161" y="373"/>
                    <a:pt x="162" y="375"/>
                  </a:cubicBezTo>
                  <a:cubicBezTo>
                    <a:pt x="162" y="375"/>
                    <a:pt x="162" y="375"/>
                    <a:pt x="162" y="375"/>
                  </a:cubicBezTo>
                  <a:cubicBezTo>
                    <a:pt x="162" y="376"/>
                    <a:pt x="161" y="376"/>
                    <a:pt x="162" y="377"/>
                  </a:cubicBezTo>
                  <a:cubicBezTo>
                    <a:pt x="162" y="377"/>
                    <a:pt x="162" y="377"/>
                    <a:pt x="162" y="377"/>
                  </a:cubicBezTo>
                  <a:cubicBezTo>
                    <a:pt x="164" y="378"/>
                    <a:pt x="159" y="379"/>
                    <a:pt x="162" y="379"/>
                  </a:cubicBezTo>
                  <a:cubicBezTo>
                    <a:pt x="161" y="380"/>
                    <a:pt x="161" y="380"/>
                    <a:pt x="161" y="380"/>
                  </a:cubicBezTo>
                  <a:cubicBezTo>
                    <a:pt x="163" y="381"/>
                    <a:pt x="160" y="382"/>
                    <a:pt x="162" y="383"/>
                  </a:cubicBezTo>
                  <a:cubicBezTo>
                    <a:pt x="162" y="383"/>
                    <a:pt x="162" y="383"/>
                    <a:pt x="162" y="383"/>
                  </a:cubicBezTo>
                  <a:cubicBezTo>
                    <a:pt x="161" y="384"/>
                    <a:pt x="165" y="386"/>
                    <a:pt x="163" y="386"/>
                  </a:cubicBezTo>
                  <a:cubicBezTo>
                    <a:pt x="163" y="388"/>
                    <a:pt x="164" y="389"/>
                    <a:pt x="166" y="389"/>
                  </a:cubicBezTo>
                  <a:cubicBezTo>
                    <a:pt x="165" y="390"/>
                    <a:pt x="164" y="389"/>
                    <a:pt x="163" y="389"/>
                  </a:cubicBezTo>
                  <a:cubicBezTo>
                    <a:pt x="164" y="394"/>
                    <a:pt x="164" y="400"/>
                    <a:pt x="167" y="404"/>
                  </a:cubicBezTo>
                  <a:cubicBezTo>
                    <a:pt x="166" y="404"/>
                    <a:pt x="166" y="404"/>
                    <a:pt x="165" y="404"/>
                  </a:cubicBezTo>
                  <a:cubicBezTo>
                    <a:pt x="168" y="406"/>
                    <a:pt x="163" y="409"/>
                    <a:pt x="168" y="411"/>
                  </a:cubicBezTo>
                  <a:cubicBezTo>
                    <a:pt x="170" y="412"/>
                    <a:pt x="170" y="412"/>
                    <a:pt x="170" y="412"/>
                  </a:cubicBezTo>
                  <a:cubicBezTo>
                    <a:pt x="169" y="412"/>
                    <a:pt x="168" y="412"/>
                    <a:pt x="167" y="413"/>
                  </a:cubicBezTo>
                  <a:cubicBezTo>
                    <a:pt x="168" y="413"/>
                    <a:pt x="167" y="415"/>
                    <a:pt x="169" y="416"/>
                  </a:cubicBezTo>
                  <a:cubicBezTo>
                    <a:pt x="168" y="416"/>
                    <a:pt x="168" y="416"/>
                    <a:pt x="168" y="416"/>
                  </a:cubicBezTo>
                  <a:cubicBezTo>
                    <a:pt x="167" y="417"/>
                    <a:pt x="170" y="418"/>
                    <a:pt x="169" y="419"/>
                  </a:cubicBezTo>
                  <a:cubicBezTo>
                    <a:pt x="169" y="419"/>
                    <a:pt x="169" y="419"/>
                    <a:pt x="169" y="419"/>
                  </a:cubicBezTo>
                  <a:cubicBezTo>
                    <a:pt x="166" y="425"/>
                    <a:pt x="163" y="434"/>
                    <a:pt x="168" y="438"/>
                  </a:cubicBezTo>
                  <a:cubicBezTo>
                    <a:pt x="169" y="440"/>
                    <a:pt x="166" y="439"/>
                    <a:pt x="166" y="440"/>
                  </a:cubicBezTo>
                  <a:cubicBezTo>
                    <a:pt x="170" y="444"/>
                    <a:pt x="167" y="452"/>
                    <a:pt x="173" y="453"/>
                  </a:cubicBezTo>
                  <a:cubicBezTo>
                    <a:pt x="173" y="454"/>
                    <a:pt x="173" y="454"/>
                    <a:pt x="173" y="455"/>
                  </a:cubicBezTo>
                  <a:cubicBezTo>
                    <a:pt x="173" y="455"/>
                    <a:pt x="173" y="456"/>
                    <a:pt x="174" y="456"/>
                  </a:cubicBezTo>
                  <a:cubicBezTo>
                    <a:pt x="171" y="457"/>
                    <a:pt x="174" y="460"/>
                    <a:pt x="172" y="462"/>
                  </a:cubicBezTo>
                  <a:cubicBezTo>
                    <a:pt x="175" y="462"/>
                    <a:pt x="174" y="463"/>
                    <a:pt x="174" y="464"/>
                  </a:cubicBezTo>
                  <a:cubicBezTo>
                    <a:pt x="174" y="464"/>
                    <a:pt x="173" y="464"/>
                    <a:pt x="173" y="464"/>
                  </a:cubicBezTo>
                  <a:cubicBezTo>
                    <a:pt x="173" y="466"/>
                    <a:pt x="173" y="466"/>
                    <a:pt x="172" y="468"/>
                  </a:cubicBezTo>
                  <a:cubicBezTo>
                    <a:pt x="172" y="469"/>
                    <a:pt x="174" y="469"/>
                    <a:pt x="173" y="470"/>
                  </a:cubicBezTo>
                  <a:cubicBezTo>
                    <a:pt x="171" y="471"/>
                    <a:pt x="173" y="472"/>
                    <a:pt x="172" y="473"/>
                  </a:cubicBezTo>
                  <a:cubicBezTo>
                    <a:pt x="174" y="473"/>
                    <a:pt x="175" y="474"/>
                    <a:pt x="175" y="475"/>
                  </a:cubicBezTo>
                  <a:cubicBezTo>
                    <a:pt x="172" y="475"/>
                    <a:pt x="172" y="475"/>
                    <a:pt x="172" y="475"/>
                  </a:cubicBezTo>
                  <a:cubicBezTo>
                    <a:pt x="174" y="477"/>
                    <a:pt x="170" y="481"/>
                    <a:pt x="174" y="485"/>
                  </a:cubicBezTo>
                  <a:cubicBezTo>
                    <a:pt x="172" y="485"/>
                    <a:pt x="172" y="485"/>
                    <a:pt x="172" y="485"/>
                  </a:cubicBezTo>
                  <a:cubicBezTo>
                    <a:pt x="174" y="488"/>
                    <a:pt x="173" y="491"/>
                    <a:pt x="176" y="494"/>
                  </a:cubicBezTo>
                  <a:cubicBezTo>
                    <a:pt x="175" y="495"/>
                    <a:pt x="175" y="496"/>
                    <a:pt x="175" y="497"/>
                  </a:cubicBezTo>
                  <a:cubicBezTo>
                    <a:pt x="176" y="498"/>
                    <a:pt x="176" y="499"/>
                    <a:pt x="178" y="499"/>
                  </a:cubicBezTo>
                  <a:cubicBezTo>
                    <a:pt x="178" y="500"/>
                    <a:pt x="177" y="500"/>
                    <a:pt x="177" y="500"/>
                  </a:cubicBezTo>
                  <a:cubicBezTo>
                    <a:pt x="176" y="501"/>
                    <a:pt x="174" y="504"/>
                    <a:pt x="177" y="504"/>
                  </a:cubicBezTo>
                  <a:cubicBezTo>
                    <a:pt x="175" y="505"/>
                    <a:pt x="175" y="505"/>
                    <a:pt x="175" y="505"/>
                  </a:cubicBezTo>
                  <a:cubicBezTo>
                    <a:pt x="177" y="506"/>
                    <a:pt x="179" y="507"/>
                    <a:pt x="177" y="508"/>
                  </a:cubicBezTo>
                  <a:cubicBezTo>
                    <a:pt x="178" y="509"/>
                    <a:pt x="179" y="510"/>
                    <a:pt x="181" y="509"/>
                  </a:cubicBezTo>
                  <a:cubicBezTo>
                    <a:pt x="181" y="510"/>
                    <a:pt x="178" y="510"/>
                    <a:pt x="180" y="510"/>
                  </a:cubicBezTo>
                  <a:cubicBezTo>
                    <a:pt x="178" y="510"/>
                    <a:pt x="178" y="510"/>
                    <a:pt x="178" y="510"/>
                  </a:cubicBezTo>
                  <a:cubicBezTo>
                    <a:pt x="177" y="513"/>
                    <a:pt x="179" y="515"/>
                    <a:pt x="180" y="518"/>
                  </a:cubicBezTo>
                  <a:cubicBezTo>
                    <a:pt x="178" y="519"/>
                    <a:pt x="181" y="520"/>
                    <a:pt x="179" y="522"/>
                  </a:cubicBezTo>
                  <a:cubicBezTo>
                    <a:pt x="181" y="523"/>
                    <a:pt x="179" y="525"/>
                    <a:pt x="182" y="525"/>
                  </a:cubicBezTo>
                  <a:cubicBezTo>
                    <a:pt x="181" y="525"/>
                    <a:pt x="181" y="525"/>
                    <a:pt x="181" y="525"/>
                  </a:cubicBezTo>
                  <a:cubicBezTo>
                    <a:pt x="181" y="526"/>
                    <a:pt x="181" y="528"/>
                    <a:pt x="180" y="530"/>
                  </a:cubicBezTo>
                  <a:cubicBezTo>
                    <a:pt x="180" y="531"/>
                    <a:pt x="182" y="530"/>
                    <a:pt x="183" y="531"/>
                  </a:cubicBezTo>
                  <a:cubicBezTo>
                    <a:pt x="182" y="531"/>
                    <a:pt x="182" y="531"/>
                    <a:pt x="182" y="531"/>
                  </a:cubicBezTo>
                  <a:cubicBezTo>
                    <a:pt x="183" y="532"/>
                    <a:pt x="185" y="532"/>
                    <a:pt x="186" y="532"/>
                  </a:cubicBezTo>
                  <a:cubicBezTo>
                    <a:pt x="185" y="533"/>
                    <a:pt x="186" y="533"/>
                    <a:pt x="185" y="533"/>
                  </a:cubicBezTo>
                  <a:cubicBezTo>
                    <a:pt x="185" y="533"/>
                    <a:pt x="183" y="533"/>
                    <a:pt x="181" y="532"/>
                  </a:cubicBezTo>
                  <a:cubicBezTo>
                    <a:pt x="181" y="534"/>
                    <a:pt x="184" y="534"/>
                    <a:pt x="182" y="535"/>
                  </a:cubicBezTo>
                  <a:cubicBezTo>
                    <a:pt x="182" y="536"/>
                    <a:pt x="182" y="536"/>
                    <a:pt x="184" y="536"/>
                  </a:cubicBezTo>
                  <a:cubicBezTo>
                    <a:pt x="184" y="536"/>
                    <a:pt x="183" y="537"/>
                    <a:pt x="182" y="537"/>
                  </a:cubicBezTo>
                  <a:cubicBezTo>
                    <a:pt x="183" y="537"/>
                    <a:pt x="183" y="538"/>
                    <a:pt x="184" y="538"/>
                  </a:cubicBezTo>
                  <a:cubicBezTo>
                    <a:pt x="184" y="538"/>
                    <a:pt x="184" y="537"/>
                    <a:pt x="184" y="537"/>
                  </a:cubicBezTo>
                  <a:cubicBezTo>
                    <a:pt x="185" y="537"/>
                    <a:pt x="185" y="538"/>
                    <a:pt x="187" y="538"/>
                  </a:cubicBezTo>
                  <a:cubicBezTo>
                    <a:pt x="187" y="537"/>
                    <a:pt x="186" y="537"/>
                    <a:pt x="186" y="537"/>
                  </a:cubicBezTo>
                  <a:cubicBezTo>
                    <a:pt x="188" y="537"/>
                    <a:pt x="188" y="538"/>
                    <a:pt x="187" y="538"/>
                  </a:cubicBezTo>
                  <a:cubicBezTo>
                    <a:pt x="186" y="539"/>
                    <a:pt x="185" y="538"/>
                    <a:pt x="184" y="539"/>
                  </a:cubicBezTo>
                  <a:cubicBezTo>
                    <a:pt x="188" y="540"/>
                    <a:pt x="188" y="540"/>
                    <a:pt x="188" y="540"/>
                  </a:cubicBezTo>
                  <a:cubicBezTo>
                    <a:pt x="186" y="540"/>
                    <a:pt x="187" y="539"/>
                    <a:pt x="189" y="539"/>
                  </a:cubicBezTo>
                  <a:cubicBezTo>
                    <a:pt x="188" y="538"/>
                    <a:pt x="188" y="538"/>
                    <a:pt x="188" y="538"/>
                  </a:cubicBezTo>
                  <a:cubicBezTo>
                    <a:pt x="189" y="538"/>
                    <a:pt x="189" y="538"/>
                    <a:pt x="189" y="538"/>
                  </a:cubicBezTo>
                  <a:cubicBezTo>
                    <a:pt x="189" y="537"/>
                    <a:pt x="190" y="536"/>
                    <a:pt x="189" y="535"/>
                  </a:cubicBezTo>
                  <a:cubicBezTo>
                    <a:pt x="187" y="536"/>
                    <a:pt x="187" y="536"/>
                    <a:pt x="187" y="536"/>
                  </a:cubicBezTo>
                  <a:cubicBezTo>
                    <a:pt x="187" y="535"/>
                    <a:pt x="185" y="535"/>
                    <a:pt x="187" y="534"/>
                  </a:cubicBezTo>
                  <a:cubicBezTo>
                    <a:pt x="187" y="534"/>
                    <a:pt x="188" y="534"/>
                    <a:pt x="189" y="534"/>
                  </a:cubicBezTo>
                  <a:cubicBezTo>
                    <a:pt x="189" y="534"/>
                    <a:pt x="188" y="533"/>
                    <a:pt x="188" y="533"/>
                  </a:cubicBezTo>
                  <a:cubicBezTo>
                    <a:pt x="191" y="533"/>
                    <a:pt x="191" y="533"/>
                    <a:pt x="191" y="533"/>
                  </a:cubicBezTo>
                  <a:cubicBezTo>
                    <a:pt x="187" y="533"/>
                    <a:pt x="189" y="532"/>
                    <a:pt x="189" y="531"/>
                  </a:cubicBezTo>
                  <a:cubicBezTo>
                    <a:pt x="189" y="531"/>
                    <a:pt x="189" y="531"/>
                    <a:pt x="189" y="531"/>
                  </a:cubicBezTo>
                  <a:cubicBezTo>
                    <a:pt x="190" y="530"/>
                    <a:pt x="188" y="532"/>
                    <a:pt x="188" y="531"/>
                  </a:cubicBezTo>
                  <a:cubicBezTo>
                    <a:pt x="188" y="530"/>
                    <a:pt x="191" y="530"/>
                    <a:pt x="192" y="530"/>
                  </a:cubicBezTo>
                  <a:cubicBezTo>
                    <a:pt x="191" y="529"/>
                    <a:pt x="189" y="527"/>
                    <a:pt x="191" y="526"/>
                  </a:cubicBezTo>
                  <a:cubicBezTo>
                    <a:pt x="190" y="525"/>
                    <a:pt x="189" y="524"/>
                    <a:pt x="188" y="524"/>
                  </a:cubicBezTo>
                  <a:cubicBezTo>
                    <a:pt x="188" y="523"/>
                    <a:pt x="191" y="523"/>
                    <a:pt x="190" y="523"/>
                  </a:cubicBezTo>
                  <a:cubicBezTo>
                    <a:pt x="190" y="523"/>
                    <a:pt x="191" y="522"/>
                    <a:pt x="192" y="522"/>
                  </a:cubicBezTo>
                  <a:cubicBezTo>
                    <a:pt x="191" y="522"/>
                    <a:pt x="192" y="521"/>
                    <a:pt x="190" y="522"/>
                  </a:cubicBezTo>
                  <a:cubicBezTo>
                    <a:pt x="190" y="520"/>
                    <a:pt x="191" y="519"/>
                    <a:pt x="190" y="518"/>
                  </a:cubicBezTo>
                  <a:cubicBezTo>
                    <a:pt x="190" y="518"/>
                    <a:pt x="192" y="518"/>
                    <a:pt x="193" y="518"/>
                  </a:cubicBezTo>
                  <a:cubicBezTo>
                    <a:pt x="191" y="517"/>
                    <a:pt x="190" y="516"/>
                    <a:pt x="190" y="515"/>
                  </a:cubicBezTo>
                  <a:cubicBezTo>
                    <a:pt x="189" y="515"/>
                    <a:pt x="189" y="516"/>
                    <a:pt x="187" y="516"/>
                  </a:cubicBezTo>
                  <a:cubicBezTo>
                    <a:pt x="187" y="516"/>
                    <a:pt x="186" y="516"/>
                    <a:pt x="186" y="515"/>
                  </a:cubicBezTo>
                  <a:cubicBezTo>
                    <a:pt x="188" y="515"/>
                    <a:pt x="191" y="515"/>
                    <a:pt x="191" y="514"/>
                  </a:cubicBezTo>
                  <a:cubicBezTo>
                    <a:pt x="193" y="514"/>
                    <a:pt x="190" y="515"/>
                    <a:pt x="193" y="515"/>
                  </a:cubicBezTo>
                  <a:cubicBezTo>
                    <a:pt x="195" y="515"/>
                    <a:pt x="196" y="517"/>
                    <a:pt x="194" y="517"/>
                  </a:cubicBezTo>
                  <a:cubicBezTo>
                    <a:pt x="197" y="518"/>
                    <a:pt x="195" y="516"/>
                    <a:pt x="197" y="516"/>
                  </a:cubicBezTo>
                  <a:cubicBezTo>
                    <a:pt x="197" y="516"/>
                    <a:pt x="195" y="515"/>
                    <a:pt x="195" y="514"/>
                  </a:cubicBezTo>
                  <a:cubicBezTo>
                    <a:pt x="194" y="514"/>
                    <a:pt x="194" y="515"/>
                    <a:pt x="193" y="514"/>
                  </a:cubicBezTo>
                  <a:cubicBezTo>
                    <a:pt x="190" y="514"/>
                    <a:pt x="194" y="513"/>
                    <a:pt x="194" y="513"/>
                  </a:cubicBezTo>
                  <a:cubicBezTo>
                    <a:pt x="195" y="513"/>
                    <a:pt x="195" y="513"/>
                    <a:pt x="195" y="513"/>
                  </a:cubicBezTo>
                  <a:cubicBezTo>
                    <a:pt x="196" y="512"/>
                    <a:pt x="194" y="512"/>
                    <a:pt x="194" y="511"/>
                  </a:cubicBezTo>
                  <a:cubicBezTo>
                    <a:pt x="197" y="511"/>
                    <a:pt x="195" y="513"/>
                    <a:pt x="197" y="513"/>
                  </a:cubicBezTo>
                  <a:cubicBezTo>
                    <a:pt x="199" y="512"/>
                    <a:pt x="199" y="512"/>
                    <a:pt x="199" y="512"/>
                  </a:cubicBezTo>
                  <a:cubicBezTo>
                    <a:pt x="199" y="511"/>
                    <a:pt x="196" y="512"/>
                    <a:pt x="197" y="511"/>
                  </a:cubicBezTo>
                  <a:cubicBezTo>
                    <a:pt x="198" y="511"/>
                    <a:pt x="198" y="511"/>
                    <a:pt x="198" y="511"/>
                  </a:cubicBezTo>
                  <a:cubicBezTo>
                    <a:pt x="197" y="510"/>
                    <a:pt x="197" y="510"/>
                    <a:pt x="197" y="510"/>
                  </a:cubicBezTo>
                  <a:cubicBezTo>
                    <a:pt x="196" y="510"/>
                    <a:pt x="194" y="510"/>
                    <a:pt x="195" y="511"/>
                  </a:cubicBezTo>
                  <a:cubicBezTo>
                    <a:pt x="191" y="511"/>
                    <a:pt x="194" y="511"/>
                    <a:pt x="193" y="510"/>
                  </a:cubicBezTo>
                  <a:cubicBezTo>
                    <a:pt x="192" y="509"/>
                    <a:pt x="194" y="510"/>
                    <a:pt x="192" y="510"/>
                  </a:cubicBezTo>
                  <a:cubicBezTo>
                    <a:pt x="190" y="510"/>
                    <a:pt x="190" y="510"/>
                    <a:pt x="190" y="509"/>
                  </a:cubicBezTo>
                  <a:cubicBezTo>
                    <a:pt x="190" y="508"/>
                    <a:pt x="192" y="509"/>
                    <a:pt x="193" y="508"/>
                  </a:cubicBezTo>
                  <a:cubicBezTo>
                    <a:pt x="193" y="508"/>
                    <a:pt x="193" y="509"/>
                    <a:pt x="192" y="509"/>
                  </a:cubicBezTo>
                  <a:cubicBezTo>
                    <a:pt x="194" y="510"/>
                    <a:pt x="196" y="508"/>
                    <a:pt x="197" y="509"/>
                  </a:cubicBezTo>
                  <a:cubicBezTo>
                    <a:pt x="198" y="508"/>
                    <a:pt x="196" y="508"/>
                    <a:pt x="196" y="508"/>
                  </a:cubicBezTo>
                  <a:cubicBezTo>
                    <a:pt x="195" y="508"/>
                    <a:pt x="194" y="508"/>
                    <a:pt x="193" y="508"/>
                  </a:cubicBezTo>
                  <a:cubicBezTo>
                    <a:pt x="188" y="507"/>
                    <a:pt x="197" y="507"/>
                    <a:pt x="196" y="506"/>
                  </a:cubicBezTo>
                  <a:cubicBezTo>
                    <a:pt x="193" y="506"/>
                    <a:pt x="191" y="504"/>
                    <a:pt x="188" y="506"/>
                  </a:cubicBezTo>
                  <a:cubicBezTo>
                    <a:pt x="187" y="505"/>
                    <a:pt x="187" y="505"/>
                    <a:pt x="187" y="505"/>
                  </a:cubicBezTo>
                  <a:cubicBezTo>
                    <a:pt x="189" y="505"/>
                    <a:pt x="189" y="504"/>
                    <a:pt x="191" y="504"/>
                  </a:cubicBezTo>
                  <a:cubicBezTo>
                    <a:pt x="191" y="504"/>
                    <a:pt x="191" y="504"/>
                    <a:pt x="191" y="504"/>
                  </a:cubicBezTo>
                  <a:cubicBezTo>
                    <a:pt x="193" y="504"/>
                    <a:pt x="193" y="504"/>
                    <a:pt x="193" y="504"/>
                  </a:cubicBezTo>
                  <a:cubicBezTo>
                    <a:pt x="195" y="504"/>
                    <a:pt x="196" y="503"/>
                    <a:pt x="197" y="503"/>
                  </a:cubicBezTo>
                  <a:cubicBezTo>
                    <a:pt x="196" y="502"/>
                    <a:pt x="195" y="503"/>
                    <a:pt x="194" y="502"/>
                  </a:cubicBezTo>
                  <a:cubicBezTo>
                    <a:pt x="195" y="502"/>
                    <a:pt x="195" y="502"/>
                    <a:pt x="196" y="502"/>
                  </a:cubicBezTo>
                  <a:cubicBezTo>
                    <a:pt x="195" y="502"/>
                    <a:pt x="193" y="503"/>
                    <a:pt x="193" y="502"/>
                  </a:cubicBezTo>
                  <a:cubicBezTo>
                    <a:pt x="193" y="501"/>
                    <a:pt x="195" y="500"/>
                    <a:pt x="195" y="501"/>
                  </a:cubicBezTo>
                  <a:cubicBezTo>
                    <a:pt x="197" y="501"/>
                    <a:pt x="197" y="501"/>
                    <a:pt x="197" y="501"/>
                  </a:cubicBezTo>
                  <a:cubicBezTo>
                    <a:pt x="195" y="501"/>
                    <a:pt x="198" y="501"/>
                    <a:pt x="197" y="500"/>
                  </a:cubicBezTo>
                  <a:cubicBezTo>
                    <a:pt x="196" y="500"/>
                    <a:pt x="194" y="500"/>
                    <a:pt x="193" y="500"/>
                  </a:cubicBezTo>
                  <a:cubicBezTo>
                    <a:pt x="192" y="499"/>
                    <a:pt x="194" y="499"/>
                    <a:pt x="193" y="499"/>
                  </a:cubicBezTo>
                  <a:cubicBezTo>
                    <a:pt x="195" y="500"/>
                    <a:pt x="195" y="500"/>
                    <a:pt x="195" y="500"/>
                  </a:cubicBezTo>
                  <a:cubicBezTo>
                    <a:pt x="194" y="499"/>
                    <a:pt x="198" y="499"/>
                    <a:pt x="197" y="498"/>
                  </a:cubicBezTo>
                  <a:cubicBezTo>
                    <a:pt x="195" y="498"/>
                    <a:pt x="195" y="498"/>
                    <a:pt x="195" y="498"/>
                  </a:cubicBezTo>
                  <a:cubicBezTo>
                    <a:pt x="196" y="498"/>
                    <a:pt x="196" y="498"/>
                    <a:pt x="197" y="498"/>
                  </a:cubicBezTo>
                  <a:cubicBezTo>
                    <a:pt x="196" y="498"/>
                    <a:pt x="196" y="497"/>
                    <a:pt x="196" y="497"/>
                  </a:cubicBezTo>
                  <a:cubicBezTo>
                    <a:pt x="197" y="497"/>
                    <a:pt x="197" y="497"/>
                    <a:pt x="197" y="497"/>
                  </a:cubicBezTo>
                  <a:cubicBezTo>
                    <a:pt x="196" y="497"/>
                    <a:pt x="193" y="496"/>
                    <a:pt x="196" y="496"/>
                  </a:cubicBezTo>
                  <a:cubicBezTo>
                    <a:pt x="193" y="496"/>
                    <a:pt x="196" y="496"/>
                    <a:pt x="194" y="497"/>
                  </a:cubicBezTo>
                  <a:cubicBezTo>
                    <a:pt x="192" y="497"/>
                    <a:pt x="193" y="496"/>
                    <a:pt x="192" y="496"/>
                  </a:cubicBezTo>
                  <a:cubicBezTo>
                    <a:pt x="195" y="496"/>
                    <a:pt x="192" y="495"/>
                    <a:pt x="192" y="495"/>
                  </a:cubicBezTo>
                  <a:cubicBezTo>
                    <a:pt x="193" y="494"/>
                    <a:pt x="194" y="494"/>
                    <a:pt x="194" y="494"/>
                  </a:cubicBezTo>
                  <a:cubicBezTo>
                    <a:pt x="193" y="494"/>
                    <a:pt x="193" y="494"/>
                    <a:pt x="193" y="494"/>
                  </a:cubicBezTo>
                  <a:cubicBezTo>
                    <a:pt x="196" y="493"/>
                    <a:pt x="192" y="493"/>
                    <a:pt x="193" y="492"/>
                  </a:cubicBezTo>
                  <a:cubicBezTo>
                    <a:pt x="194" y="492"/>
                    <a:pt x="195" y="492"/>
                    <a:pt x="196" y="492"/>
                  </a:cubicBezTo>
                  <a:cubicBezTo>
                    <a:pt x="193" y="493"/>
                    <a:pt x="193" y="491"/>
                    <a:pt x="191" y="491"/>
                  </a:cubicBezTo>
                  <a:cubicBezTo>
                    <a:pt x="192" y="490"/>
                    <a:pt x="194" y="492"/>
                    <a:pt x="196" y="491"/>
                  </a:cubicBezTo>
                  <a:cubicBezTo>
                    <a:pt x="194" y="491"/>
                    <a:pt x="197" y="490"/>
                    <a:pt x="195" y="490"/>
                  </a:cubicBezTo>
                  <a:cubicBezTo>
                    <a:pt x="194" y="491"/>
                    <a:pt x="193" y="490"/>
                    <a:pt x="192" y="490"/>
                  </a:cubicBezTo>
                  <a:cubicBezTo>
                    <a:pt x="192" y="489"/>
                    <a:pt x="193" y="490"/>
                    <a:pt x="194" y="489"/>
                  </a:cubicBezTo>
                  <a:cubicBezTo>
                    <a:pt x="193" y="489"/>
                    <a:pt x="191" y="488"/>
                    <a:pt x="191" y="489"/>
                  </a:cubicBezTo>
                  <a:cubicBezTo>
                    <a:pt x="191" y="488"/>
                    <a:pt x="189" y="488"/>
                    <a:pt x="190" y="487"/>
                  </a:cubicBezTo>
                  <a:cubicBezTo>
                    <a:pt x="192" y="487"/>
                    <a:pt x="191" y="488"/>
                    <a:pt x="192" y="488"/>
                  </a:cubicBezTo>
                  <a:cubicBezTo>
                    <a:pt x="192" y="487"/>
                    <a:pt x="188" y="488"/>
                    <a:pt x="187" y="487"/>
                  </a:cubicBezTo>
                  <a:cubicBezTo>
                    <a:pt x="187" y="487"/>
                    <a:pt x="184" y="487"/>
                    <a:pt x="183" y="486"/>
                  </a:cubicBezTo>
                  <a:cubicBezTo>
                    <a:pt x="183" y="485"/>
                    <a:pt x="184" y="487"/>
                    <a:pt x="186" y="486"/>
                  </a:cubicBezTo>
                  <a:cubicBezTo>
                    <a:pt x="185" y="486"/>
                    <a:pt x="185" y="486"/>
                    <a:pt x="185" y="486"/>
                  </a:cubicBezTo>
                  <a:cubicBezTo>
                    <a:pt x="188" y="485"/>
                    <a:pt x="190" y="487"/>
                    <a:pt x="193" y="486"/>
                  </a:cubicBezTo>
                  <a:cubicBezTo>
                    <a:pt x="192" y="486"/>
                    <a:pt x="192" y="486"/>
                    <a:pt x="192" y="486"/>
                  </a:cubicBezTo>
                  <a:cubicBezTo>
                    <a:pt x="195" y="486"/>
                    <a:pt x="195" y="486"/>
                    <a:pt x="195" y="486"/>
                  </a:cubicBezTo>
                  <a:cubicBezTo>
                    <a:pt x="193" y="486"/>
                    <a:pt x="194" y="485"/>
                    <a:pt x="194" y="484"/>
                  </a:cubicBezTo>
                  <a:cubicBezTo>
                    <a:pt x="192" y="484"/>
                    <a:pt x="194" y="485"/>
                    <a:pt x="193" y="485"/>
                  </a:cubicBezTo>
                  <a:cubicBezTo>
                    <a:pt x="192" y="484"/>
                    <a:pt x="190" y="484"/>
                    <a:pt x="191" y="483"/>
                  </a:cubicBezTo>
                  <a:cubicBezTo>
                    <a:pt x="192" y="484"/>
                    <a:pt x="193" y="483"/>
                    <a:pt x="194" y="483"/>
                  </a:cubicBezTo>
                  <a:cubicBezTo>
                    <a:pt x="195" y="483"/>
                    <a:pt x="192" y="483"/>
                    <a:pt x="193" y="482"/>
                  </a:cubicBezTo>
                  <a:cubicBezTo>
                    <a:pt x="194" y="483"/>
                    <a:pt x="194" y="483"/>
                    <a:pt x="194" y="483"/>
                  </a:cubicBezTo>
                  <a:cubicBezTo>
                    <a:pt x="194" y="480"/>
                    <a:pt x="194" y="478"/>
                    <a:pt x="190" y="476"/>
                  </a:cubicBezTo>
                  <a:cubicBezTo>
                    <a:pt x="191" y="475"/>
                    <a:pt x="191" y="475"/>
                    <a:pt x="193" y="474"/>
                  </a:cubicBezTo>
                  <a:cubicBezTo>
                    <a:pt x="192" y="474"/>
                    <a:pt x="191" y="474"/>
                    <a:pt x="191" y="473"/>
                  </a:cubicBezTo>
                  <a:cubicBezTo>
                    <a:pt x="193" y="473"/>
                    <a:pt x="193" y="473"/>
                    <a:pt x="193" y="473"/>
                  </a:cubicBezTo>
                  <a:cubicBezTo>
                    <a:pt x="194" y="472"/>
                    <a:pt x="192" y="472"/>
                    <a:pt x="191" y="471"/>
                  </a:cubicBezTo>
                  <a:cubicBezTo>
                    <a:pt x="193" y="471"/>
                    <a:pt x="193" y="471"/>
                    <a:pt x="193" y="471"/>
                  </a:cubicBezTo>
                  <a:cubicBezTo>
                    <a:pt x="194" y="471"/>
                    <a:pt x="192" y="470"/>
                    <a:pt x="191" y="470"/>
                  </a:cubicBezTo>
                  <a:cubicBezTo>
                    <a:pt x="193" y="470"/>
                    <a:pt x="193" y="470"/>
                    <a:pt x="193" y="470"/>
                  </a:cubicBezTo>
                  <a:cubicBezTo>
                    <a:pt x="191" y="470"/>
                    <a:pt x="191" y="470"/>
                    <a:pt x="191" y="470"/>
                  </a:cubicBezTo>
                  <a:cubicBezTo>
                    <a:pt x="191" y="469"/>
                    <a:pt x="191" y="468"/>
                    <a:pt x="193" y="469"/>
                  </a:cubicBezTo>
                  <a:cubicBezTo>
                    <a:pt x="193" y="469"/>
                    <a:pt x="192" y="468"/>
                    <a:pt x="192" y="468"/>
                  </a:cubicBezTo>
                  <a:cubicBezTo>
                    <a:pt x="193" y="468"/>
                    <a:pt x="193" y="467"/>
                    <a:pt x="193" y="466"/>
                  </a:cubicBezTo>
                  <a:cubicBezTo>
                    <a:pt x="192" y="466"/>
                    <a:pt x="191" y="466"/>
                    <a:pt x="190" y="466"/>
                  </a:cubicBezTo>
                  <a:cubicBezTo>
                    <a:pt x="188" y="465"/>
                    <a:pt x="190" y="466"/>
                    <a:pt x="189" y="465"/>
                  </a:cubicBezTo>
                  <a:cubicBezTo>
                    <a:pt x="190" y="465"/>
                    <a:pt x="191" y="465"/>
                    <a:pt x="192" y="465"/>
                  </a:cubicBezTo>
                  <a:cubicBezTo>
                    <a:pt x="195" y="465"/>
                    <a:pt x="192" y="462"/>
                    <a:pt x="193" y="461"/>
                  </a:cubicBezTo>
                  <a:cubicBezTo>
                    <a:pt x="192" y="460"/>
                    <a:pt x="192" y="460"/>
                    <a:pt x="192" y="460"/>
                  </a:cubicBezTo>
                  <a:cubicBezTo>
                    <a:pt x="195" y="460"/>
                    <a:pt x="193" y="459"/>
                    <a:pt x="194" y="458"/>
                  </a:cubicBezTo>
                  <a:cubicBezTo>
                    <a:pt x="193" y="458"/>
                    <a:pt x="191" y="457"/>
                    <a:pt x="191" y="456"/>
                  </a:cubicBezTo>
                  <a:cubicBezTo>
                    <a:pt x="189" y="455"/>
                    <a:pt x="193" y="457"/>
                    <a:pt x="195" y="457"/>
                  </a:cubicBezTo>
                  <a:cubicBezTo>
                    <a:pt x="194" y="456"/>
                    <a:pt x="194" y="456"/>
                    <a:pt x="194" y="456"/>
                  </a:cubicBezTo>
                  <a:cubicBezTo>
                    <a:pt x="194" y="456"/>
                    <a:pt x="194" y="456"/>
                    <a:pt x="194" y="456"/>
                  </a:cubicBezTo>
                  <a:cubicBezTo>
                    <a:pt x="194" y="455"/>
                    <a:pt x="193" y="454"/>
                    <a:pt x="194" y="454"/>
                  </a:cubicBezTo>
                  <a:cubicBezTo>
                    <a:pt x="194" y="454"/>
                    <a:pt x="194" y="454"/>
                    <a:pt x="194" y="454"/>
                  </a:cubicBezTo>
                  <a:cubicBezTo>
                    <a:pt x="195" y="454"/>
                    <a:pt x="196" y="455"/>
                    <a:pt x="196" y="454"/>
                  </a:cubicBezTo>
                  <a:cubicBezTo>
                    <a:pt x="194" y="453"/>
                    <a:pt x="196" y="453"/>
                    <a:pt x="194" y="452"/>
                  </a:cubicBezTo>
                  <a:cubicBezTo>
                    <a:pt x="195" y="452"/>
                    <a:pt x="195" y="452"/>
                    <a:pt x="195" y="452"/>
                  </a:cubicBezTo>
                  <a:cubicBezTo>
                    <a:pt x="194" y="451"/>
                    <a:pt x="194" y="451"/>
                    <a:pt x="194" y="451"/>
                  </a:cubicBezTo>
                  <a:cubicBezTo>
                    <a:pt x="195" y="451"/>
                    <a:pt x="195" y="451"/>
                    <a:pt x="195" y="451"/>
                  </a:cubicBezTo>
                  <a:cubicBezTo>
                    <a:pt x="196" y="453"/>
                    <a:pt x="196" y="453"/>
                    <a:pt x="196" y="453"/>
                  </a:cubicBezTo>
                  <a:cubicBezTo>
                    <a:pt x="197" y="452"/>
                    <a:pt x="195" y="452"/>
                    <a:pt x="194" y="451"/>
                  </a:cubicBezTo>
                  <a:cubicBezTo>
                    <a:pt x="193" y="450"/>
                    <a:pt x="195" y="450"/>
                    <a:pt x="195" y="451"/>
                  </a:cubicBezTo>
                  <a:cubicBezTo>
                    <a:pt x="196" y="451"/>
                    <a:pt x="195" y="451"/>
                    <a:pt x="195" y="451"/>
                  </a:cubicBezTo>
                  <a:cubicBezTo>
                    <a:pt x="196" y="452"/>
                    <a:pt x="196" y="451"/>
                    <a:pt x="196" y="452"/>
                  </a:cubicBezTo>
                  <a:cubicBezTo>
                    <a:pt x="196" y="451"/>
                    <a:pt x="195" y="450"/>
                    <a:pt x="195" y="450"/>
                  </a:cubicBezTo>
                  <a:cubicBezTo>
                    <a:pt x="195" y="451"/>
                    <a:pt x="196" y="450"/>
                    <a:pt x="197" y="451"/>
                  </a:cubicBezTo>
                  <a:cubicBezTo>
                    <a:pt x="196" y="450"/>
                    <a:pt x="197" y="450"/>
                    <a:pt x="196" y="450"/>
                  </a:cubicBezTo>
                  <a:cubicBezTo>
                    <a:pt x="196" y="450"/>
                    <a:pt x="195" y="449"/>
                    <a:pt x="194" y="449"/>
                  </a:cubicBezTo>
                  <a:cubicBezTo>
                    <a:pt x="194" y="448"/>
                    <a:pt x="194" y="448"/>
                    <a:pt x="195" y="448"/>
                  </a:cubicBezTo>
                  <a:cubicBezTo>
                    <a:pt x="195" y="449"/>
                    <a:pt x="195" y="449"/>
                    <a:pt x="195" y="449"/>
                  </a:cubicBezTo>
                  <a:cubicBezTo>
                    <a:pt x="195" y="448"/>
                    <a:pt x="196" y="448"/>
                    <a:pt x="194" y="447"/>
                  </a:cubicBezTo>
                  <a:cubicBezTo>
                    <a:pt x="196" y="449"/>
                    <a:pt x="196" y="449"/>
                    <a:pt x="196" y="449"/>
                  </a:cubicBezTo>
                  <a:cubicBezTo>
                    <a:pt x="196" y="448"/>
                    <a:pt x="196" y="448"/>
                    <a:pt x="196" y="447"/>
                  </a:cubicBezTo>
                  <a:cubicBezTo>
                    <a:pt x="197" y="448"/>
                    <a:pt x="198" y="450"/>
                    <a:pt x="199" y="450"/>
                  </a:cubicBezTo>
                  <a:cubicBezTo>
                    <a:pt x="198" y="448"/>
                    <a:pt x="198" y="448"/>
                    <a:pt x="198" y="448"/>
                  </a:cubicBezTo>
                  <a:cubicBezTo>
                    <a:pt x="199" y="448"/>
                    <a:pt x="199" y="448"/>
                    <a:pt x="199" y="449"/>
                  </a:cubicBezTo>
                  <a:cubicBezTo>
                    <a:pt x="200" y="449"/>
                    <a:pt x="198" y="444"/>
                    <a:pt x="199" y="445"/>
                  </a:cubicBezTo>
                  <a:cubicBezTo>
                    <a:pt x="200" y="447"/>
                    <a:pt x="200" y="447"/>
                    <a:pt x="201" y="447"/>
                  </a:cubicBezTo>
                  <a:cubicBezTo>
                    <a:pt x="200" y="446"/>
                    <a:pt x="200" y="446"/>
                    <a:pt x="200" y="446"/>
                  </a:cubicBezTo>
                  <a:cubicBezTo>
                    <a:pt x="200" y="446"/>
                    <a:pt x="201" y="448"/>
                    <a:pt x="200" y="447"/>
                  </a:cubicBezTo>
                  <a:cubicBezTo>
                    <a:pt x="199" y="446"/>
                    <a:pt x="200" y="446"/>
                    <a:pt x="200" y="445"/>
                  </a:cubicBezTo>
                  <a:cubicBezTo>
                    <a:pt x="200" y="446"/>
                    <a:pt x="201" y="447"/>
                    <a:pt x="202" y="447"/>
                  </a:cubicBezTo>
                  <a:cubicBezTo>
                    <a:pt x="202" y="447"/>
                    <a:pt x="202" y="447"/>
                    <a:pt x="202" y="447"/>
                  </a:cubicBezTo>
                  <a:cubicBezTo>
                    <a:pt x="205" y="449"/>
                    <a:pt x="200" y="450"/>
                    <a:pt x="204" y="454"/>
                  </a:cubicBezTo>
                  <a:cubicBezTo>
                    <a:pt x="205" y="456"/>
                    <a:pt x="206" y="463"/>
                    <a:pt x="206" y="463"/>
                  </a:cubicBezTo>
                  <a:cubicBezTo>
                    <a:pt x="214" y="451"/>
                    <a:pt x="212" y="449"/>
                    <a:pt x="214" y="446"/>
                  </a:cubicBezTo>
                  <a:cubicBezTo>
                    <a:pt x="214" y="447"/>
                    <a:pt x="214" y="447"/>
                    <a:pt x="214" y="447"/>
                  </a:cubicBezTo>
                  <a:cubicBezTo>
                    <a:pt x="214" y="446"/>
                    <a:pt x="214" y="446"/>
                    <a:pt x="214" y="446"/>
                  </a:cubicBezTo>
                  <a:cubicBezTo>
                    <a:pt x="214" y="446"/>
                    <a:pt x="215" y="446"/>
                    <a:pt x="215" y="446"/>
                  </a:cubicBezTo>
                  <a:cubicBezTo>
                    <a:pt x="215" y="446"/>
                    <a:pt x="215" y="447"/>
                    <a:pt x="216" y="445"/>
                  </a:cubicBezTo>
                  <a:cubicBezTo>
                    <a:pt x="216" y="445"/>
                    <a:pt x="216" y="445"/>
                    <a:pt x="216" y="445"/>
                  </a:cubicBezTo>
                  <a:cubicBezTo>
                    <a:pt x="216" y="445"/>
                    <a:pt x="217" y="443"/>
                    <a:pt x="217" y="443"/>
                  </a:cubicBezTo>
                  <a:cubicBezTo>
                    <a:pt x="216" y="445"/>
                    <a:pt x="216" y="445"/>
                    <a:pt x="216" y="445"/>
                  </a:cubicBezTo>
                  <a:cubicBezTo>
                    <a:pt x="216" y="447"/>
                    <a:pt x="217" y="446"/>
                    <a:pt x="217" y="447"/>
                  </a:cubicBezTo>
                  <a:cubicBezTo>
                    <a:pt x="217" y="445"/>
                    <a:pt x="217" y="447"/>
                    <a:pt x="218" y="445"/>
                  </a:cubicBezTo>
                  <a:cubicBezTo>
                    <a:pt x="218" y="445"/>
                    <a:pt x="218" y="445"/>
                    <a:pt x="218" y="445"/>
                  </a:cubicBezTo>
                  <a:cubicBezTo>
                    <a:pt x="219" y="445"/>
                    <a:pt x="219" y="444"/>
                    <a:pt x="220" y="444"/>
                  </a:cubicBezTo>
                  <a:cubicBezTo>
                    <a:pt x="220" y="444"/>
                    <a:pt x="219" y="446"/>
                    <a:pt x="219" y="446"/>
                  </a:cubicBezTo>
                  <a:cubicBezTo>
                    <a:pt x="219" y="447"/>
                    <a:pt x="219" y="447"/>
                    <a:pt x="220" y="447"/>
                  </a:cubicBezTo>
                  <a:cubicBezTo>
                    <a:pt x="220" y="447"/>
                    <a:pt x="220" y="446"/>
                    <a:pt x="220" y="446"/>
                  </a:cubicBezTo>
                  <a:cubicBezTo>
                    <a:pt x="220" y="446"/>
                    <a:pt x="220" y="446"/>
                    <a:pt x="220" y="447"/>
                  </a:cubicBezTo>
                  <a:cubicBezTo>
                    <a:pt x="220" y="446"/>
                    <a:pt x="220" y="446"/>
                    <a:pt x="220" y="446"/>
                  </a:cubicBezTo>
                  <a:cubicBezTo>
                    <a:pt x="220" y="446"/>
                    <a:pt x="220" y="446"/>
                    <a:pt x="220" y="447"/>
                  </a:cubicBezTo>
                  <a:cubicBezTo>
                    <a:pt x="220" y="447"/>
                    <a:pt x="220" y="447"/>
                    <a:pt x="220" y="447"/>
                  </a:cubicBezTo>
                  <a:cubicBezTo>
                    <a:pt x="220" y="447"/>
                    <a:pt x="220" y="447"/>
                    <a:pt x="220" y="447"/>
                  </a:cubicBezTo>
                  <a:cubicBezTo>
                    <a:pt x="220" y="447"/>
                    <a:pt x="220" y="447"/>
                    <a:pt x="220" y="447"/>
                  </a:cubicBezTo>
                  <a:cubicBezTo>
                    <a:pt x="220" y="447"/>
                    <a:pt x="220" y="447"/>
                    <a:pt x="220" y="448"/>
                  </a:cubicBezTo>
                  <a:cubicBezTo>
                    <a:pt x="220" y="449"/>
                    <a:pt x="220" y="449"/>
                    <a:pt x="220" y="449"/>
                  </a:cubicBezTo>
                  <a:cubicBezTo>
                    <a:pt x="220" y="449"/>
                    <a:pt x="221" y="448"/>
                    <a:pt x="221" y="447"/>
                  </a:cubicBezTo>
                  <a:cubicBezTo>
                    <a:pt x="222" y="449"/>
                    <a:pt x="224" y="448"/>
                    <a:pt x="225" y="448"/>
                  </a:cubicBezTo>
                  <a:cubicBezTo>
                    <a:pt x="225" y="448"/>
                    <a:pt x="224" y="449"/>
                    <a:pt x="225" y="449"/>
                  </a:cubicBezTo>
                  <a:cubicBezTo>
                    <a:pt x="225" y="449"/>
                    <a:pt x="226" y="448"/>
                    <a:pt x="226" y="449"/>
                  </a:cubicBezTo>
                  <a:cubicBezTo>
                    <a:pt x="226" y="448"/>
                    <a:pt x="225" y="450"/>
                    <a:pt x="225" y="450"/>
                  </a:cubicBezTo>
                  <a:cubicBezTo>
                    <a:pt x="225" y="451"/>
                    <a:pt x="226" y="449"/>
                    <a:pt x="226" y="449"/>
                  </a:cubicBezTo>
                  <a:cubicBezTo>
                    <a:pt x="225" y="452"/>
                    <a:pt x="229" y="450"/>
                    <a:pt x="229" y="452"/>
                  </a:cubicBezTo>
                  <a:cubicBezTo>
                    <a:pt x="229" y="451"/>
                    <a:pt x="228" y="452"/>
                    <a:pt x="227" y="452"/>
                  </a:cubicBezTo>
                  <a:cubicBezTo>
                    <a:pt x="228" y="452"/>
                    <a:pt x="229" y="452"/>
                    <a:pt x="232" y="452"/>
                  </a:cubicBezTo>
                  <a:cubicBezTo>
                    <a:pt x="230" y="453"/>
                    <a:pt x="230" y="453"/>
                    <a:pt x="230" y="453"/>
                  </a:cubicBezTo>
                  <a:cubicBezTo>
                    <a:pt x="230" y="453"/>
                    <a:pt x="231" y="453"/>
                    <a:pt x="232" y="453"/>
                  </a:cubicBezTo>
                  <a:cubicBezTo>
                    <a:pt x="233" y="452"/>
                    <a:pt x="234" y="452"/>
                    <a:pt x="234" y="452"/>
                  </a:cubicBezTo>
                  <a:cubicBezTo>
                    <a:pt x="234" y="452"/>
                    <a:pt x="234" y="452"/>
                    <a:pt x="234" y="452"/>
                  </a:cubicBezTo>
                  <a:cubicBezTo>
                    <a:pt x="235" y="453"/>
                    <a:pt x="235" y="452"/>
                    <a:pt x="236" y="453"/>
                  </a:cubicBezTo>
                  <a:cubicBezTo>
                    <a:pt x="235" y="454"/>
                    <a:pt x="235" y="453"/>
                    <a:pt x="234" y="454"/>
                  </a:cubicBezTo>
                  <a:cubicBezTo>
                    <a:pt x="232" y="455"/>
                    <a:pt x="233" y="456"/>
                    <a:pt x="233" y="456"/>
                  </a:cubicBezTo>
                  <a:cubicBezTo>
                    <a:pt x="235" y="456"/>
                    <a:pt x="235" y="456"/>
                    <a:pt x="235" y="456"/>
                  </a:cubicBezTo>
                  <a:cubicBezTo>
                    <a:pt x="236" y="456"/>
                    <a:pt x="234" y="457"/>
                    <a:pt x="234" y="457"/>
                  </a:cubicBezTo>
                  <a:cubicBezTo>
                    <a:pt x="239" y="456"/>
                    <a:pt x="239" y="456"/>
                    <a:pt x="239" y="456"/>
                  </a:cubicBezTo>
                  <a:cubicBezTo>
                    <a:pt x="238" y="456"/>
                    <a:pt x="237" y="458"/>
                    <a:pt x="236" y="457"/>
                  </a:cubicBezTo>
                  <a:cubicBezTo>
                    <a:pt x="237" y="458"/>
                    <a:pt x="240" y="458"/>
                    <a:pt x="241" y="458"/>
                  </a:cubicBezTo>
                  <a:cubicBezTo>
                    <a:pt x="241" y="459"/>
                    <a:pt x="243" y="459"/>
                    <a:pt x="243" y="460"/>
                  </a:cubicBezTo>
                  <a:cubicBezTo>
                    <a:pt x="242" y="460"/>
                    <a:pt x="243" y="459"/>
                    <a:pt x="242" y="460"/>
                  </a:cubicBezTo>
                  <a:cubicBezTo>
                    <a:pt x="240" y="461"/>
                    <a:pt x="240" y="461"/>
                    <a:pt x="240" y="461"/>
                  </a:cubicBezTo>
                  <a:cubicBezTo>
                    <a:pt x="240" y="460"/>
                    <a:pt x="238" y="461"/>
                    <a:pt x="237" y="461"/>
                  </a:cubicBezTo>
                  <a:cubicBezTo>
                    <a:pt x="238" y="462"/>
                    <a:pt x="238" y="463"/>
                    <a:pt x="237" y="464"/>
                  </a:cubicBezTo>
                  <a:cubicBezTo>
                    <a:pt x="240" y="463"/>
                    <a:pt x="239" y="465"/>
                    <a:pt x="242" y="465"/>
                  </a:cubicBezTo>
                  <a:cubicBezTo>
                    <a:pt x="242" y="466"/>
                    <a:pt x="240" y="466"/>
                    <a:pt x="239" y="466"/>
                  </a:cubicBezTo>
                  <a:cubicBezTo>
                    <a:pt x="240" y="467"/>
                    <a:pt x="240" y="468"/>
                    <a:pt x="240" y="469"/>
                  </a:cubicBezTo>
                  <a:cubicBezTo>
                    <a:pt x="240" y="469"/>
                    <a:pt x="240" y="469"/>
                    <a:pt x="240" y="469"/>
                  </a:cubicBezTo>
                  <a:cubicBezTo>
                    <a:pt x="240" y="470"/>
                    <a:pt x="240" y="472"/>
                    <a:pt x="242" y="472"/>
                  </a:cubicBezTo>
                  <a:cubicBezTo>
                    <a:pt x="241" y="472"/>
                    <a:pt x="241" y="472"/>
                    <a:pt x="241" y="472"/>
                  </a:cubicBezTo>
                  <a:cubicBezTo>
                    <a:pt x="240" y="473"/>
                    <a:pt x="244" y="472"/>
                    <a:pt x="243" y="474"/>
                  </a:cubicBezTo>
                  <a:cubicBezTo>
                    <a:pt x="242" y="473"/>
                    <a:pt x="242" y="473"/>
                    <a:pt x="242" y="473"/>
                  </a:cubicBezTo>
                  <a:cubicBezTo>
                    <a:pt x="243" y="474"/>
                    <a:pt x="241" y="475"/>
                    <a:pt x="243" y="476"/>
                  </a:cubicBezTo>
                  <a:cubicBezTo>
                    <a:pt x="242" y="476"/>
                    <a:pt x="242" y="476"/>
                    <a:pt x="241" y="475"/>
                  </a:cubicBezTo>
                  <a:cubicBezTo>
                    <a:pt x="242" y="476"/>
                    <a:pt x="242" y="477"/>
                    <a:pt x="243" y="478"/>
                  </a:cubicBezTo>
                  <a:cubicBezTo>
                    <a:pt x="241" y="478"/>
                    <a:pt x="241" y="478"/>
                    <a:pt x="241" y="478"/>
                  </a:cubicBezTo>
                  <a:cubicBezTo>
                    <a:pt x="240" y="478"/>
                    <a:pt x="244" y="478"/>
                    <a:pt x="243" y="479"/>
                  </a:cubicBezTo>
                  <a:cubicBezTo>
                    <a:pt x="243" y="479"/>
                    <a:pt x="242" y="480"/>
                    <a:pt x="242" y="480"/>
                  </a:cubicBezTo>
                  <a:cubicBezTo>
                    <a:pt x="243" y="480"/>
                    <a:pt x="243" y="481"/>
                    <a:pt x="243" y="481"/>
                  </a:cubicBezTo>
                  <a:cubicBezTo>
                    <a:pt x="241" y="482"/>
                    <a:pt x="241" y="482"/>
                    <a:pt x="241" y="482"/>
                  </a:cubicBezTo>
                  <a:cubicBezTo>
                    <a:pt x="241" y="486"/>
                    <a:pt x="241" y="490"/>
                    <a:pt x="243" y="494"/>
                  </a:cubicBezTo>
                  <a:cubicBezTo>
                    <a:pt x="240" y="494"/>
                    <a:pt x="241" y="493"/>
                    <a:pt x="240" y="493"/>
                  </a:cubicBezTo>
                  <a:cubicBezTo>
                    <a:pt x="242" y="493"/>
                    <a:pt x="240" y="494"/>
                    <a:pt x="241" y="495"/>
                  </a:cubicBezTo>
                  <a:cubicBezTo>
                    <a:pt x="241" y="495"/>
                    <a:pt x="241" y="495"/>
                    <a:pt x="241" y="495"/>
                  </a:cubicBezTo>
                  <a:cubicBezTo>
                    <a:pt x="241" y="496"/>
                    <a:pt x="240" y="496"/>
                    <a:pt x="240" y="497"/>
                  </a:cubicBezTo>
                  <a:cubicBezTo>
                    <a:pt x="241" y="497"/>
                    <a:pt x="241" y="497"/>
                    <a:pt x="241" y="497"/>
                  </a:cubicBezTo>
                  <a:cubicBezTo>
                    <a:pt x="242" y="497"/>
                    <a:pt x="238" y="498"/>
                    <a:pt x="241" y="498"/>
                  </a:cubicBezTo>
                  <a:cubicBezTo>
                    <a:pt x="239" y="499"/>
                    <a:pt x="239" y="499"/>
                    <a:pt x="239" y="499"/>
                  </a:cubicBezTo>
                  <a:cubicBezTo>
                    <a:pt x="242" y="499"/>
                    <a:pt x="238" y="499"/>
                    <a:pt x="240" y="500"/>
                  </a:cubicBezTo>
                  <a:cubicBezTo>
                    <a:pt x="240" y="500"/>
                    <a:pt x="240" y="500"/>
                    <a:pt x="240" y="500"/>
                  </a:cubicBezTo>
                  <a:cubicBezTo>
                    <a:pt x="239" y="501"/>
                    <a:pt x="243" y="502"/>
                    <a:pt x="241" y="502"/>
                  </a:cubicBezTo>
                  <a:cubicBezTo>
                    <a:pt x="241" y="503"/>
                    <a:pt x="242" y="504"/>
                    <a:pt x="244" y="504"/>
                  </a:cubicBezTo>
                  <a:cubicBezTo>
                    <a:pt x="241" y="504"/>
                    <a:pt x="241" y="504"/>
                    <a:pt x="241" y="504"/>
                  </a:cubicBezTo>
                  <a:cubicBezTo>
                    <a:pt x="242" y="507"/>
                    <a:pt x="241" y="511"/>
                    <a:pt x="244" y="513"/>
                  </a:cubicBezTo>
                  <a:cubicBezTo>
                    <a:pt x="243" y="513"/>
                    <a:pt x="243" y="513"/>
                    <a:pt x="243" y="513"/>
                  </a:cubicBezTo>
                  <a:cubicBezTo>
                    <a:pt x="245" y="515"/>
                    <a:pt x="241" y="517"/>
                    <a:pt x="245" y="518"/>
                  </a:cubicBezTo>
                  <a:cubicBezTo>
                    <a:pt x="247" y="518"/>
                    <a:pt x="247" y="518"/>
                    <a:pt x="247" y="518"/>
                  </a:cubicBezTo>
                  <a:cubicBezTo>
                    <a:pt x="244" y="519"/>
                    <a:pt x="244" y="519"/>
                    <a:pt x="244" y="519"/>
                  </a:cubicBezTo>
                  <a:cubicBezTo>
                    <a:pt x="246" y="519"/>
                    <a:pt x="245" y="520"/>
                    <a:pt x="247" y="521"/>
                  </a:cubicBezTo>
                  <a:cubicBezTo>
                    <a:pt x="245" y="521"/>
                    <a:pt x="245" y="521"/>
                    <a:pt x="245" y="521"/>
                  </a:cubicBezTo>
                  <a:cubicBezTo>
                    <a:pt x="245" y="521"/>
                    <a:pt x="247" y="522"/>
                    <a:pt x="247" y="523"/>
                  </a:cubicBezTo>
                  <a:cubicBezTo>
                    <a:pt x="246" y="523"/>
                    <a:pt x="246" y="523"/>
                    <a:pt x="246" y="523"/>
                  </a:cubicBezTo>
                  <a:cubicBezTo>
                    <a:pt x="243" y="527"/>
                    <a:pt x="241" y="532"/>
                    <a:pt x="246" y="534"/>
                  </a:cubicBezTo>
                  <a:cubicBezTo>
                    <a:pt x="247" y="535"/>
                    <a:pt x="243" y="535"/>
                    <a:pt x="244" y="536"/>
                  </a:cubicBezTo>
                  <a:cubicBezTo>
                    <a:pt x="247" y="538"/>
                    <a:pt x="245" y="541"/>
                    <a:pt x="247" y="543"/>
                  </a:cubicBezTo>
                  <a:cubicBezTo>
                    <a:pt x="246" y="546"/>
                    <a:pt x="244" y="545"/>
                    <a:pt x="243" y="548"/>
                  </a:cubicBezTo>
                  <a:cubicBezTo>
                    <a:pt x="243" y="547"/>
                    <a:pt x="243" y="547"/>
                    <a:pt x="243" y="547"/>
                  </a:cubicBezTo>
                  <a:cubicBezTo>
                    <a:pt x="242" y="549"/>
                    <a:pt x="241" y="547"/>
                    <a:pt x="240" y="546"/>
                  </a:cubicBezTo>
                  <a:cubicBezTo>
                    <a:pt x="240" y="547"/>
                    <a:pt x="239" y="547"/>
                    <a:pt x="240" y="549"/>
                  </a:cubicBezTo>
                  <a:cubicBezTo>
                    <a:pt x="239" y="550"/>
                    <a:pt x="238" y="546"/>
                    <a:pt x="238" y="547"/>
                  </a:cubicBezTo>
                  <a:cubicBezTo>
                    <a:pt x="238" y="546"/>
                    <a:pt x="238" y="548"/>
                    <a:pt x="238" y="548"/>
                  </a:cubicBezTo>
                  <a:cubicBezTo>
                    <a:pt x="236" y="550"/>
                    <a:pt x="238" y="546"/>
                    <a:pt x="235" y="545"/>
                  </a:cubicBezTo>
                  <a:cubicBezTo>
                    <a:pt x="232" y="546"/>
                    <a:pt x="228" y="548"/>
                    <a:pt x="225" y="547"/>
                  </a:cubicBezTo>
                  <a:cubicBezTo>
                    <a:pt x="225" y="547"/>
                    <a:pt x="225" y="549"/>
                    <a:pt x="225" y="549"/>
                  </a:cubicBezTo>
                  <a:cubicBezTo>
                    <a:pt x="224" y="546"/>
                    <a:pt x="224" y="550"/>
                    <a:pt x="223" y="549"/>
                  </a:cubicBezTo>
                  <a:cubicBezTo>
                    <a:pt x="223" y="548"/>
                    <a:pt x="223" y="548"/>
                    <a:pt x="223" y="547"/>
                  </a:cubicBezTo>
                  <a:cubicBezTo>
                    <a:pt x="222" y="546"/>
                    <a:pt x="220" y="548"/>
                    <a:pt x="219" y="547"/>
                  </a:cubicBezTo>
                  <a:cubicBezTo>
                    <a:pt x="218" y="549"/>
                    <a:pt x="216" y="546"/>
                    <a:pt x="215" y="548"/>
                  </a:cubicBezTo>
                  <a:cubicBezTo>
                    <a:pt x="215" y="546"/>
                    <a:pt x="214" y="547"/>
                    <a:pt x="214" y="546"/>
                  </a:cubicBezTo>
                  <a:cubicBezTo>
                    <a:pt x="213" y="550"/>
                    <a:pt x="211" y="545"/>
                    <a:pt x="210" y="547"/>
                  </a:cubicBezTo>
                  <a:cubicBezTo>
                    <a:pt x="210" y="547"/>
                    <a:pt x="210" y="547"/>
                    <a:pt x="210" y="547"/>
                  </a:cubicBezTo>
                  <a:cubicBezTo>
                    <a:pt x="206" y="547"/>
                    <a:pt x="202" y="547"/>
                    <a:pt x="198" y="549"/>
                  </a:cubicBezTo>
                  <a:cubicBezTo>
                    <a:pt x="195" y="549"/>
                    <a:pt x="193" y="546"/>
                    <a:pt x="190" y="547"/>
                  </a:cubicBezTo>
                  <a:cubicBezTo>
                    <a:pt x="190" y="548"/>
                    <a:pt x="190" y="549"/>
                    <a:pt x="190" y="549"/>
                  </a:cubicBezTo>
                  <a:cubicBezTo>
                    <a:pt x="189" y="549"/>
                    <a:pt x="190" y="548"/>
                    <a:pt x="190" y="547"/>
                  </a:cubicBezTo>
                  <a:cubicBezTo>
                    <a:pt x="188" y="549"/>
                    <a:pt x="187" y="547"/>
                    <a:pt x="185" y="547"/>
                  </a:cubicBezTo>
                  <a:cubicBezTo>
                    <a:pt x="185" y="548"/>
                    <a:pt x="184" y="548"/>
                    <a:pt x="185" y="549"/>
                  </a:cubicBezTo>
                  <a:cubicBezTo>
                    <a:pt x="183" y="546"/>
                    <a:pt x="181" y="550"/>
                    <a:pt x="179" y="548"/>
                  </a:cubicBezTo>
                  <a:cubicBezTo>
                    <a:pt x="179" y="552"/>
                    <a:pt x="178" y="550"/>
                    <a:pt x="177" y="551"/>
                  </a:cubicBezTo>
                  <a:cubicBezTo>
                    <a:pt x="177" y="551"/>
                    <a:pt x="177" y="550"/>
                    <a:pt x="177" y="549"/>
                  </a:cubicBezTo>
                  <a:cubicBezTo>
                    <a:pt x="175" y="550"/>
                    <a:pt x="175" y="550"/>
                    <a:pt x="173" y="549"/>
                  </a:cubicBezTo>
                  <a:cubicBezTo>
                    <a:pt x="172" y="549"/>
                    <a:pt x="172" y="551"/>
                    <a:pt x="171" y="551"/>
                  </a:cubicBezTo>
                  <a:cubicBezTo>
                    <a:pt x="171" y="548"/>
                    <a:pt x="170" y="550"/>
                    <a:pt x="169" y="550"/>
                  </a:cubicBezTo>
                  <a:cubicBezTo>
                    <a:pt x="169" y="552"/>
                    <a:pt x="168" y="553"/>
                    <a:pt x="167" y="552"/>
                  </a:cubicBezTo>
                  <a:cubicBezTo>
                    <a:pt x="168" y="549"/>
                    <a:pt x="168" y="549"/>
                    <a:pt x="168" y="549"/>
                  </a:cubicBezTo>
                  <a:cubicBezTo>
                    <a:pt x="165" y="551"/>
                    <a:pt x="162" y="548"/>
                    <a:pt x="159" y="551"/>
                  </a:cubicBezTo>
                  <a:cubicBezTo>
                    <a:pt x="159" y="549"/>
                    <a:pt x="159" y="549"/>
                    <a:pt x="159" y="549"/>
                  </a:cubicBezTo>
                  <a:cubicBezTo>
                    <a:pt x="156" y="550"/>
                    <a:pt x="154" y="548"/>
                    <a:pt x="151" y="549"/>
                  </a:cubicBezTo>
                  <a:cubicBezTo>
                    <a:pt x="150" y="548"/>
                    <a:pt x="150" y="547"/>
                    <a:pt x="149" y="547"/>
                  </a:cubicBezTo>
                  <a:cubicBezTo>
                    <a:pt x="148" y="548"/>
                    <a:pt x="148" y="548"/>
                    <a:pt x="146" y="549"/>
                  </a:cubicBezTo>
                  <a:cubicBezTo>
                    <a:pt x="146" y="549"/>
                    <a:pt x="146" y="548"/>
                    <a:pt x="147" y="547"/>
                  </a:cubicBezTo>
                  <a:cubicBezTo>
                    <a:pt x="146" y="546"/>
                    <a:pt x="147" y="544"/>
                    <a:pt x="145" y="545"/>
                  </a:cubicBezTo>
                  <a:cubicBezTo>
                    <a:pt x="146" y="545"/>
                    <a:pt x="146" y="545"/>
                    <a:pt x="146" y="545"/>
                  </a:cubicBezTo>
                  <a:cubicBezTo>
                    <a:pt x="145" y="545"/>
                    <a:pt x="143" y="545"/>
                    <a:pt x="144" y="544"/>
                  </a:cubicBezTo>
                  <a:cubicBezTo>
                    <a:pt x="143" y="544"/>
                    <a:pt x="142" y="543"/>
                    <a:pt x="140" y="544"/>
                  </a:cubicBezTo>
                  <a:cubicBezTo>
                    <a:pt x="140" y="543"/>
                    <a:pt x="143" y="543"/>
                    <a:pt x="141" y="543"/>
                  </a:cubicBezTo>
                  <a:cubicBezTo>
                    <a:pt x="143" y="543"/>
                    <a:pt x="143" y="543"/>
                    <a:pt x="143" y="543"/>
                  </a:cubicBezTo>
                  <a:cubicBezTo>
                    <a:pt x="143" y="541"/>
                    <a:pt x="142" y="539"/>
                    <a:pt x="142" y="537"/>
                  </a:cubicBezTo>
                  <a:cubicBezTo>
                    <a:pt x="145" y="537"/>
                    <a:pt x="142" y="534"/>
                    <a:pt x="144" y="534"/>
                  </a:cubicBezTo>
                  <a:cubicBezTo>
                    <a:pt x="143" y="533"/>
                    <a:pt x="146" y="532"/>
                    <a:pt x="143" y="530"/>
                  </a:cubicBezTo>
                  <a:cubicBezTo>
                    <a:pt x="144" y="531"/>
                    <a:pt x="144" y="531"/>
                    <a:pt x="144" y="531"/>
                  </a:cubicBezTo>
                  <a:cubicBezTo>
                    <a:pt x="145" y="530"/>
                    <a:pt x="146" y="528"/>
                    <a:pt x="147" y="527"/>
                  </a:cubicBezTo>
                  <a:cubicBezTo>
                    <a:pt x="148" y="527"/>
                    <a:pt x="146" y="526"/>
                    <a:pt x="146" y="525"/>
                  </a:cubicBezTo>
                  <a:cubicBezTo>
                    <a:pt x="147" y="525"/>
                    <a:pt x="147" y="525"/>
                    <a:pt x="147" y="525"/>
                  </a:cubicBezTo>
                  <a:cubicBezTo>
                    <a:pt x="147" y="524"/>
                    <a:pt x="145" y="523"/>
                    <a:pt x="145" y="522"/>
                  </a:cubicBezTo>
                  <a:cubicBezTo>
                    <a:pt x="146" y="522"/>
                    <a:pt x="145" y="521"/>
                    <a:pt x="146" y="521"/>
                  </a:cubicBezTo>
                  <a:cubicBezTo>
                    <a:pt x="146" y="522"/>
                    <a:pt x="147" y="523"/>
                    <a:pt x="149" y="525"/>
                  </a:cubicBezTo>
                  <a:cubicBezTo>
                    <a:pt x="150" y="525"/>
                    <a:pt x="147" y="522"/>
                    <a:pt x="149" y="523"/>
                  </a:cubicBezTo>
                  <a:cubicBezTo>
                    <a:pt x="150" y="522"/>
                    <a:pt x="150" y="521"/>
                    <a:pt x="149" y="520"/>
                  </a:cubicBezTo>
                  <a:cubicBezTo>
                    <a:pt x="149" y="521"/>
                    <a:pt x="150" y="520"/>
                    <a:pt x="150" y="521"/>
                  </a:cubicBezTo>
                  <a:cubicBezTo>
                    <a:pt x="151" y="521"/>
                    <a:pt x="151" y="520"/>
                    <a:pt x="151" y="520"/>
                  </a:cubicBezTo>
                  <a:cubicBezTo>
                    <a:pt x="150" y="520"/>
                    <a:pt x="150" y="520"/>
                    <a:pt x="150" y="520"/>
                  </a:cubicBezTo>
                  <a:cubicBezTo>
                    <a:pt x="149" y="519"/>
                    <a:pt x="150" y="518"/>
                    <a:pt x="148" y="517"/>
                  </a:cubicBezTo>
                  <a:cubicBezTo>
                    <a:pt x="148" y="517"/>
                    <a:pt x="149" y="518"/>
                    <a:pt x="148" y="518"/>
                  </a:cubicBezTo>
                  <a:cubicBezTo>
                    <a:pt x="147" y="517"/>
                    <a:pt x="148" y="516"/>
                    <a:pt x="149" y="516"/>
                  </a:cubicBezTo>
                  <a:cubicBezTo>
                    <a:pt x="150" y="517"/>
                    <a:pt x="150" y="519"/>
                    <a:pt x="151" y="519"/>
                  </a:cubicBezTo>
                  <a:cubicBezTo>
                    <a:pt x="150" y="515"/>
                    <a:pt x="150" y="515"/>
                    <a:pt x="150" y="515"/>
                  </a:cubicBezTo>
                  <a:cubicBezTo>
                    <a:pt x="150" y="516"/>
                    <a:pt x="149" y="516"/>
                    <a:pt x="148" y="515"/>
                  </a:cubicBezTo>
                  <a:cubicBezTo>
                    <a:pt x="148" y="516"/>
                    <a:pt x="148" y="516"/>
                    <a:pt x="148" y="516"/>
                  </a:cubicBezTo>
                  <a:cubicBezTo>
                    <a:pt x="147" y="515"/>
                    <a:pt x="147" y="515"/>
                    <a:pt x="147" y="515"/>
                  </a:cubicBezTo>
                  <a:cubicBezTo>
                    <a:pt x="147" y="516"/>
                    <a:pt x="145" y="516"/>
                    <a:pt x="145" y="517"/>
                  </a:cubicBezTo>
                  <a:cubicBezTo>
                    <a:pt x="147" y="518"/>
                    <a:pt x="147" y="518"/>
                    <a:pt x="147" y="518"/>
                  </a:cubicBezTo>
                  <a:cubicBezTo>
                    <a:pt x="146" y="519"/>
                    <a:pt x="147" y="521"/>
                    <a:pt x="146" y="520"/>
                  </a:cubicBezTo>
                  <a:cubicBezTo>
                    <a:pt x="145" y="519"/>
                    <a:pt x="145" y="519"/>
                    <a:pt x="144" y="519"/>
                  </a:cubicBezTo>
                  <a:cubicBezTo>
                    <a:pt x="144" y="519"/>
                    <a:pt x="144" y="519"/>
                    <a:pt x="144" y="519"/>
                  </a:cubicBezTo>
                  <a:cubicBezTo>
                    <a:pt x="142" y="518"/>
                    <a:pt x="142" y="518"/>
                    <a:pt x="142" y="518"/>
                  </a:cubicBezTo>
                  <a:cubicBezTo>
                    <a:pt x="145" y="520"/>
                    <a:pt x="142" y="520"/>
                    <a:pt x="142" y="521"/>
                  </a:cubicBezTo>
                  <a:cubicBezTo>
                    <a:pt x="142" y="520"/>
                    <a:pt x="142" y="520"/>
                    <a:pt x="142" y="520"/>
                  </a:cubicBezTo>
                  <a:cubicBezTo>
                    <a:pt x="140" y="521"/>
                    <a:pt x="143" y="521"/>
                    <a:pt x="143" y="522"/>
                  </a:cubicBezTo>
                  <a:cubicBezTo>
                    <a:pt x="142" y="522"/>
                    <a:pt x="140" y="520"/>
                    <a:pt x="139" y="520"/>
                  </a:cubicBezTo>
                  <a:cubicBezTo>
                    <a:pt x="138" y="521"/>
                    <a:pt x="139" y="524"/>
                    <a:pt x="137" y="524"/>
                  </a:cubicBezTo>
                  <a:cubicBezTo>
                    <a:pt x="136" y="525"/>
                    <a:pt x="137" y="526"/>
                    <a:pt x="137" y="528"/>
                  </a:cubicBezTo>
                  <a:cubicBezTo>
                    <a:pt x="137" y="529"/>
                    <a:pt x="135" y="527"/>
                    <a:pt x="136" y="528"/>
                  </a:cubicBezTo>
                  <a:cubicBezTo>
                    <a:pt x="135" y="527"/>
                    <a:pt x="134" y="527"/>
                    <a:pt x="133" y="527"/>
                  </a:cubicBezTo>
                  <a:cubicBezTo>
                    <a:pt x="134" y="527"/>
                    <a:pt x="132" y="528"/>
                    <a:pt x="135" y="529"/>
                  </a:cubicBezTo>
                  <a:cubicBezTo>
                    <a:pt x="133" y="529"/>
                    <a:pt x="132" y="532"/>
                    <a:pt x="133" y="533"/>
                  </a:cubicBezTo>
                  <a:cubicBezTo>
                    <a:pt x="133" y="533"/>
                    <a:pt x="131" y="532"/>
                    <a:pt x="130" y="532"/>
                  </a:cubicBezTo>
                  <a:cubicBezTo>
                    <a:pt x="131" y="534"/>
                    <a:pt x="132" y="535"/>
                    <a:pt x="131" y="536"/>
                  </a:cubicBezTo>
                  <a:cubicBezTo>
                    <a:pt x="133" y="537"/>
                    <a:pt x="133" y="536"/>
                    <a:pt x="135" y="537"/>
                  </a:cubicBezTo>
                  <a:cubicBezTo>
                    <a:pt x="135" y="537"/>
                    <a:pt x="136" y="537"/>
                    <a:pt x="136" y="537"/>
                  </a:cubicBezTo>
                  <a:cubicBezTo>
                    <a:pt x="134" y="537"/>
                    <a:pt x="131" y="537"/>
                    <a:pt x="131" y="538"/>
                  </a:cubicBezTo>
                  <a:cubicBezTo>
                    <a:pt x="128" y="538"/>
                    <a:pt x="132" y="536"/>
                    <a:pt x="129" y="536"/>
                  </a:cubicBezTo>
                  <a:cubicBezTo>
                    <a:pt x="126" y="535"/>
                    <a:pt x="127" y="533"/>
                    <a:pt x="128" y="533"/>
                  </a:cubicBezTo>
                  <a:cubicBezTo>
                    <a:pt x="126" y="531"/>
                    <a:pt x="128" y="533"/>
                    <a:pt x="126" y="533"/>
                  </a:cubicBezTo>
                  <a:cubicBezTo>
                    <a:pt x="126" y="534"/>
                    <a:pt x="127" y="535"/>
                    <a:pt x="127" y="536"/>
                  </a:cubicBezTo>
                  <a:cubicBezTo>
                    <a:pt x="128" y="537"/>
                    <a:pt x="128" y="536"/>
                    <a:pt x="129" y="537"/>
                  </a:cubicBezTo>
                  <a:cubicBezTo>
                    <a:pt x="131" y="539"/>
                    <a:pt x="127" y="539"/>
                    <a:pt x="127" y="539"/>
                  </a:cubicBezTo>
                  <a:cubicBezTo>
                    <a:pt x="126" y="538"/>
                    <a:pt x="126" y="538"/>
                    <a:pt x="126" y="538"/>
                  </a:cubicBezTo>
                  <a:cubicBezTo>
                    <a:pt x="125" y="539"/>
                    <a:pt x="127" y="540"/>
                    <a:pt x="127" y="541"/>
                  </a:cubicBezTo>
                  <a:cubicBezTo>
                    <a:pt x="124" y="541"/>
                    <a:pt x="126" y="539"/>
                    <a:pt x="124" y="538"/>
                  </a:cubicBezTo>
                  <a:cubicBezTo>
                    <a:pt x="122" y="539"/>
                    <a:pt x="122" y="539"/>
                    <a:pt x="122" y="539"/>
                  </a:cubicBezTo>
                  <a:cubicBezTo>
                    <a:pt x="122" y="542"/>
                    <a:pt x="125" y="540"/>
                    <a:pt x="124" y="542"/>
                  </a:cubicBezTo>
                  <a:cubicBezTo>
                    <a:pt x="123" y="542"/>
                    <a:pt x="123" y="542"/>
                    <a:pt x="123" y="542"/>
                  </a:cubicBezTo>
                  <a:cubicBezTo>
                    <a:pt x="124" y="543"/>
                    <a:pt x="124" y="543"/>
                    <a:pt x="124" y="543"/>
                  </a:cubicBezTo>
                  <a:cubicBezTo>
                    <a:pt x="125" y="543"/>
                    <a:pt x="127" y="543"/>
                    <a:pt x="126" y="542"/>
                  </a:cubicBezTo>
                  <a:cubicBezTo>
                    <a:pt x="130" y="542"/>
                    <a:pt x="127" y="543"/>
                    <a:pt x="128" y="544"/>
                  </a:cubicBezTo>
                  <a:cubicBezTo>
                    <a:pt x="130" y="545"/>
                    <a:pt x="127" y="544"/>
                    <a:pt x="129" y="543"/>
                  </a:cubicBezTo>
                  <a:cubicBezTo>
                    <a:pt x="131" y="543"/>
                    <a:pt x="131" y="544"/>
                    <a:pt x="131" y="545"/>
                  </a:cubicBezTo>
                  <a:cubicBezTo>
                    <a:pt x="132" y="546"/>
                    <a:pt x="130" y="546"/>
                    <a:pt x="129" y="547"/>
                  </a:cubicBezTo>
                  <a:cubicBezTo>
                    <a:pt x="128" y="546"/>
                    <a:pt x="128" y="545"/>
                    <a:pt x="129" y="545"/>
                  </a:cubicBezTo>
                  <a:cubicBezTo>
                    <a:pt x="127" y="544"/>
                    <a:pt x="125" y="547"/>
                    <a:pt x="124" y="546"/>
                  </a:cubicBezTo>
                  <a:cubicBezTo>
                    <a:pt x="123" y="548"/>
                    <a:pt x="125" y="547"/>
                    <a:pt x="126" y="548"/>
                  </a:cubicBezTo>
                  <a:cubicBezTo>
                    <a:pt x="126" y="547"/>
                    <a:pt x="128" y="547"/>
                    <a:pt x="128" y="547"/>
                  </a:cubicBezTo>
                  <a:cubicBezTo>
                    <a:pt x="133" y="548"/>
                    <a:pt x="125" y="549"/>
                    <a:pt x="127" y="551"/>
                  </a:cubicBezTo>
                  <a:cubicBezTo>
                    <a:pt x="130" y="550"/>
                    <a:pt x="132" y="552"/>
                    <a:pt x="134" y="549"/>
                  </a:cubicBezTo>
                  <a:cubicBezTo>
                    <a:pt x="135" y="549"/>
                    <a:pt x="136" y="550"/>
                    <a:pt x="136" y="550"/>
                  </a:cubicBezTo>
                  <a:cubicBezTo>
                    <a:pt x="134" y="551"/>
                    <a:pt x="135" y="552"/>
                    <a:pt x="133" y="552"/>
                  </a:cubicBezTo>
                  <a:cubicBezTo>
                    <a:pt x="133" y="553"/>
                    <a:pt x="133" y="553"/>
                    <a:pt x="133" y="553"/>
                  </a:cubicBezTo>
                  <a:cubicBezTo>
                    <a:pt x="130" y="553"/>
                    <a:pt x="130" y="553"/>
                    <a:pt x="130" y="553"/>
                  </a:cubicBezTo>
                  <a:cubicBezTo>
                    <a:pt x="130" y="554"/>
                    <a:pt x="129" y="557"/>
                    <a:pt x="129" y="558"/>
                  </a:cubicBezTo>
                  <a:cubicBezTo>
                    <a:pt x="130" y="558"/>
                    <a:pt x="130" y="556"/>
                    <a:pt x="131" y="557"/>
                  </a:cubicBezTo>
                  <a:cubicBezTo>
                    <a:pt x="130" y="557"/>
                    <a:pt x="130" y="559"/>
                    <a:pt x="131" y="559"/>
                  </a:cubicBezTo>
                  <a:cubicBezTo>
                    <a:pt x="130" y="558"/>
                    <a:pt x="133" y="557"/>
                    <a:pt x="134" y="557"/>
                  </a:cubicBezTo>
                  <a:cubicBezTo>
                    <a:pt x="134" y="558"/>
                    <a:pt x="134" y="560"/>
                    <a:pt x="133" y="560"/>
                  </a:cubicBezTo>
                  <a:cubicBezTo>
                    <a:pt x="131" y="561"/>
                    <a:pt x="131" y="561"/>
                    <a:pt x="131" y="561"/>
                  </a:cubicBezTo>
                  <a:cubicBezTo>
                    <a:pt x="133" y="560"/>
                    <a:pt x="131" y="562"/>
                    <a:pt x="132" y="562"/>
                  </a:cubicBezTo>
                  <a:cubicBezTo>
                    <a:pt x="133" y="561"/>
                    <a:pt x="135" y="560"/>
                    <a:pt x="136" y="559"/>
                  </a:cubicBezTo>
                  <a:cubicBezTo>
                    <a:pt x="137" y="559"/>
                    <a:pt x="136" y="561"/>
                    <a:pt x="137" y="561"/>
                  </a:cubicBezTo>
                  <a:cubicBezTo>
                    <a:pt x="135" y="561"/>
                    <a:pt x="135" y="561"/>
                    <a:pt x="135" y="561"/>
                  </a:cubicBezTo>
                  <a:cubicBezTo>
                    <a:pt x="136" y="562"/>
                    <a:pt x="133" y="564"/>
                    <a:pt x="135" y="564"/>
                  </a:cubicBezTo>
                  <a:cubicBezTo>
                    <a:pt x="136" y="563"/>
                    <a:pt x="136" y="563"/>
                    <a:pt x="136" y="563"/>
                  </a:cubicBezTo>
                  <a:cubicBezTo>
                    <a:pt x="136" y="564"/>
                    <a:pt x="136" y="564"/>
                    <a:pt x="135" y="564"/>
                  </a:cubicBezTo>
                  <a:close/>
                  <a:moveTo>
                    <a:pt x="181" y="303"/>
                  </a:moveTo>
                  <a:cubicBezTo>
                    <a:pt x="181" y="303"/>
                    <a:pt x="181" y="303"/>
                    <a:pt x="181" y="303"/>
                  </a:cubicBezTo>
                  <a:cubicBezTo>
                    <a:pt x="181" y="303"/>
                    <a:pt x="181" y="303"/>
                    <a:pt x="181" y="303"/>
                  </a:cubicBezTo>
                  <a:cubicBezTo>
                    <a:pt x="181" y="303"/>
                    <a:pt x="181" y="303"/>
                    <a:pt x="181" y="303"/>
                  </a:cubicBezTo>
                  <a:close/>
                  <a:moveTo>
                    <a:pt x="191" y="308"/>
                  </a:moveTo>
                  <a:cubicBezTo>
                    <a:pt x="190" y="307"/>
                    <a:pt x="190" y="306"/>
                    <a:pt x="190" y="306"/>
                  </a:cubicBezTo>
                  <a:cubicBezTo>
                    <a:pt x="191" y="308"/>
                    <a:pt x="191" y="308"/>
                    <a:pt x="191" y="308"/>
                  </a:cubicBezTo>
                  <a:cubicBezTo>
                    <a:pt x="191" y="308"/>
                    <a:pt x="191" y="308"/>
                    <a:pt x="191" y="308"/>
                  </a:cubicBezTo>
                  <a:close/>
                  <a:moveTo>
                    <a:pt x="199" y="323"/>
                  </a:moveTo>
                  <a:cubicBezTo>
                    <a:pt x="199" y="323"/>
                    <a:pt x="199" y="323"/>
                    <a:pt x="199" y="324"/>
                  </a:cubicBezTo>
                  <a:cubicBezTo>
                    <a:pt x="199" y="324"/>
                    <a:pt x="199" y="324"/>
                    <a:pt x="199" y="324"/>
                  </a:cubicBezTo>
                  <a:cubicBezTo>
                    <a:pt x="199" y="324"/>
                    <a:pt x="199" y="324"/>
                    <a:pt x="199" y="324"/>
                  </a:cubicBezTo>
                  <a:cubicBezTo>
                    <a:pt x="199" y="324"/>
                    <a:pt x="200" y="324"/>
                    <a:pt x="200" y="324"/>
                  </a:cubicBezTo>
                  <a:cubicBezTo>
                    <a:pt x="200" y="324"/>
                    <a:pt x="200" y="324"/>
                    <a:pt x="200" y="324"/>
                  </a:cubicBezTo>
                  <a:cubicBezTo>
                    <a:pt x="198" y="324"/>
                    <a:pt x="198" y="324"/>
                    <a:pt x="199" y="323"/>
                  </a:cubicBezTo>
                  <a:close/>
                  <a:moveTo>
                    <a:pt x="198" y="307"/>
                  </a:moveTo>
                  <a:cubicBezTo>
                    <a:pt x="198" y="307"/>
                    <a:pt x="198" y="307"/>
                    <a:pt x="198" y="307"/>
                  </a:cubicBezTo>
                  <a:cubicBezTo>
                    <a:pt x="198" y="307"/>
                    <a:pt x="198" y="306"/>
                    <a:pt x="198" y="306"/>
                  </a:cubicBezTo>
                  <a:cubicBezTo>
                    <a:pt x="198" y="307"/>
                    <a:pt x="198" y="307"/>
                    <a:pt x="198" y="307"/>
                  </a:cubicBezTo>
                  <a:cubicBezTo>
                    <a:pt x="197" y="308"/>
                    <a:pt x="197" y="304"/>
                    <a:pt x="197" y="307"/>
                  </a:cubicBezTo>
                  <a:cubicBezTo>
                    <a:pt x="197" y="305"/>
                    <a:pt x="197" y="305"/>
                    <a:pt x="197" y="305"/>
                  </a:cubicBezTo>
                  <a:cubicBezTo>
                    <a:pt x="196" y="308"/>
                    <a:pt x="196" y="304"/>
                    <a:pt x="196" y="306"/>
                  </a:cubicBezTo>
                  <a:cubicBezTo>
                    <a:pt x="196" y="306"/>
                    <a:pt x="196" y="306"/>
                    <a:pt x="196" y="306"/>
                  </a:cubicBezTo>
                  <a:cubicBezTo>
                    <a:pt x="195" y="305"/>
                    <a:pt x="194" y="309"/>
                    <a:pt x="194" y="307"/>
                  </a:cubicBezTo>
                  <a:cubicBezTo>
                    <a:pt x="194" y="307"/>
                    <a:pt x="193" y="307"/>
                    <a:pt x="193" y="309"/>
                  </a:cubicBezTo>
                  <a:cubicBezTo>
                    <a:pt x="193" y="307"/>
                    <a:pt x="193" y="307"/>
                    <a:pt x="193" y="307"/>
                  </a:cubicBezTo>
                  <a:cubicBezTo>
                    <a:pt x="192" y="307"/>
                    <a:pt x="192" y="307"/>
                    <a:pt x="191" y="308"/>
                  </a:cubicBezTo>
                  <a:cubicBezTo>
                    <a:pt x="191" y="307"/>
                    <a:pt x="191" y="307"/>
                    <a:pt x="191" y="307"/>
                  </a:cubicBezTo>
                  <a:cubicBezTo>
                    <a:pt x="190" y="306"/>
                    <a:pt x="189" y="304"/>
                    <a:pt x="189" y="304"/>
                  </a:cubicBezTo>
                  <a:cubicBezTo>
                    <a:pt x="188" y="302"/>
                    <a:pt x="189" y="304"/>
                    <a:pt x="189" y="303"/>
                  </a:cubicBezTo>
                  <a:cubicBezTo>
                    <a:pt x="189" y="302"/>
                    <a:pt x="189" y="303"/>
                    <a:pt x="188" y="302"/>
                  </a:cubicBezTo>
                  <a:cubicBezTo>
                    <a:pt x="188" y="300"/>
                    <a:pt x="188" y="300"/>
                    <a:pt x="188" y="300"/>
                  </a:cubicBezTo>
                  <a:cubicBezTo>
                    <a:pt x="188" y="300"/>
                    <a:pt x="189" y="302"/>
                    <a:pt x="190" y="303"/>
                  </a:cubicBezTo>
                  <a:cubicBezTo>
                    <a:pt x="190" y="303"/>
                    <a:pt x="190" y="303"/>
                    <a:pt x="189" y="302"/>
                  </a:cubicBezTo>
                  <a:cubicBezTo>
                    <a:pt x="190" y="304"/>
                    <a:pt x="191" y="305"/>
                    <a:pt x="191" y="307"/>
                  </a:cubicBezTo>
                  <a:cubicBezTo>
                    <a:pt x="192" y="308"/>
                    <a:pt x="190" y="305"/>
                    <a:pt x="191" y="305"/>
                  </a:cubicBezTo>
                  <a:cubicBezTo>
                    <a:pt x="191" y="306"/>
                    <a:pt x="190" y="304"/>
                    <a:pt x="190" y="303"/>
                  </a:cubicBezTo>
                  <a:cubicBezTo>
                    <a:pt x="188" y="298"/>
                    <a:pt x="192" y="306"/>
                    <a:pt x="192" y="305"/>
                  </a:cubicBezTo>
                  <a:cubicBezTo>
                    <a:pt x="190" y="302"/>
                    <a:pt x="191" y="301"/>
                    <a:pt x="189" y="298"/>
                  </a:cubicBezTo>
                  <a:cubicBezTo>
                    <a:pt x="189" y="297"/>
                    <a:pt x="189" y="296"/>
                    <a:pt x="189" y="297"/>
                  </a:cubicBezTo>
                  <a:cubicBezTo>
                    <a:pt x="190" y="299"/>
                    <a:pt x="190" y="298"/>
                    <a:pt x="190" y="300"/>
                  </a:cubicBezTo>
                  <a:cubicBezTo>
                    <a:pt x="191" y="300"/>
                    <a:pt x="191" y="300"/>
                    <a:pt x="191" y="300"/>
                  </a:cubicBezTo>
                  <a:cubicBezTo>
                    <a:pt x="191" y="302"/>
                    <a:pt x="191" y="302"/>
                    <a:pt x="191" y="302"/>
                  </a:cubicBezTo>
                  <a:cubicBezTo>
                    <a:pt x="193" y="306"/>
                    <a:pt x="193" y="306"/>
                    <a:pt x="193" y="306"/>
                  </a:cubicBezTo>
                  <a:cubicBezTo>
                    <a:pt x="193" y="305"/>
                    <a:pt x="192" y="304"/>
                    <a:pt x="193" y="303"/>
                  </a:cubicBezTo>
                  <a:cubicBezTo>
                    <a:pt x="193" y="304"/>
                    <a:pt x="193" y="305"/>
                    <a:pt x="193" y="305"/>
                  </a:cubicBezTo>
                  <a:cubicBezTo>
                    <a:pt x="193" y="304"/>
                    <a:pt x="192" y="302"/>
                    <a:pt x="192" y="302"/>
                  </a:cubicBezTo>
                  <a:cubicBezTo>
                    <a:pt x="193" y="301"/>
                    <a:pt x="194" y="303"/>
                    <a:pt x="194" y="304"/>
                  </a:cubicBezTo>
                  <a:cubicBezTo>
                    <a:pt x="194" y="306"/>
                    <a:pt x="194" y="306"/>
                    <a:pt x="194" y="306"/>
                  </a:cubicBezTo>
                  <a:cubicBezTo>
                    <a:pt x="194" y="304"/>
                    <a:pt x="194" y="306"/>
                    <a:pt x="194" y="306"/>
                  </a:cubicBezTo>
                  <a:cubicBezTo>
                    <a:pt x="194" y="304"/>
                    <a:pt x="194" y="303"/>
                    <a:pt x="193" y="301"/>
                  </a:cubicBezTo>
                  <a:cubicBezTo>
                    <a:pt x="193" y="301"/>
                    <a:pt x="194" y="302"/>
                    <a:pt x="194" y="302"/>
                  </a:cubicBezTo>
                  <a:cubicBezTo>
                    <a:pt x="194" y="303"/>
                    <a:pt x="194" y="303"/>
                    <a:pt x="194" y="303"/>
                  </a:cubicBezTo>
                  <a:cubicBezTo>
                    <a:pt x="194" y="303"/>
                    <a:pt x="195" y="306"/>
                    <a:pt x="195" y="305"/>
                  </a:cubicBezTo>
                  <a:cubicBezTo>
                    <a:pt x="195" y="304"/>
                    <a:pt x="195" y="304"/>
                    <a:pt x="195" y="304"/>
                  </a:cubicBezTo>
                  <a:cubicBezTo>
                    <a:pt x="195" y="304"/>
                    <a:pt x="195" y="305"/>
                    <a:pt x="195" y="305"/>
                  </a:cubicBezTo>
                  <a:cubicBezTo>
                    <a:pt x="195" y="304"/>
                    <a:pt x="195" y="304"/>
                    <a:pt x="195" y="304"/>
                  </a:cubicBezTo>
                  <a:cubicBezTo>
                    <a:pt x="196" y="305"/>
                    <a:pt x="196" y="305"/>
                    <a:pt x="196" y="305"/>
                  </a:cubicBezTo>
                  <a:cubicBezTo>
                    <a:pt x="196" y="304"/>
                    <a:pt x="195" y="302"/>
                    <a:pt x="196" y="304"/>
                  </a:cubicBezTo>
                  <a:cubicBezTo>
                    <a:pt x="195" y="301"/>
                    <a:pt x="196" y="304"/>
                    <a:pt x="195" y="303"/>
                  </a:cubicBezTo>
                  <a:cubicBezTo>
                    <a:pt x="194" y="301"/>
                    <a:pt x="195" y="301"/>
                    <a:pt x="195" y="301"/>
                  </a:cubicBezTo>
                  <a:cubicBezTo>
                    <a:pt x="196" y="303"/>
                    <a:pt x="195" y="301"/>
                    <a:pt x="196" y="301"/>
                  </a:cubicBezTo>
                  <a:cubicBezTo>
                    <a:pt x="196" y="302"/>
                    <a:pt x="196" y="302"/>
                    <a:pt x="196" y="303"/>
                  </a:cubicBezTo>
                  <a:cubicBezTo>
                    <a:pt x="196" y="301"/>
                    <a:pt x="196" y="301"/>
                    <a:pt x="196" y="301"/>
                  </a:cubicBezTo>
                  <a:cubicBezTo>
                    <a:pt x="197" y="304"/>
                    <a:pt x="196" y="300"/>
                    <a:pt x="197" y="301"/>
                  </a:cubicBezTo>
                  <a:cubicBezTo>
                    <a:pt x="197" y="302"/>
                    <a:pt x="197" y="303"/>
                    <a:pt x="198" y="304"/>
                  </a:cubicBezTo>
                  <a:cubicBezTo>
                    <a:pt x="197" y="301"/>
                    <a:pt x="197" y="301"/>
                    <a:pt x="196" y="299"/>
                  </a:cubicBezTo>
                  <a:cubicBezTo>
                    <a:pt x="197" y="300"/>
                    <a:pt x="197" y="302"/>
                    <a:pt x="198" y="304"/>
                  </a:cubicBezTo>
                  <a:cubicBezTo>
                    <a:pt x="198" y="302"/>
                    <a:pt x="199" y="305"/>
                    <a:pt x="198" y="302"/>
                  </a:cubicBezTo>
                  <a:cubicBezTo>
                    <a:pt x="198" y="302"/>
                    <a:pt x="198" y="301"/>
                    <a:pt x="197" y="300"/>
                  </a:cubicBezTo>
                  <a:cubicBezTo>
                    <a:pt x="198" y="300"/>
                    <a:pt x="198" y="301"/>
                    <a:pt x="198" y="302"/>
                  </a:cubicBezTo>
                  <a:cubicBezTo>
                    <a:pt x="198" y="301"/>
                    <a:pt x="198" y="299"/>
                    <a:pt x="198" y="299"/>
                  </a:cubicBezTo>
                  <a:cubicBezTo>
                    <a:pt x="198" y="299"/>
                    <a:pt x="198" y="296"/>
                    <a:pt x="198" y="298"/>
                  </a:cubicBezTo>
                  <a:cubicBezTo>
                    <a:pt x="199" y="300"/>
                    <a:pt x="198" y="299"/>
                    <a:pt x="198" y="300"/>
                  </a:cubicBezTo>
                  <a:cubicBezTo>
                    <a:pt x="199" y="300"/>
                    <a:pt x="198" y="296"/>
                    <a:pt x="198" y="295"/>
                  </a:cubicBezTo>
                  <a:cubicBezTo>
                    <a:pt x="198" y="294"/>
                    <a:pt x="197" y="291"/>
                    <a:pt x="197" y="290"/>
                  </a:cubicBezTo>
                  <a:cubicBezTo>
                    <a:pt x="198" y="291"/>
                    <a:pt x="197" y="291"/>
                    <a:pt x="198" y="293"/>
                  </a:cubicBezTo>
                  <a:cubicBezTo>
                    <a:pt x="198" y="293"/>
                    <a:pt x="198" y="293"/>
                    <a:pt x="198" y="293"/>
                  </a:cubicBezTo>
                  <a:cubicBezTo>
                    <a:pt x="199" y="296"/>
                    <a:pt x="198" y="298"/>
                    <a:pt x="199" y="300"/>
                  </a:cubicBezTo>
                  <a:cubicBezTo>
                    <a:pt x="199" y="299"/>
                    <a:pt x="199" y="299"/>
                    <a:pt x="199" y="299"/>
                  </a:cubicBezTo>
                  <a:cubicBezTo>
                    <a:pt x="200" y="302"/>
                    <a:pt x="200" y="302"/>
                    <a:pt x="200" y="302"/>
                  </a:cubicBezTo>
                  <a:cubicBezTo>
                    <a:pt x="200" y="300"/>
                    <a:pt x="200" y="301"/>
                    <a:pt x="200" y="301"/>
                  </a:cubicBezTo>
                  <a:cubicBezTo>
                    <a:pt x="200" y="299"/>
                    <a:pt x="200" y="302"/>
                    <a:pt x="200" y="300"/>
                  </a:cubicBezTo>
                  <a:cubicBezTo>
                    <a:pt x="200" y="300"/>
                    <a:pt x="200" y="297"/>
                    <a:pt x="200" y="298"/>
                  </a:cubicBezTo>
                  <a:cubicBezTo>
                    <a:pt x="201" y="301"/>
                    <a:pt x="201" y="301"/>
                    <a:pt x="201" y="301"/>
                  </a:cubicBezTo>
                  <a:cubicBezTo>
                    <a:pt x="201" y="302"/>
                    <a:pt x="201" y="299"/>
                    <a:pt x="201" y="300"/>
                  </a:cubicBezTo>
                  <a:cubicBezTo>
                    <a:pt x="201" y="301"/>
                    <a:pt x="201" y="301"/>
                    <a:pt x="201" y="301"/>
                  </a:cubicBezTo>
                  <a:cubicBezTo>
                    <a:pt x="202" y="301"/>
                    <a:pt x="203" y="301"/>
                    <a:pt x="204" y="297"/>
                  </a:cubicBezTo>
                  <a:cubicBezTo>
                    <a:pt x="204" y="298"/>
                    <a:pt x="204" y="299"/>
                    <a:pt x="205" y="300"/>
                  </a:cubicBezTo>
                  <a:cubicBezTo>
                    <a:pt x="205" y="299"/>
                    <a:pt x="205" y="298"/>
                    <a:pt x="205" y="298"/>
                  </a:cubicBezTo>
                  <a:cubicBezTo>
                    <a:pt x="205" y="300"/>
                    <a:pt x="205" y="300"/>
                    <a:pt x="205" y="300"/>
                  </a:cubicBezTo>
                  <a:cubicBezTo>
                    <a:pt x="206" y="301"/>
                    <a:pt x="206" y="299"/>
                    <a:pt x="206" y="298"/>
                  </a:cubicBezTo>
                  <a:cubicBezTo>
                    <a:pt x="206" y="299"/>
                    <a:pt x="206" y="299"/>
                    <a:pt x="206" y="299"/>
                  </a:cubicBezTo>
                  <a:cubicBezTo>
                    <a:pt x="207" y="300"/>
                    <a:pt x="207" y="298"/>
                    <a:pt x="207" y="298"/>
                  </a:cubicBezTo>
                  <a:cubicBezTo>
                    <a:pt x="207" y="299"/>
                    <a:pt x="207" y="299"/>
                    <a:pt x="207" y="299"/>
                  </a:cubicBezTo>
                  <a:cubicBezTo>
                    <a:pt x="207" y="298"/>
                    <a:pt x="207" y="298"/>
                    <a:pt x="207" y="298"/>
                  </a:cubicBezTo>
                  <a:cubicBezTo>
                    <a:pt x="207" y="297"/>
                    <a:pt x="207" y="297"/>
                    <a:pt x="207" y="299"/>
                  </a:cubicBezTo>
                  <a:cubicBezTo>
                    <a:pt x="208" y="298"/>
                    <a:pt x="208" y="298"/>
                    <a:pt x="208" y="298"/>
                  </a:cubicBezTo>
                  <a:cubicBezTo>
                    <a:pt x="208" y="299"/>
                    <a:pt x="208" y="299"/>
                    <a:pt x="209" y="298"/>
                  </a:cubicBezTo>
                  <a:cubicBezTo>
                    <a:pt x="209" y="298"/>
                    <a:pt x="209" y="297"/>
                    <a:pt x="209" y="296"/>
                  </a:cubicBezTo>
                  <a:cubicBezTo>
                    <a:pt x="209" y="293"/>
                    <a:pt x="209" y="296"/>
                    <a:pt x="209" y="295"/>
                  </a:cubicBezTo>
                  <a:cubicBezTo>
                    <a:pt x="209" y="297"/>
                    <a:pt x="209" y="297"/>
                    <a:pt x="209" y="297"/>
                  </a:cubicBezTo>
                  <a:cubicBezTo>
                    <a:pt x="209" y="300"/>
                    <a:pt x="210" y="298"/>
                    <a:pt x="211" y="299"/>
                  </a:cubicBezTo>
                  <a:cubicBezTo>
                    <a:pt x="211" y="297"/>
                    <a:pt x="211" y="297"/>
                    <a:pt x="211" y="297"/>
                  </a:cubicBezTo>
                  <a:cubicBezTo>
                    <a:pt x="211" y="300"/>
                    <a:pt x="212" y="297"/>
                    <a:pt x="212" y="299"/>
                  </a:cubicBezTo>
                  <a:cubicBezTo>
                    <a:pt x="213" y="298"/>
                    <a:pt x="213" y="295"/>
                    <a:pt x="214" y="295"/>
                  </a:cubicBezTo>
                  <a:cubicBezTo>
                    <a:pt x="214" y="293"/>
                    <a:pt x="213" y="298"/>
                    <a:pt x="213" y="299"/>
                  </a:cubicBezTo>
                  <a:cubicBezTo>
                    <a:pt x="213" y="298"/>
                    <a:pt x="214" y="298"/>
                    <a:pt x="214" y="298"/>
                  </a:cubicBezTo>
                  <a:cubicBezTo>
                    <a:pt x="214" y="298"/>
                    <a:pt x="214" y="298"/>
                    <a:pt x="214" y="298"/>
                  </a:cubicBezTo>
                  <a:cubicBezTo>
                    <a:pt x="214" y="297"/>
                    <a:pt x="215" y="296"/>
                    <a:pt x="215" y="297"/>
                  </a:cubicBezTo>
                  <a:cubicBezTo>
                    <a:pt x="214" y="298"/>
                    <a:pt x="214" y="298"/>
                    <a:pt x="214" y="298"/>
                  </a:cubicBezTo>
                  <a:cubicBezTo>
                    <a:pt x="215" y="298"/>
                    <a:pt x="214" y="299"/>
                    <a:pt x="215" y="299"/>
                  </a:cubicBezTo>
                  <a:cubicBezTo>
                    <a:pt x="215" y="297"/>
                    <a:pt x="215" y="298"/>
                    <a:pt x="216" y="297"/>
                  </a:cubicBezTo>
                  <a:cubicBezTo>
                    <a:pt x="215" y="298"/>
                    <a:pt x="215" y="298"/>
                    <a:pt x="215" y="298"/>
                  </a:cubicBezTo>
                  <a:cubicBezTo>
                    <a:pt x="216" y="296"/>
                    <a:pt x="216" y="296"/>
                    <a:pt x="216" y="296"/>
                  </a:cubicBezTo>
                  <a:cubicBezTo>
                    <a:pt x="216" y="297"/>
                    <a:pt x="216" y="297"/>
                    <a:pt x="216" y="297"/>
                  </a:cubicBezTo>
                  <a:cubicBezTo>
                    <a:pt x="215" y="299"/>
                    <a:pt x="215" y="299"/>
                    <a:pt x="215" y="299"/>
                  </a:cubicBezTo>
                  <a:cubicBezTo>
                    <a:pt x="215" y="300"/>
                    <a:pt x="216" y="297"/>
                    <a:pt x="216" y="297"/>
                  </a:cubicBezTo>
                  <a:cubicBezTo>
                    <a:pt x="217" y="296"/>
                    <a:pt x="216" y="297"/>
                    <a:pt x="216" y="298"/>
                  </a:cubicBezTo>
                  <a:cubicBezTo>
                    <a:pt x="216" y="298"/>
                    <a:pt x="216" y="297"/>
                    <a:pt x="216" y="298"/>
                  </a:cubicBezTo>
                  <a:cubicBezTo>
                    <a:pt x="215" y="299"/>
                    <a:pt x="216" y="298"/>
                    <a:pt x="215" y="299"/>
                  </a:cubicBezTo>
                  <a:cubicBezTo>
                    <a:pt x="215" y="299"/>
                    <a:pt x="216" y="297"/>
                    <a:pt x="216" y="298"/>
                  </a:cubicBezTo>
                  <a:cubicBezTo>
                    <a:pt x="216" y="298"/>
                    <a:pt x="217" y="298"/>
                    <a:pt x="216" y="299"/>
                  </a:cubicBezTo>
                  <a:cubicBezTo>
                    <a:pt x="216" y="298"/>
                    <a:pt x="216" y="299"/>
                    <a:pt x="217" y="298"/>
                  </a:cubicBezTo>
                  <a:cubicBezTo>
                    <a:pt x="217" y="298"/>
                    <a:pt x="217" y="297"/>
                    <a:pt x="217" y="296"/>
                  </a:cubicBezTo>
                  <a:cubicBezTo>
                    <a:pt x="218" y="296"/>
                    <a:pt x="218" y="296"/>
                    <a:pt x="218" y="296"/>
                  </a:cubicBezTo>
                  <a:cubicBezTo>
                    <a:pt x="217" y="297"/>
                    <a:pt x="217" y="297"/>
                    <a:pt x="217" y="297"/>
                  </a:cubicBezTo>
                  <a:cubicBezTo>
                    <a:pt x="218" y="296"/>
                    <a:pt x="218" y="297"/>
                    <a:pt x="218" y="296"/>
                  </a:cubicBezTo>
                  <a:cubicBezTo>
                    <a:pt x="217" y="298"/>
                    <a:pt x="217" y="298"/>
                    <a:pt x="217" y="298"/>
                  </a:cubicBezTo>
                  <a:cubicBezTo>
                    <a:pt x="218" y="297"/>
                    <a:pt x="218" y="297"/>
                    <a:pt x="219" y="297"/>
                  </a:cubicBezTo>
                  <a:cubicBezTo>
                    <a:pt x="218" y="298"/>
                    <a:pt x="216" y="300"/>
                    <a:pt x="216" y="300"/>
                  </a:cubicBezTo>
                  <a:cubicBezTo>
                    <a:pt x="218" y="299"/>
                    <a:pt x="218" y="299"/>
                    <a:pt x="218" y="299"/>
                  </a:cubicBezTo>
                  <a:cubicBezTo>
                    <a:pt x="218" y="299"/>
                    <a:pt x="218" y="299"/>
                    <a:pt x="217" y="300"/>
                  </a:cubicBezTo>
                  <a:cubicBezTo>
                    <a:pt x="217" y="301"/>
                    <a:pt x="220" y="296"/>
                    <a:pt x="220" y="298"/>
                  </a:cubicBezTo>
                  <a:cubicBezTo>
                    <a:pt x="218" y="299"/>
                    <a:pt x="218" y="299"/>
                    <a:pt x="218" y="300"/>
                  </a:cubicBezTo>
                  <a:cubicBezTo>
                    <a:pt x="219" y="299"/>
                    <a:pt x="219" y="299"/>
                    <a:pt x="219" y="299"/>
                  </a:cubicBezTo>
                  <a:cubicBezTo>
                    <a:pt x="219" y="298"/>
                    <a:pt x="218" y="300"/>
                    <a:pt x="219" y="299"/>
                  </a:cubicBezTo>
                  <a:cubicBezTo>
                    <a:pt x="219" y="298"/>
                    <a:pt x="219" y="298"/>
                    <a:pt x="220" y="298"/>
                  </a:cubicBezTo>
                  <a:cubicBezTo>
                    <a:pt x="217" y="301"/>
                    <a:pt x="219" y="300"/>
                    <a:pt x="218" y="301"/>
                  </a:cubicBezTo>
                  <a:cubicBezTo>
                    <a:pt x="220" y="300"/>
                    <a:pt x="219" y="301"/>
                    <a:pt x="219" y="301"/>
                  </a:cubicBezTo>
                  <a:cubicBezTo>
                    <a:pt x="217" y="302"/>
                    <a:pt x="220" y="301"/>
                    <a:pt x="218" y="302"/>
                  </a:cubicBezTo>
                  <a:cubicBezTo>
                    <a:pt x="221" y="300"/>
                    <a:pt x="221" y="300"/>
                    <a:pt x="221" y="300"/>
                  </a:cubicBezTo>
                  <a:cubicBezTo>
                    <a:pt x="219" y="301"/>
                    <a:pt x="224" y="299"/>
                    <a:pt x="222" y="300"/>
                  </a:cubicBezTo>
                  <a:cubicBezTo>
                    <a:pt x="221" y="301"/>
                    <a:pt x="220" y="301"/>
                    <a:pt x="220" y="301"/>
                  </a:cubicBezTo>
                  <a:cubicBezTo>
                    <a:pt x="217" y="303"/>
                    <a:pt x="222" y="301"/>
                    <a:pt x="219" y="302"/>
                  </a:cubicBezTo>
                  <a:cubicBezTo>
                    <a:pt x="223" y="301"/>
                    <a:pt x="223" y="301"/>
                    <a:pt x="223" y="301"/>
                  </a:cubicBezTo>
                  <a:cubicBezTo>
                    <a:pt x="222" y="302"/>
                    <a:pt x="221" y="302"/>
                    <a:pt x="220" y="303"/>
                  </a:cubicBezTo>
                  <a:cubicBezTo>
                    <a:pt x="221" y="302"/>
                    <a:pt x="221" y="302"/>
                    <a:pt x="221" y="303"/>
                  </a:cubicBezTo>
                  <a:cubicBezTo>
                    <a:pt x="220" y="303"/>
                    <a:pt x="220" y="303"/>
                    <a:pt x="220" y="303"/>
                  </a:cubicBezTo>
                  <a:cubicBezTo>
                    <a:pt x="219" y="303"/>
                    <a:pt x="220" y="303"/>
                    <a:pt x="221" y="303"/>
                  </a:cubicBezTo>
                  <a:cubicBezTo>
                    <a:pt x="219" y="303"/>
                    <a:pt x="221" y="304"/>
                    <a:pt x="219" y="304"/>
                  </a:cubicBezTo>
                  <a:cubicBezTo>
                    <a:pt x="222" y="304"/>
                    <a:pt x="218" y="304"/>
                    <a:pt x="222" y="304"/>
                  </a:cubicBezTo>
                  <a:cubicBezTo>
                    <a:pt x="221" y="304"/>
                    <a:pt x="221" y="304"/>
                    <a:pt x="221" y="304"/>
                  </a:cubicBezTo>
                  <a:cubicBezTo>
                    <a:pt x="222" y="304"/>
                    <a:pt x="223" y="304"/>
                    <a:pt x="224" y="305"/>
                  </a:cubicBezTo>
                  <a:cubicBezTo>
                    <a:pt x="222" y="305"/>
                    <a:pt x="222" y="305"/>
                    <a:pt x="222" y="305"/>
                  </a:cubicBezTo>
                  <a:cubicBezTo>
                    <a:pt x="221" y="305"/>
                    <a:pt x="221" y="305"/>
                    <a:pt x="221" y="305"/>
                  </a:cubicBezTo>
                  <a:cubicBezTo>
                    <a:pt x="221" y="305"/>
                    <a:pt x="221" y="304"/>
                    <a:pt x="221" y="304"/>
                  </a:cubicBezTo>
                  <a:cubicBezTo>
                    <a:pt x="221" y="304"/>
                    <a:pt x="221" y="305"/>
                    <a:pt x="221" y="305"/>
                  </a:cubicBezTo>
                  <a:cubicBezTo>
                    <a:pt x="219" y="305"/>
                    <a:pt x="221" y="305"/>
                    <a:pt x="220" y="305"/>
                  </a:cubicBezTo>
                  <a:cubicBezTo>
                    <a:pt x="222" y="305"/>
                    <a:pt x="220" y="305"/>
                    <a:pt x="221" y="305"/>
                  </a:cubicBezTo>
                  <a:cubicBezTo>
                    <a:pt x="221" y="305"/>
                    <a:pt x="221" y="305"/>
                    <a:pt x="221" y="305"/>
                  </a:cubicBezTo>
                  <a:cubicBezTo>
                    <a:pt x="221" y="306"/>
                    <a:pt x="222" y="306"/>
                    <a:pt x="222" y="306"/>
                  </a:cubicBezTo>
                  <a:cubicBezTo>
                    <a:pt x="222" y="306"/>
                    <a:pt x="221" y="305"/>
                    <a:pt x="221" y="305"/>
                  </a:cubicBezTo>
                  <a:cubicBezTo>
                    <a:pt x="222" y="305"/>
                    <a:pt x="222" y="305"/>
                    <a:pt x="222" y="305"/>
                  </a:cubicBezTo>
                  <a:cubicBezTo>
                    <a:pt x="223" y="306"/>
                    <a:pt x="223" y="306"/>
                    <a:pt x="223" y="306"/>
                  </a:cubicBezTo>
                  <a:cubicBezTo>
                    <a:pt x="223" y="306"/>
                    <a:pt x="222" y="306"/>
                    <a:pt x="222" y="306"/>
                  </a:cubicBezTo>
                  <a:cubicBezTo>
                    <a:pt x="222" y="306"/>
                    <a:pt x="221" y="306"/>
                    <a:pt x="222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0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7"/>
                    <a:pt x="221" y="307"/>
                    <a:pt x="222" y="307"/>
                  </a:cubicBezTo>
                  <a:cubicBezTo>
                    <a:pt x="222" y="307"/>
                    <a:pt x="221" y="307"/>
                    <a:pt x="221" y="307"/>
                  </a:cubicBezTo>
                  <a:cubicBezTo>
                    <a:pt x="221" y="307"/>
                    <a:pt x="221" y="307"/>
                    <a:pt x="221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8"/>
                    <a:pt x="222" y="308"/>
                    <a:pt x="222" y="309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8"/>
                    <a:pt x="222" y="308"/>
                    <a:pt x="222" y="309"/>
                  </a:cubicBezTo>
                  <a:cubicBezTo>
                    <a:pt x="222" y="310"/>
                    <a:pt x="222" y="309"/>
                    <a:pt x="222" y="309"/>
                  </a:cubicBezTo>
                  <a:cubicBezTo>
                    <a:pt x="222" y="310"/>
                    <a:pt x="222" y="312"/>
                    <a:pt x="222" y="311"/>
                  </a:cubicBezTo>
                  <a:cubicBezTo>
                    <a:pt x="222" y="311"/>
                    <a:pt x="222" y="311"/>
                    <a:pt x="222" y="311"/>
                  </a:cubicBezTo>
                  <a:cubicBezTo>
                    <a:pt x="222" y="311"/>
                    <a:pt x="222" y="312"/>
                    <a:pt x="221" y="312"/>
                  </a:cubicBezTo>
                  <a:cubicBezTo>
                    <a:pt x="221" y="311"/>
                    <a:pt x="221" y="311"/>
                    <a:pt x="221" y="310"/>
                  </a:cubicBezTo>
                  <a:cubicBezTo>
                    <a:pt x="221" y="308"/>
                    <a:pt x="221" y="309"/>
                    <a:pt x="220" y="309"/>
                  </a:cubicBezTo>
                  <a:cubicBezTo>
                    <a:pt x="220" y="310"/>
                    <a:pt x="220" y="310"/>
                    <a:pt x="220" y="310"/>
                  </a:cubicBezTo>
                  <a:cubicBezTo>
                    <a:pt x="220" y="311"/>
                    <a:pt x="220" y="309"/>
                    <a:pt x="220" y="309"/>
                  </a:cubicBezTo>
                  <a:cubicBezTo>
                    <a:pt x="219" y="314"/>
                    <a:pt x="219" y="314"/>
                    <a:pt x="219" y="314"/>
                  </a:cubicBezTo>
                  <a:cubicBezTo>
                    <a:pt x="219" y="313"/>
                    <a:pt x="219" y="311"/>
                    <a:pt x="219" y="310"/>
                  </a:cubicBezTo>
                  <a:cubicBezTo>
                    <a:pt x="219" y="311"/>
                    <a:pt x="218" y="314"/>
                    <a:pt x="217" y="315"/>
                  </a:cubicBezTo>
                  <a:cubicBezTo>
                    <a:pt x="217" y="315"/>
                    <a:pt x="216" y="316"/>
                    <a:pt x="216" y="316"/>
                  </a:cubicBezTo>
                  <a:cubicBezTo>
                    <a:pt x="216" y="314"/>
                    <a:pt x="216" y="316"/>
                    <a:pt x="216" y="315"/>
                  </a:cubicBezTo>
                  <a:cubicBezTo>
                    <a:pt x="216" y="313"/>
                    <a:pt x="216" y="313"/>
                    <a:pt x="216" y="313"/>
                  </a:cubicBezTo>
                  <a:cubicBezTo>
                    <a:pt x="217" y="313"/>
                    <a:pt x="217" y="311"/>
                    <a:pt x="217" y="310"/>
                  </a:cubicBezTo>
                  <a:cubicBezTo>
                    <a:pt x="217" y="311"/>
                    <a:pt x="216" y="309"/>
                    <a:pt x="216" y="309"/>
                  </a:cubicBezTo>
                  <a:cubicBezTo>
                    <a:pt x="215" y="312"/>
                    <a:pt x="215" y="310"/>
                    <a:pt x="214" y="313"/>
                  </a:cubicBezTo>
                  <a:cubicBezTo>
                    <a:pt x="214" y="313"/>
                    <a:pt x="214" y="311"/>
                    <a:pt x="214" y="310"/>
                  </a:cubicBezTo>
                  <a:cubicBezTo>
                    <a:pt x="213" y="311"/>
                    <a:pt x="213" y="310"/>
                    <a:pt x="212" y="310"/>
                  </a:cubicBezTo>
                  <a:cubicBezTo>
                    <a:pt x="213" y="310"/>
                    <a:pt x="213" y="310"/>
                    <a:pt x="213" y="310"/>
                  </a:cubicBezTo>
                  <a:cubicBezTo>
                    <a:pt x="212" y="310"/>
                    <a:pt x="211" y="309"/>
                    <a:pt x="210" y="312"/>
                  </a:cubicBezTo>
                  <a:cubicBezTo>
                    <a:pt x="211" y="310"/>
                    <a:pt x="211" y="310"/>
                    <a:pt x="211" y="310"/>
                  </a:cubicBezTo>
                  <a:cubicBezTo>
                    <a:pt x="210" y="309"/>
                    <a:pt x="210" y="313"/>
                    <a:pt x="209" y="312"/>
                  </a:cubicBezTo>
                  <a:cubicBezTo>
                    <a:pt x="210" y="310"/>
                    <a:pt x="210" y="310"/>
                    <a:pt x="210" y="310"/>
                  </a:cubicBezTo>
                  <a:cubicBezTo>
                    <a:pt x="209" y="312"/>
                    <a:pt x="209" y="309"/>
                    <a:pt x="208" y="311"/>
                  </a:cubicBezTo>
                  <a:cubicBezTo>
                    <a:pt x="209" y="310"/>
                    <a:pt x="209" y="310"/>
                    <a:pt x="209" y="310"/>
                  </a:cubicBezTo>
                  <a:cubicBezTo>
                    <a:pt x="208" y="310"/>
                    <a:pt x="208" y="310"/>
                    <a:pt x="207" y="311"/>
                  </a:cubicBezTo>
                  <a:cubicBezTo>
                    <a:pt x="208" y="309"/>
                    <a:pt x="208" y="309"/>
                    <a:pt x="208" y="309"/>
                  </a:cubicBezTo>
                  <a:cubicBezTo>
                    <a:pt x="208" y="308"/>
                    <a:pt x="207" y="311"/>
                    <a:pt x="207" y="311"/>
                  </a:cubicBezTo>
                  <a:cubicBezTo>
                    <a:pt x="207" y="310"/>
                    <a:pt x="207" y="309"/>
                    <a:pt x="207" y="309"/>
                  </a:cubicBezTo>
                  <a:cubicBezTo>
                    <a:pt x="206" y="310"/>
                    <a:pt x="206" y="310"/>
                    <a:pt x="205" y="311"/>
                  </a:cubicBezTo>
                  <a:cubicBezTo>
                    <a:pt x="206" y="309"/>
                    <a:pt x="206" y="309"/>
                    <a:pt x="206" y="309"/>
                  </a:cubicBezTo>
                  <a:cubicBezTo>
                    <a:pt x="203" y="308"/>
                    <a:pt x="201" y="307"/>
                    <a:pt x="199" y="309"/>
                  </a:cubicBezTo>
                  <a:cubicBezTo>
                    <a:pt x="199" y="306"/>
                    <a:pt x="199" y="308"/>
                    <a:pt x="199" y="306"/>
                  </a:cubicBezTo>
                  <a:cubicBezTo>
                    <a:pt x="199" y="308"/>
                    <a:pt x="199" y="306"/>
                    <a:pt x="198" y="307"/>
                  </a:cubicBezTo>
                  <a:close/>
                  <a:moveTo>
                    <a:pt x="221" y="306"/>
                  </a:moveTo>
                  <a:cubicBezTo>
                    <a:pt x="221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6"/>
                    <a:pt x="222" y="306"/>
                  </a:cubicBezTo>
                  <a:cubicBezTo>
                    <a:pt x="222" y="306"/>
                    <a:pt x="221" y="306"/>
                    <a:pt x="221" y="306"/>
                  </a:cubicBezTo>
                  <a:close/>
                  <a:moveTo>
                    <a:pt x="222" y="306"/>
                  </a:moveTo>
                  <a:cubicBezTo>
                    <a:pt x="222" y="306"/>
                    <a:pt x="222" y="306"/>
                    <a:pt x="222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2" y="306"/>
                    <a:pt x="222" y="306"/>
                    <a:pt x="222" y="306"/>
                  </a:cubicBezTo>
                  <a:close/>
                  <a:moveTo>
                    <a:pt x="222" y="307"/>
                  </a:move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lose/>
                  <a:moveTo>
                    <a:pt x="222" y="307"/>
                  </a:move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lose/>
                  <a:moveTo>
                    <a:pt x="222" y="307"/>
                  </a:moveTo>
                  <a:cubicBezTo>
                    <a:pt x="222" y="307"/>
                    <a:pt x="222" y="307"/>
                    <a:pt x="222" y="307"/>
                  </a:cubicBezTo>
                  <a:cubicBezTo>
                    <a:pt x="222" y="306"/>
                    <a:pt x="222" y="307"/>
                    <a:pt x="222" y="307"/>
                  </a:cubicBezTo>
                  <a:close/>
                  <a:moveTo>
                    <a:pt x="382" y="181"/>
                  </a:moveTo>
                  <a:cubicBezTo>
                    <a:pt x="383" y="179"/>
                    <a:pt x="383" y="179"/>
                    <a:pt x="383" y="179"/>
                  </a:cubicBezTo>
                  <a:cubicBezTo>
                    <a:pt x="384" y="180"/>
                    <a:pt x="384" y="181"/>
                    <a:pt x="384" y="182"/>
                  </a:cubicBezTo>
                  <a:cubicBezTo>
                    <a:pt x="385" y="180"/>
                    <a:pt x="387" y="181"/>
                    <a:pt x="387" y="180"/>
                  </a:cubicBezTo>
                  <a:cubicBezTo>
                    <a:pt x="388" y="180"/>
                    <a:pt x="387" y="181"/>
                    <a:pt x="387" y="181"/>
                  </a:cubicBezTo>
                  <a:cubicBezTo>
                    <a:pt x="388" y="181"/>
                    <a:pt x="391" y="180"/>
                    <a:pt x="392" y="181"/>
                  </a:cubicBezTo>
                  <a:cubicBezTo>
                    <a:pt x="391" y="182"/>
                    <a:pt x="391" y="182"/>
                    <a:pt x="391" y="182"/>
                  </a:cubicBezTo>
                  <a:cubicBezTo>
                    <a:pt x="393" y="184"/>
                    <a:pt x="393" y="186"/>
                    <a:pt x="393" y="188"/>
                  </a:cubicBezTo>
                  <a:cubicBezTo>
                    <a:pt x="389" y="186"/>
                    <a:pt x="384" y="185"/>
                    <a:pt x="380" y="183"/>
                  </a:cubicBezTo>
                  <a:cubicBezTo>
                    <a:pt x="381" y="183"/>
                    <a:pt x="382" y="183"/>
                    <a:pt x="382" y="181"/>
                  </a:cubicBezTo>
                  <a:close/>
                  <a:moveTo>
                    <a:pt x="262" y="151"/>
                  </a:moveTo>
                  <a:cubicBezTo>
                    <a:pt x="262" y="150"/>
                    <a:pt x="262" y="150"/>
                    <a:pt x="262" y="150"/>
                  </a:cubicBezTo>
                  <a:cubicBezTo>
                    <a:pt x="262" y="150"/>
                    <a:pt x="262" y="150"/>
                    <a:pt x="262" y="150"/>
                  </a:cubicBezTo>
                  <a:cubicBezTo>
                    <a:pt x="263" y="148"/>
                    <a:pt x="264" y="146"/>
                    <a:pt x="264" y="144"/>
                  </a:cubicBezTo>
                  <a:cubicBezTo>
                    <a:pt x="265" y="144"/>
                    <a:pt x="265" y="145"/>
                    <a:pt x="265" y="146"/>
                  </a:cubicBezTo>
                  <a:cubicBezTo>
                    <a:pt x="267" y="141"/>
                    <a:pt x="267" y="135"/>
                    <a:pt x="267" y="130"/>
                  </a:cubicBezTo>
                  <a:cubicBezTo>
                    <a:pt x="268" y="130"/>
                    <a:pt x="268" y="131"/>
                    <a:pt x="269" y="133"/>
                  </a:cubicBezTo>
                  <a:cubicBezTo>
                    <a:pt x="271" y="128"/>
                    <a:pt x="267" y="127"/>
                    <a:pt x="269" y="122"/>
                  </a:cubicBezTo>
                  <a:cubicBezTo>
                    <a:pt x="270" y="121"/>
                    <a:pt x="271" y="118"/>
                    <a:pt x="271" y="119"/>
                  </a:cubicBezTo>
                  <a:cubicBezTo>
                    <a:pt x="271" y="117"/>
                    <a:pt x="272" y="109"/>
                    <a:pt x="271" y="107"/>
                  </a:cubicBezTo>
                  <a:cubicBezTo>
                    <a:pt x="272" y="106"/>
                    <a:pt x="272" y="105"/>
                    <a:pt x="273" y="103"/>
                  </a:cubicBezTo>
                  <a:cubicBezTo>
                    <a:pt x="274" y="104"/>
                    <a:pt x="274" y="105"/>
                    <a:pt x="275" y="107"/>
                  </a:cubicBezTo>
                  <a:cubicBezTo>
                    <a:pt x="274" y="107"/>
                    <a:pt x="273" y="107"/>
                    <a:pt x="272" y="107"/>
                  </a:cubicBezTo>
                  <a:cubicBezTo>
                    <a:pt x="272" y="107"/>
                    <a:pt x="272" y="107"/>
                    <a:pt x="272" y="107"/>
                  </a:cubicBezTo>
                  <a:cubicBezTo>
                    <a:pt x="272" y="107"/>
                    <a:pt x="272" y="107"/>
                    <a:pt x="272" y="107"/>
                  </a:cubicBezTo>
                  <a:cubicBezTo>
                    <a:pt x="272" y="108"/>
                    <a:pt x="272" y="108"/>
                    <a:pt x="272" y="108"/>
                  </a:cubicBezTo>
                  <a:cubicBezTo>
                    <a:pt x="272" y="111"/>
                    <a:pt x="272" y="111"/>
                    <a:pt x="272" y="111"/>
                  </a:cubicBezTo>
                  <a:cubicBezTo>
                    <a:pt x="272" y="120"/>
                    <a:pt x="272" y="120"/>
                    <a:pt x="272" y="120"/>
                  </a:cubicBezTo>
                  <a:cubicBezTo>
                    <a:pt x="272" y="133"/>
                    <a:pt x="272" y="145"/>
                    <a:pt x="271" y="156"/>
                  </a:cubicBezTo>
                  <a:cubicBezTo>
                    <a:pt x="271" y="160"/>
                    <a:pt x="271" y="162"/>
                    <a:pt x="270" y="164"/>
                  </a:cubicBezTo>
                  <a:cubicBezTo>
                    <a:pt x="268" y="161"/>
                    <a:pt x="265" y="157"/>
                    <a:pt x="265" y="152"/>
                  </a:cubicBezTo>
                  <a:cubicBezTo>
                    <a:pt x="265" y="155"/>
                    <a:pt x="263" y="153"/>
                    <a:pt x="262" y="151"/>
                  </a:cubicBezTo>
                  <a:cubicBezTo>
                    <a:pt x="262" y="151"/>
                    <a:pt x="262" y="151"/>
                    <a:pt x="262" y="151"/>
                  </a:cubicBezTo>
                  <a:close/>
                  <a:moveTo>
                    <a:pt x="212" y="121"/>
                  </a:moveTo>
                  <a:cubicBezTo>
                    <a:pt x="212" y="118"/>
                    <a:pt x="212" y="116"/>
                    <a:pt x="213" y="114"/>
                  </a:cubicBezTo>
                  <a:cubicBezTo>
                    <a:pt x="215" y="119"/>
                    <a:pt x="215" y="127"/>
                    <a:pt x="213" y="134"/>
                  </a:cubicBezTo>
                  <a:cubicBezTo>
                    <a:pt x="212" y="129"/>
                    <a:pt x="211" y="125"/>
                    <a:pt x="212" y="121"/>
                  </a:cubicBezTo>
                  <a:close/>
                  <a:moveTo>
                    <a:pt x="191" y="185"/>
                  </a:moveTo>
                  <a:cubicBezTo>
                    <a:pt x="191" y="185"/>
                    <a:pt x="191" y="184"/>
                    <a:pt x="191" y="185"/>
                  </a:cubicBezTo>
                  <a:cubicBezTo>
                    <a:pt x="190" y="185"/>
                    <a:pt x="190" y="184"/>
                    <a:pt x="190" y="184"/>
                  </a:cubicBezTo>
                  <a:cubicBezTo>
                    <a:pt x="190" y="184"/>
                    <a:pt x="191" y="184"/>
                    <a:pt x="191" y="185"/>
                  </a:cubicBezTo>
                  <a:close/>
                  <a:moveTo>
                    <a:pt x="148" y="192"/>
                  </a:moveTo>
                  <a:cubicBezTo>
                    <a:pt x="148" y="191"/>
                    <a:pt x="148" y="192"/>
                    <a:pt x="148" y="192"/>
                  </a:cubicBezTo>
                  <a:cubicBezTo>
                    <a:pt x="148" y="192"/>
                    <a:pt x="148" y="192"/>
                    <a:pt x="148" y="191"/>
                  </a:cubicBezTo>
                  <a:cubicBezTo>
                    <a:pt x="148" y="191"/>
                    <a:pt x="148" y="192"/>
                    <a:pt x="148" y="192"/>
                  </a:cubicBezTo>
                  <a:close/>
                  <a:moveTo>
                    <a:pt x="134" y="148"/>
                  </a:moveTo>
                  <a:cubicBezTo>
                    <a:pt x="136" y="149"/>
                    <a:pt x="136" y="149"/>
                    <a:pt x="136" y="149"/>
                  </a:cubicBezTo>
                  <a:cubicBezTo>
                    <a:pt x="135" y="142"/>
                    <a:pt x="136" y="133"/>
                    <a:pt x="139" y="125"/>
                  </a:cubicBezTo>
                  <a:cubicBezTo>
                    <a:pt x="140" y="124"/>
                    <a:pt x="140" y="124"/>
                    <a:pt x="140" y="124"/>
                  </a:cubicBezTo>
                  <a:cubicBezTo>
                    <a:pt x="140" y="124"/>
                    <a:pt x="140" y="124"/>
                    <a:pt x="139" y="124"/>
                  </a:cubicBezTo>
                  <a:cubicBezTo>
                    <a:pt x="140" y="123"/>
                    <a:pt x="140" y="123"/>
                    <a:pt x="140" y="122"/>
                  </a:cubicBezTo>
                  <a:cubicBezTo>
                    <a:pt x="140" y="121"/>
                    <a:pt x="141" y="120"/>
                    <a:pt x="141" y="120"/>
                  </a:cubicBezTo>
                  <a:cubicBezTo>
                    <a:pt x="142" y="120"/>
                    <a:pt x="142" y="121"/>
                    <a:pt x="142" y="120"/>
                  </a:cubicBezTo>
                  <a:cubicBezTo>
                    <a:pt x="142" y="119"/>
                    <a:pt x="144" y="118"/>
                    <a:pt x="145" y="117"/>
                  </a:cubicBezTo>
                  <a:cubicBezTo>
                    <a:pt x="146" y="117"/>
                    <a:pt x="147" y="118"/>
                    <a:pt x="149" y="118"/>
                  </a:cubicBezTo>
                  <a:cubicBezTo>
                    <a:pt x="142" y="122"/>
                    <a:pt x="144" y="121"/>
                    <a:pt x="149" y="118"/>
                  </a:cubicBezTo>
                  <a:cubicBezTo>
                    <a:pt x="149" y="118"/>
                    <a:pt x="150" y="119"/>
                    <a:pt x="151" y="119"/>
                  </a:cubicBezTo>
                  <a:cubicBezTo>
                    <a:pt x="151" y="121"/>
                    <a:pt x="151" y="121"/>
                    <a:pt x="151" y="121"/>
                  </a:cubicBezTo>
                  <a:cubicBezTo>
                    <a:pt x="152" y="121"/>
                    <a:pt x="154" y="120"/>
                    <a:pt x="155" y="120"/>
                  </a:cubicBezTo>
                  <a:cubicBezTo>
                    <a:pt x="155" y="123"/>
                    <a:pt x="154" y="119"/>
                    <a:pt x="153" y="121"/>
                  </a:cubicBezTo>
                  <a:cubicBezTo>
                    <a:pt x="155" y="129"/>
                    <a:pt x="153" y="139"/>
                    <a:pt x="153" y="149"/>
                  </a:cubicBezTo>
                  <a:cubicBezTo>
                    <a:pt x="154" y="151"/>
                    <a:pt x="154" y="153"/>
                    <a:pt x="155" y="153"/>
                  </a:cubicBezTo>
                  <a:cubicBezTo>
                    <a:pt x="152" y="164"/>
                    <a:pt x="154" y="178"/>
                    <a:pt x="149" y="185"/>
                  </a:cubicBezTo>
                  <a:cubicBezTo>
                    <a:pt x="153" y="184"/>
                    <a:pt x="150" y="189"/>
                    <a:pt x="149" y="191"/>
                  </a:cubicBezTo>
                  <a:cubicBezTo>
                    <a:pt x="148" y="189"/>
                    <a:pt x="146" y="186"/>
                    <a:pt x="144" y="183"/>
                  </a:cubicBezTo>
                  <a:cubicBezTo>
                    <a:pt x="143" y="180"/>
                    <a:pt x="140" y="179"/>
                    <a:pt x="140" y="174"/>
                  </a:cubicBezTo>
                  <a:cubicBezTo>
                    <a:pt x="141" y="170"/>
                    <a:pt x="137" y="163"/>
                    <a:pt x="137" y="158"/>
                  </a:cubicBezTo>
                  <a:cubicBezTo>
                    <a:pt x="136" y="160"/>
                    <a:pt x="133" y="153"/>
                    <a:pt x="134" y="148"/>
                  </a:cubicBezTo>
                  <a:close/>
                  <a:moveTo>
                    <a:pt x="65" y="183"/>
                  </a:moveTo>
                  <a:cubicBezTo>
                    <a:pt x="65" y="185"/>
                    <a:pt x="63" y="186"/>
                    <a:pt x="63" y="187"/>
                  </a:cubicBezTo>
                  <a:cubicBezTo>
                    <a:pt x="63" y="187"/>
                    <a:pt x="63" y="187"/>
                    <a:pt x="63" y="187"/>
                  </a:cubicBezTo>
                  <a:cubicBezTo>
                    <a:pt x="64" y="186"/>
                    <a:pt x="64" y="186"/>
                    <a:pt x="63" y="186"/>
                  </a:cubicBezTo>
                  <a:cubicBezTo>
                    <a:pt x="63" y="184"/>
                    <a:pt x="63" y="184"/>
                    <a:pt x="63" y="184"/>
                  </a:cubicBezTo>
                  <a:cubicBezTo>
                    <a:pt x="64" y="183"/>
                    <a:pt x="65" y="183"/>
                    <a:pt x="65" y="183"/>
                  </a:cubicBezTo>
                  <a:close/>
                  <a:moveTo>
                    <a:pt x="63" y="185"/>
                  </a:moveTo>
                  <a:cubicBezTo>
                    <a:pt x="63" y="185"/>
                    <a:pt x="63" y="186"/>
                    <a:pt x="63" y="186"/>
                  </a:cubicBezTo>
                  <a:cubicBezTo>
                    <a:pt x="62" y="186"/>
                    <a:pt x="62" y="186"/>
                    <a:pt x="63" y="185"/>
                  </a:cubicBezTo>
                  <a:close/>
                  <a:moveTo>
                    <a:pt x="62" y="188"/>
                  </a:moveTo>
                  <a:cubicBezTo>
                    <a:pt x="62" y="188"/>
                    <a:pt x="62" y="188"/>
                    <a:pt x="63" y="187"/>
                  </a:cubicBezTo>
                  <a:cubicBezTo>
                    <a:pt x="63" y="190"/>
                    <a:pt x="64" y="192"/>
                    <a:pt x="64" y="196"/>
                  </a:cubicBezTo>
                  <a:cubicBezTo>
                    <a:pt x="62" y="197"/>
                    <a:pt x="62" y="192"/>
                    <a:pt x="62" y="188"/>
                  </a:cubicBezTo>
                  <a:close/>
                  <a:moveTo>
                    <a:pt x="16" y="210"/>
                  </a:moveTo>
                  <a:cubicBezTo>
                    <a:pt x="16" y="210"/>
                    <a:pt x="16" y="210"/>
                    <a:pt x="16" y="210"/>
                  </a:cubicBezTo>
                  <a:cubicBezTo>
                    <a:pt x="16" y="210"/>
                    <a:pt x="16" y="210"/>
                    <a:pt x="16" y="210"/>
                  </a:cubicBezTo>
                  <a:cubicBezTo>
                    <a:pt x="16" y="210"/>
                    <a:pt x="16" y="210"/>
                    <a:pt x="16" y="210"/>
                  </a:cubicBezTo>
                  <a:close/>
                  <a:moveTo>
                    <a:pt x="17" y="208"/>
                  </a:moveTo>
                  <a:cubicBezTo>
                    <a:pt x="17" y="208"/>
                    <a:pt x="17" y="208"/>
                    <a:pt x="17" y="207"/>
                  </a:cubicBezTo>
                  <a:cubicBezTo>
                    <a:pt x="17" y="207"/>
                    <a:pt x="17" y="206"/>
                    <a:pt x="18" y="206"/>
                  </a:cubicBezTo>
                  <a:cubicBezTo>
                    <a:pt x="18" y="207"/>
                    <a:pt x="18" y="207"/>
                    <a:pt x="18" y="208"/>
                  </a:cubicBezTo>
                  <a:cubicBezTo>
                    <a:pt x="18" y="208"/>
                    <a:pt x="18" y="208"/>
                    <a:pt x="17" y="208"/>
                  </a:cubicBezTo>
                  <a:close/>
                  <a:moveTo>
                    <a:pt x="18" y="212"/>
                  </a:move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lose/>
                  <a:moveTo>
                    <a:pt x="19" y="213"/>
                  </a:move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lose/>
                  <a:moveTo>
                    <a:pt x="20" y="214"/>
                  </a:moveTo>
                  <a:cubicBezTo>
                    <a:pt x="20" y="214"/>
                    <a:pt x="20" y="214"/>
                    <a:pt x="20" y="214"/>
                  </a:cubicBezTo>
                  <a:cubicBezTo>
                    <a:pt x="20" y="214"/>
                    <a:pt x="20" y="214"/>
                    <a:pt x="20" y="214"/>
                  </a:cubicBezTo>
                  <a:cubicBezTo>
                    <a:pt x="20" y="214"/>
                    <a:pt x="20" y="214"/>
                    <a:pt x="21" y="214"/>
                  </a:cubicBezTo>
                  <a:cubicBezTo>
                    <a:pt x="21" y="214"/>
                    <a:pt x="20" y="214"/>
                    <a:pt x="20" y="214"/>
                  </a:cubicBezTo>
                  <a:close/>
                  <a:moveTo>
                    <a:pt x="21" y="217"/>
                  </a:moveTo>
                  <a:cubicBezTo>
                    <a:pt x="21" y="216"/>
                    <a:pt x="21" y="216"/>
                    <a:pt x="21" y="216"/>
                  </a:cubicBezTo>
                  <a:cubicBezTo>
                    <a:pt x="22" y="216"/>
                    <a:pt x="22" y="216"/>
                    <a:pt x="22" y="216"/>
                  </a:cubicBezTo>
                  <a:cubicBezTo>
                    <a:pt x="22" y="216"/>
                    <a:pt x="21" y="216"/>
                    <a:pt x="21" y="217"/>
                  </a:cubicBezTo>
                  <a:close/>
                  <a:moveTo>
                    <a:pt x="21" y="214"/>
                  </a:move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0" y="214"/>
                    <a:pt x="20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2" y="214"/>
                    <a:pt x="22" y="214"/>
                    <a:pt x="22" y="214"/>
                  </a:cubicBezTo>
                  <a:lnTo>
                    <a:pt x="21" y="214"/>
                  </a:lnTo>
                  <a:close/>
                  <a:moveTo>
                    <a:pt x="122" y="297"/>
                  </a:moveTo>
                  <a:cubicBezTo>
                    <a:pt x="122" y="297"/>
                    <a:pt x="122" y="297"/>
                    <a:pt x="122" y="297"/>
                  </a:cubicBezTo>
                  <a:cubicBezTo>
                    <a:pt x="122" y="297"/>
                    <a:pt x="122" y="297"/>
                    <a:pt x="122" y="297"/>
                  </a:cubicBezTo>
                  <a:close/>
                  <a:moveTo>
                    <a:pt x="123" y="297"/>
                  </a:moveTo>
                  <a:cubicBezTo>
                    <a:pt x="122" y="298"/>
                    <a:pt x="122" y="297"/>
                    <a:pt x="122" y="297"/>
                  </a:cubicBezTo>
                  <a:cubicBezTo>
                    <a:pt x="122" y="297"/>
                    <a:pt x="122" y="297"/>
                    <a:pt x="123" y="297"/>
                  </a:cubicBezTo>
                  <a:cubicBezTo>
                    <a:pt x="123" y="297"/>
                    <a:pt x="123" y="297"/>
                    <a:pt x="123" y="297"/>
                  </a:cubicBezTo>
                  <a:close/>
                  <a:moveTo>
                    <a:pt x="213" y="429"/>
                  </a:moveTo>
                  <a:cubicBezTo>
                    <a:pt x="213" y="429"/>
                    <a:pt x="213" y="429"/>
                    <a:pt x="213" y="429"/>
                  </a:cubicBezTo>
                  <a:cubicBezTo>
                    <a:pt x="213" y="429"/>
                    <a:pt x="213" y="429"/>
                    <a:pt x="213" y="429"/>
                  </a:cubicBezTo>
                  <a:cubicBezTo>
                    <a:pt x="213" y="429"/>
                    <a:pt x="213" y="429"/>
                    <a:pt x="213" y="429"/>
                  </a:cubicBezTo>
                  <a:cubicBezTo>
                    <a:pt x="213" y="429"/>
                    <a:pt x="213" y="429"/>
                    <a:pt x="213" y="4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569" name="Freeform 437"/>
            <p:cNvSpPr>
              <a:spLocks/>
            </p:cNvSpPr>
            <p:nvPr/>
          </p:nvSpPr>
          <p:spPr bwMode="auto">
            <a:xfrm>
              <a:off x="9994900" y="4794250"/>
              <a:ext cx="7937" cy="4763"/>
            </a:xfrm>
            <a:custGeom>
              <a:avLst/>
              <a:gdLst>
                <a:gd name="T0" fmla="*/ 1 w 2"/>
                <a:gd name="T1" fmla="*/ 0 h 1"/>
                <a:gd name="T2" fmla="*/ 2 w 2"/>
                <a:gd name="T3" fmla="*/ 0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0"/>
                    <a:pt x="1" y="1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570" name="Freeform 438"/>
            <p:cNvSpPr>
              <a:spLocks/>
            </p:cNvSpPr>
            <p:nvPr/>
          </p:nvSpPr>
          <p:spPr bwMode="auto">
            <a:xfrm>
              <a:off x="10002838" y="4794250"/>
              <a:ext cx="6350" cy="7938"/>
            </a:xfrm>
            <a:custGeom>
              <a:avLst/>
              <a:gdLst>
                <a:gd name="T0" fmla="*/ 1 w 2"/>
                <a:gd name="T1" fmla="*/ 2 h 2"/>
                <a:gd name="T2" fmla="*/ 2 w 2"/>
                <a:gd name="T3" fmla="*/ 1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2" y="1"/>
                    <a:pt x="2" y="1"/>
                  </a:cubicBezTo>
                  <a:cubicBezTo>
                    <a:pt x="0" y="0"/>
                    <a:pt x="2" y="2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571" name="Freeform 439"/>
            <p:cNvSpPr>
              <a:spLocks/>
            </p:cNvSpPr>
            <p:nvPr/>
          </p:nvSpPr>
          <p:spPr bwMode="auto">
            <a:xfrm>
              <a:off x="10387013" y="4486275"/>
              <a:ext cx="6350" cy="3175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572" name="Freeform 440"/>
            <p:cNvSpPr>
              <a:spLocks/>
            </p:cNvSpPr>
            <p:nvPr/>
          </p:nvSpPr>
          <p:spPr bwMode="auto">
            <a:xfrm>
              <a:off x="10431463" y="4527550"/>
              <a:ext cx="7937" cy="0"/>
            </a:xfrm>
            <a:custGeom>
              <a:avLst/>
              <a:gdLst>
                <a:gd name="T0" fmla="*/ 0 w 5"/>
                <a:gd name="T1" fmla="*/ 0 w 5"/>
                <a:gd name="T2" fmla="*/ 5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573" name="Freeform 441"/>
            <p:cNvSpPr>
              <a:spLocks/>
            </p:cNvSpPr>
            <p:nvPr/>
          </p:nvSpPr>
          <p:spPr bwMode="auto">
            <a:xfrm>
              <a:off x="10055225" y="3929063"/>
              <a:ext cx="3175" cy="7938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1 h 2"/>
                <a:gd name="T4" fmla="*/ 0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1" y="0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574" name="Freeform 442"/>
            <p:cNvSpPr>
              <a:spLocks/>
            </p:cNvSpPr>
            <p:nvPr/>
          </p:nvSpPr>
          <p:spPr bwMode="auto">
            <a:xfrm>
              <a:off x="10272713" y="4711700"/>
              <a:ext cx="4762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575" name="Freeform 443"/>
            <p:cNvSpPr>
              <a:spLocks/>
            </p:cNvSpPr>
            <p:nvPr/>
          </p:nvSpPr>
          <p:spPr bwMode="auto">
            <a:xfrm>
              <a:off x="10269538" y="4673600"/>
              <a:ext cx="7937" cy="4763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0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0" y="1"/>
                    <a:pt x="1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576" name="Freeform 444"/>
            <p:cNvSpPr>
              <a:spLocks/>
            </p:cNvSpPr>
            <p:nvPr/>
          </p:nvSpPr>
          <p:spPr bwMode="auto">
            <a:xfrm>
              <a:off x="10266363" y="4662488"/>
              <a:ext cx="3175" cy="476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577" name="Freeform 445"/>
            <p:cNvSpPr>
              <a:spLocks/>
            </p:cNvSpPr>
            <p:nvPr/>
          </p:nvSpPr>
          <p:spPr bwMode="auto">
            <a:xfrm>
              <a:off x="10261600" y="4708525"/>
              <a:ext cx="7937" cy="3175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2" y="1"/>
                    <a:pt x="1" y="0"/>
                    <a:pt x="2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578" name="Freeform 446"/>
            <p:cNvSpPr>
              <a:spLocks/>
            </p:cNvSpPr>
            <p:nvPr/>
          </p:nvSpPr>
          <p:spPr bwMode="auto">
            <a:xfrm>
              <a:off x="10220325" y="4818063"/>
              <a:ext cx="7937" cy="3175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0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0"/>
                    <a:pt x="1" y="1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579" name="Freeform 447"/>
            <p:cNvSpPr>
              <a:spLocks/>
            </p:cNvSpPr>
            <p:nvPr/>
          </p:nvSpPr>
          <p:spPr bwMode="auto">
            <a:xfrm>
              <a:off x="10118725" y="4005263"/>
              <a:ext cx="7937" cy="0"/>
            </a:xfrm>
            <a:custGeom>
              <a:avLst/>
              <a:gdLst>
                <a:gd name="T0" fmla="*/ 0 w 5"/>
                <a:gd name="T1" fmla="*/ 0 w 5"/>
                <a:gd name="T2" fmla="*/ 5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580" name="Freeform 448"/>
            <p:cNvSpPr>
              <a:spLocks/>
            </p:cNvSpPr>
            <p:nvPr/>
          </p:nvSpPr>
          <p:spPr bwMode="auto">
            <a:xfrm>
              <a:off x="10255250" y="4745038"/>
              <a:ext cx="6350" cy="0"/>
            </a:xfrm>
            <a:custGeom>
              <a:avLst/>
              <a:gdLst>
                <a:gd name="T0" fmla="*/ 1 w 2"/>
                <a:gd name="T1" fmla="*/ 2 w 2"/>
                <a:gd name="T2" fmla="*/ 1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581" name="Freeform 449"/>
            <p:cNvSpPr>
              <a:spLocks/>
            </p:cNvSpPr>
            <p:nvPr/>
          </p:nvSpPr>
          <p:spPr bwMode="auto">
            <a:xfrm>
              <a:off x="10220325" y="4810125"/>
              <a:ext cx="11112" cy="3175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0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582" name="Freeform 450"/>
            <p:cNvSpPr>
              <a:spLocks/>
            </p:cNvSpPr>
            <p:nvPr/>
          </p:nvSpPr>
          <p:spPr bwMode="auto">
            <a:xfrm>
              <a:off x="10261600" y="474186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583" name="Freeform 451"/>
            <p:cNvSpPr>
              <a:spLocks/>
            </p:cNvSpPr>
            <p:nvPr/>
          </p:nvSpPr>
          <p:spPr bwMode="auto">
            <a:xfrm>
              <a:off x="10258425" y="4730750"/>
              <a:ext cx="7937" cy="3175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584" name="Freeform 452"/>
            <p:cNvSpPr>
              <a:spLocks/>
            </p:cNvSpPr>
            <p:nvPr/>
          </p:nvSpPr>
          <p:spPr bwMode="auto">
            <a:xfrm>
              <a:off x="10258425" y="4738688"/>
              <a:ext cx="14287" cy="3175"/>
            </a:xfrm>
            <a:custGeom>
              <a:avLst/>
              <a:gdLst>
                <a:gd name="T0" fmla="*/ 0 w 4"/>
                <a:gd name="T1" fmla="*/ 1 h 1"/>
                <a:gd name="T2" fmla="*/ 1 w 4"/>
                <a:gd name="T3" fmla="*/ 1 h 1"/>
                <a:gd name="T4" fmla="*/ 2 w 4"/>
                <a:gd name="T5" fmla="*/ 0 h 1"/>
                <a:gd name="T6" fmla="*/ 4 w 4"/>
                <a:gd name="T7" fmla="*/ 0 h 1"/>
                <a:gd name="T8" fmla="*/ 0 w 4"/>
                <a:gd name="T9" fmla="*/ 1 h 1"/>
                <a:gd name="T10" fmla="*/ 0 w 4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3" y="0"/>
                    <a:pt x="2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767436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文本框 41"/>
          <p:cNvSpPr txBox="1"/>
          <p:nvPr/>
        </p:nvSpPr>
        <p:spPr>
          <a:xfrm>
            <a:off x="2123728" y="1419622"/>
            <a:ext cx="525658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800" dirty="0" smtClean="0">
                <a:blipFill>
                  <a:blip r:embed="rId3"/>
                  <a:stretch>
                    <a:fillRect/>
                  </a:stretch>
                </a:blipFill>
                <a:latin typeface="inpin heiti" charset="-122"/>
                <a:ea typeface="inpin heiti" charset="-122"/>
              </a:rPr>
              <a:t>再见</a:t>
            </a:r>
            <a:endParaRPr lang="zh-CN" altLang="en-US" sz="13800" dirty="0">
              <a:blipFill>
                <a:blip r:embed="rId3"/>
                <a:stretch>
                  <a:fillRect/>
                </a:stretch>
              </a:blipFill>
              <a:latin typeface="inpin heiti" charset="-122"/>
              <a:ea typeface="inpin heiti" charset="-122"/>
            </a:endParaRPr>
          </a:p>
        </p:txBody>
      </p:sp>
      <p:grpSp>
        <p:nvGrpSpPr>
          <p:cNvPr id="2" name="组合 48"/>
          <p:cNvGrpSpPr/>
          <p:nvPr/>
        </p:nvGrpSpPr>
        <p:grpSpPr>
          <a:xfrm rot="19776565">
            <a:off x="7125317" y="2901731"/>
            <a:ext cx="2269232" cy="2650774"/>
            <a:chOff x="8907463" y="2051050"/>
            <a:chExt cx="2879724" cy="3363913"/>
          </a:xfrm>
        </p:grpSpPr>
        <p:grpSp>
          <p:nvGrpSpPr>
            <p:cNvPr id="3" name="Group 205"/>
            <p:cNvGrpSpPr>
              <a:grpSpLocks/>
            </p:cNvGrpSpPr>
            <p:nvPr/>
          </p:nvGrpSpPr>
          <p:grpSpPr bwMode="auto">
            <a:xfrm>
              <a:off x="8907463" y="2051050"/>
              <a:ext cx="2879724" cy="2844800"/>
              <a:chOff x="5611" y="1292"/>
              <a:chExt cx="1814" cy="1792"/>
            </a:xfrm>
          </p:grpSpPr>
          <p:sp>
            <p:nvSpPr>
              <p:cNvPr id="335" name="Freeform 5"/>
              <p:cNvSpPr>
                <a:spLocks/>
              </p:cNvSpPr>
              <p:nvPr/>
            </p:nvSpPr>
            <p:spPr bwMode="auto">
              <a:xfrm>
                <a:off x="6199" y="2286"/>
                <a:ext cx="14" cy="0"/>
              </a:xfrm>
              <a:custGeom>
                <a:avLst/>
                <a:gdLst>
                  <a:gd name="T0" fmla="*/ 0 w 6"/>
                  <a:gd name="T1" fmla="*/ 6 w 6"/>
                  <a:gd name="T2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cubicBezTo>
                      <a:pt x="1" y="0"/>
                      <a:pt x="3" y="0"/>
                      <a:pt x="6" y="0"/>
                    </a:cubicBezTo>
                    <a:cubicBezTo>
                      <a:pt x="3" y="0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36" name="Freeform 6"/>
              <p:cNvSpPr>
                <a:spLocks/>
              </p:cNvSpPr>
              <p:nvPr/>
            </p:nvSpPr>
            <p:spPr bwMode="auto">
              <a:xfrm>
                <a:off x="6163" y="2051"/>
                <a:ext cx="5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0 w 2"/>
                  <a:gd name="T4" fmla="*/ 2 w 2"/>
                  <a:gd name="T5" fmla="*/ 2 w 2"/>
                  <a:gd name="T6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37" name="Freeform 7"/>
              <p:cNvSpPr>
                <a:spLocks/>
              </p:cNvSpPr>
              <p:nvPr/>
            </p:nvSpPr>
            <p:spPr bwMode="auto">
              <a:xfrm>
                <a:off x="6206" y="2063"/>
                <a:ext cx="0" cy="5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38" name="Freeform 8"/>
              <p:cNvSpPr>
                <a:spLocks/>
              </p:cNvSpPr>
              <p:nvPr/>
            </p:nvSpPr>
            <p:spPr bwMode="auto">
              <a:xfrm>
                <a:off x="6151" y="2051"/>
                <a:ext cx="7" cy="0"/>
              </a:xfrm>
              <a:custGeom>
                <a:avLst/>
                <a:gdLst>
                  <a:gd name="T0" fmla="*/ 3 w 3"/>
                  <a:gd name="T1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cubicBezTo>
                      <a:pt x="0" y="0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39" name="Freeform 9"/>
              <p:cNvSpPr>
                <a:spLocks/>
              </p:cNvSpPr>
              <p:nvPr/>
            </p:nvSpPr>
            <p:spPr bwMode="auto">
              <a:xfrm>
                <a:off x="6436" y="2511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40" name="Freeform 10"/>
              <p:cNvSpPr>
                <a:spLocks/>
              </p:cNvSpPr>
              <p:nvPr/>
            </p:nvSpPr>
            <p:spPr bwMode="auto">
              <a:xfrm>
                <a:off x="6237" y="2404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41" name="Freeform 11"/>
              <p:cNvSpPr>
                <a:spLocks/>
              </p:cNvSpPr>
              <p:nvPr/>
            </p:nvSpPr>
            <p:spPr bwMode="auto">
              <a:xfrm>
                <a:off x="6132" y="2342"/>
                <a:ext cx="3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42" name="Freeform 12"/>
              <p:cNvSpPr>
                <a:spLocks/>
              </p:cNvSpPr>
              <p:nvPr/>
            </p:nvSpPr>
            <p:spPr bwMode="auto">
              <a:xfrm>
                <a:off x="6201" y="2053"/>
                <a:ext cx="10" cy="10"/>
              </a:xfrm>
              <a:custGeom>
                <a:avLst/>
                <a:gdLst>
                  <a:gd name="T0" fmla="*/ 1 w 4"/>
                  <a:gd name="T1" fmla="*/ 1 h 4"/>
                  <a:gd name="T2" fmla="*/ 1 w 4"/>
                  <a:gd name="T3" fmla="*/ 2 h 4"/>
                  <a:gd name="T4" fmla="*/ 0 w 4"/>
                  <a:gd name="T5" fmla="*/ 2 h 4"/>
                  <a:gd name="T6" fmla="*/ 2 w 4"/>
                  <a:gd name="T7" fmla="*/ 4 h 4"/>
                  <a:gd name="T8" fmla="*/ 2 w 4"/>
                  <a:gd name="T9" fmla="*/ 2 h 4"/>
                  <a:gd name="T10" fmla="*/ 3 w 4"/>
                  <a:gd name="T11" fmla="*/ 1 h 4"/>
                  <a:gd name="T12" fmla="*/ 4 w 4"/>
                  <a:gd name="T13" fmla="*/ 0 h 4"/>
                  <a:gd name="T14" fmla="*/ 4 w 4"/>
                  <a:gd name="T15" fmla="*/ 0 h 4"/>
                  <a:gd name="T16" fmla="*/ 4 w 4"/>
                  <a:gd name="T17" fmla="*/ 0 h 4"/>
                  <a:gd name="T18" fmla="*/ 2 w 4"/>
                  <a:gd name="T19" fmla="*/ 0 h 4"/>
                  <a:gd name="T20" fmla="*/ 2 w 4"/>
                  <a:gd name="T21" fmla="*/ 0 h 4"/>
                  <a:gd name="T22" fmla="*/ 1 w 4"/>
                  <a:gd name="T2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4">
                    <a:moveTo>
                      <a:pt x="1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1" y="2"/>
                      <a:pt x="2" y="3"/>
                      <a:pt x="2" y="4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43" name="Freeform 13"/>
              <p:cNvSpPr>
                <a:spLocks/>
              </p:cNvSpPr>
              <p:nvPr/>
            </p:nvSpPr>
            <p:spPr bwMode="auto">
              <a:xfrm>
                <a:off x="6554" y="2075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44" name="Freeform 14"/>
              <p:cNvSpPr>
                <a:spLocks/>
              </p:cNvSpPr>
              <p:nvPr/>
            </p:nvSpPr>
            <p:spPr bwMode="auto">
              <a:xfrm>
                <a:off x="6424" y="1918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1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45" name="Freeform 15"/>
              <p:cNvSpPr>
                <a:spLocks/>
              </p:cNvSpPr>
              <p:nvPr/>
            </p:nvSpPr>
            <p:spPr bwMode="auto">
              <a:xfrm>
                <a:off x="6464" y="2700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46" name="Freeform 16"/>
              <p:cNvSpPr>
                <a:spLocks/>
              </p:cNvSpPr>
              <p:nvPr/>
            </p:nvSpPr>
            <p:spPr bwMode="auto">
              <a:xfrm>
                <a:off x="6573" y="2781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47" name="Freeform 17"/>
              <p:cNvSpPr>
                <a:spLocks/>
              </p:cNvSpPr>
              <p:nvPr/>
            </p:nvSpPr>
            <p:spPr bwMode="auto">
              <a:xfrm>
                <a:off x="6464" y="2700"/>
                <a:ext cx="3" cy="3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48" name="Freeform 18"/>
              <p:cNvSpPr>
                <a:spLocks/>
              </p:cNvSpPr>
              <p:nvPr/>
            </p:nvSpPr>
            <p:spPr bwMode="auto">
              <a:xfrm>
                <a:off x="6811" y="240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49" name="Freeform 19"/>
              <p:cNvSpPr>
                <a:spLocks/>
              </p:cNvSpPr>
              <p:nvPr/>
            </p:nvSpPr>
            <p:spPr bwMode="auto">
              <a:xfrm>
                <a:off x="6699" y="2409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50" name="Freeform 20"/>
              <p:cNvSpPr>
                <a:spLocks/>
              </p:cNvSpPr>
              <p:nvPr/>
            </p:nvSpPr>
            <p:spPr bwMode="auto">
              <a:xfrm>
                <a:off x="6455" y="2696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51" name="Freeform 21"/>
              <p:cNvSpPr>
                <a:spLocks/>
              </p:cNvSpPr>
              <p:nvPr/>
            </p:nvSpPr>
            <p:spPr bwMode="auto">
              <a:xfrm>
                <a:off x="6585" y="2518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52" name="Freeform 22"/>
              <p:cNvSpPr>
                <a:spLocks/>
              </p:cNvSpPr>
              <p:nvPr/>
            </p:nvSpPr>
            <p:spPr bwMode="auto">
              <a:xfrm>
                <a:off x="6163" y="20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53" name="Freeform 23"/>
              <p:cNvSpPr>
                <a:spLocks/>
              </p:cNvSpPr>
              <p:nvPr/>
            </p:nvSpPr>
            <p:spPr bwMode="auto">
              <a:xfrm>
                <a:off x="5833" y="27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54" name="Freeform 24"/>
              <p:cNvSpPr>
                <a:spLocks/>
              </p:cNvSpPr>
              <p:nvPr/>
            </p:nvSpPr>
            <p:spPr bwMode="auto">
              <a:xfrm>
                <a:off x="5926" y="2696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1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55" name="Freeform 25"/>
              <p:cNvSpPr>
                <a:spLocks/>
              </p:cNvSpPr>
              <p:nvPr/>
            </p:nvSpPr>
            <p:spPr bwMode="auto">
              <a:xfrm>
                <a:off x="5921" y="2696"/>
                <a:ext cx="3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56" name="Freeform 26"/>
              <p:cNvSpPr>
                <a:spLocks/>
              </p:cNvSpPr>
              <p:nvPr/>
            </p:nvSpPr>
            <p:spPr bwMode="auto">
              <a:xfrm>
                <a:off x="5914" y="2696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0" y="0"/>
                      <a:pt x="1" y="1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57" name="Freeform 27"/>
              <p:cNvSpPr>
                <a:spLocks/>
              </p:cNvSpPr>
              <p:nvPr/>
            </p:nvSpPr>
            <p:spPr bwMode="auto">
              <a:xfrm>
                <a:off x="5957" y="2710"/>
                <a:ext cx="2" cy="5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58" name="Freeform 28"/>
              <p:cNvSpPr>
                <a:spLocks/>
              </p:cNvSpPr>
              <p:nvPr/>
            </p:nvSpPr>
            <p:spPr bwMode="auto">
              <a:xfrm>
                <a:off x="5954" y="2707"/>
                <a:ext cx="3" cy="8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59" name="Freeform 29"/>
              <p:cNvSpPr>
                <a:spLocks/>
              </p:cNvSpPr>
              <p:nvPr/>
            </p:nvSpPr>
            <p:spPr bwMode="auto">
              <a:xfrm>
                <a:off x="5900" y="2700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60" name="Freeform 30"/>
              <p:cNvSpPr>
                <a:spLocks/>
              </p:cNvSpPr>
              <p:nvPr/>
            </p:nvSpPr>
            <p:spPr bwMode="auto">
              <a:xfrm>
                <a:off x="6438" y="2482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1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61" name="Freeform 31"/>
              <p:cNvSpPr>
                <a:spLocks/>
              </p:cNvSpPr>
              <p:nvPr/>
            </p:nvSpPr>
            <p:spPr bwMode="auto">
              <a:xfrm>
                <a:off x="5845" y="2762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0 h 2"/>
                  <a:gd name="T4" fmla="*/ 0 w 3"/>
                  <a:gd name="T5" fmla="*/ 0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62" name="Freeform 32"/>
              <p:cNvSpPr>
                <a:spLocks/>
              </p:cNvSpPr>
              <p:nvPr/>
            </p:nvSpPr>
            <p:spPr bwMode="auto">
              <a:xfrm>
                <a:off x="6301" y="3061"/>
                <a:ext cx="7" cy="4"/>
              </a:xfrm>
              <a:custGeom>
                <a:avLst/>
                <a:gdLst>
                  <a:gd name="T0" fmla="*/ 2 w 3"/>
                  <a:gd name="T1" fmla="*/ 2 h 2"/>
                  <a:gd name="T2" fmla="*/ 2 w 3"/>
                  <a:gd name="T3" fmla="*/ 0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3" y="1"/>
                      <a:pt x="2" y="0"/>
                      <a:pt x="2" y="0"/>
                    </a:cubicBezTo>
                    <a:cubicBezTo>
                      <a:pt x="0" y="0"/>
                      <a:pt x="3" y="1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63" name="Freeform 33"/>
              <p:cNvSpPr>
                <a:spLocks/>
              </p:cNvSpPr>
              <p:nvPr/>
            </p:nvSpPr>
            <p:spPr bwMode="auto">
              <a:xfrm>
                <a:off x="7325" y="2025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64" name="Freeform 34"/>
              <p:cNvSpPr>
                <a:spLocks/>
              </p:cNvSpPr>
              <p:nvPr/>
            </p:nvSpPr>
            <p:spPr bwMode="auto">
              <a:xfrm>
                <a:off x="5812" y="2805"/>
                <a:ext cx="5" cy="4"/>
              </a:xfrm>
              <a:custGeom>
                <a:avLst/>
                <a:gdLst>
                  <a:gd name="T0" fmla="*/ 0 w 5"/>
                  <a:gd name="T1" fmla="*/ 2 h 4"/>
                  <a:gd name="T2" fmla="*/ 5 w 5"/>
                  <a:gd name="T3" fmla="*/ 4 h 4"/>
                  <a:gd name="T4" fmla="*/ 0 w 5"/>
                  <a:gd name="T5" fmla="*/ 0 h 4"/>
                  <a:gd name="T6" fmla="*/ 0 w 5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0" y="2"/>
                    </a:moveTo>
                    <a:lnTo>
                      <a:pt x="5" y="4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65" name="Freeform 35"/>
              <p:cNvSpPr>
                <a:spLocks/>
              </p:cNvSpPr>
              <p:nvPr/>
            </p:nvSpPr>
            <p:spPr bwMode="auto">
              <a:xfrm>
                <a:off x="6156" y="2051"/>
                <a:ext cx="7" cy="7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0 h 3"/>
                  <a:gd name="T4" fmla="*/ 1 w 3"/>
                  <a:gd name="T5" fmla="*/ 0 h 3"/>
                  <a:gd name="T6" fmla="*/ 1 w 3"/>
                  <a:gd name="T7" fmla="*/ 0 h 3"/>
                  <a:gd name="T8" fmla="*/ 1 w 3"/>
                  <a:gd name="T9" fmla="*/ 0 h 3"/>
                  <a:gd name="T10" fmla="*/ 2 w 3"/>
                  <a:gd name="T11" fmla="*/ 1 h 3"/>
                  <a:gd name="T12" fmla="*/ 0 w 3"/>
                  <a:gd name="T13" fmla="*/ 2 h 3"/>
                  <a:gd name="T14" fmla="*/ 2 w 3"/>
                  <a:gd name="T15" fmla="*/ 2 h 3"/>
                  <a:gd name="T16" fmla="*/ 3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0" y="0"/>
                      <a:pt x="0" y="2"/>
                    </a:cubicBezTo>
                    <a:cubicBezTo>
                      <a:pt x="0" y="3"/>
                      <a:pt x="1" y="3"/>
                      <a:pt x="2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66" name="Freeform 36"/>
              <p:cNvSpPr>
                <a:spLocks/>
              </p:cNvSpPr>
              <p:nvPr/>
            </p:nvSpPr>
            <p:spPr bwMode="auto">
              <a:xfrm>
                <a:off x="5750" y="2691"/>
                <a:ext cx="204" cy="194"/>
              </a:xfrm>
              <a:custGeom>
                <a:avLst/>
                <a:gdLst>
                  <a:gd name="T0" fmla="*/ 83 w 86"/>
                  <a:gd name="T1" fmla="*/ 5 h 82"/>
                  <a:gd name="T2" fmla="*/ 80 w 86"/>
                  <a:gd name="T3" fmla="*/ 4 h 82"/>
                  <a:gd name="T4" fmla="*/ 77 w 86"/>
                  <a:gd name="T5" fmla="*/ 8 h 82"/>
                  <a:gd name="T6" fmla="*/ 76 w 86"/>
                  <a:gd name="T7" fmla="*/ 6 h 82"/>
                  <a:gd name="T8" fmla="*/ 72 w 86"/>
                  <a:gd name="T9" fmla="*/ 7 h 82"/>
                  <a:gd name="T10" fmla="*/ 70 w 86"/>
                  <a:gd name="T11" fmla="*/ 4 h 82"/>
                  <a:gd name="T12" fmla="*/ 67 w 86"/>
                  <a:gd name="T13" fmla="*/ 1 h 82"/>
                  <a:gd name="T14" fmla="*/ 68 w 86"/>
                  <a:gd name="T15" fmla="*/ 6 h 82"/>
                  <a:gd name="T16" fmla="*/ 70 w 86"/>
                  <a:gd name="T17" fmla="*/ 10 h 82"/>
                  <a:gd name="T18" fmla="*/ 65 w 86"/>
                  <a:gd name="T19" fmla="*/ 6 h 82"/>
                  <a:gd name="T20" fmla="*/ 65 w 86"/>
                  <a:gd name="T21" fmla="*/ 8 h 82"/>
                  <a:gd name="T22" fmla="*/ 62 w 86"/>
                  <a:gd name="T23" fmla="*/ 6 h 82"/>
                  <a:gd name="T24" fmla="*/ 61 w 86"/>
                  <a:gd name="T25" fmla="*/ 8 h 82"/>
                  <a:gd name="T26" fmla="*/ 59 w 86"/>
                  <a:gd name="T27" fmla="*/ 9 h 82"/>
                  <a:gd name="T28" fmla="*/ 62 w 86"/>
                  <a:gd name="T29" fmla="*/ 15 h 82"/>
                  <a:gd name="T30" fmla="*/ 58 w 86"/>
                  <a:gd name="T31" fmla="*/ 10 h 82"/>
                  <a:gd name="T32" fmla="*/ 57 w 86"/>
                  <a:gd name="T33" fmla="*/ 12 h 82"/>
                  <a:gd name="T34" fmla="*/ 53 w 86"/>
                  <a:gd name="T35" fmla="*/ 17 h 82"/>
                  <a:gd name="T36" fmla="*/ 51 w 86"/>
                  <a:gd name="T37" fmla="*/ 19 h 82"/>
                  <a:gd name="T38" fmla="*/ 48 w 86"/>
                  <a:gd name="T39" fmla="*/ 22 h 82"/>
                  <a:gd name="T40" fmla="*/ 48 w 86"/>
                  <a:gd name="T41" fmla="*/ 24 h 82"/>
                  <a:gd name="T42" fmla="*/ 46 w 86"/>
                  <a:gd name="T43" fmla="*/ 24 h 82"/>
                  <a:gd name="T44" fmla="*/ 45 w 86"/>
                  <a:gd name="T45" fmla="*/ 25 h 82"/>
                  <a:gd name="T46" fmla="*/ 46 w 86"/>
                  <a:gd name="T47" fmla="*/ 27 h 82"/>
                  <a:gd name="T48" fmla="*/ 43 w 86"/>
                  <a:gd name="T49" fmla="*/ 28 h 82"/>
                  <a:gd name="T50" fmla="*/ 40 w 86"/>
                  <a:gd name="T51" fmla="*/ 30 h 82"/>
                  <a:gd name="T52" fmla="*/ 38 w 86"/>
                  <a:gd name="T53" fmla="*/ 32 h 82"/>
                  <a:gd name="T54" fmla="*/ 36 w 86"/>
                  <a:gd name="T55" fmla="*/ 34 h 82"/>
                  <a:gd name="T56" fmla="*/ 36 w 86"/>
                  <a:gd name="T57" fmla="*/ 37 h 82"/>
                  <a:gd name="T58" fmla="*/ 34 w 86"/>
                  <a:gd name="T59" fmla="*/ 36 h 82"/>
                  <a:gd name="T60" fmla="*/ 34 w 86"/>
                  <a:gd name="T61" fmla="*/ 37 h 82"/>
                  <a:gd name="T62" fmla="*/ 31 w 86"/>
                  <a:gd name="T63" fmla="*/ 41 h 82"/>
                  <a:gd name="T64" fmla="*/ 32 w 86"/>
                  <a:gd name="T65" fmla="*/ 45 h 82"/>
                  <a:gd name="T66" fmla="*/ 31 w 86"/>
                  <a:gd name="T67" fmla="*/ 48 h 82"/>
                  <a:gd name="T68" fmla="*/ 28 w 86"/>
                  <a:gd name="T69" fmla="*/ 47 h 82"/>
                  <a:gd name="T70" fmla="*/ 25 w 86"/>
                  <a:gd name="T71" fmla="*/ 53 h 82"/>
                  <a:gd name="T72" fmla="*/ 24 w 86"/>
                  <a:gd name="T73" fmla="*/ 55 h 82"/>
                  <a:gd name="T74" fmla="*/ 18 w 86"/>
                  <a:gd name="T75" fmla="*/ 59 h 82"/>
                  <a:gd name="T76" fmla="*/ 15 w 86"/>
                  <a:gd name="T77" fmla="*/ 59 h 82"/>
                  <a:gd name="T78" fmla="*/ 14 w 86"/>
                  <a:gd name="T79" fmla="*/ 60 h 82"/>
                  <a:gd name="T80" fmla="*/ 11 w 86"/>
                  <a:gd name="T81" fmla="*/ 69 h 82"/>
                  <a:gd name="T82" fmla="*/ 2 w 86"/>
                  <a:gd name="T83" fmla="*/ 75 h 82"/>
                  <a:gd name="T84" fmla="*/ 23 w 86"/>
                  <a:gd name="T85" fmla="*/ 72 h 82"/>
                  <a:gd name="T86" fmla="*/ 28 w 86"/>
                  <a:gd name="T87" fmla="*/ 68 h 82"/>
                  <a:gd name="T88" fmla="*/ 42 w 86"/>
                  <a:gd name="T89" fmla="*/ 48 h 82"/>
                  <a:gd name="T90" fmla="*/ 49 w 86"/>
                  <a:gd name="T91" fmla="*/ 45 h 82"/>
                  <a:gd name="T92" fmla="*/ 55 w 86"/>
                  <a:gd name="T93" fmla="*/ 43 h 82"/>
                  <a:gd name="T94" fmla="*/ 63 w 86"/>
                  <a:gd name="T95" fmla="*/ 35 h 82"/>
                  <a:gd name="T96" fmla="*/ 68 w 86"/>
                  <a:gd name="T97" fmla="*/ 31 h 82"/>
                  <a:gd name="T98" fmla="*/ 74 w 86"/>
                  <a:gd name="T99" fmla="*/ 23 h 82"/>
                  <a:gd name="T100" fmla="*/ 75 w 86"/>
                  <a:gd name="T101" fmla="*/ 16 h 82"/>
                  <a:gd name="T102" fmla="*/ 82 w 86"/>
                  <a:gd name="T103" fmla="*/ 14 h 82"/>
                  <a:gd name="T104" fmla="*/ 84 w 86"/>
                  <a:gd name="T105" fmla="*/ 13 h 82"/>
                  <a:gd name="T106" fmla="*/ 84 w 86"/>
                  <a:gd name="T107" fmla="*/ 7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6" h="82">
                    <a:moveTo>
                      <a:pt x="84" y="7"/>
                    </a:moveTo>
                    <a:cubicBezTo>
                      <a:pt x="85" y="8"/>
                      <a:pt x="85" y="9"/>
                      <a:pt x="86" y="10"/>
                    </a:cubicBezTo>
                    <a:cubicBezTo>
                      <a:pt x="85" y="6"/>
                      <a:pt x="85" y="6"/>
                      <a:pt x="85" y="6"/>
                    </a:cubicBezTo>
                    <a:cubicBezTo>
                      <a:pt x="85" y="7"/>
                      <a:pt x="85" y="6"/>
                      <a:pt x="84" y="5"/>
                    </a:cubicBezTo>
                    <a:cubicBezTo>
                      <a:pt x="84" y="6"/>
                      <a:pt x="84" y="6"/>
                      <a:pt x="84" y="6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83" y="5"/>
                      <a:pt x="82" y="4"/>
                      <a:pt x="82" y="6"/>
                    </a:cubicBezTo>
                    <a:cubicBezTo>
                      <a:pt x="83" y="7"/>
                      <a:pt x="83" y="7"/>
                      <a:pt x="83" y="7"/>
                    </a:cubicBezTo>
                    <a:cubicBezTo>
                      <a:pt x="83" y="7"/>
                      <a:pt x="84" y="9"/>
                      <a:pt x="83" y="8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0" y="4"/>
                      <a:pt x="80" y="4"/>
                      <a:pt x="80" y="4"/>
                    </a:cubicBezTo>
                    <a:cubicBezTo>
                      <a:pt x="82" y="7"/>
                      <a:pt x="80" y="5"/>
                      <a:pt x="81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79" y="5"/>
                      <a:pt x="81" y="7"/>
                      <a:pt x="81" y="7"/>
                    </a:cubicBezTo>
                    <a:cubicBezTo>
                      <a:pt x="80" y="7"/>
                      <a:pt x="79" y="5"/>
                      <a:pt x="79" y="4"/>
                    </a:cubicBezTo>
                    <a:cubicBezTo>
                      <a:pt x="78" y="4"/>
                      <a:pt x="79" y="6"/>
                      <a:pt x="77" y="5"/>
                    </a:cubicBezTo>
                    <a:cubicBezTo>
                      <a:pt x="77" y="5"/>
                      <a:pt x="77" y="6"/>
                      <a:pt x="77" y="8"/>
                    </a:cubicBezTo>
                    <a:cubicBezTo>
                      <a:pt x="77" y="8"/>
                      <a:pt x="76" y="5"/>
                      <a:pt x="76" y="6"/>
                    </a:cubicBezTo>
                    <a:cubicBezTo>
                      <a:pt x="75" y="5"/>
                      <a:pt x="74" y="3"/>
                      <a:pt x="74" y="2"/>
                    </a:cubicBezTo>
                    <a:cubicBezTo>
                      <a:pt x="74" y="2"/>
                      <a:pt x="73" y="1"/>
                      <a:pt x="73" y="2"/>
                    </a:cubicBezTo>
                    <a:cubicBezTo>
                      <a:pt x="73" y="1"/>
                      <a:pt x="72" y="0"/>
                      <a:pt x="72" y="0"/>
                    </a:cubicBezTo>
                    <a:cubicBezTo>
                      <a:pt x="73" y="1"/>
                      <a:pt x="74" y="3"/>
                      <a:pt x="74" y="3"/>
                    </a:cubicBezTo>
                    <a:cubicBezTo>
                      <a:pt x="76" y="5"/>
                      <a:pt x="74" y="4"/>
                      <a:pt x="76" y="6"/>
                    </a:cubicBezTo>
                    <a:cubicBezTo>
                      <a:pt x="75" y="6"/>
                      <a:pt x="74" y="6"/>
                      <a:pt x="74" y="7"/>
                    </a:cubicBezTo>
                    <a:cubicBezTo>
                      <a:pt x="74" y="7"/>
                      <a:pt x="73" y="5"/>
                      <a:pt x="73" y="4"/>
                    </a:cubicBezTo>
                    <a:cubicBezTo>
                      <a:pt x="73" y="6"/>
                      <a:pt x="73" y="7"/>
                      <a:pt x="73" y="7"/>
                    </a:cubicBezTo>
                    <a:cubicBezTo>
                      <a:pt x="74" y="8"/>
                      <a:pt x="74" y="8"/>
                      <a:pt x="75" y="10"/>
                    </a:cubicBezTo>
                    <a:cubicBezTo>
                      <a:pt x="75" y="10"/>
                      <a:pt x="75" y="11"/>
                      <a:pt x="75" y="11"/>
                    </a:cubicBezTo>
                    <a:cubicBezTo>
                      <a:pt x="74" y="9"/>
                      <a:pt x="72" y="7"/>
                      <a:pt x="72" y="7"/>
                    </a:cubicBezTo>
                    <a:cubicBezTo>
                      <a:pt x="71" y="5"/>
                      <a:pt x="73" y="7"/>
                      <a:pt x="71" y="5"/>
                    </a:cubicBezTo>
                    <a:cubicBezTo>
                      <a:pt x="70" y="3"/>
                      <a:pt x="71" y="2"/>
                      <a:pt x="72" y="3"/>
                    </a:cubicBezTo>
                    <a:cubicBezTo>
                      <a:pt x="71" y="1"/>
                      <a:pt x="71" y="3"/>
                      <a:pt x="70" y="1"/>
                    </a:cubicBezTo>
                    <a:cubicBezTo>
                      <a:pt x="70" y="1"/>
                      <a:pt x="70" y="3"/>
                      <a:pt x="70" y="3"/>
                    </a:cubicBezTo>
                    <a:cubicBezTo>
                      <a:pt x="71" y="4"/>
                      <a:pt x="71" y="4"/>
                      <a:pt x="71" y="5"/>
                    </a:cubicBezTo>
                    <a:cubicBezTo>
                      <a:pt x="72" y="8"/>
                      <a:pt x="70" y="4"/>
                      <a:pt x="70" y="4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4"/>
                      <a:pt x="69" y="4"/>
                    </a:cubicBezTo>
                    <a:cubicBezTo>
                      <a:pt x="67" y="2"/>
                      <a:pt x="69" y="4"/>
                      <a:pt x="68" y="2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6" y="0"/>
                      <a:pt x="68" y="2"/>
                      <a:pt x="67" y="2"/>
                    </a:cubicBezTo>
                    <a:cubicBezTo>
                      <a:pt x="67" y="1"/>
                      <a:pt x="67" y="1"/>
                      <a:pt x="67" y="1"/>
                    </a:cubicBezTo>
                    <a:cubicBezTo>
                      <a:pt x="67" y="2"/>
                      <a:pt x="67" y="2"/>
                      <a:pt x="67" y="2"/>
                    </a:cubicBezTo>
                    <a:cubicBezTo>
                      <a:pt x="68" y="3"/>
                      <a:pt x="69" y="4"/>
                      <a:pt x="69" y="4"/>
                    </a:cubicBezTo>
                    <a:cubicBezTo>
                      <a:pt x="70" y="7"/>
                      <a:pt x="69" y="4"/>
                      <a:pt x="69" y="5"/>
                    </a:cubicBezTo>
                    <a:cubicBezTo>
                      <a:pt x="69" y="7"/>
                      <a:pt x="69" y="5"/>
                      <a:pt x="70" y="6"/>
                    </a:cubicBezTo>
                    <a:cubicBezTo>
                      <a:pt x="71" y="8"/>
                      <a:pt x="70" y="8"/>
                      <a:pt x="70" y="8"/>
                    </a:cubicBezTo>
                    <a:cubicBezTo>
                      <a:pt x="70" y="9"/>
                      <a:pt x="69" y="7"/>
                      <a:pt x="68" y="6"/>
                    </a:cubicBezTo>
                    <a:cubicBezTo>
                      <a:pt x="68" y="6"/>
                      <a:pt x="68" y="5"/>
                      <a:pt x="69" y="6"/>
                    </a:cubicBezTo>
                    <a:cubicBezTo>
                      <a:pt x="68" y="4"/>
                      <a:pt x="67" y="3"/>
                      <a:pt x="66" y="2"/>
                    </a:cubicBezTo>
                    <a:cubicBezTo>
                      <a:pt x="65" y="1"/>
                      <a:pt x="67" y="4"/>
                      <a:pt x="67" y="4"/>
                    </a:cubicBezTo>
                    <a:cubicBezTo>
                      <a:pt x="67" y="3"/>
                      <a:pt x="68" y="5"/>
                      <a:pt x="68" y="6"/>
                    </a:cubicBezTo>
                    <a:cubicBezTo>
                      <a:pt x="70" y="10"/>
                      <a:pt x="66" y="3"/>
                      <a:pt x="66" y="4"/>
                    </a:cubicBezTo>
                    <a:cubicBezTo>
                      <a:pt x="68" y="6"/>
                      <a:pt x="67" y="8"/>
                      <a:pt x="70" y="10"/>
                    </a:cubicBezTo>
                    <a:cubicBezTo>
                      <a:pt x="70" y="11"/>
                      <a:pt x="70" y="12"/>
                      <a:pt x="70" y="12"/>
                    </a:cubicBezTo>
                    <a:cubicBezTo>
                      <a:pt x="69" y="10"/>
                      <a:pt x="69" y="10"/>
                      <a:pt x="68" y="8"/>
                    </a:cubicBezTo>
                    <a:cubicBezTo>
                      <a:pt x="68" y="9"/>
                      <a:pt x="68" y="9"/>
                      <a:pt x="68" y="9"/>
                    </a:cubicBezTo>
                    <a:cubicBezTo>
                      <a:pt x="66" y="6"/>
                      <a:pt x="66" y="6"/>
                      <a:pt x="66" y="6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4" y="4"/>
                      <a:pt x="65" y="5"/>
                      <a:pt x="65" y="6"/>
                    </a:cubicBezTo>
                    <a:cubicBezTo>
                      <a:pt x="64" y="5"/>
                      <a:pt x="64" y="4"/>
                      <a:pt x="64" y="4"/>
                    </a:cubicBezTo>
                    <a:cubicBezTo>
                      <a:pt x="64" y="5"/>
                      <a:pt x="65" y="7"/>
                      <a:pt x="65" y="7"/>
                    </a:cubicBezTo>
                    <a:cubicBezTo>
                      <a:pt x="65" y="7"/>
                      <a:pt x="64" y="6"/>
                      <a:pt x="63" y="5"/>
                    </a:cubicBezTo>
                    <a:cubicBezTo>
                      <a:pt x="63" y="4"/>
                      <a:pt x="63" y="4"/>
                      <a:pt x="63" y="4"/>
                    </a:cubicBezTo>
                    <a:cubicBezTo>
                      <a:pt x="63" y="5"/>
                      <a:pt x="62" y="3"/>
                      <a:pt x="62" y="4"/>
                    </a:cubicBezTo>
                    <a:cubicBezTo>
                      <a:pt x="63" y="5"/>
                      <a:pt x="64" y="6"/>
                      <a:pt x="65" y="8"/>
                    </a:cubicBezTo>
                    <a:cubicBezTo>
                      <a:pt x="65" y="8"/>
                      <a:pt x="64" y="7"/>
                      <a:pt x="64" y="7"/>
                    </a:cubicBezTo>
                    <a:cubicBezTo>
                      <a:pt x="63" y="6"/>
                      <a:pt x="63" y="6"/>
                      <a:pt x="63" y="6"/>
                    </a:cubicBezTo>
                    <a:cubicBezTo>
                      <a:pt x="63" y="7"/>
                      <a:pt x="62" y="4"/>
                      <a:pt x="62" y="5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2" y="6"/>
                      <a:pt x="62" y="5"/>
                      <a:pt x="61" y="5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62" y="6"/>
                      <a:pt x="63" y="8"/>
                      <a:pt x="61" y="6"/>
                    </a:cubicBezTo>
                    <a:cubicBezTo>
                      <a:pt x="63" y="8"/>
                      <a:pt x="61" y="6"/>
                      <a:pt x="62" y="7"/>
                    </a:cubicBezTo>
                    <a:cubicBezTo>
                      <a:pt x="64" y="9"/>
                      <a:pt x="63" y="9"/>
                      <a:pt x="63" y="9"/>
                    </a:cubicBezTo>
                    <a:cubicBezTo>
                      <a:pt x="62" y="7"/>
                      <a:pt x="63" y="9"/>
                      <a:pt x="63" y="9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62" y="9"/>
                      <a:pt x="62" y="9"/>
                      <a:pt x="62" y="9"/>
                    </a:cubicBezTo>
                    <a:cubicBezTo>
                      <a:pt x="60" y="6"/>
                      <a:pt x="62" y="10"/>
                      <a:pt x="61" y="10"/>
                    </a:cubicBezTo>
                    <a:cubicBezTo>
                      <a:pt x="61" y="9"/>
                      <a:pt x="60" y="7"/>
                      <a:pt x="60" y="7"/>
                    </a:cubicBezTo>
                    <a:cubicBezTo>
                      <a:pt x="61" y="9"/>
                      <a:pt x="61" y="10"/>
                      <a:pt x="62" y="11"/>
                    </a:cubicBezTo>
                    <a:cubicBezTo>
                      <a:pt x="61" y="11"/>
                      <a:pt x="60" y="9"/>
                      <a:pt x="59" y="7"/>
                    </a:cubicBezTo>
                    <a:cubicBezTo>
                      <a:pt x="60" y="9"/>
                      <a:pt x="58" y="7"/>
                      <a:pt x="59" y="9"/>
                    </a:cubicBezTo>
                    <a:cubicBezTo>
                      <a:pt x="60" y="9"/>
                      <a:pt x="60" y="10"/>
                      <a:pt x="61" y="11"/>
                    </a:cubicBezTo>
                    <a:cubicBezTo>
                      <a:pt x="61" y="11"/>
                      <a:pt x="60" y="10"/>
                      <a:pt x="60" y="10"/>
                    </a:cubicBezTo>
                    <a:cubicBezTo>
                      <a:pt x="60" y="10"/>
                      <a:pt x="61" y="12"/>
                      <a:pt x="61" y="12"/>
                    </a:cubicBezTo>
                    <a:cubicBezTo>
                      <a:pt x="61" y="12"/>
                      <a:pt x="62" y="14"/>
                      <a:pt x="61" y="13"/>
                    </a:cubicBezTo>
                    <a:cubicBezTo>
                      <a:pt x="60" y="12"/>
                      <a:pt x="61" y="12"/>
                      <a:pt x="60" y="11"/>
                    </a:cubicBezTo>
                    <a:cubicBezTo>
                      <a:pt x="60" y="11"/>
                      <a:pt x="62" y="15"/>
                      <a:pt x="62" y="15"/>
                    </a:cubicBezTo>
                    <a:cubicBezTo>
                      <a:pt x="63" y="16"/>
                      <a:pt x="65" y="18"/>
                      <a:pt x="65" y="19"/>
                    </a:cubicBezTo>
                    <a:cubicBezTo>
                      <a:pt x="64" y="19"/>
                      <a:pt x="65" y="18"/>
                      <a:pt x="63" y="17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1" y="15"/>
                      <a:pt x="61" y="13"/>
                      <a:pt x="59" y="11"/>
                    </a:cubicBezTo>
                    <a:cubicBezTo>
                      <a:pt x="60" y="12"/>
                      <a:pt x="60" y="12"/>
                      <a:pt x="60" y="12"/>
                    </a:cubicBezTo>
                    <a:cubicBezTo>
                      <a:pt x="59" y="12"/>
                      <a:pt x="58" y="10"/>
                      <a:pt x="58" y="10"/>
                    </a:cubicBezTo>
                    <a:cubicBezTo>
                      <a:pt x="59" y="12"/>
                      <a:pt x="57" y="11"/>
                      <a:pt x="58" y="11"/>
                    </a:cubicBezTo>
                    <a:cubicBezTo>
                      <a:pt x="59" y="12"/>
                      <a:pt x="58" y="11"/>
                      <a:pt x="58" y="12"/>
                    </a:cubicBezTo>
                    <a:cubicBezTo>
                      <a:pt x="58" y="12"/>
                      <a:pt x="60" y="14"/>
                      <a:pt x="59" y="14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56" y="11"/>
                      <a:pt x="58" y="13"/>
                      <a:pt x="57" y="12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56" y="12"/>
                      <a:pt x="55" y="13"/>
                      <a:pt x="57" y="17"/>
                    </a:cubicBezTo>
                    <a:cubicBezTo>
                      <a:pt x="56" y="16"/>
                      <a:pt x="55" y="16"/>
                      <a:pt x="54" y="15"/>
                    </a:cubicBezTo>
                    <a:cubicBezTo>
                      <a:pt x="55" y="16"/>
                      <a:pt x="55" y="17"/>
                      <a:pt x="55" y="17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3" y="15"/>
                      <a:pt x="54" y="17"/>
                      <a:pt x="54" y="18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2" y="16"/>
                      <a:pt x="54" y="18"/>
                      <a:pt x="54" y="18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4" y="19"/>
                      <a:pt x="53" y="19"/>
                      <a:pt x="52" y="17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2" y="18"/>
                      <a:pt x="51" y="18"/>
                      <a:pt x="51" y="19"/>
                    </a:cubicBezTo>
                    <a:cubicBezTo>
                      <a:pt x="52" y="19"/>
                      <a:pt x="52" y="20"/>
                      <a:pt x="53" y="21"/>
                    </a:cubicBezTo>
                    <a:cubicBezTo>
                      <a:pt x="55" y="22"/>
                      <a:pt x="53" y="20"/>
                      <a:pt x="54" y="22"/>
                    </a:cubicBezTo>
                    <a:cubicBezTo>
                      <a:pt x="53" y="21"/>
                      <a:pt x="52" y="20"/>
                      <a:pt x="52" y="20"/>
                    </a:cubicBezTo>
                    <a:cubicBezTo>
                      <a:pt x="49" y="18"/>
                      <a:pt x="50" y="21"/>
                      <a:pt x="50" y="20"/>
                    </a:cubicBezTo>
                    <a:cubicBezTo>
                      <a:pt x="50" y="21"/>
                      <a:pt x="50" y="21"/>
                      <a:pt x="50" y="21"/>
                    </a:cubicBezTo>
                    <a:cubicBezTo>
                      <a:pt x="48" y="20"/>
                      <a:pt x="50" y="22"/>
                      <a:pt x="48" y="22"/>
                    </a:cubicBezTo>
                    <a:cubicBezTo>
                      <a:pt x="49" y="22"/>
                      <a:pt x="51" y="25"/>
                      <a:pt x="51" y="25"/>
                    </a:cubicBezTo>
                    <a:cubicBezTo>
                      <a:pt x="52" y="26"/>
                      <a:pt x="49" y="23"/>
                      <a:pt x="48" y="22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48" y="24"/>
                      <a:pt x="49" y="25"/>
                      <a:pt x="48" y="2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4"/>
                      <a:pt x="47" y="23"/>
                      <a:pt x="47" y="23"/>
                    </a:cubicBezTo>
                    <a:cubicBezTo>
                      <a:pt x="48" y="25"/>
                      <a:pt x="47" y="24"/>
                      <a:pt x="48" y="25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47" y="26"/>
                      <a:pt x="47" y="26"/>
                      <a:pt x="47" y="26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45" y="24"/>
                      <a:pt x="47" y="25"/>
                      <a:pt x="47" y="26"/>
                    </a:cubicBezTo>
                    <a:cubicBezTo>
                      <a:pt x="48" y="27"/>
                      <a:pt x="47" y="26"/>
                      <a:pt x="46" y="26"/>
                    </a:cubicBezTo>
                    <a:cubicBezTo>
                      <a:pt x="46" y="25"/>
                      <a:pt x="47" y="26"/>
                      <a:pt x="47" y="25"/>
                    </a:cubicBezTo>
                    <a:cubicBezTo>
                      <a:pt x="46" y="24"/>
                      <a:pt x="46" y="25"/>
                      <a:pt x="46" y="25"/>
                    </a:cubicBezTo>
                    <a:cubicBezTo>
                      <a:pt x="46" y="25"/>
                      <a:pt x="47" y="26"/>
                      <a:pt x="46" y="26"/>
                    </a:cubicBezTo>
                    <a:cubicBezTo>
                      <a:pt x="46" y="26"/>
                      <a:pt x="46" y="26"/>
                      <a:pt x="45" y="25"/>
                    </a:cubicBezTo>
                    <a:cubicBezTo>
                      <a:pt x="46" y="26"/>
                      <a:pt x="45" y="26"/>
                      <a:pt x="46" y="27"/>
                    </a:cubicBezTo>
                    <a:cubicBezTo>
                      <a:pt x="46" y="27"/>
                      <a:pt x="47" y="27"/>
                      <a:pt x="47" y="28"/>
                    </a:cubicBezTo>
                    <a:cubicBezTo>
                      <a:pt x="47" y="28"/>
                      <a:pt x="47" y="28"/>
                      <a:pt x="47" y="28"/>
                    </a:cubicBezTo>
                    <a:cubicBezTo>
                      <a:pt x="47" y="27"/>
                      <a:pt x="47" y="27"/>
                      <a:pt x="47" y="27"/>
                    </a:cubicBezTo>
                    <a:cubicBezTo>
                      <a:pt x="47" y="28"/>
                      <a:pt x="46" y="28"/>
                      <a:pt x="47" y="29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7" y="28"/>
                      <a:pt x="46" y="28"/>
                      <a:pt x="46" y="29"/>
                    </a:cubicBezTo>
                    <a:cubicBezTo>
                      <a:pt x="45" y="27"/>
                      <a:pt x="44" y="26"/>
                      <a:pt x="44" y="26"/>
                    </a:cubicBezTo>
                    <a:cubicBezTo>
                      <a:pt x="44" y="27"/>
                      <a:pt x="44" y="27"/>
                      <a:pt x="44" y="27"/>
                    </a:cubicBezTo>
                    <a:cubicBezTo>
                      <a:pt x="44" y="28"/>
                      <a:pt x="44" y="27"/>
                      <a:pt x="43" y="27"/>
                    </a:cubicBezTo>
                    <a:cubicBezTo>
                      <a:pt x="42" y="26"/>
                      <a:pt x="46" y="31"/>
                      <a:pt x="45" y="30"/>
                    </a:cubicBezTo>
                    <a:cubicBezTo>
                      <a:pt x="44" y="28"/>
                      <a:pt x="43" y="28"/>
                      <a:pt x="43" y="28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4" y="29"/>
                      <a:pt x="42" y="28"/>
                      <a:pt x="44" y="28"/>
                    </a:cubicBezTo>
                    <a:cubicBezTo>
                      <a:pt x="44" y="29"/>
                      <a:pt x="44" y="29"/>
                      <a:pt x="44" y="30"/>
                    </a:cubicBezTo>
                    <a:cubicBezTo>
                      <a:pt x="41" y="27"/>
                      <a:pt x="42" y="30"/>
                      <a:pt x="40" y="29"/>
                    </a:cubicBezTo>
                    <a:cubicBezTo>
                      <a:pt x="42" y="30"/>
                      <a:pt x="41" y="29"/>
                      <a:pt x="41" y="30"/>
                    </a:cubicBezTo>
                    <a:cubicBezTo>
                      <a:pt x="39" y="28"/>
                      <a:pt x="41" y="31"/>
                      <a:pt x="40" y="30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0" y="31"/>
                      <a:pt x="44" y="35"/>
                      <a:pt x="41" y="33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38" y="29"/>
                      <a:pt x="41" y="33"/>
                      <a:pt x="39" y="31"/>
                    </a:cubicBezTo>
                    <a:cubicBezTo>
                      <a:pt x="39" y="32"/>
                      <a:pt x="40" y="33"/>
                      <a:pt x="41" y="34"/>
                    </a:cubicBezTo>
                    <a:cubicBezTo>
                      <a:pt x="40" y="33"/>
                      <a:pt x="39" y="33"/>
                      <a:pt x="38" y="32"/>
                    </a:cubicBezTo>
                    <a:cubicBezTo>
                      <a:pt x="39" y="33"/>
                      <a:pt x="39" y="33"/>
                      <a:pt x="38" y="33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7" y="32"/>
                      <a:pt x="38" y="33"/>
                      <a:pt x="38" y="33"/>
                    </a:cubicBezTo>
                    <a:cubicBezTo>
                      <a:pt x="37" y="32"/>
                      <a:pt x="37" y="33"/>
                      <a:pt x="36" y="33"/>
                    </a:cubicBezTo>
                    <a:cubicBezTo>
                      <a:pt x="37" y="35"/>
                      <a:pt x="35" y="32"/>
                      <a:pt x="37" y="35"/>
                    </a:cubicBezTo>
                    <a:cubicBezTo>
                      <a:pt x="36" y="34"/>
                      <a:pt x="36" y="34"/>
                      <a:pt x="36" y="34"/>
                    </a:cubicBezTo>
                    <a:cubicBezTo>
                      <a:pt x="37" y="35"/>
                      <a:pt x="38" y="36"/>
                      <a:pt x="38" y="37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35" y="33"/>
                      <a:pt x="36" y="35"/>
                      <a:pt x="35" y="34"/>
                    </a:cubicBezTo>
                    <a:cubicBezTo>
                      <a:pt x="36" y="35"/>
                      <a:pt x="35" y="34"/>
                      <a:pt x="36" y="35"/>
                    </a:cubicBezTo>
                    <a:cubicBezTo>
                      <a:pt x="36" y="36"/>
                      <a:pt x="36" y="36"/>
                      <a:pt x="36" y="36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36" y="38"/>
                      <a:pt x="35" y="36"/>
                      <a:pt x="35" y="36"/>
                    </a:cubicBezTo>
                    <a:cubicBezTo>
                      <a:pt x="34" y="35"/>
                      <a:pt x="34" y="36"/>
                      <a:pt x="35" y="36"/>
                    </a:cubicBezTo>
                    <a:cubicBezTo>
                      <a:pt x="35" y="36"/>
                      <a:pt x="35" y="36"/>
                      <a:pt x="35" y="37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35" y="36"/>
                      <a:pt x="35" y="36"/>
                      <a:pt x="35" y="37"/>
                    </a:cubicBezTo>
                    <a:cubicBezTo>
                      <a:pt x="35" y="36"/>
                      <a:pt x="35" y="36"/>
                      <a:pt x="34" y="36"/>
                    </a:cubicBezTo>
                    <a:cubicBezTo>
                      <a:pt x="34" y="36"/>
                      <a:pt x="34" y="36"/>
                      <a:pt x="35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3" y="35"/>
                      <a:pt x="33" y="36"/>
                      <a:pt x="34" y="37"/>
                    </a:cubicBezTo>
                    <a:cubicBezTo>
                      <a:pt x="32" y="36"/>
                      <a:pt x="33" y="38"/>
                      <a:pt x="33" y="39"/>
                    </a:cubicBezTo>
                    <a:cubicBezTo>
                      <a:pt x="33" y="39"/>
                      <a:pt x="32" y="38"/>
                      <a:pt x="33" y="38"/>
                    </a:cubicBezTo>
                    <a:cubicBezTo>
                      <a:pt x="33" y="39"/>
                      <a:pt x="33" y="40"/>
                      <a:pt x="33" y="39"/>
                    </a:cubicBezTo>
                    <a:cubicBezTo>
                      <a:pt x="33" y="40"/>
                      <a:pt x="32" y="38"/>
                      <a:pt x="32" y="38"/>
                    </a:cubicBezTo>
                    <a:cubicBezTo>
                      <a:pt x="31" y="38"/>
                      <a:pt x="33" y="40"/>
                      <a:pt x="32" y="40"/>
                    </a:cubicBezTo>
                    <a:cubicBezTo>
                      <a:pt x="30" y="38"/>
                      <a:pt x="33" y="42"/>
                      <a:pt x="31" y="41"/>
                    </a:cubicBezTo>
                    <a:cubicBezTo>
                      <a:pt x="31" y="41"/>
                      <a:pt x="31" y="40"/>
                      <a:pt x="30" y="39"/>
                    </a:cubicBezTo>
                    <a:cubicBezTo>
                      <a:pt x="30" y="40"/>
                      <a:pt x="30" y="41"/>
                      <a:pt x="31" y="43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30" y="41"/>
                      <a:pt x="30" y="42"/>
                      <a:pt x="31" y="43"/>
                    </a:cubicBezTo>
                    <a:cubicBezTo>
                      <a:pt x="32" y="44"/>
                      <a:pt x="32" y="45"/>
                      <a:pt x="32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6"/>
                      <a:pt x="32" y="46"/>
                      <a:pt x="32" y="46"/>
                    </a:cubicBezTo>
                    <a:cubicBezTo>
                      <a:pt x="31" y="45"/>
                      <a:pt x="31" y="45"/>
                      <a:pt x="31" y="45"/>
                    </a:cubicBezTo>
                    <a:cubicBezTo>
                      <a:pt x="29" y="43"/>
                      <a:pt x="29" y="44"/>
                      <a:pt x="29" y="44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0" y="46"/>
                      <a:pt x="29" y="44"/>
                      <a:pt x="29" y="44"/>
                    </a:cubicBezTo>
                    <a:cubicBezTo>
                      <a:pt x="31" y="48"/>
                      <a:pt x="31" y="48"/>
                      <a:pt x="31" y="48"/>
                    </a:cubicBezTo>
                    <a:cubicBezTo>
                      <a:pt x="31" y="48"/>
                      <a:pt x="30" y="47"/>
                      <a:pt x="29" y="46"/>
                    </a:cubicBezTo>
                    <a:cubicBezTo>
                      <a:pt x="29" y="46"/>
                      <a:pt x="31" y="49"/>
                      <a:pt x="31" y="50"/>
                    </a:cubicBezTo>
                    <a:cubicBezTo>
                      <a:pt x="31" y="50"/>
                      <a:pt x="31" y="51"/>
                      <a:pt x="31" y="51"/>
                    </a:cubicBezTo>
                    <a:cubicBezTo>
                      <a:pt x="30" y="50"/>
                      <a:pt x="31" y="51"/>
                      <a:pt x="31" y="51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28" y="48"/>
                      <a:pt x="28" y="47"/>
                    </a:cubicBezTo>
                    <a:cubicBezTo>
                      <a:pt x="28" y="48"/>
                      <a:pt x="27" y="47"/>
                      <a:pt x="26" y="47"/>
                    </a:cubicBezTo>
                    <a:cubicBezTo>
                      <a:pt x="28" y="49"/>
                      <a:pt x="27" y="49"/>
                      <a:pt x="28" y="51"/>
                    </a:cubicBezTo>
                    <a:cubicBezTo>
                      <a:pt x="28" y="51"/>
                      <a:pt x="27" y="49"/>
                      <a:pt x="26" y="49"/>
                    </a:cubicBezTo>
                    <a:cubicBezTo>
                      <a:pt x="27" y="50"/>
                      <a:pt x="26" y="50"/>
                      <a:pt x="25" y="50"/>
                    </a:cubicBezTo>
                    <a:cubicBezTo>
                      <a:pt x="25" y="50"/>
                      <a:pt x="25" y="50"/>
                      <a:pt x="25" y="50"/>
                    </a:cubicBezTo>
                    <a:cubicBezTo>
                      <a:pt x="25" y="51"/>
                      <a:pt x="24" y="51"/>
                      <a:pt x="25" y="53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4" y="51"/>
                      <a:pt x="27" y="54"/>
                      <a:pt x="25" y="53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5" y="53"/>
                      <a:pt x="23" y="52"/>
                      <a:pt x="24" y="54"/>
                    </a:cubicBezTo>
                    <a:cubicBezTo>
                      <a:pt x="24" y="53"/>
                      <a:pt x="24" y="53"/>
                      <a:pt x="24" y="53"/>
                    </a:cubicBezTo>
                    <a:cubicBezTo>
                      <a:pt x="24" y="53"/>
                      <a:pt x="23" y="53"/>
                      <a:pt x="24" y="55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22" y="52"/>
                      <a:pt x="24" y="55"/>
                      <a:pt x="23" y="55"/>
                    </a:cubicBezTo>
                    <a:cubicBezTo>
                      <a:pt x="23" y="55"/>
                      <a:pt x="22" y="54"/>
                      <a:pt x="22" y="54"/>
                    </a:cubicBezTo>
                    <a:cubicBezTo>
                      <a:pt x="23" y="55"/>
                      <a:pt x="22" y="55"/>
                      <a:pt x="23" y="55"/>
                    </a:cubicBezTo>
                    <a:cubicBezTo>
                      <a:pt x="21" y="54"/>
                      <a:pt x="21" y="54"/>
                      <a:pt x="21" y="54"/>
                    </a:cubicBezTo>
                    <a:cubicBezTo>
                      <a:pt x="20" y="55"/>
                      <a:pt x="18" y="56"/>
                      <a:pt x="18" y="59"/>
                    </a:cubicBezTo>
                    <a:cubicBezTo>
                      <a:pt x="16" y="57"/>
                      <a:pt x="17" y="57"/>
                      <a:pt x="16" y="56"/>
                    </a:cubicBezTo>
                    <a:cubicBezTo>
                      <a:pt x="18" y="58"/>
                      <a:pt x="16" y="57"/>
                      <a:pt x="16" y="58"/>
                    </a:cubicBezTo>
                    <a:cubicBezTo>
                      <a:pt x="16" y="57"/>
                      <a:pt x="16" y="57"/>
                      <a:pt x="16" y="57"/>
                    </a:cubicBezTo>
                    <a:cubicBezTo>
                      <a:pt x="16" y="58"/>
                      <a:pt x="15" y="57"/>
                      <a:pt x="16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7" y="59"/>
                      <a:pt x="14" y="56"/>
                      <a:pt x="15" y="59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16" y="60"/>
                      <a:pt x="13" y="57"/>
                      <a:pt x="15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3" y="58"/>
                      <a:pt x="15" y="61"/>
                      <a:pt x="14" y="60"/>
                    </a:cubicBezTo>
                    <a:cubicBezTo>
                      <a:pt x="14" y="60"/>
                      <a:pt x="14" y="61"/>
                      <a:pt x="15" y="63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13" y="62"/>
                      <a:pt x="12" y="63"/>
                      <a:pt x="13" y="65"/>
                    </a:cubicBezTo>
                    <a:cubicBezTo>
                      <a:pt x="12" y="65"/>
                      <a:pt x="12" y="65"/>
                      <a:pt x="12" y="65"/>
                    </a:cubicBezTo>
                    <a:cubicBezTo>
                      <a:pt x="13" y="67"/>
                      <a:pt x="9" y="64"/>
                      <a:pt x="12" y="67"/>
                    </a:cubicBezTo>
                    <a:cubicBezTo>
                      <a:pt x="13" y="69"/>
                      <a:pt x="13" y="69"/>
                      <a:pt x="13" y="69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11" y="68"/>
                      <a:pt x="10" y="68"/>
                      <a:pt x="11" y="69"/>
                    </a:cubicBezTo>
                    <a:cubicBezTo>
                      <a:pt x="10" y="68"/>
                      <a:pt x="10" y="68"/>
                      <a:pt x="10" y="68"/>
                    </a:cubicBezTo>
                    <a:cubicBezTo>
                      <a:pt x="10" y="68"/>
                      <a:pt x="11" y="70"/>
                      <a:pt x="11" y="70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7" y="68"/>
                      <a:pt x="4" y="67"/>
                      <a:pt x="5" y="71"/>
                    </a:cubicBezTo>
                    <a:cubicBezTo>
                      <a:pt x="5" y="72"/>
                      <a:pt x="3" y="70"/>
                      <a:pt x="3" y="70"/>
                    </a:cubicBezTo>
                    <a:cubicBezTo>
                      <a:pt x="5" y="73"/>
                      <a:pt x="0" y="70"/>
                      <a:pt x="2" y="75"/>
                    </a:cubicBezTo>
                    <a:cubicBezTo>
                      <a:pt x="2" y="77"/>
                      <a:pt x="6" y="82"/>
                      <a:pt x="6" y="82"/>
                    </a:cubicBezTo>
                    <a:cubicBezTo>
                      <a:pt x="7" y="78"/>
                      <a:pt x="10" y="79"/>
                      <a:pt x="14" y="80"/>
                    </a:cubicBezTo>
                    <a:cubicBezTo>
                      <a:pt x="14" y="79"/>
                      <a:pt x="14" y="77"/>
                      <a:pt x="15" y="78"/>
                    </a:cubicBezTo>
                    <a:cubicBezTo>
                      <a:pt x="18" y="75"/>
                      <a:pt x="23" y="77"/>
                      <a:pt x="24" y="73"/>
                    </a:cubicBezTo>
                    <a:cubicBezTo>
                      <a:pt x="23" y="73"/>
                      <a:pt x="23" y="72"/>
                      <a:pt x="23" y="71"/>
                    </a:cubicBezTo>
                    <a:cubicBezTo>
                      <a:pt x="23" y="72"/>
                      <a:pt x="23" y="72"/>
                      <a:pt x="23" y="72"/>
                    </a:cubicBezTo>
                    <a:cubicBezTo>
                      <a:pt x="22" y="71"/>
                      <a:pt x="22" y="71"/>
                      <a:pt x="22" y="71"/>
                    </a:cubicBezTo>
                    <a:cubicBezTo>
                      <a:pt x="23" y="70"/>
                      <a:pt x="24" y="72"/>
                      <a:pt x="24" y="72"/>
                    </a:cubicBezTo>
                    <a:cubicBezTo>
                      <a:pt x="25" y="71"/>
                      <a:pt x="25" y="70"/>
                      <a:pt x="26" y="70"/>
                    </a:cubicBezTo>
                    <a:cubicBezTo>
                      <a:pt x="25" y="68"/>
                      <a:pt x="27" y="69"/>
                      <a:pt x="25" y="67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7"/>
                      <a:pt x="26" y="67"/>
                      <a:pt x="28" y="68"/>
                    </a:cubicBezTo>
                    <a:cubicBezTo>
                      <a:pt x="32" y="68"/>
                      <a:pt x="33" y="64"/>
                      <a:pt x="36" y="63"/>
                    </a:cubicBezTo>
                    <a:cubicBezTo>
                      <a:pt x="39" y="60"/>
                      <a:pt x="40" y="57"/>
                      <a:pt x="43" y="54"/>
                    </a:cubicBezTo>
                    <a:cubicBezTo>
                      <a:pt x="41" y="51"/>
                      <a:pt x="42" y="52"/>
                      <a:pt x="41" y="49"/>
                    </a:cubicBezTo>
                    <a:cubicBezTo>
                      <a:pt x="42" y="50"/>
                      <a:pt x="42" y="50"/>
                      <a:pt x="42" y="50"/>
                    </a:cubicBezTo>
                    <a:cubicBezTo>
                      <a:pt x="41" y="48"/>
                      <a:pt x="42" y="49"/>
                      <a:pt x="44" y="50"/>
                    </a:cubicBezTo>
                    <a:cubicBezTo>
                      <a:pt x="43" y="49"/>
                      <a:pt x="44" y="50"/>
                      <a:pt x="42" y="48"/>
                    </a:cubicBezTo>
                    <a:cubicBezTo>
                      <a:pt x="41" y="47"/>
                      <a:pt x="44" y="50"/>
                      <a:pt x="44" y="49"/>
                    </a:cubicBezTo>
                    <a:cubicBezTo>
                      <a:pt x="45" y="50"/>
                      <a:pt x="43" y="48"/>
                      <a:pt x="44" y="49"/>
                    </a:cubicBezTo>
                    <a:cubicBezTo>
                      <a:pt x="43" y="46"/>
                      <a:pt x="44" y="50"/>
                      <a:pt x="47" y="50"/>
                    </a:cubicBezTo>
                    <a:cubicBezTo>
                      <a:pt x="47" y="49"/>
                      <a:pt x="47" y="46"/>
                      <a:pt x="49" y="46"/>
                    </a:cubicBezTo>
                    <a:cubicBezTo>
                      <a:pt x="49" y="46"/>
                      <a:pt x="48" y="45"/>
                      <a:pt x="48" y="45"/>
                    </a:cubicBezTo>
                    <a:cubicBezTo>
                      <a:pt x="50" y="47"/>
                      <a:pt x="48" y="44"/>
                      <a:pt x="49" y="45"/>
                    </a:cubicBezTo>
                    <a:cubicBezTo>
                      <a:pt x="50" y="46"/>
                      <a:pt x="50" y="46"/>
                      <a:pt x="50" y="46"/>
                    </a:cubicBezTo>
                    <a:cubicBezTo>
                      <a:pt x="51" y="46"/>
                      <a:pt x="50" y="45"/>
                      <a:pt x="52" y="45"/>
                    </a:cubicBezTo>
                    <a:cubicBezTo>
                      <a:pt x="51" y="44"/>
                      <a:pt x="54" y="45"/>
                      <a:pt x="53" y="44"/>
                    </a:cubicBezTo>
                    <a:cubicBezTo>
                      <a:pt x="54" y="45"/>
                      <a:pt x="54" y="44"/>
                      <a:pt x="54" y="45"/>
                    </a:cubicBezTo>
                    <a:cubicBezTo>
                      <a:pt x="52" y="42"/>
                      <a:pt x="56" y="45"/>
                      <a:pt x="55" y="43"/>
                    </a:cubicBezTo>
                    <a:cubicBezTo>
                      <a:pt x="55" y="43"/>
                      <a:pt x="55" y="43"/>
                      <a:pt x="55" y="43"/>
                    </a:cubicBezTo>
                    <a:cubicBezTo>
                      <a:pt x="56" y="42"/>
                      <a:pt x="58" y="42"/>
                      <a:pt x="58" y="39"/>
                    </a:cubicBezTo>
                    <a:cubicBezTo>
                      <a:pt x="59" y="38"/>
                      <a:pt x="62" y="40"/>
                      <a:pt x="62" y="38"/>
                    </a:cubicBezTo>
                    <a:cubicBezTo>
                      <a:pt x="61" y="37"/>
                      <a:pt x="61" y="37"/>
                      <a:pt x="61" y="37"/>
                    </a:cubicBezTo>
                    <a:cubicBezTo>
                      <a:pt x="61" y="36"/>
                      <a:pt x="62" y="37"/>
                      <a:pt x="62" y="38"/>
                    </a:cubicBezTo>
                    <a:cubicBezTo>
                      <a:pt x="61" y="36"/>
                      <a:pt x="63" y="37"/>
                      <a:pt x="64" y="37"/>
                    </a:cubicBezTo>
                    <a:cubicBezTo>
                      <a:pt x="63" y="36"/>
                      <a:pt x="63" y="36"/>
                      <a:pt x="63" y="35"/>
                    </a:cubicBezTo>
                    <a:cubicBezTo>
                      <a:pt x="66" y="36"/>
                      <a:pt x="63" y="33"/>
                      <a:pt x="66" y="34"/>
                    </a:cubicBezTo>
                    <a:cubicBezTo>
                      <a:pt x="63" y="32"/>
                      <a:pt x="65" y="33"/>
                      <a:pt x="64" y="32"/>
                    </a:cubicBezTo>
                    <a:cubicBezTo>
                      <a:pt x="64" y="32"/>
                      <a:pt x="65" y="33"/>
                      <a:pt x="65" y="33"/>
                    </a:cubicBezTo>
                    <a:cubicBezTo>
                      <a:pt x="66" y="33"/>
                      <a:pt x="66" y="32"/>
                      <a:pt x="67" y="33"/>
                    </a:cubicBezTo>
                    <a:cubicBezTo>
                      <a:pt x="67" y="32"/>
                      <a:pt x="66" y="31"/>
                      <a:pt x="66" y="31"/>
                    </a:cubicBezTo>
                    <a:cubicBezTo>
                      <a:pt x="68" y="33"/>
                      <a:pt x="67" y="31"/>
                      <a:pt x="68" y="31"/>
                    </a:cubicBezTo>
                    <a:cubicBezTo>
                      <a:pt x="66" y="29"/>
                      <a:pt x="66" y="28"/>
                      <a:pt x="66" y="28"/>
                    </a:cubicBezTo>
                    <a:cubicBezTo>
                      <a:pt x="68" y="31"/>
                      <a:pt x="68" y="31"/>
                      <a:pt x="68" y="31"/>
                    </a:cubicBezTo>
                    <a:cubicBezTo>
                      <a:pt x="68" y="29"/>
                      <a:pt x="71" y="30"/>
                      <a:pt x="70" y="27"/>
                    </a:cubicBezTo>
                    <a:cubicBezTo>
                      <a:pt x="71" y="28"/>
                      <a:pt x="71" y="28"/>
                      <a:pt x="71" y="28"/>
                    </a:cubicBezTo>
                    <a:cubicBezTo>
                      <a:pt x="71" y="25"/>
                      <a:pt x="73" y="26"/>
                      <a:pt x="72" y="23"/>
                    </a:cubicBezTo>
                    <a:cubicBezTo>
                      <a:pt x="73" y="23"/>
                      <a:pt x="73" y="24"/>
                      <a:pt x="74" y="23"/>
                    </a:cubicBezTo>
                    <a:cubicBezTo>
                      <a:pt x="73" y="22"/>
                      <a:pt x="73" y="22"/>
                      <a:pt x="72" y="20"/>
                    </a:cubicBezTo>
                    <a:cubicBezTo>
                      <a:pt x="72" y="20"/>
                      <a:pt x="73" y="21"/>
                      <a:pt x="74" y="21"/>
                    </a:cubicBezTo>
                    <a:cubicBezTo>
                      <a:pt x="74" y="21"/>
                      <a:pt x="76" y="23"/>
                      <a:pt x="75" y="20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0"/>
                      <a:pt x="75" y="18"/>
                      <a:pt x="76" y="19"/>
                    </a:cubicBezTo>
                    <a:cubicBezTo>
                      <a:pt x="76" y="18"/>
                      <a:pt x="76" y="17"/>
                      <a:pt x="75" y="16"/>
                    </a:cubicBezTo>
                    <a:cubicBezTo>
                      <a:pt x="75" y="16"/>
                      <a:pt x="76" y="18"/>
                      <a:pt x="76" y="17"/>
                    </a:cubicBezTo>
                    <a:cubicBezTo>
                      <a:pt x="77" y="19"/>
                      <a:pt x="77" y="19"/>
                      <a:pt x="77" y="19"/>
                    </a:cubicBezTo>
                    <a:cubicBezTo>
                      <a:pt x="78" y="18"/>
                      <a:pt x="78" y="17"/>
                      <a:pt x="79" y="15"/>
                    </a:cubicBezTo>
                    <a:cubicBezTo>
                      <a:pt x="80" y="17"/>
                      <a:pt x="80" y="15"/>
                      <a:pt x="81" y="15"/>
                    </a:cubicBezTo>
                    <a:cubicBezTo>
                      <a:pt x="81" y="14"/>
                      <a:pt x="82" y="15"/>
                      <a:pt x="81" y="13"/>
                    </a:cubicBezTo>
                    <a:cubicBezTo>
                      <a:pt x="82" y="14"/>
                      <a:pt x="82" y="14"/>
                      <a:pt x="82" y="14"/>
                    </a:cubicBezTo>
                    <a:cubicBezTo>
                      <a:pt x="82" y="14"/>
                      <a:pt x="83" y="13"/>
                      <a:pt x="84" y="14"/>
                    </a:cubicBezTo>
                    <a:cubicBezTo>
                      <a:pt x="84" y="14"/>
                      <a:pt x="83" y="12"/>
                      <a:pt x="83" y="11"/>
                    </a:cubicBezTo>
                    <a:cubicBezTo>
                      <a:pt x="84" y="12"/>
                      <a:pt x="84" y="12"/>
                      <a:pt x="84" y="12"/>
                    </a:cubicBezTo>
                    <a:cubicBezTo>
                      <a:pt x="84" y="11"/>
                      <a:pt x="83" y="10"/>
                      <a:pt x="82" y="8"/>
                    </a:cubicBezTo>
                    <a:cubicBezTo>
                      <a:pt x="83" y="9"/>
                      <a:pt x="82" y="8"/>
                      <a:pt x="83" y="9"/>
                    </a:cubicBezTo>
                    <a:cubicBezTo>
                      <a:pt x="83" y="10"/>
                      <a:pt x="84" y="11"/>
                      <a:pt x="84" y="13"/>
                    </a:cubicBezTo>
                    <a:cubicBezTo>
                      <a:pt x="85" y="13"/>
                      <a:pt x="84" y="10"/>
                      <a:pt x="85" y="11"/>
                    </a:cubicBezTo>
                    <a:cubicBezTo>
                      <a:pt x="86" y="12"/>
                      <a:pt x="86" y="11"/>
                      <a:pt x="85" y="9"/>
                    </a:cubicBezTo>
                    <a:cubicBezTo>
                      <a:pt x="85" y="10"/>
                      <a:pt x="85" y="10"/>
                      <a:pt x="86" y="11"/>
                    </a:cubicBezTo>
                    <a:cubicBezTo>
                      <a:pt x="86" y="11"/>
                      <a:pt x="86" y="11"/>
                      <a:pt x="86" y="10"/>
                    </a:cubicBezTo>
                    <a:cubicBezTo>
                      <a:pt x="86" y="10"/>
                      <a:pt x="85" y="10"/>
                      <a:pt x="85" y="10"/>
                    </a:cubicBezTo>
                    <a:cubicBezTo>
                      <a:pt x="85" y="9"/>
                      <a:pt x="85" y="8"/>
                      <a:pt x="84" y="7"/>
                    </a:cubicBezTo>
                    <a:cubicBezTo>
                      <a:pt x="84" y="7"/>
                      <a:pt x="84" y="7"/>
                      <a:pt x="84" y="7"/>
                    </a:cubicBezTo>
                    <a:cubicBezTo>
                      <a:pt x="83" y="6"/>
                      <a:pt x="84" y="5"/>
                      <a:pt x="84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67" name="Freeform 37"/>
              <p:cNvSpPr>
                <a:spLocks/>
              </p:cNvSpPr>
              <p:nvPr/>
            </p:nvSpPr>
            <p:spPr bwMode="auto">
              <a:xfrm>
                <a:off x="6329" y="2470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68" name="Freeform 38"/>
              <p:cNvSpPr>
                <a:spLocks/>
              </p:cNvSpPr>
              <p:nvPr/>
            </p:nvSpPr>
            <p:spPr bwMode="auto">
              <a:xfrm>
                <a:off x="6049" y="22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69" name="Freeform 39"/>
              <p:cNvSpPr>
                <a:spLocks/>
              </p:cNvSpPr>
              <p:nvPr/>
            </p:nvSpPr>
            <p:spPr bwMode="auto">
              <a:xfrm>
                <a:off x="6412" y="2850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70" name="Freeform 40"/>
              <p:cNvSpPr>
                <a:spLocks/>
              </p:cNvSpPr>
              <p:nvPr/>
            </p:nvSpPr>
            <p:spPr bwMode="auto">
              <a:xfrm>
                <a:off x="6045" y="2259"/>
                <a:ext cx="2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71" name="Freeform 41"/>
              <p:cNvSpPr>
                <a:spLocks/>
              </p:cNvSpPr>
              <p:nvPr/>
            </p:nvSpPr>
            <p:spPr bwMode="auto">
              <a:xfrm>
                <a:off x="6441" y="30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72" name="Freeform 42"/>
              <p:cNvSpPr>
                <a:spLocks/>
              </p:cNvSpPr>
              <p:nvPr/>
            </p:nvSpPr>
            <p:spPr bwMode="auto">
              <a:xfrm>
                <a:off x="6040" y="234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73" name="Freeform 43"/>
              <p:cNvSpPr>
                <a:spLocks/>
              </p:cNvSpPr>
              <p:nvPr/>
            </p:nvSpPr>
            <p:spPr bwMode="auto">
              <a:xfrm>
                <a:off x="6543" y="2821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74" name="Freeform 44"/>
              <p:cNvSpPr>
                <a:spLocks/>
              </p:cNvSpPr>
              <p:nvPr/>
            </p:nvSpPr>
            <p:spPr bwMode="auto">
              <a:xfrm>
                <a:off x="6524" y="304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75" name="Freeform 45"/>
              <p:cNvSpPr>
                <a:spLocks/>
              </p:cNvSpPr>
              <p:nvPr/>
            </p:nvSpPr>
            <p:spPr bwMode="auto">
              <a:xfrm>
                <a:off x="6554" y="2821"/>
                <a:ext cx="3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76" name="Freeform 46"/>
              <p:cNvSpPr>
                <a:spLocks/>
              </p:cNvSpPr>
              <p:nvPr/>
            </p:nvSpPr>
            <p:spPr bwMode="auto">
              <a:xfrm>
                <a:off x="6469" y="294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77" name="Freeform 47"/>
              <p:cNvSpPr>
                <a:spLocks/>
              </p:cNvSpPr>
              <p:nvPr/>
            </p:nvSpPr>
            <p:spPr bwMode="auto">
              <a:xfrm>
                <a:off x="6554" y="282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78" name="Freeform 48"/>
              <p:cNvSpPr>
                <a:spLocks/>
              </p:cNvSpPr>
              <p:nvPr/>
            </p:nvSpPr>
            <p:spPr bwMode="auto">
              <a:xfrm>
                <a:off x="6424" y="30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79" name="Freeform 49"/>
              <p:cNvSpPr>
                <a:spLocks/>
              </p:cNvSpPr>
              <p:nvPr/>
            </p:nvSpPr>
            <p:spPr bwMode="auto">
              <a:xfrm>
                <a:off x="6443" y="2473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80" name="Freeform 50"/>
              <p:cNvSpPr>
                <a:spLocks/>
              </p:cNvSpPr>
              <p:nvPr/>
            </p:nvSpPr>
            <p:spPr bwMode="auto">
              <a:xfrm>
                <a:off x="6045" y="226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81" name="Freeform 51"/>
              <p:cNvSpPr>
                <a:spLocks/>
              </p:cNvSpPr>
              <p:nvPr/>
            </p:nvSpPr>
            <p:spPr bwMode="auto">
              <a:xfrm>
                <a:off x="7192" y="2542"/>
                <a:ext cx="3" cy="4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2"/>
                      <a:pt x="1" y="0"/>
                      <a:pt x="0" y="1"/>
                    </a:cubicBezTo>
                    <a:cubicBezTo>
                      <a:pt x="1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82" name="Freeform 52"/>
              <p:cNvSpPr>
                <a:spLocks/>
              </p:cNvSpPr>
              <p:nvPr/>
            </p:nvSpPr>
            <p:spPr bwMode="auto">
              <a:xfrm>
                <a:off x="7159" y="2527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0 h 3"/>
                  <a:gd name="T4" fmla="*/ 0 w 3"/>
                  <a:gd name="T5" fmla="*/ 3 h 3"/>
                  <a:gd name="T6" fmla="*/ 3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83" name="Freeform 53"/>
              <p:cNvSpPr>
                <a:spLocks/>
              </p:cNvSpPr>
              <p:nvPr/>
            </p:nvSpPr>
            <p:spPr bwMode="auto">
              <a:xfrm>
                <a:off x="7140" y="2473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84" name="Freeform 54"/>
              <p:cNvSpPr>
                <a:spLocks/>
              </p:cNvSpPr>
              <p:nvPr/>
            </p:nvSpPr>
            <p:spPr bwMode="auto">
              <a:xfrm>
                <a:off x="7067" y="2494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85" name="Freeform 55"/>
              <p:cNvSpPr>
                <a:spLocks/>
              </p:cNvSpPr>
              <p:nvPr/>
            </p:nvSpPr>
            <p:spPr bwMode="auto">
              <a:xfrm>
                <a:off x="7062" y="2480"/>
                <a:ext cx="5" cy="2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1 h 1"/>
                  <a:gd name="T4" fmla="*/ 1 w 2"/>
                  <a:gd name="T5" fmla="*/ 0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1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86" name="Freeform 56"/>
              <p:cNvSpPr>
                <a:spLocks/>
              </p:cNvSpPr>
              <p:nvPr/>
            </p:nvSpPr>
            <p:spPr bwMode="auto">
              <a:xfrm>
                <a:off x="7064" y="2485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87" name="Freeform 57"/>
              <p:cNvSpPr>
                <a:spLocks/>
              </p:cNvSpPr>
              <p:nvPr/>
            </p:nvSpPr>
            <p:spPr bwMode="auto">
              <a:xfrm>
                <a:off x="7199" y="253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88" name="Freeform 58"/>
              <p:cNvSpPr>
                <a:spLocks/>
              </p:cNvSpPr>
              <p:nvPr/>
            </p:nvSpPr>
            <p:spPr bwMode="auto">
              <a:xfrm>
                <a:off x="6192" y="2051"/>
                <a:ext cx="30" cy="2"/>
              </a:xfrm>
              <a:custGeom>
                <a:avLst/>
                <a:gdLst>
                  <a:gd name="T0" fmla="*/ 4 w 13"/>
                  <a:gd name="T1" fmla="*/ 1 h 1"/>
                  <a:gd name="T2" fmla="*/ 6 w 13"/>
                  <a:gd name="T3" fmla="*/ 1 h 1"/>
                  <a:gd name="T4" fmla="*/ 6 w 13"/>
                  <a:gd name="T5" fmla="*/ 1 h 1"/>
                  <a:gd name="T6" fmla="*/ 6 w 13"/>
                  <a:gd name="T7" fmla="*/ 1 h 1"/>
                  <a:gd name="T8" fmla="*/ 6 w 13"/>
                  <a:gd name="T9" fmla="*/ 1 h 1"/>
                  <a:gd name="T10" fmla="*/ 6 w 13"/>
                  <a:gd name="T11" fmla="*/ 1 h 1"/>
                  <a:gd name="T12" fmla="*/ 6 w 13"/>
                  <a:gd name="T13" fmla="*/ 1 h 1"/>
                  <a:gd name="T14" fmla="*/ 6 w 13"/>
                  <a:gd name="T15" fmla="*/ 1 h 1"/>
                  <a:gd name="T16" fmla="*/ 4 w 13"/>
                  <a:gd name="T17" fmla="*/ 1 h 1"/>
                  <a:gd name="T18" fmla="*/ 4 w 13"/>
                  <a:gd name="T1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1">
                    <a:moveTo>
                      <a:pt x="4" y="1"/>
                    </a:moveTo>
                    <a:cubicBezTo>
                      <a:pt x="4" y="1"/>
                      <a:pt x="5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0" y="0"/>
                      <a:pt x="13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89" name="Freeform 59"/>
              <p:cNvSpPr>
                <a:spLocks/>
              </p:cNvSpPr>
              <p:nvPr/>
            </p:nvSpPr>
            <p:spPr bwMode="auto">
              <a:xfrm>
                <a:off x="7190" y="2542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90" name="Freeform 60"/>
              <p:cNvSpPr>
                <a:spLocks/>
              </p:cNvSpPr>
              <p:nvPr/>
            </p:nvSpPr>
            <p:spPr bwMode="auto">
              <a:xfrm>
                <a:off x="7062" y="2480"/>
                <a:ext cx="5" cy="9"/>
              </a:xfrm>
              <a:custGeom>
                <a:avLst/>
                <a:gdLst>
                  <a:gd name="T0" fmla="*/ 2 w 2"/>
                  <a:gd name="T1" fmla="*/ 1 h 4"/>
                  <a:gd name="T2" fmla="*/ 2 w 2"/>
                  <a:gd name="T3" fmla="*/ 0 h 4"/>
                  <a:gd name="T4" fmla="*/ 1 w 2"/>
                  <a:gd name="T5" fmla="*/ 2 h 4"/>
                  <a:gd name="T6" fmla="*/ 1 w 2"/>
                  <a:gd name="T7" fmla="*/ 2 h 4"/>
                  <a:gd name="T8" fmla="*/ 0 w 2"/>
                  <a:gd name="T9" fmla="*/ 4 h 4"/>
                  <a:gd name="T10" fmla="*/ 2 w 2"/>
                  <a:gd name="T1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0" y="3"/>
                      <a:pt x="1" y="2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1" y="3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91" name="Freeform 61"/>
              <p:cNvSpPr>
                <a:spLocks/>
              </p:cNvSpPr>
              <p:nvPr/>
            </p:nvSpPr>
            <p:spPr bwMode="auto">
              <a:xfrm>
                <a:off x="7216" y="2537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92" name="Freeform 62"/>
              <p:cNvSpPr>
                <a:spLocks/>
              </p:cNvSpPr>
              <p:nvPr/>
            </p:nvSpPr>
            <p:spPr bwMode="auto">
              <a:xfrm>
                <a:off x="7199" y="2534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93" name="Freeform 63"/>
              <p:cNvSpPr>
                <a:spLocks/>
              </p:cNvSpPr>
              <p:nvPr/>
            </p:nvSpPr>
            <p:spPr bwMode="auto">
              <a:xfrm>
                <a:off x="7074" y="2499"/>
                <a:ext cx="5" cy="5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1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0" y="2"/>
                      <a:pt x="1" y="1"/>
                      <a:pt x="1" y="1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94" name="Freeform 64"/>
              <p:cNvSpPr>
                <a:spLocks/>
              </p:cNvSpPr>
              <p:nvPr/>
            </p:nvSpPr>
            <p:spPr bwMode="auto">
              <a:xfrm>
                <a:off x="7062" y="2485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95" name="Freeform 65"/>
              <p:cNvSpPr>
                <a:spLocks/>
              </p:cNvSpPr>
              <p:nvPr/>
            </p:nvSpPr>
            <p:spPr bwMode="auto">
              <a:xfrm>
                <a:off x="5890" y="2063"/>
                <a:ext cx="3" cy="7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3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96" name="Freeform 66"/>
              <p:cNvSpPr>
                <a:spLocks/>
              </p:cNvSpPr>
              <p:nvPr/>
            </p:nvSpPr>
            <p:spPr bwMode="auto">
              <a:xfrm>
                <a:off x="6151" y="2587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97" name="Freeform 67"/>
              <p:cNvSpPr>
                <a:spLocks/>
              </p:cNvSpPr>
              <p:nvPr/>
            </p:nvSpPr>
            <p:spPr bwMode="auto">
              <a:xfrm>
                <a:off x="6049" y="2252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98" name="Freeform 68"/>
              <p:cNvSpPr>
                <a:spLocks/>
              </p:cNvSpPr>
              <p:nvPr/>
            </p:nvSpPr>
            <p:spPr bwMode="auto">
              <a:xfrm>
                <a:off x="6704" y="1688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99" name="Freeform 69"/>
              <p:cNvSpPr>
                <a:spLocks/>
              </p:cNvSpPr>
              <p:nvPr/>
            </p:nvSpPr>
            <p:spPr bwMode="auto">
              <a:xfrm>
                <a:off x="6047" y="2252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00" name="Freeform 70"/>
              <p:cNvSpPr>
                <a:spLocks/>
              </p:cNvSpPr>
              <p:nvPr/>
            </p:nvSpPr>
            <p:spPr bwMode="auto">
              <a:xfrm>
                <a:off x="6049" y="2252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1 h 1"/>
                  <a:gd name="T4" fmla="*/ 1 h 1"/>
                  <a:gd name="T5" fmla="*/ 1 h 1"/>
                  <a:gd name="T6" fmla="*/ 0 h 1"/>
                  <a:gd name="T7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01" name="Freeform 71"/>
              <p:cNvSpPr>
                <a:spLocks/>
              </p:cNvSpPr>
              <p:nvPr/>
            </p:nvSpPr>
            <p:spPr bwMode="auto">
              <a:xfrm>
                <a:off x="6303" y="1646"/>
                <a:ext cx="5" cy="2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1 h 1"/>
                  <a:gd name="T4" fmla="*/ 2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02" name="Freeform 72"/>
              <p:cNvSpPr>
                <a:spLocks/>
              </p:cNvSpPr>
              <p:nvPr/>
            </p:nvSpPr>
            <p:spPr bwMode="auto">
              <a:xfrm>
                <a:off x="5990" y="2264"/>
                <a:ext cx="19" cy="17"/>
              </a:xfrm>
              <a:custGeom>
                <a:avLst/>
                <a:gdLst>
                  <a:gd name="T0" fmla="*/ 2 w 8"/>
                  <a:gd name="T1" fmla="*/ 5 h 7"/>
                  <a:gd name="T2" fmla="*/ 4 w 8"/>
                  <a:gd name="T3" fmla="*/ 2 h 7"/>
                  <a:gd name="T4" fmla="*/ 2 w 8"/>
                  <a:gd name="T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7">
                    <a:moveTo>
                      <a:pt x="2" y="5"/>
                    </a:moveTo>
                    <a:cubicBezTo>
                      <a:pt x="8" y="0"/>
                      <a:pt x="0" y="7"/>
                      <a:pt x="4" y="2"/>
                    </a:cubicBezTo>
                    <a:cubicBezTo>
                      <a:pt x="2" y="3"/>
                      <a:pt x="2" y="4"/>
                      <a:pt x="2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03" name="Freeform 73"/>
              <p:cNvSpPr>
                <a:spLocks/>
              </p:cNvSpPr>
              <p:nvPr/>
            </p:nvSpPr>
            <p:spPr bwMode="auto">
              <a:xfrm>
                <a:off x="7062" y="2447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0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04" name="Freeform 74"/>
              <p:cNvSpPr>
                <a:spLocks/>
              </p:cNvSpPr>
              <p:nvPr/>
            </p:nvSpPr>
            <p:spPr bwMode="auto">
              <a:xfrm>
                <a:off x="7062" y="2447"/>
                <a:ext cx="2" cy="7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05" name="Freeform 75"/>
              <p:cNvSpPr>
                <a:spLocks/>
              </p:cNvSpPr>
              <p:nvPr/>
            </p:nvSpPr>
            <p:spPr bwMode="auto">
              <a:xfrm>
                <a:off x="6540" y="16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06" name="Freeform 76"/>
              <p:cNvSpPr>
                <a:spLocks/>
              </p:cNvSpPr>
              <p:nvPr/>
            </p:nvSpPr>
            <p:spPr bwMode="auto">
              <a:xfrm>
                <a:off x="5874" y="1603"/>
                <a:ext cx="1188" cy="1363"/>
              </a:xfrm>
              <a:custGeom>
                <a:avLst/>
                <a:gdLst>
                  <a:gd name="T0" fmla="*/ 307 w 501"/>
                  <a:gd name="T1" fmla="*/ 7 h 575"/>
                  <a:gd name="T2" fmla="*/ 204 w 501"/>
                  <a:gd name="T3" fmla="*/ 13 h 575"/>
                  <a:gd name="T4" fmla="*/ 130 w 501"/>
                  <a:gd name="T5" fmla="*/ 42 h 575"/>
                  <a:gd name="T6" fmla="*/ 23 w 501"/>
                  <a:gd name="T7" fmla="*/ 152 h 575"/>
                  <a:gd name="T8" fmla="*/ 0 w 501"/>
                  <a:gd name="T9" fmla="*/ 247 h 575"/>
                  <a:gd name="T10" fmla="*/ 50 w 501"/>
                  <a:gd name="T11" fmla="*/ 385 h 575"/>
                  <a:gd name="T12" fmla="*/ 111 w 501"/>
                  <a:gd name="T13" fmla="*/ 430 h 575"/>
                  <a:gd name="T14" fmla="*/ 184 w 501"/>
                  <a:gd name="T15" fmla="*/ 490 h 575"/>
                  <a:gd name="T16" fmla="*/ 202 w 501"/>
                  <a:gd name="T17" fmla="*/ 528 h 575"/>
                  <a:gd name="T18" fmla="*/ 213 w 501"/>
                  <a:gd name="T19" fmla="*/ 562 h 575"/>
                  <a:gd name="T20" fmla="*/ 214 w 501"/>
                  <a:gd name="T21" fmla="*/ 567 h 575"/>
                  <a:gd name="T22" fmla="*/ 211 w 501"/>
                  <a:gd name="T23" fmla="*/ 536 h 575"/>
                  <a:gd name="T24" fmla="*/ 199 w 501"/>
                  <a:gd name="T25" fmla="*/ 494 h 575"/>
                  <a:gd name="T26" fmla="*/ 165 w 501"/>
                  <a:gd name="T27" fmla="*/ 454 h 575"/>
                  <a:gd name="T28" fmla="*/ 164 w 501"/>
                  <a:gd name="T29" fmla="*/ 451 h 575"/>
                  <a:gd name="T30" fmla="*/ 135 w 501"/>
                  <a:gd name="T31" fmla="*/ 430 h 575"/>
                  <a:gd name="T32" fmla="*/ 134 w 501"/>
                  <a:gd name="T33" fmla="*/ 428 h 575"/>
                  <a:gd name="T34" fmla="*/ 125 w 501"/>
                  <a:gd name="T35" fmla="*/ 419 h 575"/>
                  <a:gd name="T36" fmla="*/ 97 w 501"/>
                  <a:gd name="T37" fmla="*/ 407 h 575"/>
                  <a:gd name="T38" fmla="*/ 85 w 501"/>
                  <a:gd name="T39" fmla="*/ 394 h 575"/>
                  <a:gd name="T40" fmla="*/ 77 w 501"/>
                  <a:gd name="T41" fmla="*/ 384 h 575"/>
                  <a:gd name="T42" fmla="*/ 63 w 501"/>
                  <a:gd name="T43" fmla="*/ 368 h 575"/>
                  <a:gd name="T44" fmla="*/ 49 w 501"/>
                  <a:gd name="T45" fmla="*/ 353 h 575"/>
                  <a:gd name="T46" fmla="*/ 40 w 501"/>
                  <a:gd name="T47" fmla="*/ 338 h 575"/>
                  <a:gd name="T48" fmla="*/ 25 w 501"/>
                  <a:gd name="T49" fmla="*/ 323 h 575"/>
                  <a:gd name="T50" fmla="*/ 29 w 501"/>
                  <a:gd name="T51" fmla="*/ 315 h 575"/>
                  <a:gd name="T52" fmla="*/ 21 w 501"/>
                  <a:gd name="T53" fmla="*/ 247 h 575"/>
                  <a:gd name="T54" fmla="*/ 23 w 501"/>
                  <a:gd name="T55" fmla="*/ 221 h 575"/>
                  <a:gd name="T56" fmla="*/ 26 w 501"/>
                  <a:gd name="T57" fmla="*/ 191 h 575"/>
                  <a:gd name="T58" fmla="*/ 56 w 501"/>
                  <a:gd name="T59" fmla="*/ 133 h 575"/>
                  <a:gd name="T60" fmla="*/ 74 w 501"/>
                  <a:gd name="T61" fmla="*/ 107 h 575"/>
                  <a:gd name="T62" fmla="*/ 84 w 501"/>
                  <a:gd name="T63" fmla="*/ 99 h 575"/>
                  <a:gd name="T64" fmla="*/ 90 w 501"/>
                  <a:gd name="T65" fmla="*/ 91 h 575"/>
                  <a:gd name="T66" fmla="*/ 110 w 501"/>
                  <a:gd name="T67" fmla="*/ 80 h 575"/>
                  <a:gd name="T68" fmla="*/ 129 w 501"/>
                  <a:gd name="T69" fmla="*/ 65 h 575"/>
                  <a:gd name="T70" fmla="*/ 182 w 501"/>
                  <a:gd name="T71" fmla="*/ 36 h 575"/>
                  <a:gd name="T72" fmla="*/ 211 w 501"/>
                  <a:gd name="T73" fmla="*/ 29 h 575"/>
                  <a:gd name="T74" fmla="*/ 253 w 501"/>
                  <a:gd name="T75" fmla="*/ 19 h 575"/>
                  <a:gd name="T76" fmla="*/ 281 w 501"/>
                  <a:gd name="T77" fmla="*/ 19 h 575"/>
                  <a:gd name="T78" fmla="*/ 284 w 501"/>
                  <a:gd name="T79" fmla="*/ 19 h 575"/>
                  <a:gd name="T80" fmla="*/ 320 w 501"/>
                  <a:gd name="T81" fmla="*/ 24 h 575"/>
                  <a:gd name="T82" fmla="*/ 369 w 501"/>
                  <a:gd name="T83" fmla="*/ 42 h 575"/>
                  <a:gd name="T84" fmla="*/ 388 w 501"/>
                  <a:gd name="T85" fmla="*/ 53 h 575"/>
                  <a:gd name="T86" fmla="*/ 407 w 501"/>
                  <a:gd name="T87" fmla="*/ 71 h 575"/>
                  <a:gd name="T88" fmla="*/ 435 w 501"/>
                  <a:gd name="T89" fmla="*/ 107 h 575"/>
                  <a:gd name="T90" fmla="*/ 462 w 501"/>
                  <a:gd name="T91" fmla="*/ 154 h 575"/>
                  <a:gd name="T92" fmla="*/ 471 w 501"/>
                  <a:gd name="T93" fmla="*/ 184 h 575"/>
                  <a:gd name="T94" fmla="*/ 464 w 501"/>
                  <a:gd name="T95" fmla="*/ 279 h 575"/>
                  <a:gd name="T96" fmla="*/ 451 w 501"/>
                  <a:gd name="T97" fmla="*/ 307 h 575"/>
                  <a:gd name="T98" fmla="*/ 395 w 501"/>
                  <a:gd name="T99" fmla="*/ 377 h 575"/>
                  <a:gd name="T100" fmla="*/ 368 w 501"/>
                  <a:gd name="T101" fmla="*/ 412 h 575"/>
                  <a:gd name="T102" fmla="*/ 363 w 501"/>
                  <a:gd name="T103" fmla="*/ 573 h 575"/>
                  <a:gd name="T104" fmla="*/ 446 w 501"/>
                  <a:gd name="T105" fmla="*/ 342 h 575"/>
                  <a:gd name="T106" fmla="*/ 463 w 501"/>
                  <a:gd name="T107" fmla="*/ 118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01" h="575">
                    <a:moveTo>
                      <a:pt x="463" y="118"/>
                    </a:moveTo>
                    <a:cubicBezTo>
                      <a:pt x="439" y="74"/>
                      <a:pt x="402" y="38"/>
                      <a:pt x="355" y="17"/>
                    </a:cubicBezTo>
                    <a:cubicBezTo>
                      <a:pt x="347" y="17"/>
                      <a:pt x="337" y="12"/>
                      <a:pt x="328" y="12"/>
                    </a:cubicBezTo>
                    <a:cubicBezTo>
                      <a:pt x="328" y="11"/>
                      <a:pt x="328" y="11"/>
                      <a:pt x="328" y="11"/>
                    </a:cubicBezTo>
                    <a:cubicBezTo>
                      <a:pt x="320" y="11"/>
                      <a:pt x="319" y="8"/>
                      <a:pt x="310" y="5"/>
                    </a:cubicBezTo>
                    <a:cubicBezTo>
                      <a:pt x="309" y="7"/>
                      <a:pt x="306" y="5"/>
                      <a:pt x="307" y="7"/>
                    </a:cubicBezTo>
                    <a:cubicBezTo>
                      <a:pt x="303" y="8"/>
                      <a:pt x="301" y="3"/>
                      <a:pt x="296" y="4"/>
                    </a:cubicBezTo>
                    <a:cubicBezTo>
                      <a:pt x="296" y="3"/>
                      <a:pt x="296" y="5"/>
                      <a:pt x="295" y="4"/>
                    </a:cubicBezTo>
                    <a:cubicBezTo>
                      <a:pt x="282" y="5"/>
                      <a:pt x="298" y="3"/>
                      <a:pt x="282" y="0"/>
                    </a:cubicBezTo>
                    <a:cubicBezTo>
                      <a:pt x="259" y="0"/>
                      <a:pt x="236" y="5"/>
                      <a:pt x="215" y="9"/>
                    </a:cubicBezTo>
                    <a:cubicBezTo>
                      <a:pt x="216" y="9"/>
                      <a:pt x="217" y="10"/>
                      <a:pt x="215" y="11"/>
                    </a:cubicBezTo>
                    <a:cubicBezTo>
                      <a:pt x="212" y="8"/>
                      <a:pt x="208" y="13"/>
                      <a:pt x="204" y="13"/>
                    </a:cubicBezTo>
                    <a:cubicBezTo>
                      <a:pt x="204" y="12"/>
                      <a:pt x="206" y="12"/>
                      <a:pt x="207" y="11"/>
                    </a:cubicBezTo>
                    <a:cubicBezTo>
                      <a:pt x="197" y="13"/>
                      <a:pt x="190" y="17"/>
                      <a:pt x="181" y="19"/>
                    </a:cubicBezTo>
                    <a:cubicBezTo>
                      <a:pt x="173" y="24"/>
                      <a:pt x="163" y="25"/>
                      <a:pt x="158" y="29"/>
                    </a:cubicBezTo>
                    <a:cubicBezTo>
                      <a:pt x="159" y="27"/>
                      <a:pt x="154" y="30"/>
                      <a:pt x="152" y="30"/>
                    </a:cubicBezTo>
                    <a:cubicBezTo>
                      <a:pt x="148" y="37"/>
                      <a:pt x="136" y="37"/>
                      <a:pt x="131" y="43"/>
                    </a:cubicBezTo>
                    <a:cubicBezTo>
                      <a:pt x="130" y="42"/>
                      <a:pt x="130" y="42"/>
                      <a:pt x="130" y="42"/>
                    </a:cubicBezTo>
                    <a:cubicBezTo>
                      <a:pt x="110" y="54"/>
                      <a:pt x="88" y="68"/>
                      <a:pt x="70" y="87"/>
                    </a:cubicBezTo>
                    <a:cubicBezTo>
                      <a:pt x="59" y="96"/>
                      <a:pt x="48" y="108"/>
                      <a:pt x="39" y="121"/>
                    </a:cubicBezTo>
                    <a:cubicBezTo>
                      <a:pt x="38" y="123"/>
                      <a:pt x="40" y="122"/>
                      <a:pt x="39" y="124"/>
                    </a:cubicBezTo>
                    <a:cubicBezTo>
                      <a:pt x="37" y="127"/>
                      <a:pt x="38" y="123"/>
                      <a:pt x="37" y="124"/>
                    </a:cubicBezTo>
                    <a:cubicBezTo>
                      <a:pt x="34" y="132"/>
                      <a:pt x="28" y="140"/>
                      <a:pt x="23" y="148"/>
                    </a:cubicBezTo>
                    <a:cubicBezTo>
                      <a:pt x="23" y="150"/>
                      <a:pt x="22" y="152"/>
                      <a:pt x="23" y="152"/>
                    </a:cubicBezTo>
                    <a:cubicBezTo>
                      <a:pt x="17" y="161"/>
                      <a:pt x="14" y="176"/>
                      <a:pt x="9" y="185"/>
                    </a:cubicBezTo>
                    <a:cubicBezTo>
                      <a:pt x="14" y="183"/>
                      <a:pt x="10" y="192"/>
                      <a:pt x="10" y="196"/>
                    </a:cubicBezTo>
                    <a:cubicBezTo>
                      <a:pt x="9" y="198"/>
                      <a:pt x="8" y="198"/>
                      <a:pt x="8" y="197"/>
                    </a:cubicBezTo>
                    <a:cubicBezTo>
                      <a:pt x="6" y="205"/>
                      <a:pt x="5" y="209"/>
                      <a:pt x="3" y="219"/>
                    </a:cubicBezTo>
                    <a:cubicBezTo>
                      <a:pt x="2" y="223"/>
                      <a:pt x="4" y="225"/>
                      <a:pt x="3" y="230"/>
                    </a:cubicBezTo>
                    <a:cubicBezTo>
                      <a:pt x="0" y="233"/>
                      <a:pt x="1" y="241"/>
                      <a:pt x="0" y="247"/>
                    </a:cubicBezTo>
                    <a:cubicBezTo>
                      <a:pt x="2" y="245"/>
                      <a:pt x="4" y="252"/>
                      <a:pt x="3" y="257"/>
                    </a:cubicBezTo>
                    <a:cubicBezTo>
                      <a:pt x="0" y="256"/>
                      <a:pt x="0" y="256"/>
                      <a:pt x="0" y="256"/>
                    </a:cubicBezTo>
                    <a:cubicBezTo>
                      <a:pt x="1" y="272"/>
                      <a:pt x="0" y="297"/>
                      <a:pt x="9" y="316"/>
                    </a:cubicBezTo>
                    <a:cubicBezTo>
                      <a:pt x="8" y="318"/>
                      <a:pt x="8" y="318"/>
                      <a:pt x="8" y="318"/>
                    </a:cubicBezTo>
                    <a:cubicBezTo>
                      <a:pt x="17" y="337"/>
                      <a:pt x="25" y="356"/>
                      <a:pt x="39" y="370"/>
                    </a:cubicBezTo>
                    <a:cubicBezTo>
                      <a:pt x="42" y="375"/>
                      <a:pt x="47" y="381"/>
                      <a:pt x="50" y="385"/>
                    </a:cubicBezTo>
                    <a:cubicBezTo>
                      <a:pt x="56" y="390"/>
                      <a:pt x="58" y="391"/>
                      <a:pt x="63" y="393"/>
                    </a:cubicBezTo>
                    <a:cubicBezTo>
                      <a:pt x="65" y="395"/>
                      <a:pt x="65" y="397"/>
                      <a:pt x="65" y="398"/>
                    </a:cubicBezTo>
                    <a:cubicBezTo>
                      <a:pt x="71" y="405"/>
                      <a:pt x="76" y="411"/>
                      <a:pt x="83" y="414"/>
                    </a:cubicBezTo>
                    <a:cubicBezTo>
                      <a:pt x="83" y="415"/>
                      <a:pt x="83" y="415"/>
                      <a:pt x="83" y="415"/>
                    </a:cubicBezTo>
                    <a:cubicBezTo>
                      <a:pt x="89" y="419"/>
                      <a:pt x="98" y="423"/>
                      <a:pt x="104" y="429"/>
                    </a:cubicBezTo>
                    <a:cubicBezTo>
                      <a:pt x="106" y="429"/>
                      <a:pt x="113" y="433"/>
                      <a:pt x="111" y="430"/>
                    </a:cubicBezTo>
                    <a:cubicBezTo>
                      <a:pt x="114" y="431"/>
                      <a:pt x="111" y="433"/>
                      <a:pt x="115" y="433"/>
                    </a:cubicBezTo>
                    <a:cubicBezTo>
                      <a:pt x="111" y="433"/>
                      <a:pt x="111" y="433"/>
                      <a:pt x="111" y="433"/>
                    </a:cubicBezTo>
                    <a:cubicBezTo>
                      <a:pt x="125" y="443"/>
                      <a:pt x="138" y="450"/>
                      <a:pt x="152" y="459"/>
                    </a:cubicBezTo>
                    <a:cubicBezTo>
                      <a:pt x="154" y="464"/>
                      <a:pt x="165" y="469"/>
                      <a:pt x="170" y="476"/>
                    </a:cubicBezTo>
                    <a:cubicBezTo>
                      <a:pt x="175" y="479"/>
                      <a:pt x="180" y="487"/>
                      <a:pt x="185" y="489"/>
                    </a:cubicBezTo>
                    <a:cubicBezTo>
                      <a:pt x="184" y="490"/>
                      <a:pt x="184" y="490"/>
                      <a:pt x="184" y="490"/>
                    </a:cubicBezTo>
                    <a:cubicBezTo>
                      <a:pt x="188" y="495"/>
                      <a:pt x="194" y="503"/>
                      <a:pt x="196" y="512"/>
                    </a:cubicBezTo>
                    <a:cubicBezTo>
                      <a:pt x="198" y="518"/>
                      <a:pt x="200" y="517"/>
                      <a:pt x="202" y="521"/>
                    </a:cubicBezTo>
                    <a:cubicBezTo>
                      <a:pt x="201" y="521"/>
                      <a:pt x="201" y="521"/>
                      <a:pt x="201" y="521"/>
                    </a:cubicBezTo>
                    <a:cubicBezTo>
                      <a:pt x="203" y="525"/>
                      <a:pt x="206" y="526"/>
                      <a:pt x="207" y="528"/>
                    </a:cubicBezTo>
                    <a:cubicBezTo>
                      <a:pt x="207" y="532"/>
                      <a:pt x="208" y="532"/>
                      <a:pt x="208" y="536"/>
                    </a:cubicBezTo>
                    <a:cubicBezTo>
                      <a:pt x="207" y="532"/>
                      <a:pt x="205" y="530"/>
                      <a:pt x="202" y="528"/>
                    </a:cubicBezTo>
                    <a:cubicBezTo>
                      <a:pt x="203" y="534"/>
                      <a:pt x="207" y="539"/>
                      <a:pt x="206" y="543"/>
                    </a:cubicBezTo>
                    <a:cubicBezTo>
                      <a:pt x="207" y="547"/>
                      <a:pt x="207" y="551"/>
                      <a:pt x="209" y="551"/>
                    </a:cubicBezTo>
                    <a:cubicBezTo>
                      <a:pt x="209" y="552"/>
                      <a:pt x="208" y="555"/>
                      <a:pt x="207" y="552"/>
                    </a:cubicBezTo>
                    <a:cubicBezTo>
                      <a:pt x="208" y="556"/>
                      <a:pt x="208" y="558"/>
                      <a:pt x="209" y="560"/>
                    </a:cubicBezTo>
                    <a:cubicBezTo>
                      <a:pt x="209" y="560"/>
                      <a:pt x="209" y="559"/>
                      <a:pt x="209" y="558"/>
                    </a:cubicBezTo>
                    <a:cubicBezTo>
                      <a:pt x="211" y="560"/>
                      <a:pt x="211" y="563"/>
                      <a:pt x="213" y="562"/>
                    </a:cubicBezTo>
                    <a:cubicBezTo>
                      <a:pt x="212" y="561"/>
                      <a:pt x="212" y="560"/>
                      <a:pt x="212" y="558"/>
                    </a:cubicBezTo>
                    <a:cubicBezTo>
                      <a:pt x="213" y="559"/>
                      <a:pt x="214" y="565"/>
                      <a:pt x="213" y="567"/>
                    </a:cubicBezTo>
                    <a:cubicBezTo>
                      <a:pt x="212" y="569"/>
                      <a:pt x="210" y="563"/>
                      <a:pt x="210" y="566"/>
                    </a:cubicBezTo>
                    <a:cubicBezTo>
                      <a:pt x="213" y="575"/>
                      <a:pt x="213" y="575"/>
                      <a:pt x="213" y="575"/>
                    </a:cubicBezTo>
                    <a:cubicBezTo>
                      <a:pt x="213" y="573"/>
                      <a:pt x="214" y="570"/>
                      <a:pt x="215" y="571"/>
                    </a:cubicBezTo>
                    <a:cubicBezTo>
                      <a:pt x="214" y="567"/>
                      <a:pt x="214" y="567"/>
                      <a:pt x="214" y="567"/>
                    </a:cubicBezTo>
                    <a:cubicBezTo>
                      <a:pt x="215" y="567"/>
                      <a:pt x="215" y="567"/>
                      <a:pt x="215" y="567"/>
                    </a:cubicBezTo>
                    <a:cubicBezTo>
                      <a:pt x="214" y="560"/>
                      <a:pt x="215" y="555"/>
                      <a:pt x="214" y="548"/>
                    </a:cubicBezTo>
                    <a:cubicBezTo>
                      <a:pt x="212" y="551"/>
                      <a:pt x="212" y="551"/>
                      <a:pt x="212" y="551"/>
                    </a:cubicBezTo>
                    <a:cubicBezTo>
                      <a:pt x="212" y="547"/>
                      <a:pt x="209" y="543"/>
                      <a:pt x="210" y="539"/>
                    </a:cubicBezTo>
                    <a:cubicBezTo>
                      <a:pt x="211" y="541"/>
                      <a:pt x="211" y="539"/>
                      <a:pt x="212" y="539"/>
                    </a:cubicBezTo>
                    <a:cubicBezTo>
                      <a:pt x="212" y="538"/>
                      <a:pt x="211" y="537"/>
                      <a:pt x="211" y="536"/>
                    </a:cubicBezTo>
                    <a:cubicBezTo>
                      <a:pt x="214" y="538"/>
                      <a:pt x="214" y="538"/>
                      <a:pt x="214" y="538"/>
                    </a:cubicBezTo>
                    <a:cubicBezTo>
                      <a:pt x="210" y="536"/>
                      <a:pt x="210" y="526"/>
                      <a:pt x="210" y="525"/>
                    </a:cubicBezTo>
                    <a:cubicBezTo>
                      <a:pt x="210" y="525"/>
                      <a:pt x="210" y="525"/>
                      <a:pt x="210" y="525"/>
                    </a:cubicBezTo>
                    <a:cubicBezTo>
                      <a:pt x="209" y="519"/>
                      <a:pt x="209" y="527"/>
                      <a:pt x="208" y="523"/>
                    </a:cubicBezTo>
                    <a:cubicBezTo>
                      <a:pt x="207" y="519"/>
                      <a:pt x="210" y="520"/>
                      <a:pt x="210" y="517"/>
                    </a:cubicBezTo>
                    <a:cubicBezTo>
                      <a:pt x="207" y="511"/>
                      <a:pt x="202" y="501"/>
                      <a:pt x="199" y="494"/>
                    </a:cubicBezTo>
                    <a:cubicBezTo>
                      <a:pt x="196" y="489"/>
                      <a:pt x="191" y="484"/>
                      <a:pt x="186" y="481"/>
                    </a:cubicBezTo>
                    <a:cubicBezTo>
                      <a:pt x="183" y="477"/>
                      <a:pt x="189" y="480"/>
                      <a:pt x="184" y="476"/>
                    </a:cubicBezTo>
                    <a:cubicBezTo>
                      <a:pt x="186" y="476"/>
                      <a:pt x="186" y="475"/>
                      <a:pt x="186" y="474"/>
                    </a:cubicBezTo>
                    <a:cubicBezTo>
                      <a:pt x="185" y="474"/>
                      <a:pt x="179" y="467"/>
                      <a:pt x="181" y="471"/>
                    </a:cubicBezTo>
                    <a:cubicBezTo>
                      <a:pt x="176" y="466"/>
                      <a:pt x="169" y="460"/>
                      <a:pt x="163" y="455"/>
                    </a:cubicBezTo>
                    <a:cubicBezTo>
                      <a:pt x="165" y="457"/>
                      <a:pt x="167" y="456"/>
                      <a:pt x="165" y="454"/>
                    </a:cubicBezTo>
                    <a:cubicBezTo>
                      <a:pt x="162" y="453"/>
                      <a:pt x="156" y="450"/>
                      <a:pt x="151" y="445"/>
                    </a:cubicBezTo>
                    <a:cubicBezTo>
                      <a:pt x="150" y="447"/>
                      <a:pt x="152" y="448"/>
                      <a:pt x="150" y="449"/>
                    </a:cubicBezTo>
                    <a:cubicBezTo>
                      <a:pt x="149" y="449"/>
                      <a:pt x="147" y="449"/>
                      <a:pt x="146" y="447"/>
                    </a:cubicBezTo>
                    <a:cubicBezTo>
                      <a:pt x="147" y="445"/>
                      <a:pt x="148" y="443"/>
                      <a:pt x="144" y="440"/>
                    </a:cubicBezTo>
                    <a:cubicBezTo>
                      <a:pt x="146" y="438"/>
                      <a:pt x="152" y="446"/>
                      <a:pt x="151" y="442"/>
                    </a:cubicBezTo>
                    <a:cubicBezTo>
                      <a:pt x="154" y="442"/>
                      <a:pt x="163" y="448"/>
                      <a:pt x="164" y="451"/>
                    </a:cubicBezTo>
                    <a:cubicBezTo>
                      <a:pt x="170" y="452"/>
                      <a:pt x="161" y="448"/>
                      <a:pt x="163" y="447"/>
                    </a:cubicBezTo>
                    <a:cubicBezTo>
                      <a:pt x="159" y="444"/>
                      <a:pt x="157" y="444"/>
                      <a:pt x="151" y="440"/>
                    </a:cubicBezTo>
                    <a:cubicBezTo>
                      <a:pt x="150" y="440"/>
                      <a:pt x="152" y="442"/>
                      <a:pt x="148" y="441"/>
                    </a:cubicBezTo>
                    <a:cubicBezTo>
                      <a:pt x="142" y="439"/>
                      <a:pt x="143" y="435"/>
                      <a:pt x="141" y="434"/>
                    </a:cubicBezTo>
                    <a:cubicBezTo>
                      <a:pt x="144" y="435"/>
                      <a:pt x="144" y="435"/>
                      <a:pt x="144" y="435"/>
                    </a:cubicBezTo>
                    <a:cubicBezTo>
                      <a:pt x="141" y="432"/>
                      <a:pt x="139" y="432"/>
                      <a:pt x="135" y="430"/>
                    </a:cubicBezTo>
                    <a:cubicBezTo>
                      <a:pt x="136" y="426"/>
                      <a:pt x="142" y="434"/>
                      <a:pt x="144" y="433"/>
                    </a:cubicBezTo>
                    <a:cubicBezTo>
                      <a:pt x="143" y="429"/>
                      <a:pt x="143" y="429"/>
                      <a:pt x="143" y="429"/>
                    </a:cubicBezTo>
                    <a:cubicBezTo>
                      <a:pt x="137" y="425"/>
                      <a:pt x="140" y="430"/>
                      <a:pt x="134" y="425"/>
                    </a:cubicBezTo>
                    <a:cubicBezTo>
                      <a:pt x="135" y="425"/>
                      <a:pt x="135" y="425"/>
                      <a:pt x="135" y="425"/>
                    </a:cubicBezTo>
                    <a:cubicBezTo>
                      <a:pt x="131" y="423"/>
                      <a:pt x="131" y="423"/>
                      <a:pt x="131" y="423"/>
                    </a:cubicBezTo>
                    <a:cubicBezTo>
                      <a:pt x="131" y="424"/>
                      <a:pt x="130" y="426"/>
                      <a:pt x="134" y="428"/>
                    </a:cubicBezTo>
                    <a:cubicBezTo>
                      <a:pt x="130" y="429"/>
                      <a:pt x="131" y="427"/>
                      <a:pt x="125" y="424"/>
                    </a:cubicBezTo>
                    <a:cubicBezTo>
                      <a:pt x="122" y="424"/>
                      <a:pt x="127" y="425"/>
                      <a:pt x="126" y="427"/>
                    </a:cubicBezTo>
                    <a:cubicBezTo>
                      <a:pt x="126" y="428"/>
                      <a:pt x="123" y="426"/>
                      <a:pt x="120" y="425"/>
                    </a:cubicBezTo>
                    <a:cubicBezTo>
                      <a:pt x="116" y="422"/>
                      <a:pt x="119" y="421"/>
                      <a:pt x="118" y="419"/>
                    </a:cubicBezTo>
                    <a:cubicBezTo>
                      <a:pt x="119" y="420"/>
                      <a:pt x="122" y="422"/>
                      <a:pt x="121" y="422"/>
                    </a:cubicBezTo>
                    <a:cubicBezTo>
                      <a:pt x="127" y="424"/>
                      <a:pt x="121" y="418"/>
                      <a:pt x="125" y="419"/>
                    </a:cubicBezTo>
                    <a:cubicBezTo>
                      <a:pt x="122" y="415"/>
                      <a:pt x="121" y="417"/>
                      <a:pt x="118" y="416"/>
                    </a:cubicBezTo>
                    <a:cubicBezTo>
                      <a:pt x="119" y="417"/>
                      <a:pt x="117" y="418"/>
                      <a:pt x="117" y="419"/>
                    </a:cubicBezTo>
                    <a:cubicBezTo>
                      <a:pt x="108" y="418"/>
                      <a:pt x="115" y="413"/>
                      <a:pt x="108" y="409"/>
                    </a:cubicBezTo>
                    <a:cubicBezTo>
                      <a:pt x="108" y="413"/>
                      <a:pt x="98" y="407"/>
                      <a:pt x="100" y="413"/>
                    </a:cubicBezTo>
                    <a:cubicBezTo>
                      <a:pt x="98" y="412"/>
                      <a:pt x="96" y="411"/>
                      <a:pt x="95" y="410"/>
                    </a:cubicBezTo>
                    <a:cubicBezTo>
                      <a:pt x="98" y="409"/>
                      <a:pt x="93" y="407"/>
                      <a:pt x="97" y="407"/>
                    </a:cubicBezTo>
                    <a:cubicBezTo>
                      <a:pt x="95" y="405"/>
                      <a:pt x="95" y="405"/>
                      <a:pt x="95" y="405"/>
                    </a:cubicBezTo>
                    <a:cubicBezTo>
                      <a:pt x="100" y="406"/>
                      <a:pt x="100" y="406"/>
                      <a:pt x="100" y="406"/>
                    </a:cubicBezTo>
                    <a:cubicBezTo>
                      <a:pt x="98" y="403"/>
                      <a:pt x="95" y="399"/>
                      <a:pt x="94" y="397"/>
                    </a:cubicBezTo>
                    <a:cubicBezTo>
                      <a:pt x="91" y="395"/>
                      <a:pt x="94" y="399"/>
                      <a:pt x="90" y="397"/>
                    </a:cubicBezTo>
                    <a:cubicBezTo>
                      <a:pt x="92" y="397"/>
                      <a:pt x="91" y="394"/>
                      <a:pt x="89" y="393"/>
                    </a:cubicBezTo>
                    <a:cubicBezTo>
                      <a:pt x="92" y="396"/>
                      <a:pt x="87" y="395"/>
                      <a:pt x="85" y="394"/>
                    </a:cubicBezTo>
                    <a:cubicBezTo>
                      <a:pt x="82" y="392"/>
                      <a:pt x="81" y="388"/>
                      <a:pt x="81" y="388"/>
                    </a:cubicBezTo>
                    <a:cubicBezTo>
                      <a:pt x="86" y="389"/>
                      <a:pt x="86" y="389"/>
                      <a:pt x="86" y="389"/>
                    </a:cubicBezTo>
                    <a:cubicBezTo>
                      <a:pt x="82" y="388"/>
                      <a:pt x="85" y="388"/>
                      <a:pt x="82" y="386"/>
                    </a:cubicBezTo>
                    <a:cubicBezTo>
                      <a:pt x="81" y="386"/>
                      <a:pt x="78" y="386"/>
                      <a:pt x="77" y="387"/>
                    </a:cubicBezTo>
                    <a:cubicBezTo>
                      <a:pt x="75" y="385"/>
                      <a:pt x="74" y="383"/>
                      <a:pt x="73" y="383"/>
                    </a:cubicBezTo>
                    <a:cubicBezTo>
                      <a:pt x="77" y="384"/>
                      <a:pt x="77" y="384"/>
                      <a:pt x="77" y="384"/>
                    </a:cubicBezTo>
                    <a:cubicBezTo>
                      <a:pt x="73" y="381"/>
                      <a:pt x="79" y="381"/>
                      <a:pt x="74" y="378"/>
                    </a:cubicBezTo>
                    <a:cubicBezTo>
                      <a:pt x="72" y="378"/>
                      <a:pt x="72" y="378"/>
                      <a:pt x="72" y="378"/>
                    </a:cubicBezTo>
                    <a:cubicBezTo>
                      <a:pt x="72" y="377"/>
                      <a:pt x="72" y="376"/>
                      <a:pt x="73" y="377"/>
                    </a:cubicBezTo>
                    <a:cubicBezTo>
                      <a:pt x="71" y="377"/>
                      <a:pt x="69" y="375"/>
                      <a:pt x="68" y="374"/>
                    </a:cubicBezTo>
                    <a:cubicBezTo>
                      <a:pt x="69" y="373"/>
                      <a:pt x="69" y="373"/>
                      <a:pt x="69" y="373"/>
                    </a:cubicBezTo>
                    <a:cubicBezTo>
                      <a:pt x="67" y="372"/>
                      <a:pt x="63" y="371"/>
                      <a:pt x="63" y="368"/>
                    </a:cubicBezTo>
                    <a:cubicBezTo>
                      <a:pt x="62" y="371"/>
                      <a:pt x="65" y="370"/>
                      <a:pt x="66" y="373"/>
                    </a:cubicBezTo>
                    <a:cubicBezTo>
                      <a:pt x="66" y="377"/>
                      <a:pt x="62" y="372"/>
                      <a:pt x="62" y="371"/>
                    </a:cubicBezTo>
                    <a:cubicBezTo>
                      <a:pt x="64" y="370"/>
                      <a:pt x="58" y="367"/>
                      <a:pt x="56" y="364"/>
                    </a:cubicBezTo>
                    <a:cubicBezTo>
                      <a:pt x="56" y="363"/>
                      <a:pt x="55" y="361"/>
                      <a:pt x="55" y="360"/>
                    </a:cubicBezTo>
                    <a:cubicBezTo>
                      <a:pt x="53" y="360"/>
                      <a:pt x="53" y="360"/>
                      <a:pt x="53" y="360"/>
                    </a:cubicBezTo>
                    <a:cubicBezTo>
                      <a:pt x="56" y="357"/>
                      <a:pt x="49" y="356"/>
                      <a:pt x="49" y="353"/>
                    </a:cubicBezTo>
                    <a:cubicBezTo>
                      <a:pt x="50" y="354"/>
                      <a:pt x="51" y="353"/>
                      <a:pt x="51" y="351"/>
                    </a:cubicBezTo>
                    <a:cubicBezTo>
                      <a:pt x="50" y="355"/>
                      <a:pt x="45" y="349"/>
                      <a:pt x="44" y="350"/>
                    </a:cubicBezTo>
                    <a:cubicBezTo>
                      <a:pt x="42" y="345"/>
                      <a:pt x="48" y="349"/>
                      <a:pt x="48" y="347"/>
                    </a:cubicBezTo>
                    <a:cubicBezTo>
                      <a:pt x="45" y="346"/>
                      <a:pt x="46" y="341"/>
                      <a:pt x="43" y="341"/>
                    </a:cubicBezTo>
                    <a:cubicBezTo>
                      <a:pt x="44" y="345"/>
                      <a:pt x="41" y="341"/>
                      <a:pt x="40" y="341"/>
                    </a:cubicBezTo>
                    <a:cubicBezTo>
                      <a:pt x="38" y="337"/>
                      <a:pt x="41" y="341"/>
                      <a:pt x="40" y="338"/>
                    </a:cubicBezTo>
                    <a:cubicBezTo>
                      <a:pt x="39" y="336"/>
                      <a:pt x="36" y="335"/>
                      <a:pt x="37" y="338"/>
                    </a:cubicBezTo>
                    <a:cubicBezTo>
                      <a:pt x="36" y="335"/>
                      <a:pt x="32" y="333"/>
                      <a:pt x="32" y="330"/>
                    </a:cubicBezTo>
                    <a:cubicBezTo>
                      <a:pt x="33" y="328"/>
                      <a:pt x="36" y="335"/>
                      <a:pt x="36" y="333"/>
                    </a:cubicBezTo>
                    <a:cubicBezTo>
                      <a:pt x="32" y="326"/>
                      <a:pt x="30" y="331"/>
                      <a:pt x="27" y="325"/>
                    </a:cubicBezTo>
                    <a:cubicBezTo>
                      <a:pt x="27" y="328"/>
                      <a:pt x="24" y="327"/>
                      <a:pt x="22" y="324"/>
                    </a:cubicBezTo>
                    <a:cubicBezTo>
                      <a:pt x="19" y="317"/>
                      <a:pt x="24" y="327"/>
                      <a:pt x="25" y="323"/>
                    </a:cubicBezTo>
                    <a:cubicBezTo>
                      <a:pt x="23" y="321"/>
                      <a:pt x="23" y="321"/>
                      <a:pt x="23" y="321"/>
                    </a:cubicBezTo>
                    <a:cubicBezTo>
                      <a:pt x="25" y="316"/>
                      <a:pt x="31" y="327"/>
                      <a:pt x="32" y="322"/>
                    </a:cubicBezTo>
                    <a:cubicBezTo>
                      <a:pt x="30" y="320"/>
                      <a:pt x="30" y="320"/>
                      <a:pt x="30" y="320"/>
                    </a:cubicBezTo>
                    <a:cubicBezTo>
                      <a:pt x="31" y="320"/>
                      <a:pt x="32" y="321"/>
                      <a:pt x="33" y="319"/>
                    </a:cubicBezTo>
                    <a:cubicBezTo>
                      <a:pt x="30" y="319"/>
                      <a:pt x="30" y="313"/>
                      <a:pt x="29" y="312"/>
                    </a:cubicBezTo>
                    <a:cubicBezTo>
                      <a:pt x="27" y="312"/>
                      <a:pt x="30" y="315"/>
                      <a:pt x="29" y="315"/>
                    </a:cubicBezTo>
                    <a:cubicBezTo>
                      <a:pt x="27" y="312"/>
                      <a:pt x="24" y="311"/>
                      <a:pt x="24" y="306"/>
                    </a:cubicBezTo>
                    <a:cubicBezTo>
                      <a:pt x="26" y="308"/>
                      <a:pt x="26" y="304"/>
                      <a:pt x="27" y="305"/>
                    </a:cubicBezTo>
                    <a:cubicBezTo>
                      <a:pt x="27" y="303"/>
                      <a:pt x="25" y="305"/>
                      <a:pt x="25" y="301"/>
                    </a:cubicBezTo>
                    <a:cubicBezTo>
                      <a:pt x="26" y="301"/>
                      <a:pt x="26" y="301"/>
                      <a:pt x="26" y="301"/>
                    </a:cubicBezTo>
                    <a:cubicBezTo>
                      <a:pt x="23" y="289"/>
                      <a:pt x="22" y="272"/>
                      <a:pt x="18" y="260"/>
                    </a:cubicBezTo>
                    <a:cubicBezTo>
                      <a:pt x="20" y="258"/>
                      <a:pt x="20" y="254"/>
                      <a:pt x="21" y="247"/>
                    </a:cubicBezTo>
                    <a:cubicBezTo>
                      <a:pt x="21" y="250"/>
                      <a:pt x="19" y="247"/>
                      <a:pt x="19" y="246"/>
                    </a:cubicBezTo>
                    <a:cubicBezTo>
                      <a:pt x="21" y="242"/>
                      <a:pt x="21" y="242"/>
                      <a:pt x="21" y="242"/>
                    </a:cubicBezTo>
                    <a:cubicBezTo>
                      <a:pt x="23" y="239"/>
                      <a:pt x="22" y="233"/>
                      <a:pt x="21" y="230"/>
                    </a:cubicBezTo>
                    <a:cubicBezTo>
                      <a:pt x="22" y="229"/>
                      <a:pt x="22" y="229"/>
                      <a:pt x="23" y="229"/>
                    </a:cubicBezTo>
                    <a:cubicBezTo>
                      <a:pt x="24" y="225"/>
                      <a:pt x="22" y="225"/>
                      <a:pt x="22" y="224"/>
                    </a:cubicBezTo>
                    <a:cubicBezTo>
                      <a:pt x="23" y="221"/>
                      <a:pt x="23" y="221"/>
                      <a:pt x="23" y="221"/>
                    </a:cubicBezTo>
                    <a:cubicBezTo>
                      <a:pt x="22" y="221"/>
                      <a:pt x="22" y="221"/>
                      <a:pt x="22" y="221"/>
                    </a:cubicBezTo>
                    <a:cubicBezTo>
                      <a:pt x="22" y="217"/>
                      <a:pt x="23" y="213"/>
                      <a:pt x="25" y="213"/>
                    </a:cubicBezTo>
                    <a:cubicBezTo>
                      <a:pt x="25" y="212"/>
                      <a:pt x="25" y="211"/>
                      <a:pt x="24" y="212"/>
                    </a:cubicBezTo>
                    <a:cubicBezTo>
                      <a:pt x="26" y="209"/>
                      <a:pt x="28" y="200"/>
                      <a:pt x="29" y="193"/>
                    </a:cubicBezTo>
                    <a:cubicBezTo>
                      <a:pt x="28" y="196"/>
                      <a:pt x="27" y="196"/>
                      <a:pt x="26" y="196"/>
                    </a:cubicBezTo>
                    <a:cubicBezTo>
                      <a:pt x="24" y="194"/>
                      <a:pt x="27" y="194"/>
                      <a:pt x="26" y="191"/>
                    </a:cubicBezTo>
                    <a:cubicBezTo>
                      <a:pt x="27" y="192"/>
                      <a:pt x="28" y="189"/>
                      <a:pt x="28" y="192"/>
                    </a:cubicBezTo>
                    <a:cubicBezTo>
                      <a:pt x="33" y="185"/>
                      <a:pt x="36" y="173"/>
                      <a:pt x="40" y="164"/>
                    </a:cubicBezTo>
                    <a:cubicBezTo>
                      <a:pt x="40" y="162"/>
                      <a:pt x="40" y="162"/>
                      <a:pt x="39" y="161"/>
                    </a:cubicBezTo>
                    <a:cubicBezTo>
                      <a:pt x="45" y="156"/>
                      <a:pt x="47" y="148"/>
                      <a:pt x="51" y="142"/>
                    </a:cubicBezTo>
                    <a:cubicBezTo>
                      <a:pt x="49" y="143"/>
                      <a:pt x="48" y="139"/>
                      <a:pt x="50" y="136"/>
                    </a:cubicBezTo>
                    <a:cubicBezTo>
                      <a:pt x="51" y="131"/>
                      <a:pt x="53" y="136"/>
                      <a:pt x="56" y="133"/>
                    </a:cubicBezTo>
                    <a:cubicBezTo>
                      <a:pt x="57" y="131"/>
                      <a:pt x="59" y="128"/>
                      <a:pt x="60" y="127"/>
                    </a:cubicBezTo>
                    <a:cubicBezTo>
                      <a:pt x="60" y="127"/>
                      <a:pt x="60" y="127"/>
                      <a:pt x="60" y="127"/>
                    </a:cubicBezTo>
                    <a:cubicBezTo>
                      <a:pt x="61" y="125"/>
                      <a:pt x="63" y="121"/>
                      <a:pt x="65" y="120"/>
                    </a:cubicBezTo>
                    <a:cubicBezTo>
                      <a:pt x="65" y="120"/>
                      <a:pt x="65" y="120"/>
                      <a:pt x="65" y="120"/>
                    </a:cubicBezTo>
                    <a:cubicBezTo>
                      <a:pt x="67" y="118"/>
                      <a:pt x="69" y="117"/>
                      <a:pt x="71" y="115"/>
                    </a:cubicBezTo>
                    <a:cubicBezTo>
                      <a:pt x="70" y="113"/>
                      <a:pt x="75" y="109"/>
                      <a:pt x="74" y="107"/>
                    </a:cubicBezTo>
                    <a:cubicBezTo>
                      <a:pt x="75" y="107"/>
                      <a:pt x="74" y="107"/>
                      <a:pt x="75" y="107"/>
                    </a:cubicBezTo>
                    <a:cubicBezTo>
                      <a:pt x="74" y="106"/>
                      <a:pt x="74" y="106"/>
                      <a:pt x="74" y="106"/>
                    </a:cubicBezTo>
                    <a:cubicBezTo>
                      <a:pt x="78" y="103"/>
                      <a:pt x="78" y="103"/>
                      <a:pt x="78" y="103"/>
                    </a:cubicBezTo>
                    <a:cubicBezTo>
                      <a:pt x="78" y="104"/>
                      <a:pt x="78" y="105"/>
                      <a:pt x="78" y="106"/>
                    </a:cubicBezTo>
                    <a:cubicBezTo>
                      <a:pt x="82" y="103"/>
                      <a:pt x="78" y="104"/>
                      <a:pt x="79" y="101"/>
                    </a:cubicBezTo>
                    <a:cubicBezTo>
                      <a:pt x="81" y="98"/>
                      <a:pt x="82" y="99"/>
                      <a:pt x="84" y="99"/>
                    </a:cubicBezTo>
                    <a:cubicBezTo>
                      <a:pt x="84" y="100"/>
                      <a:pt x="82" y="100"/>
                      <a:pt x="81" y="101"/>
                    </a:cubicBezTo>
                    <a:cubicBezTo>
                      <a:pt x="81" y="103"/>
                      <a:pt x="83" y="100"/>
                      <a:pt x="84" y="101"/>
                    </a:cubicBezTo>
                    <a:cubicBezTo>
                      <a:pt x="85" y="100"/>
                      <a:pt x="84" y="98"/>
                      <a:pt x="86" y="97"/>
                    </a:cubicBezTo>
                    <a:cubicBezTo>
                      <a:pt x="88" y="96"/>
                      <a:pt x="92" y="92"/>
                      <a:pt x="92" y="93"/>
                    </a:cubicBezTo>
                    <a:cubicBezTo>
                      <a:pt x="93" y="91"/>
                      <a:pt x="95" y="90"/>
                      <a:pt x="96" y="88"/>
                    </a:cubicBezTo>
                    <a:cubicBezTo>
                      <a:pt x="94" y="89"/>
                      <a:pt x="91" y="91"/>
                      <a:pt x="90" y="91"/>
                    </a:cubicBezTo>
                    <a:cubicBezTo>
                      <a:pt x="91" y="90"/>
                      <a:pt x="94" y="87"/>
                      <a:pt x="94" y="87"/>
                    </a:cubicBezTo>
                    <a:cubicBezTo>
                      <a:pt x="94" y="88"/>
                      <a:pt x="94" y="88"/>
                      <a:pt x="94" y="88"/>
                    </a:cubicBezTo>
                    <a:cubicBezTo>
                      <a:pt x="94" y="87"/>
                      <a:pt x="99" y="84"/>
                      <a:pt x="96" y="85"/>
                    </a:cubicBezTo>
                    <a:cubicBezTo>
                      <a:pt x="100" y="84"/>
                      <a:pt x="100" y="84"/>
                      <a:pt x="100" y="84"/>
                    </a:cubicBezTo>
                    <a:cubicBezTo>
                      <a:pt x="100" y="82"/>
                      <a:pt x="103" y="80"/>
                      <a:pt x="105" y="78"/>
                    </a:cubicBezTo>
                    <a:cubicBezTo>
                      <a:pt x="106" y="80"/>
                      <a:pt x="106" y="82"/>
                      <a:pt x="110" y="80"/>
                    </a:cubicBezTo>
                    <a:cubicBezTo>
                      <a:pt x="113" y="76"/>
                      <a:pt x="113" y="76"/>
                      <a:pt x="113" y="76"/>
                    </a:cubicBezTo>
                    <a:cubicBezTo>
                      <a:pt x="115" y="74"/>
                      <a:pt x="116" y="74"/>
                      <a:pt x="116" y="75"/>
                    </a:cubicBezTo>
                    <a:cubicBezTo>
                      <a:pt x="124" y="71"/>
                      <a:pt x="121" y="66"/>
                      <a:pt x="128" y="64"/>
                    </a:cubicBezTo>
                    <a:cubicBezTo>
                      <a:pt x="126" y="67"/>
                      <a:pt x="129" y="66"/>
                      <a:pt x="132" y="65"/>
                    </a:cubicBezTo>
                    <a:cubicBezTo>
                      <a:pt x="131" y="65"/>
                      <a:pt x="131" y="64"/>
                      <a:pt x="132" y="63"/>
                    </a:cubicBezTo>
                    <a:cubicBezTo>
                      <a:pt x="131" y="63"/>
                      <a:pt x="132" y="65"/>
                      <a:pt x="129" y="65"/>
                    </a:cubicBezTo>
                    <a:cubicBezTo>
                      <a:pt x="128" y="65"/>
                      <a:pt x="131" y="63"/>
                      <a:pt x="132" y="62"/>
                    </a:cubicBezTo>
                    <a:cubicBezTo>
                      <a:pt x="139" y="63"/>
                      <a:pt x="150" y="53"/>
                      <a:pt x="160" y="50"/>
                    </a:cubicBezTo>
                    <a:cubicBezTo>
                      <a:pt x="158" y="48"/>
                      <a:pt x="163" y="48"/>
                      <a:pt x="164" y="46"/>
                    </a:cubicBezTo>
                    <a:cubicBezTo>
                      <a:pt x="165" y="49"/>
                      <a:pt x="169" y="43"/>
                      <a:pt x="172" y="44"/>
                    </a:cubicBezTo>
                    <a:cubicBezTo>
                      <a:pt x="170" y="42"/>
                      <a:pt x="170" y="42"/>
                      <a:pt x="170" y="42"/>
                    </a:cubicBezTo>
                    <a:cubicBezTo>
                      <a:pt x="176" y="41"/>
                      <a:pt x="177" y="34"/>
                      <a:pt x="182" y="36"/>
                    </a:cubicBezTo>
                    <a:cubicBezTo>
                      <a:pt x="185" y="35"/>
                      <a:pt x="182" y="38"/>
                      <a:pt x="181" y="39"/>
                    </a:cubicBezTo>
                    <a:cubicBezTo>
                      <a:pt x="186" y="40"/>
                      <a:pt x="191" y="32"/>
                      <a:pt x="196" y="34"/>
                    </a:cubicBezTo>
                    <a:cubicBezTo>
                      <a:pt x="196" y="33"/>
                      <a:pt x="194" y="32"/>
                      <a:pt x="197" y="30"/>
                    </a:cubicBezTo>
                    <a:cubicBezTo>
                      <a:pt x="201" y="30"/>
                      <a:pt x="207" y="29"/>
                      <a:pt x="207" y="29"/>
                    </a:cubicBezTo>
                    <a:cubicBezTo>
                      <a:pt x="209" y="28"/>
                      <a:pt x="210" y="27"/>
                      <a:pt x="213" y="27"/>
                    </a:cubicBezTo>
                    <a:cubicBezTo>
                      <a:pt x="213" y="28"/>
                      <a:pt x="212" y="28"/>
                      <a:pt x="211" y="29"/>
                    </a:cubicBezTo>
                    <a:cubicBezTo>
                      <a:pt x="215" y="28"/>
                      <a:pt x="219" y="26"/>
                      <a:pt x="222" y="24"/>
                    </a:cubicBezTo>
                    <a:cubicBezTo>
                      <a:pt x="225" y="26"/>
                      <a:pt x="233" y="23"/>
                      <a:pt x="238" y="23"/>
                    </a:cubicBezTo>
                    <a:cubicBezTo>
                      <a:pt x="241" y="20"/>
                      <a:pt x="247" y="23"/>
                      <a:pt x="247" y="20"/>
                    </a:cubicBezTo>
                    <a:cubicBezTo>
                      <a:pt x="247" y="20"/>
                      <a:pt x="247" y="20"/>
                      <a:pt x="248" y="21"/>
                    </a:cubicBezTo>
                    <a:cubicBezTo>
                      <a:pt x="249" y="19"/>
                      <a:pt x="251" y="17"/>
                      <a:pt x="253" y="17"/>
                    </a:cubicBezTo>
                    <a:cubicBezTo>
                      <a:pt x="253" y="19"/>
                      <a:pt x="253" y="19"/>
                      <a:pt x="253" y="19"/>
                    </a:cubicBezTo>
                    <a:cubicBezTo>
                      <a:pt x="252" y="22"/>
                      <a:pt x="260" y="19"/>
                      <a:pt x="261" y="20"/>
                    </a:cubicBezTo>
                    <a:cubicBezTo>
                      <a:pt x="258" y="19"/>
                      <a:pt x="263" y="20"/>
                      <a:pt x="263" y="18"/>
                    </a:cubicBezTo>
                    <a:cubicBezTo>
                      <a:pt x="266" y="18"/>
                      <a:pt x="266" y="18"/>
                      <a:pt x="266" y="18"/>
                    </a:cubicBezTo>
                    <a:cubicBezTo>
                      <a:pt x="271" y="17"/>
                      <a:pt x="267" y="17"/>
                      <a:pt x="273" y="16"/>
                    </a:cubicBezTo>
                    <a:cubicBezTo>
                      <a:pt x="276" y="16"/>
                      <a:pt x="274" y="19"/>
                      <a:pt x="273" y="19"/>
                    </a:cubicBezTo>
                    <a:cubicBezTo>
                      <a:pt x="275" y="20"/>
                      <a:pt x="278" y="19"/>
                      <a:pt x="281" y="19"/>
                    </a:cubicBezTo>
                    <a:cubicBezTo>
                      <a:pt x="280" y="18"/>
                      <a:pt x="280" y="18"/>
                      <a:pt x="281" y="18"/>
                    </a:cubicBezTo>
                    <a:cubicBezTo>
                      <a:pt x="281" y="18"/>
                      <a:pt x="281" y="18"/>
                      <a:pt x="281" y="19"/>
                    </a:cubicBezTo>
                    <a:cubicBezTo>
                      <a:pt x="282" y="18"/>
                      <a:pt x="283" y="18"/>
                      <a:pt x="285" y="18"/>
                    </a:cubicBezTo>
                    <a:cubicBezTo>
                      <a:pt x="285" y="19"/>
                      <a:pt x="285" y="19"/>
                      <a:pt x="285" y="19"/>
                    </a:cubicBezTo>
                    <a:cubicBezTo>
                      <a:pt x="283" y="19"/>
                      <a:pt x="282" y="19"/>
                      <a:pt x="281" y="19"/>
                    </a:cubicBezTo>
                    <a:cubicBezTo>
                      <a:pt x="282" y="19"/>
                      <a:pt x="283" y="19"/>
                      <a:pt x="284" y="19"/>
                    </a:cubicBezTo>
                    <a:cubicBezTo>
                      <a:pt x="285" y="19"/>
                      <a:pt x="285" y="19"/>
                      <a:pt x="285" y="19"/>
                    </a:cubicBezTo>
                    <a:cubicBezTo>
                      <a:pt x="286" y="19"/>
                      <a:pt x="287" y="19"/>
                      <a:pt x="288" y="20"/>
                    </a:cubicBezTo>
                    <a:cubicBezTo>
                      <a:pt x="287" y="21"/>
                      <a:pt x="287" y="21"/>
                      <a:pt x="287" y="21"/>
                    </a:cubicBezTo>
                    <a:cubicBezTo>
                      <a:pt x="289" y="22"/>
                      <a:pt x="294" y="20"/>
                      <a:pt x="294" y="20"/>
                    </a:cubicBezTo>
                    <a:cubicBezTo>
                      <a:pt x="303" y="22"/>
                      <a:pt x="318" y="23"/>
                      <a:pt x="322" y="24"/>
                    </a:cubicBezTo>
                    <a:cubicBezTo>
                      <a:pt x="319" y="23"/>
                      <a:pt x="318" y="24"/>
                      <a:pt x="320" y="24"/>
                    </a:cubicBezTo>
                    <a:cubicBezTo>
                      <a:pt x="323" y="25"/>
                      <a:pt x="326" y="24"/>
                      <a:pt x="326" y="25"/>
                    </a:cubicBezTo>
                    <a:cubicBezTo>
                      <a:pt x="329" y="25"/>
                      <a:pt x="328" y="27"/>
                      <a:pt x="332" y="28"/>
                    </a:cubicBezTo>
                    <a:cubicBezTo>
                      <a:pt x="332" y="29"/>
                      <a:pt x="333" y="27"/>
                      <a:pt x="332" y="27"/>
                    </a:cubicBezTo>
                    <a:cubicBezTo>
                      <a:pt x="337" y="31"/>
                      <a:pt x="347" y="31"/>
                      <a:pt x="354" y="36"/>
                    </a:cubicBezTo>
                    <a:cubicBezTo>
                      <a:pt x="353" y="36"/>
                      <a:pt x="352" y="36"/>
                      <a:pt x="351" y="37"/>
                    </a:cubicBezTo>
                    <a:cubicBezTo>
                      <a:pt x="357" y="38"/>
                      <a:pt x="363" y="41"/>
                      <a:pt x="369" y="42"/>
                    </a:cubicBezTo>
                    <a:cubicBezTo>
                      <a:pt x="368" y="42"/>
                      <a:pt x="368" y="43"/>
                      <a:pt x="366" y="43"/>
                    </a:cubicBezTo>
                    <a:cubicBezTo>
                      <a:pt x="369" y="44"/>
                      <a:pt x="372" y="46"/>
                      <a:pt x="375" y="47"/>
                    </a:cubicBezTo>
                    <a:cubicBezTo>
                      <a:pt x="375" y="47"/>
                      <a:pt x="375" y="47"/>
                      <a:pt x="375" y="47"/>
                    </a:cubicBezTo>
                    <a:cubicBezTo>
                      <a:pt x="373" y="44"/>
                      <a:pt x="378" y="46"/>
                      <a:pt x="381" y="48"/>
                    </a:cubicBezTo>
                    <a:cubicBezTo>
                      <a:pt x="380" y="48"/>
                      <a:pt x="380" y="48"/>
                      <a:pt x="380" y="48"/>
                    </a:cubicBezTo>
                    <a:cubicBezTo>
                      <a:pt x="384" y="51"/>
                      <a:pt x="385" y="50"/>
                      <a:pt x="388" y="53"/>
                    </a:cubicBezTo>
                    <a:cubicBezTo>
                      <a:pt x="390" y="55"/>
                      <a:pt x="386" y="52"/>
                      <a:pt x="386" y="53"/>
                    </a:cubicBezTo>
                    <a:cubicBezTo>
                      <a:pt x="386" y="56"/>
                      <a:pt x="393" y="61"/>
                      <a:pt x="394" y="62"/>
                    </a:cubicBezTo>
                    <a:cubicBezTo>
                      <a:pt x="395" y="62"/>
                      <a:pt x="396" y="63"/>
                      <a:pt x="397" y="62"/>
                    </a:cubicBezTo>
                    <a:cubicBezTo>
                      <a:pt x="400" y="64"/>
                      <a:pt x="397" y="64"/>
                      <a:pt x="399" y="66"/>
                    </a:cubicBezTo>
                    <a:cubicBezTo>
                      <a:pt x="409" y="69"/>
                      <a:pt x="409" y="69"/>
                      <a:pt x="409" y="69"/>
                    </a:cubicBezTo>
                    <a:cubicBezTo>
                      <a:pt x="408" y="69"/>
                      <a:pt x="410" y="73"/>
                      <a:pt x="407" y="71"/>
                    </a:cubicBezTo>
                    <a:cubicBezTo>
                      <a:pt x="412" y="76"/>
                      <a:pt x="417" y="77"/>
                      <a:pt x="422" y="80"/>
                    </a:cubicBezTo>
                    <a:cubicBezTo>
                      <a:pt x="423" y="82"/>
                      <a:pt x="428" y="87"/>
                      <a:pt x="430" y="89"/>
                    </a:cubicBezTo>
                    <a:cubicBezTo>
                      <a:pt x="429" y="90"/>
                      <a:pt x="428" y="87"/>
                      <a:pt x="427" y="87"/>
                    </a:cubicBezTo>
                    <a:cubicBezTo>
                      <a:pt x="428" y="91"/>
                      <a:pt x="428" y="91"/>
                      <a:pt x="428" y="91"/>
                    </a:cubicBezTo>
                    <a:cubicBezTo>
                      <a:pt x="425" y="87"/>
                      <a:pt x="427" y="93"/>
                      <a:pt x="424" y="91"/>
                    </a:cubicBezTo>
                    <a:cubicBezTo>
                      <a:pt x="428" y="94"/>
                      <a:pt x="432" y="102"/>
                      <a:pt x="435" y="107"/>
                    </a:cubicBezTo>
                    <a:cubicBezTo>
                      <a:pt x="435" y="102"/>
                      <a:pt x="440" y="113"/>
                      <a:pt x="443" y="111"/>
                    </a:cubicBezTo>
                    <a:cubicBezTo>
                      <a:pt x="447" y="117"/>
                      <a:pt x="443" y="115"/>
                      <a:pt x="443" y="118"/>
                    </a:cubicBezTo>
                    <a:cubicBezTo>
                      <a:pt x="448" y="124"/>
                      <a:pt x="451" y="130"/>
                      <a:pt x="453" y="136"/>
                    </a:cubicBezTo>
                    <a:cubicBezTo>
                      <a:pt x="453" y="136"/>
                      <a:pt x="453" y="136"/>
                      <a:pt x="453" y="136"/>
                    </a:cubicBezTo>
                    <a:cubicBezTo>
                      <a:pt x="456" y="141"/>
                      <a:pt x="459" y="150"/>
                      <a:pt x="464" y="155"/>
                    </a:cubicBezTo>
                    <a:cubicBezTo>
                      <a:pt x="463" y="154"/>
                      <a:pt x="463" y="155"/>
                      <a:pt x="462" y="154"/>
                    </a:cubicBezTo>
                    <a:cubicBezTo>
                      <a:pt x="463" y="160"/>
                      <a:pt x="465" y="154"/>
                      <a:pt x="466" y="161"/>
                    </a:cubicBezTo>
                    <a:cubicBezTo>
                      <a:pt x="465" y="160"/>
                      <a:pt x="465" y="160"/>
                      <a:pt x="465" y="160"/>
                    </a:cubicBezTo>
                    <a:cubicBezTo>
                      <a:pt x="467" y="164"/>
                      <a:pt x="467" y="169"/>
                      <a:pt x="470" y="173"/>
                    </a:cubicBezTo>
                    <a:cubicBezTo>
                      <a:pt x="469" y="174"/>
                      <a:pt x="469" y="173"/>
                      <a:pt x="468" y="172"/>
                    </a:cubicBezTo>
                    <a:cubicBezTo>
                      <a:pt x="470" y="177"/>
                      <a:pt x="471" y="182"/>
                      <a:pt x="474" y="186"/>
                    </a:cubicBezTo>
                    <a:cubicBezTo>
                      <a:pt x="473" y="186"/>
                      <a:pt x="472" y="186"/>
                      <a:pt x="471" y="184"/>
                    </a:cubicBezTo>
                    <a:cubicBezTo>
                      <a:pt x="471" y="189"/>
                      <a:pt x="474" y="189"/>
                      <a:pt x="474" y="193"/>
                    </a:cubicBezTo>
                    <a:cubicBezTo>
                      <a:pt x="475" y="194"/>
                      <a:pt x="474" y="197"/>
                      <a:pt x="474" y="196"/>
                    </a:cubicBezTo>
                    <a:cubicBezTo>
                      <a:pt x="475" y="198"/>
                      <a:pt x="476" y="205"/>
                      <a:pt x="477" y="207"/>
                    </a:cubicBezTo>
                    <a:cubicBezTo>
                      <a:pt x="476" y="208"/>
                      <a:pt x="476" y="209"/>
                      <a:pt x="475" y="212"/>
                    </a:cubicBezTo>
                    <a:cubicBezTo>
                      <a:pt x="478" y="236"/>
                      <a:pt x="473" y="260"/>
                      <a:pt x="467" y="283"/>
                    </a:cubicBezTo>
                    <a:cubicBezTo>
                      <a:pt x="463" y="286"/>
                      <a:pt x="467" y="277"/>
                      <a:pt x="464" y="279"/>
                    </a:cubicBezTo>
                    <a:cubicBezTo>
                      <a:pt x="467" y="280"/>
                      <a:pt x="464" y="283"/>
                      <a:pt x="461" y="290"/>
                    </a:cubicBezTo>
                    <a:cubicBezTo>
                      <a:pt x="461" y="290"/>
                      <a:pt x="461" y="290"/>
                      <a:pt x="461" y="290"/>
                    </a:cubicBezTo>
                    <a:cubicBezTo>
                      <a:pt x="460" y="293"/>
                      <a:pt x="458" y="294"/>
                      <a:pt x="457" y="297"/>
                    </a:cubicBezTo>
                    <a:cubicBezTo>
                      <a:pt x="458" y="297"/>
                      <a:pt x="458" y="297"/>
                      <a:pt x="458" y="297"/>
                    </a:cubicBezTo>
                    <a:cubicBezTo>
                      <a:pt x="458" y="301"/>
                      <a:pt x="452" y="303"/>
                      <a:pt x="453" y="306"/>
                    </a:cubicBezTo>
                    <a:cubicBezTo>
                      <a:pt x="451" y="307"/>
                      <a:pt x="451" y="307"/>
                      <a:pt x="451" y="307"/>
                    </a:cubicBezTo>
                    <a:cubicBezTo>
                      <a:pt x="451" y="312"/>
                      <a:pt x="447" y="312"/>
                      <a:pt x="447" y="316"/>
                    </a:cubicBezTo>
                    <a:cubicBezTo>
                      <a:pt x="447" y="316"/>
                      <a:pt x="447" y="316"/>
                      <a:pt x="447" y="316"/>
                    </a:cubicBezTo>
                    <a:cubicBezTo>
                      <a:pt x="443" y="320"/>
                      <a:pt x="442" y="327"/>
                      <a:pt x="439" y="328"/>
                    </a:cubicBezTo>
                    <a:cubicBezTo>
                      <a:pt x="437" y="332"/>
                      <a:pt x="434" y="337"/>
                      <a:pt x="435" y="339"/>
                    </a:cubicBezTo>
                    <a:cubicBezTo>
                      <a:pt x="433" y="339"/>
                      <a:pt x="433" y="338"/>
                      <a:pt x="433" y="337"/>
                    </a:cubicBezTo>
                    <a:cubicBezTo>
                      <a:pt x="422" y="352"/>
                      <a:pt x="406" y="365"/>
                      <a:pt x="395" y="377"/>
                    </a:cubicBezTo>
                    <a:cubicBezTo>
                      <a:pt x="394" y="378"/>
                      <a:pt x="395" y="377"/>
                      <a:pt x="395" y="376"/>
                    </a:cubicBezTo>
                    <a:cubicBezTo>
                      <a:pt x="389" y="385"/>
                      <a:pt x="378" y="390"/>
                      <a:pt x="378" y="398"/>
                    </a:cubicBezTo>
                    <a:cubicBezTo>
                      <a:pt x="377" y="402"/>
                      <a:pt x="377" y="402"/>
                      <a:pt x="377" y="402"/>
                    </a:cubicBezTo>
                    <a:cubicBezTo>
                      <a:pt x="375" y="403"/>
                      <a:pt x="375" y="402"/>
                      <a:pt x="373" y="403"/>
                    </a:cubicBezTo>
                    <a:cubicBezTo>
                      <a:pt x="373" y="406"/>
                      <a:pt x="368" y="411"/>
                      <a:pt x="369" y="413"/>
                    </a:cubicBezTo>
                    <a:cubicBezTo>
                      <a:pt x="368" y="414"/>
                      <a:pt x="369" y="412"/>
                      <a:pt x="368" y="412"/>
                    </a:cubicBezTo>
                    <a:cubicBezTo>
                      <a:pt x="365" y="416"/>
                      <a:pt x="365" y="422"/>
                      <a:pt x="363" y="426"/>
                    </a:cubicBezTo>
                    <a:cubicBezTo>
                      <a:pt x="363" y="424"/>
                      <a:pt x="363" y="424"/>
                      <a:pt x="363" y="424"/>
                    </a:cubicBezTo>
                    <a:cubicBezTo>
                      <a:pt x="349" y="443"/>
                      <a:pt x="340" y="473"/>
                      <a:pt x="342" y="493"/>
                    </a:cubicBezTo>
                    <a:cubicBezTo>
                      <a:pt x="343" y="498"/>
                      <a:pt x="340" y="495"/>
                      <a:pt x="340" y="497"/>
                    </a:cubicBezTo>
                    <a:cubicBezTo>
                      <a:pt x="342" y="517"/>
                      <a:pt x="338" y="542"/>
                      <a:pt x="349" y="558"/>
                    </a:cubicBezTo>
                    <a:cubicBezTo>
                      <a:pt x="355" y="570"/>
                      <a:pt x="363" y="573"/>
                      <a:pt x="363" y="573"/>
                    </a:cubicBezTo>
                    <a:cubicBezTo>
                      <a:pt x="346" y="542"/>
                      <a:pt x="349" y="513"/>
                      <a:pt x="356" y="481"/>
                    </a:cubicBezTo>
                    <a:cubicBezTo>
                      <a:pt x="356" y="470"/>
                      <a:pt x="359" y="457"/>
                      <a:pt x="363" y="448"/>
                    </a:cubicBezTo>
                    <a:cubicBezTo>
                      <a:pt x="376" y="404"/>
                      <a:pt x="410" y="388"/>
                      <a:pt x="444" y="349"/>
                    </a:cubicBezTo>
                    <a:cubicBezTo>
                      <a:pt x="442" y="350"/>
                      <a:pt x="443" y="348"/>
                      <a:pt x="444" y="346"/>
                    </a:cubicBezTo>
                    <a:cubicBezTo>
                      <a:pt x="445" y="345"/>
                      <a:pt x="445" y="345"/>
                      <a:pt x="445" y="345"/>
                    </a:cubicBezTo>
                    <a:cubicBezTo>
                      <a:pt x="446" y="342"/>
                      <a:pt x="446" y="342"/>
                      <a:pt x="446" y="342"/>
                    </a:cubicBezTo>
                    <a:cubicBezTo>
                      <a:pt x="448" y="339"/>
                      <a:pt x="449" y="341"/>
                      <a:pt x="447" y="344"/>
                    </a:cubicBezTo>
                    <a:cubicBezTo>
                      <a:pt x="459" y="329"/>
                      <a:pt x="467" y="314"/>
                      <a:pt x="475" y="297"/>
                    </a:cubicBezTo>
                    <a:cubicBezTo>
                      <a:pt x="474" y="295"/>
                      <a:pt x="479" y="288"/>
                      <a:pt x="477" y="286"/>
                    </a:cubicBezTo>
                    <a:cubicBezTo>
                      <a:pt x="478" y="286"/>
                      <a:pt x="478" y="286"/>
                      <a:pt x="478" y="287"/>
                    </a:cubicBezTo>
                    <a:cubicBezTo>
                      <a:pt x="481" y="274"/>
                      <a:pt x="482" y="274"/>
                      <a:pt x="487" y="263"/>
                    </a:cubicBezTo>
                    <a:cubicBezTo>
                      <a:pt x="501" y="211"/>
                      <a:pt x="485" y="161"/>
                      <a:pt x="463" y="1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07" name="Rectangle 77"/>
              <p:cNvSpPr>
                <a:spLocks noChangeArrowheads="1"/>
              </p:cNvSpPr>
              <p:nvPr/>
            </p:nvSpPr>
            <p:spPr bwMode="auto">
              <a:xfrm>
                <a:off x="7292" y="2051"/>
                <a:ext cx="1" cy="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08" name="Freeform 78"/>
              <p:cNvSpPr>
                <a:spLocks/>
              </p:cNvSpPr>
              <p:nvPr/>
            </p:nvSpPr>
            <p:spPr bwMode="auto">
              <a:xfrm>
                <a:off x="6566" y="3084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09" name="Freeform 79"/>
              <p:cNvSpPr>
                <a:spLocks/>
              </p:cNvSpPr>
              <p:nvPr/>
            </p:nvSpPr>
            <p:spPr bwMode="auto">
              <a:xfrm>
                <a:off x="7339" y="2013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2 h 2"/>
                  <a:gd name="T4" fmla="*/ 0 w 3"/>
                  <a:gd name="T5" fmla="*/ 0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2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10" name="Freeform 80"/>
              <p:cNvSpPr>
                <a:spLocks/>
              </p:cNvSpPr>
              <p:nvPr/>
            </p:nvSpPr>
            <p:spPr bwMode="auto">
              <a:xfrm>
                <a:off x="6599" y="3080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11" name="Freeform 81"/>
              <p:cNvSpPr>
                <a:spLocks/>
              </p:cNvSpPr>
              <p:nvPr/>
            </p:nvSpPr>
            <p:spPr bwMode="auto">
              <a:xfrm>
                <a:off x="7328" y="2034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0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12" name="Freeform 82"/>
              <p:cNvSpPr>
                <a:spLocks/>
              </p:cNvSpPr>
              <p:nvPr/>
            </p:nvSpPr>
            <p:spPr bwMode="auto">
              <a:xfrm>
                <a:off x="6429" y="246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13" name="Freeform 83"/>
              <p:cNvSpPr>
                <a:spLocks/>
              </p:cNvSpPr>
              <p:nvPr/>
            </p:nvSpPr>
            <p:spPr bwMode="auto">
              <a:xfrm>
                <a:off x="6497" y="2660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14" name="Freeform 84"/>
              <p:cNvSpPr>
                <a:spLocks/>
              </p:cNvSpPr>
              <p:nvPr/>
            </p:nvSpPr>
            <p:spPr bwMode="auto">
              <a:xfrm>
                <a:off x="7328" y="202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15" name="Freeform 85"/>
              <p:cNvSpPr>
                <a:spLocks/>
              </p:cNvSpPr>
              <p:nvPr/>
            </p:nvSpPr>
            <p:spPr bwMode="auto">
              <a:xfrm>
                <a:off x="6414" y="2475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16" name="Freeform 86"/>
              <p:cNvSpPr>
                <a:spLocks/>
              </p:cNvSpPr>
              <p:nvPr/>
            </p:nvSpPr>
            <p:spPr bwMode="auto">
              <a:xfrm>
                <a:off x="6422" y="2468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17" name="Freeform 87"/>
              <p:cNvSpPr>
                <a:spLocks/>
              </p:cNvSpPr>
              <p:nvPr/>
            </p:nvSpPr>
            <p:spPr bwMode="auto">
              <a:xfrm>
                <a:off x="6500" y="261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18" name="Freeform 88"/>
              <p:cNvSpPr>
                <a:spLocks/>
              </p:cNvSpPr>
              <p:nvPr/>
            </p:nvSpPr>
            <p:spPr bwMode="auto">
              <a:xfrm>
                <a:off x="6424" y="2468"/>
                <a:ext cx="7" cy="0"/>
              </a:xfrm>
              <a:custGeom>
                <a:avLst/>
                <a:gdLst>
                  <a:gd name="T0" fmla="*/ 1 w 3"/>
                  <a:gd name="T1" fmla="*/ 0 w 3"/>
                  <a:gd name="T2" fmla="*/ 1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19" name="Freeform 89"/>
              <p:cNvSpPr>
                <a:spLocks/>
              </p:cNvSpPr>
              <p:nvPr/>
            </p:nvSpPr>
            <p:spPr bwMode="auto">
              <a:xfrm>
                <a:off x="6564" y="2447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20" name="Freeform 90"/>
              <p:cNvSpPr>
                <a:spLocks/>
              </p:cNvSpPr>
              <p:nvPr/>
            </p:nvSpPr>
            <p:spPr bwMode="auto">
              <a:xfrm>
                <a:off x="6497" y="2409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21" name="Oval 91"/>
              <p:cNvSpPr>
                <a:spLocks noChangeArrowheads="1"/>
              </p:cNvSpPr>
              <p:nvPr/>
            </p:nvSpPr>
            <p:spPr bwMode="auto">
              <a:xfrm>
                <a:off x="6429" y="2468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22" name="Freeform 92"/>
              <p:cNvSpPr>
                <a:spLocks/>
              </p:cNvSpPr>
              <p:nvPr/>
            </p:nvSpPr>
            <p:spPr bwMode="auto">
              <a:xfrm>
                <a:off x="6414" y="2179"/>
                <a:ext cx="5" cy="7"/>
              </a:xfrm>
              <a:custGeom>
                <a:avLst/>
                <a:gdLst>
                  <a:gd name="T0" fmla="*/ 1 w 2"/>
                  <a:gd name="T1" fmla="*/ 0 h 3"/>
                  <a:gd name="T2" fmla="*/ 2 w 2"/>
                  <a:gd name="T3" fmla="*/ 3 h 3"/>
                  <a:gd name="T4" fmla="*/ 1 w 2"/>
                  <a:gd name="T5" fmla="*/ 2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0"/>
                      <a:pt x="0" y="1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23" name="Freeform 93"/>
              <p:cNvSpPr>
                <a:spLocks/>
              </p:cNvSpPr>
              <p:nvPr/>
            </p:nvSpPr>
            <p:spPr bwMode="auto">
              <a:xfrm>
                <a:off x="6455" y="268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24" name="Freeform 94"/>
              <p:cNvSpPr>
                <a:spLocks/>
              </p:cNvSpPr>
              <p:nvPr/>
            </p:nvSpPr>
            <p:spPr bwMode="auto">
              <a:xfrm>
                <a:off x="7081" y="2501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25" name="Freeform 95"/>
              <p:cNvSpPr>
                <a:spLocks/>
              </p:cNvSpPr>
              <p:nvPr/>
            </p:nvSpPr>
            <p:spPr bwMode="auto">
              <a:xfrm>
                <a:off x="7057" y="2449"/>
                <a:ext cx="254" cy="133"/>
              </a:xfrm>
              <a:custGeom>
                <a:avLst/>
                <a:gdLst>
                  <a:gd name="T0" fmla="*/ 90 w 107"/>
                  <a:gd name="T1" fmla="*/ 34 h 56"/>
                  <a:gd name="T2" fmla="*/ 75 w 107"/>
                  <a:gd name="T3" fmla="*/ 23 h 56"/>
                  <a:gd name="T4" fmla="*/ 59 w 107"/>
                  <a:gd name="T5" fmla="*/ 22 h 56"/>
                  <a:gd name="T6" fmla="*/ 54 w 107"/>
                  <a:gd name="T7" fmla="*/ 18 h 56"/>
                  <a:gd name="T8" fmla="*/ 44 w 107"/>
                  <a:gd name="T9" fmla="*/ 13 h 56"/>
                  <a:gd name="T10" fmla="*/ 37 w 107"/>
                  <a:gd name="T11" fmla="*/ 9 h 56"/>
                  <a:gd name="T12" fmla="*/ 30 w 107"/>
                  <a:gd name="T13" fmla="*/ 11 h 56"/>
                  <a:gd name="T14" fmla="*/ 20 w 107"/>
                  <a:gd name="T15" fmla="*/ 8 h 56"/>
                  <a:gd name="T16" fmla="*/ 15 w 107"/>
                  <a:gd name="T17" fmla="*/ 6 h 56"/>
                  <a:gd name="T18" fmla="*/ 9 w 107"/>
                  <a:gd name="T19" fmla="*/ 1 h 56"/>
                  <a:gd name="T20" fmla="*/ 6 w 107"/>
                  <a:gd name="T21" fmla="*/ 1 h 56"/>
                  <a:gd name="T22" fmla="*/ 3 w 107"/>
                  <a:gd name="T23" fmla="*/ 3 h 56"/>
                  <a:gd name="T24" fmla="*/ 0 w 107"/>
                  <a:gd name="T25" fmla="*/ 5 h 56"/>
                  <a:gd name="T26" fmla="*/ 1 w 107"/>
                  <a:gd name="T27" fmla="*/ 8 h 56"/>
                  <a:gd name="T28" fmla="*/ 6 w 107"/>
                  <a:gd name="T29" fmla="*/ 9 h 56"/>
                  <a:gd name="T30" fmla="*/ 8 w 107"/>
                  <a:gd name="T31" fmla="*/ 14 h 56"/>
                  <a:gd name="T32" fmla="*/ 3 w 107"/>
                  <a:gd name="T33" fmla="*/ 19 h 56"/>
                  <a:gd name="T34" fmla="*/ 5 w 107"/>
                  <a:gd name="T35" fmla="*/ 20 h 56"/>
                  <a:gd name="T36" fmla="*/ 8 w 107"/>
                  <a:gd name="T37" fmla="*/ 18 h 56"/>
                  <a:gd name="T38" fmla="*/ 8 w 107"/>
                  <a:gd name="T39" fmla="*/ 20 h 56"/>
                  <a:gd name="T40" fmla="*/ 12 w 107"/>
                  <a:gd name="T41" fmla="*/ 17 h 56"/>
                  <a:gd name="T42" fmla="*/ 11 w 107"/>
                  <a:gd name="T43" fmla="*/ 22 h 56"/>
                  <a:gd name="T44" fmla="*/ 11 w 107"/>
                  <a:gd name="T45" fmla="*/ 25 h 56"/>
                  <a:gd name="T46" fmla="*/ 13 w 107"/>
                  <a:gd name="T47" fmla="*/ 23 h 56"/>
                  <a:gd name="T48" fmla="*/ 14 w 107"/>
                  <a:gd name="T49" fmla="*/ 25 h 56"/>
                  <a:gd name="T50" fmla="*/ 17 w 107"/>
                  <a:gd name="T51" fmla="*/ 22 h 56"/>
                  <a:gd name="T52" fmla="*/ 21 w 107"/>
                  <a:gd name="T53" fmla="*/ 18 h 56"/>
                  <a:gd name="T54" fmla="*/ 20 w 107"/>
                  <a:gd name="T55" fmla="*/ 23 h 56"/>
                  <a:gd name="T56" fmla="*/ 24 w 107"/>
                  <a:gd name="T57" fmla="*/ 26 h 56"/>
                  <a:gd name="T58" fmla="*/ 26 w 107"/>
                  <a:gd name="T59" fmla="*/ 27 h 56"/>
                  <a:gd name="T60" fmla="*/ 28 w 107"/>
                  <a:gd name="T61" fmla="*/ 27 h 56"/>
                  <a:gd name="T62" fmla="*/ 33 w 107"/>
                  <a:gd name="T63" fmla="*/ 29 h 56"/>
                  <a:gd name="T64" fmla="*/ 35 w 107"/>
                  <a:gd name="T65" fmla="*/ 30 h 56"/>
                  <a:gd name="T66" fmla="*/ 36 w 107"/>
                  <a:gd name="T67" fmla="*/ 30 h 56"/>
                  <a:gd name="T68" fmla="*/ 38 w 107"/>
                  <a:gd name="T69" fmla="*/ 28 h 56"/>
                  <a:gd name="T70" fmla="*/ 39 w 107"/>
                  <a:gd name="T71" fmla="*/ 31 h 56"/>
                  <a:gd name="T72" fmla="*/ 41 w 107"/>
                  <a:gd name="T73" fmla="*/ 30 h 56"/>
                  <a:gd name="T74" fmla="*/ 44 w 107"/>
                  <a:gd name="T75" fmla="*/ 33 h 56"/>
                  <a:gd name="T76" fmla="*/ 48 w 107"/>
                  <a:gd name="T77" fmla="*/ 34 h 56"/>
                  <a:gd name="T78" fmla="*/ 50 w 107"/>
                  <a:gd name="T79" fmla="*/ 37 h 56"/>
                  <a:gd name="T80" fmla="*/ 52 w 107"/>
                  <a:gd name="T81" fmla="*/ 36 h 56"/>
                  <a:gd name="T82" fmla="*/ 52 w 107"/>
                  <a:gd name="T83" fmla="*/ 37 h 56"/>
                  <a:gd name="T84" fmla="*/ 55 w 107"/>
                  <a:gd name="T85" fmla="*/ 37 h 56"/>
                  <a:gd name="T86" fmla="*/ 58 w 107"/>
                  <a:gd name="T87" fmla="*/ 38 h 56"/>
                  <a:gd name="T88" fmla="*/ 61 w 107"/>
                  <a:gd name="T89" fmla="*/ 38 h 56"/>
                  <a:gd name="T90" fmla="*/ 67 w 107"/>
                  <a:gd name="T91" fmla="*/ 33 h 56"/>
                  <a:gd name="T92" fmla="*/ 67 w 107"/>
                  <a:gd name="T93" fmla="*/ 38 h 56"/>
                  <a:gd name="T94" fmla="*/ 71 w 107"/>
                  <a:gd name="T95" fmla="*/ 39 h 56"/>
                  <a:gd name="T96" fmla="*/ 73 w 107"/>
                  <a:gd name="T97" fmla="*/ 40 h 56"/>
                  <a:gd name="T98" fmla="*/ 79 w 107"/>
                  <a:gd name="T99" fmla="*/ 44 h 56"/>
                  <a:gd name="T100" fmla="*/ 81 w 107"/>
                  <a:gd name="T101" fmla="*/ 46 h 56"/>
                  <a:gd name="T102" fmla="*/ 90 w 107"/>
                  <a:gd name="T103" fmla="*/ 46 h 56"/>
                  <a:gd name="T104" fmla="*/ 93 w 107"/>
                  <a:gd name="T105" fmla="*/ 4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7" h="56">
                    <a:moveTo>
                      <a:pt x="102" y="41"/>
                    </a:moveTo>
                    <a:cubicBezTo>
                      <a:pt x="101" y="41"/>
                      <a:pt x="100" y="41"/>
                      <a:pt x="100" y="40"/>
                    </a:cubicBezTo>
                    <a:cubicBezTo>
                      <a:pt x="96" y="38"/>
                      <a:pt x="96" y="32"/>
                      <a:pt x="92" y="32"/>
                    </a:cubicBezTo>
                    <a:cubicBezTo>
                      <a:pt x="91" y="33"/>
                      <a:pt x="91" y="34"/>
                      <a:pt x="90" y="34"/>
                    </a:cubicBezTo>
                    <a:cubicBezTo>
                      <a:pt x="91" y="33"/>
                      <a:pt x="91" y="33"/>
                      <a:pt x="91" y="33"/>
                    </a:cubicBezTo>
                    <a:cubicBezTo>
                      <a:pt x="90" y="34"/>
                      <a:pt x="90" y="34"/>
                      <a:pt x="90" y="34"/>
                    </a:cubicBezTo>
                    <a:cubicBezTo>
                      <a:pt x="89" y="34"/>
                      <a:pt x="90" y="33"/>
                      <a:pt x="91" y="33"/>
                    </a:cubicBezTo>
                    <a:cubicBezTo>
                      <a:pt x="89" y="32"/>
                      <a:pt x="88" y="32"/>
                      <a:pt x="87" y="31"/>
                    </a:cubicBezTo>
                    <a:cubicBezTo>
                      <a:pt x="86" y="32"/>
                      <a:pt x="86" y="30"/>
                      <a:pt x="85" y="32"/>
                    </a:cubicBezTo>
                    <a:cubicBezTo>
                      <a:pt x="86" y="31"/>
                      <a:pt x="86" y="31"/>
                      <a:pt x="86" y="31"/>
                    </a:cubicBezTo>
                    <a:cubicBezTo>
                      <a:pt x="84" y="32"/>
                      <a:pt x="84" y="32"/>
                      <a:pt x="85" y="29"/>
                    </a:cubicBezTo>
                    <a:cubicBezTo>
                      <a:pt x="82" y="25"/>
                      <a:pt x="78" y="26"/>
                      <a:pt x="75" y="23"/>
                    </a:cubicBezTo>
                    <a:cubicBezTo>
                      <a:pt x="72" y="22"/>
                      <a:pt x="68" y="22"/>
                      <a:pt x="64" y="21"/>
                    </a:cubicBezTo>
                    <a:cubicBezTo>
                      <a:pt x="62" y="24"/>
                      <a:pt x="62" y="23"/>
                      <a:pt x="60" y="25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60" y="25"/>
                      <a:pt x="60" y="24"/>
                      <a:pt x="60" y="22"/>
                    </a:cubicBezTo>
                    <a:cubicBezTo>
                      <a:pt x="60" y="23"/>
                      <a:pt x="60" y="22"/>
                      <a:pt x="59" y="24"/>
                    </a:cubicBezTo>
                    <a:cubicBezTo>
                      <a:pt x="58" y="26"/>
                      <a:pt x="60" y="21"/>
                      <a:pt x="59" y="22"/>
                    </a:cubicBezTo>
                    <a:cubicBezTo>
                      <a:pt x="60" y="21"/>
                      <a:pt x="59" y="23"/>
                      <a:pt x="59" y="22"/>
                    </a:cubicBezTo>
                    <a:cubicBezTo>
                      <a:pt x="57" y="24"/>
                      <a:pt x="60" y="22"/>
                      <a:pt x="59" y="19"/>
                    </a:cubicBezTo>
                    <a:cubicBezTo>
                      <a:pt x="57" y="19"/>
                      <a:pt x="55" y="20"/>
                      <a:pt x="54" y="19"/>
                    </a:cubicBezTo>
                    <a:cubicBezTo>
                      <a:pt x="54" y="19"/>
                      <a:pt x="54" y="20"/>
                      <a:pt x="54" y="20"/>
                    </a:cubicBezTo>
                    <a:cubicBezTo>
                      <a:pt x="55" y="17"/>
                      <a:pt x="53" y="21"/>
                      <a:pt x="53" y="19"/>
                    </a:cubicBezTo>
                    <a:cubicBezTo>
                      <a:pt x="53" y="19"/>
                      <a:pt x="53" y="19"/>
                      <a:pt x="54" y="18"/>
                    </a:cubicBezTo>
                    <a:cubicBezTo>
                      <a:pt x="54" y="17"/>
                      <a:pt x="52" y="18"/>
                      <a:pt x="52" y="17"/>
                    </a:cubicBezTo>
                    <a:cubicBezTo>
                      <a:pt x="51" y="18"/>
                      <a:pt x="52" y="15"/>
                      <a:pt x="51" y="16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49" y="18"/>
                      <a:pt x="50" y="13"/>
                      <a:pt x="49" y="15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7" y="14"/>
                      <a:pt x="46" y="12"/>
                      <a:pt x="44" y="13"/>
                    </a:cubicBezTo>
                    <a:cubicBezTo>
                      <a:pt x="43" y="13"/>
                      <a:pt x="43" y="10"/>
                      <a:pt x="41" y="11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1" y="11"/>
                      <a:pt x="41" y="11"/>
                    </a:cubicBezTo>
                    <a:cubicBezTo>
                      <a:pt x="40" y="12"/>
                      <a:pt x="40" y="10"/>
                      <a:pt x="39" y="10"/>
                    </a:cubicBezTo>
                    <a:cubicBezTo>
                      <a:pt x="39" y="10"/>
                      <a:pt x="39" y="10"/>
                      <a:pt x="39" y="11"/>
                    </a:cubicBezTo>
                    <a:cubicBezTo>
                      <a:pt x="39" y="9"/>
                      <a:pt x="37" y="11"/>
                      <a:pt x="37" y="9"/>
                    </a:cubicBezTo>
                    <a:cubicBezTo>
                      <a:pt x="35" y="12"/>
                      <a:pt x="35" y="11"/>
                      <a:pt x="35" y="11"/>
                    </a:cubicBezTo>
                    <a:cubicBezTo>
                      <a:pt x="35" y="11"/>
                      <a:pt x="35" y="10"/>
                      <a:pt x="35" y="10"/>
                    </a:cubicBezTo>
                    <a:cubicBezTo>
                      <a:pt x="35" y="10"/>
                      <a:pt x="34" y="10"/>
                      <a:pt x="34" y="9"/>
                    </a:cubicBezTo>
                    <a:cubicBezTo>
                      <a:pt x="34" y="9"/>
                      <a:pt x="33" y="11"/>
                      <a:pt x="33" y="10"/>
                    </a:cubicBezTo>
                    <a:cubicBezTo>
                      <a:pt x="34" y="8"/>
                      <a:pt x="32" y="10"/>
                      <a:pt x="32" y="9"/>
                    </a:cubicBezTo>
                    <a:cubicBezTo>
                      <a:pt x="31" y="10"/>
                      <a:pt x="30" y="12"/>
                      <a:pt x="30" y="11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0" y="9"/>
                      <a:pt x="30" y="6"/>
                      <a:pt x="27" y="8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6" y="8"/>
                      <a:pt x="25" y="5"/>
                      <a:pt x="23" y="7"/>
                    </a:cubicBezTo>
                    <a:cubicBezTo>
                      <a:pt x="23" y="6"/>
                      <a:pt x="23" y="6"/>
                      <a:pt x="22" y="5"/>
                    </a:cubicBezTo>
                    <a:cubicBezTo>
                      <a:pt x="21" y="7"/>
                      <a:pt x="21" y="6"/>
                      <a:pt x="20" y="8"/>
                    </a:cubicBezTo>
                    <a:cubicBezTo>
                      <a:pt x="19" y="8"/>
                      <a:pt x="20" y="7"/>
                      <a:pt x="20" y="6"/>
                    </a:cubicBezTo>
                    <a:cubicBezTo>
                      <a:pt x="20" y="6"/>
                      <a:pt x="21" y="3"/>
                      <a:pt x="19" y="5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18" y="5"/>
                      <a:pt x="17" y="6"/>
                      <a:pt x="17" y="5"/>
                    </a:cubicBezTo>
                    <a:cubicBezTo>
                      <a:pt x="16" y="6"/>
                      <a:pt x="16" y="6"/>
                      <a:pt x="15" y="7"/>
                    </a:cubicBezTo>
                    <a:cubicBezTo>
                      <a:pt x="15" y="7"/>
                      <a:pt x="16" y="5"/>
                      <a:pt x="15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4"/>
                      <a:pt x="14" y="4"/>
                      <a:pt x="13" y="4"/>
                    </a:cubicBezTo>
                    <a:cubicBezTo>
                      <a:pt x="14" y="2"/>
                      <a:pt x="11" y="4"/>
                      <a:pt x="12" y="2"/>
                    </a:cubicBezTo>
                    <a:cubicBezTo>
                      <a:pt x="11" y="3"/>
                      <a:pt x="11" y="1"/>
                      <a:pt x="9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2"/>
                      <a:pt x="9" y="2"/>
                      <a:pt x="9" y="1"/>
                    </a:cubicBezTo>
                    <a:cubicBezTo>
                      <a:pt x="8" y="0"/>
                      <a:pt x="7" y="2"/>
                      <a:pt x="7" y="3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5" y="4"/>
                      <a:pt x="4" y="5"/>
                    </a:cubicBezTo>
                    <a:cubicBezTo>
                      <a:pt x="5" y="4"/>
                      <a:pt x="4" y="5"/>
                      <a:pt x="4" y="4"/>
                    </a:cubicBezTo>
                    <a:cubicBezTo>
                      <a:pt x="5" y="3"/>
                      <a:pt x="6" y="2"/>
                      <a:pt x="7" y="1"/>
                    </a:cubicBezTo>
                    <a:cubicBezTo>
                      <a:pt x="7" y="0"/>
                      <a:pt x="5" y="3"/>
                      <a:pt x="6" y="1"/>
                    </a:cubicBezTo>
                    <a:cubicBezTo>
                      <a:pt x="6" y="0"/>
                      <a:pt x="5" y="0"/>
                      <a:pt x="4" y="2"/>
                    </a:cubicBezTo>
                    <a:cubicBezTo>
                      <a:pt x="5" y="1"/>
                      <a:pt x="5" y="1"/>
                      <a:pt x="5" y="0"/>
                    </a:cubicBezTo>
                    <a:cubicBezTo>
                      <a:pt x="5" y="0"/>
                      <a:pt x="5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2"/>
                      <a:pt x="3" y="2"/>
                      <a:pt x="2" y="4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2" y="4"/>
                      <a:pt x="1" y="5"/>
                      <a:pt x="2" y="3"/>
                    </a:cubicBezTo>
                    <a:cubicBezTo>
                      <a:pt x="2" y="2"/>
                      <a:pt x="3" y="2"/>
                      <a:pt x="4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1" y="3"/>
                      <a:pt x="0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0" y="6"/>
                      <a:pt x="2" y="6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4" y="3"/>
                      <a:pt x="3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3" y="6"/>
                      <a:pt x="3" y="6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3" y="5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9"/>
                      <a:pt x="3" y="6"/>
                      <a:pt x="4" y="6"/>
                    </a:cubicBezTo>
                    <a:cubicBezTo>
                      <a:pt x="4" y="7"/>
                      <a:pt x="2" y="9"/>
                      <a:pt x="2" y="10"/>
                    </a:cubicBezTo>
                    <a:cubicBezTo>
                      <a:pt x="2" y="10"/>
                      <a:pt x="4" y="9"/>
                      <a:pt x="3" y="11"/>
                    </a:cubicBezTo>
                    <a:cubicBezTo>
                      <a:pt x="4" y="10"/>
                      <a:pt x="5" y="10"/>
                      <a:pt x="6" y="9"/>
                    </a:cubicBezTo>
                    <a:cubicBezTo>
                      <a:pt x="6" y="9"/>
                      <a:pt x="4" y="11"/>
                      <a:pt x="5" y="11"/>
                    </a:cubicBezTo>
                    <a:cubicBezTo>
                      <a:pt x="5" y="11"/>
                      <a:pt x="4" y="12"/>
                      <a:pt x="4" y="13"/>
                    </a:cubicBezTo>
                    <a:cubicBezTo>
                      <a:pt x="5" y="12"/>
                      <a:pt x="4" y="13"/>
                      <a:pt x="5" y="11"/>
                    </a:cubicBezTo>
                    <a:cubicBezTo>
                      <a:pt x="6" y="12"/>
                      <a:pt x="6" y="13"/>
                      <a:pt x="7" y="12"/>
                    </a:cubicBezTo>
                    <a:cubicBezTo>
                      <a:pt x="7" y="12"/>
                      <a:pt x="6" y="14"/>
                      <a:pt x="5" y="15"/>
                    </a:cubicBezTo>
                    <a:cubicBezTo>
                      <a:pt x="6" y="13"/>
                      <a:pt x="7" y="13"/>
                      <a:pt x="8" y="14"/>
                    </a:cubicBezTo>
                    <a:cubicBezTo>
                      <a:pt x="9" y="12"/>
                      <a:pt x="8" y="12"/>
                      <a:pt x="9" y="11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9" y="11"/>
                      <a:pt x="8" y="14"/>
                      <a:pt x="8" y="14"/>
                    </a:cubicBezTo>
                    <a:cubicBezTo>
                      <a:pt x="6" y="16"/>
                      <a:pt x="8" y="13"/>
                      <a:pt x="6" y="16"/>
                    </a:cubicBezTo>
                    <a:cubicBezTo>
                      <a:pt x="5" y="18"/>
                      <a:pt x="4" y="17"/>
                      <a:pt x="5" y="16"/>
                    </a:cubicBezTo>
                    <a:cubicBezTo>
                      <a:pt x="3" y="18"/>
                      <a:pt x="5" y="17"/>
                      <a:pt x="3" y="19"/>
                    </a:cubicBezTo>
                    <a:cubicBezTo>
                      <a:pt x="4" y="19"/>
                      <a:pt x="5" y="18"/>
                      <a:pt x="5" y="18"/>
                    </a:cubicBezTo>
                    <a:cubicBezTo>
                      <a:pt x="6" y="17"/>
                      <a:pt x="6" y="16"/>
                      <a:pt x="7" y="16"/>
                    </a:cubicBezTo>
                    <a:cubicBezTo>
                      <a:pt x="8" y="14"/>
                      <a:pt x="6" y="17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9"/>
                      <a:pt x="7" y="18"/>
                      <a:pt x="7" y="18"/>
                    </a:cubicBezTo>
                    <a:cubicBezTo>
                      <a:pt x="5" y="21"/>
                      <a:pt x="6" y="18"/>
                      <a:pt x="5" y="20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6" y="19"/>
                      <a:pt x="6" y="20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0"/>
                      <a:pt x="7" y="18"/>
                      <a:pt x="7" y="18"/>
                    </a:cubicBezTo>
                    <a:cubicBezTo>
                      <a:pt x="9" y="16"/>
                      <a:pt x="7" y="18"/>
                      <a:pt x="8" y="18"/>
                    </a:cubicBezTo>
                    <a:cubicBezTo>
                      <a:pt x="9" y="16"/>
                      <a:pt x="8" y="18"/>
                      <a:pt x="9" y="16"/>
                    </a:cubicBezTo>
                    <a:cubicBezTo>
                      <a:pt x="9" y="15"/>
                      <a:pt x="10" y="15"/>
                      <a:pt x="10" y="15"/>
                    </a:cubicBezTo>
                    <a:cubicBezTo>
                      <a:pt x="10" y="15"/>
                      <a:pt x="9" y="17"/>
                      <a:pt x="9" y="18"/>
                    </a:cubicBezTo>
                    <a:cubicBezTo>
                      <a:pt x="9" y="18"/>
                      <a:pt x="8" y="18"/>
                      <a:pt x="9" y="17"/>
                    </a:cubicBezTo>
                    <a:cubicBezTo>
                      <a:pt x="7" y="19"/>
                      <a:pt x="7" y="21"/>
                      <a:pt x="6" y="21"/>
                    </a:cubicBezTo>
                    <a:cubicBezTo>
                      <a:pt x="6" y="23"/>
                      <a:pt x="7" y="20"/>
                      <a:pt x="8" y="20"/>
                    </a:cubicBezTo>
                    <a:cubicBezTo>
                      <a:pt x="7" y="21"/>
                      <a:pt x="8" y="19"/>
                      <a:pt x="9" y="18"/>
                    </a:cubicBezTo>
                    <a:cubicBezTo>
                      <a:pt x="12" y="14"/>
                      <a:pt x="7" y="21"/>
                      <a:pt x="8" y="21"/>
                    </a:cubicBezTo>
                    <a:cubicBezTo>
                      <a:pt x="10" y="18"/>
                      <a:pt x="11" y="18"/>
                      <a:pt x="12" y="15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2" y="16"/>
                      <a:pt x="13" y="16"/>
                      <a:pt x="11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21"/>
                      <a:pt x="9" y="22"/>
                      <a:pt x="9" y="23"/>
                    </a:cubicBezTo>
                    <a:cubicBezTo>
                      <a:pt x="10" y="22"/>
                      <a:pt x="10" y="21"/>
                      <a:pt x="10" y="21"/>
                    </a:cubicBezTo>
                    <a:cubicBezTo>
                      <a:pt x="10" y="22"/>
                      <a:pt x="9" y="23"/>
                      <a:pt x="10" y="23"/>
                    </a:cubicBezTo>
                    <a:cubicBezTo>
                      <a:pt x="10" y="22"/>
                      <a:pt x="11" y="20"/>
                      <a:pt x="11" y="20"/>
                    </a:cubicBezTo>
                    <a:cubicBezTo>
                      <a:pt x="12" y="20"/>
                      <a:pt x="11" y="22"/>
                      <a:pt x="11" y="22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1" y="23"/>
                      <a:pt x="9" y="24"/>
                      <a:pt x="10" y="24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3" y="20"/>
                      <a:pt x="12" y="21"/>
                      <a:pt x="12" y="21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2" y="22"/>
                      <a:pt x="10" y="25"/>
                      <a:pt x="11" y="25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24"/>
                      <a:pt x="12" y="24"/>
                      <a:pt x="12" y="24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2" y="24"/>
                      <a:pt x="13" y="22"/>
                      <a:pt x="12" y="24"/>
                    </a:cubicBezTo>
                    <a:cubicBezTo>
                      <a:pt x="14" y="22"/>
                      <a:pt x="12" y="24"/>
                      <a:pt x="13" y="23"/>
                    </a:cubicBezTo>
                    <a:cubicBezTo>
                      <a:pt x="13" y="21"/>
                      <a:pt x="14" y="21"/>
                      <a:pt x="14" y="21"/>
                    </a:cubicBezTo>
                    <a:cubicBezTo>
                      <a:pt x="13" y="24"/>
                      <a:pt x="14" y="22"/>
                      <a:pt x="14" y="22"/>
                    </a:cubicBezTo>
                    <a:cubicBezTo>
                      <a:pt x="14" y="23"/>
                      <a:pt x="14" y="23"/>
                      <a:pt x="14" y="24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3" y="25"/>
                      <a:pt x="15" y="22"/>
                      <a:pt x="15" y="23"/>
                    </a:cubicBezTo>
                    <a:cubicBezTo>
                      <a:pt x="14" y="24"/>
                      <a:pt x="14" y="25"/>
                      <a:pt x="14" y="25"/>
                    </a:cubicBezTo>
                    <a:cubicBezTo>
                      <a:pt x="15" y="23"/>
                      <a:pt x="16" y="23"/>
                      <a:pt x="16" y="21"/>
                    </a:cubicBezTo>
                    <a:cubicBezTo>
                      <a:pt x="16" y="22"/>
                      <a:pt x="15" y="24"/>
                      <a:pt x="14" y="26"/>
                    </a:cubicBezTo>
                    <a:cubicBezTo>
                      <a:pt x="15" y="24"/>
                      <a:pt x="14" y="27"/>
                      <a:pt x="15" y="25"/>
                    </a:cubicBezTo>
                    <a:cubicBezTo>
                      <a:pt x="15" y="24"/>
                      <a:pt x="16" y="23"/>
                      <a:pt x="17" y="22"/>
                    </a:cubicBezTo>
                    <a:cubicBezTo>
                      <a:pt x="17" y="23"/>
                      <a:pt x="16" y="23"/>
                      <a:pt x="16" y="24"/>
                    </a:cubicBezTo>
                    <a:cubicBezTo>
                      <a:pt x="16" y="24"/>
                      <a:pt x="17" y="23"/>
                      <a:pt x="17" y="22"/>
                    </a:cubicBezTo>
                    <a:cubicBezTo>
                      <a:pt x="17" y="22"/>
                      <a:pt x="19" y="20"/>
                      <a:pt x="18" y="22"/>
                    </a:cubicBezTo>
                    <a:cubicBezTo>
                      <a:pt x="18" y="23"/>
                      <a:pt x="17" y="22"/>
                      <a:pt x="17" y="23"/>
                    </a:cubicBezTo>
                    <a:cubicBezTo>
                      <a:pt x="17" y="24"/>
                      <a:pt x="19" y="20"/>
                      <a:pt x="20" y="20"/>
                    </a:cubicBezTo>
                    <a:cubicBezTo>
                      <a:pt x="20" y="19"/>
                      <a:pt x="22" y="16"/>
                      <a:pt x="22" y="15"/>
                    </a:cubicBezTo>
                    <a:cubicBezTo>
                      <a:pt x="23" y="16"/>
                      <a:pt x="22" y="16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0" y="21"/>
                      <a:pt x="18" y="22"/>
                      <a:pt x="18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8" y="24"/>
                      <a:pt x="18" y="26"/>
                      <a:pt x="18" y="26"/>
                    </a:cubicBezTo>
                    <a:cubicBezTo>
                      <a:pt x="19" y="24"/>
                      <a:pt x="17" y="26"/>
                      <a:pt x="18" y="25"/>
                    </a:cubicBezTo>
                    <a:cubicBezTo>
                      <a:pt x="19" y="25"/>
                      <a:pt x="20" y="22"/>
                      <a:pt x="20" y="23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27"/>
                      <a:pt x="19" y="24"/>
                      <a:pt x="19" y="25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7"/>
                      <a:pt x="21" y="28"/>
                      <a:pt x="23" y="24"/>
                    </a:cubicBezTo>
                    <a:cubicBezTo>
                      <a:pt x="23" y="26"/>
                      <a:pt x="23" y="26"/>
                      <a:pt x="23" y="27"/>
                    </a:cubicBezTo>
                    <a:cubicBezTo>
                      <a:pt x="23" y="27"/>
                      <a:pt x="24" y="26"/>
                      <a:pt x="24" y="26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23" y="29"/>
                      <a:pt x="24" y="27"/>
                      <a:pt x="25" y="26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4" y="29"/>
                      <a:pt x="25" y="27"/>
                      <a:pt x="26" y="26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6"/>
                      <a:pt x="27" y="26"/>
                      <a:pt x="26" y="28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8"/>
                      <a:pt x="27" y="29"/>
                      <a:pt x="27" y="28"/>
                    </a:cubicBezTo>
                    <a:cubicBezTo>
                      <a:pt x="28" y="28"/>
                      <a:pt x="28" y="27"/>
                      <a:pt x="28" y="26"/>
                    </a:cubicBezTo>
                    <a:cubicBezTo>
                      <a:pt x="29" y="24"/>
                      <a:pt x="28" y="26"/>
                      <a:pt x="29" y="25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7" y="30"/>
                      <a:pt x="29" y="28"/>
                      <a:pt x="30" y="29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0" y="30"/>
                      <a:pt x="32" y="28"/>
                      <a:pt x="32" y="30"/>
                    </a:cubicBezTo>
                    <a:cubicBezTo>
                      <a:pt x="32" y="29"/>
                      <a:pt x="33" y="26"/>
                      <a:pt x="34" y="26"/>
                    </a:cubicBezTo>
                    <a:cubicBezTo>
                      <a:pt x="35" y="25"/>
                      <a:pt x="33" y="29"/>
                      <a:pt x="32" y="30"/>
                    </a:cubicBezTo>
                    <a:cubicBezTo>
                      <a:pt x="33" y="29"/>
                      <a:pt x="33" y="29"/>
                      <a:pt x="33" y="29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4" y="29"/>
                      <a:pt x="34" y="28"/>
                      <a:pt x="34" y="29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4" y="30"/>
                      <a:pt x="34" y="31"/>
                      <a:pt x="34" y="31"/>
                    </a:cubicBezTo>
                    <a:cubicBezTo>
                      <a:pt x="35" y="29"/>
                      <a:pt x="35" y="30"/>
                      <a:pt x="36" y="29"/>
                    </a:cubicBezTo>
                    <a:cubicBezTo>
                      <a:pt x="35" y="30"/>
                      <a:pt x="35" y="30"/>
                      <a:pt x="35" y="30"/>
                    </a:cubicBezTo>
                    <a:cubicBezTo>
                      <a:pt x="36" y="28"/>
                      <a:pt x="36" y="28"/>
                      <a:pt x="36" y="28"/>
                    </a:cubicBezTo>
                    <a:cubicBezTo>
                      <a:pt x="36" y="29"/>
                      <a:pt x="36" y="29"/>
                      <a:pt x="36" y="29"/>
                    </a:cubicBezTo>
                    <a:cubicBezTo>
                      <a:pt x="35" y="31"/>
                      <a:pt x="35" y="31"/>
                      <a:pt x="35" y="31"/>
                    </a:cubicBezTo>
                    <a:cubicBezTo>
                      <a:pt x="35" y="32"/>
                      <a:pt x="36" y="29"/>
                      <a:pt x="36" y="29"/>
                    </a:cubicBezTo>
                    <a:cubicBezTo>
                      <a:pt x="37" y="28"/>
                      <a:pt x="37" y="29"/>
                      <a:pt x="36" y="30"/>
                    </a:cubicBezTo>
                    <a:cubicBezTo>
                      <a:pt x="36" y="30"/>
                      <a:pt x="36" y="29"/>
                      <a:pt x="36" y="30"/>
                    </a:cubicBezTo>
                    <a:cubicBezTo>
                      <a:pt x="35" y="31"/>
                      <a:pt x="36" y="30"/>
                      <a:pt x="36" y="31"/>
                    </a:cubicBezTo>
                    <a:cubicBezTo>
                      <a:pt x="36" y="31"/>
                      <a:pt x="37" y="29"/>
                      <a:pt x="37" y="30"/>
                    </a:cubicBezTo>
                    <a:cubicBezTo>
                      <a:pt x="37" y="30"/>
                      <a:pt x="37" y="30"/>
                      <a:pt x="37" y="31"/>
                    </a:cubicBezTo>
                    <a:cubicBezTo>
                      <a:pt x="37" y="30"/>
                      <a:pt x="37" y="31"/>
                      <a:pt x="38" y="30"/>
                    </a:cubicBezTo>
                    <a:cubicBezTo>
                      <a:pt x="38" y="30"/>
                      <a:pt x="38" y="29"/>
                      <a:pt x="38" y="28"/>
                    </a:cubicBezTo>
                    <a:cubicBezTo>
                      <a:pt x="38" y="28"/>
                      <a:pt x="39" y="28"/>
                      <a:pt x="38" y="28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8" y="28"/>
                      <a:pt x="38" y="29"/>
                      <a:pt x="39" y="28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39" y="29"/>
                      <a:pt x="39" y="29"/>
                      <a:pt x="39" y="29"/>
                    </a:cubicBezTo>
                    <a:cubicBezTo>
                      <a:pt x="39" y="30"/>
                      <a:pt x="38" y="32"/>
                      <a:pt x="38" y="32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39" y="31"/>
                      <a:pt x="39" y="31"/>
                      <a:pt x="39" y="32"/>
                    </a:cubicBezTo>
                    <a:cubicBezTo>
                      <a:pt x="39" y="33"/>
                      <a:pt x="41" y="28"/>
                      <a:pt x="41" y="30"/>
                    </a:cubicBezTo>
                    <a:cubicBezTo>
                      <a:pt x="40" y="31"/>
                      <a:pt x="40" y="32"/>
                      <a:pt x="40" y="32"/>
                    </a:cubicBezTo>
                    <a:cubicBezTo>
                      <a:pt x="40" y="32"/>
                      <a:pt x="41" y="31"/>
                      <a:pt x="41" y="31"/>
                    </a:cubicBezTo>
                    <a:cubicBezTo>
                      <a:pt x="41" y="31"/>
                      <a:pt x="40" y="33"/>
                      <a:pt x="40" y="31"/>
                    </a:cubicBezTo>
                    <a:cubicBezTo>
                      <a:pt x="41" y="30"/>
                      <a:pt x="41" y="31"/>
                      <a:pt x="41" y="30"/>
                    </a:cubicBezTo>
                    <a:cubicBezTo>
                      <a:pt x="40" y="35"/>
                      <a:pt x="42" y="32"/>
                      <a:pt x="42" y="34"/>
                    </a:cubicBezTo>
                    <a:cubicBezTo>
                      <a:pt x="43" y="32"/>
                      <a:pt x="43" y="34"/>
                      <a:pt x="43" y="33"/>
                    </a:cubicBezTo>
                    <a:cubicBezTo>
                      <a:pt x="42" y="35"/>
                      <a:pt x="44" y="33"/>
                      <a:pt x="43" y="34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3"/>
                      <a:pt x="46" y="29"/>
                      <a:pt x="45" y="31"/>
                    </a:cubicBezTo>
                    <a:cubicBezTo>
                      <a:pt x="45" y="32"/>
                      <a:pt x="45" y="33"/>
                      <a:pt x="44" y="33"/>
                    </a:cubicBezTo>
                    <a:cubicBezTo>
                      <a:pt x="44" y="36"/>
                      <a:pt x="46" y="32"/>
                      <a:pt x="45" y="35"/>
                    </a:cubicBezTo>
                    <a:cubicBezTo>
                      <a:pt x="46" y="34"/>
                      <a:pt x="46" y="32"/>
                      <a:pt x="47" y="31"/>
                    </a:cubicBezTo>
                    <a:cubicBezTo>
                      <a:pt x="47" y="33"/>
                      <a:pt x="47" y="34"/>
                      <a:pt x="46" y="34"/>
                    </a:cubicBezTo>
                    <a:cubicBezTo>
                      <a:pt x="47" y="34"/>
                      <a:pt x="47" y="33"/>
                      <a:pt x="47" y="34"/>
                    </a:cubicBezTo>
                    <a:cubicBezTo>
                      <a:pt x="47" y="35"/>
                      <a:pt x="47" y="35"/>
                      <a:pt x="46" y="35"/>
                    </a:cubicBezTo>
                    <a:cubicBezTo>
                      <a:pt x="46" y="36"/>
                      <a:pt x="47" y="35"/>
                      <a:pt x="48" y="34"/>
                    </a:cubicBezTo>
                    <a:cubicBezTo>
                      <a:pt x="47" y="36"/>
                      <a:pt x="48" y="35"/>
                      <a:pt x="48" y="37"/>
                    </a:cubicBezTo>
                    <a:cubicBezTo>
                      <a:pt x="49" y="35"/>
                      <a:pt x="48" y="38"/>
                      <a:pt x="49" y="35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50" y="35"/>
                      <a:pt x="51" y="33"/>
                      <a:pt x="51" y="33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49" y="37"/>
                      <a:pt x="50" y="36"/>
                      <a:pt x="50" y="37"/>
                    </a:cubicBezTo>
                    <a:cubicBezTo>
                      <a:pt x="50" y="35"/>
                      <a:pt x="50" y="37"/>
                      <a:pt x="51" y="36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2" y="35"/>
                      <a:pt x="52" y="34"/>
                      <a:pt x="52" y="34"/>
                    </a:cubicBezTo>
                    <a:cubicBezTo>
                      <a:pt x="52" y="34"/>
                      <a:pt x="51" y="36"/>
                      <a:pt x="51" y="36"/>
                    </a:cubicBezTo>
                    <a:cubicBezTo>
                      <a:pt x="51" y="37"/>
                      <a:pt x="51" y="37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1" y="39"/>
                      <a:pt x="51" y="39"/>
                      <a:pt x="51" y="39"/>
                    </a:cubicBezTo>
                    <a:cubicBezTo>
                      <a:pt x="51" y="39"/>
                      <a:pt x="52" y="37"/>
                      <a:pt x="53" y="37"/>
                    </a:cubicBezTo>
                    <a:cubicBezTo>
                      <a:pt x="53" y="38"/>
                      <a:pt x="54" y="37"/>
                      <a:pt x="55" y="37"/>
                    </a:cubicBezTo>
                    <a:cubicBezTo>
                      <a:pt x="55" y="37"/>
                      <a:pt x="54" y="38"/>
                      <a:pt x="55" y="37"/>
                    </a:cubicBezTo>
                    <a:cubicBezTo>
                      <a:pt x="55" y="37"/>
                      <a:pt x="56" y="36"/>
                      <a:pt x="55" y="37"/>
                    </a:cubicBezTo>
                    <a:cubicBezTo>
                      <a:pt x="56" y="36"/>
                      <a:pt x="55" y="38"/>
                      <a:pt x="55" y="38"/>
                    </a:cubicBezTo>
                    <a:cubicBezTo>
                      <a:pt x="55" y="38"/>
                      <a:pt x="56" y="37"/>
                      <a:pt x="56" y="37"/>
                    </a:cubicBezTo>
                    <a:cubicBezTo>
                      <a:pt x="55" y="39"/>
                      <a:pt x="58" y="36"/>
                      <a:pt x="57" y="38"/>
                    </a:cubicBezTo>
                    <a:cubicBezTo>
                      <a:pt x="58" y="37"/>
                      <a:pt x="57" y="38"/>
                      <a:pt x="57" y="39"/>
                    </a:cubicBezTo>
                    <a:cubicBezTo>
                      <a:pt x="57" y="38"/>
                      <a:pt x="58" y="38"/>
                      <a:pt x="59" y="36"/>
                    </a:cubicBezTo>
                    <a:cubicBezTo>
                      <a:pt x="58" y="38"/>
                      <a:pt x="58" y="38"/>
                      <a:pt x="58" y="38"/>
                    </a:cubicBezTo>
                    <a:cubicBezTo>
                      <a:pt x="59" y="38"/>
                      <a:pt x="59" y="38"/>
                      <a:pt x="60" y="37"/>
                    </a:cubicBezTo>
                    <a:cubicBezTo>
                      <a:pt x="60" y="36"/>
                      <a:pt x="61" y="35"/>
                      <a:pt x="61" y="35"/>
                    </a:cubicBezTo>
                    <a:cubicBezTo>
                      <a:pt x="61" y="35"/>
                      <a:pt x="61" y="35"/>
                      <a:pt x="61" y="35"/>
                    </a:cubicBezTo>
                    <a:cubicBezTo>
                      <a:pt x="61" y="36"/>
                      <a:pt x="62" y="35"/>
                      <a:pt x="62" y="35"/>
                    </a:cubicBezTo>
                    <a:cubicBezTo>
                      <a:pt x="62" y="36"/>
                      <a:pt x="62" y="35"/>
                      <a:pt x="61" y="36"/>
                    </a:cubicBezTo>
                    <a:cubicBezTo>
                      <a:pt x="60" y="39"/>
                      <a:pt x="61" y="38"/>
                      <a:pt x="61" y="38"/>
                    </a:cubicBezTo>
                    <a:cubicBezTo>
                      <a:pt x="62" y="37"/>
                      <a:pt x="62" y="37"/>
                      <a:pt x="62" y="37"/>
                    </a:cubicBezTo>
                    <a:cubicBezTo>
                      <a:pt x="63" y="36"/>
                      <a:pt x="61" y="38"/>
                      <a:pt x="62" y="38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4" y="34"/>
                      <a:pt x="64" y="36"/>
                      <a:pt x="63" y="37"/>
                    </a:cubicBezTo>
                    <a:cubicBezTo>
                      <a:pt x="64" y="37"/>
                      <a:pt x="65" y="34"/>
                      <a:pt x="66" y="33"/>
                    </a:cubicBezTo>
                    <a:cubicBezTo>
                      <a:pt x="66" y="34"/>
                      <a:pt x="67" y="33"/>
                      <a:pt x="67" y="33"/>
                    </a:cubicBezTo>
                    <a:cubicBezTo>
                      <a:pt x="67" y="34"/>
                      <a:pt x="67" y="33"/>
                      <a:pt x="67" y="34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66" y="35"/>
                      <a:pt x="65" y="37"/>
                      <a:pt x="65" y="38"/>
                    </a:cubicBezTo>
                    <a:cubicBezTo>
                      <a:pt x="65" y="37"/>
                      <a:pt x="66" y="39"/>
                      <a:pt x="66" y="39"/>
                    </a:cubicBezTo>
                    <a:cubicBezTo>
                      <a:pt x="67" y="36"/>
                      <a:pt x="67" y="38"/>
                      <a:pt x="68" y="36"/>
                    </a:cubicBezTo>
                    <a:cubicBezTo>
                      <a:pt x="69" y="36"/>
                      <a:pt x="67" y="38"/>
                      <a:pt x="67" y="38"/>
                    </a:cubicBezTo>
                    <a:cubicBezTo>
                      <a:pt x="68" y="38"/>
                      <a:pt x="68" y="39"/>
                      <a:pt x="69" y="39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9" y="38"/>
                      <a:pt x="70" y="39"/>
                      <a:pt x="71" y="38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40"/>
                      <a:pt x="72" y="36"/>
                      <a:pt x="72" y="37"/>
                    </a:cubicBezTo>
                    <a:cubicBezTo>
                      <a:pt x="71" y="39"/>
                      <a:pt x="71" y="39"/>
                      <a:pt x="71" y="39"/>
                    </a:cubicBezTo>
                    <a:cubicBezTo>
                      <a:pt x="72" y="38"/>
                      <a:pt x="71" y="40"/>
                      <a:pt x="72" y="38"/>
                    </a:cubicBezTo>
                    <a:cubicBezTo>
                      <a:pt x="72" y="39"/>
                      <a:pt x="72" y="39"/>
                      <a:pt x="72" y="39"/>
                    </a:cubicBezTo>
                    <a:cubicBezTo>
                      <a:pt x="72" y="39"/>
                      <a:pt x="73" y="39"/>
                      <a:pt x="74" y="38"/>
                    </a:cubicBezTo>
                    <a:cubicBezTo>
                      <a:pt x="73" y="40"/>
                      <a:pt x="73" y="40"/>
                      <a:pt x="73" y="40"/>
                    </a:cubicBezTo>
                    <a:cubicBezTo>
                      <a:pt x="72" y="41"/>
                      <a:pt x="74" y="38"/>
                      <a:pt x="74" y="39"/>
                    </a:cubicBezTo>
                    <a:cubicBezTo>
                      <a:pt x="74" y="39"/>
                      <a:pt x="74" y="40"/>
                      <a:pt x="73" y="40"/>
                    </a:cubicBezTo>
                    <a:cubicBezTo>
                      <a:pt x="74" y="39"/>
                      <a:pt x="75" y="39"/>
                      <a:pt x="75" y="39"/>
                    </a:cubicBezTo>
                    <a:cubicBezTo>
                      <a:pt x="74" y="41"/>
                      <a:pt x="74" y="41"/>
                      <a:pt x="74" y="41"/>
                    </a:cubicBezTo>
                    <a:cubicBezTo>
                      <a:pt x="76" y="42"/>
                      <a:pt x="77" y="43"/>
                      <a:pt x="80" y="42"/>
                    </a:cubicBezTo>
                    <a:cubicBezTo>
                      <a:pt x="79" y="44"/>
                      <a:pt x="79" y="43"/>
                      <a:pt x="78" y="45"/>
                    </a:cubicBezTo>
                    <a:cubicBezTo>
                      <a:pt x="79" y="43"/>
                      <a:pt x="79" y="44"/>
                      <a:pt x="79" y="44"/>
                    </a:cubicBezTo>
                    <a:cubicBezTo>
                      <a:pt x="79" y="44"/>
                      <a:pt x="79" y="44"/>
                      <a:pt x="79" y="44"/>
                    </a:cubicBezTo>
                    <a:cubicBezTo>
                      <a:pt x="80" y="44"/>
                      <a:pt x="79" y="45"/>
                      <a:pt x="80" y="45"/>
                    </a:cubicBezTo>
                    <a:cubicBezTo>
                      <a:pt x="80" y="44"/>
                      <a:pt x="80" y="44"/>
                      <a:pt x="80" y="44"/>
                    </a:cubicBezTo>
                    <a:cubicBezTo>
                      <a:pt x="81" y="43"/>
                      <a:pt x="79" y="47"/>
                      <a:pt x="81" y="45"/>
                    </a:cubicBezTo>
                    <a:cubicBezTo>
                      <a:pt x="80" y="46"/>
                      <a:pt x="80" y="46"/>
                      <a:pt x="80" y="46"/>
                    </a:cubicBezTo>
                    <a:cubicBezTo>
                      <a:pt x="81" y="44"/>
                      <a:pt x="80" y="47"/>
                      <a:pt x="81" y="46"/>
                    </a:cubicBezTo>
                    <a:cubicBezTo>
                      <a:pt x="81" y="46"/>
                      <a:pt x="81" y="46"/>
                      <a:pt x="81" y="46"/>
                    </a:cubicBezTo>
                    <a:cubicBezTo>
                      <a:pt x="81" y="47"/>
                      <a:pt x="83" y="44"/>
                      <a:pt x="82" y="46"/>
                    </a:cubicBezTo>
                    <a:cubicBezTo>
                      <a:pt x="83" y="46"/>
                      <a:pt x="83" y="46"/>
                      <a:pt x="84" y="44"/>
                    </a:cubicBezTo>
                    <a:cubicBezTo>
                      <a:pt x="83" y="46"/>
                      <a:pt x="83" y="46"/>
                      <a:pt x="83" y="46"/>
                    </a:cubicBezTo>
                    <a:cubicBezTo>
                      <a:pt x="85" y="46"/>
                      <a:pt x="86" y="47"/>
                      <a:pt x="88" y="46"/>
                    </a:cubicBezTo>
                    <a:cubicBezTo>
                      <a:pt x="87" y="47"/>
                      <a:pt x="87" y="47"/>
                      <a:pt x="87" y="47"/>
                    </a:cubicBezTo>
                    <a:cubicBezTo>
                      <a:pt x="89" y="45"/>
                      <a:pt x="87" y="49"/>
                      <a:pt x="90" y="46"/>
                    </a:cubicBezTo>
                    <a:cubicBezTo>
                      <a:pt x="92" y="45"/>
                      <a:pt x="92" y="45"/>
                      <a:pt x="92" y="45"/>
                    </a:cubicBezTo>
                    <a:cubicBezTo>
                      <a:pt x="90" y="47"/>
                      <a:pt x="90" y="47"/>
                      <a:pt x="90" y="47"/>
                    </a:cubicBezTo>
                    <a:cubicBezTo>
                      <a:pt x="91" y="46"/>
                      <a:pt x="91" y="47"/>
                      <a:pt x="92" y="46"/>
                    </a:cubicBezTo>
                    <a:cubicBezTo>
                      <a:pt x="91" y="47"/>
                      <a:pt x="91" y="47"/>
                      <a:pt x="91" y="47"/>
                    </a:cubicBezTo>
                    <a:cubicBezTo>
                      <a:pt x="91" y="47"/>
                      <a:pt x="93" y="45"/>
                      <a:pt x="93" y="46"/>
                    </a:cubicBezTo>
                    <a:cubicBezTo>
                      <a:pt x="93" y="47"/>
                      <a:pt x="93" y="47"/>
                      <a:pt x="93" y="47"/>
                    </a:cubicBezTo>
                    <a:cubicBezTo>
                      <a:pt x="92" y="50"/>
                      <a:pt x="93" y="54"/>
                      <a:pt x="96" y="51"/>
                    </a:cubicBezTo>
                    <a:cubicBezTo>
                      <a:pt x="97" y="51"/>
                      <a:pt x="95" y="53"/>
                      <a:pt x="95" y="53"/>
                    </a:cubicBezTo>
                    <a:cubicBezTo>
                      <a:pt x="99" y="51"/>
                      <a:pt x="97" y="56"/>
                      <a:pt x="101" y="53"/>
                    </a:cubicBezTo>
                    <a:cubicBezTo>
                      <a:pt x="103" y="52"/>
                      <a:pt x="107" y="48"/>
                      <a:pt x="107" y="48"/>
                    </a:cubicBezTo>
                    <a:cubicBezTo>
                      <a:pt x="103" y="48"/>
                      <a:pt x="103" y="45"/>
                      <a:pt x="102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26" name="Freeform 96"/>
              <p:cNvSpPr>
                <a:spLocks/>
              </p:cNvSpPr>
              <p:nvPr/>
            </p:nvSpPr>
            <p:spPr bwMode="auto">
              <a:xfrm>
                <a:off x="6768" y="243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27" name="Freeform 97"/>
              <p:cNvSpPr>
                <a:spLocks/>
              </p:cNvSpPr>
              <p:nvPr/>
            </p:nvSpPr>
            <p:spPr bwMode="auto">
              <a:xfrm>
                <a:off x="7180" y="253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28" name="Freeform 98"/>
              <p:cNvSpPr>
                <a:spLocks/>
              </p:cNvSpPr>
              <p:nvPr/>
            </p:nvSpPr>
            <p:spPr bwMode="auto">
              <a:xfrm>
                <a:off x="7069" y="2489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29" name="Freeform 99"/>
              <p:cNvSpPr>
                <a:spLocks/>
              </p:cNvSpPr>
              <p:nvPr/>
            </p:nvSpPr>
            <p:spPr bwMode="auto">
              <a:xfrm>
                <a:off x="7204" y="2096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30" name="Freeform 100"/>
              <p:cNvSpPr>
                <a:spLocks/>
              </p:cNvSpPr>
              <p:nvPr/>
            </p:nvSpPr>
            <p:spPr bwMode="auto">
              <a:xfrm>
                <a:off x="7180" y="2489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31" name="Freeform 101"/>
              <p:cNvSpPr>
                <a:spLocks/>
              </p:cNvSpPr>
              <p:nvPr/>
            </p:nvSpPr>
            <p:spPr bwMode="auto">
              <a:xfrm>
                <a:off x="7211" y="2091"/>
                <a:ext cx="0" cy="5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32" name="Freeform 102"/>
              <p:cNvSpPr>
                <a:spLocks/>
              </p:cNvSpPr>
              <p:nvPr/>
            </p:nvSpPr>
            <p:spPr bwMode="auto">
              <a:xfrm>
                <a:off x="7202" y="2089"/>
                <a:ext cx="0" cy="5"/>
              </a:xfrm>
              <a:custGeom>
                <a:avLst/>
                <a:gdLst>
                  <a:gd name="T0" fmla="*/ 1 h 2"/>
                  <a:gd name="T1" fmla="*/ 0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33" name="Freeform 103"/>
              <p:cNvSpPr>
                <a:spLocks/>
              </p:cNvSpPr>
              <p:nvPr/>
            </p:nvSpPr>
            <p:spPr bwMode="auto">
              <a:xfrm>
                <a:off x="7214" y="2089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34" name="Freeform 104"/>
              <p:cNvSpPr>
                <a:spLocks/>
              </p:cNvSpPr>
              <p:nvPr/>
            </p:nvSpPr>
            <p:spPr bwMode="auto">
              <a:xfrm>
                <a:off x="7190" y="2086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1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35" name="Freeform 105"/>
              <p:cNvSpPr>
                <a:spLocks/>
              </p:cNvSpPr>
              <p:nvPr/>
            </p:nvSpPr>
            <p:spPr bwMode="auto">
              <a:xfrm>
                <a:off x="5743" y="2352"/>
                <a:ext cx="0" cy="5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36" name="Freeform 106"/>
              <p:cNvSpPr>
                <a:spLocks/>
              </p:cNvSpPr>
              <p:nvPr/>
            </p:nvSpPr>
            <p:spPr bwMode="auto">
              <a:xfrm>
                <a:off x="6128" y="166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37" name="Freeform 107"/>
              <p:cNvSpPr>
                <a:spLocks/>
              </p:cNvSpPr>
              <p:nvPr/>
            </p:nvSpPr>
            <p:spPr bwMode="auto">
              <a:xfrm>
                <a:off x="6540" y="1520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38" name="Freeform 108"/>
              <p:cNvSpPr>
                <a:spLocks/>
              </p:cNvSpPr>
              <p:nvPr/>
            </p:nvSpPr>
            <p:spPr bwMode="auto">
              <a:xfrm>
                <a:off x="6543" y="1511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2" y="1"/>
                      <a:pt x="0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39" name="Freeform 109"/>
              <p:cNvSpPr>
                <a:spLocks/>
              </p:cNvSpPr>
              <p:nvPr/>
            </p:nvSpPr>
            <p:spPr bwMode="auto">
              <a:xfrm>
                <a:off x="6516" y="1546"/>
                <a:ext cx="5" cy="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1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40" name="Freeform 110"/>
              <p:cNvSpPr>
                <a:spLocks/>
              </p:cNvSpPr>
              <p:nvPr/>
            </p:nvSpPr>
            <p:spPr bwMode="auto">
              <a:xfrm>
                <a:off x="6516" y="1541"/>
                <a:ext cx="8" cy="7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0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41" name="Freeform 111"/>
              <p:cNvSpPr>
                <a:spLocks/>
              </p:cNvSpPr>
              <p:nvPr/>
            </p:nvSpPr>
            <p:spPr bwMode="auto">
              <a:xfrm>
                <a:off x="6535" y="1520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1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42" name="Freeform 112"/>
              <p:cNvSpPr>
                <a:spLocks/>
              </p:cNvSpPr>
              <p:nvPr/>
            </p:nvSpPr>
            <p:spPr bwMode="auto">
              <a:xfrm>
                <a:off x="6538" y="1518"/>
                <a:ext cx="5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43" name="Freeform 113"/>
              <p:cNvSpPr>
                <a:spLocks/>
              </p:cNvSpPr>
              <p:nvPr/>
            </p:nvSpPr>
            <p:spPr bwMode="auto">
              <a:xfrm>
                <a:off x="7164" y="1951"/>
                <a:ext cx="261" cy="150"/>
              </a:xfrm>
              <a:custGeom>
                <a:avLst/>
                <a:gdLst>
                  <a:gd name="T0" fmla="*/ 86 w 110"/>
                  <a:gd name="T1" fmla="*/ 5 h 63"/>
                  <a:gd name="T2" fmla="*/ 79 w 110"/>
                  <a:gd name="T3" fmla="*/ 7 h 63"/>
                  <a:gd name="T4" fmla="*/ 58 w 110"/>
                  <a:gd name="T5" fmla="*/ 24 h 63"/>
                  <a:gd name="T6" fmla="*/ 50 w 110"/>
                  <a:gd name="T7" fmla="*/ 26 h 63"/>
                  <a:gd name="T8" fmla="*/ 44 w 110"/>
                  <a:gd name="T9" fmla="*/ 26 h 63"/>
                  <a:gd name="T10" fmla="*/ 34 w 110"/>
                  <a:gd name="T11" fmla="*/ 31 h 63"/>
                  <a:gd name="T12" fmla="*/ 28 w 110"/>
                  <a:gd name="T13" fmla="*/ 33 h 63"/>
                  <a:gd name="T14" fmla="*/ 17 w 110"/>
                  <a:gd name="T15" fmla="*/ 38 h 63"/>
                  <a:gd name="T16" fmla="*/ 13 w 110"/>
                  <a:gd name="T17" fmla="*/ 45 h 63"/>
                  <a:gd name="T18" fmla="*/ 5 w 110"/>
                  <a:gd name="T19" fmla="*/ 47 h 63"/>
                  <a:gd name="T20" fmla="*/ 1 w 110"/>
                  <a:gd name="T21" fmla="*/ 50 h 63"/>
                  <a:gd name="T22" fmla="*/ 3 w 110"/>
                  <a:gd name="T23" fmla="*/ 55 h 63"/>
                  <a:gd name="T24" fmla="*/ 3 w 110"/>
                  <a:gd name="T25" fmla="*/ 56 h 63"/>
                  <a:gd name="T26" fmla="*/ 5 w 110"/>
                  <a:gd name="T27" fmla="*/ 55 h 63"/>
                  <a:gd name="T28" fmla="*/ 9 w 110"/>
                  <a:gd name="T29" fmla="*/ 56 h 63"/>
                  <a:gd name="T30" fmla="*/ 12 w 110"/>
                  <a:gd name="T31" fmla="*/ 58 h 63"/>
                  <a:gd name="T32" fmla="*/ 12 w 110"/>
                  <a:gd name="T33" fmla="*/ 51 h 63"/>
                  <a:gd name="T34" fmla="*/ 15 w 110"/>
                  <a:gd name="T35" fmla="*/ 57 h 63"/>
                  <a:gd name="T36" fmla="*/ 18 w 110"/>
                  <a:gd name="T37" fmla="*/ 61 h 63"/>
                  <a:gd name="T38" fmla="*/ 16 w 110"/>
                  <a:gd name="T39" fmla="*/ 54 h 63"/>
                  <a:gd name="T40" fmla="*/ 19 w 110"/>
                  <a:gd name="T41" fmla="*/ 59 h 63"/>
                  <a:gd name="T42" fmla="*/ 21 w 110"/>
                  <a:gd name="T43" fmla="*/ 60 h 63"/>
                  <a:gd name="T44" fmla="*/ 22 w 110"/>
                  <a:gd name="T45" fmla="*/ 60 h 63"/>
                  <a:gd name="T46" fmla="*/ 23 w 110"/>
                  <a:gd name="T47" fmla="*/ 60 h 63"/>
                  <a:gd name="T48" fmla="*/ 23 w 110"/>
                  <a:gd name="T49" fmla="*/ 55 h 63"/>
                  <a:gd name="T50" fmla="*/ 26 w 110"/>
                  <a:gd name="T51" fmla="*/ 58 h 63"/>
                  <a:gd name="T52" fmla="*/ 26 w 110"/>
                  <a:gd name="T53" fmla="*/ 54 h 63"/>
                  <a:gd name="T54" fmla="*/ 27 w 110"/>
                  <a:gd name="T55" fmla="*/ 54 h 63"/>
                  <a:gd name="T56" fmla="*/ 29 w 110"/>
                  <a:gd name="T57" fmla="*/ 54 h 63"/>
                  <a:gd name="T58" fmla="*/ 34 w 110"/>
                  <a:gd name="T59" fmla="*/ 51 h 63"/>
                  <a:gd name="T60" fmla="*/ 36 w 110"/>
                  <a:gd name="T61" fmla="*/ 51 h 63"/>
                  <a:gd name="T62" fmla="*/ 40 w 110"/>
                  <a:gd name="T63" fmla="*/ 49 h 63"/>
                  <a:gd name="T64" fmla="*/ 44 w 110"/>
                  <a:gd name="T65" fmla="*/ 47 h 63"/>
                  <a:gd name="T66" fmla="*/ 45 w 110"/>
                  <a:gd name="T67" fmla="*/ 45 h 63"/>
                  <a:gd name="T68" fmla="*/ 46 w 110"/>
                  <a:gd name="T69" fmla="*/ 45 h 63"/>
                  <a:gd name="T70" fmla="*/ 46 w 110"/>
                  <a:gd name="T71" fmla="*/ 42 h 63"/>
                  <a:gd name="T72" fmla="*/ 49 w 110"/>
                  <a:gd name="T73" fmla="*/ 42 h 63"/>
                  <a:gd name="T74" fmla="*/ 53 w 110"/>
                  <a:gd name="T75" fmla="*/ 42 h 63"/>
                  <a:gd name="T76" fmla="*/ 55 w 110"/>
                  <a:gd name="T77" fmla="*/ 39 h 63"/>
                  <a:gd name="T78" fmla="*/ 60 w 110"/>
                  <a:gd name="T79" fmla="*/ 39 h 63"/>
                  <a:gd name="T80" fmla="*/ 61 w 110"/>
                  <a:gd name="T81" fmla="*/ 38 h 63"/>
                  <a:gd name="T82" fmla="*/ 62 w 110"/>
                  <a:gd name="T83" fmla="*/ 38 h 63"/>
                  <a:gd name="T84" fmla="*/ 64 w 110"/>
                  <a:gd name="T85" fmla="*/ 40 h 63"/>
                  <a:gd name="T86" fmla="*/ 66 w 110"/>
                  <a:gd name="T87" fmla="*/ 35 h 63"/>
                  <a:gd name="T88" fmla="*/ 68 w 110"/>
                  <a:gd name="T89" fmla="*/ 30 h 63"/>
                  <a:gd name="T90" fmla="*/ 71 w 110"/>
                  <a:gd name="T91" fmla="*/ 31 h 63"/>
                  <a:gd name="T92" fmla="*/ 72 w 110"/>
                  <a:gd name="T93" fmla="*/ 26 h 63"/>
                  <a:gd name="T94" fmla="*/ 76 w 110"/>
                  <a:gd name="T95" fmla="*/ 26 h 63"/>
                  <a:gd name="T96" fmla="*/ 79 w 110"/>
                  <a:gd name="T97" fmla="*/ 24 h 63"/>
                  <a:gd name="T98" fmla="*/ 82 w 110"/>
                  <a:gd name="T99" fmla="*/ 23 h 63"/>
                  <a:gd name="T100" fmla="*/ 88 w 110"/>
                  <a:gd name="T101" fmla="*/ 20 h 63"/>
                  <a:gd name="T102" fmla="*/ 91 w 110"/>
                  <a:gd name="T103" fmla="*/ 16 h 63"/>
                  <a:gd name="T104" fmla="*/ 97 w 110"/>
                  <a:gd name="T105" fmla="*/ 13 h 63"/>
                  <a:gd name="T106" fmla="*/ 105 w 110"/>
                  <a:gd name="T107" fmla="*/ 1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0" h="63">
                    <a:moveTo>
                      <a:pt x="108" y="1"/>
                    </a:moveTo>
                    <a:cubicBezTo>
                      <a:pt x="106" y="4"/>
                      <a:pt x="103" y="2"/>
                      <a:pt x="100" y="0"/>
                    </a:cubicBezTo>
                    <a:cubicBezTo>
                      <a:pt x="99" y="1"/>
                      <a:pt x="98" y="2"/>
                      <a:pt x="97" y="1"/>
                    </a:cubicBezTo>
                    <a:cubicBezTo>
                      <a:pt x="94" y="3"/>
                      <a:pt x="88" y="0"/>
                      <a:pt x="85" y="3"/>
                    </a:cubicBezTo>
                    <a:cubicBezTo>
                      <a:pt x="86" y="4"/>
                      <a:pt x="86" y="5"/>
                      <a:pt x="86" y="5"/>
                    </a:cubicBezTo>
                    <a:cubicBezTo>
                      <a:pt x="86" y="5"/>
                      <a:pt x="86" y="5"/>
                      <a:pt x="86" y="5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6" y="7"/>
                      <a:pt x="85" y="5"/>
                      <a:pt x="85" y="5"/>
                    </a:cubicBezTo>
                    <a:cubicBezTo>
                      <a:pt x="84" y="5"/>
                      <a:pt x="83" y="6"/>
                      <a:pt x="82" y="6"/>
                    </a:cubicBezTo>
                    <a:cubicBezTo>
                      <a:pt x="82" y="8"/>
                      <a:pt x="81" y="7"/>
                      <a:pt x="82" y="9"/>
                    </a:cubicBezTo>
                    <a:cubicBezTo>
                      <a:pt x="81" y="8"/>
                      <a:pt x="81" y="8"/>
                      <a:pt x="81" y="8"/>
                    </a:cubicBezTo>
                    <a:cubicBezTo>
                      <a:pt x="81" y="10"/>
                      <a:pt x="81" y="10"/>
                      <a:pt x="79" y="7"/>
                    </a:cubicBezTo>
                    <a:cubicBezTo>
                      <a:pt x="75" y="7"/>
                      <a:pt x="72" y="10"/>
                      <a:pt x="68" y="11"/>
                    </a:cubicBezTo>
                    <a:cubicBezTo>
                      <a:pt x="65" y="13"/>
                      <a:pt x="63" y="16"/>
                      <a:pt x="60" y="19"/>
                    </a:cubicBezTo>
                    <a:cubicBezTo>
                      <a:pt x="60" y="22"/>
                      <a:pt x="59" y="21"/>
                      <a:pt x="60" y="24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59" y="24"/>
                      <a:pt x="59" y="23"/>
                      <a:pt x="57" y="22"/>
                    </a:cubicBezTo>
                    <a:cubicBezTo>
                      <a:pt x="58" y="23"/>
                      <a:pt x="57" y="22"/>
                      <a:pt x="58" y="24"/>
                    </a:cubicBezTo>
                    <a:cubicBezTo>
                      <a:pt x="59" y="26"/>
                      <a:pt x="57" y="22"/>
                      <a:pt x="57" y="23"/>
                    </a:cubicBezTo>
                    <a:cubicBezTo>
                      <a:pt x="56" y="22"/>
                      <a:pt x="57" y="24"/>
                      <a:pt x="57" y="23"/>
                    </a:cubicBezTo>
                    <a:cubicBezTo>
                      <a:pt x="57" y="26"/>
                      <a:pt x="56" y="22"/>
                      <a:pt x="55" y="21"/>
                    </a:cubicBezTo>
                    <a:cubicBezTo>
                      <a:pt x="53" y="22"/>
                      <a:pt x="53" y="25"/>
                      <a:pt x="51" y="25"/>
                    </a:cubicBezTo>
                    <a:cubicBezTo>
                      <a:pt x="51" y="24"/>
                      <a:pt x="51" y="26"/>
                      <a:pt x="51" y="26"/>
                    </a:cubicBezTo>
                    <a:cubicBezTo>
                      <a:pt x="50" y="23"/>
                      <a:pt x="51" y="27"/>
                      <a:pt x="50" y="26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49" y="24"/>
                      <a:pt x="49" y="26"/>
                      <a:pt x="48" y="25"/>
                    </a:cubicBezTo>
                    <a:cubicBezTo>
                      <a:pt x="48" y="26"/>
                      <a:pt x="46" y="24"/>
                      <a:pt x="46" y="26"/>
                    </a:cubicBezTo>
                    <a:cubicBezTo>
                      <a:pt x="46" y="24"/>
                      <a:pt x="46" y="25"/>
                      <a:pt x="45" y="24"/>
                    </a:cubicBezTo>
                    <a:cubicBezTo>
                      <a:pt x="46" y="28"/>
                      <a:pt x="44" y="24"/>
                      <a:pt x="4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2" y="26"/>
                      <a:pt x="40" y="26"/>
                      <a:pt x="39" y="29"/>
                    </a:cubicBezTo>
                    <a:cubicBezTo>
                      <a:pt x="39" y="29"/>
                      <a:pt x="36" y="27"/>
                      <a:pt x="36" y="2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6" y="29"/>
                      <a:pt x="36" y="29"/>
                    </a:cubicBezTo>
                    <a:cubicBezTo>
                      <a:pt x="36" y="30"/>
                      <a:pt x="34" y="29"/>
                      <a:pt x="34" y="29"/>
                    </a:cubicBezTo>
                    <a:cubicBezTo>
                      <a:pt x="34" y="30"/>
                      <a:pt x="34" y="30"/>
                      <a:pt x="34" y="31"/>
                    </a:cubicBezTo>
                    <a:cubicBezTo>
                      <a:pt x="32" y="29"/>
                      <a:pt x="33" y="33"/>
                      <a:pt x="31" y="31"/>
                    </a:cubicBezTo>
                    <a:cubicBezTo>
                      <a:pt x="32" y="34"/>
                      <a:pt x="32" y="33"/>
                      <a:pt x="32" y="34"/>
                    </a:cubicBezTo>
                    <a:cubicBezTo>
                      <a:pt x="32" y="33"/>
                      <a:pt x="31" y="33"/>
                      <a:pt x="31" y="32"/>
                    </a:cubicBezTo>
                    <a:cubicBezTo>
                      <a:pt x="31" y="32"/>
                      <a:pt x="30" y="33"/>
                      <a:pt x="30" y="32"/>
                    </a:cubicBezTo>
                    <a:cubicBezTo>
                      <a:pt x="29" y="32"/>
                      <a:pt x="30" y="34"/>
                      <a:pt x="29" y="34"/>
                    </a:cubicBezTo>
                    <a:cubicBezTo>
                      <a:pt x="28" y="32"/>
                      <a:pt x="28" y="34"/>
                      <a:pt x="28" y="33"/>
                    </a:cubicBezTo>
                    <a:cubicBezTo>
                      <a:pt x="28" y="35"/>
                      <a:pt x="28" y="37"/>
                      <a:pt x="28" y="36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6" y="35"/>
                      <a:pt x="24" y="32"/>
                      <a:pt x="23" y="36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2" y="37"/>
                      <a:pt x="20" y="36"/>
                      <a:pt x="19" y="39"/>
                    </a:cubicBezTo>
                    <a:cubicBezTo>
                      <a:pt x="18" y="38"/>
                      <a:pt x="18" y="38"/>
                      <a:pt x="17" y="38"/>
                    </a:cubicBezTo>
                    <a:cubicBezTo>
                      <a:pt x="17" y="40"/>
                      <a:pt x="17" y="40"/>
                      <a:pt x="17" y="42"/>
                    </a:cubicBezTo>
                    <a:cubicBezTo>
                      <a:pt x="17" y="42"/>
                      <a:pt x="16" y="41"/>
                      <a:pt x="16" y="40"/>
                    </a:cubicBezTo>
                    <a:cubicBezTo>
                      <a:pt x="15" y="40"/>
                      <a:pt x="14" y="38"/>
                      <a:pt x="14" y="41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41"/>
                      <a:pt x="13" y="43"/>
                      <a:pt x="12" y="42"/>
                    </a:cubicBezTo>
                    <a:cubicBezTo>
                      <a:pt x="13" y="43"/>
                      <a:pt x="12" y="44"/>
                      <a:pt x="13" y="45"/>
                    </a:cubicBezTo>
                    <a:cubicBezTo>
                      <a:pt x="13" y="45"/>
                      <a:pt x="12" y="43"/>
                      <a:pt x="12" y="44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0" y="43"/>
                      <a:pt x="9" y="44"/>
                      <a:pt x="8" y="46"/>
                    </a:cubicBezTo>
                    <a:cubicBezTo>
                      <a:pt x="7" y="44"/>
                      <a:pt x="7" y="46"/>
                      <a:pt x="6" y="45"/>
                    </a:cubicBezTo>
                    <a:cubicBezTo>
                      <a:pt x="6" y="47"/>
                      <a:pt x="4" y="46"/>
                      <a:pt x="6" y="48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4" y="47"/>
                      <a:pt x="4" y="48"/>
                      <a:pt x="2" y="48"/>
                    </a:cubicBezTo>
                    <a:cubicBezTo>
                      <a:pt x="2" y="48"/>
                      <a:pt x="3" y="50"/>
                      <a:pt x="3" y="51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2" y="51"/>
                      <a:pt x="4" y="52"/>
                      <a:pt x="5" y="53"/>
                    </a:cubicBezTo>
                    <a:cubicBezTo>
                      <a:pt x="4" y="53"/>
                      <a:pt x="4" y="54"/>
                      <a:pt x="4" y="53"/>
                    </a:cubicBezTo>
                    <a:cubicBezTo>
                      <a:pt x="3" y="52"/>
                      <a:pt x="2" y="51"/>
                      <a:pt x="1" y="50"/>
                    </a:cubicBezTo>
                    <a:cubicBezTo>
                      <a:pt x="0" y="50"/>
                      <a:pt x="2" y="53"/>
                      <a:pt x="1" y="51"/>
                    </a:cubicBezTo>
                    <a:cubicBezTo>
                      <a:pt x="0" y="51"/>
                      <a:pt x="0" y="52"/>
                      <a:pt x="1" y="53"/>
                    </a:cubicBezTo>
                    <a:cubicBezTo>
                      <a:pt x="1" y="53"/>
                      <a:pt x="0" y="53"/>
                      <a:pt x="0" y="52"/>
                    </a:cubicBezTo>
                    <a:cubicBezTo>
                      <a:pt x="0" y="52"/>
                      <a:pt x="0" y="53"/>
                      <a:pt x="0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" y="54"/>
                      <a:pt x="1" y="54"/>
                      <a:pt x="3" y="55"/>
                    </a:cubicBezTo>
                    <a:cubicBezTo>
                      <a:pt x="3" y="55"/>
                      <a:pt x="2" y="55"/>
                      <a:pt x="3" y="55"/>
                    </a:cubicBezTo>
                    <a:cubicBezTo>
                      <a:pt x="4" y="56"/>
                      <a:pt x="4" y="56"/>
                      <a:pt x="3" y="56"/>
                    </a:cubicBezTo>
                    <a:cubicBezTo>
                      <a:pt x="1" y="55"/>
                      <a:pt x="1" y="54"/>
                      <a:pt x="0" y="54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2" y="56"/>
                      <a:pt x="3" y="56"/>
                      <a:pt x="4" y="57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4" y="57"/>
                      <a:pt x="4" y="57"/>
                      <a:pt x="4" y="57"/>
                    </a:cubicBezTo>
                    <a:cubicBezTo>
                      <a:pt x="4" y="56"/>
                      <a:pt x="6" y="57"/>
                      <a:pt x="5" y="56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3" y="53"/>
                      <a:pt x="4" y="54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6" y="56"/>
                      <a:pt x="5" y="55"/>
                      <a:pt x="5" y="55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5" y="55"/>
                      <a:pt x="7" y="56"/>
                      <a:pt x="7" y="55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8" y="56"/>
                      <a:pt x="6" y="55"/>
                      <a:pt x="6" y="54"/>
                    </a:cubicBezTo>
                    <a:cubicBezTo>
                      <a:pt x="6" y="55"/>
                      <a:pt x="8" y="56"/>
                      <a:pt x="9" y="57"/>
                    </a:cubicBezTo>
                    <a:cubicBezTo>
                      <a:pt x="9" y="57"/>
                      <a:pt x="8" y="55"/>
                      <a:pt x="9" y="56"/>
                    </a:cubicBezTo>
                    <a:cubicBezTo>
                      <a:pt x="9" y="56"/>
                      <a:pt x="9" y="55"/>
                      <a:pt x="9" y="53"/>
                    </a:cubicBezTo>
                    <a:cubicBezTo>
                      <a:pt x="9" y="53"/>
                      <a:pt x="10" y="56"/>
                      <a:pt x="10" y="55"/>
                    </a:cubicBezTo>
                    <a:cubicBezTo>
                      <a:pt x="11" y="56"/>
                      <a:pt x="12" y="58"/>
                      <a:pt x="12" y="59"/>
                    </a:cubicBezTo>
                    <a:cubicBezTo>
                      <a:pt x="13" y="59"/>
                      <a:pt x="14" y="60"/>
                      <a:pt x="13" y="60"/>
                    </a:cubicBezTo>
                    <a:cubicBezTo>
                      <a:pt x="13" y="60"/>
                      <a:pt x="14" y="61"/>
                      <a:pt x="14" y="61"/>
                    </a:cubicBezTo>
                    <a:cubicBezTo>
                      <a:pt x="14" y="60"/>
                      <a:pt x="12" y="58"/>
                      <a:pt x="12" y="58"/>
                    </a:cubicBezTo>
                    <a:cubicBezTo>
                      <a:pt x="11" y="56"/>
                      <a:pt x="12" y="57"/>
                      <a:pt x="11" y="55"/>
                    </a:cubicBezTo>
                    <a:cubicBezTo>
                      <a:pt x="11" y="55"/>
                      <a:pt x="12" y="55"/>
                      <a:pt x="12" y="55"/>
                    </a:cubicBezTo>
                    <a:cubicBezTo>
                      <a:pt x="12" y="55"/>
                      <a:pt x="13" y="56"/>
                      <a:pt x="14" y="57"/>
                    </a:cubicBezTo>
                    <a:cubicBezTo>
                      <a:pt x="13" y="56"/>
                      <a:pt x="13" y="55"/>
                      <a:pt x="14" y="55"/>
                    </a:cubicBezTo>
                    <a:cubicBezTo>
                      <a:pt x="13" y="53"/>
                      <a:pt x="13" y="53"/>
                      <a:pt x="12" y="52"/>
                    </a:cubicBezTo>
                    <a:cubicBezTo>
                      <a:pt x="12" y="51"/>
                      <a:pt x="12" y="51"/>
                      <a:pt x="12" y="51"/>
                    </a:cubicBezTo>
                    <a:cubicBezTo>
                      <a:pt x="13" y="52"/>
                      <a:pt x="14" y="55"/>
                      <a:pt x="14" y="55"/>
                    </a:cubicBezTo>
                    <a:cubicBezTo>
                      <a:pt x="15" y="57"/>
                      <a:pt x="14" y="55"/>
                      <a:pt x="15" y="57"/>
                    </a:cubicBezTo>
                    <a:cubicBezTo>
                      <a:pt x="16" y="59"/>
                      <a:pt x="15" y="60"/>
                      <a:pt x="14" y="58"/>
                    </a:cubicBezTo>
                    <a:cubicBezTo>
                      <a:pt x="15" y="61"/>
                      <a:pt x="15" y="59"/>
                      <a:pt x="16" y="61"/>
                    </a:cubicBezTo>
                    <a:cubicBezTo>
                      <a:pt x="16" y="61"/>
                      <a:pt x="15" y="59"/>
                      <a:pt x="16" y="59"/>
                    </a:cubicBezTo>
                    <a:cubicBezTo>
                      <a:pt x="15" y="58"/>
                      <a:pt x="15" y="58"/>
                      <a:pt x="15" y="57"/>
                    </a:cubicBezTo>
                    <a:cubicBezTo>
                      <a:pt x="14" y="54"/>
                      <a:pt x="16" y="58"/>
                      <a:pt x="16" y="58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60"/>
                      <a:pt x="16" y="58"/>
                      <a:pt x="17" y="58"/>
                    </a:cubicBezTo>
                    <a:cubicBezTo>
                      <a:pt x="18" y="61"/>
                      <a:pt x="16" y="58"/>
                      <a:pt x="17" y="60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9" y="63"/>
                      <a:pt x="17" y="60"/>
                      <a:pt x="18" y="61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8" y="61"/>
                      <a:pt x="18" y="61"/>
                      <a:pt x="18" y="61"/>
                    </a:cubicBezTo>
                    <a:cubicBezTo>
                      <a:pt x="18" y="60"/>
                      <a:pt x="17" y="58"/>
                      <a:pt x="17" y="58"/>
                    </a:cubicBezTo>
                    <a:cubicBezTo>
                      <a:pt x="16" y="55"/>
                      <a:pt x="17" y="58"/>
                      <a:pt x="17" y="57"/>
                    </a:cubicBezTo>
                    <a:cubicBezTo>
                      <a:pt x="16" y="55"/>
                      <a:pt x="17" y="57"/>
                      <a:pt x="16" y="56"/>
                    </a:cubicBezTo>
                    <a:cubicBezTo>
                      <a:pt x="16" y="54"/>
                      <a:pt x="16" y="54"/>
                      <a:pt x="16" y="54"/>
                    </a:cubicBezTo>
                    <a:cubicBezTo>
                      <a:pt x="16" y="54"/>
                      <a:pt x="17" y="55"/>
                      <a:pt x="17" y="57"/>
                    </a:cubicBezTo>
                    <a:cubicBezTo>
                      <a:pt x="17" y="57"/>
                      <a:pt x="17" y="57"/>
                      <a:pt x="17" y="56"/>
                    </a:cubicBezTo>
                    <a:cubicBezTo>
                      <a:pt x="17" y="58"/>
                      <a:pt x="18" y="60"/>
                      <a:pt x="19" y="61"/>
                    </a:cubicBezTo>
                    <a:cubicBezTo>
                      <a:pt x="19" y="62"/>
                      <a:pt x="18" y="60"/>
                      <a:pt x="18" y="59"/>
                    </a:cubicBezTo>
                    <a:cubicBezTo>
                      <a:pt x="18" y="59"/>
                      <a:pt x="18" y="57"/>
                      <a:pt x="18" y="57"/>
                    </a:cubicBezTo>
                    <a:cubicBezTo>
                      <a:pt x="16" y="52"/>
                      <a:pt x="19" y="60"/>
                      <a:pt x="19" y="59"/>
                    </a:cubicBezTo>
                    <a:cubicBezTo>
                      <a:pt x="18" y="56"/>
                      <a:pt x="18" y="55"/>
                      <a:pt x="17" y="52"/>
                    </a:cubicBezTo>
                    <a:cubicBezTo>
                      <a:pt x="17" y="51"/>
                      <a:pt x="17" y="50"/>
                      <a:pt x="17" y="51"/>
                    </a:cubicBezTo>
                    <a:cubicBezTo>
                      <a:pt x="18" y="53"/>
                      <a:pt x="18" y="52"/>
                      <a:pt x="18" y="54"/>
                    </a:cubicBezTo>
                    <a:cubicBezTo>
                      <a:pt x="18" y="54"/>
                      <a:pt x="18" y="54"/>
                      <a:pt x="18" y="54"/>
                    </a:cubicBezTo>
                    <a:cubicBezTo>
                      <a:pt x="19" y="56"/>
                      <a:pt x="19" y="56"/>
                      <a:pt x="19" y="56"/>
                    </a:cubicBezTo>
                    <a:cubicBezTo>
                      <a:pt x="21" y="60"/>
                      <a:pt x="21" y="60"/>
                      <a:pt x="21" y="60"/>
                    </a:cubicBezTo>
                    <a:cubicBezTo>
                      <a:pt x="21" y="59"/>
                      <a:pt x="20" y="58"/>
                      <a:pt x="20" y="57"/>
                    </a:cubicBezTo>
                    <a:cubicBezTo>
                      <a:pt x="20" y="58"/>
                      <a:pt x="21" y="59"/>
                      <a:pt x="21" y="59"/>
                    </a:cubicBezTo>
                    <a:cubicBezTo>
                      <a:pt x="20" y="59"/>
                      <a:pt x="20" y="56"/>
                      <a:pt x="20" y="56"/>
                    </a:cubicBezTo>
                    <a:cubicBezTo>
                      <a:pt x="20" y="56"/>
                      <a:pt x="21" y="58"/>
                      <a:pt x="21" y="58"/>
                    </a:cubicBezTo>
                    <a:cubicBezTo>
                      <a:pt x="22" y="60"/>
                      <a:pt x="22" y="60"/>
                      <a:pt x="22" y="60"/>
                    </a:cubicBezTo>
                    <a:cubicBezTo>
                      <a:pt x="21" y="58"/>
                      <a:pt x="22" y="61"/>
                      <a:pt x="22" y="60"/>
                    </a:cubicBezTo>
                    <a:cubicBezTo>
                      <a:pt x="22" y="59"/>
                      <a:pt x="21" y="57"/>
                      <a:pt x="21" y="56"/>
                    </a:cubicBezTo>
                    <a:cubicBezTo>
                      <a:pt x="21" y="55"/>
                      <a:pt x="22" y="56"/>
                      <a:pt x="22" y="56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2" y="57"/>
                      <a:pt x="23" y="61"/>
                      <a:pt x="23" y="60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3" y="58"/>
                      <a:pt x="23" y="59"/>
                      <a:pt x="23" y="60"/>
                    </a:cubicBezTo>
                    <a:cubicBezTo>
                      <a:pt x="23" y="58"/>
                      <a:pt x="23" y="59"/>
                      <a:pt x="23" y="58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3" y="58"/>
                      <a:pt x="23" y="56"/>
                      <a:pt x="24" y="58"/>
                    </a:cubicBezTo>
                    <a:cubicBezTo>
                      <a:pt x="23" y="56"/>
                      <a:pt x="23" y="58"/>
                      <a:pt x="23" y="57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23" y="58"/>
                      <a:pt x="23" y="55"/>
                      <a:pt x="23" y="55"/>
                    </a:cubicBezTo>
                    <a:cubicBezTo>
                      <a:pt x="24" y="56"/>
                      <a:pt x="24" y="56"/>
                      <a:pt x="24" y="57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5" y="59"/>
                      <a:pt x="24" y="54"/>
                      <a:pt x="24" y="55"/>
                    </a:cubicBezTo>
                    <a:cubicBezTo>
                      <a:pt x="25" y="56"/>
                      <a:pt x="25" y="58"/>
                      <a:pt x="25" y="58"/>
                    </a:cubicBezTo>
                    <a:cubicBezTo>
                      <a:pt x="24" y="56"/>
                      <a:pt x="25" y="55"/>
                      <a:pt x="24" y="53"/>
                    </a:cubicBezTo>
                    <a:cubicBezTo>
                      <a:pt x="25" y="54"/>
                      <a:pt x="25" y="56"/>
                      <a:pt x="26" y="58"/>
                    </a:cubicBezTo>
                    <a:cubicBezTo>
                      <a:pt x="25" y="56"/>
                      <a:pt x="26" y="59"/>
                      <a:pt x="26" y="57"/>
                    </a:cubicBezTo>
                    <a:cubicBezTo>
                      <a:pt x="25" y="56"/>
                      <a:pt x="25" y="55"/>
                      <a:pt x="25" y="54"/>
                    </a:cubicBezTo>
                    <a:cubicBezTo>
                      <a:pt x="26" y="54"/>
                      <a:pt x="25" y="55"/>
                      <a:pt x="26" y="56"/>
                    </a:cubicBezTo>
                    <a:cubicBezTo>
                      <a:pt x="26" y="56"/>
                      <a:pt x="26" y="54"/>
                      <a:pt x="25" y="53"/>
                    </a:cubicBezTo>
                    <a:cubicBezTo>
                      <a:pt x="26" y="53"/>
                      <a:pt x="25" y="51"/>
                      <a:pt x="26" y="52"/>
                    </a:cubicBezTo>
                    <a:cubicBezTo>
                      <a:pt x="26" y="54"/>
                      <a:pt x="26" y="53"/>
                      <a:pt x="26" y="54"/>
                    </a:cubicBezTo>
                    <a:cubicBezTo>
                      <a:pt x="27" y="54"/>
                      <a:pt x="25" y="50"/>
                      <a:pt x="26" y="50"/>
                    </a:cubicBezTo>
                    <a:cubicBezTo>
                      <a:pt x="25" y="49"/>
                      <a:pt x="25" y="46"/>
                      <a:pt x="25" y="45"/>
                    </a:cubicBezTo>
                    <a:cubicBezTo>
                      <a:pt x="25" y="45"/>
                      <a:pt x="25" y="46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7" y="50"/>
                      <a:pt x="26" y="52"/>
                      <a:pt x="27" y="55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7" y="55"/>
                      <a:pt x="28" y="56"/>
                      <a:pt x="28" y="55"/>
                    </a:cubicBezTo>
                    <a:cubicBezTo>
                      <a:pt x="28" y="54"/>
                      <a:pt x="28" y="56"/>
                      <a:pt x="28" y="55"/>
                    </a:cubicBezTo>
                    <a:cubicBezTo>
                      <a:pt x="28" y="54"/>
                      <a:pt x="27" y="51"/>
                      <a:pt x="28" y="52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29" y="56"/>
                      <a:pt x="28" y="53"/>
                      <a:pt x="29" y="54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30" y="55"/>
                      <a:pt x="32" y="55"/>
                      <a:pt x="31" y="51"/>
                    </a:cubicBezTo>
                    <a:cubicBezTo>
                      <a:pt x="32" y="52"/>
                      <a:pt x="32" y="52"/>
                      <a:pt x="33" y="53"/>
                    </a:cubicBezTo>
                    <a:cubicBezTo>
                      <a:pt x="33" y="53"/>
                      <a:pt x="33" y="51"/>
                      <a:pt x="33" y="51"/>
                    </a:cubicBezTo>
                    <a:cubicBezTo>
                      <a:pt x="34" y="53"/>
                      <a:pt x="34" y="53"/>
                      <a:pt x="34" y="53"/>
                    </a:cubicBezTo>
                    <a:cubicBezTo>
                      <a:pt x="34" y="54"/>
                      <a:pt x="34" y="52"/>
                      <a:pt x="34" y="51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4"/>
                      <a:pt x="35" y="51"/>
                      <a:pt x="35" y="51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0"/>
                      <a:pt x="35" y="50"/>
                      <a:pt x="36" y="52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7" y="52"/>
                      <a:pt x="37" y="52"/>
                      <a:pt x="38" y="51"/>
                    </a:cubicBezTo>
                    <a:cubicBezTo>
                      <a:pt x="37" y="51"/>
                      <a:pt x="37" y="50"/>
                      <a:pt x="37" y="49"/>
                    </a:cubicBezTo>
                    <a:cubicBezTo>
                      <a:pt x="36" y="46"/>
                      <a:pt x="37" y="49"/>
                      <a:pt x="37" y="47"/>
                    </a:cubicBezTo>
                    <a:cubicBezTo>
                      <a:pt x="37" y="48"/>
                      <a:pt x="38" y="49"/>
                      <a:pt x="38" y="50"/>
                    </a:cubicBezTo>
                    <a:cubicBezTo>
                      <a:pt x="39" y="52"/>
                      <a:pt x="39" y="50"/>
                      <a:pt x="40" y="50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2" y="51"/>
                      <a:pt x="41" y="48"/>
                      <a:pt x="42" y="49"/>
                    </a:cubicBezTo>
                    <a:cubicBezTo>
                      <a:pt x="42" y="48"/>
                      <a:pt x="41" y="45"/>
                      <a:pt x="41" y="45"/>
                    </a:cubicBezTo>
                    <a:cubicBezTo>
                      <a:pt x="41" y="43"/>
                      <a:pt x="42" y="47"/>
                      <a:pt x="43" y="48"/>
                    </a:cubicBezTo>
                    <a:cubicBezTo>
                      <a:pt x="43" y="48"/>
                      <a:pt x="43" y="47"/>
                      <a:pt x="43" y="47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3" y="47"/>
                      <a:pt x="43" y="46"/>
                      <a:pt x="44" y="47"/>
                    </a:cubicBezTo>
                    <a:cubicBezTo>
                      <a:pt x="44" y="47"/>
                      <a:pt x="44" y="47"/>
                      <a:pt x="44" y="47"/>
                    </a:cubicBezTo>
                    <a:cubicBezTo>
                      <a:pt x="44" y="47"/>
                      <a:pt x="45" y="48"/>
                      <a:pt x="45" y="48"/>
                    </a:cubicBezTo>
                    <a:cubicBezTo>
                      <a:pt x="44" y="46"/>
                      <a:pt x="45" y="47"/>
                      <a:pt x="45" y="45"/>
                    </a:cubicBezTo>
                    <a:cubicBezTo>
                      <a:pt x="45" y="46"/>
                      <a:pt x="45" y="46"/>
                      <a:pt x="45" y="46"/>
                    </a:cubicBezTo>
                    <a:cubicBezTo>
                      <a:pt x="45" y="44"/>
                      <a:pt x="45" y="44"/>
                      <a:pt x="45" y="44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6" y="47"/>
                      <a:pt x="46" y="47"/>
                      <a:pt x="46" y="47"/>
                    </a:cubicBezTo>
                    <a:cubicBezTo>
                      <a:pt x="46" y="48"/>
                      <a:pt x="45" y="45"/>
                      <a:pt x="45" y="45"/>
                    </a:cubicBezTo>
                    <a:cubicBezTo>
                      <a:pt x="45" y="43"/>
                      <a:pt x="46" y="45"/>
                      <a:pt x="46" y="45"/>
                    </a:cubicBezTo>
                    <a:cubicBezTo>
                      <a:pt x="46" y="46"/>
                      <a:pt x="46" y="45"/>
                      <a:pt x="46" y="45"/>
                    </a:cubicBezTo>
                    <a:cubicBezTo>
                      <a:pt x="46" y="47"/>
                      <a:pt x="46" y="46"/>
                      <a:pt x="46" y="47"/>
                    </a:cubicBezTo>
                    <a:cubicBezTo>
                      <a:pt x="46" y="47"/>
                      <a:pt x="46" y="45"/>
                      <a:pt x="46" y="45"/>
                    </a:cubicBezTo>
                    <a:cubicBezTo>
                      <a:pt x="46" y="45"/>
                      <a:pt x="47" y="45"/>
                      <a:pt x="47" y="46"/>
                    </a:cubicBezTo>
                    <a:cubicBezTo>
                      <a:pt x="47" y="45"/>
                      <a:pt x="47" y="45"/>
                      <a:pt x="47" y="45"/>
                    </a:cubicBezTo>
                    <a:cubicBezTo>
                      <a:pt x="47" y="44"/>
                      <a:pt x="46" y="44"/>
                      <a:pt x="46" y="43"/>
                    </a:cubicBezTo>
                    <a:cubicBezTo>
                      <a:pt x="46" y="43"/>
                      <a:pt x="46" y="42"/>
                      <a:pt x="46" y="43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3"/>
                      <a:pt x="47" y="43"/>
                      <a:pt x="46" y="42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3"/>
                      <a:pt x="47" y="43"/>
                      <a:pt x="47" y="42"/>
                    </a:cubicBezTo>
                    <a:cubicBezTo>
                      <a:pt x="48" y="44"/>
                      <a:pt x="49" y="46"/>
                      <a:pt x="49" y="46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49" y="44"/>
                      <a:pt x="49" y="44"/>
                      <a:pt x="50" y="45"/>
                    </a:cubicBezTo>
                    <a:cubicBezTo>
                      <a:pt x="51" y="46"/>
                      <a:pt x="48" y="40"/>
                      <a:pt x="49" y="42"/>
                    </a:cubicBezTo>
                    <a:cubicBezTo>
                      <a:pt x="50" y="44"/>
                      <a:pt x="50" y="44"/>
                      <a:pt x="51" y="44"/>
                    </a:cubicBezTo>
                    <a:cubicBezTo>
                      <a:pt x="50" y="43"/>
                      <a:pt x="50" y="43"/>
                      <a:pt x="50" y="43"/>
                    </a:cubicBezTo>
                    <a:cubicBezTo>
                      <a:pt x="50" y="42"/>
                      <a:pt x="51" y="45"/>
                      <a:pt x="50" y="43"/>
                    </a:cubicBezTo>
                    <a:cubicBezTo>
                      <a:pt x="50" y="42"/>
                      <a:pt x="50" y="42"/>
                      <a:pt x="50" y="42"/>
                    </a:cubicBezTo>
                    <a:cubicBezTo>
                      <a:pt x="52" y="46"/>
                      <a:pt x="52" y="42"/>
                      <a:pt x="54" y="44"/>
                    </a:cubicBezTo>
                    <a:cubicBezTo>
                      <a:pt x="52" y="42"/>
                      <a:pt x="54" y="43"/>
                      <a:pt x="53" y="42"/>
                    </a:cubicBezTo>
                    <a:cubicBezTo>
                      <a:pt x="54" y="45"/>
                      <a:pt x="54" y="42"/>
                      <a:pt x="54" y="43"/>
                    </a:cubicBezTo>
                    <a:cubicBezTo>
                      <a:pt x="53" y="41"/>
                      <a:pt x="53" y="41"/>
                      <a:pt x="53" y="41"/>
                    </a:cubicBezTo>
                    <a:cubicBezTo>
                      <a:pt x="54" y="42"/>
                      <a:pt x="53" y="37"/>
                      <a:pt x="54" y="40"/>
                    </a:cubicBezTo>
                    <a:cubicBezTo>
                      <a:pt x="55" y="40"/>
                      <a:pt x="55" y="41"/>
                      <a:pt x="55" y="42"/>
                    </a:cubicBezTo>
                    <a:cubicBezTo>
                      <a:pt x="56" y="44"/>
                      <a:pt x="55" y="39"/>
                      <a:pt x="56" y="42"/>
                    </a:cubicBezTo>
                    <a:cubicBezTo>
                      <a:pt x="56" y="41"/>
                      <a:pt x="55" y="40"/>
                      <a:pt x="55" y="39"/>
                    </a:cubicBezTo>
                    <a:cubicBezTo>
                      <a:pt x="56" y="40"/>
                      <a:pt x="57" y="41"/>
                      <a:pt x="57" y="41"/>
                    </a:cubicBezTo>
                    <a:cubicBezTo>
                      <a:pt x="57" y="41"/>
                      <a:pt x="57" y="40"/>
                      <a:pt x="57" y="40"/>
                    </a:cubicBezTo>
                    <a:cubicBezTo>
                      <a:pt x="57" y="41"/>
                      <a:pt x="57" y="41"/>
                      <a:pt x="57" y="42"/>
                    </a:cubicBezTo>
                    <a:cubicBezTo>
                      <a:pt x="58" y="42"/>
                      <a:pt x="58" y="41"/>
                      <a:pt x="58" y="40"/>
                    </a:cubicBezTo>
                    <a:cubicBezTo>
                      <a:pt x="59" y="41"/>
                      <a:pt x="59" y="40"/>
                      <a:pt x="60" y="41"/>
                    </a:cubicBezTo>
                    <a:cubicBezTo>
                      <a:pt x="59" y="39"/>
                      <a:pt x="61" y="42"/>
                      <a:pt x="60" y="39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60" y="39"/>
                      <a:pt x="59" y="37"/>
                      <a:pt x="59" y="37"/>
                    </a:cubicBezTo>
                    <a:cubicBezTo>
                      <a:pt x="60" y="39"/>
                      <a:pt x="60" y="39"/>
                      <a:pt x="60" y="39"/>
                    </a:cubicBezTo>
                    <a:cubicBezTo>
                      <a:pt x="61" y="41"/>
                      <a:pt x="61" y="39"/>
                      <a:pt x="61" y="40"/>
                    </a:cubicBezTo>
                    <a:cubicBezTo>
                      <a:pt x="60" y="38"/>
                      <a:pt x="62" y="40"/>
                      <a:pt x="61" y="38"/>
                    </a:cubicBezTo>
                    <a:cubicBezTo>
                      <a:pt x="61" y="38"/>
                      <a:pt x="61" y="38"/>
                      <a:pt x="61" y="38"/>
                    </a:cubicBezTo>
                    <a:cubicBezTo>
                      <a:pt x="61" y="37"/>
                      <a:pt x="60" y="37"/>
                      <a:pt x="61" y="36"/>
                    </a:cubicBezTo>
                    <a:cubicBezTo>
                      <a:pt x="61" y="36"/>
                      <a:pt x="62" y="38"/>
                      <a:pt x="62" y="38"/>
                    </a:cubicBezTo>
                    <a:cubicBezTo>
                      <a:pt x="62" y="39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7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3" y="38"/>
                      <a:pt x="63" y="38"/>
                    </a:cubicBezTo>
                    <a:cubicBezTo>
                      <a:pt x="63" y="38"/>
                      <a:pt x="63" y="38"/>
                      <a:pt x="63" y="38"/>
                    </a:cubicBezTo>
                    <a:cubicBezTo>
                      <a:pt x="63" y="38"/>
                      <a:pt x="63" y="38"/>
                      <a:pt x="63" y="38"/>
                    </a:cubicBezTo>
                    <a:cubicBezTo>
                      <a:pt x="64" y="40"/>
                      <a:pt x="64" y="40"/>
                      <a:pt x="64" y="40"/>
                    </a:cubicBezTo>
                    <a:cubicBezTo>
                      <a:pt x="64" y="40"/>
                      <a:pt x="64" y="38"/>
                      <a:pt x="63" y="37"/>
                    </a:cubicBezTo>
                    <a:cubicBezTo>
                      <a:pt x="64" y="38"/>
                      <a:pt x="65" y="36"/>
                      <a:pt x="65" y="36"/>
                    </a:cubicBezTo>
                    <a:cubicBezTo>
                      <a:pt x="65" y="36"/>
                      <a:pt x="65" y="37"/>
                      <a:pt x="65" y="36"/>
                    </a:cubicBezTo>
                    <a:cubicBezTo>
                      <a:pt x="65" y="36"/>
                      <a:pt x="65" y="34"/>
                      <a:pt x="65" y="35"/>
                    </a:cubicBezTo>
                    <a:cubicBezTo>
                      <a:pt x="65" y="35"/>
                      <a:pt x="66" y="36"/>
                      <a:pt x="66" y="36"/>
                    </a:cubicBezTo>
                    <a:cubicBezTo>
                      <a:pt x="66" y="37"/>
                      <a:pt x="66" y="35"/>
                      <a:pt x="66" y="35"/>
                    </a:cubicBezTo>
                    <a:cubicBezTo>
                      <a:pt x="67" y="37"/>
                      <a:pt x="66" y="33"/>
                      <a:pt x="67" y="34"/>
                    </a:cubicBezTo>
                    <a:cubicBezTo>
                      <a:pt x="67" y="34"/>
                      <a:pt x="68" y="35"/>
                      <a:pt x="68" y="36"/>
                    </a:cubicBezTo>
                    <a:cubicBezTo>
                      <a:pt x="68" y="35"/>
                      <a:pt x="68" y="34"/>
                      <a:pt x="68" y="32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69" y="34"/>
                      <a:pt x="69" y="33"/>
                      <a:pt x="69" y="32"/>
                    </a:cubicBezTo>
                    <a:cubicBezTo>
                      <a:pt x="68" y="31"/>
                      <a:pt x="68" y="30"/>
                      <a:pt x="68" y="30"/>
                    </a:cubicBezTo>
                    <a:cubicBezTo>
                      <a:pt x="68" y="30"/>
                      <a:pt x="68" y="30"/>
                      <a:pt x="68" y="30"/>
                    </a:cubicBezTo>
                    <a:cubicBezTo>
                      <a:pt x="68" y="29"/>
                      <a:pt x="68" y="29"/>
                      <a:pt x="68" y="29"/>
                    </a:cubicBezTo>
                    <a:cubicBezTo>
                      <a:pt x="69" y="30"/>
                      <a:pt x="68" y="30"/>
                      <a:pt x="69" y="30"/>
                    </a:cubicBezTo>
                    <a:cubicBezTo>
                      <a:pt x="70" y="33"/>
                      <a:pt x="70" y="31"/>
                      <a:pt x="70" y="32"/>
                    </a:cubicBezTo>
                    <a:cubicBezTo>
                      <a:pt x="70" y="30"/>
                      <a:pt x="70" y="30"/>
                      <a:pt x="70" y="30"/>
                    </a:cubicBezTo>
                    <a:cubicBezTo>
                      <a:pt x="70" y="29"/>
                      <a:pt x="71" y="31"/>
                      <a:pt x="71" y="31"/>
                    </a:cubicBezTo>
                    <a:cubicBezTo>
                      <a:pt x="69" y="26"/>
                      <a:pt x="69" y="26"/>
                      <a:pt x="69" y="26"/>
                    </a:cubicBezTo>
                    <a:cubicBezTo>
                      <a:pt x="69" y="27"/>
                      <a:pt x="71" y="28"/>
                      <a:pt x="71" y="29"/>
                    </a:cubicBezTo>
                    <a:cubicBezTo>
                      <a:pt x="71" y="29"/>
                      <a:pt x="70" y="26"/>
                      <a:pt x="70" y="24"/>
                    </a:cubicBezTo>
                    <a:cubicBezTo>
                      <a:pt x="70" y="25"/>
                      <a:pt x="70" y="24"/>
                      <a:pt x="70" y="23"/>
                    </a:cubicBezTo>
                    <a:cubicBezTo>
                      <a:pt x="71" y="25"/>
                      <a:pt x="70" y="23"/>
                      <a:pt x="71" y="24"/>
                    </a:cubicBezTo>
                    <a:cubicBezTo>
                      <a:pt x="72" y="26"/>
                      <a:pt x="72" y="26"/>
                      <a:pt x="72" y="26"/>
                    </a:cubicBezTo>
                    <a:cubicBezTo>
                      <a:pt x="71" y="26"/>
                      <a:pt x="73" y="28"/>
                      <a:pt x="73" y="29"/>
                    </a:cubicBezTo>
                    <a:cubicBezTo>
                      <a:pt x="73" y="28"/>
                      <a:pt x="74" y="28"/>
                      <a:pt x="75" y="29"/>
                    </a:cubicBezTo>
                    <a:cubicBezTo>
                      <a:pt x="73" y="26"/>
                      <a:pt x="74" y="27"/>
                      <a:pt x="73" y="25"/>
                    </a:cubicBezTo>
                    <a:cubicBezTo>
                      <a:pt x="74" y="24"/>
                      <a:pt x="74" y="27"/>
                      <a:pt x="75" y="27"/>
                    </a:cubicBezTo>
                    <a:cubicBezTo>
                      <a:pt x="75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5"/>
                      <a:pt x="77" y="26"/>
                      <a:pt x="77" y="23"/>
                    </a:cubicBezTo>
                    <a:cubicBezTo>
                      <a:pt x="77" y="25"/>
                      <a:pt x="77" y="25"/>
                      <a:pt x="77" y="25"/>
                    </a:cubicBezTo>
                    <a:cubicBezTo>
                      <a:pt x="78" y="25"/>
                      <a:pt x="76" y="22"/>
                      <a:pt x="77" y="23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3"/>
                      <a:pt x="79" y="25"/>
                      <a:pt x="78" y="23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3"/>
                      <a:pt x="79" y="24"/>
                      <a:pt x="79" y="22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80" y="25"/>
                      <a:pt x="79" y="22"/>
                      <a:pt x="80" y="22"/>
                    </a:cubicBezTo>
                    <a:cubicBezTo>
                      <a:pt x="80" y="22"/>
                      <a:pt x="81" y="23"/>
                      <a:pt x="81" y="23"/>
                    </a:cubicBezTo>
                    <a:cubicBezTo>
                      <a:pt x="80" y="22"/>
                      <a:pt x="81" y="22"/>
                      <a:pt x="81" y="21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4" y="22"/>
                      <a:pt x="86" y="22"/>
                      <a:pt x="86" y="19"/>
                    </a:cubicBezTo>
                    <a:cubicBezTo>
                      <a:pt x="88" y="21"/>
                      <a:pt x="87" y="21"/>
                      <a:pt x="87" y="22"/>
                    </a:cubicBezTo>
                    <a:cubicBezTo>
                      <a:pt x="87" y="20"/>
                      <a:pt x="87" y="22"/>
                      <a:pt x="88" y="21"/>
                    </a:cubicBezTo>
                    <a:cubicBezTo>
                      <a:pt x="88" y="21"/>
                      <a:pt x="88" y="21"/>
                      <a:pt x="88" y="21"/>
                    </a:cubicBezTo>
                    <a:cubicBezTo>
                      <a:pt x="88" y="20"/>
                      <a:pt x="89" y="22"/>
                      <a:pt x="89" y="21"/>
                    </a:cubicBezTo>
                    <a:cubicBezTo>
                      <a:pt x="88" y="20"/>
                      <a:pt x="88" y="20"/>
                      <a:pt x="88" y="20"/>
                    </a:cubicBezTo>
                    <a:cubicBezTo>
                      <a:pt x="88" y="19"/>
                      <a:pt x="90" y="23"/>
                      <a:pt x="89" y="20"/>
                    </a:cubicBezTo>
                    <a:cubicBezTo>
                      <a:pt x="90" y="22"/>
                      <a:pt x="90" y="22"/>
                      <a:pt x="90" y="22"/>
                    </a:cubicBezTo>
                    <a:cubicBezTo>
                      <a:pt x="89" y="19"/>
                      <a:pt x="91" y="22"/>
                      <a:pt x="90" y="20"/>
                    </a:cubicBezTo>
                    <a:cubicBezTo>
                      <a:pt x="90" y="20"/>
                      <a:pt x="90" y="20"/>
                      <a:pt x="90" y="20"/>
                    </a:cubicBezTo>
                    <a:cubicBezTo>
                      <a:pt x="91" y="21"/>
                      <a:pt x="90" y="17"/>
                      <a:pt x="91" y="19"/>
                    </a:cubicBezTo>
                    <a:cubicBezTo>
                      <a:pt x="91" y="19"/>
                      <a:pt x="91" y="18"/>
                      <a:pt x="91" y="16"/>
                    </a:cubicBezTo>
                    <a:cubicBezTo>
                      <a:pt x="92" y="19"/>
                      <a:pt x="92" y="19"/>
                      <a:pt x="92" y="19"/>
                    </a:cubicBezTo>
                    <a:cubicBezTo>
                      <a:pt x="93" y="17"/>
                      <a:pt x="94" y="17"/>
                      <a:pt x="94" y="14"/>
                    </a:cubicBezTo>
                    <a:cubicBezTo>
                      <a:pt x="95" y="15"/>
                      <a:pt x="95" y="15"/>
                      <a:pt x="95" y="15"/>
                    </a:cubicBezTo>
                    <a:cubicBezTo>
                      <a:pt x="95" y="13"/>
                      <a:pt x="97" y="17"/>
                      <a:pt x="96" y="13"/>
                    </a:cubicBezTo>
                    <a:cubicBezTo>
                      <a:pt x="96" y="11"/>
                      <a:pt x="96" y="11"/>
                      <a:pt x="96" y="11"/>
                    </a:cubicBezTo>
                    <a:cubicBezTo>
                      <a:pt x="97" y="13"/>
                      <a:pt x="97" y="13"/>
                      <a:pt x="97" y="13"/>
                    </a:cubicBezTo>
                    <a:cubicBezTo>
                      <a:pt x="97" y="12"/>
                      <a:pt x="98" y="13"/>
                      <a:pt x="97" y="11"/>
                    </a:cubicBezTo>
                    <a:cubicBezTo>
                      <a:pt x="98" y="13"/>
                      <a:pt x="98" y="13"/>
                      <a:pt x="98" y="13"/>
                    </a:cubicBezTo>
                    <a:cubicBezTo>
                      <a:pt x="98" y="13"/>
                      <a:pt x="98" y="10"/>
                      <a:pt x="98" y="11"/>
                    </a:cubicBezTo>
                    <a:cubicBezTo>
                      <a:pt x="98" y="11"/>
                      <a:pt x="98" y="11"/>
                      <a:pt x="98" y="11"/>
                    </a:cubicBezTo>
                    <a:cubicBezTo>
                      <a:pt x="101" y="14"/>
                      <a:pt x="104" y="15"/>
                      <a:pt x="104" y="11"/>
                    </a:cubicBezTo>
                    <a:cubicBezTo>
                      <a:pt x="104" y="10"/>
                      <a:pt x="105" y="13"/>
                      <a:pt x="105" y="13"/>
                    </a:cubicBezTo>
                    <a:cubicBezTo>
                      <a:pt x="106" y="9"/>
                      <a:pt x="109" y="14"/>
                      <a:pt x="109" y="8"/>
                    </a:cubicBezTo>
                    <a:cubicBezTo>
                      <a:pt x="110" y="6"/>
                      <a:pt x="108" y="1"/>
                      <a:pt x="1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44" name="Freeform 114"/>
              <p:cNvSpPr>
                <a:spLocks/>
              </p:cNvSpPr>
              <p:nvPr/>
            </p:nvSpPr>
            <p:spPr bwMode="auto">
              <a:xfrm>
                <a:off x="6521" y="1354"/>
                <a:ext cx="7" cy="2"/>
              </a:xfrm>
              <a:custGeom>
                <a:avLst/>
                <a:gdLst>
                  <a:gd name="T0" fmla="*/ 7 w 7"/>
                  <a:gd name="T1" fmla="*/ 0 h 2"/>
                  <a:gd name="T2" fmla="*/ 7 w 7"/>
                  <a:gd name="T3" fmla="*/ 0 h 2"/>
                  <a:gd name="T4" fmla="*/ 0 w 7"/>
                  <a:gd name="T5" fmla="*/ 2 h 2"/>
                  <a:gd name="T6" fmla="*/ 7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0"/>
                    </a:moveTo>
                    <a:lnTo>
                      <a:pt x="7" y="0"/>
                    </a:lnTo>
                    <a:lnTo>
                      <a:pt x="0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45" name="Freeform 115"/>
              <p:cNvSpPr>
                <a:spLocks/>
              </p:cNvSpPr>
              <p:nvPr/>
            </p:nvSpPr>
            <p:spPr bwMode="auto">
              <a:xfrm>
                <a:off x="6564" y="1292"/>
                <a:ext cx="88" cy="283"/>
              </a:xfrm>
              <a:custGeom>
                <a:avLst/>
                <a:gdLst>
                  <a:gd name="T0" fmla="*/ 15 w 37"/>
                  <a:gd name="T1" fmla="*/ 54 h 119"/>
                  <a:gd name="T2" fmla="*/ 12 w 37"/>
                  <a:gd name="T3" fmla="*/ 62 h 119"/>
                  <a:gd name="T4" fmla="*/ 8 w 37"/>
                  <a:gd name="T5" fmla="*/ 67 h 119"/>
                  <a:gd name="T6" fmla="*/ 6 w 37"/>
                  <a:gd name="T7" fmla="*/ 78 h 119"/>
                  <a:gd name="T8" fmla="*/ 4 w 37"/>
                  <a:gd name="T9" fmla="*/ 84 h 119"/>
                  <a:gd name="T10" fmla="*/ 2 w 37"/>
                  <a:gd name="T11" fmla="*/ 96 h 119"/>
                  <a:gd name="T12" fmla="*/ 5 w 37"/>
                  <a:gd name="T13" fmla="*/ 103 h 119"/>
                  <a:gd name="T14" fmla="*/ 2 w 37"/>
                  <a:gd name="T15" fmla="*/ 111 h 119"/>
                  <a:gd name="T16" fmla="*/ 2 w 37"/>
                  <a:gd name="T17" fmla="*/ 115 h 119"/>
                  <a:gd name="T18" fmla="*/ 7 w 37"/>
                  <a:gd name="T19" fmla="*/ 117 h 119"/>
                  <a:gd name="T20" fmla="*/ 8 w 37"/>
                  <a:gd name="T21" fmla="*/ 117 h 119"/>
                  <a:gd name="T22" fmla="*/ 9 w 37"/>
                  <a:gd name="T23" fmla="*/ 115 h 119"/>
                  <a:gd name="T24" fmla="*/ 12 w 37"/>
                  <a:gd name="T25" fmla="*/ 113 h 119"/>
                  <a:gd name="T26" fmla="*/ 15 w 37"/>
                  <a:gd name="T27" fmla="*/ 110 h 119"/>
                  <a:gd name="T28" fmla="*/ 17 w 37"/>
                  <a:gd name="T29" fmla="*/ 110 h 119"/>
                  <a:gd name="T30" fmla="*/ 17 w 37"/>
                  <a:gd name="T31" fmla="*/ 108 h 119"/>
                  <a:gd name="T32" fmla="*/ 18 w 37"/>
                  <a:gd name="T33" fmla="*/ 108 h 119"/>
                  <a:gd name="T34" fmla="*/ 21 w 37"/>
                  <a:gd name="T35" fmla="*/ 108 h 119"/>
                  <a:gd name="T36" fmla="*/ 15 w 37"/>
                  <a:gd name="T37" fmla="*/ 104 h 119"/>
                  <a:gd name="T38" fmla="*/ 18 w 37"/>
                  <a:gd name="T39" fmla="*/ 104 h 119"/>
                  <a:gd name="T40" fmla="*/ 20 w 37"/>
                  <a:gd name="T41" fmla="*/ 104 h 119"/>
                  <a:gd name="T42" fmla="*/ 22 w 37"/>
                  <a:gd name="T43" fmla="*/ 102 h 119"/>
                  <a:gd name="T44" fmla="*/ 20 w 37"/>
                  <a:gd name="T45" fmla="*/ 100 h 119"/>
                  <a:gd name="T46" fmla="*/ 22 w 37"/>
                  <a:gd name="T47" fmla="*/ 99 h 119"/>
                  <a:gd name="T48" fmla="*/ 15 w 37"/>
                  <a:gd name="T49" fmla="*/ 95 h 119"/>
                  <a:gd name="T50" fmla="*/ 21 w 37"/>
                  <a:gd name="T51" fmla="*/ 97 h 119"/>
                  <a:gd name="T52" fmla="*/ 24 w 37"/>
                  <a:gd name="T53" fmla="*/ 92 h 119"/>
                  <a:gd name="T54" fmla="*/ 24 w 37"/>
                  <a:gd name="T55" fmla="*/ 89 h 119"/>
                  <a:gd name="T56" fmla="*/ 21 w 37"/>
                  <a:gd name="T57" fmla="*/ 85 h 119"/>
                  <a:gd name="T58" fmla="*/ 26 w 37"/>
                  <a:gd name="T59" fmla="*/ 81 h 119"/>
                  <a:gd name="T60" fmla="*/ 24 w 37"/>
                  <a:gd name="T61" fmla="*/ 78 h 119"/>
                  <a:gd name="T62" fmla="*/ 25 w 37"/>
                  <a:gd name="T63" fmla="*/ 77 h 119"/>
                  <a:gd name="T64" fmla="*/ 23 w 37"/>
                  <a:gd name="T65" fmla="*/ 75 h 119"/>
                  <a:gd name="T66" fmla="*/ 27 w 37"/>
                  <a:gd name="T67" fmla="*/ 75 h 119"/>
                  <a:gd name="T68" fmla="*/ 26 w 37"/>
                  <a:gd name="T69" fmla="*/ 72 h 119"/>
                  <a:gd name="T70" fmla="*/ 25 w 37"/>
                  <a:gd name="T71" fmla="*/ 67 h 119"/>
                  <a:gd name="T72" fmla="*/ 29 w 37"/>
                  <a:gd name="T73" fmla="*/ 65 h 119"/>
                  <a:gd name="T74" fmla="*/ 28 w 37"/>
                  <a:gd name="T75" fmla="*/ 61 h 119"/>
                  <a:gd name="T76" fmla="*/ 29 w 37"/>
                  <a:gd name="T77" fmla="*/ 59 h 119"/>
                  <a:gd name="T78" fmla="*/ 29 w 37"/>
                  <a:gd name="T79" fmla="*/ 59 h 119"/>
                  <a:gd name="T80" fmla="*/ 29 w 37"/>
                  <a:gd name="T81" fmla="*/ 56 h 119"/>
                  <a:gd name="T82" fmla="*/ 27 w 37"/>
                  <a:gd name="T83" fmla="*/ 51 h 119"/>
                  <a:gd name="T84" fmla="*/ 25 w 37"/>
                  <a:gd name="T85" fmla="*/ 49 h 119"/>
                  <a:gd name="T86" fmla="*/ 27 w 37"/>
                  <a:gd name="T87" fmla="*/ 47 h 119"/>
                  <a:gd name="T88" fmla="*/ 29 w 37"/>
                  <a:gd name="T89" fmla="*/ 44 h 119"/>
                  <a:gd name="T90" fmla="*/ 27 w 37"/>
                  <a:gd name="T91" fmla="*/ 39 h 119"/>
                  <a:gd name="T92" fmla="*/ 28 w 37"/>
                  <a:gd name="T93" fmla="*/ 37 h 119"/>
                  <a:gd name="T94" fmla="*/ 31 w 37"/>
                  <a:gd name="T95" fmla="*/ 30 h 119"/>
                  <a:gd name="T96" fmla="*/ 32 w 37"/>
                  <a:gd name="T97" fmla="*/ 27 h 119"/>
                  <a:gd name="T98" fmla="*/ 29 w 37"/>
                  <a:gd name="T99" fmla="*/ 19 h 119"/>
                  <a:gd name="T100" fmla="*/ 30 w 37"/>
                  <a:gd name="T101" fmla="*/ 16 h 119"/>
                  <a:gd name="T102" fmla="*/ 26 w 37"/>
                  <a:gd name="T103" fmla="*/ 0 h 119"/>
                  <a:gd name="T104" fmla="*/ 18 w 37"/>
                  <a:gd name="T105" fmla="*/ 21 h 119"/>
                  <a:gd name="T106" fmla="*/ 11 w 37"/>
                  <a:gd name="T107" fmla="*/ 38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119">
                    <a:moveTo>
                      <a:pt x="11" y="38"/>
                    </a:moveTo>
                    <a:cubicBezTo>
                      <a:pt x="11" y="42"/>
                      <a:pt x="12" y="46"/>
                      <a:pt x="12" y="50"/>
                    </a:cubicBezTo>
                    <a:cubicBezTo>
                      <a:pt x="15" y="51"/>
                      <a:pt x="13" y="52"/>
                      <a:pt x="16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6" y="53"/>
                      <a:pt x="14" y="53"/>
                      <a:pt x="13" y="54"/>
                    </a:cubicBezTo>
                    <a:cubicBezTo>
                      <a:pt x="14" y="54"/>
                      <a:pt x="13" y="54"/>
                      <a:pt x="15" y="54"/>
                    </a:cubicBezTo>
                    <a:cubicBezTo>
                      <a:pt x="17" y="55"/>
                      <a:pt x="12" y="54"/>
                      <a:pt x="13" y="55"/>
                    </a:cubicBezTo>
                    <a:cubicBezTo>
                      <a:pt x="13" y="55"/>
                      <a:pt x="14" y="55"/>
                      <a:pt x="14" y="55"/>
                    </a:cubicBezTo>
                    <a:cubicBezTo>
                      <a:pt x="16" y="56"/>
                      <a:pt x="13" y="55"/>
                      <a:pt x="11" y="55"/>
                    </a:cubicBezTo>
                    <a:cubicBezTo>
                      <a:pt x="11" y="57"/>
                      <a:pt x="13" y="59"/>
                      <a:pt x="11" y="61"/>
                    </a:cubicBezTo>
                    <a:cubicBezTo>
                      <a:pt x="11" y="60"/>
                      <a:pt x="13" y="61"/>
                      <a:pt x="13" y="61"/>
                    </a:cubicBezTo>
                    <a:cubicBezTo>
                      <a:pt x="9" y="60"/>
                      <a:pt x="13" y="62"/>
                      <a:pt x="12" y="62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9" y="62"/>
                      <a:pt x="11" y="63"/>
                      <a:pt x="10" y="63"/>
                    </a:cubicBezTo>
                    <a:cubicBezTo>
                      <a:pt x="11" y="64"/>
                      <a:pt x="8" y="64"/>
                      <a:pt x="9" y="65"/>
                    </a:cubicBezTo>
                    <a:cubicBezTo>
                      <a:pt x="8" y="64"/>
                      <a:pt x="8" y="65"/>
                      <a:pt x="8" y="65"/>
                    </a:cubicBezTo>
                    <a:cubicBezTo>
                      <a:pt x="11" y="66"/>
                      <a:pt x="6" y="66"/>
                      <a:pt x="8" y="67"/>
                    </a:cubicBezTo>
                    <a:cubicBezTo>
                      <a:pt x="8" y="67"/>
                      <a:pt x="8" y="67"/>
                      <a:pt x="8" y="67"/>
                    </a:cubicBezTo>
                    <a:cubicBezTo>
                      <a:pt x="8" y="68"/>
                      <a:pt x="6" y="70"/>
                      <a:pt x="8" y="72"/>
                    </a:cubicBezTo>
                    <a:cubicBezTo>
                      <a:pt x="8" y="73"/>
                      <a:pt x="4" y="73"/>
                      <a:pt x="5" y="75"/>
                    </a:cubicBezTo>
                    <a:cubicBezTo>
                      <a:pt x="7" y="76"/>
                      <a:pt x="7" y="76"/>
                      <a:pt x="7" y="76"/>
                    </a:cubicBezTo>
                    <a:cubicBezTo>
                      <a:pt x="7" y="76"/>
                      <a:pt x="6" y="75"/>
                      <a:pt x="5" y="75"/>
                    </a:cubicBezTo>
                    <a:cubicBezTo>
                      <a:pt x="7" y="76"/>
                      <a:pt x="5" y="76"/>
                      <a:pt x="5" y="77"/>
                    </a:cubicBezTo>
                    <a:cubicBezTo>
                      <a:pt x="5" y="77"/>
                      <a:pt x="5" y="78"/>
                      <a:pt x="6" y="78"/>
                    </a:cubicBezTo>
                    <a:cubicBezTo>
                      <a:pt x="4" y="78"/>
                      <a:pt x="7" y="80"/>
                      <a:pt x="5" y="80"/>
                    </a:cubicBezTo>
                    <a:cubicBezTo>
                      <a:pt x="8" y="81"/>
                      <a:pt x="6" y="80"/>
                      <a:pt x="7" y="81"/>
                    </a:cubicBezTo>
                    <a:cubicBezTo>
                      <a:pt x="7" y="81"/>
                      <a:pt x="6" y="81"/>
                      <a:pt x="5" y="81"/>
                    </a:cubicBezTo>
                    <a:cubicBezTo>
                      <a:pt x="6" y="81"/>
                      <a:pt x="6" y="82"/>
                      <a:pt x="4" y="82"/>
                    </a:cubicBezTo>
                    <a:cubicBezTo>
                      <a:pt x="5" y="82"/>
                      <a:pt x="6" y="83"/>
                      <a:pt x="6" y="83"/>
                    </a:cubicBezTo>
                    <a:cubicBezTo>
                      <a:pt x="3" y="83"/>
                      <a:pt x="5" y="84"/>
                      <a:pt x="4" y="84"/>
                    </a:cubicBezTo>
                    <a:cubicBezTo>
                      <a:pt x="6" y="85"/>
                      <a:pt x="8" y="86"/>
                      <a:pt x="7" y="86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5" y="86"/>
                      <a:pt x="2" y="87"/>
                      <a:pt x="4" y="90"/>
                    </a:cubicBezTo>
                    <a:cubicBezTo>
                      <a:pt x="3" y="89"/>
                      <a:pt x="3" y="89"/>
                      <a:pt x="3" y="89"/>
                    </a:cubicBezTo>
                    <a:cubicBezTo>
                      <a:pt x="4" y="91"/>
                      <a:pt x="1" y="92"/>
                      <a:pt x="4" y="95"/>
                    </a:cubicBezTo>
                    <a:cubicBezTo>
                      <a:pt x="3" y="95"/>
                      <a:pt x="2" y="95"/>
                      <a:pt x="2" y="96"/>
                    </a:cubicBezTo>
                    <a:cubicBezTo>
                      <a:pt x="3" y="97"/>
                      <a:pt x="3" y="97"/>
                      <a:pt x="5" y="98"/>
                    </a:cubicBezTo>
                    <a:cubicBezTo>
                      <a:pt x="5" y="98"/>
                      <a:pt x="4" y="98"/>
                      <a:pt x="3" y="98"/>
                    </a:cubicBezTo>
                    <a:cubicBezTo>
                      <a:pt x="2" y="98"/>
                      <a:pt x="0" y="98"/>
                      <a:pt x="2" y="99"/>
                    </a:cubicBezTo>
                    <a:cubicBezTo>
                      <a:pt x="1" y="99"/>
                      <a:pt x="1" y="99"/>
                      <a:pt x="1" y="99"/>
                    </a:cubicBezTo>
                    <a:cubicBezTo>
                      <a:pt x="2" y="100"/>
                      <a:pt x="4" y="101"/>
                      <a:pt x="2" y="102"/>
                    </a:cubicBezTo>
                    <a:cubicBezTo>
                      <a:pt x="3" y="102"/>
                      <a:pt x="3" y="103"/>
                      <a:pt x="5" y="103"/>
                    </a:cubicBezTo>
                    <a:cubicBezTo>
                      <a:pt x="5" y="103"/>
                      <a:pt x="3" y="103"/>
                      <a:pt x="4" y="103"/>
                    </a:cubicBezTo>
                    <a:cubicBezTo>
                      <a:pt x="2" y="102"/>
                      <a:pt x="2" y="102"/>
                      <a:pt x="2" y="102"/>
                    </a:cubicBezTo>
                    <a:cubicBezTo>
                      <a:pt x="1" y="104"/>
                      <a:pt x="2" y="105"/>
                      <a:pt x="3" y="107"/>
                    </a:cubicBezTo>
                    <a:cubicBezTo>
                      <a:pt x="0" y="107"/>
                      <a:pt x="3" y="108"/>
                      <a:pt x="1" y="109"/>
                    </a:cubicBezTo>
                    <a:cubicBezTo>
                      <a:pt x="2" y="110"/>
                      <a:pt x="0" y="110"/>
                      <a:pt x="3" y="111"/>
                    </a:cubicBezTo>
                    <a:cubicBezTo>
                      <a:pt x="2" y="111"/>
                      <a:pt x="2" y="111"/>
                      <a:pt x="2" y="111"/>
                    </a:cubicBezTo>
                    <a:cubicBezTo>
                      <a:pt x="1" y="111"/>
                      <a:pt x="2" y="112"/>
                      <a:pt x="1" y="113"/>
                    </a:cubicBezTo>
                    <a:cubicBezTo>
                      <a:pt x="1" y="114"/>
                      <a:pt x="3" y="114"/>
                      <a:pt x="4" y="114"/>
                    </a:cubicBezTo>
                    <a:cubicBezTo>
                      <a:pt x="2" y="114"/>
                      <a:pt x="2" y="114"/>
                      <a:pt x="2" y="114"/>
                    </a:cubicBezTo>
                    <a:cubicBezTo>
                      <a:pt x="3" y="115"/>
                      <a:pt x="5" y="115"/>
                      <a:pt x="7" y="115"/>
                    </a:cubicBezTo>
                    <a:cubicBezTo>
                      <a:pt x="6" y="115"/>
                      <a:pt x="7" y="115"/>
                      <a:pt x="6" y="115"/>
                    </a:cubicBezTo>
                    <a:cubicBezTo>
                      <a:pt x="5" y="115"/>
                      <a:pt x="4" y="115"/>
                      <a:pt x="2" y="115"/>
                    </a:cubicBezTo>
                    <a:cubicBezTo>
                      <a:pt x="1" y="116"/>
                      <a:pt x="5" y="116"/>
                      <a:pt x="3" y="117"/>
                    </a:cubicBezTo>
                    <a:cubicBezTo>
                      <a:pt x="2" y="117"/>
                      <a:pt x="3" y="118"/>
                      <a:pt x="5" y="117"/>
                    </a:cubicBezTo>
                    <a:cubicBezTo>
                      <a:pt x="4" y="117"/>
                      <a:pt x="4" y="118"/>
                      <a:pt x="3" y="118"/>
                    </a:cubicBezTo>
                    <a:cubicBezTo>
                      <a:pt x="3" y="118"/>
                      <a:pt x="3" y="118"/>
                      <a:pt x="4" y="118"/>
                    </a:cubicBezTo>
                    <a:cubicBezTo>
                      <a:pt x="4" y="118"/>
                      <a:pt x="4" y="118"/>
                      <a:pt x="4" y="118"/>
                    </a:cubicBezTo>
                    <a:cubicBezTo>
                      <a:pt x="5" y="118"/>
                      <a:pt x="5" y="118"/>
                      <a:pt x="7" y="117"/>
                    </a:cubicBezTo>
                    <a:cubicBezTo>
                      <a:pt x="7" y="117"/>
                      <a:pt x="6" y="117"/>
                      <a:pt x="7" y="117"/>
                    </a:cubicBezTo>
                    <a:cubicBezTo>
                      <a:pt x="8" y="117"/>
                      <a:pt x="8" y="117"/>
                      <a:pt x="7" y="118"/>
                    </a:cubicBezTo>
                    <a:cubicBezTo>
                      <a:pt x="6" y="118"/>
                      <a:pt x="5" y="118"/>
                      <a:pt x="4" y="119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8" y="118"/>
                      <a:pt x="9" y="117"/>
                    </a:cubicBezTo>
                    <a:cubicBezTo>
                      <a:pt x="8" y="117"/>
                      <a:pt x="8" y="117"/>
                      <a:pt x="8" y="117"/>
                    </a:cubicBezTo>
                    <a:cubicBezTo>
                      <a:pt x="9" y="117"/>
                      <a:pt x="9" y="117"/>
                      <a:pt x="9" y="117"/>
                    </a:cubicBezTo>
                    <a:cubicBezTo>
                      <a:pt x="9" y="117"/>
                      <a:pt x="10" y="116"/>
                      <a:pt x="9" y="116"/>
                    </a:cubicBezTo>
                    <a:cubicBezTo>
                      <a:pt x="7" y="116"/>
                      <a:pt x="7" y="116"/>
                      <a:pt x="7" y="116"/>
                    </a:cubicBezTo>
                    <a:cubicBezTo>
                      <a:pt x="7" y="116"/>
                      <a:pt x="5" y="116"/>
                      <a:pt x="7" y="116"/>
                    </a:cubicBezTo>
                    <a:cubicBezTo>
                      <a:pt x="9" y="115"/>
                      <a:pt x="9" y="115"/>
                      <a:pt x="9" y="115"/>
                    </a:cubicBezTo>
                    <a:cubicBezTo>
                      <a:pt x="9" y="115"/>
                      <a:pt x="8" y="115"/>
                      <a:pt x="9" y="115"/>
                    </a:cubicBezTo>
                    <a:cubicBezTo>
                      <a:pt x="11" y="115"/>
                      <a:pt x="11" y="115"/>
                      <a:pt x="11" y="115"/>
                    </a:cubicBezTo>
                    <a:cubicBezTo>
                      <a:pt x="8" y="115"/>
                      <a:pt x="10" y="114"/>
                      <a:pt x="9" y="114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1" y="114"/>
                      <a:pt x="8" y="114"/>
                      <a:pt x="8" y="114"/>
                    </a:cubicBezTo>
                    <a:cubicBezTo>
                      <a:pt x="9" y="114"/>
                      <a:pt x="11" y="114"/>
                      <a:pt x="12" y="114"/>
                    </a:cubicBezTo>
                    <a:cubicBezTo>
                      <a:pt x="12" y="113"/>
                      <a:pt x="10" y="113"/>
                      <a:pt x="12" y="113"/>
                    </a:cubicBezTo>
                    <a:cubicBezTo>
                      <a:pt x="11" y="112"/>
                      <a:pt x="10" y="112"/>
                      <a:pt x="9" y="111"/>
                    </a:cubicBezTo>
                    <a:cubicBezTo>
                      <a:pt x="9" y="111"/>
                      <a:pt x="12" y="112"/>
                      <a:pt x="11" y="111"/>
                    </a:cubicBezTo>
                    <a:cubicBezTo>
                      <a:pt x="12" y="111"/>
                      <a:pt x="13" y="111"/>
                      <a:pt x="14" y="111"/>
                    </a:cubicBezTo>
                    <a:cubicBezTo>
                      <a:pt x="13" y="111"/>
                      <a:pt x="14" y="111"/>
                      <a:pt x="12" y="111"/>
                    </a:cubicBezTo>
                    <a:cubicBezTo>
                      <a:pt x="12" y="110"/>
                      <a:pt x="13" y="110"/>
                      <a:pt x="12" y="109"/>
                    </a:cubicBezTo>
                    <a:cubicBezTo>
                      <a:pt x="12" y="109"/>
                      <a:pt x="14" y="110"/>
                      <a:pt x="15" y="110"/>
                    </a:cubicBezTo>
                    <a:cubicBezTo>
                      <a:pt x="13" y="109"/>
                      <a:pt x="13" y="109"/>
                      <a:pt x="13" y="108"/>
                    </a:cubicBezTo>
                    <a:cubicBezTo>
                      <a:pt x="11" y="108"/>
                      <a:pt x="11" y="108"/>
                      <a:pt x="10" y="108"/>
                    </a:cubicBezTo>
                    <a:cubicBezTo>
                      <a:pt x="9" y="108"/>
                      <a:pt x="9" y="107"/>
                      <a:pt x="9" y="107"/>
                    </a:cubicBezTo>
                    <a:cubicBezTo>
                      <a:pt x="11" y="108"/>
                      <a:pt x="13" y="108"/>
                      <a:pt x="14" y="108"/>
                    </a:cubicBezTo>
                    <a:cubicBezTo>
                      <a:pt x="16" y="108"/>
                      <a:pt x="13" y="108"/>
                      <a:pt x="16" y="109"/>
                    </a:cubicBezTo>
                    <a:cubicBezTo>
                      <a:pt x="18" y="109"/>
                      <a:pt x="18" y="110"/>
                      <a:pt x="17" y="110"/>
                    </a:cubicBezTo>
                    <a:cubicBezTo>
                      <a:pt x="19" y="111"/>
                      <a:pt x="17" y="110"/>
                      <a:pt x="19" y="110"/>
                    </a:cubicBezTo>
                    <a:cubicBezTo>
                      <a:pt x="19" y="110"/>
                      <a:pt x="18" y="110"/>
                      <a:pt x="18" y="109"/>
                    </a:cubicBezTo>
                    <a:cubicBezTo>
                      <a:pt x="17" y="109"/>
                      <a:pt x="16" y="109"/>
                      <a:pt x="15" y="108"/>
                    </a:cubicBezTo>
                    <a:cubicBezTo>
                      <a:pt x="13" y="108"/>
                      <a:pt x="17" y="108"/>
                      <a:pt x="17" y="108"/>
                    </a:cubicBezTo>
                    <a:cubicBezTo>
                      <a:pt x="18" y="109"/>
                      <a:pt x="18" y="109"/>
                      <a:pt x="18" y="109"/>
                    </a:cubicBezTo>
                    <a:cubicBezTo>
                      <a:pt x="19" y="109"/>
                      <a:pt x="17" y="108"/>
                      <a:pt x="17" y="108"/>
                    </a:cubicBezTo>
                    <a:cubicBezTo>
                      <a:pt x="21" y="109"/>
                      <a:pt x="18" y="108"/>
                      <a:pt x="20" y="109"/>
                    </a:cubicBezTo>
                    <a:cubicBezTo>
                      <a:pt x="22" y="109"/>
                      <a:pt x="22" y="109"/>
                      <a:pt x="22" y="109"/>
                    </a:cubicBezTo>
                    <a:cubicBezTo>
                      <a:pt x="22" y="109"/>
                      <a:pt x="19" y="109"/>
                      <a:pt x="20" y="108"/>
                    </a:cubicBezTo>
                    <a:cubicBezTo>
                      <a:pt x="21" y="109"/>
                      <a:pt x="21" y="109"/>
                      <a:pt x="21" y="109"/>
                    </a:cubicBezTo>
                    <a:cubicBezTo>
                      <a:pt x="21" y="108"/>
                      <a:pt x="21" y="108"/>
                      <a:pt x="21" y="108"/>
                    </a:cubicBezTo>
                    <a:cubicBezTo>
                      <a:pt x="20" y="108"/>
                      <a:pt x="18" y="108"/>
                      <a:pt x="18" y="108"/>
                    </a:cubicBezTo>
                    <a:cubicBezTo>
                      <a:pt x="15" y="107"/>
                      <a:pt x="18" y="108"/>
                      <a:pt x="17" y="107"/>
                    </a:cubicBezTo>
                    <a:cubicBezTo>
                      <a:pt x="15" y="106"/>
                      <a:pt x="17" y="107"/>
                      <a:pt x="16" y="107"/>
                    </a:cubicBezTo>
                    <a:cubicBezTo>
                      <a:pt x="14" y="106"/>
                      <a:pt x="14" y="106"/>
                      <a:pt x="14" y="106"/>
                    </a:cubicBezTo>
                    <a:cubicBezTo>
                      <a:pt x="14" y="105"/>
                      <a:pt x="16" y="106"/>
                      <a:pt x="17" y="106"/>
                    </a:cubicBezTo>
                    <a:cubicBezTo>
                      <a:pt x="17" y="106"/>
                      <a:pt x="17" y="107"/>
                      <a:pt x="16" y="106"/>
                    </a:cubicBezTo>
                    <a:cubicBezTo>
                      <a:pt x="18" y="107"/>
                      <a:pt x="20" y="107"/>
                      <a:pt x="21" y="108"/>
                    </a:cubicBezTo>
                    <a:cubicBezTo>
                      <a:pt x="22" y="108"/>
                      <a:pt x="20" y="107"/>
                      <a:pt x="20" y="107"/>
                    </a:cubicBezTo>
                    <a:cubicBezTo>
                      <a:pt x="19" y="107"/>
                      <a:pt x="18" y="107"/>
                      <a:pt x="17" y="106"/>
                    </a:cubicBezTo>
                    <a:cubicBezTo>
                      <a:pt x="13" y="105"/>
                      <a:pt x="21" y="107"/>
                      <a:pt x="20" y="106"/>
                    </a:cubicBezTo>
                    <a:cubicBezTo>
                      <a:pt x="17" y="106"/>
                      <a:pt x="16" y="104"/>
                      <a:pt x="13" y="104"/>
                    </a:cubicBezTo>
                    <a:cubicBezTo>
                      <a:pt x="12" y="104"/>
                      <a:pt x="12" y="103"/>
                      <a:pt x="12" y="103"/>
                    </a:cubicBezTo>
                    <a:cubicBezTo>
                      <a:pt x="14" y="104"/>
                      <a:pt x="13" y="103"/>
                      <a:pt x="15" y="104"/>
                    </a:cubicBezTo>
                    <a:cubicBezTo>
                      <a:pt x="15" y="104"/>
                      <a:pt x="15" y="104"/>
                      <a:pt x="15" y="104"/>
                    </a:cubicBezTo>
                    <a:cubicBezTo>
                      <a:pt x="18" y="105"/>
                      <a:pt x="18" y="105"/>
                      <a:pt x="18" y="105"/>
                    </a:cubicBezTo>
                    <a:cubicBezTo>
                      <a:pt x="22" y="106"/>
                      <a:pt x="22" y="106"/>
                      <a:pt x="22" y="106"/>
                    </a:cubicBezTo>
                    <a:cubicBezTo>
                      <a:pt x="21" y="105"/>
                      <a:pt x="20" y="105"/>
                      <a:pt x="19" y="105"/>
                    </a:cubicBezTo>
                    <a:cubicBezTo>
                      <a:pt x="20" y="105"/>
                      <a:pt x="21" y="105"/>
                      <a:pt x="21" y="105"/>
                    </a:cubicBezTo>
                    <a:cubicBezTo>
                      <a:pt x="20" y="105"/>
                      <a:pt x="18" y="104"/>
                      <a:pt x="18" y="104"/>
                    </a:cubicBezTo>
                    <a:cubicBezTo>
                      <a:pt x="18" y="103"/>
                      <a:pt x="20" y="104"/>
                      <a:pt x="20" y="104"/>
                    </a:cubicBezTo>
                    <a:cubicBezTo>
                      <a:pt x="22" y="105"/>
                      <a:pt x="22" y="105"/>
                      <a:pt x="22" y="105"/>
                    </a:cubicBezTo>
                    <a:cubicBezTo>
                      <a:pt x="21" y="104"/>
                      <a:pt x="23" y="105"/>
                      <a:pt x="22" y="105"/>
                    </a:cubicBezTo>
                    <a:cubicBezTo>
                      <a:pt x="21" y="104"/>
                      <a:pt x="20" y="104"/>
                      <a:pt x="18" y="103"/>
                    </a:cubicBezTo>
                    <a:cubicBezTo>
                      <a:pt x="18" y="103"/>
                      <a:pt x="19" y="103"/>
                      <a:pt x="19" y="103"/>
                    </a:cubicBez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103"/>
                      <a:pt x="23" y="104"/>
                      <a:pt x="23" y="104"/>
                    </a:cubicBezTo>
                    <a:cubicBezTo>
                      <a:pt x="21" y="103"/>
                      <a:pt x="21" y="103"/>
                      <a:pt x="21" y="103"/>
                    </a:cubicBezTo>
                    <a:cubicBezTo>
                      <a:pt x="23" y="104"/>
                      <a:pt x="23" y="104"/>
                      <a:pt x="23" y="104"/>
                    </a:cubicBezTo>
                    <a:cubicBezTo>
                      <a:pt x="22" y="103"/>
                      <a:pt x="22" y="103"/>
                      <a:pt x="21" y="103"/>
                    </a:cubicBezTo>
                    <a:cubicBezTo>
                      <a:pt x="23" y="103"/>
                      <a:pt x="23" y="103"/>
                      <a:pt x="23" y="103"/>
                    </a:cubicBezTo>
                    <a:cubicBezTo>
                      <a:pt x="22" y="103"/>
                      <a:pt x="20" y="102"/>
                      <a:pt x="22" y="102"/>
                    </a:cubicBezTo>
                    <a:cubicBezTo>
                      <a:pt x="19" y="102"/>
                      <a:pt x="22" y="103"/>
                      <a:pt x="20" y="102"/>
                    </a:cubicBezTo>
                    <a:cubicBezTo>
                      <a:pt x="19" y="102"/>
                      <a:pt x="19" y="101"/>
                      <a:pt x="19" y="101"/>
                    </a:cubicBezTo>
                    <a:cubicBezTo>
                      <a:pt x="21" y="102"/>
                      <a:pt x="19" y="101"/>
                      <a:pt x="19" y="101"/>
                    </a:cubicBezTo>
                    <a:cubicBezTo>
                      <a:pt x="20" y="101"/>
                      <a:pt x="21" y="101"/>
                      <a:pt x="21" y="101"/>
                    </a:cubicBezTo>
                    <a:cubicBezTo>
                      <a:pt x="19" y="101"/>
                      <a:pt x="19" y="101"/>
                      <a:pt x="19" y="101"/>
                    </a:cubicBezTo>
                    <a:cubicBezTo>
                      <a:pt x="23" y="102"/>
                      <a:pt x="19" y="100"/>
                      <a:pt x="20" y="100"/>
                    </a:cubicBezTo>
                    <a:cubicBezTo>
                      <a:pt x="21" y="101"/>
                      <a:pt x="22" y="101"/>
                      <a:pt x="23" y="101"/>
                    </a:cubicBezTo>
                    <a:cubicBezTo>
                      <a:pt x="20" y="100"/>
                      <a:pt x="20" y="99"/>
                      <a:pt x="18" y="99"/>
                    </a:cubicBezTo>
                    <a:cubicBezTo>
                      <a:pt x="19" y="99"/>
                      <a:pt x="21" y="100"/>
                      <a:pt x="23" y="101"/>
                    </a:cubicBezTo>
                    <a:cubicBezTo>
                      <a:pt x="21" y="100"/>
                      <a:pt x="25" y="101"/>
                      <a:pt x="22" y="100"/>
                    </a:cubicBezTo>
                    <a:cubicBezTo>
                      <a:pt x="21" y="100"/>
                      <a:pt x="21" y="99"/>
                      <a:pt x="19" y="99"/>
                    </a:cubicBezTo>
                    <a:cubicBezTo>
                      <a:pt x="20" y="98"/>
                      <a:pt x="21" y="99"/>
                      <a:pt x="22" y="99"/>
                    </a:cubicBezTo>
                    <a:cubicBezTo>
                      <a:pt x="21" y="99"/>
                      <a:pt x="19" y="98"/>
                      <a:pt x="19" y="98"/>
                    </a:cubicBezTo>
                    <a:cubicBezTo>
                      <a:pt x="19" y="98"/>
                      <a:pt x="17" y="97"/>
                      <a:pt x="19" y="97"/>
                    </a:cubicBezTo>
                    <a:cubicBezTo>
                      <a:pt x="20" y="98"/>
                      <a:pt x="19" y="98"/>
                      <a:pt x="20" y="98"/>
                    </a:cubicBezTo>
                    <a:cubicBezTo>
                      <a:pt x="21" y="98"/>
                      <a:pt x="17" y="96"/>
                      <a:pt x="16" y="96"/>
                    </a:cubicBezTo>
                    <a:cubicBezTo>
                      <a:pt x="15" y="95"/>
                      <a:pt x="13" y="94"/>
                      <a:pt x="12" y="94"/>
                    </a:cubicBezTo>
                    <a:cubicBezTo>
                      <a:pt x="13" y="93"/>
                      <a:pt x="13" y="94"/>
                      <a:pt x="15" y="95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95"/>
                      <a:pt x="19" y="97"/>
                      <a:pt x="21" y="97"/>
                    </a:cubicBezTo>
                    <a:cubicBezTo>
                      <a:pt x="20" y="97"/>
                      <a:pt x="20" y="97"/>
                      <a:pt x="20" y="97"/>
                    </a:cubicBezTo>
                    <a:cubicBezTo>
                      <a:pt x="23" y="98"/>
                      <a:pt x="23" y="98"/>
                      <a:pt x="23" y="98"/>
                    </a:cubicBezTo>
                    <a:cubicBezTo>
                      <a:pt x="21" y="97"/>
                      <a:pt x="23" y="97"/>
                      <a:pt x="22" y="97"/>
                    </a:cubicBezTo>
                    <a:cubicBezTo>
                      <a:pt x="21" y="96"/>
                      <a:pt x="23" y="97"/>
                      <a:pt x="21" y="97"/>
                    </a:cubicBezTo>
                    <a:cubicBezTo>
                      <a:pt x="21" y="97"/>
                      <a:pt x="19" y="95"/>
                      <a:pt x="20" y="95"/>
                    </a:cubicBezTo>
                    <a:cubicBezTo>
                      <a:pt x="23" y="97"/>
                      <a:pt x="23" y="97"/>
                      <a:pt x="23" y="97"/>
                    </a:cubicBezTo>
                    <a:cubicBezTo>
                      <a:pt x="23" y="97"/>
                      <a:pt x="21" y="96"/>
                      <a:pt x="22" y="96"/>
                    </a:cubicBezTo>
                    <a:cubicBezTo>
                      <a:pt x="23" y="96"/>
                      <a:pt x="23" y="96"/>
                      <a:pt x="23" y="96"/>
                    </a:cubicBezTo>
                    <a:cubicBezTo>
                      <a:pt x="23" y="96"/>
                      <a:pt x="24" y="94"/>
                      <a:pt x="20" y="92"/>
                    </a:cubicBezTo>
                    <a:cubicBezTo>
                      <a:pt x="22" y="92"/>
                      <a:pt x="22" y="92"/>
                      <a:pt x="24" y="92"/>
                    </a:cubicBezTo>
                    <a:cubicBezTo>
                      <a:pt x="23" y="92"/>
                      <a:pt x="22" y="91"/>
                      <a:pt x="22" y="91"/>
                    </a:cubicBezTo>
                    <a:cubicBezTo>
                      <a:pt x="24" y="91"/>
                      <a:pt x="24" y="91"/>
                      <a:pt x="24" y="91"/>
                    </a:cubicBezTo>
                    <a:cubicBezTo>
                      <a:pt x="25" y="91"/>
                      <a:pt x="23" y="90"/>
                      <a:pt x="23" y="90"/>
                    </a:cubicBezTo>
                    <a:cubicBezTo>
                      <a:pt x="24" y="90"/>
                      <a:pt x="24" y="90"/>
                      <a:pt x="24" y="90"/>
                    </a:cubicBezTo>
                    <a:cubicBezTo>
                      <a:pt x="25" y="90"/>
                      <a:pt x="23" y="89"/>
                      <a:pt x="23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3" y="89"/>
                      <a:pt x="23" y="89"/>
                      <a:pt x="23" y="89"/>
                    </a:cubicBezTo>
                    <a:cubicBezTo>
                      <a:pt x="22" y="88"/>
                      <a:pt x="23" y="88"/>
                      <a:pt x="25" y="89"/>
                    </a:cubicBezTo>
                    <a:cubicBezTo>
                      <a:pt x="23" y="88"/>
                      <a:pt x="23" y="88"/>
                      <a:pt x="23" y="88"/>
                    </a:cubicBezTo>
                    <a:cubicBezTo>
                      <a:pt x="25" y="88"/>
                      <a:pt x="25" y="88"/>
                      <a:pt x="25" y="86"/>
                    </a:cubicBezTo>
                    <a:cubicBezTo>
                      <a:pt x="24" y="87"/>
                      <a:pt x="23" y="86"/>
                      <a:pt x="22" y="86"/>
                    </a:cubicBezTo>
                    <a:cubicBezTo>
                      <a:pt x="20" y="86"/>
                      <a:pt x="22" y="86"/>
                      <a:pt x="21" y="85"/>
                    </a:cubicBezTo>
                    <a:cubicBezTo>
                      <a:pt x="24" y="86"/>
                      <a:pt x="24" y="86"/>
                      <a:pt x="24" y="86"/>
                    </a:cubicBezTo>
                    <a:cubicBezTo>
                      <a:pt x="27" y="86"/>
                      <a:pt x="25" y="85"/>
                      <a:pt x="25" y="84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7" y="83"/>
                      <a:pt x="24" y="82"/>
                      <a:pt x="25" y="82"/>
                    </a:cubicBezTo>
                    <a:cubicBezTo>
                      <a:pt x="24" y="82"/>
                      <a:pt x="22" y="81"/>
                      <a:pt x="22" y="80"/>
                    </a:cubicBezTo>
                    <a:cubicBezTo>
                      <a:pt x="20" y="79"/>
                      <a:pt x="25" y="81"/>
                      <a:pt x="26" y="81"/>
                    </a:cubicBezTo>
                    <a:cubicBezTo>
                      <a:pt x="25" y="80"/>
                      <a:pt x="25" y="80"/>
                      <a:pt x="25" y="80"/>
                    </a:cubicBezTo>
                    <a:cubicBezTo>
                      <a:pt x="25" y="80"/>
                      <a:pt x="25" y="80"/>
                      <a:pt x="25" y="80"/>
                    </a:cubicBezTo>
                    <a:cubicBezTo>
                      <a:pt x="24" y="80"/>
                      <a:pt x="24" y="79"/>
                      <a:pt x="25" y="79"/>
                    </a:cubicBezTo>
                    <a:cubicBezTo>
                      <a:pt x="25" y="79"/>
                      <a:pt x="25" y="79"/>
                      <a:pt x="25" y="79"/>
                    </a:cubicBezTo>
                    <a:cubicBezTo>
                      <a:pt x="25" y="79"/>
                      <a:pt x="26" y="79"/>
                      <a:pt x="26" y="79"/>
                    </a:cubicBezTo>
                    <a:cubicBezTo>
                      <a:pt x="24" y="78"/>
                      <a:pt x="26" y="78"/>
                      <a:pt x="24" y="78"/>
                    </a:cubicBezTo>
                    <a:cubicBezTo>
                      <a:pt x="25" y="78"/>
                      <a:pt x="25" y="78"/>
                      <a:pt x="25" y="78"/>
                    </a:cubicBezTo>
                    <a:cubicBezTo>
                      <a:pt x="23" y="77"/>
                      <a:pt x="23" y="77"/>
                      <a:pt x="23" y="77"/>
                    </a:cubicBezTo>
                    <a:cubicBezTo>
                      <a:pt x="24" y="77"/>
                      <a:pt x="24" y="77"/>
                      <a:pt x="24" y="77"/>
                    </a:cubicBezTo>
                    <a:cubicBezTo>
                      <a:pt x="26" y="78"/>
                      <a:pt x="26" y="78"/>
                      <a:pt x="26" y="78"/>
                    </a:cubicBezTo>
                    <a:cubicBezTo>
                      <a:pt x="27" y="78"/>
                      <a:pt x="25" y="77"/>
                      <a:pt x="24" y="77"/>
                    </a:cubicBezTo>
                    <a:cubicBezTo>
                      <a:pt x="23" y="76"/>
                      <a:pt x="24" y="77"/>
                      <a:pt x="25" y="77"/>
                    </a:cubicBezTo>
                    <a:cubicBezTo>
                      <a:pt x="26" y="77"/>
                      <a:pt x="25" y="77"/>
                      <a:pt x="25" y="77"/>
                    </a:cubicBezTo>
                    <a:cubicBezTo>
                      <a:pt x="26" y="78"/>
                      <a:pt x="25" y="77"/>
                      <a:pt x="26" y="77"/>
                    </a:cubicBezTo>
                    <a:cubicBezTo>
                      <a:pt x="26" y="77"/>
                      <a:pt x="24" y="77"/>
                      <a:pt x="25" y="77"/>
                    </a:cubicBezTo>
                    <a:cubicBezTo>
                      <a:pt x="25" y="76"/>
                      <a:pt x="25" y="76"/>
                      <a:pt x="26" y="76"/>
                    </a:cubicBezTo>
                    <a:cubicBezTo>
                      <a:pt x="26" y="76"/>
                      <a:pt x="26" y="76"/>
                      <a:pt x="25" y="75"/>
                    </a:cubicBezTo>
                    <a:cubicBezTo>
                      <a:pt x="25" y="76"/>
                      <a:pt x="24" y="76"/>
                      <a:pt x="23" y="75"/>
                    </a:cubicBezTo>
                    <a:cubicBezTo>
                      <a:pt x="23" y="75"/>
                      <a:pt x="23" y="75"/>
                      <a:pt x="23" y="75"/>
                    </a:cubicBezTo>
                    <a:cubicBezTo>
                      <a:pt x="24" y="75"/>
                      <a:pt x="24" y="75"/>
                      <a:pt x="24" y="75"/>
                    </a:cubicBezTo>
                    <a:cubicBezTo>
                      <a:pt x="23" y="75"/>
                      <a:pt x="24" y="75"/>
                      <a:pt x="22" y="75"/>
                    </a:cubicBezTo>
                    <a:cubicBezTo>
                      <a:pt x="25" y="75"/>
                      <a:pt x="25" y="75"/>
                      <a:pt x="25" y="75"/>
                    </a:cubicBezTo>
                    <a:cubicBezTo>
                      <a:pt x="23" y="74"/>
                      <a:pt x="23" y="74"/>
                      <a:pt x="23" y="74"/>
                    </a:cubicBezTo>
                    <a:cubicBezTo>
                      <a:pt x="25" y="74"/>
                      <a:pt x="27" y="75"/>
                      <a:pt x="27" y="75"/>
                    </a:cubicBezTo>
                    <a:cubicBezTo>
                      <a:pt x="26" y="74"/>
                      <a:pt x="26" y="74"/>
                      <a:pt x="26" y="74"/>
                    </a:cubicBezTo>
                    <a:cubicBezTo>
                      <a:pt x="26" y="73"/>
                      <a:pt x="26" y="74"/>
                      <a:pt x="27" y="74"/>
                    </a:cubicBezTo>
                    <a:cubicBezTo>
                      <a:pt x="28" y="73"/>
                      <a:pt x="22" y="72"/>
                      <a:pt x="24" y="72"/>
                    </a:cubicBezTo>
                    <a:cubicBezTo>
                      <a:pt x="26" y="72"/>
                      <a:pt x="26" y="72"/>
                      <a:pt x="27" y="72"/>
                    </a:cubicBezTo>
                    <a:cubicBezTo>
                      <a:pt x="27" y="72"/>
                      <a:pt x="26" y="72"/>
                      <a:pt x="26" y="72"/>
                    </a:cubicBezTo>
                    <a:cubicBezTo>
                      <a:pt x="25" y="72"/>
                      <a:pt x="27" y="72"/>
                      <a:pt x="26" y="72"/>
                    </a:cubicBezTo>
                    <a:cubicBezTo>
                      <a:pt x="25" y="72"/>
                      <a:pt x="25" y="72"/>
                      <a:pt x="25" y="72"/>
                    </a:cubicBezTo>
                    <a:cubicBezTo>
                      <a:pt x="29" y="72"/>
                      <a:pt x="26" y="70"/>
                      <a:pt x="28" y="70"/>
                    </a:cubicBezTo>
                    <a:cubicBezTo>
                      <a:pt x="26" y="69"/>
                      <a:pt x="28" y="69"/>
                      <a:pt x="27" y="69"/>
                    </a:cubicBezTo>
                    <a:cubicBezTo>
                      <a:pt x="29" y="70"/>
                      <a:pt x="27" y="68"/>
                      <a:pt x="28" y="69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7" y="68"/>
                      <a:pt x="22" y="66"/>
                      <a:pt x="25" y="67"/>
                    </a:cubicBezTo>
                    <a:cubicBezTo>
                      <a:pt x="26" y="67"/>
                      <a:pt x="27" y="67"/>
                      <a:pt x="27" y="68"/>
                    </a:cubicBezTo>
                    <a:cubicBezTo>
                      <a:pt x="30" y="68"/>
                      <a:pt x="25" y="66"/>
                      <a:pt x="29" y="67"/>
                    </a:cubicBezTo>
                    <a:cubicBezTo>
                      <a:pt x="28" y="66"/>
                      <a:pt x="26" y="66"/>
                      <a:pt x="25" y="65"/>
                    </a:cubicBezTo>
                    <a:cubicBezTo>
                      <a:pt x="26" y="65"/>
                      <a:pt x="28" y="65"/>
                      <a:pt x="28" y="65"/>
                    </a:cubicBezTo>
                    <a:cubicBezTo>
                      <a:pt x="28" y="65"/>
                      <a:pt x="27" y="65"/>
                      <a:pt x="28" y="65"/>
                    </a:cubicBezTo>
                    <a:cubicBezTo>
                      <a:pt x="28" y="65"/>
                      <a:pt x="28" y="65"/>
                      <a:pt x="29" y="65"/>
                    </a:cubicBezTo>
                    <a:cubicBezTo>
                      <a:pt x="30" y="65"/>
                      <a:pt x="28" y="64"/>
                      <a:pt x="28" y="64"/>
                    </a:cubicBezTo>
                    <a:cubicBezTo>
                      <a:pt x="30" y="64"/>
                      <a:pt x="29" y="63"/>
                      <a:pt x="30" y="63"/>
                    </a:cubicBezTo>
                    <a:cubicBezTo>
                      <a:pt x="28" y="62"/>
                      <a:pt x="31" y="63"/>
                      <a:pt x="28" y="62"/>
                    </a:cubicBezTo>
                    <a:cubicBezTo>
                      <a:pt x="29" y="62"/>
                      <a:pt x="29" y="62"/>
                      <a:pt x="29" y="62"/>
                    </a:cubicBezTo>
                    <a:cubicBezTo>
                      <a:pt x="28" y="62"/>
                      <a:pt x="26" y="61"/>
                      <a:pt x="26" y="61"/>
                    </a:cubicBezTo>
                    <a:cubicBezTo>
                      <a:pt x="28" y="61"/>
                      <a:pt x="28" y="61"/>
                      <a:pt x="28" y="61"/>
                    </a:cubicBezTo>
                    <a:cubicBezTo>
                      <a:pt x="30" y="62"/>
                      <a:pt x="29" y="61"/>
                      <a:pt x="30" y="61"/>
                    </a:cubicBezTo>
                    <a:cubicBezTo>
                      <a:pt x="28" y="61"/>
                      <a:pt x="30" y="61"/>
                      <a:pt x="28" y="61"/>
                    </a:cubicBezTo>
                    <a:cubicBezTo>
                      <a:pt x="28" y="60"/>
                      <a:pt x="28" y="60"/>
                      <a:pt x="28" y="60"/>
                    </a:cubicBezTo>
                    <a:cubicBezTo>
                      <a:pt x="27" y="60"/>
                      <a:pt x="27" y="60"/>
                      <a:pt x="27" y="59"/>
                    </a:cubicBezTo>
                    <a:cubicBezTo>
                      <a:pt x="27" y="59"/>
                      <a:pt x="29" y="60"/>
                      <a:pt x="29" y="60"/>
                    </a:cubicBezTo>
                    <a:cubicBezTo>
                      <a:pt x="30" y="60"/>
                      <a:pt x="29" y="60"/>
                      <a:pt x="29" y="59"/>
                    </a:cubicBezTo>
                    <a:cubicBezTo>
                      <a:pt x="29" y="59"/>
                      <a:pt x="29" y="59"/>
                      <a:pt x="28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30" y="59"/>
                    </a:cubicBezTo>
                    <a:cubicBezTo>
                      <a:pt x="31" y="59"/>
                      <a:pt x="31" y="59"/>
                      <a:pt x="31" y="59"/>
                    </a:cubicBezTo>
                    <a:cubicBezTo>
                      <a:pt x="31" y="59"/>
                      <a:pt x="30" y="58"/>
                      <a:pt x="29" y="58"/>
                    </a:cubicBezTo>
                    <a:cubicBezTo>
                      <a:pt x="30" y="58"/>
                      <a:pt x="29" y="56"/>
                      <a:pt x="28" y="56"/>
                    </a:cubicBezTo>
                    <a:cubicBezTo>
                      <a:pt x="28" y="56"/>
                      <a:pt x="30" y="56"/>
                      <a:pt x="29" y="56"/>
                    </a:cubicBezTo>
                    <a:cubicBezTo>
                      <a:pt x="29" y="56"/>
                      <a:pt x="27" y="55"/>
                      <a:pt x="28" y="55"/>
                    </a:cubicBezTo>
                    <a:cubicBezTo>
                      <a:pt x="28" y="55"/>
                      <a:pt x="30" y="55"/>
                      <a:pt x="30" y="55"/>
                    </a:cubicBezTo>
                    <a:cubicBezTo>
                      <a:pt x="30" y="55"/>
                      <a:pt x="28" y="55"/>
                      <a:pt x="28" y="55"/>
                    </a:cubicBezTo>
                    <a:cubicBezTo>
                      <a:pt x="31" y="55"/>
                      <a:pt x="27" y="53"/>
                      <a:pt x="29" y="53"/>
                    </a:cubicBezTo>
                    <a:cubicBezTo>
                      <a:pt x="29" y="53"/>
                      <a:pt x="30" y="53"/>
                      <a:pt x="30" y="53"/>
                    </a:cubicBezTo>
                    <a:cubicBezTo>
                      <a:pt x="30" y="53"/>
                      <a:pt x="29" y="52"/>
                      <a:pt x="27" y="51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9" y="51"/>
                      <a:pt x="29" y="51"/>
                      <a:pt x="27" y="50"/>
                    </a:cubicBezTo>
                    <a:cubicBezTo>
                      <a:pt x="27" y="51"/>
                      <a:pt x="28" y="51"/>
                      <a:pt x="28" y="51"/>
                    </a:cubicBezTo>
                    <a:cubicBezTo>
                      <a:pt x="27" y="51"/>
                      <a:pt x="25" y="50"/>
                      <a:pt x="26" y="50"/>
                    </a:cubicBezTo>
                    <a:cubicBezTo>
                      <a:pt x="26" y="50"/>
                      <a:pt x="26" y="50"/>
                      <a:pt x="26" y="50"/>
                    </a:cubicBezTo>
                    <a:cubicBezTo>
                      <a:pt x="26" y="50"/>
                      <a:pt x="25" y="49"/>
                      <a:pt x="25" y="49"/>
                    </a:cubicBezTo>
                    <a:cubicBezTo>
                      <a:pt x="26" y="49"/>
                      <a:pt x="26" y="49"/>
                      <a:pt x="27" y="49"/>
                    </a:cubicBezTo>
                    <a:cubicBezTo>
                      <a:pt x="29" y="50"/>
                      <a:pt x="28" y="49"/>
                      <a:pt x="29" y="49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6" y="48"/>
                      <a:pt x="29" y="49"/>
                      <a:pt x="29" y="48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24" y="47"/>
                      <a:pt x="26" y="47"/>
                      <a:pt x="27" y="47"/>
                    </a:cubicBezTo>
                    <a:cubicBezTo>
                      <a:pt x="27" y="47"/>
                      <a:pt x="24" y="46"/>
                      <a:pt x="22" y="45"/>
                    </a:cubicBezTo>
                    <a:cubicBezTo>
                      <a:pt x="23" y="45"/>
                      <a:pt x="22" y="44"/>
                      <a:pt x="22" y="44"/>
                    </a:cubicBezTo>
                    <a:cubicBezTo>
                      <a:pt x="23" y="44"/>
                      <a:pt x="22" y="44"/>
                      <a:pt x="23" y="44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25" y="45"/>
                      <a:pt x="27" y="45"/>
                      <a:pt x="28" y="45"/>
                    </a:cubicBezTo>
                    <a:cubicBezTo>
                      <a:pt x="27" y="45"/>
                      <a:pt x="28" y="44"/>
                      <a:pt x="29" y="44"/>
                    </a:cubicBezTo>
                    <a:cubicBezTo>
                      <a:pt x="26" y="44"/>
                      <a:pt x="27" y="43"/>
                      <a:pt x="25" y="42"/>
                    </a:cubicBezTo>
                    <a:cubicBezTo>
                      <a:pt x="24" y="42"/>
                      <a:pt x="27" y="43"/>
                      <a:pt x="28" y="43"/>
                    </a:cubicBezTo>
                    <a:cubicBezTo>
                      <a:pt x="27" y="42"/>
                      <a:pt x="27" y="41"/>
                      <a:pt x="27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7" y="40"/>
                      <a:pt x="28" y="40"/>
                      <a:pt x="26" y="39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8" y="39"/>
                      <a:pt x="24" y="38"/>
                      <a:pt x="26" y="38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6" y="38"/>
                      <a:pt x="28" y="38"/>
                      <a:pt x="26" y="37"/>
                    </a:cubicBezTo>
                    <a:cubicBezTo>
                      <a:pt x="27" y="37"/>
                      <a:pt x="27" y="38"/>
                      <a:pt x="28" y="38"/>
                    </a:cubicBezTo>
                    <a:cubicBezTo>
                      <a:pt x="27" y="37"/>
                      <a:pt x="27" y="37"/>
                      <a:pt x="26" y="36"/>
                    </a:cubicBezTo>
                    <a:cubicBezTo>
                      <a:pt x="28" y="37"/>
                      <a:pt x="28" y="37"/>
                      <a:pt x="28" y="37"/>
                    </a:cubicBezTo>
                    <a:cubicBezTo>
                      <a:pt x="29" y="37"/>
                      <a:pt x="26" y="36"/>
                      <a:pt x="27" y="36"/>
                    </a:cubicBezTo>
                    <a:cubicBezTo>
                      <a:pt x="27" y="36"/>
                      <a:pt x="28" y="36"/>
                      <a:pt x="28" y="36"/>
                    </a:cubicBezTo>
                    <a:cubicBezTo>
                      <a:pt x="27" y="35"/>
                      <a:pt x="27" y="35"/>
                      <a:pt x="27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3"/>
                      <a:pt x="30" y="31"/>
                      <a:pt x="28" y="29"/>
                    </a:cubicBezTo>
                    <a:cubicBezTo>
                      <a:pt x="31" y="29"/>
                      <a:pt x="30" y="30"/>
                      <a:pt x="31" y="30"/>
                    </a:cubicBezTo>
                    <a:cubicBezTo>
                      <a:pt x="29" y="29"/>
                      <a:pt x="31" y="29"/>
                      <a:pt x="30" y="29"/>
                    </a:cubicBezTo>
                    <a:cubicBezTo>
                      <a:pt x="30" y="29"/>
                      <a:pt x="30" y="29"/>
                      <a:pt x="30" y="29"/>
                    </a:cubicBezTo>
                    <a:cubicBezTo>
                      <a:pt x="30" y="28"/>
                      <a:pt x="31" y="28"/>
                      <a:pt x="31" y="28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29" y="27"/>
                      <a:pt x="33" y="28"/>
                      <a:pt x="30" y="27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0" y="26"/>
                      <a:pt x="33" y="27"/>
                      <a:pt x="31" y="26"/>
                    </a:cubicBezTo>
                    <a:cubicBezTo>
                      <a:pt x="31" y="26"/>
                      <a:pt x="31" y="26"/>
                      <a:pt x="31" y="26"/>
                    </a:cubicBezTo>
                    <a:cubicBezTo>
                      <a:pt x="33" y="26"/>
                      <a:pt x="29" y="25"/>
                      <a:pt x="31" y="25"/>
                    </a:cubicBezTo>
                    <a:cubicBezTo>
                      <a:pt x="31" y="25"/>
                      <a:pt x="30" y="24"/>
                      <a:pt x="28" y="24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0" y="23"/>
                      <a:pt x="31" y="21"/>
                      <a:pt x="29" y="19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28" y="18"/>
                      <a:pt x="33" y="19"/>
                      <a:pt x="29" y="17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29" y="16"/>
                      <a:pt x="30" y="16"/>
                      <a:pt x="28" y="15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30" y="15"/>
                      <a:pt x="28" y="14"/>
                      <a:pt x="28" y="14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33" y="14"/>
                      <a:pt x="36" y="12"/>
                      <a:pt x="32" y="9"/>
                    </a:cubicBezTo>
                    <a:cubicBezTo>
                      <a:pt x="32" y="9"/>
                      <a:pt x="35" y="10"/>
                      <a:pt x="34" y="10"/>
                    </a:cubicBezTo>
                    <a:cubicBezTo>
                      <a:pt x="32" y="7"/>
                      <a:pt x="37" y="7"/>
                      <a:pt x="33" y="4"/>
                    </a:cubicBezTo>
                    <a:cubicBezTo>
                      <a:pt x="32" y="2"/>
                      <a:pt x="26" y="0"/>
                      <a:pt x="26" y="0"/>
                    </a:cubicBezTo>
                    <a:cubicBezTo>
                      <a:pt x="28" y="3"/>
                      <a:pt x="24" y="5"/>
                      <a:pt x="21" y="7"/>
                    </a:cubicBezTo>
                    <a:cubicBezTo>
                      <a:pt x="21" y="8"/>
                      <a:pt x="21" y="9"/>
                      <a:pt x="20" y="10"/>
                    </a:cubicBezTo>
                    <a:cubicBezTo>
                      <a:pt x="20" y="13"/>
                      <a:pt x="14" y="16"/>
                      <a:pt x="15" y="20"/>
                    </a:cubicBezTo>
                    <a:cubicBezTo>
                      <a:pt x="16" y="20"/>
                      <a:pt x="17" y="21"/>
                      <a:pt x="17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2"/>
                      <a:pt x="16" y="21"/>
                      <a:pt x="16" y="21"/>
                    </a:cubicBezTo>
                    <a:cubicBezTo>
                      <a:pt x="15" y="22"/>
                      <a:pt x="16" y="24"/>
                      <a:pt x="15" y="25"/>
                    </a:cubicBezTo>
                    <a:cubicBezTo>
                      <a:pt x="17" y="25"/>
                      <a:pt x="15" y="26"/>
                      <a:pt x="17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7" y="27"/>
                      <a:pt x="17" y="27"/>
                      <a:pt x="14" y="28"/>
                    </a:cubicBezTo>
                    <a:cubicBezTo>
                      <a:pt x="12" y="31"/>
                      <a:pt x="12" y="35"/>
                      <a:pt x="11" y="3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46" name="Freeform 116"/>
              <p:cNvSpPr>
                <a:spLocks/>
              </p:cNvSpPr>
              <p:nvPr/>
            </p:nvSpPr>
            <p:spPr bwMode="auto">
              <a:xfrm>
                <a:off x="6540" y="13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47" name="Freeform 117"/>
              <p:cNvSpPr>
                <a:spLocks/>
              </p:cNvSpPr>
              <p:nvPr/>
            </p:nvSpPr>
            <p:spPr bwMode="auto">
              <a:xfrm>
                <a:off x="5926" y="26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48" name="Freeform 118"/>
              <p:cNvSpPr>
                <a:spLocks/>
              </p:cNvSpPr>
              <p:nvPr/>
            </p:nvSpPr>
            <p:spPr bwMode="auto">
              <a:xfrm>
                <a:off x="6547" y="1503"/>
                <a:ext cx="5" cy="3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0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49" name="Freeform 119"/>
              <p:cNvSpPr>
                <a:spLocks/>
              </p:cNvSpPr>
              <p:nvPr/>
            </p:nvSpPr>
            <p:spPr bwMode="auto">
              <a:xfrm>
                <a:off x="6545" y="1501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50" name="Freeform 120"/>
              <p:cNvSpPr>
                <a:spLocks/>
              </p:cNvSpPr>
              <p:nvPr/>
            </p:nvSpPr>
            <p:spPr bwMode="auto">
              <a:xfrm>
                <a:off x="6547" y="1513"/>
                <a:ext cx="5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51" name="Freeform 121"/>
              <p:cNvSpPr>
                <a:spLocks/>
              </p:cNvSpPr>
              <p:nvPr/>
            </p:nvSpPr>
            <p:spPr bwMode="auto">
              <a:xfrm>
                <a:off x="6052" y="161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52" name="Freeform 122"/>
              <p:cNvSpPr>
                <a:spLocks/>
              </p:cNvSpPr>
              <p:nvPr/>
            </p:nvSpPr>
            <p:spPr bwMode="auto">
              <a:xfrm>
                <a:off x="6026" y="1565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53" name="Freeform 123"/>
              <p:cNvSpPr>
                <a:spLocks/>
              </p:cNvSpPr>
              <p:nvPr/>
            </p:nvSpPr>
            <p:spPr bwMode="auto">
              <a:xfrm>
                <a:off x="6052" y="1525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54" name="Freeform 124"/>
              <p:cNvSpPr>
                <a:spLocks/>
              </p:cNvSpPr>
              <p:nvPr/>
            </p:nvSpPr>
            <p:spPr bwMode="auto">
              <a:xfrm>
                <a:off x="7311" y="204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55" name="Freeform 125"/>
              <p:cNvSpPr>
                <a:spLocks/>
              </p:cNvSpPr>
              <p:nvPr/>
            </p:nvSpPr>
            <p:spPr bwMode="auto">
              <a:xfrm>
                <a:off x="6123" y="1646"/>
                <a:ext cx="5" cy="2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0"/>
                      <a:pt x="0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56" name="Rectangle 126"/>
              <p:cNvSpPr>
                <a:spLocks noChangeArrowheads="1"/>
              </p:cNvSpPr>
              <p:nvPr/>
            </p:nvSpPr>
            <p:spPr bwMode="auto">
              <a:xfrm>
                <a:off x="6066" y="1546"/>
                <a:ext cx="2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57" name="Freeform 127"/>
              <p:cNvSpPr>
                <a:spLocks/>
              </p:cNvSpPr>
              <p:nvPr/>
            </p:nvSpPr>
            <p:spPr bwMode="auto">
              <a:xfrm>
                <a:off x="5938" y="1399"/>
                <a:ext cx="194" cy="301"/>
              </a:xfrm>
              <a:custGeom>
                <a:avLst/>
                <a:gdLst>
                  <a:gd name="T0" fmla="*/ 11 w 82"/>
                  <a:gd name="T1" fmla="*/ 27 h 127"/>
                  <a:gd name="T2" fmla="*/ 20 w 82"/>
                  <a:gd name="T3" fmla="*/ 47 h 127"/>
                  <a:gd name="T4" fmla="*/ 34 w 82"/>
                  <a:gd name="T5" fmla="*/ 60 h 127"/>
                  <a:gd name="T6" fmla="*/ 37 w 82"/>
                  <a:gd name="T7" fmla="*/ 68 h 127"/>
                  <a:gd name="T8" fmla="*/ 43 w 82"/>
                  <a:gd name="T9" fmla="*/ 80 h 127"/>
                  <a:gd name="T10" fmla="*/ 47 w 82"/>
                  <a:gd name="T11" fmla="*/ 89 h 127"/>
                  <a:gd name="T12" fmla="*/ 53 w 82"/>
                  <a:gd name="T13" fmla="*/ 94 h 127"/>
                  <a:gd name="T14" fmla="*/ 60 w 82"/>
                  <a:gd name="T15" fmla="*/ 105 h 127"/>
                  <a:gd name="T16" fmla="*/ 63 w 82"/>
                  <a:gd name="T17" fmla="*/ 111 h 127"/>
                  <a:gd name="T18" fmla="*/ 63 w 82"/>
                  <a:gd name="T19" fmla="*/ 121 h 127"/>
                  <a:gd name="T20" fmla="*/ 65 w 82"/>
                  <a:gd name="T21" fmla="*/ 124 h 127"/>
                  <a:gd name="T22" fmla="*/ 69 w 82"/>
                  <a:gd name="T23" fmla="*/ 126 h 127"/>
                  <a:gd name="T24" fmla="*/ 72 w 82"/>
                  <a:gd name="T25" fmla="*/ 126 h 127"/>
                  <a:gd name="T26" fmla="*/ 73 w 82"/>
                  <a:gd name="T27" fmla="*/ 123 h 127"/>
                  <a:gd name="T28" fmla="*/ 71 w 82"/>
                  <a:gd name="T29" fmla="*/ 118 h 127"/>
                  <a:gd name="T30" fmla="*/ 73 w 82"/>
                  <a:gd name="T31" fmla="*/ 112 h 127"/>
                  <a:gd name="T32" fmla="*/ 80 w 82"/>
                  <a:gd name="T33" fmla="*/ 112 h 127"/>
                  <a:gd name="T34" fmla="*/ 80 w 82"/>
                  <a:gd name="T35" fmla="*/ 109 h 127"/>
                  <a:gd name="T36" fmla="*/ 76 w 82"/>
                  <a:gd name="T37" fmla="*/ 108 h 127"/>
                  <a:gd name="T38" fmla="*/ 78 w 82"/>
                  <a:gd name="T39" fmla="*/ 107 h 127"/>
                  <a:gd name="T40" fmla="*/ 73 w 82"/>
                  <a:gd name="T41" fmla="*/ 105 h 127"/>
                  <a:gd name="T42" fmla="*/ 77 w 82"/>
                  <a:gd name="T43" fmla="*/ 102 h 127"/>
                  <a:gd name="T44" fmla="*/ 78 w 82"/>
                  <a:gd name="T45" fmla="*/ 100 h 127"/>
                  <a:gd name="T46" fmla="*/ 76 w 82"/>
                  <a:gd name="T47" fmla="*/ 100 h 127"/>
                  <a:gd name="T48" fmla="*/ 76 w 82"/>
                  <a:gd name="T49" fmla="*/ 96 h 127"/>
                  <a:gd name="T50" fmla="*/ 71 w 82"/>
                  <a:gd name="T51" fmla="*/ 96 h 127"/>
                  <a:gd name="T52" fmla="*/ 65 w 82"/>
                  <a:gd name="T53" fmla="*/ 95 h 127"/>
                  <a:gd name="T54" fmla="*/ 70 w 82"/>
                  <a:gd name="T55" fmla="*/ 92 h 127"/>
                  <a:gd name="T56" fmla="*/ 68 w 82"/>
                  <a:gd name="T57" fmla="*/ 86 h 127"/>
                  <a:gd name="T58" fmla="*/ 67 w 82"/>
                  <a:gd name="T59" fmla="*/ 84 h 127"/>
                  <a:gd name="T60" fmla="*/ 65 w 82"/>
                  <a:gd name="T61" fmla="*/ 81 h 127"/>
                  <a:gd name="T62" fmla="*/ 62 w 82"/>
                  <a:gd name="T63" fmla="*/ 75 h 127"/>
                  <a:gd name="T64" fmla="*/ 60 w 82"/>
                  <a:gd name="T65" fmla="*/ 73 h 127"/>
                  <a:gd name="T66" fmla="*/ 59 w 82"/>
                  <a:gd name="T67" fmla="*/ 72 h 127"/>
                  <a:gd name="T68" fmla="*/ 57 w 82"/>
                  <a:gd name="T69" fmla="*/ 71 h 127"/>
                  <a:gd name="T70" fmla="*/ 58 w 82"/>
                  <a:gd name="T71" fmla="*/ 68 h 127"/>
                  <a:gd name="T72" fmla="*/ 55 w 82"/>
                  <a:gd name="T73" fmla="*/ 67 h 127"/>
                  <a:gd name="T74" fmla="*/ 54 w 82"/>
                  <a:gd name="T75" fmla="*/ 62 h 127"/>
                  <a:gd name="T76" fmla="*/ 51 w 82"/>
                  <a:gd name="T77" fmla="*/ 58 h 127"/>
                  <a:gd name="T78" fmla="*/ 51 w 82"/>
                  <a:gd name="T79" fmla="*/ 54 h 127"/>
                  <a:gd name="T80" fmla="*/ 48 w 82"/>
                  <a:gd name="T81" fmla="*/ 53 h 127"/>
                  <a:gd name="T82" fmla="*/ 49 w 82"/>
                  <a:gd name="T83" fmla="*/ 53 h 127"/>
                  <a:gd name="T84" fmla="*/ 45 w 82"/>
                  <a:gd name="T85" fmla="*/ 50 h 127"/>
                  <a:gd name="T86" fmla="*/ 43 w 82"/>
                  <a:gd name="T87" fmla="*/ 46 h 127"/>
                  <a:gd name="T88" fmla="*/ 41 w 82"/>
                  <a:gd name="T89" fmla="*/ 44 h 127"/>
                  <a:gd name="T90" fmla="*/ 32 w 82"/>
                  <a:gd name="T91" fmla="*/ 44 h 127"/>
                  <a:gd name="T92" fmla="*/ 35 w 82"/>
                  <a:gd name="T93" fmla="*/ 39 h 127"/>
                  <a:gd name="T94" fmla="*/ 31 w 82"/>
                  <a:gd name="T95" fmla="*/ 36 h 127"/>
                  <a:gd name="T96" fmla="*/ 30 w 82"/>
                  <a:gd name="T97" fmla="*/ 32 h 127"/>
                  <a:gd name="T98" fmla="*/ 26 w 82"/>
                  <a:gd name="T99" fmla="*/ 24 h 127"/>
                  <a:gd name="T100" fmla="*/ 25 w 82"/>
                  <a:gd name="T101" fmla="*/ 21 h 127"/>
                  <a:gd name="T102" fmla="*/ 15 w 82"/>
                  <a:gd name="T103" fmla="*/ 15 h 127"/>
                  <a:gd name="T104" fmla="*/ 13 w 82"/>
                  <a:gd name="T105" fmla="*/ 13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2" h="127">
                    <a:moveTo>
                      <a:pt x="1" y="12"/>
                    </a:moveTo>
                    <a:cubicBezTo>
                      <a:pt x="2" y="13"/>
                      <a:pt x="4" y="14"/>
                      <a:pt x="3" y="15"/>
                    </a:cubicBezTo>
                    <a:cubicBezTo>
                      <a:pt x="6" y="19"/>
                      <a:pt x="4" y="25"/>
                      <a:pt x="8" y="28"/>
                    </a:cubicBezTo>
                    <a:cubicBezTo>
                      <a:pt x="9" y="27"/>
                      <a:pt x="10" y="27"/>
                      <a:pt x="10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0" y="28"/>
                      <a:pt x="9" y="28"/>
                    </a:cubicBezTo>
                    <a:cubicBezTo>
                      <a:pt x="10" y="29"/>
                      <a:pt x="12" y="30"/>
                      <a:pt x="12" y="32"/>
                    </a:cubicBezTo>
                    <a:cubicBezTo>
                      <a:pt x="14" y="31"/>
                      <a:pt x="13" y="33"/>
                      <a:pt x="15" y="3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5" y="33"/>
                      <a:pt x="15" y="33"/>
                      <a:pt x="13" y="35"/>
                    </a:cubicBezTo>
                    <a:cubicBezTo>
                      <a:pt x="14" y="40"/>
                      <a:pt x="18" y="43"/>
                      <a:pt x="20" y="47"/>
                    </a:cubicBezTo>
                    <a:cubicBezTo>
                      <a:pt x="22" y="50"/>
                      <a:pt x="26" y="53"/>
                      <a:pt x="29" y="57"/>
                    </a:cubicBezTo>
                    <a:cubicBezTo>
                      <a:pt x="32" y="56"/>
                      <a:pt x="31" y="57"/>
                      <a:pt x="34" y="56"/>
                    </a:cubicBezTo>
                    <a:cubicBezTo>
                      <a:pt x="33" y="57"/>
                      <a:pt x="33" y="57"/>
                      <a:pt x="33" y="57"/>
                    </a:cubicBezTo>
                    <a:cubicBezTo>
                      <a:pt x="35" y="57"/>
                      <a:pt x="34" y="58"/>
                      <a:pt x="33" y="59"/>
                    </a:cubicBezTo>
                    <a:cubicBezTo>
                      <a:pt x="34" y="59"/>
                      <a:pt x="33" y="59"/>
                      <a:pt x="35" y="58"/>
                    </a:cubicBezTo>
                    <a:cubicBezTo>
                      <a:pt x="37" y="58"/>
                      <a:pt x="33" y="60"/>
                      <a:pt x="34" y="60"/>
                    </a:cubicBezTo>
                    <a:cubicBezTo>
                      <a:pt x="33" y="60"/>
                      <a:pt x="35" y="59"/>
                      <a:pt x="35" y="60"/>
                    </a:cubicBezTo>
                    <a:cubicBezTo>
                      <a:pt x="37" y="60"/>
                      <a:pt x="33" y="60"/>
                      <a:pt x="32" y="62"/>
                    </a:cubicBezTo>
                    <a:cubicBezTo>
                      <a:pt x="34" y="64"/>
                      <a:pt x="37" y="65"/>
                      <a:pt x="37" y="67"/>
                    </a:cubicBezTo>
                    <a:cubicBezTo>
                      <a:pt x="37" y="67"/>
                      <a:pt x="38" y="66"/>
                      <a:pt x="38" y="66"/>
                    </a:cubicBezTo>
                    <a:cubicBezTo>
                      <a:pt x="35" y="68"/>
                      <a:pt x="39" y="66"/>
                      <a:pt x="38" y="67"/>
                    </a:cubicBezTo>
                    <a:cubicBezTo>
                      <a:pt x="37" y="68"/>
                      <a:pt x="37" y="68"/>
                      <a:pt x="37" y="68"/>
                    </a:cubicBezTo>
                    <a:cubicBezTo>
                      <a:pt x="36" y="69"/>
                      <a:pt x="39" y="69"/>
                      <a:pt x="38" y="70"/>
                    </a:cubicBezTo>
                    <a:cubicBezTo>
                      <a:pt x="39" y="70"/>
                      <a:pt x="37" y="72"/>
                      <a:pt x="39" y="72"/>
                    </a:cubicBezTo>
                    <a:cubicBezTo>
                      <a:pt x="38" y="72"/>
                      <a:pt x="38" y="73"/>
                      <a:pt x="38" y="73"/>
                    </a:cubicBezTo>
                    <a:cubicBezTo>
                      <a:pt x="41" y="72"/>
                      <a:pt x="37" y="75"/>
                      <a:pt x="40" y="74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41" y="76"/>
                      <a:pt x="41" y="79"/>
                      <a:pt x="43" y="80"/>
                    </a:cubicBezTo>
                    <a:cubicBezTo>
                      <a:pt x="44" y="81"/>
                      <a:pt x="42" y="84"/>
                      <a:pt x="44" y="84"/>
                    </a:cubicBezTo>
                    <a:cubicBezTo>
                      <a:pt x="46" y="84"/>
                      <a:pt x="46" y="84"/>
                      <a:pt x="46" y="84"/>
                    </a:cubicBezTo>
                    <a:cubicBezTo>
                      <a:pt x="46" y="84"/>
                      <a:pt x="45" y="84"/>
                      <a:pt x="44" y="84"/>
                    </a:cubicBezTo>
                    <a:cubicBezTo>
                      <a:pt x="46" y="84"/>
                      <a:pt x="45" y="86"/>
                      <a:pt x="45" y="87"/>
                    </a:cubicBezTo>
                    <a:cubicBezTo>
                      <a:pt x="46" y="87"/>
                      <a:pt x="46" y="87"/>
                      <a:pt x="47" y="86"/>
                    </a:cubicBezTo>
                    <a:cubicBezTo>
                      <a:pt x="45" y="88"/>
                      <a:pt x="48" y="88"/>
                      <a:pt x="47" y="89"/>
                    </a:cubicBezTo>
                    <a:cubicBezTo>
                      <a:pt x="50" y="88"/>
                      <a:pt x="49" y="89"/>
                      <a:pt x="50" y="89"/>
                    </a:cubicBezTo>
                    <a:cubicBezTo>
                      <a:pt x="50" y="89"/>
                      <a:pt x="49" y="90"/>
                      <a:pt x="48" y="90"/>
                    </a:cubicBezTo>
                    <a:cubicBezTo>
                      <a:pt x="49" y="91"/>
                      <a:pt x="49" y="91"/>
                      <a:pt x="49" y="92"/>
                    </a:cubicBezTo>
                    <a:cubicBezTo>
                      <a:pt x="49" y="92"/>
                      <a:pt x="51" y="92"/>
                      <a:pt x="51" y="92"/>
                    </a:cubicBezTo>
                    <a:cubicBezTo>
                      <a:pt x="49" y="93"/>
                      <a:pt x="51" y="93"/>
                      <a:pt x="50" y="94"/>
                    </a:cubicBezTo>
                    <a:cubicBezTo>
                      <a:pt x="52" y="93"/>
                      <a:pt x="54" y="93"/>
                      <a:pt x="53" y="94"/>
                    </a:cubicBezTo>
                    <a:cubicBezTo>
                      <a:pt x="51" y="95"/>
                      <a:pt x="51" y="95"/>
                      <a:pt x="51" y="95"/>
                    </a:cubicBezTo>
                    <a:cubicBezTo>
                      <a:pt x="53" y="95"/>
                      <a:pt x="51" y="98"/>
                      <a:pt x="55" y="99"/>
                    </a:cubicBezTo>
                    <a:cubicBezTo>
                      <a:pt x="53" y="99"/>
                      <a:pt x="53" y="99"/>
                      <a:pt x="53" y="99"/>
                    </a:cubicBezTo>
                    <a:cubicBezTo>
                      <a:pt x="56" y="100"/>
                      <a:pt x="54" y="103"/>
                      <a:pt x="58" y="103"/>
                    </a:cubicBezTo>
                    <a:cubicBezTo>
                      <a:pt x="57" y="104"/>
                      <a:pt x="56" y="105"/>
                      <a:pt x="57" y="105"/>
                    </a:cubicBezTo>
                    <a:cubicBezTo>
                      <a:pt x="58" y="105"/>
                      <a:pt x="58" y="106"/>
                      <a:pt x="60" y="105"/>
                    </a:cubicBezTo>
                    <a:cubicBezTo>
                      <a:pt x="61" y="106"/>
                      <a:pt x="59" y="106"/>
                      <a:pt x="59" y="106"/>
                    </a:cubicBezTo>
                    <a:cubicBezTo>
                      <a:pt x="59" y="107"/>
                      <a:pt x="57" y="108"/>
                      <a:pt x="59" y="108"/>
                    </a:cubicBezTo>
                    <a:cubicBezTo>
                      <a:pt x="58" y="109"/>
                      <a:pt x="58" y="109"/>
                      <a:pt x="58" y="109"/>
                    </a:cubicBezTo>
                    <a:cubicBezTo>
                      <a:pt x="59" y="109"/>
                      <a:pt x="61" y="109"/>
                      <a:pt x="60" y="110"/>
                    </a:cubicBezTo>
                    <a:cubicBezTo>
                      <a:pt x="61" y="110"/>
                      <a:pt x="62" y="111"/>
                      <a:pt x="64" y="110"/>
                    </a:cubicBezTo>
                    <a:cubicBezTo>
                      <a:pt x="64" y="110"/>
                      <a:pt x="61" y="111"/>
                      <a:pt x="63" y="111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1" y="113"/>
                      <a:pt x="62" y="114"/>
                      <a:pt x="63" y="115"/>
                    </a:cubicBezTo>
                    <a:cubicBezTo>
                      <a:pt x="61" y="116"/>
                      <a:pt x="64" y="116"/>
                      <a:pt x="62" y="117"/>
                    </a:cubicBezTo>
                    <a:cubicBezTo>
                      <a:pt x="64" y="118"/>
                      <a:pt x="62" y="119"/>
                      <a:pt x="65" y="119"/>
                    </a:cubicBezTo>
                    <a:cubicBezTo>
                      <a:pt x="64" y="119"/>
                      <a:pt x="64" y="119"/>
                      <a:pt x="64" y="119"/>
                    </a:cubicBezTo>
                    <a:cubicBezTo>
                      <a:pt x="64" y="120"/>
                      <a:pt x="64" y="121"/>
                      <a:pt x="63" y="121"/>
                    </a:cubicBezTo>
                    <a:cubicBezTo>
                      <a:pt x="63" y="122"/>
                      <a:pt x="65" y="122"/>
                      <a:pt x="66" y="122"/>
                    </a:cubicBezTo>
                    <a:cubicBezTo>
                      <a:pt x="64" y="122"/>
                      <a:pt x="64" y="122"/>
                      <a:pt x="64" y="122"/>
                    </a:cubicBezTo>
                    <a:cubicBezTo>
                      <a:pt x="65" y="123"/>
                      <a:pt x="67" y="123"/>
                      <a:pt x="69" y="123"/>
                    </a:cubicBezTo>
                    <a:cubicBezTo>
                      <a:pt x="68" y="123"/>
                      <a:pt x="69" y="123"/>
                      <a:pt x="68" y="124"/>
                    </a:cubicBezTo>
                    <a:cubicBezTo>
                      <a:pt x="67" y="123"/>
                      <a:pt x="66" y="123"/>
                      <a:pt x="64" y="123"/>
                    </a:cubicBezTo>
                    <a:cubicBezTo>
                      <a:pt x="63" y="123"/>
                      <a:pt x="67" y="124"/>
                      <a:pt x="65" y="124"/>
                    </a:cubicBezTo>
                    <a:cubicBezTo>
                      <a:pt x="64" y="125"/>
                      <a:pt x="65" y="125"/>
                      <a:pt x="67" y="125"/>
                    </a:cubicBezTo>
                    <a:cubicBezTo>
                      <a:pt x="66" y="125"/>
                      <a:pt x="66" y="125"/>
                      <a:pt x="65" y="125"/>
                    </a:cubicBezTo>
                    <a:cubicBezTo>
                      <a:pt x="65" y="126"/>
                      <a:pt x="65" y="126"/>
                      <a:pt x="66" y="126"/>
                    </a:cubicBezTo>
                    <a:cubicBezTo>
                      <a:pt x="66" y="126"/>
                      <a:pt x="66" y="126"/>
                      <a:pt x="66" y="126"/>
                    </a:cubicBezTo>
                    <a:cubicBezTo>
                      <a:pt x="67" y="126"/>
                      <a:pt x="67" y="126"/>
                      <a:pt x="69" y="126"/>
                    </a:cubicBezTo>
                    <a:cubicBezTo>
                      <a:pt x="69" y="126"/>
                      <a:pt x="68" y="126"/>
                      <a:pt x="69" y="126"/>
                    </a:cubicBezTo>
                    <a:cubicBezTo>
                      <a:pt x="70" y="126"/>
                      <a:pt x="71" y="126"/>
                      <a:pt x="69" y="126"/>
                    </a:cubicBezTo>
                    <a:cubicBezTo>
                      <a:pt x="68" y="127"/>
                      <a:pt x="67" y="126"/>
                      <a:pt x="66" y="126"/>
                    </a:cubicBezTo>
                    <a:cubicBezTo>
                      <a:pt x="70" y="127"/>
                      <a:pt x="70" y="127"/>
                      <a:pt x="70" y="127"/>
                    </a:cubicBezTo>
                    <a:cubicBezTo>
                      <a:pt x="69" y="127"/>
                      <a:pt x="69" y="127"/>
                      <a:pt x="71" y="127"/>
                    </a:cubicBezTo>
                    <a:cubicBezTo>
                      <a:pt x="70" y="126"/>
                      <a:pt x="70" y="126"/>
                      <a:pt x="70" y="126"/>
                    </a:cubicBezTo>
                    <a:cubicBezTo>
                      <a:pt x="72" y="126"/>
                      <a:pt x="72" y="126"/>
                      <a:pt x="72" y="126"/>
                    </a:cubicBezTo>
                    <a:cubicBezTo>
                      <a:pt x="71" y="126"/>
                      <a:pt x="72" y="125"/>
                      <a:pt x="71" y="125"/>
                    </a:cubicBezTo>
                    <a:cubicBezTo>
                      <a:pt x="70" y="125"/>
                      <a:pt x="70" y="125"/>
                      <a:pt x="70" y="125"/>
                    </a:cubicBezTo>
                    <a:cubicBezTo>
                      <a:pt x="69" y="125"/>
                      <a:pt x="67" y="124"/>
                      <a:pt x="69" y="124"/>
                    </a:cubicBezTo>
                    <a:cubicBezTo>
                      <a:pt x="71" y="124"/>
                      <a:pt x="71" y="124"/>
                      <a:pt x="71" y="124"/>
                    </a:cubicBezTo>
                    <a:cubicBezTo>
                      <a:pt x="71" y="124"/>
                      <a:pt x="70" y="124"/>
                      <a:pt x="71" y="123"/>
                    </a:cubicBezTo>
                    <a:cubicBezTo>
                      <a:pt x="73" y="123"/>
                      <a:pt x="73" y="123"/>
                      <a:pt x="73" y="123"/>
                    </a:cubicBezTo>
                    <a:cubicBezTo>
                      <a:pt x="70" y="124"/>
                      <a:pt x="72" y="122"/>
                      <a:pt x="71" y="122"/>
                    </a:cubicBezTo>
                    <a:cubicBezTo>
                      <a:pt x="72" y="122"/>
                      <a:pt x="72" y="122"/>
                      <a:pt x="72" y="122"/>
                    </a:cubicBezTo>
                    <a:cubicBezTo>
                      <a:pt x="73" y="122"/>
                      <a:pt x="70" y="123"/>
                      <a:pt x="70" y="122"/>
                    </a:cubicBezTo>
                    <a:cubicBezTo>
                      <a:pt x="71" y="122"/>
                      <a:pt x="73" y="122"/>
                      <a:pt x="74" y="121"/>
                    </a:cubicBezTo>
                    <a:cubicBezTo>
                      <a:pt x="74" y="121"/>
                      <a:pt x="72" y="120"/>
                      <a:pt x="74" y="119"/>
                    </a:cubicBezTo>
                    <a:cubicBezTo>
                      <a:pt x="73" y="118"/>
                      <a:pt x="72" y="118"/>
                      <a:pt x="71" y="118"/>
                    </a:cubicBezTo>
                    <a:cubicBezTo>
                      <a:pt x="71" y="117"/>
                      <a:pt x="74" y="117"/>
                      <a:pt x="73" y="117"/>
                    </a:cubicBezTo>
                    <a:cubicBezTo>
                      <a:pt x="74" y="117"/>
                      <a:pt x="75" y="117"/>
                      <a:pt x="75" y="116"/>
                    </a:cubicBezTo>
                    <a:cubicBezTo>
                      <a:pt x="74" y="116"/>
                      <a:pt x="75" y="115"/>
                      <a:pt x="73" y="116"/>
                    </a:cubicBezTo>
                    <a:cubicBezTo>
                      <a:pt x="74" y="115"/>
                      <a:pt x="74" y="114"/>
                      <a:pt x="73" y="114"/>
                    </a:cubicBezTo>
                    <a:cubicBezTo>
                      <a:pt x="73" y="114"/>
                      <a:pt x="75" y="114"/>
                      <a:pt x="76" y="113"/>
                    </a:cubicBezTo>
                    <a:cubicBezTo>
                      <a:pt x="74" y="113"/>
                      <a:pt x="73" y="113"/>
                      <a:pt x="73" y="112"/>
                    </a:cubicBezTo>
                    <a:cubicBezTo>
                      <a:pt x="72" y="112"/>
                      <a:pt x="72" y="113"/>
                      <a:pt x="70" y="113"/>
                    </a:cubicBezTo>
                    <a:cubicBezTo>
                      <a:pt x="70" y="113"/>
                      <a:pt x="69" y="113"/>
                      <a:pt x="69" y="113"/>
                    </a:cubicBezTo>
                    <a:cubicBezTo>
                      <a:pt x="71" y="112"/>
                      <a:pt x="74" y="112"/>
                      <a:pt x="74" y="111"/>
                    </a:cubicBezTo>
                    <a:cubicBezTo>
                      <a:pt x="77" y="111"/>
                      <a:pt x="73" y="112"/>
                      <a:pt x="76" y="111"/>
                    </a:cubicBezTo>
                    <a:cubicBezTo>
                      <a:pt x="78" y="111"/>
                      <a:pt x="79" y="112"/>
                      <a:pt x="77" y="113"/>
                    </a:cubicBezTo>
                    <a:cubicBezTo>
                      <a:pt x="80" y="113"/>
                      <a:pt x="78" y="112"/>
                      <a:pt x="80" y="112"/>
                    </a:cubicBezTo>
                    <a:cubicBezTo>
                      <a:pt x="80" y="111"/>
                      <a:pt x="78" y="111"/>
                      <a:pt x="78" y="111"/>
                    </a:cubicBezTo>
                    <a:cubicBezTo>
                      <a:pt x="77" y="111"/>
                      <a:pt x="77" y="111"/>
                      <a:pt x="76" y="111"/>
                    </a:cubicBezTo>
                    <a:cubicBezTo>
                      <a:pt x="73" y="111"/>
                      <a:pt x="77" y="110"/>
                      <a:pt x="77" y="110"/>
                    </a:cubicBezTo>
                    <a:cubicBezTo>
                      <a:pt x="78" y="110"/>
                      <a:pt x="78" y="110"/>
                      <a:pt x="78" y="110"/>
                    </a:cubicBezTo>
                    <a:cubicBezTo>
                      <a:pt x="79" y="109"/>
                      <a:pt x="77" y="110"/>
                      <a:pt x="77" y="109"/>
                    </a:cubicBezTo>
                    <a:cubicBezTo>
                      <a:pt x="80" y="108"/>
                      <a:pt x="78" y="110"/>
                      <a:pt x="80" y="109"/>
                    </a:cubicBezTo>
                    <a:cubicBezTo>
                      <a:pt x="82" y="109"/>
                      <a:pt x="82" y="109"/>
                      <a:pt x="82" y="109"/>
                    </a:cubicBezTo>
                    <a:cubicBezTo>
                      <a:pt x="82" y="108"/>
                      <a:pt x="79" y="109"/>
                      <a:pt x="80" y="108"/>
                    </a:cubicBezTo>
                    <a:cubicBezTo>
                      <a:pt x="81" y="108"/>
                      <a:pt x="81" y="108"/>
                      <a:pt x="81" y="108"/>
                    </a:cubicBezTo>
                    <a:cubicBezTo>
                      <a:pt x="80" y="108"/>
                      <a:pt x="80" y="108"/>
                      <a:pt x="80" y="108"/>
                    </a:cubicBezTo>
                    <a:cubicBezTo>
                      <a:pt x="79" y="108"/>
                      <a:pt x="77" y="108"/>
                      <a:pt x="77" y="109"/>
                    </a:cubicBezTo>
                    <a:cubicBezTo>
                      <a:pt x="74" y="109"/>
                      <a:pt x="77" y="109"/>
                      <a:pt x="76" y="108"/>
                    </a:cubicBezTo>
                    <a:cubicBezTo>
                      <a:pt x="74" y="108"/>
                      <a:pt x="76" y="108"/>
                      <a:pt x="75" y="109"/>
                    </a:cubicBezTo>
                    <a:cubicBezTo>
                      <a:pt x="73" y="109"/>
                      <a:pt x="73" y="109"/>
                      <a:pt x="73" y="108"/>
                    </a:cubicBezTo>
                    <a:cubicBezTo>
                      <a:pt x="72" y="108"/>
                      <a:pt x="74" y="108"/>
                      <a:pt x="75" y="107"/>
                    </a:cubicBezTo>
                    <a:cubicBezTo>
                      <a:pt x="76" y="107"/>
                      <a:pt x="76" y="108"/>
                      <a:pt x="75" y="108"/>
                    </a:cubicBezTo>
                    <a:cubicBezTo>
                      <a:pt x="77" y="108"/>
                      <a:pt x="79" y="107"/>
                      <a:pt x="80" y="107"/>
                    </a:cubicBezTo>
                    <a:cubicBezTo>
                      <a:pt x="81" y="106"/>
                      <a:pt x="79" y="107"/>
                      <a:pt x="78" y="107"/>
                    </a:cubicBezTo>
                    <a:cubicBezTo>
                      <a:pt x="78" y="107"/>
                      <a:pt x="76" y="107"/>
                      <a:pt x="76" y="107"/>
                    </a:cubicBezTo>
                    <a:cubicBezTo>
                      <a:pt x="71" y="107"/>
                      <a:pt x="79" y="106"/>
                      <a:pt x="78" y="105"/>
                    </a:cubicBezTo>
                    <a:cubicBezTo>
                      <a:pt x="75" y="106"/>
                      <a:pt x="74" y="105"/>
                      <a:pt x="70" y="107"/>
                    </a:cubicBezTo>
                    <a:cubicBezTo>
                      <a:pt x="70" y="107"/>
                      <a:pt x="69" y="107"/>
                      <a:pt x="69" y="106"/>
                    </a:cubicBezTo>
                    <a:cubicBezTo>
                      <a:pt x="71" y="106"/>
                      <a:pt x="71" y="106"/>
                      <a:pt x="73" y="105"/>
                    </a:cubicBezTo>
                    <a:cubicBezTo>
                      <a:pt x="73" y="105"/>
                      <a:pt x="73" y="105"/>
                      <a:pt x="73" y="105"/>
                    </a:cubicBezTo>
                    <a:cubicBezTo>
                      <a:pt x="75" y="105"/>
                      <a:pt x="75" y="105"/>
                      <a:pt x="75" y="105"/>
                    </a:cubicBezTo>
                    <a:cubicBezTo>
                      <a:pt x="79" y="103"/>
                      <a:pt x="79" y="103"/>
                      <a:pt x="79" y="103"/>
                    </a:cubicBezTo>
                    <a:cubicBezTo>
                      <a:pt x="78" y="103"/>
                      <a:pt x="77" y="104"/>
                      <a:pt x="76" y="103"/>
                    </a:cubicBezTo>
                    <a:cubicBezTo>
                      <a:pt x="77" y="103"/>
                      <a:pt x="78" y="103"/>
                      <a:pt x="78" y="102"/>
                    </a:cubicBezTo>
                    <a:cubicBezTo>
                      <a:pt x="77" y="103"/>
                      <a:pt x="75" y="103"/>
                      <a:pt x="75" y="103"/>
                    </a:cubicBezTo>
                    <a:cubicBezTo>
                      <a:pt x="74" y="103"/>
                      <a:pt x="76" y="102"/>
                      <a:pt x="77" y="102"/>
                    </a:cubicBezTo>
                    <a:cubicBezTo>
                      <a:pt x="79" y="102"/>
                      <a:pt x="79" y="102"/>
                      <a:pt x="79" y="102"/>
                    </a:cubicBezTo>
                    <a:cubicBezTo>
                      <a:pt x="77" y="102"/>
                      <a:pt x="79" y="101"/>
                      <a:pt x="79" y="101"/>
                    </a:cubicBezTo>
                    <a:cubicBezTo>
                      <a:pt x="77" y="101"/>
                      <a:pt x="76" y="102"/>
                      <a:pt x="74" y="102"/>
                    </a:cubicBezTo>
                    <a:cubicBezTo>
                      <a:pt x="74" y="102"/>
                      <a:pt x="75" y="101"/>
                      <a:pt x="75" y="101"/>
                    </a:cubicBezTo>
                    <a:cubicBezTo>
                      <a:pt x="76" y="101"/>
                      <a:pt x="76" y="101"/>
                      <a:pt x="76" y="101"/>
                    </a:cubicBezTo>
                    <a:cubicBezTo>
                      <a:pt x="76" y="101"/>
                      <a:pt x="79" y="100"/>
                      <a:pt x="78" y="100"/>
                    </a:cubicBezTo>
                    <a:cubicBezTo>
                      <a:pt x="77" y="100"/>
                      <a:pt x="77" y="100"/>
                      <a:pt x="77" y="100"/>
                    </a:cubicBezTo>
                    <a:cubicBezTo>
                      <a:pt x="77" y="100"/>
                      <a:pt x="78" y="100"/>
                      <a:pt x="78" y="100"/>
                    </a:cubicBezTo>
                    <a:cubicBezTo>
                      <a:pt x="77" y="100"/>
                      <a:pt x="77" y="99"/>
                      <a:pt x="77" y="99"/>
                    </a:cubicBezTo>
                    <a:cubicBezTo>
                      <a:pt x="78" y="99"/>
                      <a:pt x="78" y="99"/>
                      <a:pt x="78" y="99"/>
                    </a:cubicBezTo>
                    <a:cubicBezTo>
                      <a:pt x="77" y="99"/>
                      <a:pt x="75" y="99"/>
                      <a:pt x="76" y="99"/>
                    </a:cubicBezTo>
                    <a:cubicBezTo>
                      <a:pt x="74" y="100"/>
                      <a:pt x="77" y="99"/>
                      <a:pt x="76" y="100"/>
                    </a:cubicBezTo>
                    <a:cubicBezTo>
                      <a:pt x="74" y="100"/>
                      <a:pt x="74" y="100"/>
                      <a:pt x="73" y="100"/>
                    </a:cubicBezTo>
                    <a:cubicBezTo>
                      <a:pt x="76" y="99"/>
                      <a:pt x="73" y="99"/>
                      <a:pt x="73" y="99"/>
                    </a:cubicBezTo>
                    <a:cubicBezTo>
                      <a:pt x="74" y="98"/>
                      <a:pt x="75" y="98"/>
                      <a:pt x="75" y="98"/>
                    </a:cubicBezTo>
                    <a:cubicBezTo>
                      <a:pt x="73" y="98"/>
                      <a:pt x="73" y="98"/>
                      <a:pt x="73" y="98"/>
                    </a:cubicBezTo>
                    <a:cubicBezTo>
                      <a:pt x="77" y="97"/>
                      <a:pt x="73" y="98"/>
                      <a:pt x="73" y="97"/>
                    </a:cubicBezTo>
                    <a:cubicBezTo>
                      <a:pt x="75" y="97"/>
                      <a:pt x="76" y="96"/>
                      <a:pt x="76" y="96"/>
                    </a:cubicBezTo>
                    <a:cubicBezTo>
                      <a:pt x="74" y="97"/>
                      <a:pt x="73" y="97"/>
                      <a:pt x="71" y="97"/>
                    </a:cubicBezTo>
                    <a:cubicBezTo>
                      <a:pt x="72" y="96"/>
                      <a:pt x="75" y="96"/>
                      <a:pt x="76" y="96"/>
                    </a:cubicBezTo>
                    <a:cubicBezTo>
                      <a:pt x="74" y="96"/>
                      <a:pt x="77" y="94"/>
                      <a:pt x="75" y="95"/>
                    </a:cubicBezTo>
                    <a:cubicBezTo>
                      <a:pt x="74" y="96"/>
                      <a:pt x="73" y="96"/>
                      <a:pt x="72" y="96"/>
                    </a:cubicBezTo>
                    <a:cubicBezTo>
                      <a:pt x="72" y="95"/>
                      <a:pt x="73" y="96"/>
                      <a:pt x="74" y="95"/>
                    </a:cubicBezTo>
                    <a:cubicBezTo>
                      <a:pt x="74" y="95"/>
                      <a:pt x="72" y="95"/>
                      <a:pt x="71" y="96"/>
                    </a:cubicBezTo>
                    <a:cubicBezTo>
                      <a:pt x="71" y="95"/>
                      <a:pt x="69" y="96"/>
                      <a:pt x="70" y="95"/>
                    </a:cubicBezTo>
                    <a:cubicBezTo>
                      <a:pt x="72" y="94"/>
                      <a:pt x="71" y="95"/>
                      <a:pt x="72" y="95"/>
                    </a:cubicBezTo>
                    <a:cubicBezTo>
                      <a:pt x="72" y="94"/>
                      <a:pt x="68" y="96"/>
                      <a:pt x="68" y="95"/>
                    </a:cubicBezTo>
                    <a:cubicBezTo>
                      <a:pt x="67" y="96"/>
                      <a:pt x="64" y="97"/>
                      <a:pt x="63" y="97"/>
                    </a:cubicBezTo>
                    <a:cubicBezTo>
                      <a:pt x="63" y="96"/>
                      <a:pt x="64" y="97"/>
                      <a:pt x="66" y="96"/>
                    </a:cubicBezTo>
                    <a:cubicBezTo>
                      <a:pt x="65" y="95"/>
                      <a:pt x="65" y="95"/>
                      <a:pt x="65" y="95"/>
                    </a:cubicBezTo>
                    <a:cubicBezTo>
                      <a:pt x="68" y="94"/>
                      <a:pt x="70" y="95"/>
                      <a:pt x="72" y="93"/>
                    </a:cubicBezTo>
                    <a:cubicBezTo>
                      <a:pt x="71" y="93"/>
                      <a:pt x="71" y="93"/>
                      <a:pt x="71" y="93"/>
                    </a:cubicBezTo>
                    <a:cubicBezTo>
                      <a:pt x="72" y="93"/>
                      <a:pt x="74" y="93"/>
                      <a:pt x="74" y="92"/>
                    </a:cubicBezTo>
                    <a:cubicBezTo>
                      <a:pt x="72" y="93"/>
                      <a:pt x="74" y="92"/>
                      <a:pt x="73" y="92"/>
                    </a:cubicBezTo>
                    <a:cubicBezTo>
                      <a:pt x="71" y="92"/>
                      <a:pt x="74" y="92"/>
                      <a:pt x="72" y="92"/>
                    </a:cubicBezTo>
                    <a:cubicBezTo>
                      <a:pt x="72" y="92"/>
                      <a:pt x="69" y="93"/>
                      <a:pt x="70" y="92"/>
                    </a:cubicBezTo>
                    <a:cubicBezTo>
                      <a:pt x="73" y="91"/>
                      <a:pt x="73" y="91"/>
                      <a:pt x="73" y="91"/>
                    </a:cubicBezTo>
                    <a:cubicBezTo>
                      <a:pt x="74" y="91"/>
                      <a:pt x="71" y="92"/>
                      <a:pt x="72" y="91"/>
                    </a:cubicBezTo>
                    <a:cubicBezTo>
                      <a:pt x="73" y="91"/>
                      <a:pt x="73" y="91"/>
                      <a:pt x="73" y="91"/>
                    </a:cubicBezTo>
                    <a:cubicBezTo>
                      <a:pt x="72" y="89"/>
                      <a:pt x="72" y="88"/>
                      <a:pt x="67" y="88"/>
                    </a:cubicBezTo>
                    <a:cubicBezTo>
                      <a:pt x="69" y="87"/>
                      <a:pt x="69" y="87"/>
                      <a:pt x="70" y="86"/>
                    </a:cubicBezTo>
                    <a:cubicBezTo>
                      <a:pt x="69" y="86"/>
                      <a:pt x="68" y="86"/>
                      <a:pt x="68" y="86"/>
                    </a:cubicBezTo>
                    <a:cubicBezTo>
                      <a:pt x="69" y="85"/>
                      <a:pt x="69" y="85"/>
                      <a:pt x="69" y="85"/>
                    </a:cubicBezTo>
                    <a:cubicBezTo>
                      <a:pt x="70" y="84"/>
                      <a:pt x="68" y="85"/>
                      <a:pt x="67" y="85"/>
                    </a:cubicBezTo>
                    <a:cubicBezTo>
                      <a:pt x="68" y="84"/>
                      <a:pt x="68" y="84"/>
                      <a:pt x="68" y="84"/>
                    </a:cubicBezTo>
                    <a:cubicBezTo>
                      <a:pt x="69" y="83"/>
                      <a:pt x="67" y="84"/>
                      <a:pt x="67" y="84"/>
                    </a:cubicBezTo>
                    <a:cubicBezTo>
                      <a:pt x="68" y="84"/>
                      <a:pt x="68" y="84"/>
                      <a:pt x="68" y="84"/>
                    </a:cubicBezTo>
                    <a:cubicBezTo>
                      <a:pt x="67" y="84"/>
                      <a:pt x="67" y="84"/>
                      <a:pt x="67" y="84"/>
                    </a:cubicBezTo>
                    <a:cubicBezTo>
                      <a:pt x="66" y="84"/>
                      <a:pt x="66" y="83"/>
                      <a:pt x="68" y="83"/>
                    </a:cubicBezTo>
                    <a:cubicBezTo>
                      <a:pt x="67" y="83"/>
                      <a:pt x="67" y="83"/>
                      <a:pt x="67" y="83"/>
                    </a:cubicBezTo>
                    <a:cubicBezTo>
                      <a:pt x="68" y="82"/>
                      <a:pt x="67" y="81"/>
                      <a:pt x="66" y="81"/>
                    </a:cubicBezTo>
                    <a:cubicBezTo>
                      <a:pt x="66" y="82"/>
                      <a:pt x="65" y="82"/>
                      <a:pt x="64" y="82"/>
                    </a:cubicBezTo>
                    <a:cubicBezTo>
                      <a:pt x="62" y="83"/>
                      <a:pt x="64" y="82"/>
                      <a:pt x="63" y="82"/>
                    </a:cubicBezTo>
                    <a:cubicBezTo>
                      <a:pt x="64" y="82"/>
                      <a:pt x="64" y="81"/>
                      <a:pt x="65" y="81"/>
                    </a:cubicBezTo>
                    <a:cubicBezTo>
                      <a:pt x="68" y="79"/>
                      <a:pt x="65" y="79"/>
                      <a:pt x="65" y="78"/>
                    </a:cubicBezTo>
                    <a:cubicBezTo>
                      <a:pt x="64" y="78"/>
                      <a:pt x="64" y="78"/>
                      <a:pt x="64" y="78"/>
                    </a:cubicBezTo>
                    <a:cubicBezTo>
                      <a:pt x="66" y="77"/>
                      <a:pt x="63" y="77"/>
                      <a:pt x="64" y="76"/>
                    </a:cubicBezTo>
                    <a:cubicBezTo>
                      <a:pt x="63" y="76"/>
                      <a:pt x="60" y="77"/>
                      <a:pt x="60" y="77"/>
                    </a:cubicBezTo>
                    <a:cubicBezTo>
                      <a:pt x="58" y="78"/>
                      <a:pt x="62" y="76"/>
                      <a:pt x="63" y="75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1" y="75"/>
                      <a:pt x="60" y="75"/>
                      <a:pt x="61" y="74"/>
                    </a:cubicBezTo>
                    <a:cubicBezTo>
                      <a:pt x="61" y="74"/>
                      <a:pt x="61" y="74"/>
                      <a:pt x="61" y="74"/>
                    </a:cubicBezTo>
                    <a:cubicBezTo>
                      <a:pt x="61" y="74"/>
                      <a:pt x="62" y="73"/>
                      <a:pt x="62" y="73"/>
                    </a:cubicBezTo>
                    <a:cubicBezTo>
                      <a:pt x="60" y="74"/>
                      <a:pt x="61" y="72"/>
                      <a:pt x="59" y="73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59" y="73"/>
                      <a:pt x="59" y="73"/>
                      <a:pt x="59" y="73"/>
                    </a:cubicBezTo>
                    <a:cubicBezTo>
                      <a:pt x="59" y="73"/>
                      <a:pt x="59" y="73"/>
                      <a:pt x="59" y="73"/>
                    </a:cubicBezTo>
                    <a:cubicBezTo>
                      <a:pt x="61" y="72"/>
                      <a:pt x="61" y="72"/>
                      <a:pt x="61" y="72"/>
                    </a:cubicBezTo>
                    <a:cubicBezTo>
                      <a:pt x="62" y="71"/>
                      <a:pt x="60" y="72"/>
                      <a:pt x="59" y="73"/>
                    </a:cubicBezTo>
                    <a:cubicBezTo>
                      <a:pt x="57" y="73"/>
                      <a:pt x="59" y="72"/>
                      <a:pt x="59" y="72"/>
                    </a:cubicBezTo>
                    <a:cubicBezTo>
                      <a:pt x="60" y="71"/>
                      <a:pt x="59" y="72"/>
                      <a:pt x="59" y="72"/>
                    </a:cubicBezTo>
                    <a:cubicBezTo>
                      <a:pt x="61" y="72"/>
                      <a:pt x="60" y="72"/>
                      <a:pt x="61" y="71"/>
                    </a:cubicBezTo>
                    <a:cubicBezTo>
                      <a:pt x="61" y="71"/>
                      <a:pt x="59" y="72"/>
                      <a:pt x="59" y="72"/>
                    </a:cubicBezTo>
                    <a:cubicBezTo>
                      <a:pt x="59" y="71"/>
                      <a:pt x="58" y="71"/>
                      <a:pt x="60" y="70"/>
                    </a:cubicBezTo>
                    <a:cubicBezTo>
                      <a:pt x="59" y="71"/>
                      <a:pt x="59" y="70"/>
                      <a:pt x="58" y="70"/>
                    </a:cubicBezTo>
                    <a:cubicBezTo>
                      <a:pt x="58" y="71"/>
                      <a:pt x="58" y="71"/>
                      <a:pt x="57" y="72"/>
                    </a:cubicBezTo>
                    <a:cubicBezTo>
                      <a:pt x="57" y="72"/>
                      <a:pt x="56" y="72"/>
                      <a:pt x="57" y="71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57" y="71"/>
                      <a:pt x="57" y="71"/>
                      <a:pt x="56" y="72"/>
                    </a:cubicBezTo>
                    <a:cubicBezTo>
                      <a:pt x="58" y="70"/>
                      <a:pt x="58" y="70"/>
                      <a:pt x="58" y="70"/>
                    </a:cubicBezTo>
                    <a:cubicBezTo>
                      <a:pt x="56" y="71"/>
                      <a:pt x="56" y="70"/>
                      <a:pt x="56" y="70"/>
                    </a:cubicBezTo>
                    <a:cubicBezTo>
                      <a:pt x="57" y="69"/>
                      <a:pt x="59" y="69"/>
                      <a:pt x="59" y="68"/>
                    </a:cubicBezTo>
                    <a:cubicBezTo>
                      <a:pt x="58" y="68"/>
                      <a:pt x="58" y="68"/>
                      <a:pt x="58" y="68"/>
                    </a:cubicBezTo>
                    <a:cubicBezTo>
                      <a:pt x="57" y="68"/>
                      <a:pt x="58" y="68"/>
                      <a:pt x="59" y="68"/>
                    </a:cubicBezTo>
                    <a:cubicBezTo>
                      <a:pt x="59" y="66"/>
                      <a:pt x="54" y="69"/>
                      <a:pt x="55" y="68"/>
                    </a:cubicBezTo>
                    <a:cubicBezTo>
                      <a:pt x="57" y="67"/>
                      <a:pt x="57" y="67"/>
                      <a:pt x="57" y="66"/>
                    </a:cubicBezTo>
                    <a:cubicBezTo>
                      <a:pt x="56" y="67"/>
                      <a:pt x="56" y="67"/>
                      <a:pt x="56" y="67"/>
                    </a:cubicBezTo>
                    <a:cubicBezTo>
                      <a:pt x="55" y="67"/>
                      <a:pt x="58" y="66"/>
                      <a:pt x="56" y="67"/>
                    </a:cubicBezTo>
                    <a:cubicBezTo>
                      <a:pt x="55" y="68"/>
                      <a:pt x="56" y="67"/>
                      <a:pt x="55" y="67"/>
                    </a:cubicBezTo>
                    <a:cubicBezTo>
                      <a:pt x="59" y="65"/>
                      <a:pt x="55" y="65"/>
                      <a:pt x="57" y="63"/>
                    </a:cubicBezTo>
                    <a:cubicBezTo>
                      <a:pt x="54" y="64"/>
                      <a:pt x="56" y="63"/>
                      <a:pt x="55" y="63"/>
                    </a:cubicBezTo>
                    <a:cubicBezTo>
                      <a:pt x="57" y="62"/>
                      <a:pt x="54" y="63"/>
                      <a:pt x="55" y="62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54" y="62"/>
                      <a:pt x="49" y="64"/>
                      <a:pt x="52" y="63"/>
                    </a:cubicBezTo>
                    <a:cubicBezTo>
                      <a:pt x="52" y="62"/>
                      <a:pt x="54" y="62"/>
                      <a:pt x="54" y="62"/>
                    </a:cubicBezTo>
                    <a:cubicBezTo>
                      <a:pt x="56" y="60"/>
                      <a:pt x="51" y="62"/>
                      <a:pt x="54" y="60"/>
                    </a:cubicBezTo>
                    <a:cubicBezTo>
                      <a:pt x="53" y="60"/>
                      <a:pt x="52" y="61"/>
                      <a:pt x="51" y="61"/>
                    </a:cubicBezTo>
                    <a:cubicBezTo>
                      <a:pt x="52" y="61"/>
                      <a:pt x="52" y="59"/>
                      <a:pt x="53" y="59"/>
                    </a:cubicBezTo>
                    <a:cubicBezTo>
                      <a:pt x="52" y="59"/>
                      <a:pt x="52" y="60"/>
                      <a:pt x="52" y="59"/>
                    </a:cubicBezTo>
                    <a:cubicBezTo>
                      <a:pt x="53" y="59"/>
                      <a:pt x="53" y="59"/>
                      <a:pt x="53" y="59"/>
                    </a:cubicBezTo>
                    <a:cubicBezTo>
                      <a:pt x="54" y="58"/>
                      <a:pt x="52" y="58"/>
                      <a:pt x="51" y="58"/>
                    </a:cubicBezTo>
                    <a:cubicBezTo>
                      <a:pt x="53" y="57"/>
                      <a:pt x="52" y="57"/>
                      <a:pt x="52" y="56"/>
                    </a:cubicBezTo>
                    <a:cubicBezTo>
                      <a:pt x="50" y="57"/>
                      <a:pt x="53" y="55"/>
                      <a:pt x="50" y="56"/>
                    </a:cubicBezTo>
                    <a:cubicBezTo>
                      <a:pt x="51" y="56"/>
                      <a:pt x="51" y="56"/>
                      <a:pt x="51" y="56"/>
                    </a:cubicBezTo>
                    <a:cubicBezTo>
                      <a:pt x="50" y="56"/>
                      <a:pt x="48" y="57"/>
                      <a:pt x="48" y="57"/>
                    </a:cubicBezTo>
                    <a:cubicBezTo>
                      <a:pt x="50" y="56"/>
                      <a:pt x="50" y="56"/>
                      <a:pt x="50" y="56"/>
                    </a:cubicBezTo>
                    <a:cubicBezTo>
                      <a:pt x="52" y="54"/>
                      <a:pt x="50" y="55"/>
                      <a:pt x="51" y="54"/>
                    </a:cubicBezTo>
                    <a:cubicBezTo>
                      <a:pt x="49" y="55"/>
                      <a:pt x="51" y="54"/>
                      <a:pt x="49" y="55"/>
                    </a:cubicBezTo>
                    <a:cubicBezTo>
                      <a:pt x="49" y="55"/>
                      <a:pt x="49" y="55"/>
                      <a:pt x="49" y="55"/>
                    </a:cubicBezTo>
                    <a:cubicBezTo>
                      <a:pt x="48" y="55"/>
                      <a:pt x="48" y="55"/>
                      <a:pt x="47" y="55"/>
                    </a:cubicBezTo>
                    <a:cubicBezTo>
                      <a:pt x="47" y="55"/>
                      <a:pt x="49" y="54"/>
                      <a:pt x="49" y="54"/>
                    </a:cubicBezTo>
                    <a:cubicBezTo>
                      <a:pt x="50" y="53"/>
                      <a:pt x="49" y="53"/>
                      <a:pt x="49" y="53"/>
                    </a:cubicBezTo>
                    <a:cubicBezTo>
                      <a:pt x="49" y="53"/>
                      <a:pt x="49" y="53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3"/>
                      <a:pt x="49" y="53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50" y="51"/>
                      <a:pt x="50" y="51"/>
                      <a:pt x="50" y="51"/>
                    </a:cubicBezTo>
                    <a:cubicBezTo>
                      <a:pt x="50" y="51"/>
                      <a:pt x="48" y="52"/>
                      <a:pt x="48" y="52"/>
                    </a:cubicBezTo>
                    <a:cubicBezTo>
                      <a:pt x="49" y="50"/>
                      <a:pt x="46" y="50"/>
                      <a:pt x="46" y="50"/>
                    </a:cubicBezTo>
                    <a:cubicBezTo>
                      <a:pt x="46" y="50"/>
                      <a:pt x="47" y="50"/>
                      <a:pt x="46" y="50"/>
                    </a:cubicBezTo>
                    <a:cubicBezTo>
                      <a:pt x="46" y="50"/>
                      <a:pt x="44" y="50"/>
                      <a:pt x="45" y="50"/>
                    </a:cubicBezTo>
                    <a:cubicBezTo>
                      <a:pt x="45" y="50"/>
                      <a:pt x="46" y="49"/>
                      <a:pt x="46" y="49"/>
                    </a:cubicBezTo>
                    <a:cubicBezTo>
                      <a:pt x="46" y="48"/>
                      <a:pt x="45" y="49"/>
                      <a:pt x="45" y="49"/>
                    </a:cubicBezTo>
                    <a:cubicBezTo>
                      <a:pt x="47" y="47"/>
                      <a:pt x="43" y="49"/>
                      <a:pt x="44" y="47"/>
                    </a:cubicBezTo>
                    <a:cubicBezTo>
                      <a:pt x="44" y="47"/>
                      <a:pt x="45" y="47"/>
                      <a:pt x="45" y="47"/>
                    </a:cubicBezTo>
                    <a:cubicBezTo>
                      <a:pt x="44" y="47"/>
                      <a:pt x="43" y="46"/>
                      <a:pt x="41" y="47"/>
                    </a:cubicBezTo>
                    <a:cubicBezTo>
                      <a:pt x="43" y="46"/>
                      <a:pt x="43" y="46"/>
                      <a:pt x="43" y="46"/>
                    </a:cubicBezTo>
                    <a:cubicBezTo>
                      <a:pt x="43" y="46"/>
                      <a:pt x="42" y="46"/>
                      <a:pt x="41" y="46"/>
                    </a:cubicBezTo>
                    <a:cubicBezTo>
                      <a:pt x="40" y="47"/>
                      <a:pt x="39" y="47"/>
                      <a:pt x="39" y="47"/>
                    </a:cubicBezTo>
                    <a:cubicBezTo>
                      <a:pt x="39" y="47"/>
                      <a:pt x="39" y="47"/>
                      <a:pt x="39" y="47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42" y="44"/>
                      <a:pt x="40" y="44"/>
                      <a:pt x="41" y="44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38" y="44"/>
                      <a:pt x="40" y="43"/>
                      <a:pt x="40" y="43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6" y="45"/>
                      <a:pt x="37" y="44"/>
                      <a:pt x="38" y="43"/>
                    </a:cubicBezTo>
                    <a:cubicBezTo>
                      <a:pt x="37" y="43"/>
                      <a:pt x="35" y="44"/>
                      <a:pt x="33" y="45"/>
                    </a:cubicBezTo>
                    <a:cubicBezTo>
                      <a:pt x="33" y="44"/>
                      <a:pt x="32" y="44"/>
                      <a:pt x="32" y="44"/>
                    </a:cubicBezTo>
                    <a:cubicBezTo>
                      <a:pt x="33" y="43"/>
                      <a:pt x="32" y="44"/>
                      <a:pt x="33" y="44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34" y="43"/>
                      <a:pt x="36" y="41"/>
                      <a:pt x="37" y="41"/>
                    </a:cubicBezTo>
                    <a:cubicBezTo>
                      <a:pt x="36" y="41"/>
                      <a:pt x="36" y="40"/>
                      <a:pt x="36" y="39"/>
                    </a:cubicBezTo>
                    <a:cubicBezTo>
                      <a:pt x="34" y="41"/>
                      <a:pt x="35" y="39"/>
                      <a:pt x="33" y="41"/>
                    </a:cubicBezTo>
                    <a:cubicBezTo>
                      <a:pt x="32" y="40"/>
                      <a:pt x="34" y="39"/>
                      <a:pt x="35" y="39"/>
                    </a:cubicBezTo>
                    <a:cubicBezTo>
                      <a:pt x="33" y="39"/>
                      <a:pt x="34" y="38"/>
                      <a:pt x="33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3" y="37"/>
                      <a:pt x="33" y="36"/>
                      <a:pt x="31" y="37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2" y="35"/>
                      <a:pt x="29" y="38"/>
                      <a:pt x="30" y="36"/>
                    </a:cubicBezTo>
                    <a:cubicBezTo>
                      <a:pt x="31" y="36"/>
                      <a:pt x="31" y="36"/>
                      <a:pt x="31" y="36"/>
                    </a:cubicBezTo>
                    <a:cubicBezTo>
                      <a:pt x="30" y="36"/>
                      <a:pt x="32" y="34"/>
                      <a:pt x="30" y="35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30" y="34"/>
                      <a:pt x="30" y="34"/>
                      <a:pt x="28" y="34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31" y="32"/>
                      <a:pt x="28" y="34"/>
                      <a:pt x="29" y="33"/>
                    </a:cubicBezTo>
                    <a:cubicBezTo>
                      <a:pt x="29" y="33"/>
                      <a:pt x="29" y="32"/>
                      <a:pt x="30" y="32"/>
                    </a:cubicBezTo>
                    <a:cubicBezTo>
                      <a:pt x="28" y="33"/>
                      <a:pt x="28" y="32"/>
                      <a:pt x="28" y="32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8" y="29"/>
                      <a:pt x="27" y="27"/>
                      <a:pt x="24" y="26"/>
                    </a:cubicBezTo>
                    <a:cubicBezTo>
                      <a:pt x="26" y="24"/>
                      <a:pt x="26" y="26"/>
                      <a:pt x="27" y="24"/>
                    </a:cubicBezTo>
                    <a:cubicBezTo>
                      <a:pt x="25" y="26"/>
                      <a:pt x="26" y="24"/>
                      <a:pt x="25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5" y="24"/>
                      <a:pt x="26" y="23"/>
                      <a:pt x="25" y="23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7" y="21"/>
                      <a:pt x="25" y="23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23" y="23"/>
                      <a:pt x="26" y="21"/>
                      <a:pt x="24" y="22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0"/>
                      <a:pt x="22" y="22"/>
                      <a:pt x="23" y="21"/>
                    </a:cubicBezTo>
                    <a:cubicBezTo>
                      <a:pt x="23" y="20"/>
                      <a:pt x="22" y="20"/>
                      <a:pt x="20" y="21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1" y="19"/>
                      <a:pt x="20" y="17"/>
                      <a:pt x="17" y="17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6" y="17"/>
                      <a:pt x="19" y="13"/>
                      <a:pt x="15" y="15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4" y="14"/>
                      <a:pt x="15" y="13"/>
                      <a:pt x="13" y="14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2" y="14"/>
                      <a:pt x="12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5" y="9"/>
                      <a:pt x="16" y="6"/>
                      <a:pt x="11" y="6"/>
                    </a:cubicBezTo>
                    <a:cubicBezTo>
                      <a:pt x="11" y="6"/>
                      <a:pt x="13" y="4"/>
                      <a:pt x="13" y="4"/>
                    </a:cubicBezTo>
                    <a:cubicBezTo>
                      <a:pt x="9" y="4"/>
                      <a:pt x="13" y="0"/>
                      <a:pt x="7" y="1"/>
                    </a:cubicBezTo>
                    <a:cubicBezTo>
                      <a:pt x="6" y="0"/>
                      <a:pt x="0" y="2"/>
                      <a:pt x="0" y="2"/>
                    </a:cubicBezTo>
                    <a:cubicBezTo>
                      <a:pt x="3" y="4"/>
                      <a:pt x="3" y="8"/>
                      <a:pt x="1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58" name="Freeform 128"/>
              <p:cNvSpPr>
                <a:spLocks/>
              </p:cNvSpPr>
              <p:nvPr/>
            </p:nvSpPr>
            <p:spPr bwMode="auto">
              <a:xfrm>
                <a:off x="6120" y="1641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59" name="Freeform 129"/>
              <p:cNvSpPr>
                <a:spLocks/>
              </p:cNvSpPr>
              <p:nvPr/>
            </p:nvSpPr>
            <p:spPr bwMode="auto">
              <a:xfrm>
                <a:off x="6033" y="1508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60" name="Freeform 130"/>
              <p:cNvSpPr>
                <a:spLocks/>
              </p:cNvSpPr>
              <p:nvPr/>
            </p:nvSpPr>
            <p:spPr bwMode="auto">
              <a:xfrm>
                <a:off x="6016" y="1492"/>
                <a:ext cx="5" cy="2"/>
              </a:xfrm>
              <a:custGeom>
                <a:avLst/>
                <a:gdLst>
                  <a:gd name="T0" fmla="*/ 5 w 5"/>
                  <a:gd name="T1" fmla="*/ 0 h 2"/>
                  <a:gd name="T2" fmla="*/ 5 w 5"/>
                  <a:gd name="T3" fmla="*/ 0 h 2"/>
                  <a:gd name="T4" fmla="*/ 0 w 5"/>
                  <a:gd name="T5" fmla="*/ 2 h 2"/>
                  <a:gd name="T6" fmla="*/ 5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lnTo>
                      <a:pt x="5" y="0"/>
                    </a:lnTo>
                    <a:lnTo>
                      <a:pt x="0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61" name="Freeform 131"/>
              <p:cNvSpPr>
                <a:spLocks/>
              </p:cNvSpPr>
              <p:nvPr/>
            </p:nvSpPr>
            <p:spPr bwMode="auto">
              <a:xfrm>
                <a:off x="6042" y="1506"/>
                <a:ext cx="5" cy="0"/>
              </a:xfrm>
              <a:custGeom>
                <a:avLst/>
                <a:gdLst>
                  <a:gd name="T0" fmla="*/ 2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62" name="Freeform 132"/>
              <p:cNvSpPr>
                <a:spLocks/>
              </p:cNvSpPr>
              <p:nvPr/>
            </p:nvSpPr>
            <p:spPr bwMode="auto">
              <a:xfrm>
                <a:off x="6094" y="169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63" name="Freeform 133"/>
              <p:cNvSpPr>
                <a:spLocks/>
              </p:cNvSpPr>
              <p:nvPr/>
            </p:nvSpPr>
            <p:spPr bwMode="auto">
              <a:xfrm>
                <a:off x="6045" y="1508"/>
                <a:ext cx="2" cy="3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64" name="Freeform 134"/>
              <p:cNvSpPr>
                <a:spLocks/>
              </p:cNvSpPr>
              <p:nvPr/>
            </p:nvSpPr>
            <p:spPr bwMode="auto">
              <a:xfrm>
                <a:off x="6035" y="1508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65" name="Freeform 135"/>
              <p:cNvSpPr>
                <a:spLocks/>
              </p:cNvSpPr>
              <p:nvPr/>
            </p:nvSpPr>
            <p:spPr bwMode="auto">
              <a:xfrm>
                <a:off x="6535" y="1518"/>
                <a:ext cx="12" cy="2"/>
              </a:xfrm>
              <a:custGeom>
                <a:avLst/>
                <a:gdLst>
                  <a:gd name="T0" fmla="*/ 1 w 5"/>
                  <a:gd name="T1" fmla="*/ 1 h 1"/>
                  <a:gd name="T2" fmla="*/ 0 w 5"/>
                  <a:gd name="T3" fmla="*/ 1 h 1"/>
                  <a:gd name="T4" fmla="*/ 2 w 5"/>
                  <a:gd name="T5" fmla="*/ 1 h 1"/>
                  <a:gd name="T6" fmla="*/ 3 w 5"/>
                  <a:gd name="T7" fmla="*/ 1 h 1"/>
                  <a:gd name="T8" fmla="*/ 5 w 5"/>
                  <a:gd name="T9" fmla="*/ 0 h 1"/>
                  <a:gd name="T10" fmla="*/ 1 w 5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">
                    <a:moveTo>
                      <a:pt x="1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1"/>
                      <a:pt x="4" y="1"/>
                      <a:pt x="3" y="1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4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66" name="Freeform 136"/>
              <p:cNvSpPr>
                <a:spLocks/>
              </p:cNvSpPr>
              <p:nvPr/>
            </p:nvSpPr>
            <p:spPr bwMode="auto">
              <a:xfrm>
                <a:off x="7185" y="1480"/>
                <a:ext cx="3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0"/>
                      <a:pt x="1" y="2"/>
                      <a:pt x="0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67" name="Freeform 137"/>
              <p:cNvSpPr>
                <a:spLocks/>
              </p:cNvSpPr>
              <p:nvPr/>
            </p:nvSpPr>
            <p:spPr bwMode="auto">
              <a:xfrm>
                <a:off x="7048" y="159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68" name="Freeform 138"/>
              <p:cNvSpPr>
                <a:spLocks/>
              </p:cNvSpPr>
              <p:nvPr/>
            </p:nvSpPr>
            <p:spPr bwMode="auto">
              <a:xfrm>
                <a:off x="7199" y="1475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69" name="Freeform 139"/>
              <p:cNvSpPr>
                <a:spLocks/>
              </p:cNvSpPr>
              <p:nvPr/>
            </p:nvSpPr>
            <p:spPr bwMode="auto">
              <a:xfrm>
                <a:off x="7202" y="1480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70" name="Freeform 140"/>
              <p:cNvSpPr>
                <a:spLocks/>
              </p:cNvSpPr>
              <p:nvPr/>
            </p:nvSpPr>
            <p:spPr bwMode="auto">
              <a:xfrm>
                <a:off x="7048" y="160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71" name="Freeform 141"/>
              <p:cNvSpPr>
                <a:spLocks/>
              </p:cNvSpPr>
              <p:nvPr/>
            </p:nvSpPr>
            <p:spPr bwMode="auto">
              <a:xfrm>
                <a:off x="7043" y="1593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72" name="Freeform 142"/>
              <p:cNvSpPr>
                <a:spLocks/>
              </p:cNvSpPr>
              <p:nvPr/>
            </p:nvSpPr>
            <p:spPr bwMode="auto">
              <a:xfrm>
                <a:off x="7048" y="1603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73" name="Freeform 143"/>
              <p:cNvSpPr>
                <a:spLocks/>
              </p:cNvSpPr>
              <p:nvPr/>
            </p:nvSpPr>
            <p:spPr bwMode="auto">
              <a:xfrm>
                <a:off x="7180" y="1487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74" name="Freeform 144"/>
              <p:cNvSpPr>
                <a:spLocks/>
              </p:cNvSpPr>
              <p:nvPr/>
            </p:nvSpPr>
            <p:spPr bwMode="auto">
              <a:xfrm>
                <a:off x="7211" y="1480"/>
                <a:ext cx="3" cy="4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75" name="Freeform 145"/>
              <p:cNvSpPr>
                <a:spLocks/>
              </p:cNvSpPr>
              <p:nvPr/>
            </p:nvSpPr>
            <p:spPr bwMode="auto">
              <a:xfrm>
                <a:off x="7249" y="1496"/>
                <a:ext cx="3" cy="7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3 h 3"/>
                  <a:gd name="T4" fmla="*/ 0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1" y="2"/>
                      <a:pt x="1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76" name="Freeform 146"/>
              <p:cNvSpPr>
                <a:spLocks/>
              </p:cNvSpPr>
              <p:nvPr/>
            </p:nvSpPr>
            <p:spPr bwMode="auto">
              <a:xfrm>
                <a:off x="7252" y="1499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2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77" name="Freeform 147"/>
              <p:cNvSpPr>
                <a:spLocks/>
              </p:cNvSpPr>
              <p:nvPr/>
            </p:nvSpPr>
            <p:spPr bwMode="auto">
              <a:xfrm>
                <a:off x="7218" y="1480"/>
                <a:ext cx="0" cy="4"/>
              </a:xfrm>
              <a:custGeom>
                <a:avLst/>
                <a:gdLst>
                  <a:gd name="T0" fmla="*/ 2 h 2"/>
                  <a:gd name="T1" fmla="*/ 1 h 2"/>
                  <a:gd name="T2" fmla="*/ 1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78" name="Freeform 148"/>
              <p:cNvSpPr>
                <a:spLocks/>
              </p:cNvSpPr>
              <p:nvPr/>
            </p:nvSpPr>
            <p:spPr bwMode="auto">
              <a:xfrm>
                <a:off x="7214" y="1475"/>
                <a:ext cx="4" cy="9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2 h 4"/>
                  <a:gd name="T4" fmla="*/ 0 w 2"/>
                  <a:gd name="T5" fmla="*/ 2 h 4"/>
                  <a:gd name="T6" fmla="*/ 0 w 2"/>
                  <a:gd name="T7" fmla="*/ 0 h 4"/>
                  <a:gd name="T8" fmla="*/ 2 w 2"/>
                  <a:gd name="T9" fmla="*/ 4 h 4"/>
                  <a:gd name="T10" fmla="*/ 2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2" y="3"/>
                      <a:pt x="1" y="3"/>
                      <a:pt x="1" y="2"/>
                    </a:cubicBezTo>
                    <a:cubicBezTo>
                      <a:pt x="1" y="2"/>
                      <a:pt x="0" y="1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1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79" name="Freeform 149"/>
              <p:cNvSpPr>
                <a:spLocks/>
              </p:cNvSpPr>
              <p:nvPr/>
            </p:nvSpPr>
            <p:spPr bwMode="auto">
              <a:xfrm>
                <a:off x="7216" y="1477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80" name="Freeform 150"/>
              <p:cNvSpPr>
                <a:spLocks/>
              </p:cNvSpPr>
              <p:nvPr/>
            </p:nvSpPr>
            <p:spPr bwMode="auto">
              <a:xfrm>
                <a:off x="6497" y="145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81" name="Freeform 151"/>
              <p:cNvSpPr>
                <a:spLocks/>
              </p:cNvSpPr>
              <p:nvPr/>
            </p:nvSpPr>
            <p:spPr bwMode="auto">
              <a:xfrm>
                <a:off x="7157" y="2082"/>
                <a:ext cx="5" cy="0"/>
              </a:xfrm>
              <a:custGeom>
                <a:avLst/>
                <a:gdLst>
                  <a:gd name="T0" fmla="*/ 1 w 2"/>
                  <a:gd name="T1" fmla="*/ 1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82" name="Freeform 152"/>
              <p:cNvSpPr>
                <a:spLocks/>
              </p:cNvSpPr>
              <p:nvPr/>
            </p:nvSpPr>
            <p:spPr bwMode="auto">
              <a:xfrm>
                <a:off x="7159" y="2079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83" name="Freeform 153"/>
              <p:cNvSpPr>
                <a:spLocks/>
              </p:cNvSpPr>
              <p:nvPr/>
            </p:nvSpPr>
            <p:spPr bwMode="auto">
              <a:xfrm>
                <a:off x="6538" y="1373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0" y="1"/>
                      <a:pt x="1" y="1"/>
                    </a:cubicBezTo>
                    <a:cubicBezTo>
                      <a:pt x="1" y="0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84" name="Freeform 154"/>
              <p:cNvSpPr>
                <a:spLocks/>
              </p:cNvSpPr>
              <p:nvPr/>
            </p:nvSpPr>
            <p:spPr bwMode="auto">
              <a:xfrm>
                <a:off x="6497" y="141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85" name="Rectangle 155"/>
              <p:cNvSpPr>
                <a:spLocks noChangeArrowheads="1"/>
              </p:cNvSpPr>
              <p:nvPr/>
            </p:nvSpPr>
            <p:spPr bwMode="auto">
              <a:xfrm>
                <a:off x="7086" y="1560"/>
                <a:ext cx="1" cy="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86" name="Freeform 156"/>
              <p:cNvSpPr>
                <a:spLocks/>
              </p:cNvSpPr>
              <p:nvPr/>
            </p:nvSpPr>
            <p:spPr bwMode="auto">
              <a:xfrm>
                <a:off x="7247" y="1501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87" name="Freeform 157"/>
              <p:cNvSpPr>
                <a:spLocks/>
              </p:cNvSpPr>
              <p:nvPr/>
            </p:nvSpPr>
            <p:spPr bwMode="auto">
              <a:xfrm>
                <a:off x="6540" y="13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88" name="Freeform 158"/>
              <p:cNvSpPr>
                <a:spLocks/>
              </p:cNvSpPr>
              <p:nvPr/>
            </p:nvSpPr>
            <p:spPr bwMode="auto">
              <a:xfrm>
                <a:off x="7109" y="159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89" name="Freeform 159"/>
              <p:cNvSpPr>
                <a:spLocks/>
              </p:cNvSpPr>
              <p:nvPr/>
            </p:nvSpPr>
            <p:spPr bwMode="auto">
              <a:xfrm>
                <a:off x="7157" y="156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90" name="Freeform 160"/>
              <p:cNvSpPr>
                <a:spLocks/>
              </p:cNvSpPr>
              <p:nvPr/>
            </p:nvSpPr>
            <p:spPr bwMode="auto">
              <a:xfrm>
                <a:off x="7033" y="1622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2 h 5"/>
                  <a:gd name="T4" fmla="*/ 5 w 5"/>
                  <a:gd name="T5" fmla="*/ 5 h 5"/>
                  <a:gd name="T6" fmla="*/ 0 w 5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0" y="2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91" name="Freeform 161"/>
              <p:cNvSpPr>
                <a:spLocks/>
              </p:cNvSpPr>
              <p:nvPr/>
            </p:nvSpPr>
            <p:spPr bwMode="auto">
              <a:xfrm>
                <a:off x="7064" y="15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92" name="Freeform 162"/>
              <p:cNvSpPr>
                <a:spLocks/>
              </p:cNvSpPr>
              <p:nvPr/>
            </p:nvSpPr>
            <p:spPr bwMode="auto">
              <a:xfrm>
                <a:off x="6958" y="1475"/>
                <a:ext cx="291" cy="265"/>
              </a:xfrm>
              <a:custGeom>
                <a:avLst/>
                <a:gdLst>
                  <a:gd name="T0" fmla="*/ 27 w 123"/>
                  <a:gd name="T1" fmla="*/ 92 h 112"/>
                  <a:gd name="T2" fmla="*/ 33 w 123"/>
                  <a:gd name="T3" fmla="*/ 85 h 112"/>
                  <a:gd name="T4" fmla="*/ 52 w 123"/>
                  <a:gd name="T5" fmla="*/ 57 h 112"/>
                  <a:gd name="T6" fmla="*/ 61 w 123"/>
                  <a:gd name="T7" fmla="*/ 52 h 112"/>
                  <a:gd name="T8" fmla="*/ 69 w 123"/>
                  <a:gd name="T9" fmla="*/ 49 h 112"/>
                  <a:gd name="T10" fmla="*/ 81 w 123"/>
                  <a:gd name="T11" fmla="*/ 39 h 112"/>
                  <a:gd name="T12" fmla="*/ 89 w 123"/>
                  <a:gd name="T13" fmla="*/ 34 h 112"/>
                  <a:gd name="T14" fmla="*/ 100 w 123"/>
                  <a:gd name="T15" fmla="*/ 25 h 112"/>
                  <a:gd name="T16" fmla="*/ 105 w 123"/>
                  <a:gd name="T17" fmla="*/ 17 h 112"/>
                  <a:gd name="T18" fmla="*/ 115 w 123"/>
                  <a:gd name="T19" fmla="*/ 15 h 112"/>
                  <a:gd name="T20" fmla="*/ 119 w 123"/>
                  <a:gd name="T21" fmla="*/ 14 h 112"/>
                  <a:gd name="T22" fmla="*/ 121 w 123"/>
                  <a:gd name="T23" fmla="*/ 8 h 112"/>
                  <a:gd name="T24" fmla="*/ 122 w 123"/>
                  <a:gd name="T25" fmla="*/ 7 h 112"/>
                  <a:gd name="T26" fmla="*/ 118 w 123"/>
                  <a:gd name="T27" fmla="*/ 7 h 112"/>
                  <a:gd name="T28" fmla="*/ 113 w 123"/>
                  <a:gd name="T29" fmla="*/ 5 h 112"/>
                  <a:gd name="T30" fmla="*/ 107 w 123"/>
                  <a:gd name="T31" fmla="*/ 4 h 112"/>
                  <a:gd name="T32" fmla="*/ 106 w 123"/>
                  <a:gd name="T33" fmla="*/ 3 h 112"/>
                  <a:gd name="T34" fmla="*/ 102 w 123"/>
                  <a:gd name="T35" fmla="*/ 4 h 112"/>
                  <a:gd name="T36" fmla="*/ 101 w 123"/>
                  <a:gd name="T37" fmla="*/ 4 h 112"/>
                  <a:gd name="T38" fmla="*/ 99 w 123"/>
                  <a:gd name="T39" fmla="*/ 2 h 112"/>
                  <a:gd name="T40" fmla="*/ 98 w 123"/>
                  <a:gd name="T41" fmla="*/ 9 h 112"/>
                  <a:gd name="T42" fmla="*/ 96 w 123"/>
                  <a:gd name="T43" fmla="*/ 8 h 112"/>
                  <a:gd name="T44" fmla="*/ 93 w 123"/>
                  <a:gd name="T45" fmla="*/ 7 h 112"/>
                  <a:gd name="T46" fmla="*/ 91 w 123"/>
                  <a:gd name="T47" fmla="*/ 7 h 112"/>
                  <a:gd name="T48" fmla="*/ 89 w 123"/>
                  <a:gd name="T49" fmla="*/ 10 h 112"/>
                  <a:gd name="T50" fmla="*/ 87 w 123"/>
                  <a:gd name="T51" fmla="*/ 10 h 112"/>
                  <a:gd name="T52" fmla="*/ 89 w 123"/>
                  <a:gd name="T53" fmla="*/ 18 h 112"/>
                  <a:gd name="T54" fmla="*/ 85 w 123"/>
                  <a:gd name="T55" fmla="*/ 12 h 112"/>
                  <a:gd name="T56" fmla="*/ 78 w 123"/>
                  <a:gd name="T57" fmla="*/ 16 h 112"/>
                  <a:gd name="T58" fmla="*/ 75 w 123"/>
                  <a:gd name="T59" fmla="*/ 18 h 112"/>
                  <a:gd name="T60" fmla="*/ 75 w 123"/>
                  <a:gd name="T61" fmla="*/ 24 h 112"/>
                  <a:gd name="T62" fmla="*/ 67 w 123"/>
                  <a:gd name="T63" fmla="*/ 25 h 112"/>
                  <a:gd name="T64" fmla="*/ 65 w 123"/>
                  <a:gd name="T65" fmla="*/ 29 h 112"/>
                  <a:gd name="T66" fmla="*/ 64 w 123"/>
                  <a:gd name="T67" fmla="*/ 29 h 112"/>
                  <a:gd name="T68" fmla="*/ 64 w 123"/>
                  <a:gd name="T69" fmla="*/ 32 h 112"/>
                  <a:gd name="T70" fmla="*/ 60 w 123"/>
                  <a:gd name="T71" fmla="*/ 30 h 112"/>
                  <a:gd name="T72" fmla="*/ 59 w 123"/>
                  <a:gd name="T73" fmla="*/ 34 h 112"/>
                  <a:gd name="T74" fmla="*/ 55 w 123"/>
                  <a:gd name="T75" fmla="*/ 39 h 112"/>
                  <a:gd name="T76" fmla="*/ 50 w 123"/>
                  <a:gd name="T77" fmla="*/ 39 h 112"/>
                  <a:gd name="T78" fmla="*/ 47 w 123"/>
                  <a:gd name="T79" fmla="*/ 43 h 112"/>
                  <a:gd name="T80" fmla="*/ 45 w 123"/>
                  <a:gd name="T81" fmla="*/ 45 h 112"/>
                  <a:gd name="T82" fmla="*/ 44 w 123"/>
                  <a:gd name="T83" fmla="*/ 45 h 112"/>
                  <a:gd name="T84" fmla="*/ 42 w 123"/>
                  <a:gd name="T85" fmla="*/ 48 h 112"/>
                  <a:gd name="T86" fmla="*/ 39 w 123"/>
                  <a:gd name="T87" fmla="*/ 54 h 112"/>
                  <a:gd name="T88" fmla="*/ 38 w 123"/>
                  <a:gd name="T89" fmla="*/ 56 h 112"/>
                  <a:gd name="T90" fmla="*/ 38 w 123"/>
                  <a:gd name="T91" fmla="*/ 63 h 112"/>
                  <a:gd name="T92" fmla="*/ 34 w 123"/>
                  <a:gd name="T93" fmla="*/ 65 h 112"/>
                  <a:gd name="T94" fmla="*/ 30 w 123"/>
                  <a:gd name="T95" fmla="*/ 69 h 112"/>
                  <a:gd name="T96" fmla="*/ 27 w 123"/>
                  <a:gd name="T97" fmla="*/ 71 h 112"/>
                  <a:gd name="T98" fmla="*/ 19 w 123"/>
                  <a:gd name="T99" fmla="*/ 78 h 112"/>
                  <a:gd name="T100" fmla="*/ 17 w 123"/>
                  <a:gd name="T101" fmla="*/ 80 h 112"/>
                  <a:gd name="T102" fmla="*/ 13 w 123"/>
                  <a:gd name="T103" fmla="*/ 88 h 112"/>
                  <a:gd name="T104" fmla="*/ 12 w 123"/>
                  <a:gd name="T105" fmla="*/ 9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3" h="112">
                    <a:moveTo>
                      <a:pt x="9" y="112"/>
                    </a:moveTo>
                    <a:cubicBezTo>
                      <a:pt x="9" y="108"/>
                      <a:pt x="13" y="106"/>
                      <a:pt x="17" y="105"/>
                    </a:cubicBezTo>
                    <a:cubicBezTo>
                      <a:pt x="17" y="104"/>
                      <a:pt x="17" y="102"/>
                      <a:pt x="18" y="102"/>
                    </a:cubicBezTo>
                    <a:cubicBezTo>
                      <a:pt x="20" y="98"/>
                      <a:pt x="27" y="98"/>
                      <a:pt x="28" y="93"/>
                    </a:cubicBezTo>
                    <a:cubicBezTo>
                      <a:pt x="27" y="93"/>
                      <a:pt x="27" y="92"/>
                      <a:pt x="26" y="91"/>
                    </a:cubicBezTo>
                    <a:cubicBezTo>
                      <a:pt x="27" y="92"/>
                      <a:pt x="27" y="92"/>
                      <a:pt x="27" y="92"/>
                    </a:cubicBezTo>
                    <a:cubicBezTo>
                      <a:pt x="26" y="91"/>
                      <a:pt x="26" y="91"/>
                      <a:pt x="26" y="91"/>
                    </a:cubicBezTo>
                    <a:cubicBezTo>
                      <a:pt x="26" y="90"/>
                      <a:pt x="28" y="92"/>
                      <a:pt x="28" y="92"/>
                    </a:cubicBezTo>
                    <a:cubicBezTo>
                      <a:pt x="29" y="91"/>
                      <a:pt x="29" y="89"/>
                      <a:pt x="31" y="88"/>
                    </a:cubicBezTo>
                    <a:cubicBezTo>
                      <a:pt x="29" y="86"/>
                      <a:pt x="31" y="87"/>
                      <a:pt x="29" y="85"/>
                    </a:cubicBezTo>
                    <a:cubicBezTo>
                      <a:pt x="30" y="86"/>
                      <a:pt x="30" y="86"/>
                      <a:pt x="30" y="86"/>
                    </a:cubicBezTo>
                    <a:cubicBezTo>
                      <a:pt x="30" y="84"/>
                      <a:pt x="30" y="84"/>
                      <a:pt x="33" y="85"/>
                    </a:cubicBezTo>
                    <a:cubicBezTo>
                      <a:pt x="38" y="83"/>
                      <a:pt x="40" y="79"/>
                      <a:pt x="43" y="76"/>
                    </a:cubicBezTo>
                    <a:cubicBezTo>
                      <a:pt x="46" y="72"/>
                      <a:pt x="48" y="68"/>
                      <a:pt x="52" y="64"/>
                    </a:cubicBezTo>
                    <a:cubicBezTo>
                      <a:pt x="50" y="61"/>
                      <a:pt x="52" y="61"/>
                      <a:pt x="50" y="59"/>
                    </a:cubicBezTo>
                    <a:cubicBezTo>
                      <a:pt x="51" y="59"/>
                      <a:pt x="51" y="59"/>
                      <a:pt x="51" y="59"/>
                    </a:cubicBezTo>
                    <a:cubicBezTo>
                      <a:pt x="51" y="58"/>
                      <a:pt x="52" y="59"/>
                      <a:pt x="54" y="59"/>
                    </a:cubicBezTo>
                    <a:cubicBezTo>
                      <a:pt x="53" y="58"/>
                      <a:pt x="54" y="59"/>
                      <a:pt x="52" y="57"/>
                    </a:cubicBezTo>
                    <a:cubicBezTo>
                      <a:pt x="51" y="56"/>
                      <a:pt x="55" y="59"/>
                      <a:pt x="54" y="58"/>
                    </a:cubicBezTo>
                    <a:cubicBezTo>
                      <a:pt x="55" y="59"/>
                      <a:pt x="53" y="57"/>
                      <a:pt x="54" y="58"/>
                    </a:cubicBezTo>
                    <a:cubicBezTo>
                      <a:pt x="53" y="55"/>
                      <a:pt x="55" y="59"/>
                      <a:pt x="57" y="59"/>
                    </a:cubicBezTo>
                    <a:cubicBezTo>
                      <a:pt x="58" y="57"/>
                      <a:pt x="58" y="54"/>
                      <a:pt x="61" y="54"/>
                    </a:cubicBezTo>
                    <a:cubicBezTo>
                      <a:pt x="61" y="54"/>
                      <a:pt x="60" y="52"/>
                      <a:pt x="60" y="52"/>
                    </a:cubicBezTo>
                    <a:cubicBezTo>
                      <a:pt x="62" y="55"/>
                      <a:pt x="60" y="51"/>
                      <a:pt x="61" y="52"/>
                    </a:cubicBezTo>
                    <a:cubicBezTo>
                      <a:pt x="62" y="53"/>
                      <a:pt x="62" y="53"/>
                      <a:pt x="62" y="53"/>
                    </a:cubicBezTo>
                    <a:cubicBezTo>
                      <a:pt x="63" y="54"/>
                      <a:pt x="63" y="51"/>
                      <a:pt x="64" y="52"/>
                    </a:cubicBezTo>
                    <a:cubicBezTo>
                      <a:pt x="64" y="50"/>
                      <a:pt x="67" y="52"/>
                      <a:pt x="66" y="50"/>
                    </a:cubicBezTo>
                    <a:cubicBezTo>
                      <a:pt x="67" y="52"/>
                      <a:pt x="67" y="51"/>
                      <a:pt x="68" y="51"/>
                    </a:cubicBezTo>
                    <a:cubicBezTo>
                      <a:pt x="66" y="48"/>
                      <a:pt x="70" y="51"/>
                      <a:pt x="69" y="49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71" y="48"/>
                      <a:pt x="73" y="47"/>
                      <a:pt x="74" y="44"/>
                    </a:cubicBezTo>
                    <a:cubicBezTo>
                      <a:pt x="75" y="43"/>
                      <a:pt x="78" y="45"/>
                      <a:pt x="79" y="42"/>
                    </a:cubicBezTo>
                    <a:cubicBezTo>
                      <a:pt x="78" y="41"/>
                      <a:pt x="78" y="41"/>
                      <a:pt x="78" y="41"/>
                    </a:cubicBezTo>
                    <a:cubicBezTo>
                      <a:pt x="78" y="41"/>
                      <a:pt x="79" y="42"/>
                      <a:pt x="79" y="42"/>
                    </a:cubicBezTo>
                    <a:cubicBezTo>
                      <a:pt x="79" y="40"/>
                      <a:pt x="81" y="41"/>
                      <a:pt x="81" y="41"/>
                    </a:cubicBezTo>
                    <a:cubicBezTo>
                      <a:pt x="81" y="40"/>
                      <a:pt x="81" y="40"/>
                      <a:pt x="81" y="39"/>
                    </a:cubicBezTo>
                    <a:cubicBezTo>
                      <a:pt x="83" y="41"/>
                      <a:pt x="82" y="37"/>
                      <a:pt x="84" y="38"/>
                    </a:cubicBezTo>
                    <a:cubicBezTo>
                      <a:pt x="82" y="36"/>
                      <a:pt x="84" y="37"/>
                      <a:pt x="84" y="36"/>
                    </a:cubicBezTo>
                    <a:cubicBezTo>
                      <a:pt x="84" y="36"/>
                      <a:pt x="84" y="36"/>
                      <a:pt x="85" y="37"/>
                    </a:cubicBezTo>
                    <a:cubicBezTo>
                      <a:pt x="85" y="36"/>
                      <a:pt x="85" y="36"/>
                      <a:pt x="87" y="36"/>
                    </a:cubicBezTo>
                    <a:cubicBezTo>
                      <a:pt x="87" y="36"/>
                      <a:pt x="86" y="34"/>
                      <a:pt x="87" y="34"/>
                    </a:cubicBezTo>
                    <a:cubicBezTo>
                      <a:pt x="88" y="36"/>
                      <a:pt x="88" y="34"/>
                      <a:pt x="89" y="34"/>
                    </a:cubicBezTo>
                    <a:cubicBezTo>
                      <a:pt x="87" y="32"/>
                      <a:pt x="87" y="31"/>
                      <a:pt x="88" y="31"/>
                    </a:cubicBezTo>
                    <a:cubicBezTo>
                      <a:pt x="89" y="34"/>
                      <a:pt x="89" y="34"/>
                      <a:pt x="89" y="34"/>
                    </a:cubicBezTo>
                    <a:cubicBezTo>
                      <a:pt x="90" y="31"/>
                      <a:pt x="93" y="33"/>
                      <a:pt x="93" y="29"/>
                    </a:cubicBezTo>
                    <a:cubicBezTo>
                      <a:pt x="94" y="30"/>
                      <a:pt x="94" y="30"/>
                      <a:pt x="94" y="30"/>
                    </a:cubicBezTo>
                    <a:cubicBezTo>
                      <a:pt x="95" y="28"/>
                      <a:pt x="98" y="29"/>
                      <a:pt x="98" y="25"/>
                    </a:cubicBezTo>
                    <a:cubicBezTo>
                      <a:pt x="99" y="25"/>
                      <a:pt x="100" y="26"/>
                      <a:pt x="100" y="25"/>
                    </a:cubicBezTo>
                    <a:cubicBezTo>
                      <a:pt x="100" y="24"/>
                      <a:pt x="101" y="24"/>
                      <a:pt x="100" y="22"/>
                    </a:cubicBezTo>
                    <a:cubicBezTo>
                      <a:pt x="100" y="21"/>
                      <a:pt x="101" y="22"/>
                      <a:pt x="101" y="23"/>
                    </a:cubicBezTo>
                    <a:cubicBezTo>
                      <a:pt x="102" y="23"/>
                      <a:pt x="104" y="25"/>
                      <a:pt x="103" y="22"/>
                    </a:cubicBezTo>
                    <a:cubicBezTo>
                      <a:pt x="104" y="23"/>
                      <a:pt x="104" y="23"/>
                      <a:pt x="104" y="23"/>
                    </a:cubicBezTo>
                    <a:cubicBezTo>
                      <a:pt x="104" y="22"/>
                      <a:pt x="104" y="20"/>
                      <a:pt x="106" y="21"/>
                    </a:cubicBezTo>
                    <a:cubicBezTo>
                      <a:pt x="105" y="19"/>
                      <a:pt x="106" y="19"/>
                      <a:pt x="105" y="17"/>
                    </a:cubicBezTo>
                    <a:cubicBezTo>
                      <a:pt x="105" y="17"/>
                      <a:pt x="106" y="19"/>
                      <a:pt x="106" y="18"/>
                    </a:cubicBezTo>
                    <a:cubicBezTo>
                      <a:pt x="106" y="20"/>
                      <a:pt x="106" y="20"/>
                      <a:pt x="106" y="20"/>
                    </a:cubicBezTo>
                    <a:cubicBezTo>
                      <a:pt x="108" y="20"/>
                      <a:pt x="109" y="18"/>
                      <a:pt x="110" y="16"/>
                    </a:cubicBezTo>
                    <a:cubicBezTo>
                      <a:pt x="112" y="19"/>
                      <a:pt x="112" y="16"/>
                      <a:pt x="113" y="17"/>
                    </a:cubicBezTo>
                    <a:cubicBezTo>
                      <a:pt x="113" y="15"/>
                      <a:pt x="115" y="17"/>
                      <a:pt x="114" y="14"/>
                    </a:cubicBezTo>
                    <a:cubicBezTo>
                      <a:pt x="115" y="15"/>
                      <a:pt x="115" y="15"/>
                      <a:pt x="115" y="15"/>
                    </a:cubicBezTo>
                    <a:cubicBezTo>
                      <a:pt x="115" y="15"/>
                      <a:pt x="116" y="15"/>
                      <a:pt x="117" y="15"/>
                    </a:cubicBezTo>
                    <a:cubicBezTo>
                      <a:pt x="118" y="16"/>
                      <a:pt x="118" y="14"/>
                      <a:pt x="118" y="13"/>
                    </a:cubicBezTo>
                    <a:cubicBezTo>
                      <a:pt x="118" y="14"/>
                      <a:pt x="118" y="14"/>
                      <a:pt x="118" y="14"/>
                    </a:cubicBezTo>
                    <a:cubicBezTo>
                      <a:pt x="118" y="13"/>
                      <a:pt x="118" y="11"/>
                      <a:pt x="118" y="9"/>
                    </a:cubicBezTo>
                    <a:cubicBezTo>
                      <a:pt x="119" y="10"/>
                      <a:pt x="118" y="9"/>
                      <a:pt x="119" y="10"/>
                    </a:cubicBezTo>
                    <a:cubicBezTo>
                      <a:pt x="119" y="11"/>
                      <a:pt x="119" y="13"/>
                      <a:pt x="119" y="14"/>
                    </a:cubicBezTo>
                    <a:cubicBezTo>
                      <a:pt x="120" y="15"/>
                      <a:pt x="119" y="11"/>
                      <a:pt x="120" y="13"/>
                    </a:cubicBezTo>
                    <a:cubicBezTo>
                      <a:pt x="121" y="14"/>
                      <a:pt x="121" y="13"/>
                      <a:pt x="121" y="11"/>
                    </a:cubicBezTo>
                    <a:cubicBezTo>
                      <a:pt x="121" y="12"/>
                      <a:pt x="121" y="12"/>
                      <a:pt x="121" y="13"/>
                    </a:cubicBezTo>
                    <a:cubicBezTo>
                      <a:pt x="122" y="13"/>
                      <a:pt x="122" y="13"/>
                      <a:pt x="122" y="12"/>
                    </a:cubicBezTo>
                    <a:cubicBezTo>
                      <a:pt x="122" y="12"/>
                      <a:pt x="122" y="12"/>
                      <a:pt x="122" y="12"/>
                    </a:cubicBezTo>
                    <a:cubicBezTo>
                      <a:pt x="122" y="10"/>
                      <a:pt x="122" y="10"/>
                      <a:pt x="121" y="8"/>
                    </a:cubicBezTo>
                    <a:cubicBezTo>
                      <a:pt x="121" y="9"/>
                      <a:pt x="121" y="9"/>
                      <a:pt x="121" y="9"/>
                    </a:cubicBezTo>
                    <a:cubicBezTo>
                      <a:pt x="121" y="7"/>
                      <a:pt x="121" y="7"/>
                      <a:pt x="122" y="8"/>
                    </a:cubicBezTo>
                    <a:cubicBezTo>
                      <a:pt x="122" y="10"/>
                      <a:pt x="122" y="11"/>
                      <a:pt x="122" y="11"/>
                    </a:cubicBezTo>
                    <a:cubicBezTo>
                      <a:pt x="123" y="7"/>
                      <a:pt x="123" y="7"/>
                      <a:pt x="123" y="7"/>
                    </a:cubicBezTo>
                    <a:cubicBezTo>
                      <a:pt x="123" y="9"/>
                      <a:pt x="122" y="8"/>
                      <a:pt x="122" y="6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22" y="6"/>
                      <a:pt x="122" y="6"/>
                      <a:pt x="122" y="6"/>
                    </a:cubicBezTo>
                    <a:cubicBezTo>
                      <a:pt x="121" y="7"/>
                      <a:pt x="120" y="5"/>
                      <a:pt x="120" y="7"/>
                    </a:cubicBezTo>
                    <a:cubicBezTo>
                      <a:pt x="120" y="8"/>
                      <a:pt x="120" y="8"/>
                      <a:pt x="120" y="8"/>
                    </a:cubicBezTo>
                    <a:cubicBezTo>
                      <a:pt x="120" y="8"/>
                      <a:pt x="120" y="11"/>
                      <a:pt x="119" y="9"/>
                    </a:cubicBezTo>
                    <a:cubicBezTo>
                      <a:pt x="119" y="7"/>
                      <a:pt x="119" y="7"/>
                      <a:pt x="119" y="7"/>
                    </a:cubicBezTo>
                    <a:cubicBezTo>
                      <a:pt x="119" y="7"/>
                      <a:pt x="119" y="8"/>
                      <a:pt x="118" y="7"/>
                    </a:cubicBezTo>
                    <a:cubicBezTo>
                      <a:pt x="118" y="5"/>
                      <a:pt x="118" y="5"/>
                      <a:pt x="118" y="5"/>
                    </a:cubicBezTo>
                    <a:cubicBezTo>
                      <a:pt x="119" y="8"/>
                      <a:pt x="117" y="6"/>
                      <a:pt x="117" y="7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6" y="6"/>
                      <a:pt x="117" y="8"/>
                      <a:pt x="117" y="8"/>
                    </a:cubicBezTo>
                    <a:cubicBezTo>
                      <a:pt x="117" y="8"/>
                      <a:pt x="116" y="5"/>
                      <a:pt x="115" y="4"/>
                    </a:cubicBezTo>
                    <a:cubicBezTo>
                      <a:pt x="115" y="5"/>
                      <a:pt x="114" y="7"/>
                      <a:pt x="113" y="5"/>
                    </a:cubicBezTo>
                    <a:cubicBezTo>
                      <a:pt x="112" y="6"/>
                      <a:pt x="112" y="7"/>
                      <a:pt x="112" y="8"/>
                    </a:cubicBezTo>
                    <a:cubicBezTo>
                      <a:pt x="111" y="8"/>
                      <a:pt x="111" y="6"/>
                      <a:pt x="111" y="7"/>
                    </a:cubicBezTo>
                    <a:cubicBezTo>
                      <a:pt x="111" y="6"/>
                      <a:pt x="110" y="5"/>
                      <a:pt x="110" y="4"/>
                    </a:cubicBezTo>
                    <a:cubicBezTo>
                      <a:pt x="110" y="5"/>
                      <a:pt x="109" y="4"/>
                      <a:pt x="110" y="7"/>
                    </a:cubicBezTo>
                    <a:cubicBezTo>
                      <a:pt x="109" y="6"/>
                      <a:pt x="108" y="6"/>
                      <a:pt x="107" y="7"/>
                    </a:cubicBezTo>
                    <a:cubicBezTo>
                      <a:pt x="108" y="7"/>
                      <a:pt x="107" y="5"/>
                      <a:pt x="107" y="4"/>
                    </a:cubicBezTo>
                    <a:cubicBezTo>
                      <a:pt x="107" y="6"/>
                      <a:pt x="106" y="7"/>
                      <a:pt x="106" y="7"/>
                    </a:cubicBezTo>
                    <a:cubicBezTo>
                      <a:pt x="106" y="9"/>
                      <a:pt x="106" y="9"/>
                      <a:pt x="107" y="10"/>
                    </a:cubicBezTo>
                    <a:cubicBezTo>
                      <a:pt x="107" y="10"/>
                      <a:pt x="107" y="11"/>
                      <a:pt x="107" y="11"/>
                    </a:cubicBezTo>
                    <a:cubicBezTo>
                      <a:pt x="106" y="9"/>
                      <a:pt x="105" y="7"/>
                      <a:pt x="104" y="7"/>
                    </a:cubicBezTo>
                    <a:cubicBezTo>
                      <a:pt x="104" y="4"/>
                      <a:pt x="106" y="7"/>
                      <a:pt x="104" y="4"/>
                    </a:cubicBezTo>
                    <a:cubicBezTo>
                      <a:pt x="104" y="2"/>
                      <a:pt x="105" y="2"/>
                      <a:pt x="106" y="3"/>
                    </a:cubicBezTo>
                    <a:cubicBezTo>
                      <a:pt x="105" y="1"/>
                      <a:pt x="105" y="3"/>
                      <a:pt x="104" y="1"/>
                    </a:cubicBezTo>
                    <a:cubicBezTo>
                      <a:pt x="104" y="1"/>
                      <a:pt x="104" y="2"/>
                      <a:pt x="103" y="3"/>
                    </a:cubicBezTo>
                    <a:cubicBezTo>
                      <a:pt x="104" y="4"/>
                      <a:pt x="104" y="4"/>
                      <a:pt x="104" y="5"/>
                    </a:cubicBezTo>
                    <a:cubicBezTo>
                      <a:pt x="105" y="8"/>
                      <a:pt x="103" y="4"/>
                      <a:pt x="103" y="4"/>
                    </a:cubicBezTo>
                    <a:cubicBezTo>
                      <a:pt x="103" y="3"/>
                      <a:pt x="103" y="3"/>
                      <a:pt x="103" y="3"/>
                    </a:cubicBezTo>
                    <a:cubicBezTo>
                      <a:pt x="102" y="2"/>
                      <a:pt x="102" y="4"/>
                      <a:pt x="102" y="4"/>
                    </a:cubicBezTo>
                    <a:cubicBezTo>
                      <a:pt x="100" y="1"/>
                      <a:pt x="102" y="3"/>
                      <a:pt x="102" y="1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100" y="0"/>
                      <a:pt x="101" y="2"/>
                      <a:pt x="100" y="2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3"/>
                      <a:pt x="101" y="4"/>
                      <a:pt x="101" y="4"/>
                    </a:cubicBezTo>
                    <a:cubicBezTo>
                      <a:pt x="102" y="7"/>
                      <a:pt x="101" y="4"/>
                      <a:pt x="101" y="5"/>
                    </a:cubicBezTo>
                    <a:cubicBezTo>
                      <a:pt x="101" y="7"/>
                      <a:pt x="101" y="5"/>
                      <a:pt x="102" y="7"/>
                    </a:cubicBezTo>
                    <a:cubicBezTo>
                      <a:pt x="102" y="8"/>
                      <a:pt x="102" y="8"/>
                      <a:pt x="102" y="9"/>
                    </a:cubicBezTo>
                    <a:cubicBezTo>
                      <a:pt x="101" y="9"/>
                      <a:pt x="101" y="7"/>
                      <a:pt x="100" y="6"/>
                    </a:cubicBezTo>
                    <a:cubicBezTo>
                      <a:pt x="100" y="6"/>
                      <a:pt x="100" y="5"/>
                      <a:pt x="101" y="6"/>
                    </a:cubicBezTo>
                    <a:cubicBezTo>
                      <a:pt x="101" y="4"/>
                      <a:pt x="99" y="3"/>
                      <a:pt x="99" y="2"/>
                    </a:cubicBezTo>
                    <a:cubicBezTo>
                      <a:pt x="98" y="1"/>
                      <a:pt x="99" y="4"/>
                      <a:pt x="99" y="4"/>
                    </a:cubicBezTo>
                    <a:cubicBezTo>
                      <a:pt x="99" y="3"/>
                      <a:pt x="99" y="5"/>
                      <a:pt x="100" y="6"/>
                    </a:cubicBezTo>
                    <a:cubicBezTo>
                      <a:pt x="101" y="11"/>
                      <a:pt x="98" y="3"/>
                      <a:pt x="97" y="4"/>
                    </a:cubicBezTo>
                    <a:cubicBezTo>
                      <a:pt x="99" y="7"/>
                      <a:pt x="98" y="8"/>
                      <a:pt x="100" y="11"/>
                    </a:cubicBezTo>
                    <a:cubicBezTo>
                      <a:pt x="100" y="12"/>
                      <a:pt x="100" y="13"/>
                      <a:pt x="100" y="12"/>
                    </a:cubicBezTo>
                    <a:cubicBezTo>
                      <a:pt x="99" y="10"/>
                      <a:pt x="99" y="11"/>
                      <a:pt x="98" y="9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98" y="7"/>
                      <a:pt x="98" y="7"/>
                      <a:pt x="98" y="7"/>
                    </a:cubicBezTo>
                    <a:cubicBezTo>
                      <a:pt x="97" y="5"/>
                      <a:pt x="95" y="4"/>
                      <a:pt x="95" y="4"/>
                    </a:cubicBezTo>
                    <a:cubicBezTo>
                      <a:pt x="95" y="5"/>
                      <a:pt x="96" y="5"/>
                      <a:pt x="96" y="6"/>
                    </a:cubicBezTo>
                    <a:cubicBezTo>
                      <a:pt x="95" y="5"/>
                      <a:pt x="95" y="4"/>
                      <a:pt x="94" y="4"/>
                    </a:cubicBezTo>
                    <a:cubicBezTo>
                      <a:pt x="95" y="5"/>
                      <a:pt x="96" y="7"/>
                      <a:pt x="96" y="8"/>
                    </a:cubicBezTo>
                    <a:cubicBezTo>
                      <a:pt x="95" y="8"/>
                      <a:pt x="94" y="6"/>
                      <a:pt x="94" y="6"/>
                    </a:cubicBezTo>
                    <a:cubicBezTo>
                      <a:pt x="94" y="4"/>
                      <a:pt x="94" y="4"/>
                      <a:pt x="94" y="4"/>
                    </a:cubicBezTo>
                    <a:cubicBezTo>
                      <a:pt x="94" y="6"/>
                      <a:pt x="93" y="3"/>
                      <a:pt x="93" y="4"/>
                    </a:cubicBezTo>
                    <a:cubicBezTo>
                      <a:pt x="93" y="5"/>
                      <a:pt x="94" y="7"/>
                      <a:pt x="94" y="8"/>
                    </a:cubicBezTo>
                    <a:cubicBezTo>
                      <a:pt x="94" y="9"/>
                      <a:pt x="94" y="8"/>
                      <a:pt x="94" y="8"/>
                    </a:cubicBezTo>
                    <a:cubicBezTo>
                      <a:pt x="93" y="7"/>
                      <a:pt x="93" y="7"/>
                      <a:pt x="93" y="7"/>
                    </a:cubicBezTo>
                    <a:cubicBezTo>
                      <a:pt x="93" y="7"/>
                      <a:pt x="92" y="4"/>
                      <a:pt x="92" y="5"/>
                    </a:cubicBezTo>
                    <a:cubicBezTo>
                      <a:pt x="92" y="6"/>
                      <a:pt x="92" y="6"/>
                      <a:pt x="92" y="6"/>
                    </a:cubicBezTo>
                    <a:cubicBezTo>
                      <a:pt x="92" y="6"/>
                      <a:pt x="92" y="6"/>
                      <a:pt x="91" y="5"/>
                    </a:cubicBezTo>
                    <a:cubicBezTo>
                      <a:pt x="92" y="6"/>
                      <a:pt x="91" y="6"/>
                      <a:pt x="92" y="6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6"/>
                      <a:pt x="92" y="9"/>
                      <a:pt x="91" y="7"/>
                    </a:cubicBezTo>
                    <a:cubicBezTo>
                      <a:pt x="92" y="9"/>
                      <a:pt x="91" y="7"/>
                      <a:pt x="92" y="8"/>
                    </a:cubicBezTo>
                    <a:cubicBezTo>
                      <a:pt x="93" y="9"/>
                      <a:pt x="92" y="9"/>
                      <a:pt x="92" y="10"/>
                    </a:cubicBezTo>
                    <a:cubicBezTo>
                      <a:pt x="91" y="7"/>
                      <a:pt x="91" y="10"/>
                      <a:pt x="91" y="10"/>
                    </a:cubicBezTo>
                    <a:cubicBezTo>
                      <a:pt x="91" y="9"/>
                      <a:pt x="90" y="9"/>
                      <a:pt x="90" y="8"/>
                    </a:cubicBezTo>
                    <a:cubicBezTo>
                      <a:pt x="91" y="10"/>
                      <a:pt x="91" y="10"/>
                      <a:pt x="91" y="10"/>
                    </a:cubicBezTo>
                    <a:cubicBezTo>
                      <a:pt x="89" y="7"/>
                      <a:pt x="90" y="11"/>
                      <a:pt x="89" y="10"/>
                    </a:cubicBezTo>
                    <a:cubicBezTo>
                      <a:pt x="89" y="9"/>
                      <a:pt x="88" y="8"/>
                      <a:pt x="88" y="7"/>
                    </a:cubicBezTo>
                    <a:cubicBezTo>
                      <a:pt x="90" y="10"/>
                      <a:pt x="89" y="11"/>
                      <a:pt x="90" y="12"/>
                    </a:cubicBezTo>
                    <a:cubicBezTo>
                      <a:pt x="89" y="12"/>
                      <a:pt x="88" y="9"/>
                      <a:pt x="87" y="8"/>
                    </a:cubicBezTo>
                    <a:cubicBezTo>
                      <a:pt x="88" y="10"/>
                      <a:pt x="86" y="7"/>
                      <a:pt x="87" y="9"/>
                    </a:cubicBezTo>
                    <a:cubicBezTo>
                      <a:pt x="88" y="10"/>
                      <a:pt x="88" y="11"/>
                      <a:pt x="88" y="12"/>
                    </a:cubicBezTo>
                    <a:cubicBezTo>
                      <a:pt x="88" y="12"/>
                      <a:pt x="88" y="11"/>
                      <a:pt x="87" y="10"/>
                    </a:cubicBezTo>
                    <a:cubicBezTo>
                      <a:pt x="87" y="10"/>
                      <a:pt x="88" y="12"/>
                      <a:pt x="88" y="13"/>
                    </a:cubicBezTo>
                    <a:cubicBezTo>
                      <a:pt x="88" y="13"/>
                      <a:pt x="89" y="15"/>
                      <a:pt x="88" y="14"/>
                    </a:cubicBezTo>
                    <a:cubicBezTo>
                      <a:pt x="87" y="12"/>
                      <a:pt x="88" y="13"/>
                      <a:pt x="87" y="12"/>
                    </a:cubicBezTo>
                    <a:cubicBezTo>
                      <a:pt x="86" y="12"/>
                      <a:pt x="89" y="16"/>
                      <a:pt x="88" y="16"/>
                    </a:cubicBezTo>
                    <a:cubicBezTo>
                      <a:pt x="89" y="17"/>
                      <a:pt x="90" y="20"/>
                      <a:pt x="90" y="21"/>
                    </a:cubicBezTo>
                    <a:cubicBezTo>
                      <a:pt x="89" y="21"/>
                      <a:pt x="90" y="20"/>
                      <a:pt x="89" y="18"/>
                    </a:cubicBezTo>
                    <a:cubicBezTo>
                      <a:pt x="89" y="18"/>
                      <a:pt x="89" y="18"/>
                      <a:pt x="89" y="18"/>
                    </a:cubicBezTo>
                    <a:cubicBezTo>
                      <a:pt x="87" y="16"/>
                      <a:pt x="87" y="14"/>
                      <a:pt x="86" y="12"/>
                    </a:cubicBezTo>
                    <a:cubicBezTo>
                      <a:pt x="86" y="13"/>
                      <a:pt x="86" y="13"/>
                      <a:pt x="86" y="13"/>
                    </a:cubicBezTo>
                    <a:cubicBezTo>
                      <a:pt x="85" y="12"/>
                      <a:pt x="85" y="11"/>
                      <a:pt x="84" y="10"/>
                    </a:cubicBezTo>
                    <a:cubicBezTo>
                      <a:pt x="85" y="12"/>
                      <a:pt x="84" y="11"/>
                      <a:pt x="84" y="11"/>
                    </a:cubicBezTo>
                    <a:cubicBezTo>
                      <a:pt x="85" y="13"/>
                      <a:pt x="84" y="11"/>
                      <a:pt x="85" y="12"/>
                    </a:cubicBezTo>
                    <a:cubicBezTo>
                      <a:pt x="84" y="13"/>
                      <a:pt x="86" y="15"/>
                      <a:pt x="85" y="15"/>
                    </a:cubicBezTo>
                    <a:cubicBezTo>
                      <a:pt x="83" y="12"/>
                      <a:pt x="83" y="12"/>
                      <a:pt x="83" y="12"/>
                    </a:cubicBezTo>
                    <a:cubicBezTo>
                      <a:pt x="82" y="11"/>
                      <a:pt x="84" y="14"/>
                      <a:pt x="83" y="13"/>
                    </a:cubicBezTo>
                    <a:cubicBezTo>
                      <a:pt x="83" y="12"/>
                      <a:pt x="83" y="12"/>
                      <a:pt x="83" y="12"/>
                    </a:cubicBezTo>
                    <a:cubicBezTo>
                      <a:pt x="81" y="13"/>
                      <a:pt x="80" y="14"/>
                      <a:pt x="81" y="18"/>
                    </a:cubicBezTo>
                    <a:cubicBezTo>
                      <a:pt x="80" y="17"/>
                      <a:pt x="79" y="17"/>
                      <a:pt x="78" y="16"/>
                    </a:cubicBezTo>
                    <a:cubicBezTo>
                      <a:pt x="78" y="17"/>
                      <a:pt x="79" y="18"/>
                      <a:pt x="79" y="18"/>
                    </a:cubicBezTo>
                    <a:cubicBezTo>
                      <a:pt x="77" y="17"/>
                      <a:pt x="77" y="17"/>
                      <a:pt x="77" y="17"/>
                    </a:cubicBezTo>
                    <a:cubicBezTo>
                      <a:pt x="76" y="16"/>
                      <a:pt x="77" y="18"/>
                      <a:pt x="77" y="19"/>
                    </a:cubicBezTo>
                    <a:cubicBezTo>
                      <a:pt x="76" y="18"/>
                      <a:pt x="76" y="18"/>
                      <a:pt x="76" y="18"/>
                    </a:cubicBezTo>
                    <a:cubicBezTo>
                      <a:pt x="75" y="17"/>
                      <a:pt x="76" y="19"/>
                      <a:pt x="76" y="19"/>
                    </a:cubicBezTo>
                    <a:cubicBezTo>
                      <a:pt x="75" y="18"/>
                      <a:pt x="75" y="18"/>
                      <a:pt x="75" y="18"/>
                    </a:cubicBezTo>
                    <a:cubicBezTo>
                      <a:pt x="76" y="20"/>
                      <a:pt x="76" y="20"/>
                      <a:pt x="76" y="20"/>
                    </a:cubicBezTo>
                    <a:cubicBezTo>
                      <a:pt x="76" y="20"/>
                      <a:pt x="76" y="20"/>
                      <a:pt x="74" y="19"/>
                    </a:cubicBezTo>
                    <a:cubicBezTo>
                      <a:pt x="75" y="19"/>
                      <a:pt x="75" y="19"/>
                      <a:pt x="75" y="20"/>
                    </a:cubicBezTo>
                    <a:cubicBezTo>
                      <a:pt x="74" y="19"/>
                      <a:pt x="73" y="20"/>
                      <a:pt x="73" y="21"/>
                    </a:cubicBezTo>
                    <a:cubicBezTo>
                      <a:pt x="74" y="21"/>
                      <a:pt x="74" y="21"/>
                      <a:pt x="75" y="23"/>
                    </a:cubicBezTo>
                    <a:cubicBezTo>
                      <a:pt x="76" y="25"/>
                      <a:pt x="74" y="22"/>
                      <a:pt x="75" y="24"/>
                    </a:cubicBezTo>
                    <a:cubicBezTo>
                      <a:pt x="74" y="23"/>
                      <a:pt x="74" y="22"/>
                      <a:pt x="73" y="22"/>
                    </a:cubicBezTo>
                    <a:cubicBezTo>
                      <a:pt x="71" y="20"/>
                      <a:pt x="71" y="22"/>
                      <a:pt x="70" y="23"/>
                    </a:cubicBezTo>
                    <a:cubicBezTo>
                      <a:pt x="70" y="24"/>
                      <a:pt x="70" y="24"/>
                      <a:pt x="70" y="24"/>
                    </a:cubicBezTo>
                    <a:cubicBezTo>
                      <a:pt x="68" y="22"/>
                      <a:pt x="69" y="25"/>
                      <a:pt x="68" y="24"/>
                    </a:cubicBezTo>
                    <a:cubicBezTo>
                      <a:pt x="68" y="25"/>
                      <a:pt x="70" y="28"/>
                      <a:pt x="69" y="28"/>
                    </a:cubicBezTo>
                    <a:cubicBezTo>
                      <a:pt x="70" y="30"/>
                      <a:pt x="68" y="26"/>
                      <a:pt x="67" y="25"/>
                    </a:cubicBezTo>
                    <a:cubicBezTo>
                      <a:pt x="67" y="26"/>
                      <a:pt x="67" y="26"/>
                      <a:pt x="67" y="26"/>
                    </a:cubicBezTo>
                    <a:cubicBezTo>
                      <a:pt x="66" y="26"/>
                      <a:pt x="66" y="26"/>
                      <a:pt x="66" y="26"/>
                    </a:cubicBezTo>
                    <a:cubicBezTo>
                      <a:pt x="67" y="27"/>
                      <a:pt x="67" y="28"/>
                      <a:pt x="66" y="27"/>
                    </a:cubicBezTo>
                    <a:cubicBezTo>
                      <a:pt x="66" y="27"/>
                      <a:pt x="66" y="27"/>
                      <a:pt x="66" y="27"/>
                    </a:cubicBezTo>
                    <a:cubicBezTo>
                      <a:pt x="66" y="27"/>
                      <a:pt x="65" y="26"/>
                      <a:pt x="64" y="27"/>
                    </a:cubicBezTo>
                    <a:cubicBezTo>
                      <a:pt x="65" y="28"/>
                      <a:pt x="64" y="28"/>
                      <a:pt x="65" y="29"/>
                    </a:cubicBezTo>
                    <a:cubicBezTo>
                      <a:pt x="65" y="28"/>
                      <a:pt x="65" y="28"/>
                      <a:pt x="65" y="28"/>
                    </a:cubicBezTo>
                    <a:cubicBezTo>
                      <a:pt x="65" y="30"/>
                      <a:pt x="65" y="30"/>
                      <a:pt x="65" y="30"/>
                    </a:cubicBezTo>
                    <a:cubicBezTo>
                      <a:pt x="65" y="29"/>
                      <a:pt x="65" y="29"/>
                      <a:pt x="65" y="29"/>
                    </a:cubicBezTo>
                    <a:cubicBezTo>
                      <a:pt x="64" y="28"/>
                      <a:pt x="64" y="28"/>
                      <a:pt x="64" y="28"/>
                    </a:cubicBezTo>
                    <a:cubicBezTo>
                      <a:pt x="63" y="27"/>
                      <a:pt x="64" y="29"/>
                      <a:pt x="65" y="30"/>
                    </a:cubicBezTo>
                    <a:cubicBezTo>
                      <a:pt x="65" y="31"/>
                      <a:pt x="64" y="30"/>
                      <a:pt x="64" y="29"/>
                    </a:cubicBezTo>
                    <a:cubicBezTo>
                      <a:pt x="63" y="29"/>
                      <a:pt x="64" y="30"/>
                      <a:pt x="64" y="29"/>
                    </a:cubicBezTo>
                    <a:cubicBezTo>
                      <a:pt x="63" y="28"/>
                      <a:pt x="63" y="29"/>
                      <a:pt x="63" y="28"/>
                    </a:cubicBezTo>
                    <a:cubicBezTo>
                      <a:pt x="63" y="28"/>
                      <a:pt x="64" y="30"/>
                      <a:pt x="63" y="30"/>
                    </a:cubicBezTo>
                    <a:cubicBezTo>
                      <a:pt x="63" y="30"/>
                      <a:pt x="63" y="31"/>
                      <a:pt x="62" y="29"/>
                    </a:cubicBezTo>
                    <a:cubicBezTo>
                      <a:pt x="62" y="30"/>
                      <a:pt x="62" y="30"/>
                      <a:pt x="62" y="31"/>
                    </a:cubicBezTo>
                    <a:cubicBezTo>
                      <a:pt x="63" y="31"/>
                      <a:pt x="63" y="31"/>
                      <a:pt x="64" y="32"/>
                    </a:cubicBezTo>
                    <a:cubicBezTo>
                      <a:pt x="64" y="32"/>
                      <a:pt x="64" y="33"/>
                      <a:pt x="63" y="3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3" y="32"/>
                      <a:pt x="64" y="33"/>
                    </a:cubicBezTo>
                    <a:cubicBezTo>
                      <a:pt x="62" y="32"/>
                      <a:pt x="62" y="32"/>
                      <a:pt x="62" y="32"/>
                    </a:cubicBezTo>
                    <a:cubicBezTo>
                      <a:pt x="63" y="33"/>
                      <a:pt x="62" y="33"/>
                      <a:pt x="62" y="33"/>
                    </a:cubicBezTo>
                    <a:cubicBezTo>
                      <a:pt x="61" y="32"/>
                      <a:pt x="60" y="30"/>
                      <a:pt x="60" y="30"/>
                    </a:cubicBezTo>
                    <a:cubicBezTo>
                      <a:pt x="60" y="32"/>
                      <a:pt x="60" y="32"/>
                      <a:pt x="60" y="32"/>
                    </a:cubicBezTo>
                    <a:cubicBezTo>
                      <a:pt x="60" y="32"/>
                      <a:pt x="60" y="32"/>
                      <a:pt x="59" y="31"/>
                    </a:cubicBezTo>
                    <a:cubicBezTo>
                      <a:pt x="58" y="31"/>
                      <a:pt x="61" y="36"/>
                      <a:pt x="60" y="35"/>
                    </a:cubicBezTo>
                    <a:cubicBezTo>
                      <a:pt x="59" y="33"/>
                      <a:pt x="59" y="33"/>
                      <a:pt x="58" y="33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59" y="35"/>
                      <a:pt x="58" y="33"/>
                      <a:pt x="59" y="34"/>
                    </a:cubicBezTo>
                    <a:cubicBezTo>
                      <a:pt x="60" y="34"/>
                      <a:pt x="59" y="34"/>
                      <a:pt x="59" y="35"/>
                    </a:cubicBezTo>
                    <a:cubicBezTo>
                      <a:pt x="56" y="32"/>
                      <a:pt x="57" y="35"/>
                      <a:pt x="55" y="34"/>
                    </a:cubicBezTo>
                    <a:cubicBezTo>
                      <a:pt x="56" y="36"/>
                      <a:pt x="55" y="35"/>
                      <a:pt x="55" y="36"/>
                    </a:cubicBezTo>
                    <a:cubicBezTo>
                      <a:pt x="54" y="34"/>
                      <a:pt x="55" y="37"/>
                      <a:pt x="54" y="36"/>
                    </a:cubicBezTo>
                    <a:cubicBezTo>
                      <a:pt x="55" y="38"/>
                      <a:pt x="55" y="38"/>
                      <a:pt x="55" y="38"/>
                    </a:cubicBezTo>
                    <a:cubicBezTo>
                      <a:pt x="54" y="37"/>
                      <a:pt x="57" y="41"/>
                      <a:pt x="55" y="39"/>
                    </a:cubicBezTo>
                    <a:cubicBezTo>
                      <a:pt x="54" y="39"/>
                      <a:pt x="54" y="38"/>
                      <a:pt x="53" y="37"/>
                    </a:cubicBezTo>
                    <a:cubicBezTo>
                      <a:pt x="51" y="35"/>
                      <a:pt x="54" y="40"/>
                      <a:pt x="52" y="38"/>
                    </a:cubicBezTo>
                    <a:cubicBezTo>
                      <a:pt x="52" y="38"/>
                      <a:pt x="53" y="40"/>
                      <a:pt x="54" y="41"/>
                    </a:cubicBezTo>
                    <a:cubicBezTo>
                      <a:pt x="53" y="40"/>
                      <a:pt x="51" y="39"/>
                      <a:pt x="51" y="39"/>
                    </a:cubicBezTo>
                    <a:cubicBezTo>
                      <a:pt x="51" y="40"/>
                      <a:pt x="51" y="40"/>
                      <a:pt x="51" y="40"/>
                    </a:cubicBezTo>
                    <a:cubicBezTo>
                      <a:pt x="50" y="39"/>
                      <a:pt x="50" y="39"/>
                      <a:pt x="50" y="39"/>
                    </a:cubicBezTo>
                    <a:cubicBezTo>
                      <a:pt x="49" y="39"/>
                      <a:pt x="50" y="40"/>
                      <a:pt x="50" y="41"/>
                    </a:cubicBezTo>
                    <a:cubicBezTo>
                      <a:pt x="49" y="39"/>
                      <a:pt x="48" y="41"/>
                      <a:pt x="47" y="40"/>
                    </a:cubicBezTo>
                    <a:cubicBezTo>
                      <a:pt x="49" y="42"/>
                      <a:pt x="46" y="40"/>
                      <a:pt x="48" y="43"/>
                    </a:cubicBezTo>
                    <a:cubicBezTo>
                      <a:pt x="47" y="42"/>
                      <a:pt x="47" y="42"/>
                      <a:pt x="47" y="42"/>
                    </a:cubicBezTo>
                    <a:cubicBezTo>
                      <a:pt x="48" y="43"/>
                      <a:pt x="49" y="44"/>
                      <a:pt x="49" y="45"/>
                    </a:cubicBezTo>
                    <a:cubicBezTo>
                      <a:pt x="47" y="43"/>
                      <a:pt x="47" y="43"/>
                      <a:pt x="47" y="43"/>
                    </a:cubicBezTo>
                    <a:cubicBezTo>
                      <a:pt x="46" y="41"/>
                      <a:pt x="47" y="43"/>
                      <a:pt x="46" y="42"/>
                    </a:cubicBezTo>
                    <a:cubicBezTo>
                      <a:pt x="47" y="43"/>
                      <a:pt x="45" y="42"/>
                      <a:pt x="46" y="44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5"/>
                      <a:pt x="47" y="45"/>
                      <a:pt x="47" y="46"/>
                    </a:cubicBezTo>
                    <a:cubicBezTo>
                      <a:pt x="47" y="46"/>
                      <a:pt x="45" y="44"/>
                      <a:pt x="45" y="44"/>
                    </a:cubicBezTo>
                    <a:cubicBezTo>
                      <a:pt x="45" y="44"/>
                      <a:pt x="45" y="44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4" y="45"/>
                      <a:pt x="44" y="45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3" y="44"/>
                      <a:pt x="43" y="44"/>
                      <a:pt x="43" y="44"/>
                    </a:cubicBezTo>
                    <a:cubicBezTo>
                      <a:pt x="43" y="44"/>
                      <a:pt x="43" y="45"/>
                      <a:pt x="44" y="46"/>
                    </a:cubicBezTo>
                    <a:cubicBezTo>
                      <a:pt x="42" y="46"/>
                      <a:pt x="42" y="48"/>
                      <a:pt x="42" y="49"/>
                    </a:cubicBezTo>
                    <a:cubicBezTo>
                      <a:pt x="42" y="49"/>
                      <a:pt x="41" y="48"/>
                      <a:pt x="42" y="48"/>
                    </a:cubicBezTo>
                    <a:cubicBezTo>
                      <a:pt x="42" y="49"/>
                      <a:pt x="42" y="50"/>
                      <a:pt x="42" y="49"/>
                    </a:cubicBezTo>
                    <a:cubicBezTo>
                      <a:pt x="42" y="50"/>
                      <a:pt x="41" y="48"/>
                      <a:pt x="40" y="49"/>
                    </a:cubicBezTo>
                    <a:cubicBezTo>
                      <a:pt x="40" y="48"/>
                      <a:pt x="41" y="50"/>
                      <a:pt x="41" y="50"/>
                    </a:cubicBezTo>
                    <a:cubicBezTo>
                      <a:pt x="39" y="48"/>
                      <a:pt x="41" y="52"/>
                      <a:pt x="39" y="51"/>
                    </a:cubicBezTo>
                    <a:cubicBezTo>
                      <a:pt x="40" y="52"/>
                      <a:pt x="39" y="51"/>
                      <a:pt x="39" y="50"/>
                    </a:cubicBezTo>
                    <a:cubicBezTo>
                      <a:pt x="39" y="51"/>
                      <a:pt x="38" y="52"/>
                      <a:pt x="39" y="54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53"/>
                      <a:pt x="38" y="53"/>
                      <a:pt x="38" y="54"/>
                    </a:cubicBezTo>
                    <a:cubicBezTo>
                      <a:pt x="39" y="55"/>
                      <a:pt x="40" y="56"/>
                      <a:pt x="39" y="56"/>
                    </a:cubicBezTo>
                    <a:cubicBezTo>
                      <a:pt x="39" y="56"/>
                      <a:pt x="39" y="56"/>
                      <a:pt x="39" y="56"/>
                    </a:cubicBezTo>
                    <a:cubicBezTo>
                      <a:pt x="39" y="56"/>
                      <a:pt x="39" y="57"/>
                      <a:pt x="39" y="57"/>
                    </a:cubicBezTo>
                    <a:cubicBezTo>
                      <a:pt x="38" y="57"/>
                      <a:pt x="39" y="57"/>
                      <a:pt x="38" y="56"/>
                    </a:cubicBezTo>
                    <a:cubicBezTo>
                      <a:pt x="36" y="54"/>
                      <a:pt x="36" y="56"/>
                      <a:pt x="36" y="56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8"/>
                      <a:pt x="36" y="56"/>
                      <a:pt x="36" y="56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8" y="60"/>
                      <a:pt x="37" y="59"/>
                      <a:pt x="36" y="58"/>
                    </a:cubicBezTo>
                    <a:cubicBezTo>
                      <a:pt x="36" y="59"/>
                      <a:pt x="37" y="61"/>
                      <a:pt x="38" y="63"/>
                    </a:cubicBezTo>
                    <a:cubicBezTo>
                      <a:pt x="38" y="63"/>
                      <a:pt x="38" y="64"/>
                      <a:pt x="38" y="64"/>
                    </a:cubicBezTo>
                    <a:cubicBezTo>
                      <a:pt x="37" y="63"/>
                      <a:pt x="38" y="64"/>
                      <a:pt x="37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2"/>
                      <a:pt x="34" y="61"/>
                      <a:pt x="34" y="60"/>
                    </a:cubicBezTo>
                    <a:cubicBezTo>
                      <a:pt x="34" y="61"/>
                      <a:pt x="33" y="61"/>
                      <a:pt x="32" y="61"/>
                    </a:cubicBezTo>
                    <a:cubicBezTo>
                      <a:pt x="34" y="63"/>
                      <a:pt x="32" y="63"/>
                      <a:pt x="34" y="65"/>
                    </a:cubicBezTo>
                    <a:cubicBezTo>
                      <a:pt x="34" y="65"/>
                      <a:pt x="32" y="63"/>
                      <a:pt x="32" y="63"/>
                    </a:cubicBezTo>
                    <a:cubicBezTo>
                      <a:pt x="32" y="64"/>
                      <a:pt x="31" y="64"/>
                      <a:pt x="31" y="65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30" y="66"/>
                      <a:pt x="29" y="66"/>
                      <a:pt x="30" y="68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28" y="67"/>
                      <a:pt x="32" y="69"/>
                      <a:pt x="30" y="69"/>
                    </a:cubicBezTo>
                    <a:cubicBezTo>
                      <a:pt x="29" y="68"/>
                      <a:pt x="29" y="68"/>
                      <a:pt x="29" y="68"/>
                    </a:cubicBezTo>
                    <a:cubicBezTo>
                      <a:pt x="30" y="69"/>
                      <a:pt x="28" y="68"/>
                      <a:pt x="29" y="70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28" y="69"/>
                      <a:pt x="28" y="69"/>
                      <a:pt x="28" y="71"/>
                    </a:cubicBezTo>
                    <a:cubicBezTo>
                      <a:pt x="27" y="69"/>
                      <a:pt x="27" y="69"/>
                      <a:pt x="27" y="69"/>
                    </a:cubicBezTo>
                    <a:cubicBezTo>
                      <a:pt x="26" y="69"/>
                      <a:pt x="28" y="71"/>
                      <a:pt x="27" y="71"/>
                    </a:cubicBezTo>
                    <a:cubicBezTo>
                      <a:pt x="27" y="71"/>
                      <a:pt x="26" y="71"/>
                      <a:pt x="26" y="70"/>
                    </a:cubicBezTo>
                    <a:cubicBezTo>
                      <a:pt x="27" y="71"/>
                      <a:pt x="26" y="72"/>
                      <a:pt x="27" y="72"/>
                    </a:cubicBezTo>
                    <a:cubicBezTo>
                      <a:pt x="25" y="71"/>
                      <a:pt x="25" y="71"/>
                      <a:pt x="25" y="71"/>
                    </a:cubicBezTo>
                    <a:cubicBezTo>
                      <a:pt x="23" y="73"/>
                      <a:pt x="21" y="75"/>
                      <a:pt x="21" y="78"/>
                    </a:cubicBezTo>
                    <a:cubicBezTo>
                      <a:pt x="19" y="77"/>
                      <a:pt x="20" y="77"/>
                      <a:pt x="19" y="76"/>
                    </a:cubicBezTo>
                    <a:cubicBezTo>
                      <a:pt x="20" y="77"/>
                      <a:pt x="19" y="77"/>
                      <a:pt x="19" y="78"/>
                    </a:cubicBezTo>
                    <a:cubicBezTo>
                      <a:pt x="19" y="77"/>
                      <a:pt x="19" y="77"/>
                      <a:pt x="19" y="77"/>
                    </a:cubicBezTo>
                    <a:cubicBezTo>
                      <a:pt x="19" y="78"/>
                      <a:pt x="18" y="77"/>
                      <a:pt x="18" y="78"/>
                    </a:cubicBezTo>
                    <a:cubicBezTo>
                      <a:pt x="18" y="78"/>
                      <a:pt x="18" y="78"/>
                      <a:pt x="18" y="78"/>
                    </a:cubicBezTo>
                    <a:cubicBezTo>
                      <a:pt x="19" y="80"/>
                      <a:pt x="16" y="77"/>
                      <a:pt x="18" y="79"/>
                    </a:cubicBezTo>
                    <a:cubicBezTo>
                      <a:pt x="16" y="78"/>
                      <a:pt x="16" y="78"/>
                      <a:pt x="16" y="78"/>
                    </a:cubicBezTo>
                    <a:cubicBezTo>
                      <a:pt x="18" y="80"/>
                      <a:pt x="15" y="78"/>
                      <a:pt x="17" y="80"/>
                    </a:cubicBezTo>
                    <a:cubicBezTo>
                      <a:pt x="16" y="80"/>
                      <a:pt x="16" y="80"/>
                      <a:pt x="16" y="80"/>
                    </a:cubicBezTo>
                    <a:cubicBezTo>
                      <a:pt x="15" y="79"/>
                      <a:pt x="18" y="82"/>
                      <a:pt x="16" y="81"/>
                    </a:cubicBezTo>
                    <a:cubicBezTo>
                      <a:pt x="16" y="82"/>
                      <a:pt x="16" y="83"/>
                      <a:pt x="17" y="84"/>
                    </a:cubicBezTo>
                    <a:cubicBezTo>
                      <a:pt x="15" y="82"/>
                      <a:pt x="15" y="82"/>
                      <a:pt x="15" y="82"/>
                    </a:cubicBezTo>
                    <a:cubicBezTo>
                      <a:pt x="15" y="85"/>
                      <a:pt x="13" y="86"/>
                      <a:pt x="14" y="89"/>
                    </a:cubicBezTo>
                    <a:cubicBezTo>
                      <a:pt x="13" y="88"/>
                      <a:pt x="13" y="88"/>
                      <a:pt x="13" y="88"/>
                    </a:cubicBezTo>
                    <a:cubicBezTo>
                      <a:pt x="14" y="90"/>
                      <a:pt x="10" y="89"/>
                      <a:pt x="13" y="92"/>
                    </a:cubicBezTo>
                    <a:cubicBezTo>
                      <a:pt x="14" y="93"/>
                      <a:pt x="14" y="93"/>
                      <a:pt x="14" y="93"/>
                    </a:cubicBezTo>
                    <a:cubicBezTo>
                      <a:pt x="12" y="92"/>
                      <a:pt x="12" y="92"/>
                      <a:pt x="12" y="92"/>
                    </a:cubicBezTo>
                    <a:cubicBezTo>
                      <a:pt x="13" y="93"/>
                      <a:pt x="11" y="93"/>
                      <a:pt x="13" y="94"/>
                    </a:cubicBezTo>
                    <a:cubicBezTo>
                      <a:pt x="12" y="94"/>
                      <a:pt x="12" y="93"/>
                      <a:pt x="12" y="93"/>
                    </a:cubicBezTo>
                    <a:cubicBezTo>
                      <a:pt x="11" y="93"/>
                      <a:pt x="13" y="95"/>
                      <a:pt x="12" y="95"/>
                    </a:cubicBezTo>
                    <a:cubicBezTo>
                      <a:pt x="11" y="95"/>
                      <a:pt x="11" y="95"/>
                      <a:pt x="11" y="95"/>
                    </a:cubicBezTo>
                    <a:cubicBezTo>
                      <a:pt x="8" y="95"/>
                      <a:pt x="4" y="96"/>
                      <a:pt x="6" y="100"/>
                    </a:cubicBezTo>
                    <a:cubicBezTo>
                      <a:pt x="6" y="101"/>
                      <a:pt x="4" y="99"/>
                      <a:pt x="4" y="99"/>
                    </a:cubicBezTo>
                    <a:cubicBezTo>
                      <a:pt x="6" y="103"/>
                      <a:pt x="0" y="102"/>
                      <a:pt x="3" y="107"/>
                    </a:cubicBezTo>
                    <a:cubicBezTo>
                      <a:pt x="4" y="109"/>
                      <a:pt x="9" y="112"/>
                      <a:pt x="9" y="1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93" name="Freeform 163"/>
              <p:cNvSpPr>
                <a:spLocks/>
              </p:cNvSpPr>
              <p:nvPr/>
            </p:nvSpPr>
            <p:spPr bwMode="auto">
              <a:xfrm>
                <a:off x="7195" y="2086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94" name="Freeform 164"/>
              <p:cNvSpPr>
                <a:spLocks/>
              </p:cNvSpPr>
              <p:nvPr/>
            </p:nvSpPr>
            <p:spPr bwMode="auto">
              <a:xfrm>
                <a:off x="6540" y="1413"/>
                <a:ext cx="3" cy="0"/>
              </a:xfrm>
              <a:custGeom>
                <a:avLst/>
                <a:gdLst>
                  <a:gd name="T0" fmla="*/ 3 w 3"/>
                  <a:gd name="T1" fmla="*/ 3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95" name="Freeform 165"/>
              <p:cNvSpPr>
                <a:spLocks/>
              </p:cNvSpPr>
              <p:nvPr/>
            </p:nvSpPr>
            <p:spPr bwMode="auto">
              <a:xfrm>
                <a:off x="5656" y="2392"/>
                <a:ext cx="2" cy="5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0 h 5"/>
                  <a:gd name="T4" fmla="*/ 2 w 2"/>
                  <a:gd name="T5" fmla="*/ 5 h 5"/>
                  <a:gd name="T6" fmla="*/ 0 w 2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lnTo>
                      <a:pt x="0" y="0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96" name="Freeform 166"/>
              <p:cNvSpPr>
                <a:spLocks/>
              </p:cNvSpPr>
              <p:nvPr/>
            </p:nvSpPr>
            <p:spPr bwMode="auto">
              <a:xfrm>
                <a:off x="5660" y="2376"/>
                <a:ext cx="3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97" name="Freeform 167"/>
              <p:cNvSpPr>
                <a:spLocks/>
              </p:cNvSpPr>
              <p:nvPr/>
            </p:nvSpPr>
            <p:spPr bwMode="auto">
              <a:xfrm>
                <a:off x="6123" y="1660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98" name="Freeform 168"/>
              <p:cNvSpPr>
                <a:spLocks/>
              </p:cNvSpPr>
              <p:nvPr/>
            </p:nvSpPr>
            <p:spPr bwMode="auto">
              <a:xfrm>
                <a:off x="5694" y="241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99" name="Freeform 169"/>
              <p:cNvSpPr>
                <a:spLocks/>
              </p:cNvSpPr>
              <p:nvPr/>
            </p:nvSpPr>
            <p:spPr bwMode="auto">
              <a:xfrm>
                <a:off x="5663" y="2376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00" name="Freeform 170"/>
              <p:cNvSpPr>
                <a:spLocks/>
              </p:cNvSpPr>
              <p:nvPr/>
            </p:nvSpPr>
            <p:spPr bwMode="auto">
              <a:xfrm>
                <a:off x="5663" y="23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01" name="Freeform 171"/>
              <p:cNvSpPr>
                <a:spLocks/>
              </p:cNvSpPr>
              <p:nvPr/>
            </p:nvSpPr>
            <p:spPr bwMode="auto">
              <a:xfrm>
                <a:off x="5663" y="2385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02" name="Freeform 172"/>
              <p:cNvSpPr>
                <a:spLocks/>
              </p:cNvSpPr>
              <p:nvPr/>
            </p:nvSpPr>
            <p:spPr bwMode="auto">
              <a:xfrm>
                <a:off x="5748" y="2352"/>
                <a:ext cx="2" cy="9"/>
              </a:xfrm>
              <a:custGeom>
                <a:avLst/>
                <a:gdLst>
                  <a:gd name="T0" fmla="*/ 1 w 1"/>
                  <a:gd name="T1" fmla="*/ 2 h 4"/>
                  <a:gd name="T2" fmla="*/ 1 w 1"/>
                  <a:gd name="T3" fmla="*/ 0 h 4"/>
                  <a:gd name="T4" fmla="*/ 1 w 1"/>
                  <a:gd name="T5" fmla="*/ 4 h 4"/>
                  <a:gd name="T6" fmla="*/ 1 w 1"/>
                  <a:gd name="T7" fmla="*/ 4 h 4"/>
                  <a:gd name="T8" fmla="*/ 1 w 1"/>
                  <a:gd name="T9" fmla="*/ 3 h 4"/>
                  <a:gd name="T10" fmla="*/ 1 w 1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4">
                    <a:moveTo>
                      <a:pt x="1" y="2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0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3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03" name="Freeform 173"/>
              <p:cNvSpPr>
                <a:spLocks/>
              </p:cNvSpPr>
              <p:nvPr/>
            </p:nvSpPr>
            <p:spPr bwMode="auto">
              <a:xfrm>
                <a:off x="5750" y="2357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04" name="Freeform 174"/>
              <p:cNvSpPr>
                <a:spLocks/>
              </p:cNvSpPr>
              <p:nvPr/>
            </p:nvSpPr>
            <p:spPr bwMode="auto">
              <a:xfrm>
                <a:off x="5750" y="2359"/>
                <a:ext cx="0" cy="5"/>
              </a:xfrm>
              <a:custGeom>
                <a:avLst/>
                <a:gdLst>
                  <a:gd name="T0" fmla="*/ 2 h 2"/>
                  <a:gd name="T1" fmla="*/ 1 h 2"/>
                  <a:gd name="T2" fmla="*/ 1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05" name="Freeform 175"/>
              <p:cNvSpPr>
                <a:spLocks/>
              </p:cNvSpPr>
              <p:nvPr/>
            </p:nvSpPr>
            <p:spPr bwMode="auto">
              <a:xfrm>
                <a:off x="5736" y="2345"/>
                <a:ext cx="0" cy="7"/>
              </a:xfrm>
              <a:custGeom>
                <a:avLst/>
                <a:gdLst>
                  <a:gd name="T0" fmla="*/ 2 h 3"/>
                  <a:gd name="T1" fmla="*/ 2 h 3"/>
                  <a:gd name="T2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0"/>
                      <a:pt x="0" y="2"/>
                      <a:pt x="0" y="2"/>
                    </a:cubicBezTo>
                    <a:cubicBezTo>
                      <a:pt x="0" y="3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06" name="Freeform 176"/>
              <p:cNvSpPr>
                <a:spLocks/>
              </p:cNvSpPr>
              <p:nvPr/>
            </p:nvSpPr>
            <p:spPr bwMode="auto">
              <a:xfrm>
                <a:off x="5753" y="239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07" name="Freeform 177"/>
              <p:cNvSpPr>
                <a:spLocks/>
              </p:cNvSpPr>
              <p:nvPr/>
            </p:nvSpPr>
            <p:spPr bwMode="auto">
              <a:xfrm>
                <a:off x="6047" y="225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08" name="Freeform 178"/>
              <p:cNvSpPr>
                <a:spLocks/>
              </p:cNvSpPr>
              <p:nvPr/>
            </p:nvSpPr>
            <p:spPr bwMode="auto">
              <a:xfrm>
                <a:off x="5743" y="2347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09" name="Freeform 179"/>
              <p:cNvSpPr>
                <a:spLocks/>
              </p:cNvSpPr>
              <p:nvPr/>
            </p:nvSpPr>
            <p:spPr bwMode="auto">
              <a:xfrm>
                <a:off x="5755" y="2387"/>
                <a:ext cx="3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2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10" name="Freeform 180"/>
              <p:cNvSpPr>
                <a:spLocks/>
              </p:cNvSpPr>
              <p:nvPr/>
            </p:nvSpPr>
            <p:spPr bwMode="auto">
              <a:xfrm>
                <a:off x="5874" y="2798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11" name="Freeform 181"/>
              <p:cNvSpPr>
                <a:spLocks/>
              </p:cNvSpPr>
              <p:nvPr/>
            </p:nvSpPr>
            <p:spPr bwMode="auto">
              <a:xfrm>
                <a:off x="5905" y="2769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12" name="Freeform 182"/>
              <p:cNvSpPr>
                <a:spLocks/>
              </p:cNvSpPr>
              <p:nvPr/>
            </p:nvSpPr>
            <p:spPr bwMode="auto">
              <a:xfrm>
                <a:off x="5755" y="2385"/>
                <a:ext cx="3" cy="7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13" name="Freeform 183"/>
              <p:cNvSpPr>
                <a:spLocks/>
              </p:cNvSpPr>
              <p:nvPr/>
            </p:nvSpPr>
            <p:spPr bwMode="auto">
              <a:xfrm>
                <a:off x="5817" y="2783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14" name="Freeform 184"/>
              <p:cNvSpPr>
                <a:spLocks/>
              </p:cNvSpPr>
              <p:nvPr/>
            </p:nvSpPr>
            <p:spPr bwMode="auto">
              <a:xfrm>
                <a:off x="5822" y="27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15" name="Freeform 185"/>
              <p:cNvSpPr>
                <a:spLocks/>
              </p:cNvSpPr>
              <p:nvPr/>
            </p:nvSpPr>
            <p:spPr bwMode="auto">
              <a:xfrm>
                <a:off x="5824" y="2793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16" name="Freeform 186"/>
              <p:cNvSpPr>
                <a:spLocks/>
              </p:cNvSpPr>
              <p:nvPr/>
            </p:nvSpPr>
            <p:spPr bwMode="auto">
              <a:xfrm>
                <a:off x="5822" y="279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17" name="Freeform 187"/>
              <p:cNvSpPr>
                <a:spLocks/>
              </p:cNvSpPr>
              <p:nvPr/>
            </p:nvSpPr>
            <p:spPr bwMode="auto">
              <a:xfrm>
                <a:off x="7325" y="203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18" name="Freeform 188"/>
              <p:cNvSpPr>
                <a:spLocks/>
              </p:cNvSpPr>
              <p:nvPr/>
            </p:nvSpPr>
            <p:spPr bwMode="auto">
              <a:xfrm>
                <a:off x="5715" y="2406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19" name="Freeform 189"/>
              <p:cNvSpPr>
                <a:spLocks/>
              </p:cNvSpPr>
              <p:nvPr/>
            </p:nvSpPr>
            <p:spPr bwMode="auto">
              <a:xfrm>
                <a:off x="5672" y="23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20" name="Freeform 190"/>
              <p:cNvSpPr>
                <a:spLocks/>
              </p:cNvSpPr>
              <p:nvPr/>
            </p:nvSpPr>
            <p:spPr bwMode="auto">
              <a:xfrm>
                <a:off x="5746" y="2357"/>
                <a:ext cx="2" cy="4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1" y="1"/>
                      <a:pt x="0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21" name="Freeform 191"/>
              <p:cNvSpPr>
                <a:spLocks/>
              </p:cNvSpPr>
              <p:nvPr/>
            </p:nvSpPr>
            <p:spPr bwMode="auto">
              <a:xfrm>
                <a:off x="7192" y="2091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22" name="Freeform 192"/>
              <p:cNvSpPr>
                <a:spLocks/>
              </p:cNvSpPr>
              <p:nvPr/>
            </p:nvSpPr>
            <p:spPr bwMode="auto">
              <a:xfrm>
                <a:off x="5611" y="2345"/>
                <a:ext cx="147" cy="102"/>
              </a:xfrm>
              <a:custGeom>
                <a:avLst/>
                <a:gdLst>
                  <a:gd name="T0" fmla="*/ 46 w 62"/>
                  <a:gd name="T1" fmla="*/ 23 h 43"/>
                  <a:gd name="T2" fmla="*/ 51 w 62"/>
                  <a:gd name="T3" fmla="*/ 20 h 43"/>
                  <a:gd name="T4" fmla="*/ 54 w 62"/>
                  <a:gd name="T5" fmla="*/ 19 h 43"/>
                  <a:gd name="T6" fmla="*/ 58 w 62"/>
                  <a:gd name="T7" fmla="*/ 21 h 43"/>
                  <a:gd name="T8" fmla="*/ 60 w 62"/>
                  <a:gd name="T9" fmla="*/ 20 h 43"/>
                  <a:gd name="T10" fmla="*/ 61 w 62"/>
                  <a:gd name="T11" fmla="*/ 16 h 43"/>
                  <a:gd name="T12" fmla="*/ 62 w 62"/>
                  <a:gd name="T13" fmla="*/ 13 h 43"/>
                  <a:gd name="T14" fmla="*/ 62 w 62"/>
                  <a:gd name="T15" fmla="*/ 11 h 43"/>
                  <a:gd name="T16" fmla="*/ 58 w 62"/>
                  <a:gd name="T17" fmla="*/ 12 h 43"/>
                  <a:gd name="T18" fmla="*/ 56 w 62"/>
                  <a:gd name="T19" fmla="*/ 9 h 43"/>
                  <a:gd name="T20" fmla="*/ 57 w 62"/>
                  <a:gd name="T21" fmla="*/ 2 h 43"/>
                  <a:gd name="T22" fmla="*/ 56 w 62"/>
                  <a:gd name="T23" fmla="*/ 2 h 43"/>
                  <a:gd name="T24" fmla="*/ 55 w 62"/>
                  <a:gd name="T25" fmla="*/ 5 h 43"/>
                  <a:gd name="T26" fmla="*/ 54 w 62"/>
                  <a:gd name="T27" fmla="*/ 3 h 43"/>
                  <a:gd name="T28" fmla="*/ 53 w 62"/>
                  <a:gd name="T29" fmla="*/ 8 h 43"/>
                  <a:gd name="T30" fmla="*/ 51 w 62"/>
                  <a:gd name="T31" fmla="*/ 3 h 43"/>
                  <a:gd name="T32" fmla="*/ 51 w 62"/>
                  <a:gd name="T33" fmla="*/ 1 h 43"/>
                  <a:gd name="T34" fmla="*/ 50 w 62"/>
                  <a:gd name="T35" fmla="*/ 4 h 43"/>
                  <a:gd name="T36" fmla="*/ 49 w 62"/>
                  <a:gd name="T37" fmla="*/ 2 h 43"/>
                  <a:gd name="T38" fmla="*/ 48 w 62"/>
                  <a:gd name="T39" fmla="*/ 7 h 43"/>
                  <a:gd name="T40" fmla="*/ 47 w 62"/>
                  <a:gd name="T41" fmla="*/ 12 h 43"/>
                  <a:gd name="T42" fmla="*/ 46 w 62"/>
                  <a:gd name="T43" fmla="*/ 7 h 43"/>
                  <a:gd name="T44" fmla="*/ 43 w 62"/>
                  <a:gd name="T45" fmla="*/ 7 h 43"/>
                  <a:gd name="T46" fmla="*/ 42 w 62"/>
                  <a:gd name="T47" fmla="*/ 7 h 43"/>
                  <a:gd name="T48" fmla="*/ 40 w 62"/>
                  <a:gd name="T49" fmla="*/ 8 h 43"/>
                  <a:gd name="T50" fmla="*/ 37 w 62"/>
                  <a:gd name="T51" fmla="*/ 9 h 43"/>
                  <a:gd name="T52" fmla="*/ 36 w 62"/>
                  <a:gd name="T53" fmla="*/ 10 h 43"/>
                  <a:gd name="T54" fmla="*/ 36 w 62"/>
                  <a:gd name="T55" fmla="*/ 10 h 43"/>
                  <a:gd name="T56" fmla="*/ 35 w 62"/>
                  <a:gd name="T57" fmla="*/ 12 h 43"/>
                  <a:gd name="T58" fmla="*/ 34 w 62"/>
                  <a:gd name="T59" fmla="*/ 10 h 43"/>
                  <a:gd name="T60" fmla="*/ 33 w 62"/>
                  <a:gd name="T61" fmla="*/ 12 h 43"/>
                  <a:gd name="T62" fmla="*/ 30 w 62"/>
                  <a:gd name="T63" fmla="*/ 11 h 43"/>
                  <a:gd name="T64" fmla="*/ 28 w 62"/>
                  <a:gd name="T65" fmla="*/ 12 h 43"/>
                  <a:gd name="T66" fmla="*/ 26 w 62"/>
                  <a:gd name="T67" fmla="*/ 12 h 43"/>
                  <a:gd name="T68" fmla="*/ 26 w 62"/>
                  <a:gd name="T69" fmla="*/ 14 h 43"/>
                  <a:gd name="T70" fmla="*/ 25 w 62"/>
                  <a:gd name="T71" fmla="*/ 13 h 43"/>
                  <a:gd name="T72" fmla="*/ 24 w 62"/>
                  <a:gd name="T73" fmla="*/ 15 h 43"/>
                  <a:gd name="T74" fmla="*/ 22 w 62"/>
                  <a:gd name="T75" fmla="*/ 16 h 43"/>
                  <a:gd name="T76" fmla="*/ 21 w 62"/>
                  <a:gd name="T77" fmla="*/ 17 h 43"/>
                  <a:gd name="T78" fmla="*/ 22 w 62"/>
                  <a:gd name="T79" fmla="*/ 25 h 43"/>
                  <a:gd name="T80" fmla="*/ 19 w 62"/>
                  <a:gd name="T81" fmla="*/ 21 h 43"/>
                  <a:gd name="T82" fmla="*/ 17 w 62"/>
                  <a:gd name="T83" fmla="*/ 23 h 43"/>
                  <a:gd name="T84" fmla="*/ 16 w 62"/>
                  <a:gd name="T85" fmla="*/ 23 h 43"/>
                  <a:gd name="T86" fmla="*/ 11 w 62"/>
                  <a:gd name="T87" fmla="*/ 24 h 43"/>
                  <a:gd name="T88" fmla="*/ 10 w 62"/>
                  <a:gd name="T89" fmla="*/ 24 h 43"/>
                  <a:gd name="T90" fmla="*/ 8 w 62"/>
                  <a:gd name="T91" fmla="*/ 31 h 43"/>
                  <a:gd name="T92" fmla="*/ 7 w 62"/>
                  <a:gd name="T93" fmla="*/ 32 h 43"/>
                  <a:gd name="T94" fmla="*/ 12 w 62"/>
                  <a:gd name="T95" fmla="*/ 41 h 43"/>
                  <a:gd name="T96" fmla="*/ 18 w 62"/>
                  <a:gd name="T97" fmla="*/ 38 h 43"/>
                  <a:gd name="T98" fmla="*/ 28 w 62"/>
                  <a:gd name="T99" fmla="*/ 27 h 43"/>
                  <a:gd name="T100" fmla="*/ 31 w 62"/>
                  <a:gd name="T101" fmla="*/ 31 h 43"/>
                  <a:gd name="T102" fmla="*/ 36 w 62"/>
                  <a:gd name="T103" fmla="*/ 29 h 43"/>
                  <a:gd name="T104" fmla="*/ 41 w 62"/>
                  <a:gd name="T105" fmla="*/ 2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2" h="43">
                    <a:moveTo>
                      <a:pt x="44" y="25"/>
                    </a:moveTo>
                    <a:cubicBezTo>
                      <a:pt x="44" y="25"/>
                      <a:pt x="44" y="26"/>
                      <a:pt x="44" y="26"/>
                    </a:cubicBezTo>
                    <a:cubicBezTo>
                      <a:pt x="44" y="26"/>
                      <a:pt x="44" y="26"/>
                      <a:pt x="45" y="27"/>
                    </a:cubicBezTo>
                    <a:cubicBezTo>
                      <a:pt x="45" y="26"/>
                      <a:pt x="45" y="25"/>
                      <a:pt x="45" y="25"/>
                    </a:cubicBezTo>
                    <a:cubicBezTo>
                      <a:pt x="46" y="27"/>
                      <a:pt x="46" y="25"/>
                      <a:pt x="46" y="26"/>
                    </a:cubicBezTo>
                    <a:cubicBezTo>
                      <a:pt x="46" y="24"/>
                      <a:pt x="46" y="22"/>
                      <a:pt x="46" y="23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7" y="24"/>
                      <a:pt x="48" y="27"/>
                      <a:pt x="48" y="23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9" y="23"/>
                      <a:pt x="50" y="25"/>
                      <a:pt x="50" y="22"/>
                    </a:cubicBezTo>
                    <a:cubicBezTo>
                      <a:pt x="50" y="23"/>
                      <a:pt x="51" y="23"/>
                      <a:pt x="51" y="23"/>
                    </a:cubicBezTo>
                    <a:cubicBezTo>
                      <a:pt x="51" y="22"/>
                      <a:pt x="51" y="22"/>
                      <a:pt x="51" y="20"/>
                    </a:cubicBezTo>
                    <a:cubicBezTo>
                      <a:pt x="51" y="20"/>
                      <a:pt x="52" y="21"/>
                      <a:pt x="52" y="21"/>
                    </a:cubicBezTo>
                    <a:cubicBezTo>
                      <a:pt x="52" y="22"/>
                      <a:pt x="52" y="24"/>
                      <a:pt x="52" y="22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3" y="22"/>
                      <a:pt x="53" y="20"/>
                      <a:pt x="53" y="21"/>
                    </a:cubicBezTo>
                    <a:cubicBezTo>
                      <a:pt x="54" y="20"/>
                      <a:pt x="54" y="20"/>
                      <a:pt x="54" y="18"/>
                    </a:cubicBezTo>
                    <a:cubicBezTo>
                      <a:pt x="54" y="18"/>
                      <a:pt x="54" y="20"/>
                      <a:pt x="54" y="19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4" y="21"/>
                      <a:pt x="55" y="20"/>
                      <a:pt x="56" y="19"/>
                    </a:cubicBezTo>
                    <a:cubicBezTo>
                      <a:pt x="56" y="22"/>
                      <a:pt x="56" y="19"/>
                      <a:pt x="57" y="21"/>
                    </a:cubicBezTo>
                    <a:cubicBezTo>
                      <a:pt x="57" y="19"/>
                      <a:pt x="57" y="21"/>
                      <a:pt x="58" y="18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8" y="20"/>
                      <a:pt x="58" y="20"/>
                      <a:pt x="58" y="21"/>
                    </a:cubicBezTo>
                    <a:cubicBezTo>
                      <a:pt x="58" y="21"/>
                      <a:pt x="59" y="19"/>
                      <a:pt x="59" y="18"/>
                    </a:cubicBezTo>
                    <a:cubicBezTo>
                      <a:pt x="59" y="20"/>
                      <a:pt x="59" y="20"/>
                      <a:pt x="59" y="20"/>
                    </a:cubicBezTo>
                    <a:cubicBezTo>
                      <a:pt x="59" y="19"/>
                      <a:pt x="60" y="17"/>
                      <a:pt x="60" y="15"/>
                    </a:cubicBezTo>
                    <a:cubicBezTo>
                      <a:pt x="60" y="16"/>
                      <a:pt x="60" y="15"/>
                      <a:pt x="60" y="16"/>
                    </a:cubicBezTo>
                    <a:cubicBezTo>
                      <a:pt x="60" y="17"/>
                      <a:pt x="59" y="19"/>
                      <a:pt x="59" y="20"/>
                    </a:cubicBezTo>
                    <a:cubicBezTo>
                      <a:pt x="59" y="21"/>
                      <a:pt x="60" y="18"/>
                      <a:pt x="60" y="20"/>
                    </a:cubicBezTo>
                    <a:cubicBezTo>
                      <a:pt x="60" y="20"/>
                      <a:pt x="60" y="20"/>
                      <a:pt x="60" y="18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20"/>
                      <a:pt x="60" y="20"/>
                      <a:pt x="60" y="19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61" y="17"/>
                      <a:pt x="61" y="17"/>
                      <a:pt x="62" y="15"/>
                    </a:cubicBezTo>
                    <a:cubicBezTo>
                      <a:pt x="61" y="16"/>
                      <a:pt x="61" y="16"/>
                      <a:pt x="61" y="16"/>
                    </a:cubicBezTo>
                    <a:cubicBezTo>
                      <a:pt x="62" y="15"/>
                      <a:pt x="62" y="14"/>
                      <a:pt x="62" y="16"/>
                    </a:cubicBezTo>
                    <a:cubicBezTo>
                      <a:pt x="61" y="17"/>
                      <a:pt x="61" y="18"/>
                      <a:pt x="61" y="19"/>
                    </a:cubicBezTo>
                    <a:cubicBezTo>
                      <a:pt x="62" y="15"/>
                      <a:pt x="62" y="15"/>
                      <a:pt x="62" y="15"/>
                    </a:cubicBezTo>
                    <a:cubicBezTo>
                      <a:pt x="62" y="16"/>
                      <a:pt x="62" y="16"/>
                      <a:pt x="62" y="14"/>
                    </a:cubicBezTo>
                    <a:cubicBezTo>
                      <a:pt x="62" y="15"/>
                      <a:pt x="62" y="15"/>
                      <a:pt x="62" y="15"/>
                    </a:cubicBezTo>
                    <a:cubicBezTo>
                      <a:pt x="62" y="13"/>
                      <a:pt x="62" y="13"/>
                      <a:pt x="62" y="13"/>
                    </a:cubicBezTo>
                    <a:cubicBezTo>
                      <a:pt x="62" y="14"/>
                      <a:pt x="62" y="12"/>
                      <a:pt x="61" y="14"/>
                    </a:cubicBezTo>
                    <a:cubicBezTo>
                      <a:pt x="61" y="15"/>
                      <a:pt x="61" y="15"/>
                      <a:pt x="61" y="15"/>
                    </a:cubicBezTo>
                    <a:cubicBezTo>
                      <a:pt x="61" y="15"/>
                      <a:pt x="60" y="17"/>
                      <a:pt x="61" y="15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61" y="13"/>
                      <a:pt x="61" y="14"/>
                      <a:pt x="61" y="14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61" y="15"/>
                      <a:pt x="61" y="12"/>
                      <a:pt x="60" y="13"/>
                    </a:cubicBezTo>
                    <a:cubicBezTo>
                      <a:pt x="61" y="12"/>
                      <a:pt x="61" y="12"/>
                      <a:pt x="61" y="12"/>
                    </a:cubicBezTo>
                    <a:cubicBezTo>
                      <a:pt x="61" y="11"/>
                      <a:pt x="60" y="14"/>
                      <a:pt x="60" y="14"/>
                    </a:cubicBezTo>
                    <a:cubicBezTo>
                      <a:pt x="60" y="13"/>
                      <a:pt x="61" y="11"/>
                      <a:pt x="61" y="10"/>
                    </a:cubicBezTo>
                    <a:cubicBezTo>
                      <a:pt x="60" y="10"/>
                      <a:pt x="59" y="12"/>
                      <a:pt x="59" y="10"/>
                    </a:cubicBezTo>
                    <a:cubicBezTo>
                      <a:pt x="59" y="10"/>
                      <a:pt x="59" y="11"/>
                      <a:pt x="58" y="12"/>
                    </a:cubicBezTo>
                    <a:cubicBezTo>
                      <a:pt x="58" y="12"/>
                      <a:pt x="59" y="9"/>
                      <a:pt x="58" y="11"/>
                    </a:cubicBezTo>
                    <a:cubicBezTo>
                      <a:pt x="58" y="10"/>
                      <a:pt x="58" y="9"/>
                      <a:pt x="59" y="8"/>
                    </a:cubicBezTo>
                    <a:cubicBezTo>
                      <a:pt x="58" y="9"/>
                      <a:pt x="58" y="8"/>
                      <a:pt x="58" y="10"/>
                    </a:cubicBezTo>
                    <a:cubicBezTo>
                      <a:pt x="58" y="9"/>
                      <a:pt x="57" y="9"/>
                      <a:pt x="57" y="9"/>
                    </a:cubicBezTo>
                    <a:cubicBezTo>
                      <a:pt x="57" y="9"/>
                      <a:pt x="57" y="8"/>
                      <a:pt x="57" y="7"/>
                    </a:cubicBezTo>
                    <a:cubicBezTo>
                      <a:pt x="57" y="8"/>
                      <a:pt x="56" y="9"/>
                      <a:pt x="56" y="9"/>
                    </a:cubicBezTo>
                    <a:cubicBezTo>
                      <a:pt x="56" y="11"/>
                      <a:pt x="56" y="11"/>
                      <a:pt x="56" y="12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6" y="11"/>
                      <a:pt x="56" y="9"/>
                      <a:pt x="56" y="9"/>
                    </a:cubicBezTo>
                    <a:cubicBezTo>
                      <a:pt x="56" y="6"/>
                      <a:pt x="56" y="9"/>
                      <a:pt x="56" y="6"/>
                    </a:cubicBezTo>
                    <a:cubicBezTo>
                      <a:pt x="56" y="4"/>
                      <a:pt x="57" y="4"/>
                      <a:pt x="57" y="5"/>
                    </a:cubicBezTo>
                    <a:cubicBezTo>
                      <a:pt x="58" y="3"/>
                      <a:pt x="57" y="5"/>
                      <a:pt x="57" y="2"/>
                    </a:cubicBezTo>
                    <a:cubicBezTo>
                      <a:pt x="57" y="3"/>
                      <a:pt x="57" y="4"/>
                      <a:pt x="56" y="4"/>
                    </a:cubicBezTo>
                    <a:cubicBezTo>
                      <a:pt x="56" y="5"/>
                      <a:pt x="56" y="6"/>
                      <a:pt x="56" y="7"/>
                    </a:cubicBezTo>
                    <a:cubicBezTo>
                      <a:pt x="56" y="9"/>
                      <a:pt x="56" y="5"/>
                      <a:pt x="56" y="5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6" y="3"/>
                      <a:pt x="55" y="5"/>
                      <a:pt x="55" y="5"/>
                    </a:cubicBezTo>
                    <a:cubicBezTo>
                      <a:pt x="55" y="1"/>
                      <a:pt x="56" y="4"/>
                      <a:pt x="56" y="2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5" y="0"/>
                      <a:pt x="56" y="3"/>
                      <a:pt x="55" y="2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5" y="3"/>
                      <a:pt x="55" y="4"/>
                      <a:pt x="55" y="4"/>
                    </a:cubicBezTo>
                    <a:cubicBezTo>
                      <a:pt x="55" y="7"/>
                      <a:pt x="55" y="5"/>
                      <a:pt x="55" y="5"/>
                    </a:cubicBezTo>
                    <a:cubicBezTo>
                      <a:pt x="54" y="7"/>
                      <a:pt x="55" y="5"/>
                      <a:pt x="55" y="7"/>
                    </a:cubicBezTo>
                    <a:cubicBezTo>
                      <a:pt x="55" y="8"/>
                      <a:pt x="54" y="9"/>
                      <a:pt x="54" y="9"/>
                    </a:cubicBezTo>
                    <a:cubicBezTo>
                      <a:pt x="54" y="9"/>
                      <a:pt x="54" y="7"/>
                      <a:pt x="54" y="6"/>
                    </a:cubicBezTo>
                    <a:cubicBezTo>
                      <a:pt x="54" y="5"/>
                      <a:pt x="54" y="5"/>
                      <a:pt x="54" y="6"/>
                    </a:cubicBezTo>
                    <a:cubicBezTo>
                      <a:pt x="55" y="4"/>
                      <a:pt x="54" y="3"/>
                      <a:pt x="55" y="1"/>
                    </a:cubicBezTo>
                    <a:cubicBezTo>
                      <a:pt x="54" y="0"/>
                      <a:pt x="54" y="2"/>
                      <a:pt x="54" y="3"/>
                    </a:cubicBezTo>
                    <a:cubicBezTo>
                      <a:pt x="54" y="3"/>
                      <a:pt x="54" y="5"/>
                      <a:pt x="54" y="5"/>
                    </a:cubicBezTo>
                    <a:cubicBezTo>
                      <a:pt x="54" y="10"/>
                      <a:pt x="54" y="2"/>
                      <a:pt x="53" y="3"/>
                    </a:cubicBezTo>
                    <a:cubicBezTo>
                      <a:pt x="53" y="6"/>
                      <a:pt x="53" y="7"/>
                      <a:pt x="53" y="10"/>
                    </a:cubicBezTo>
                    <a:cubicBezTo>
                      <a:pt x="53" y="11"/>
                      <a:pt x="53" y="12"/>
                      <a:pt x="53" y="11"/>
                    </a:cubicBezTo>
                    <a:cubicBezTo>
                      <a:pt x="53" y="9"/>
                      <a:pt x="53" y="10"/>
                      <a:pt x="53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3" y="4"/>
                      <a:pt x="52" y="2"/>
                      <a:pt x="52" y="1"/>
                    </a:cubicBezTo>
                    <a:cubicBezTo>
                      <a:pt x="52" y="2"/>
                      <a:pt x="52" y="3"/>
                      <a:pt x="52" y="4"/>
                    </a:cubicBezTo>
                    <a:cubicBezTo>
                      <a:pt x="52" y="3"/>
                      <a:pt x="52" y="2"/>
                      <a:pt x="52" y="2"/>
                    </a:cubicBezTo>
                    <a:cubicBezTo>
                      <a:pt x="52" y="3"/>
                      <a:pt x="52" y="5"/>
                      <a:pt x="52" y="5"/>
                    </a:cubicBezTo>
                    <a:cubicBezTo>
                      <a:pt x="52" y="5"/>
                      <a:pt x="51" y="3"/>
                      <a:pt x="51" y="3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2" y="3"/>
                      <a:pt x="52" y="0"/>
                      <a:pt x="51" y="1"/>
                    </a:cubicBezTo>
                    <a:cubicBezTo>
                      <a:pt x="51" y="2"/>
                      <a:pt x="51" y="4"/>
                      <a:pt x="51" y="5"/>
                    </a:cubicBezTo>
                    <a:cubicBezTo>
                      <a:pt x="51" y="6"/>
                      <a:pt x="51" y="4"/>
                      <a:pt x="51" y="5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51" y="4"/>
                      <a:pt x="51" y="0"/>
                      <a:pt x="51" y="1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51" y="2"/>
                      <a:pt x="51" y="2"/>
                      <a:pt x="51" y="1"/>
                    </a:cubicBezTo>
                    <a:cubicBezTo>
                      <a:pt x="51" y="2"/>
                      <a:pt x="50" y="2"/>
                      <a:pt x="50" y="2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0" y="2"/>
                      <a:pt x="50" y="4"/>
                      <a:pt x="50" y="2"/>
                    </a:cubicBezTo>
                    <a:cubicBezTo>
                      <a:pt x="50" y="5"/>
                      <a:pt x="50" y="2"/>
                      <a:pt x="50" y="4"/>
                    </a:cubicBezTo>
                    <a:cubicBezTo>
                      <a:pt x="51" y="5"/>
                      <a:pt x="50" y="5"/>
                      <a:pt x="50" y="6"/>
                    </a:cubicBezTo>
                    <a:cubicBezTo>
                      <a:pt x="50" y="3"/>
                      <a:pt x="50" y="5"/>
                      <a:pt x="50" y="5"/>
                    </a:cubicBezTo>
                    <a:cubicBezTo>
                      <a:pt x="50" y="4"/>
                      <a:pt x="49" y="4"/>
                      <a:pt x="49" y="3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49" y="2"/>
                      <a:pt x="49" y="6"/>
                      <a:pt x="49" y="5"/>
                    </a:cubicBezTo>
                    <a:cubicBezTo>
                      <a:pt x="49" y="4"/>
                      <a:pt x="49" y="2"/>
                      <a:pt x="49" y="2"/>
                    </a:cubicBezTo>
                    <a:cubicBezTo>
                      <a:pt x="49" y="4"/>
                      <a:pt x="49" y="5"/>
                      <a:pt x="49" y="7"/>
                    </a:cubicBezTo>
                    <a:cubicBezTo>
                      <a:pt x="48" y="6"/>
                      <a:pt x="49" y="4"/>
                      <a:pt x="48" y="2"/>
                    </a:cubicBezTo>
                    <a:cubicBezTo>
                      <a:pt x="48" y="4"/>
                      <a:pt x="48" y="0"/>
                      <a:pt x="48" y="3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8" y="5"/>
                      <a:pt x="48" y="4"/>
                    </a:cubicBezTo>
                    <a:cubicBezTo>
                      <a:pt x="48" y="4"/>
                      <a:pt x="48" y="6"/>
                      <a:pt x="48" y="7"/>
                    </a:cubicBezTo>
                    <a:cubicBezTo>
                      <a:pt x="48" y="6"/>
                      <a:pt x="48" y="9"/>
                      <a:pt x="47" y="7"/>
                    </a:cubicBezTo>
                    <a:cubicBezTo>
                      <a:pt x="47" y="6"/>
                      <a:pt x="48" y="7"/>
                      <a:pt x="48" y="5"/>
                    </a:cubicBezTo>
                    <a:cubicBezTo>
                      <a:pt x="47" y="5"/>
                      <a:pt x="48" y="9"/>
                      <a:pt x="47" y="10"/>
                    </a:cubicBezTo>
                    <a:cubicBezTo>
                      <a:pt x="48" y="11"/>
                      <a:pt x="48" y="14"/>
                      <a:pt x="48" y="15"/>
                    </a:cubicBezTo>
                    <a:cubicBezTo>
                      <a:pt x="47" y="14"/>
                      <a:pt x="48" y="14"/>
                      <a:pt x="47" y="12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7" y="9"/>
                      <a:pt x="47" y="7"/>
                      <a:pt x="47" y="5"/>
                    </a:cubicBezTo>
                    <a:cubicBezTo>
                      <a:pt x="47" y="6"/>
                      <a:pt x="47" y="6"/>
                      <a:pt x="47" y="6"/>
                    </a:cubicBezTo>
                    <a:cubicBezTo>
                      <a:pt x="47" y="3"/>
                      <a:pt x="47" y="3"/>
                      <a:pt x="47" y="3"/>
                    </a:cubicBezTo>
                    <a:cubicBezTo>
                      <a:pt x="47" y="5"/>
                      <a:pt x="46" y="3"/>
                      <a:pt x="46" y="4"/>
                    </a:cubicBezTo>
                    <a:cubicBezTo>
                      <a:pt x="46" y="6"/>
                      <a:pt x="46" y="3"/>
                      <a:pt x="46" y="5"/>
                    </a:cubicBezTo>
                    <a:cubicBezTo>
                      <a:pt x="46" y="5"/>
                      <a:pt x="47" y="8"/>
                      <a:pt x="46" y="7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6" y="3"/>
                      <a:pt x="46" y="6"/>
                      <a:pt x="46" y="5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5" y="4"/>
                      <a:pt x="44" y="4"/>
                      <a:pt x="44" y="8"/>
                    </a:cubicBezTo>
                    <a:cubicBezTo>
                      <a:pt x="44" y="6"/>
                      <a:pt x="43" y="6"/>
                      <a:pt x="43" y="5"/>
                    </a:cubicBezTo>
                    <a:cubicBezTo>
                      <a:pt x="43" y="6"/>
                      <a:pt x="43" y="7"/>
                      <a:pt x="43" y="7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2" y="4"/>
                      <a:pt x="42" y="6"/>
                      <a:pt x="42" y="7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4"/>
                      <a:pt x="42" y="7"/>
                      <a:pt x="42" y="7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2" y="8"/>
                      <a:pt x="42" y="8"/>
                      <a:pt x="41" y="6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6"/>
                      <a:pt x="41" y="6"/>
                      <a:pt x="40" y="7"/>
                    </a:cubicBezTo>
                    <a:cubicBezTo>
                      <a:pt x="41" y="7"/>
                      <a:pt x="41" y="8"/>
                      <a:pt x="41" y="9"/>
                    </a:cubicBezTo>
                    <a:cubicBezTo>
                      <a:pt x="41" y="12"/>
                      <a:pt x="41" y="9"/>
                      <a:pt x="41" y="10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5"/>
                      <a:pt x="39" y="7"/>
                      <a:pt x="39" y="7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38" y="6"/>
                      <a:pt x="38" y="8"/>
                      <a:pt x="38" y="8"/>
                    </a:cubicBezTo>
                    <a:cubicBezTo>
                      <a:pt x="38" y="9"/>
                      <a:pt x="38" y="11"/>
                      <a:pt x="38" y="11"/>
                    </a:cubicBezTo>
                    <a:cubicBezTo>
                      <a:pt x="38" y="13"/>
                      <a:pt x="38" y="9"/>
                      <a:pt x="37" y="8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9"/>
                      <a:pt x="37" y="10"/>
                      <a:pt x="37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6" y="9"/>
                      <a:pt x="36" y="8"/>
                      <a:pt x="36" y="8"/>
                    </a:cubicBezTo>
                    <a:cubicBezTo>
                      <a:pt x="36" y="10"/>
                      <a:pt x="36" y="9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5" y="8"/>
                      <a:pt x="36" y="10"/>
                      <a:pt x="36" y="11"/>
                    </a:cubicBezTo>
                    <a:cubicBezTo>
                      <a:pt x="36" y="12"/>
                      <a:pt x="36" y="11"/>
                      <a:pt x="35" y="10"/>
                    </a:cubicBezTo>
                    <a:cubicBezTo>
                      <a:pt x="35" y="9"/>
                      <a:pt x="36" y="10"/>
                      <a:pt x="36" y="10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5" y="10"/>
                    </a:cubicBezTo>
                    <a:cubicBezTo>
                      <a:pt x="35" y="10"/>
                      <a:pt x="35" y="10"/>
                      <a:pt x="35" y="9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11"/>
                      <a:pt x="35" y="11"/>
                      <a:pt x="35" y="12"/>
                    </a:cubicBezTo>
                    <a:cubicBezTo>
                      <a:pt x="35" y="12"/>
                      <a:pt x="35" y="13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4" y="11"/>
                      <a:pt x="34" y="9"/>
                      <a:pt x="33" y="9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11"/>
                      <a:pt x="33" y="10"/>
                      <a:pt x="33" y="9"/>
                    </a:cubicBezTo>
                    <a:cubicBezTo>
                      <a:pt x="33" y="8"/>
                      <a:pt x="34" y="14"/>
                      <a:pt x="33" y="13"/>
                    </a:cubicBezTo>
                    <a:cubicBezTo>
                      <a:pt x="33" y="11"/>
                      <a:pt x="33" y="10"/>
                      <a:pt x="32" y="10"/>
                    </a:cubicBezTo>
                    <a:cubicBezTo>
                      <a:pt x="33" y="10"/>
                      <a:pt x="33" y="11"/>
                      <a:pt x="33" y="11"/>
                    </a:cubicBezTo>
                    <a:cubicBezTo>
                      <a:pt x="33" y="12"/>
                      <a:pt x="32" y="10"/>
                      <a:pt x="33" y="11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32" y="8"/>
                      <a:pt x="32" y="11"/>
                      <a:pt x="31" y="9"/>
                    </a:cubicBezTo>
                    <a:cubicBezTo>
                      <a:pt x="31" y="12"/>
                      <a:pt x="31" y="10"/>
                      <a:pt x="31" y="11"/>
                    </a:cubicBezTo>
                    <a:cubicBezTo>
                      <a:pt x="30" y="9"/>
                      <a:pt x="31" y="12"/>
                      <a:pt x="30" y="10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0" y="11"/>
                      <a:pt x="32" y="16"/>
                      <a:pt x="31" y="13"/>
                    </a:cubicBezTo>
                    <a:cubicBezTo>
                      <a:pt x="30" y="13"/>
                      <a:pt x="30" y="12"/>
                      <a:pt x="30" y="11"/>
                    </a:cubicBezTo>
                    <a:cubicBezTo>
                      <a:pt x="29" y="9"/>
                      <a:pt x="30" y="14"/>
                      <a:pt x="29" y="11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3"/>
                      <a:pt x="29" y="12"/>
                      <a:pt x="29" y="11"/>
                    </a:cubicBezTo>
                    <a:cubicBezTo>
                      <a:pt x="29" y="12"/>
                      <a:pt x="29" y="13"/>
                      <a:pt x="29" y="12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0"/>
                      <a:pt x="28" y="11"/>
                      <a:pt x="28" y="12"/>
                    </a:cubicBezTo>
                    <a:cubicBezTo>
                      <a:pt x="28" y="11"/>
                      <a:pt x="28" y="12"/>
                      <a:pt x="27" y="11"/>
                    </a:cubicBezTo>
                    <a:cubicBezTo>
                      <a:pt x="28" y="13"/>
                      <a:pt x="26" y="10"/>
                      <a:pt x="27" y="13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7" y="13"/>
                      <a:pt x="28" y="15"/>
                      <a:pt x="28" y="15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6" y="11"/>
                      <a:pt x="27" y="13"/>
                      <a:pt x="26" y="12"/>
                    </a:cubicBezTo>
                    <a:cubicBezTo>
                      <a:pt x="27" y="13"/>
                      <a:pt x="26" y="12"/>
                      <a:pt x="26" y="13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6" y="15"/>
                      <a:pt x="26" y="13"/>
                      <a:pt x="26" y="13"/>
                    </a:cubicBezTo>
                    <a:cubicBezTo>
                      <a:pt x="25" y="12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4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4"/>
                    </a:cubicBezTo>
                    <a:cubicBezTo>
                      <a:pt x="26" y="13"/>
                      <a:pt x="26" y="13"/>
                      <a:pt x="25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4" y="11"/>
                      <a:pt x="25" y="13"/>
                      <a:pt x="25" y="13"/>
                    </a:cubicBezTo>
                    <a:cubicBezTo>
                      <a:pt x="24" y="12"/>
                      <a:pt x="24" y="14"/>
                      <a:pt x="24" y="15"/>
                    </a:cubicBezTo>
                    <a:cubicBezTo>
                      <a:pt x="24" y="15"/>
                      <a:pt x="24" y="14"/>
                      <a:pt x="24" y="14"/>
                    </a:cubicBezTo>
                    <a:cubicBezTo>
                      <a:pt x="24" y="15"/>
                      <a:pt x="24" y="16"/>
                      <a:pt x="24" y="15"/>
                    </a:cubicBezTo>
                    <a:cubicBezTo>
                      <a:pt x="24" y="16"/>
                      <a:pt x="23" y="14"/>
                      <a:pt x="23" y="14"/>
                    </a:cubicBezTo>
                    <a:cubicBezTo>
                      <a:pt x="23" y="14"/>
                      <a:pt x="24" y="15"/>
                      <a:pt x="24" y="15"/>
                    </a:cubicBezTo>
                    <a:cubicBezTo>
                      <a:pt x="23" y="13"/>
                      <a:pt x="23" y="17"/>
                      <a:pt x="23" y="15"/>
                    </a:cubicBezTo>
                    <a:cubicBezTo>
                      <a:pt x="23" y="15"/>
                      <a:pt x="22" y="14"/>
                      <a:pt x="22" y="14"/>
                    </a:cubicBezTo>
                    <a:cubicBezTo>
                      <a:pt x="22" y="15"/>
                      <a:pt x="22" y="16"/>
                      <a:pt x="23" y="17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7"/>
                    </a:cubicBezTo>
                    <a:cubicBezTo>
                      <a:pt x="23" y="18"/>
                      <a:pt x="23" y="20"/>
                      <a:pt x="23" y="19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19"/>
                      <a:pt x="22" y="20"/>
                      <a:pt x="22" y="19"/>
                    </a:cubicBezTo>
                    <a:cubicBezTo>
                      <a:pt x="21" y="16"/>
                      <a:pt x="21" y="17"/>
                      <a:pt x="21" y="17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7"/>
                      <a:pt x="21" y="17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1" y="20"/>
                      <a:pt x="21" y="19"/>
                    </a:cubicBezTo>
                    <a:cubicBezTo>
                      <a:pt x="21" y="20"/>
                      <a:pt x="22" y="22"/>
                      <a:pt x="22" y="24"/>
                    </a:cubicBezTo>
                    <a:cubicBezTo>
                      <a:pt x="22" y="24"/>
                      <a:pt x="22" y="25"/>
                      <a:pt x="22" y="25"/>
                    </a:cubicBezTo>
                    <a:cubicBezTo>
                      <a:pt x="21" y="24"/>
                      <a:pt x="22" y="25"/>
                      <a:pt x="22" y="24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2"/>
                      <a:pt x="20" y="20"/>
                      <a:pt x="20" y="19"/>
                    </a:cubicBezTo>
                    <a:cubicBezTo>
                      <a:pt x="20" y="20"/>
                      <a:pt x="19" y="19"/>
                      <a:pt x="19" y="19"/>
                    </a:cubicBezTo>
                    <a:cubicBezTo>
                      <a:pt x="20" y="22"/>
                      <a:pt x="19" y="21"/>
                      <a:pt x="20" y="23"/>
                    </a:cubicBezTo>
                    <a:cubicBezTo>
                      <a:pt x="20" y="24"/>
                      <a:pt x="19" y="21"/>
                      <a:pt x="19" y="21"/>
                    </a:cubicBezTo>
                    <a:cubicBezTo>
                      <a:pt x="19" y="22"/>
                      <a:pt x="18" y="21"/>
                      <a:pt x="18" y="22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2"/>
                      <a:pt x="17" y="21"/>
                      <a:pt x="18" y="24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2"/>
                      <a:pt x="19" y="25"/>
                      <a:pt x="18" y="24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4"/>
                      <a:pt x="16" y="22"/>
                      <a:pt x="17" y="24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6" y="23"/>
                      <a:pt x="17" y="25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2"/>
                      <a:pt x="17" y="25"/>
                      <a:pt x="16" y="24"/>
                    </a:cubicBezTo>
                    <a:cubicBezTo>
                      <a:pt x="16" y="24"/>
                      <a:pt x="16" y="23"/>
                      <a:pt x="16" y="23"/>
                    </a:cubicBezTo>
                    <a:cubicBezTo>
                      <a:pt x="16" y="24"/>
                      <a:pt x="16" y="24"/>
                      <a:pt x="16" y="25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4" y="23"/>
                      <a:pt x="13" y="23"/>
                      <a:pt x="13" y="26"/>
                    </a:cubicBezTo>
                    <a:cubicBezTo>
                      <a:pt x="11" y="24"/>
                      <a:pt x="12" y="24"/>
                      <a:pt x="11" y="23"/>
                    </a:cubicBezTo>
                    <a:cubicBezTo>
                      <a:pt x="12" y="25"/>
                      <a:pt x="11" y="24"/>
                      <a:pt x="11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5"/>
                      <a:pt x="11" y="23"/>
                      <a:pt x="11" y="24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2" y="26"/>
                      <a:pt x="10" y="22"/>
                      <a:pt x="11" y="25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6"/>
                      <a:pt x="9" y="23"/>
                      <a:pt x="10" y="25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9" y="24"/>
                      <a:pt x="11" y="27"/>
                      <a:pt x="10" y="25"/>
                    </a:cubicBezTo>
                    <a:cubicBezTo>
                      <a:pt x="10" y="26"/>
                      <a:pt x="10" y="26"/>
                      <a:pt x="11" y="28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7"/>
                      <a:pt x="8" y="27"/>
                      <a:pt x="9" y="30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9" y="31"/>
                      <a:pt x="6" y="27"/>
                      <a:pt x="8" y="31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2"/>
                      <a:pt x="7" y="31"/>
                      <a:pt x="8" y="32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1"/>
                      <a:pt x="8" y="33"/>
                      <a:pt x="8" y="33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5" y="30"/>
                      <a:pt x="2" y="29"/>
                      <a:pt x="4" y="33"/>
                    </a:cubicBezTo>
                    <a:cubicBezTo>
                      <a:pt x="4" y="33"/>
                      <a:pt x="3" y="31"/>
                      <a:pt x="3" y="31"/>
                    </a:cubicBezTo>
                    <a:cubicBezTo>
                      <a:pt x="4" y="34"/>
                      <a:pt x="0" y="30"/>
                      <a:pt x="2" y="35"/>
                    </a:cubicBezTo>
                    <a:cubicBezTo>
                      <a:pt x="3" y="36"/>
                      <a:pt x="6" y="41"/>
                      <a:pt x="6" y="41"/>
                    </a:cubicBezTo>
                    <a:cubicBezTo>
                      <a:pt x="6" y="39"/>
                      <a:pt x="9" y="40"/>
                      <a:pt x="11" y="42"/>
                    </a:cubicBezTo>
                    <a:cubicBezTo>
                      <a:pt x="11" y="41"/>
                      <a:pt x="11" y="40"/>
                      <a:pt x="12" y="41"/>
                    </a:cubicBezTo>
                    <a:cubicBezTo>
                      <a:pt x="13" y="40"/>
                      <a:pt x="17" y="43"/>
                      <a:pt x="17" y="40"/>
                    </a:cubicBezTo>
                    <a:cubicBezTo>
                      <a:pt x="17" y="40"/>
                      <a:pt x="16" y="39"/>
                      <a:pt x="16" y="38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6" y="37"/>
                      <a:pt x="17" y="39"/>
                      <a:pt x="17" y="39"/>
                    </a:cubicBezTo>
                    <a:cubicBezTo>
                      <a:pt x="17" y="39"/>
                      <a:pt x="18" y="38"/>
                      <a:pt x="18" y="38"/>
                    </a:cubicBezTo>
                    <a:cubicBezTo>
                      <a:pt x="18" y="36"/>
                      <a:pt x="19" y="38"/>
                      <a:pt x="18" y="36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8" y="36"/>
                      <a:pt x="18" y="35"/>
                      <a:pt x="20" y="38"/>
                    </a:cubicBezTo>
                    <a:cubicBezTo>
                      <a:pt x="22" y="39"/>
                      <a:pt x="23" y="37"/>
                      <a:pt x="25" y="37"/>
                    </a:cubicBezTo>
                    <a:cubicBezTo>
                      <a:pt x="26" y="35"/>
                      <a:pt x="27" y="33"/>
                      <a:pt x="29" y="32"/>
                    </a:cubicBezTo>
                    <a:cubicBezTo>
                      <a:pt x="28" y="28"/>
                      <a:pt x="29" y="30"/>
                      <a:pt x="28" y="27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28" y="26"/>
                      <a:pt x="29" y="28"/>
                      <a:pt x="30" y="29"/>
                    </a:cubicBezTo>
                    <a:cubicBezTo>
                      <a:pt x="29" y="28"/>
                      <a:pt x="30" y="29"/>
                      <a:pt x="29" y="27"/>
                    </a:cubicBezTo>
                    <a:cubicBezTo>
                      <a:pt x="29" y="25"/>
                      <a:pt x="30" y="30"/>
                      <a:pt x="30" y="29"/>
                    </a:cubicBezTo>
                    <a:cubicBezTo>
                      <a:pt x="30" y="29"/>
                      <a:pt x="30" y="27"/>
                      <a:pt x="30" y="28"/>
                    </a:cubicBezTo>
                    <a:cubicBezTo>
                      <a:pt x="30" y="26"/>
                      <a:pt x="30" y="29"/>
                      <a:pt x="31" y="31"/>
                    </a:cubicBezTo>
                    <a:cubicBezTo>
                      <a:pt x="32" y="30"/>
                      <a:pt x="32" y="28"/>
                      <a:pt x="33" y="29"/>
                    </a:cubicBezTo>
                    <a:cubicBezTo>
                      <a:pt x="33" y="29"/>
                      <a:pt x="33" y="27"/>
                      <a:pt x="33" y="27"/>
                    </a:cubicBezTo>
                    <a:cubicBezTo>
                      <a:pt x="34" y="30"/>
                      <a:pt x="33" y="26"/>
                      <a:pt x="33" y="27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34" y="30"/>
                      <a:pt x="34" y="28"/>
                      <a:pt x="35" y="29"/>
                    </a:cubicBezTo>
                    <a:cubicBezTo>
                      <a:pt x="35" y="28"/>
                      <a:pt x="36" y="30"/>
                      <a:pt x="36" y="29"/>
                    </a:cubicBezTo>
                    <a:cubicBezTo>
                      <a:pt x="36" y="30"/>
                      <a:pt x="36" y="29"/>
                      <a:pt x="36" y="30"/>
                    </a:cubicBezTo>
                    <a:cubicBezTo>
                      <a:pt x="36" y="26"/>
                      <a:pt x="37" y="31"/>
                      <a:pt x="37" y="2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8" y="29"/>
                      <a:pt x="39" y="29"/>
                      <a:pt x="40" y="27"/>
                    </a:cubicBezTo>
                    <a:cubicBezTo>
                      <a:pt x="40" y="27"/>
                      <a:pt x="41" y="30"/>
                      <a:pt x="41" y="28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1" y="27"/>
                      <a:pt x="41" y="28"/>
                      <a:pt x="42" y="28"/>
                    </a:cubicBezTo>
                    <a:cubicBezTo>
                      <a:pt x="42" y="27"/>
                      <a:pt x="42" y="28"/>
                      <a:pt x="43" y="28"/>
                    </a:cubicBezTo>
                    <a:cubicBezTo>
                      <a:pt x="43" y="28"/>
                      <a:pt x="43" y="27"/>
                      <a:pt x="42" y="27"/>
                    </a:cubicBezTo>
                    <a:cubicBezTo>
                      <a:pt x="43" y="29"/>
                      <a:pt x="43" y="26"/>
                      <a:pt x="44" y="27"/>
                    </a:cubicBezTo>
                    <a:cubicBezTo>
                      <a:pt x="43" y="24"/>
                      <a:pt x="44" y="26"/>
                      <a:pt x="44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23" name="Freeform 193"/>
              <p:cNvSpPr>
                <a:spLocks/>
              </p:cNvSpPr>
              <p:nvPr/>
            </p:nvSpPr>
            <p:spPr bwMode="auto">
              <a:xfrm>
                <a:off x="5734" y="2350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24" name="Freeform 194"/>
              <p:cNvSpPr>
                <a:spLocks/>
              </p:cNvSpPr>
              <p:nvPr/>
            </p:nvSpPr>
            <p:spPr bwMode="auto">
              <a:xfrm>
                <a:off x="5682" y="2369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25" name="Freeform 195"/>
              <p:cNvSpPr>
                <a:spLocks/>
              </p:cNvSpPr>
              <p:nvPr/>
            </p:nvSpPr>
            <p:spPr bwMode="auto">
              <a:xfrm>
                <a:off x="5814" y="2006"/>
                <a:ext cx="3" cy="5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0"/>
                      <a:pt x="0" y="2"/>
                      <a:pt x="0" y="1"/>
                    </a:cubicBezTo>
                    <a:cubicBezTo>
                      <a:pt x="0" y="2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26" name="Freeform 196"/>
              <p:cNvSpPr>
                <a:spLocks/>
              </p:cNvSpPr>
              <p:nvPr/>
            </p:nvSpPr>
            <p:spPr bwMode="auto">
              <a:xfrm>
                <a:off x="5753" y="1987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27" name="Freeform 197"/>
              <p:cNvSpPr>
                <a:spLocks/>
              </p:cNvSpPr>
              <p:nvPr/>
            </p:nvSpPr>
            <p:spPr bwMode="auto">
              <a:xfrm>
                <a:off x="5902" y="2696"/>
                <a:ext cx="3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0"/>
                      <a:pt x="1" y="2"/>
                      <a:pt x="0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28" name="Freeform 198"/>
              <p:cNvSpPr>
                <a:spLocks/>
              </p:cNvSpPr>
              <p:nvPr/>
            </p:nvSpPr>
            <p:spPr bwMode="auto">
              <a:xfrm>
                <a:off x="5727" y="19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29" name="Freeform 199"/>
              <p:cNvSpPr>
                <a:spLocks/>
              </p:cNvSpPr>
              <p:nvPr/>
            </p:nvSpPr>
            <p:spPr bwMode="auto">
              <a:xfrm>
                <a:off x="5729" y="1975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0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30" name="Freeform 200"/>
              <p:cNvSpPr>
                <a:spLocks/>
              </p:cNvSpPr>
              <p:nvPr/>
            </p:nvSpPr>
            <p:spPr bwMode="auto">
              <a:xfrm>
                <a:off x="5724" y="1985"/>
                <a:ext cx="3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31" name="Freeform 201"/>
              <p:cNvSpPr>
                <a:spLocks/>
              </p:cNvSpPr>
              <p:nvPr/>
            </p:nvSpPr>
            <p:spPr bwMode="auto">
              <a:xfrm>
                <a:off x="5912" y="2691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32" name="Freeform 202"/>
              <p:cNvSpPr>
                <a:spLocks/>
              </p:cNvSpPr>
              <p:nvPr/>
            </p:nvSpPr>
            <p:spPr bwMode="auto">
              <a:xfrm>
                <a:off x="5712" y="1982"/>
                <a:ext cx="3" cy="5"/>
              </a:xfrm>
              <a:custGeom>
                <a:avLst/>
                <a:gdLst>
                  <a:gd name="T0" fmla="*/ 3 w 3"/>
                  <a:gd name="T1" fmla="*/ 0 h 5"/>
                  <a:gd name="T2" fmla="*/ 3 w 3"/>
                  <a:gd name="T3" fmla="*/ 0 h 5"/>
                  <a:gd name="T4" fmla="*/ 0 w 3"/>
                  <a:gd name="T5" fmla="*/ 5 h 5"/>
                  <a:gd name="T6" fmla="*/ 3 w 3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3" y="0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33" name="Freeform 203"/>
              <p:cNvSpPr>
                <a:spLocks/>
              </p:cNvSpPr>
              <p:nvPr/>
            </p:nvSpPr>
            <p:spPr bwMode="auto">
              <a:xfrm>
                <a:off x="6118" y="1672"/>
                <a:ext cx="10" cy="2"/>
              </a:xfrm>
              <a:custGeom>
                <a:avLst/>
                <a:gdLst>
                  <a:gd name="T0" fmla="*/ 0 w 4"/>
                  <a:gd name="T1" fmla="*/ 1 h 1"/>
                  <a:gd name="T2" fmla="*/ 0 w 4"/>
                  <a:gd name="T3" fmla="*/ 1 h 1"/>
                  <a:gd name="T4" fmla="*/ 1 w 4"/>
                  <a:gd name="T5" fmla="*/ 1 h 1"/>
                  <a:gd name="T6" fmla="*/ 2 w 4"/>
                  <a:gd name="T7" fmla="*/ 0 h 1"/>
                  <a:gd name="T8" fmla="*/ 4 w 4"/>
                  <a:gd name="T9" fmla="*/ 0 h 1"/>
                  <a:gd name="T10" fmla="*/ 0 w 4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3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34" name="Freeform 204"/>
              <p:cNvSpPr>
                <a:spLocks/>
              </p:cNvSpPr>
              <p:nvPr/>
            </p:nvSpPr>
            <p:spPr bwMode="auto">
              <a:xfrm>
                <a:off x="6120" y="1674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</p:grpSp>
        <p:grpSp>
          <p:nvGrpSpPr>
            <p:cNvPr id="4" name="Group 406"/>
            <p:cNvGrpSpPr>
              <a:grpSpLocks/>
            </p:cNvGrpSpPr>
            <p:nvPr/>
          </p:nvGrpSpPr>
          <p:grpSpPr bwMode="auto">
            <a:xfrm>
              <a:off x="8959850" y="2649538"/>
              <a:ext cx="2593975" cy="2765425"/>
              <a:chOff x="5644" y="1669"/>
              <a:chExt cx="1634" cy="1742"/>
            </a:xfrm>
          </p:grpSpPr>
          <p:sp>
            <p:nvSpPr>
              <p:cNvPr id="111" name="Freeform 206"/>
              <p:cNvSpPr>
                <a:spLocks/>
              </p:cNvSpPr>
              <p:nvPr/>
            </p:nvSpPr>
            <p:spPr bwMode="auto">
              <a:xfrm>
                <a:off x="6116" y="1676"/>
                <a:ext cx="4" cy="0"/>
              </a:xfrm>
              <a:custGeom>
                <a:avLst/>
                <a:gdLst>
                  <a:gd name="T0" fmla="*/ 1 w 2"/>
                  <a:gd name="T1" fmla="*/ 2 w 2"/>
                  <a:gd name="T2" fmla="*/ 1 w 2"/>
                  <a:gd name="T3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12" name="Freeform 207"/>
              <p:cNvSpPr>
                <a:spLocks/>
              </p:cNvSpPr>
              <p:nvPr/>
            </p:nvSpPr>
            <p:spPr bwMode="auto">
              <a:xfrm>
                <a:off x="6092" y="1703"/>
                <a:ext cx="5" cy="2"/>
              </a:xfrm>
              <a:custGeom>
                <a:avLst/>
                <a:gdLst>
                  <a:gd name="T0" fmla="*/ 1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0"/>
                      <a:pt x="1" y="1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13" name="Freeform 208"/>
              <p:cNvSpPr>
                <a:spLocks/>
              </p:cNvSpPr>
              <p:nvPr/>
            </p:nvSpPr>
            <p:spPr bwMode="auto">
              <a:xfrm>
                <a:off x="6092" y="1700"/>
                <a:ext cx="7" cy="3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1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14" name="Freeform 209"/>
              <p:cNvSpPr>
                <a:spLocks/>
              </p:cNvSpPr>
              <p:nvPr/>
            </p:nvSpPr>
            <p:spPr bwMode="auto">
              <a:xfrm>
                <a:off x="6118" y="1669"/>
                <a:ext cx="5" cy="3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0"/>
                      <a:pt x="1" y="0"/>
                      <a:pt x="0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15" name="Freeform 210"/>
              <p:cNvSpPr>
                <a:spLocks/>
              </p:cNvSpPr>
              <p:nvPr/>
            </p:nvSpPr>
            <p:spPr bwMode="auto">
              <a:xfrm>
                <a:off x="5644" y="1958"/>
                <a:ext cx="180" cy="98"/>
              </a:xfrm>
              <a:custGeom>
                <a:avLst/>
                <a:gdLst>
                  <a:gd name="T0" fmla="*/ 12 w 76"/>
                  <a:gd name="T1" fmla="*/ 18 h 41"/>
                  <a:gd name="T2" fmla="*/ 22 w 76"/>
                  <a:gd name="T3" fmla="*/ 26 h 41"/>
                  <a:gd name="T4" fmla="*/ 33 w 76"/>
                  <a:gd name="T5" fmla="*/ 25 h 41"/>
                  <a:gd name="T6" fmla="*/ 37 w 76"/>
                  <a:gd name="T7" fmla="*/ 28 h 41"/>
                  <a:gd name="T8" fmla="*/ 43 w 76"/>
                  <a:gd name="T9" fmla="*/ 32 h 41"/>
                  <a:gd name="T10" fmla="*/ 48 w 76"/>
                  <a:gd name="T11" fmla="*/ 35 h 41"/>
                  <a:gd name="T12" fmla="*/ 53 w 76"/>
                  <a:gd name="T13" fmla="*/ 33 h 41"/>
                  <a:gd name="T14" fmla="*/ 60 w 76"/>
                  <a:gd name="T15" fmla="*/ 35 h 41"/>
                  <a:gd name="T16" fmla="*/ 63 w 76"/>
                  <a:gd name="T17" fmla="*/ 36 h 41"/>
                  <a:gd name="T18" fmla="*/ 67 w 76"/>
                  <a:gd name="T19" fmla="*/ 40 h 41"/>
                  <a:gd name="T20" fmla="*/ 69 w 76"/>
                  <a:gd name="T21" fmla="*/ 40 h 41"/>
                  <a:gd name="T22" fmla="*/ 72 w 76"/>
                  <a:gd name="T23" fmla="*/ 38 h 41"/>
                  <a:gd name="T24" fmla="*/ 74 w 76"/>
                  <a:gd name="T25" fmla="*/ 36 h 41"/>
                  <a:gd name="T26" fmla="*/ 75 w 76"/>
                  <a:gd name="T27" fmla="*/ 34 h 41"/>
                  <a:gd name="T28" fmla="*/ 71 w 76"/>
                  <a:gd name="T29" fmla="*/ 33 h 41"/>
                  <a:gd name="T30" fmla="*/ 72 w 76"/>
                  <a:gd name="T31" fmla="*/ 31 h 41"/>
                  <a:gd name="T32" fmla="*/ 71 w 76"/>
                  <a:gd name="T33" fmla="*/ 29 h 41"/>
                  <a:gd name="T34" fmla="*/ 73 w 76"/>
                  <a:gd name="T35" fmla="*/ 25 h 41"/>
                  <a:gd name="T36" fmla="*/ 75 w 76"/>
                  <a:gd name="T37" fmla="*/ 22 h 41"/>
                  <a:gd name="T38" fmla="*/ 71 w 76"/>
                  <a:gd name="T39" fmla="*/ 25 h 41"/>
                  <a:gd name="T40" fmla="*/ 67 w 76"/>
                  <a:gd name="T41" fmla="*/ 28 h 41"/>
                  <a:gd name="T42" fmla="*/ 70 w 76"/>
                  <a:gd name="T43" fmla="*/ 22 h 41"/>
                  <a:gd name="T44" fmla="*/ 69 w 76"/>
                  <a:gd name="T45" fmla="*/ 23 h 41"/>
                  <a:gd name="T46" fmla="*/ 70 w 76"/>
                  <a:gd name="T47" fmla="*/ 20 h 41"/>
                  <a:gd name="T48" fmla="*/ 68 w 76"/>
                  <a:gd name="T49" fmla="*/ 20 h 41"/>
                  <a:gd name="T50" fmla="*/ 67 w 76"/>
                  <a:gd name="T51" fmla="*/ 19 h 41"/>
                  <a:gd name="T52" fmla="*/ 62 w 76"/>
                  <a:gd name="T53" fmla="*/ 24 h 41"/>
                  <a:gd name="T54" fmla="*/ 66 w 76"/>
                  <a:gd name="T55" fmla="*/ 18 h 41"/>
                  <a:gd name="T56" fmla="*/ 65 w 76"/>
                  <a:gd name="T57" fmla="*/ 18 h 41"/>
                  <a:gd name="T58" fmla="*/ 60 w 76"/>
                  <a:gd name="T59" fmla="*/ 17 h 41"/>
                  <a:gd name="T60" fmla="*/ 58 w 76"/>
                  <a:gd name="T61" fmla="*/ 17 h 41"/>
                  <a:gd name="T62" fmla="*/ 55 w 76"/>
                  <a:gd name="T63" fmla="*/ 15 h 41"/>
                  <a:gd name="T64" fmla="*/ 53 w 76"/>
                  <a:gd name="T65" fmla="*/ 16 h 41"/>
                  <a:gd name="T66" fmla="*/ 53 w 76"/>
                  <a:gd name="T67" fmla="*/ 15 h 41"/>
                  <a:gd name="T68" fmla="*/ 52 w 76"/>
                  <a:gd name="T69" fmla="*/ 14 h 41"/>
                  <a:gd name="T70" fmla="*/ 50 w 76"/>
                  <a:gd name="T71" fmla="*/ 16 h 41"/>
                  <a:gd name="T72" fmla="*/ 49 w 76"/>
                  <a:gd name="T73" fmla="*/ 13 h 41"/>
                  <a:gd name="T74" fmla="*/ 47 w 76"/>
                  <a:gd name="T75" fmla="*/ 12 h 41"/>
                  <a:gd name="T76" fmla="*/ 45 w 76"/>
                  <a:gd name="T77" fmla="*/ 12 h 41"/>
                  <a:gd name="T78" fmla="*/ 43 w 76"/>
                  <a:gd name="T79" fmla="*/ 11 h 41"/>
                  <a:gd name="T80" fmla="*/ 40 w 76"/>
                  <a:gd name="T81" fmla="*/ 13 h 41"/>
                  <a:gd name="T82" fmla="*/ 40 w 76"/>
                  <a:gd name="T83" fmla="*/ 11 h 41"/>
                  <a:gd name="T84" fmla="*/ 40 w 76"/>
                  <a:gd name="T85" fmla="*/ 11 h 41"/>
                  <a:gd name="T86" fmla="*/ 37 w 76"/>
                  <a:gd name="T87" fmla="*/ 10 h 41"/>
                  <a:gd name="T88" fmla="*/ 34 w 76"/>
                  <a:gd name="T89" fmla="*/ 13 h 41"/>
                  <a:gd name="T90" fmla="*/ 31 w 76"/>
                  <a:gd name="T91" fmla="*/ 14 h 41"/>
                  <a:gd name="T92" fmla="*/ 31 w 76"/>
                  <a:gd name="T93" fmla="*/ 10 h 41"/>
                  <a:gd name="T94" fmla="*/ 26 w 76"/>
                  <a:gd name="T95" fmla="*/ 12 h 41"/>
                  <a:gd name="T96" fmla="*/ 24 w 76"/>
                  <a:gd name="T97" fmla="*/ 12 h 41"/>
                  <a:gd name="T98" fmla="*/ 20 w 76"/>
                  <a:gd name="T99" fmla="*/ 9 h 41"/>
                  <a:gd name="T100" fmla="*/ 20 w 76"/>
                  <a:gd name="T101" fmla="*/ 7 h 41"/>
                  <a:gd name="T102" fmla="*/ 18 w 76"/>
                  <a:gd name="T103" fmla="*/ 6 h 41"/>
                  <a:gd name="T104" fmla="*/ 11 w 76"/>
                  <a:gd name="T105" fmla="*/ 8 h 41"/>
                  <a:gd name="T106" fmla="*/ 4 w 76"/>
                  <a:gd name="T107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6" h="41">
                    <a:moveTo>
                      <a:pt x="3" y="15"/>
                    </a:moveTo>
                    <a:cubicBezTo>
                      <a:pt x="4" y="15"/>
                      <a:pt x="5" y="15"/>
                      <a:pt x="5" y="16"/>
                    </a:cubicBezTo>
                    <a:cubicBezTo>
                      <a:pt x="7" y="16"/>
                      <a:pt x="8" y="22"/>
                      <a:pt x="11" y="21"/>
                    </a:cubicBezTo>
                    <a:cubicBezTo>
                      <a:pt x="11" y="20"/>
                      <a:pt x="11" y="19"/>
                      <a:pt x="12" y="19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3" y="18"/>
                      <a:pt x="12" y="20"/>
                      <a:pt x="11" y="20"/>
                    </a:cubicBezTo>
                    <a:cubicBezTo>
                      <a:pt x="12" y="21"/>
                      <a:pt x="13" y="20"/>
                      <a:pt x="14" y="21"/>
                    </a:cubicBezTo>
                    <a:cubicBezTo>
                      <a:pt x="15" y="19"/>
                      <a:pt x="15" y="21"/>
                      <a:pt x="15" y="19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6" y="19"/>
                      <a:pt x="16" y="19"/>
                      <a:pt x="16" y="22"/>
                    </a:cubicBezTo>
                    <a:cubicBezTo>
                      <a:pt x="17" y="25"/>
                      <a:pt x="20" y="24"/>
                      <a:pt x="22" y="26"/>
                    </a:cubicBezTo>
                    <a:cubicBezTo>
                      <a:pt x="24" y="27"/>
                      <a:pt x="27" y="26"/>
                      <a:pt x="30" y="26"/>
                    </a:cubicBezTo>
                    <a:cubicBezTo>
                      <a:pt x="31" y="23"/>
                      <a:pt x="31" y="25"/>
                      <a:pt x="33" y="22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3" y="22"/>
                      <a:pt x="33" y="24"/>
                      <a:pt x="33" y="25"/>
                    </a:cubicBezTo>
                    <a:cubicBezTo>
                      <a:pt x="33" y="24"/>
                      <a:pt x="33" y="25"/>
                      <a:pt x="34" y="23"/>
                    </a:cubicBezTo>
                    <a:cubicBezTo>
                      <a:pt x="34" y="22"/>
                      <a:pt x="33" y="26"/>
                      <a:pt x="33" y="25"/>
                    </a:cubicBezTo>
                    <a:cubicBezTo>
                      <a:pt x="33" y="26"/>
                      <a:pt x="34" y="24"/>
                      <a:pt x="34" y="24"/>
                    </a:cubicBezTo>
                    <a:cubicBezTo>
                      <a:pt x="35" y="23"/>
                      <a:pt x="33" y="25"/>
                      <a:pt x="33" y="28"/>
                    </a:cubicBezTo>
                    <a:cubicBezTo>
                      <a:pt x="34" y="27"/>
                      <a:pt x="36" y="26"/>
                      <a:pt x="37" y="27"/>
                    </a:cubicBezTo>
                    <a:cubicBezTo>
                      <a:pt x="36" y="28"/>
                      <a:pt x="37" y="26"/>
                      <a:pt x="37" y="26"/>
                    </a:cubicBezTo>
                    <a:cubicBezTo>
                      <a:pt x="36" y="29"/>
                      <a:pt x="38" y="25"/>
                      <a:pt x="37" y="27"/>
                    </a:cubicBezTo>
                    <a:cubicBezTo>
                      <a:pt x="37" y="27"/>
                      <a:pt x="37" y="27"/>
                      <a:pt x="37" y="28"/>
                    </a:cubicBezTo>
                    <a:cubicBezTo>
                      <a:pt x="37" y="29"/>
                      <a:pt x="38" y="27"/>
                      <a:pt x="38" y="29"/>
                    </a:cubicBezTo>
                    <a:cubicBezTo>
                      <a:pt x="39" y="28"/>
                      <a:pt x="38" y="31"/>
                      <a:pt x="39" y="29"/>
                    </a:cubicBezTo>
                    <a:cubicBezTo>
                      <a:pt x="38" y="31"/>
                      <a:pt x="39" y="30"/>
                      <a:pt x="38" y="31"/>
                    </a:cubicBezTo>
                    <a:cubicBezTo>
                      <a:pt x="40" y="28"/>
                      <a:pt x="38" y="33"/>
                      <a:pt x="40" y="30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1" y="31"/>
                      <a:pt x="41" y="33"/>
                      <a:pt x="43" y="32"/>
                    </a:cubicBezTo>
                    <a:cubicBezTo>
                      <a:pt x="44" y="31"/>
                      <a:pt x="43" y="35"/>
                      <a:pt x="44" y="34"/>
                    </a:cubicBezTo>
                    <a:cubicBezTo>
                      <a:pt x="45" y="32"/>
                      <a:pt x="45" y="32"/>
                      <a:pt x="45" y="32"/>
                    </a:cubicBezTo>
                    <a:cubicBezTo>
                      <a:pt x="45" y="32"/>
                      <a:pt x="45" y="33"/>
                      <a:pt x="45" y="34"/>
                    </a:cubicBezTo>
                    <a:cubicBezTo>
                      <a:pt x="46" y="33"/>
                      <a:pt x="45" y="34"/>
                      <a:pt x="46" y="35"/>
                    </a:cubicBezTo>
                    <a:cubicBezTo>
                      <a:pt x="46" y="34"/>
                      <a:pt x="46" y="34"/>
                      <a:pt x="47" y="33"/>
                    </a:cubicBezTo>
                    <a:cubicBezTo>
                      <a:pt x="46" y="36"/>
                      <a:pt x="48" y="33"/>
                      <a:pt x="48" y="35"/>
                    </a:cubicBezTo>
                    <a:cubicBezTo>
                      <a:pt x="49" y="32"/>
                      <a:pt x="49" y="33"/>
                      <a:pt x="49" y="33"/>
                    </a:cubicBezTo>
                    <a:cubicBezTo>
                      <a:pt x="49" y="33"/>
                      <a:pt x="49" y="34"/>
                      <a:pt x="48" y="34"/>
                    </a:cubicBezTo>
                    <a:cubicBezTo>
                      <a:pt x="49" y="34"/>
                      <a:pt x="49" y="34"/>
                      <a:pt x="49" y="35"/>
                    </a:cubicBezTo>
                    <a:cubicBezTo>
                      <a:pt x="50" y="35"/>
                      <a:pt x="51" y="33"/>
                      <a:pt x="50" y="34"/>
                    </a:cubicBezTo>
                    <a:cubicBezTo>
                      <a:pt x="49" y="36"/>
                      <a:pt x="51" y="34"/>
                      <a:pt x="51" y="35"/>
                    </a:cubicBezTo>
                    <a:cubicBezTo>
                      <a:pt x="52" y="33"/>
                      <a:pt x="53" y="32"/>
                      <a:pt x="53" y="33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3" y="34"/>
                      <a:pt x="52" y="37"/>
                      <a:pt x="55" y="35"/>
                    </a:cubicBezTo>
                    <a:cubicBezTo>
                      <a:pt x="54" y="36"/>
                      <a:pt x="54" y="36"/>
                      <a:pt x="54" y="36"/>
                    </a:cubicBezTo>
                    <a:cubicBezTo>
                      <a:pt x="56" y="35"/>
                      <a:pt x="55" y="38"/>
                      <a:pt x="58" y="35"/>
                    </a:cubicBezTo>
                    <a:cubicBezTo>
                      <a:pt x="57" y="36"/>
                      <a:pt x="57" y="37"/>
                      <a:pt x="57" y="37"/>
                    </a:cubicBezTo>
                    <a:cubicBezTo>
                      <a:pt x="58" y="36"/>
                      <a:pt x="58" y="36"/>
                      <a:pt x="60" y="35"/>
                    </a:cubicBezTo>
                    <a:cubicBezTo>
                      <a:pt x="60" y="35"/>
                      <a:pt x="59" y="36"/>
                      <a:pt x="59" y="36"/>
                    </a:cubicBezTo>
                    <a:cubicBezTo>
                      <a:pt x="59" y="37"/>
                      <a:pt x="58" y="39"/>
                      <a:pt x="60" y="37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60" y="37"/>
                      <a:pt x="62" y="36"/>
                      <a:pt x="61" y="38"/>
                    </a:cubicBezTo>
                    <a:cubicBezTo>
                      <a:pt x="62" y="37"/>
                      <a:pt x="62" y="36"/>
                      <a:pt x="63" y="35"/>
                    </a:cubicBezTo>
                    <a:cubicBezTo>
                      <a:pt x="64" y="35"/>
                      <a:pt x="62" y="37"/>
                      <a:pt x="63" y="36"/>
                    </a:cubicBezTo>
                    <a:cubicBezTo>
                      <a:pt x="62" y="37"/>
                      <a:pt x="62" y="37"/>
                      <a:pt x="62" y="37"/>
                    </a:cubicBezTo>
                    <a:cubicBezTo>
                      <a:pt x="62" y="38"/>
                      <a:pt x="63" y="38"/>
                      <a:pt x="64" y="38"/>
                    </a:cubicBezTo>
                    <a:cubicBezTo>
                      <a:pt x="63" y="40"/>
                      <a:pt x="65" y="38"/>
                      <a:pt x="65" y="39"/>
                    </a:cubicBezTo>
                    <a:cubicBezTo>
                      <a:pt x="66" y="38"/>
                      <a:pt x="65" y="40"/>
                      <a:pt x="67" y="38"/>
                    </a:cubicBezTo>
                    <a:cubicBezTo>
                      <a:pt x="66" y="39"/>
                      <a:pt x="66" y="39"/>
                      <a:pt x="66" y="39"/>
                    </a:cubicBezTo>
                    <a:cubicBezTo>
                      <a:pt x="66" y="39"/>
                      <a:pt x="67" y="40"/>
                      <a:pt x="67" y="40"/>
                    </a:cubicBezTo>
                    <a:cubicBezTo>
                      <a:pt x="67" y="41"/>
                      <a:pt x="68" y="39"/>
                      <a:pt x="69" y="39"/>
                    </a:cubicBezTo>
                    <a:cubicBezTo>
                      <a:pt x="68" y="40"/>
                      <a:pt x="68" y="40"/>
                      <a:pt x="68" y="40"/>
                    </a:cubicBezTo>
                    <a:cubicBezTo>
                      <a:pt x="68" y="39"/>
                      <a:pt x="70" y="38"/>
                      <a:pt x="71" y="37"/>
                    </a:cubicBezTo>
                    <a:cubicBezTo>
                      <a:pt x="71" y="38"/>
                      <a:pt x="71" y="37"/>
                      <a:pt x="71" y="38"/>
                    </a:cubicBezTo>
                    <a:cubicBezTo>
                      <a:pt x="70" y="38"/>
                      <a:pt x="69" y="39"/>
                      <a:pt x="68" y="41"/>
                    </a:cubicBezTo>
                    <a:cubicBezTo>
                      <a:pt x="67" y="41"/>
                      <a:pt x="70" y="39"/>
                      <a:pt x="69" y="40"/>
                    </a:cubicBezTo>
                    <a:cubicBezTo>
                      <a:pt x="69" y="41"/>
                      <a:pt x="69" y="41"/>
                      <a:pt x="70" y="39"/>
                    </a:cubicBezTo>
                    <a:cubicBezTo>
                      <a:pt x="69" y="41"/>
                      <a:pt x="69" y="41"/>
                      <a:pt x="69" y="41"/>
                    </a:cubicBezTo>
                    <a:cubicBezTo>
                      <a:pt x="69" y="41"/>
                      <a:pt x="69" y="41"/>
                      <a:pt x="70" y="40"/>
                    </a:cubicBezTo>
                    <a:cubicBezTo>
                      <a:pt x="70" y="41"/>
                      <a:pt x="70" y="40"/>
                      <a:pt x="70" y="40"/>
                    </a:cubicBezTo>
                    <a:cubicBezTo>
                      <a:pt x="71" y="39"/>
                      <a:pt x="71" y="39"/>
                      <a:pt x="73" y="38"/>
                    </a:cubicBezTo>
                    <a:cubicBezTo>
                      <a:pt x="72" y="38"/>
                      <a:pt x="72" y="38"/>
                      <a:pt x="72" y="38"/>
                    </a:cubicBezTo>
                    <a:cubicBezTo>
                      <a:pt x="73" y="37"/>
                      <a:pt x="74" y="37"/>
                      <a:pt x="73" y="38"/>
                    </a:cubicBezTo>
                    <a:cubicBezTo>
                      <a:pt x="72" y="39"/>
                      <a:pt x="71" y="40"/>
                      <a:pt x="70" y="40"/>
                    </a:cubicBezTo>
                    <a:cubicBezTo>
                      <a:pt x="74" y="38"/>
                      <a:pt x="74" y="38"/>
                      <a:pt x="74" y="38"/>
                    </a:cubicBezTo>
                    <a:cubicBezTo>
                      <a:pt x="73" y="39"/>
                      <a:pt x="73" y="38"/>
                      <a:pt x="74" y="37"/>
                    </a:cubicBezTo>
                    <a:cubicBezTo>
                      <a:pt x="73" y="38"/>
                      <a:pt x="73" y="38"/>
                      <a:pt x="73" y="38"/>
                    </a:cubicBezTo>
                    <a:cubicBezTo>
                      <a:pt x="74" y="36"/>
                      <a:pt x="74" y="36"/>
                      <a:pt x="74" y="36"/>
                    </a:cubicBezTo>
                    <a:cubicBezTo>
                      <a:pt x="74" y="37"/>
                      <a:pt x="75" y="35"/>
                      <a:pt x="73" y="36"/>
                    </a:cubicBezTo>
                    <a:cubicBezTo>
                      <a:pt x="72" y="37"/>
                      <a:pt x="72" y="37"/>
                      <a:pt x="72" y="37"/>
                    </a:cubicBezTo>
                    <a:cubicBezTo>
                      <a:pt x="72" y="37"/>
                      <a:pt x="71" y="39"/>
                      <a:pt x="72" y="37"/>
                    </a:cubicBezTo>
                    <a:cubicBezTo>
                      <a:pt x="73" y="36"/>
                      <a:pt x="73" y="36"/>
                      <a:pt x="73" y="36"/>
                    </a:cubicBezTo>
                    <a:cubicBezTo>
                      <a:pt x="73" y="36"/>
                      <a:pt x="73" y="36"/>
                      <a:pt x="73" y="36"/>
                    </a:cubicBezTo>
                    <a:cubicBezTo>
                      <a:pt x="75" y="34"/>
                      <a:pt x="75" y="34"/>
                      <a:pt x="75" y="34"/>
                    </a:cubicBezTo>
                    <a:cubicBezTo>
                      <a:pt x="72" y="37"/>
                      <a:pt x="73" y="35"/>
                      <a:pt x="73" y="35"/>
                    </a:cubicBezTo>
                    <a:cubicBezTo>
                      <a:pt x="73" y="35"/>
                      <a:pt x="73" y="35"/>
                      <a:pt x="73" y="35"/>
                    </a:cubicBezTo>
                    <a:cubicBezTo>
                      <a:pt x="74" y="34"/>
                      <a:pt x="72" y="36"/>
                      <a:pt x="72" y="36"/>
                    </a:cubicBezTo>
                    <a:cubicBezTo>
                      <a:pt x="72" y="35"/>
                      <a:pt x="74" y="33"/>
                      <a:pt x="75" y="33"/>
                    </a:cubicBezTo>
                    <a:cubicBezTo>
                      <a:pt x="74" y="32"/>
                      <a:pt x="72" y="33"/>
                      <a:pt x="73" y="32"/>
                    </a:cubicBezTo>
                    <a:cubicBezTo>
                      <a:pt x="73" y="32"/>
                      <a:pt x="72" y="32"/>
                      <a:pt x="71" y="33"/>
                    </a:cubicBezTo>
                    <a:cubicBezTo>
                      <a:pt x="71" y="33"/>
                      <a:pt x="73" y="31"/>
                      <a:pt x="72" y="32"/>
                    </a:cubicBezTo>
                    <a:cubicBezTo>
                      <a:pt x="73" y="30"/>
                      <a:pt x="74" y="29"/>
                      <a:pt x="75" y="28"/>
                    </a:cubicBezTo>
                    <a:cubicBezTo>
                      <a:pt x="75" y="28"/>
                      <a:pt x="76" y="27"/>
                      <a:pt x="75" y="27"/>
                    </a:cubicBezTo>
                    <a:cubicBezTo>
                      <a:pt x="76" y="27"/>
                      <a:pt x="76" y="26"/>
                      <a:pt x="76" y="26"/>
                    </a:cubicBezTo>
                    <a:cubicBezTo>
                      <a:pt x="75" y="27"/>
                      <a:pt x="74" y="28"/>
                      <a:pt x="74" y="29"/>
                    </a:cubicBezTo>
                    <a:cubicBezTo>
                      <a:pt x="73" y="31"/>
                      <a:pt x="74" y="29"/>
                      <a:pt x="72" y="31"/>
                    </a:cubicBezTo>
                    <a:cubicBezTo>
                      <a:pt x="72" y="30"/>
                      <a:pt x="72" y="30"/>
                      <a:pt x="71" y="30"/>
                    </a:cubicBezTo>
                    <a:cubicBezTo>
                      <a:pt x="71" y="30"/>
                      <a:pt x="72" y="29"/>
                      <a:pt x="73" y="28"/>
                    </a:cubicBezTo>
                    <a:cubicBezTo>
                      <a:pt x="72" y="29"/>
                      <a:pt x="71" y="30"/>
                      <a:pt x="71" y="29"/>
                    </a:cubicBezTo>
                    <a:cubicBezTo>
                      <a:pt x="70" y="31"/>
                      <a:pt x="70" y="31"/>
                      <a:pt x="69" y="32"/>
                    </a:cubicBezTo>
                    <a:cubicBezTo>
                      <a:pt x="68" y="32"/>
                      <a:pt x="68" y="33"/>
                      <a:pt x="68" y="33"/>
                    </a:cubicBezTo>
                    <a:cubicBezTo>
                      <a:pt x="69" y="31"/>
                      <a:pt x="71" y="29"/>
                      <a:pt x="71" y="29"/>
                    </a:cubicBezTo>
                    <a:cubicBezTo>
                      <a:pt x="72" y="27"/>
                      <a:pt x="71" y="29"/>
                      <a:pt x="72" y="27"/>
                    </a:cubicBezTo>
                    <a:cubicBezTo>
                      <a:pt x="74" y="25"/>
                      <a:pt x="75" y="26"/>
                      <a:pt x="74" y="27"/>
                    </a:cubicBezTo>
                    <a:cubicBezTo>
                      <a:pt x="76" y="25"/>
                      <a:pt x="74" y="26"/>
                      <a:pt x="75" y="25"/>
                    </a:cubicBezTo>
                    <a:cubicBezTo>
                      <a:pt x="75" y="25"/>
                      <a:pt x="74" y="25"/>
                      <a:pt x="73" y="26"/>
                    </a:cubicBezTo>
                    <a:cubicBezTo>
                      <a:pt x="73" y="26"/>
                      <a:pt x="73" y="27"/>
                      <a:pt x="72" y="27"/>
                    </a:cubicBezTo>
                    <a:cubicBezTo>
                      <a:pt x="70" y="29"/>
                      <a:pt x="73" y="26"/>
                      <a:pt x="73" y="25"/>
                    </a:cubicBezTo>
                    <a:cubicBezTo>
                      <a:pt x="73" y="25"/>
                      <a:pt x="73" y="25"/>
                      <a:pt x="73" y="25"/>
                    </a:cubicBezTo>
                    <a:cubicBezTo>
                      <a:pt x="74" y="24"/>
                      <a:pt x="72" y="26"/>
                      <a:pt x="72" y="25"/>
                    </a:cubicBezTo>
                    <a:cubicBezTo>
                      <a:pt x="74" y="23"/>
                      <a:pt x="73" y="25"/>
                      <a:pt x="74" y="24"/>
                    </a:cubicBezTo>
                    <a:cubicBezTo>
                      <a:pt x="76" y="22"/>
                      <a:pt x="76" y="22"/>
                      <a:pt x="76" y="22"/>
                    </a:cubicBezTo>
                    <a:cubicBezTo>
                      <a:pt x="75" y="21"/>
                      <a:pt x="74" y="24"/>
                      <a:pt x="74" y="23"/>
                    </a:cubicBezTo>
                    <a:cubicBezTo>
                      <a:pt x="75" y="22"/>
                      <a:pt x="75" y="22"/>
                      <a:pt x="75" y="22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73" y="23"/>
                      <a:pt x="72" y="25"/>
                      <a:pt x="73" y="25"/>
                    </a:cubicBezTo>
                    <a:cubicBezTo>
                      <a:pt x="70" y="27"/>
                      <a:pt x="72" y="25"/>
                      <a:pt x="71" y="25"/>
                    </a:cubicBezTo>
                    <a:cubicBezTo>
                      <a:pt x="70" y="27"/>
                      <a:pt x="72" y="25"/>
                      <a:pt x="71" y="27"/>
                    </a:cubicBezTo>
                    <a:cubicBezTo>
                      <a:pt x="70" y="28"/>
                      <a:pt x="69" y="28"/>
                      <a:pt x="69" y="28"/>
                    </a:cubicBezTo>
                    <a:cubicBezTo>
                      <a:pt x="69" y="28"/>
                      <a:pt x="70" y="26"/>
                      <a:pt x="71" y="25"/>
                    </a:cubicBezTo>
                    <a:cubicBezTo>
                      <a:pt x="71" y="25"/>
                      <a:pt x="71" y="25"/>
                      <a:pt x="71" y="26"/>
                    </a:cubicBezTo>
                    <a:cubicBezTo>
                      <a:pt x="72" y="25"/>
                      <a:pt x="73" y="23"/>
                      <a:pt x="74" y="22"/>
                    </a:cubicBezTo>
                    <a:cubicBezTo>
                      <a:pt x="74" y="21"/>
                      <a:pt x="72" y="24"/>
                      <a:pt x="72" y="23"/>
                    </a:cubicBezTo>
                    <a:cubicBezTo>
                      <a:pt x="73" y="23"/>
                      <a:pt x="71" y="24"/>
                      <a:pt x="71" y="25"/>
                    </a:cubicBezTo>
                    <a:cubicBezTo>
                      <a:pt x="68" y="29"/>
                      <a:pt x="73" y="22"/>
                      <a:pt x="72" y="22"/>
                    </a:cubicBezTo>
                    <a:cubicBezTo>
                      <a:pt x="70" y="25"/>
                      <a:pt x="69" y="25"/>
                      <a:pt x="67" y="28"/>
                    </a:cubicBezTo>
                    <a:cubicBezTo>
                      <a:pt x="67" y="29"/>
                      <a:pt x="66" y="29"/>
                      <a:pt x="66" y="29"/>
                    </a:cubicBezTo>
                    <a:cubicBezTo>
                      <a:pt x="68" y="27"/>
                      <a:pt x="67" y="27"/>
                      <a:pt x="69" y="26"/>
                    </a:cubicBezTo>
                    <a:cubicBezTo>
                      <a:pt x="68" y="26"/>
                      <a:pt x="68" y="26"/>
                      <a:pt x="68" y="26"/>
                    </a:cubicBezTo>
                    <a:cubicBezTo>
                      <a:pt x="70" y="24"/>
                      <a:pt x="70" y="24"/>
                      <a:pt x="70" y="24"/>
                    </a:cubicBezTo>
                    <a:cubicBezTo>
                      <a:pt x="71" y="23"/>
                      <a:pt x="71" y="21"/>
                      <a:pt x="72" y="21"/>
                    </a:cubicBezTo>
                    <a:cubicBezTo>
                      <a:pt x="71" y="21"/>
                      <a:pt x="71" y="22"/>
                      <a:pt x="70" y="22"/>
                    </a:cubicBezTo>
                    <a:cubicBezTo>
                      <a:pt x="71" y="22"/>
                      <a:pt x="71" y="21"/>
                      <a:pt x="71" y="21"/>
                    </a:cubicBezTo>
                    <a:cubicBezTo>
                      <a:pt x="71" y="22"/>
                      <a:pt x="69" y="23"/>
                      <a:pt x="69" y="23"/>
                    </a:cubicBezTo>
                    <a:cubicBezTo>
                      <a:pt x="69" y="23"/>
                      <a:pt x="70" y="22"/>
                      <a:pt x="70" y="21"/>
                    </a:cubicBezTo>
                    <a:cubicBezTo>
                      <a:pt x="71" y="20"/>
                      <a:pt x="71" y="20"/>
                      <a:pt x="71" y="20"/>
                    </a:cubicBezTo>
                    <a:cubicBezTo>
                      <a:pt x="70" y="21"/>
                      <a:pt x="72" y="19"/>
                      <a:pt x="71" y="20"/>
                    </a:cubicBezTo>
                    <a:cubicBezTo>
                      <a:pt x="69" y="23"/>
                      <a:pt x="69" y="23"/>
                      <a:pt x="69" y="23"/>
                    </a:cubicBezTo>
                    <a:cubicBezTo>
                      <a:pt x="68" y="23"/>
                      <a:pt x="69" y="22"/>
                      <a:pt x="69" y="22"/>
                    </a:cubicBezTo>
                    <a:cubicBezTo>
                      <a:pt x="70" y="21"/>
                      <a:pt x="70" y="21"/>
                      <a:pt x="70" y="21"/>
                    </a:cubicBezTo>
                    <a:cubicBezTo>
                      <a:pt x="69" y="22"/>
                      <a:pt x="71" y="19"/>
                      <a:pt x="71" y="19"/>
                    </a:cubicBezTo>
                    <a:cubicBezTo>
                      <a:pt x="70" y="21"/>
                      <a:pt x="70" y="21"/>
                      <a:pt x="70" y="21"/>
                    </a:cubicBezTo>
                    <a:cubicBezTo>
                      <a:pt x="71" y="19"/>
                      <a:pt x="71" y="19"/>
                      <a:pt x="71" y="19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0" y="20"/>
                      <a:pt x="68" y="22"/>
                      <a:pt x="69" y="20"/>
                    </a:cubicBezTo>
                    <a:cubicBezTo>
                      <a:pt x="68" y="22"/>
                      <a:pt x="69" y="20"/>
                      <a:pt x="69" y="21"/>
                    </a:cubicBezTo>
                    <a:cubicBezTo>
                      <a:pt x="68" y="23"/>
                      <a:pt x="68" y="22"/>
                      <a:pt x="67" y="22"/>
                    </a:cubicBezTo>
                    <a:cubicBezTo>
                      <a:pt x="69" y="20"/>
                      <a:pt x="67" y="22"/>
                      <a:pt x="67" y="22"/>
                    </a:cubicBezTo>
                    <a:cubicBezTo>
                      <a:pt x="68" y="20"/>
                      <a:pt x="68" y="20"/>
                      <a:pt x="68" y="20"/>
                    </a:cubicBezTo>
                    <a:cubicBezTo>
                      <a:pt x="67" y="22"/>
                      <a:pt x="67" y="22"/>
                      <a:pt x="67" y="22"/>
                    </a:cubicBezTo>
                    <a:cubicBezTo>
                      <a:pt x="69" y="19"/>
                      <a:pt x="66" y="22"/>
                      <a:pt x="67" y="21"/>
                    </a:cubicBezTo>
                    <a:cubicBezTo>
                      <a:pt x="67" y="20"/>
                      <a:pt x="68" y="19"/>
                      <a:pt x="68" y="18"/>
                    </a:cubicBezTo>
                    <a:cubicBezTo>
                      <a:pt x="67" y="21"/>
                      <a:pt x="66" y="21"/>
                      <a:pt x="65" y="23"/>
                    </a:cubicBezTo>
                    <a:cubicBezTo>
                      <a:pt x="66" y="22"/>
                      <a:pt x="67" y="20"/>
                      <a:pt x="68" y="18"/>
                    </a:cubicBezTo>
                    <a:cubicBezTo>
                      <a:pt x="67" y="20"/>
                      <a:pt x="69" y="17"/>
                      <a:pt x="67" y="19"/>
                    </a:cubicBezTo>
                    <a:cubicBezTo>
                      <a:pt x="67" y="20"/>
                      <a:pt x="66" y="20"/>
                      <a:pt x="65" y="21"/>
                    </a:cubicBezTo>
                    <a:cubicBezTo>
                      <a:pt x="65" y="21"/>
                      <a:pt x="66" y="20"/>
                      <a:pt x="66" y="19"/>
                    </a:cubicBezTo>
                    <a:cubicBezTo>
                      <a:pt x="66" y="20"/>
                      <a:pt x="65" y="21"/>
                      <a:pt x="65" y="22"/>
                    </a:cubicBezTo>
                    <a:cubicBezTo>
                      <a:pt x="65" y="21"/>
                      <a:pt x="63" y="23"/>
                      <a:pt x="64" y="22"/>
                    </a:cubicBezTo>
                    <a:cubicBezTo>
                      <a:pt x="65" y="21"/>
                      <a:pt x="65" y="22"/>
                      <a:pt x="65" y="20"/>
                    </a:cubicBezTo>
                    <a:cubicBezTo>
                      <a:pt x="65" y="20"/>
                      <a:pt x="63" y="24"/>
                      <a:pt x="62" y="24"/>
                    </a:cubicBezTo>
                    <a:cubicBezTo>
                      <a:pt x="62" y="25"/>
                      <a:pt x="60" y="27"/>
                      <a:pt x="60" y="28"/>
                    </a:cubicBezTo>
                    <a:cubicBezTo>
                      <a:pt x="60" y="27"/>
                      <a:pt x="60" y="27"/>
                      <a:pt x="61" y="25"/>
                    </a:cubicBezTo>
                    <a:cubicBezTo>
                      <a:pt x="61" y="26"/>
                      <a:pt x="61" y="26"/>
                      <a:pt x="61" y="26"/>
                    </a:cubicBezTo>
                    <a:cubicBezTo>
                      <a:pt x="62" y="23"/>
                      <a:pt x="64" y="22"/>
                      <a:pt x="65" y="20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66" y="18"/>
                      <a:pt x="66" y="18"/>
                      <a:pt x="66" y="18"/>
                    </a:cubicBezTo>
                    <a:cubicBezTo>
                      <a:pt x="65" y="19"/>
                      <a:pt x="65" y="18"/>
                      <a:pt x="65" y="18"/>
                    </a:cubicBezTo>
                    <a:cubicBezTo>
                      <a:pt x="64" y="20"/>
                      <a:pt x="65" y="18"/>
                      <a:pt x="65" y="19"/>
                    </a:cubicBezTo>
                    <a:cubicBezTo>
                      <a:pt x="64" y="19"/>
                      <a:pt x="63" y="22"/>
                      <a:pt x="63" y="21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5" y="17"/>
                      <a:pt x="64" y="20"/>
                      <a:pt x="64" y="19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4" y="17"/>
                      <a:pt x="63" y="17"/>
                      <a:pt x="60" y="20"/>
                    </a:cubicBezTo>
                    <a:cubicBezTo>
                      <a:pt x="61" y="19"/>
                      <a:pt x="61" y="18"/>
                      <a:pt x="61" y="17"/>
                    </a:cubicBezTo>
                    <a:cubicBezTo>
                      <a:pt x="61" y="18"/>
                      <a:pt x="60" y="19"/>
                      <a:pt x="60" y="19"/>
                    </a:cubicBezTo>
                    <a:cubicBezTo>
                      <a:pt x="61" y="17"/>
                      <a:pt x="61" y="17"/>
                      <a:pt x="61" y="17"/>
                    </a:cubicBezTo>
                    <a:cubicBezTo>
                      <a:pt x="61" y="16"/>
                      <a:pt x="60" y="17"/>
                      <a:pt x="59" y="18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61" y="16"/>
                      <a:pt x="59" y="18"/>
                      <a:pt x="59" y="18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8" y="19"/>
                      <a:pt x="58" y="18"/>
                      <a:pt x="60" y="16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9" y="16"/>
                      <a:pt x="59" y="16"/>
                      <a:pt x="58" y="17"/>
                    </a:cubicBezTo>
                    <a:cubicBezTo>
                      <a:pt x="58" y="17"/>
                      <a:pt x="58" y="18"/>
                      <a:pt x="57" y="19"/>
                    </a:cubicBezTo>
                    <a:cubicBezTo>
                      <a:pt x="56" y="21"/>
                      <a:pt x="57" y="19"/>
                      <a:pt x="56" y="20"/>
                    </a:cubicBezTo>
                    <a:cubicBezTo>
                      <a:pt x="57" y="18"/>
                      <a:pt x="57" y="18"/>
                      <a:pt x="57" y="18"/>
                    </a:cubicBezTo>
                    <a:cubicBezTo>
                      <a:pt x="59" y="15"/>
                      <a:pt x="57" y="17"/>
                      <a:pt x="56" y="16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7" y="15"/>
                      <a:pt x="55" y="17"/>
                      <a:pt x="55" y="15"/>
                    </a:cubicBezTo>
                    <a:cubicBezTo>
                      <a:pt x="55" y="16"/>
                      <a:pt x="53" y="19"/>
                      <a:pt x="53" y="19"/>
                    </a:cubicBezTo>
                    <a:cubicBezTo>
                      <a:pt x="52" y="20"/>
                      <a:pt x="54" y="16"/>
                      <a:pt x="55" y="15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3" y="16"/>
                      <a:pt x="53" y="17"/>
                      <a:pt x="53" y="16"/>
                    </a:cubicBezTo>
                    <a:cubicBezTo>
                      <a:pt x="53" y="16"/>
                      <a:pt x="53" y="16"/>
                      <a:pt x="53" y="16"/>
                    </a:cubicBezTo>
                    <a:cubicBezTo>
                      <a:pt x="53" y="16"/>
                      <a:pt x="54" y="14"/>
                      <a:pt x="53" y="15"/>
                    </a:cubicBezTo>
                    <a:cubicBezTo>
                      <a:pt x="52" y="16"/>
                      <a:pt x="53" y="15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1" y="17"/>
                      <a:pt x="51" y="17"/>
                      <a:pt x="51" y="17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3" y="14"/>
                      <a:pt x="52" y="16"/>
                      <a:pt x="51" y="17"/>
                    </a:cubicBezTo>
                    <a:cubicBezTo>
                      <a:pt x="51" y="18"/>
                      <a:pt x="51" y="16"/>
                      <a:pt x="51" y="16"/>
                    </a:cubicBezTo>
                    <a:cubicBezTo>
                      <a:pt x="52" y="15"/>
                      <a:pt x="51" y="16"/>
                      <a:pt x="52" y="16"/>
                    </a:cubicBezTo>
                    <a:cubicBezTo>
                      <a:pt x="52" y="15"/>
                      <a:pt x="52" y="15"/>
                      <a:pt x="52" y="14"/>
                    </a:cubicBezTo>
                    <a:cubicBezTo>
                      <a:pt x="52" y="14"/>
                      <a:pt x="51" y="16"/>
                      <a:pt x="51" y="16"/>
                    </a:cubicBezTo>
                    <a:cubicBezTo>
                      <a:pt x="51" y="15"/>
                      <a:pt x="51" y="16"/>
                      <a:pt x="52" y="14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51" y="16"/>
                      <a:pt x="51" y="16"/>
                      <a:pt x="50" y="17"/>
                    </a:cubicBezTo>
                    <a:cubicBezTo>
                      <a:pt x="50" y="17"/>
                      <a:pt x="49" y="18"/>
                      <a:pt x="50" y="17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50" y="17"/>
                      <a:pt x="50" y="16"/>
                      <a:pt x="49" y="1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50" y="15"/>
                      <a:pt x="51" y="14"/>
                      <a:pt x="51" y="13"/>
                    </a:cubicBezTo>
                    <a:cubicBezTo>
                      <a:pt x="50" y="15"/>
                      <a:pt x="50" y="15"/>
                      <a:pt x="50" y="15"/>
                    </a:cubicBezTo>
                    <a:cubicBezTo>
                      <a:pt x="49" y="15"/>
                      <a:pt x="50" y="14"/>
                      <a:pt x="50" y="14"/>
                    </a:cubicBezTo>
                    <a:cubicBezTo>
                      <a:pt x="50" y="12"/>
                      <a:pt x="47" y="18"/>
                      <a:pt x="48" y="16"/>
                    </a:cubicBezTo>
                    <a:cubicBezTo>
                      <a:pt x="49" y="14"/>
                      <a:pt x="49" y="14"/>
                      <a:pt x="49" y="13"/>
                    </a:cubicBezTo>
                    <a:cubicBezTo>
                      <a:pt x="49" y="14"/>
                      <a:pt x="48" y="14"/>
                      <a:pt x="48" y="14"/>
                    </a:cubicBezTo>
                    <a:cubicBezTo>
                      <a:pt x="48" y="15"/>
                      <a:pt x="49" y="13"/>
                      <a:pt x="49" y="14"/>
                    </a:cubicBezTo>
                    <a:cubicBezTo>
                      <a:pt x="48" y="16"/>
                      <a:pt x="48" y="15"/>
                      <a:pt x="48" y="15"/>
                    </a:cubicBezTo>
                    <a:cubicBezTo>
                      <a:pt x="50" y="11"/>
                      <a:pt x="47" y="14"/>
                      <a:pt x="48" y="12"/>
                    </a:cubicBezTo>
                    <a:cubicBezTo>
                      <a:pt x="47" y="14"/>
                      <a:pt x="47" y="12"/>
                      <a:pt x="47" y="13"/>
                    </a:cubicBezTo>
                    <a:cubicBezTo>
                      <a:pt x="48" y="11"/>
                      <a:pt x="46" y="13"/>
                      <a:pt x="47" y="12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3"/>
                      <a:pt x="44" y="18"/>
                      <a:pt x="45" y="15"/>
                    </a:cubicBezTo>
                    <a:cubicBezTo>
                      <a:pt x="45" y="14"/>
                      <a:pt x="46" y="13"/>
                      <a:pt x="46" y="13"/>
                    </a:cubicBezTo>
                    <a:cubicBezTo>
                      <a:pt x="47" y="10"/>
                      <a:pt x="44" y="14"/>
                      <a:pt x="46" y="12"/>
                    </a:cubicBezTo>
                    <a:cubicBezTo>
                      <a:pt x="45" y="12"/>
                      <a:pt x="44" y="14"/>
                      <a:pt x="44" y="15"/>
                    </a:cubicBezTo>
                    <a:cubicBezTo>
                      <a:pt x="44" y="14"/>
                      <a:pt x="44" y="12"/>
                      <a:pt x="45" y="12"/>
                    </a:cubicBezTo>
                    <a:cubicBezTo>
                      <a:pt x="44" y="12"/>
                      <a:pt x="44" y="13"/>
                      <a:pt x="44" y="12"/>
                    </a:cubicBezTo>
                    <a:cubicBezTo>
                      <a:pt x="44" y="11"/>
                      <a:pt x="45" y="11"/>
                      <a:pt x="45" y="11"/>
                    </a:cubicBezTo>
                    <a:cubicBezTo>
                      <a:pt x="45" y="10"/>
                      <a:pt x="44" y="11"/>
                      <a:pt x="44" y="12"/>
                    </a:cubicBezTo>
                    <a:cubicBezTo>
                      <a:pt x="44" y="10"/>
                      <a:pt x="43" y="11"/>
                      <a:pt x="44" y="10"/>
                    </a:cubicBezTo>
                    <a:cubicBezTo>
                      <a:pt x="42" y="12"/>
                      <a:pt x="44" y="9"/>
                      <a:pt x="42" y="12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2" y="12"/>
                      <a:pt x="41" y="13"/>
                      <a:pt x="41" y="13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3" y="9"/>
                      <a:pt x="42" y="11"/>
                      <a:pt x="42" y="10"/>
                    </a:cubicBezTo>
                    <a:cubicBezTo>
                      <a:pt x="42" y="11"/>
                      <a:pt x="42" y="10"/>
                      <a:pt x="42" y="11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0" y="13"/>
                      <a:pt x="41" y="11"/>
                      <a:pt x="41" y="11"/>
                    </a:cubicBezTo>
                    <a:cubicBezTo>
                      <a:pt x="41" y="10"/>
                      <a:pt x="41" y="10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1"/>
                      <a:pt x="40" y="11"/>
                      <a:pt x="40" y="11"/>
                    </a:cubicBezTo>
                    <a:cubicBezTo>
                      <a:pt x="40" y="11"/>
                      <a:pt x="40" y="11"/>
                      <a:pt x="40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1" y="8"/>
                      <a:pt x="40" y="10"/>
                      <a:pt x="40" y="11"/>
                    </a:cubicBezTo>
                    <a:cubicBezTo>
                      <a:pt x="40" y="9"/>
                      <a:pt x="39" y="10"/>
                      <a:pt x="38" y="11"/>
                    </a:cubicBezTo>
                    <a:cubicBezTo>
                      <a:pt x="38" y="11"/>
                      <a:pt x="39" y="10"/>
                      <a:pt x="39" y="10"/>
                    </a:cubicBezTo>
                    <a:cubicBezTo>
                      <a:pt x="38" y="10"/>
                      <a:pt x="38" y="12"/>
                      <a:pt x="38" y="11"/>
                    </a:cubicBezTo>
                    <a:cubicBezTo>
                      <a:pt x="38" y="11"/>
                      <a:pt x="38" y="10"/>
                      <a:pt x="38" y="9"/>
                    </a:cubicBezTo>
                    <a:cubicBezTo>
                      <a:pt x="38" y="9"/>
                      <a:pt x="38" y="11"/>
                      <a:pt x="38" y="11"/>
                    </a:cubicBezTo>
                    <a:cubicBezTo>
                      <a:pt x="38" y="8"/>
                      <a:pt x="36" y="12"/>
                      <a:pt x="37" y="10"/>
                    </a:cubicBezTo>
                    <a:cubicBezTo>
                      <a:pt x="36" y="10"/>
                      <a:pt x="37" y="9"/>
                      <a:pt x="37" y="9"/>
                    </a:cubicBezTo>
                    <a:cubicBezTo>
                      <a:pt x="37" y="9"/>
                      <a:pt x="36" y="10"/>
                      <a:pt x="35" y="11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5" y="10"/>
                      <a:pt x="35" y="11"/>
                    </a:cubicBezTo>
                    <a:cubicBezTo>
                      <a:pt x="34" y="12"/>
                      <a:pt x="34" y="13"/>
                      <a:pt x="34" y="13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3" y="12"/>
                      <a:pt x="33" y="13"/>
                      <a:pt x="33" y="13"/>
                    </a:cubicBezTo>
                    <a:cubicBezTo>
                      <a:pt x="33" y="12"/>
                      <a:pt x="33" y="13"/>
                      <a:pt x="34" y="12"/>
                    </a:cubicBezTo>
                    <a:cubicBezTo>
                      <a:pt x="35" y="10"/>
                      <a:pt x="34" y="10"/>
                      <a:pt x="34" y="10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2"/>
                      <a:pt x="34" y="10"/>
                      <a:pt x="33" y="10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4"/>
                      <a:pt x="32" y="12"/>
                      <a:pt x="32" y="11"/>
                    </a:cubicBezTo>
                    <a:cubicBezTo>
                      <a:pt x="32" y="12"/>
                      <a:pt x="30" y="14"/>
                      <a:pt x="29" y="15"/>
                    </a:cubicBezTo>
                    <a:cubicBezTo>
                      <a:pt x="30" y="15"/>
                      <a:pt x="29" y="16"/>
                      <a:pt x="29" y="16"/>
                    </a:cubicBezTo>
                    <a:cubicBezTo>
                      <a:pt x="29" y="15"/>
                      <a:pt x="29" y="16"/>
                      <a:pt x="29" y="15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3"/>
                      <a:pt x="31" y="11"/>
                      <a:pt x="31" y="10"/>
                    </a:cubicBezTo>
                    <a:cubicBezTo>
                      <a:pt x="31" y="11"/>
                      <a:pt x="31" y="10"/>
                      <a:pt x="30" y="10"/>
                    </a:cubicBezTo>
                    <a:cubicBezTo>
                      <a:pt x="29" y="12"/>
                      <a:pt x="29" y="11"/>
                      <a:pt x="28" y="13"/>
                    </a:cubicBezTo>
                    <a:cubicBezTo>
                      <a:pt x="28" y="13"/>
                      <a:pt x="29" y="11"/>
                      <a:pt x="29" y="11"/>
                    </a:cubicBezTo>
                    <a:cubicBezTo>
                      <a:pt x="28" y="11"/>
                      <a:pt x="28" y="10"/>
                      <a:pt x="28" y="11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11"/>
                      <a:pt x="27" y="10"/>
                      <a:pt x="26" y="12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0"/>
                      <a:pt x="25" y="14"/>
                      <a:pt x="26" y="12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2"/>
                      <a:pt x="26" y="10"/>
                      <a:pt x="25" y="11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1"/>
                      <a:pt x="25" y="10"/>
                      <a:pt x="24" y="12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6" y="9"/>
                      <a:pt x="24" y="12"/>
                      <a:pt x="24" y="11"/>
                    </a:cubicBezTo>
                    <a:cubicBezTo>
                      <a:pt x="24" y="11"/>
                      <a:pt x="25" y="10"/>
                      <a:pt x="25" y="10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3" y="8"/>
                      <a:pt x="22" y="8"/>
                      <a:pt x="20" y="9"/>
                    </a:cubicBezTo>
                    <a:cubicBezTo>
                      <a:pt x="21" y="7"/>
                      <a:pt x="21" y="8"/>
                      <a:pt x="22" y="6"/>
                    </a:cubicBezTo>
                    <a:cubicBezTo>
                      <a:pt x="21" y="8"/>
                      <a:pt x="21" y="7"/>
                      <a:pt x="21" y="7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0" y="7"/>
                      <a:pt x="21" y="6"/>
                      <a:pt x="20" y="6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19" y="8"/>
                      <a:pt x="21" y="4"/>
                      <a:pt x="20" y="7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9" y="7"/>
                      <a:pt x="20" y="4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20" y="5"/>
                      <a:pt x="18" y="8"/>
                      <a:pt x="18" y="6"/>
                    </a:cubicBezTo>
                    <a:cubicBezTo>
                      <a:pt x="18" y="6"/>
                      <a:pt x="18" y="7"/>
                      <a:pt x="17" y="8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7" y="7"/>
                      <a:pt x="16" y="6"/>
                      <a:pt x="14" y="8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3" y="8"/>
                      <a:pt x="15" y="4"/>
                      <a:pt x="12" y="8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8"/>
                      <a:pt x="12" y="7"/>
                      <a:pt x="11" y="8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7"/>
                      <a:pt x="10" y="9"/>
                      <a:pt x="10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4"/>
                      <a:pt x="11" y="1"/>
                      <a:pt x="8" y="5"/>
                    </a:cubicBezTo>
                    <a:cubicBezTo>
                      <a:pt x="7" y="5"/>
                      <a:pt x="9" y="2"/>
                      <a:pt x="9" y="3"/>
                    </a:cubicBezTo>
                    <a:cubicBezTo>
                      <a:pt x="6" y="5"/>
                      <a:pt x="8" y="0"/>
                      <a:pt x="4" y="4"/>
                    </a:cubicBezTo>
                    <a:cubicBezTo>
                      <a:pt x="3" y="5"/>
                      <a:pt x="0" y="10"/>
                      <a:pt x="0" y="10"/>
                    </a:cubicBezTo>
                    <a:cubicBezTo>
                      <a:pt x="3" y="9"/>
                      <a:pt x="3" y="12"/>
                      <a:pt x="3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16" name="Freeform 211"/>
              <p:cNvSpPr>
                <a:spLocks/>
              </p:cNvSpPr>
              <p:nvPr/>
            </p:nvSpPr>
            <p:spPr bwMode="auto">
              <a:xfrm>
                <a:off x="5817" y="2022"/>
                <a:ext cx="5" cy="3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1" y="0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17" name="Freeform 212"/>
              <p:cNvSpPr>
                <a:spLocks/>
              </p:cNvSpPr>
              <p:nvPr/>
            </p:nvSpPr>
            <p:spPr bwMode="auto">
              <a:xfrm>
                <a:off x="5817" y="2015"/>
                <a:ext cx="2" cy="5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0" y="1"/>
                      <a:pt x="1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18" name="Freeform 213"/>
              <p:cNvSpPr>
                <a:spLocks/>
              </p:cNvSpPr>
              <p:nvPr/>
            </p:nvSpPr>
            <p:spPr bwMode="auto">
              <a:xfrm>
                <a:off x="5810" y="2008"/>
                <a:ext cx="2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19" name="Freeform 214"/>
              <p:cNvSpPr>
                <a:spLocks/>
              </p:cNvSpPr>
              <p:nvPr/>
            </p:nvSpPr>
            <p:spPr bwMode="auto">
              <a:xfrm>
                <a:off x="5810" y="2051"/>
                <a:ext cx="4" cy="7"/>
              </a:xfrm>
              <a:custGeom>
                <a:avLst/>
                <a:gdLst>
                  <a:gd name="T0" fmla="*/ 0 w 2"/>
                  <a:gd name="T1" fmla="*/ 3 h 3"/>
                  <a:gd name="T2" fmla="*/ 2 w 2"/>
                  <a:gd name="T3" fmla="*/ 0 h 3"/>
                  <a:gd name="T4" fmla="*/ 0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20" name="Freeform 215"/>
              <p:cNvSpPr>
                <a:spLocks/>
              </p:cNvSpPr>
              <p:nvPr/>
            </p:nvSpPr>
            <p:spPr bwMode="auto">
              <a:xfrm>
                <a:off x="5819" y="2025"/>
                <a:ext cx="3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0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21" name="Freeform 216"/>
              <p:cNvSpPr>
                <a:spLocks/>
              </p:cNvSpPr>
              <p:nvPr/>
            </p:nvSpPr>
            <p:spPr bwMode="auto">
              <a:xfrm>
                <a:off x="5810" y="2053"/>
                <a:ext cx="4" cy="5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2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0"/>
                      <a:pt x="1" y="2"/>
                      <a:pt x="1" y="2"/>
                    </a:cubicBezTo>
                    <a:cubicBezTo>
                      <a:pt x="0" y="2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22" name="Freeform 217"/>
              <p:cNvSpPr>
                <a:spLocks/>
              </p:cNvSpPr>
              <p:nvPr/>
            </p:nvSpPr>
            <p:spPr bwMode="auto">
              <a:xfrm>
                <a:off x="7237" y="202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23" name="Freeform 218"/>
              <p:cNvSpPr>
                <a:spLocks/>
              </p:cNvSpPr>
              <p:nvPr/>
            </p:nvSpPr>
            <p:spPr bwMode="auto">
              <a:xfrm>
                <a:off x="5758" y="2039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24" name="Freeform 219"/>
              <p:cNvSpPr>
                <a:spLocks/>
              </p:cNvSpPr>
              <p:nvPr/>
            </p:nvSpPr>
            <p:spPr bwMode="auto">
              <a:xfrm>
                <a:off x="5731" y="1977"/>
                <a:ext cx="3" cy="3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25" name="Freeform 220"/>
              <p:cNvSpPr>
                <a:spLocks/>
              </p:cNvSpPr>
              <p:nvPr/>
            </p:nvSpPr>
            <p:spPr bwMode="auto">
              <a:xfrm>
                <a:off x="5822" y="2025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26" name="Freeform 221"/>
              <p:cNvSpPr>
                <a:spLocks/>
              </p:cNvSpPr>
              <p:nvPr/>
            </p:nvSpPr>
            <p:spPr bwMode="auto">
              <a:xfrm>
                <a:off x="5731" y="2027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27" name="Freeform 222"/>
              <p:cNvSpPr>
                <a:spLocks/>
              </p:cNvSpPr>
              <p:nvPr/>
            </p:nvSpPr>
            <p:spPr bwMode="auto">
              <a:xfrm>
                <a:off x="7278" y="2008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28" name="Freeform 223"/>
              <p:cNvSpPr>
                <a:spLocks/>
              </p:cNvSpPr>
              <p:nvPr/>
            </p:nvSpPr>
            <p:spPr bwMode="auto">
              <a:xfrm>
                <a:off x="5741" y="19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29" name="Freeform 224"/>
              <p:cNvSpPr>
                <a:spLocks/>
              </p:cNvSpPr>
              <p:nvPr/>
            </p:nvSpPr>
            <p:spPr bwMode="auto">
              <a:xfrm>
                <a:off x="5822" y="2013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30" name="Freeform 225"/>
              <p:cNvSpPr>
                <a:spLocks/>
              </p:cNvSpPr>
              <p:nvPr/>
            </p:nvSpPr>
            <p:spPr bwMode="auto">
              <a:xfrm>
                <a:off x="6348" y="3295"/>
                <a:ext cx="7" cy="10"/>
              </a:xfrm>
              <a:custGeom>
                <a:avLst/>
                <a:gdLst>
                  <a:gd name="T0" fmla="*/ 3 w 3"/>
                  <a:gd name="T1" fmla="*/ 0 h 4"/>
                  <a:gd name="T2" fmla="*/ 1 w 3"/>
                  <a:gd name="T3" fmla="*/ 1 h 4"/>
                  <a:gd name="T4" fmla="*/ 1 w 3"/>
                  <a:gd name="T5" fmla="*/ 3 h 4"/>
                  <a:gd name="T6" fmla="*/ 0 w 3"/>
                  <a:gd name="T7" fmla="*/ 4 h 4"/>
                  <a:gd name="T8" fmla="*/ 2 w 3"/>
                  <a:gd name="T9" fmla="*/ 1 h 4"/>
                  <a:gd name="T10" fmla="*/ 3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0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ubicBezTo>
                      <a:pt x="1" y="4"/>
                      <a:pt x="2" y="2"/>
                      <a:pt x="2" y="1"/>
                    </a:cubicBezTo>
                    <a:cubicBezTo>
                      <a:pt x="3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31" name="Freeform 226"/>
              <p:cNvSpPr>
                <a:spLocks/>
              </p:cNvSpPr>
              <p:nvPr/>
            </p:nvSpPr>
            <p:spPr bwMode="auto">
              <a:xfrm>
                <a:off x="6623" y="330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32" name="Freeform 227"/>
              <p:cNvSpPr>
                <a:spLocks/>
              </p:cNvSpPr>
              <p:nvPr/>
            </p:nvSpPr>
            <p:spPr bwMode="auto">
              <a:xfrm>
                <a:off x="6348" y="329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57" name="Rectangle 228"/>
              <p:cNvSpPr>
                <a:spLocks noChangeArrowheads="1"/>
              </p:cNvSpPr>
              <p:nvPr/>
            </p:nvSpPr>
            <p:spPr bwMode="auto">
              <a:xfrm>
                <a:off x="6355" y="3305"/>
                <a:ext cx="5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58" name="Freeform 229"/>
              <p:cNvSpPr>
                <a:spLocks/>
              </p:cNvSpPr>
              <p:nvPr/>
            </p:nvSpPr>
            <p:spPr bwMode="auto">
              <a:xfrm>
                <a:off x="6350" y="3170"/>
                <a:ext cx="3" cy="11"/>
              </a:xfrm>
              <a:custGeom>
                <a:avLst/>
                <a:gdLst>
                  <a:gd name="T0" fmla="*/ 0 w 1"/>
                  <a:gd name="T1" fmla="*/ 2 h 5"/>
                  <a:gd name="T2" fmla="*/ 1 w 1"/>
                  <a:gd name="T3" fmla="*/ 3 h 5"/>
                  <a:gd name="T4" fmla="*/ 0 w 1"/>
                  <a:gd name="T5" fmla="*/ 5 h 5"/>
                  <a:gd name="T6" fmla="*/ 1 w 1"/>
                  <a:gd name="T7" fmla="*/ 1 h 5"/>
                  <a:gd name="T8" fmla="*/ 1 w 1"/>
                  <a:gd name="T9" fmla="*/ 0 h 5"/>
                  <a:gd name="T10" fmla="*/ 0 w 1"/>
                  <a:gd name="T1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5">
                    <a:moveTo>
                      <a:pt x="0" y="2"/>
                    </a:moveTo>
                    <a:cubicBezTo>
                      <a:pt x="0" y="2"/>
                      <a:pt x="0" y="4"/>
                      <a:pt x="1" y="3"/>
                    </a:cubicBezTo>
                    <a:cubicBezTo>
                      <a:pt x="1" y="3"/>
                      <a:pt x="0" y="4"/>
                      <a:pt x="0" y="5"/>
                    </a:cubicBezTo>
                    <a:cubicBezTo>
                      <a:pt x="1" y="4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59" name="Freeform 230"/>
              <p:cNvSpPr>
                <a:spLocks/>
              </p:cNvSpPr>
              <p:nvPr/>
            </p:nvSpPr>
            <p:spPr bwMode="auto">
              <a:xfrm>
                <a:off x="6350" y="3293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60" name="Freeform 231"/>
              <p:cNvSpPr>
                <a:spLocks/>
              </p:cNvSpPr>
              <p:nvPr/>
            </p:nvSpPr>
            <p:spPr bwMode="auto">
              <a:xfrm>
                <a:off x="6348" y="3167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2 h 2"/>
                  <a:gd name="T4" fmla="*/ 1 w 1"/>
                  <a:gd name="T5" fmla="*/ 1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61" name="Freeform 232"/>
              <p:cNvSpPr>
                <a:spLocks/>
              </p:cNvSpPr>
              <p:nvPr/>
            </p:nvSpPr>
            <p:spPr bwMode="auto">
              <a:xfrm>
                <a:off x="6381" y="3331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1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2" y="0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62" name="Freeform 233"/>
              <p:cNvSpPr>
                <a:spLocks/>
              </p:cNvSpPr>
              <p:nvPr/>
            </p:nvSpPr>
            <p:spPr bwMode="auto">
              <a:xfrm>
                <a:off x="6519" y="3381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63" name="Freeform 234"/>
              <p:cNvSpPr>
                <a:spLocks/>
              </p:cNvSpPr>
              <p:nvPr/>
            </p:nvSpPr>
            <p:spPr bwMode="auto">
              <a:xfrm>
                <a:off x="6192" y="19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64" name="Freeform 235"/>
              <p:cNvSpPr>
                <a:spLocks/>
              </p:cNvSpPr>
              <p:nvPr/>
            </p:nvSpPr>
            <p:spPr bwMode="auto">
              <a:xfrm>
                <a:off x="6348" y="3174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65" name="Freeform 236"/>
              <p:cNvSpPr>
                <a:spLocks/>
              </p:cNvSpPr>
              <p:nvPr/>
            </p:nvSpPr>
            <p:spPr bwMode="auto">
              <a:xfrm>
                <a:off x="6192" y="19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66" name="Freeform 237"/>
              <p:cNvSpPr>
                <a:spLocks/>
              </p:cNvSpPr>
              <p:nvPr/>
            </p:nvSpPr>
            <p:spPr bwMode="auto">
              <a:xfrm>
                <a:off x="6362" y="3319"/>
                <a:ext cx="3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67" name="Oval 238"/>
              <p:cNvSpPr>
                <a:spLocks noChangeArrowheads="1"/>
              </p:cNvSpPr>
              <p:nvPr/>
            </p:nvSpPr>
            <p:spPr bwMode="auto">
              <a:xfrm>
                <a:off x="6192" y="1973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68" name="Freeform 239"/>
              <p:cNvSpPr>
                <a:spLocks/>
              </p:cNvSpPr>
              <p:nvPr/>
            </p:nvSpPr>
            <p:spPr bwMode="auto">
              <a:xfrm>
                <a:off x="6550" y="3165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69" name="Freeform 240"/>
              <p:cNvSpPr>
                <a:spLocks/>
              </p:cNvSpPr>
              <p:nvPr/>
            </p:nvSpPr>
            <p:spPr bwMode="auto">
              <a:xfrm>
                <a:off x="6609" y="31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70" name="Freeform 241"/>
              <p:cNvSpPr>
                <a:spLocks/>
              </p:cNvSpPr>
              <p:nvPr/>
            </p:nvSpPr>
            <p:spPr bwMode="auto">
              <a:xfrm>
                <a:off x="6585" y="315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71" name="Freeform 242"/>
              <p:cNvSpPr>
                <a:spLocks/>
              </p:cNvSpPr>
              <p:nvPr/>
            </p:nvSpPr>
            <p:spPr bwMode="auto">
              <a:xfrm>
                <a:off x="6329" y="3020"/>
                <a:ext cx="446" cy="178"/>
              </a:xfrm>
              <a:custGeom>
                <a:avLst/>
                <a:gdLst>
                  <a:gd name="T0" fmla="*/ 11 w 188"/>
                  <a:gd name="T1" fmla="*/ 59 h 75"/>
                  <a:gd name="T2" fmla="*/ 17 w 188"/>
                  <a:gd name="T3" fmla="*/ 64 h 75"/>
                  <a:gd name="T4" fmla="*/ 14 w 188"/>
                  <a:gd name="T5" fmla="*/ 70 h 75"/>
                  <a:gd name="T6" fmla="*/ 17 w 188"/>
                  <a:gd name="T7" fmla="*/ 71 h 75"/>
                  <a:gd name="T8" fmla="*/ 21 w 188"/>
                  <a:gd name="T9" fmla="*/ 69 h 75"/>
                  <a:gd name="T10" fmla="*/ 22 w 188"/>
                  <a:gd name="T11" fmla="*/ 71 h 75"/>
                  <a:gd name="T12" fmla="*/ 27 w 188"/>
                  <a:gd name="T13" fmla="*/ 67 h 75"/>
                  <a:gd name="T14" fmla="*/ 30 w 188"/>
                  <a:gd name="T15" fmla="*/ 72 h 75"/>
                  <a:gd name="T16" fmla="*/ 31 w 188"/>
                  <a:gd name="T17" fmla="*/ 74 h 75"/>
                  <a:gd name="T18" fmla="*/ 33 w 188"/>
                  <a:gd name="T19" fmla="*/ 72 h 75"/>
                  <a:gd name="T20" fmla="*/ 37 w 188"/>
                  <a:gd name="T21" fmla="*/ 74 h 75"/>
                  <a:gd name="T22" fmla="*/ 40 w 188"/>
                  <a:gd name="T23" fmla="*/ 69 h 75"/>
                  <a:gd name="T24" fmla="*/ 43 w 188"/>
                  <a:gd name="T25" fmla="*/ 64 h 75"/>
                  <a:gd name="T26" fmla="*/ 45 w 188"/>
                  <a:gd name="T27" fmla="*/ 69 h 75"/>
                  <a:gd name="T28" fmla="*/ 54 w 188"/>
                  <a:gd name="T29" fmla="*/ 69 h 75"/>
                  <a:gd name="T30" fmla="*/ 58 w 188"/>
                  <a:gd name="T31" fmla="*/ 69 h 75"/>
                  <a:gd name="T32" fmla="*/ 62 w 188"/>
                  <a:gd name="T33" fmla="*/ 68 h 75"/>
                  <a:gd name="T34" fmla="*/ 73 w 188"/>
                  <a:gd name="T35" fmla="*/ 66 h 75"/>
                  <a:gd name="T36" fmla="*/ 76 w 188"/>
                  <a:gd name="T37" fmla="*/ 65 h 75"/>
                  <a:gd name="T38" fmla="*/ 77 w 188"/>
                  <a:gd name="T39" fmla="*/ 64 h 75"/>
                  <a:gd name="T40" fmla="*/ 80 w 188"/>
                  <a:gd name="T41" fmla="*/ 62 h 75"/>
                  <a:gd name="T42" fmla="*/ 83 w 188"/>
                  <a:gd name="T43" fmla="*/ 63 h 75"/>
                  <a:gd name="T44" fmla="*/ 86 w 188"/>
                  <a:gd name="T45" fmla="*/ 61 h 75"/>
                  <a:gd name="T46" fmla="*/ 94 w 188"/>
                  <a:gd name="T47" fmla="*/ 61 h 75"/>
                  <a:gd name="T48" fmla="*/ 100 w 188"/>
                  <a:gd name="T49" fmla="*/ 59 h 75"/>
                  <a:gd name="T50" fmla="*/ 105 w 188"/>
                  <a:gd name="T51" fmla="*/ 59 h 75"/>
                  <a:gd name="T52" fmla="*/ 108 w 188"/>
                  <a:gd name="T53" fmla="*/ 57 h 75"/>
                  <a:gd name="T54" fmla="*/ 109 w 188"/>
                  <a:gd name="T55" fmla="*/ 57 h 75"/>
                  <a:gd name="T56" fmla="*/ 114 w 188"/>
                  <a:gd name="T57" fmla="*/ 54 h 75"/>
                  <a:gd name="T58" fmla="*/ 120 w 188"/>
                  <a:gd name="T59" fmla="*/ 53 h 75"/>
                  <a:gd name="T60" fmla="*/ 124 w 188"/>
                  <a:gd name="T61" fmla="*/ 50 h 75"/>
                  <a:gd name="T62" fmla="*/ 127 w 188"/>
                  <a:gd name="T63" fmla="*/ 41 h 75"/>
                  <a:gd name="T64" fmla="*/ 133 w 188"/>
                  <a:gd name="T65" fmla="*/ 44 h 75"/>
                  <a:gd name="T66" fmla="*/ 139 w 188"/>
                  <a:gd name="T67" fmla="*/ 41 h 75"/>
                  <a:gd name="T68" fmla="*/ 144 w 188"/>
                  <a:gd name="T69" fmla="*/ 39 h 75"/>
                  <a:gd name="T70" fmla="*/ 156 w 188"/>
                  <a:gd name="T71" fmla="*/ 34 h 75"/>
                  <a:gd name="T72" fmla="*/ 160 w 188"/>
                  <a:gd name="T73" fmla="*/ 33 h 75"/>
                  <a:gd name="T74" fmla="*/ 170 w 188"/>
                  <a:gd name="T75" fmla="*/ 21 h 75"/>
                  <a:gd name="T76" fmla="*/ 173 w 188"/>
                  <a:gd name="T77" fmla="*/ 18 h 75"/>
                  <a:gd name="T78" fmla="*/ 169 w 188"/>
                  <a:gd name="T79" fmla="*/ 9 h 75"/>
                  <a:gd name="T80" fmla="*/ 149 w 188"/>
                  <a:gd name="T81" fmla="*/ 20 h 75"/>
                  <a:gd name="T82" fmla="*/ 110 w 188"/>
                  <a:gd name="T83" fmla="*/ 42 h 75"/>
                  <a:gd name="T84" fmla="*/ 103 w 188"/>
                  <a:gd name="T85" fmla="*/ 39 h 75"/>
                  <a:gd name="T86" fmla="*/ 88 w 188"/>
                  <a:gd name="T87" fmla="*/ 44 h 75"/>
                  <a:gd name="T88" fmla="*/ 69 w 188"/>
                  <a:gd name="T89" fmla="*/ 48 h 75"/>
                  <a:gd name="T90" fmla="*/ 59 w 188"/>
                  <a:gd name="T91" fmla="*/ 49 h 75"/>
                  <a:gd name="T92" fmla="*/ 44 w 188"/>
                  <a:gd name="T93" fmla="*/ 52 h 75"/>
                  <a:gd name="T94" fmla="*/ 29 w 188"/>
                  <a:gd name="T95" fmla="*/ 53 h 75"/>
                  <a:gd name="T96" fmla="*/ 19 w 188"/>
                  <a:gd name="T97" fmla="*/ 53 h 75"/>
                  <a:gd name="T98" fmla="*/ 10 w 188"/>
                  <a:gd name="T99" fmla="*/ 49 h 75"/>
                  <a:gd name="T100" fmla="*/ 7 w 188"/>
                  <a:gd name="T101" fmla="*/ 47 h 75"/>
                  <a:gd name="T102" fmla="*/ 5 w 188"/>
                  <a:gd name="T103" fmla="*/ 47 h 75"/>
                  <a:gd name="T104" fmla="*/ 3 w 188"/>
                  <a:gd name="T105" fmla="*/ 5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88" h="75">
                    <a:moveTo>
                      <a:pt x="5" y="55"/>
                    </a:moveTo>
                    <a:cubicBezTo>
                      <a:pt x="5" y="55"/>
                      <a:pt x="5" y="55"/>
                      <a:pt x="5" y="55"/>
                    </a:cubicBezTo>
                    <a:cubicBezTo>
                      <a:pt x="5" y="57"/>
                      <a:pt x="5" y="54"/>
                      <a:pt x="6" y="54"/>
                    </a:cubicBezTo>
                    <a:cubicBezTo>
                      <a:pt x="6" y="55"/>
                      <a:pt x="4" y="57"/>
                      <a:pt x="4" y="58"/>
                    </a:cubicBezTo>
                    <a:cubicBezTo>
                      <a:pt x="5" y="58"/>
                      <a:pt x="7" y="58"/>
                      <a:pt x="7" y="60"/>
                    </a:cubicBezTo>
                    <a:cubicBezTo>
                      <a:pt x="8" y="60"/>
                      <a:pt x="10" y="59"/>
                      <a:pt x="11" y="59"/>
                    </a:cubicBezTo>
                    <a:cubicBezTo>
                      <a:pt x="12" y="59"/>
                      <a:pt x="10" y="61"/>
                      <a:pt x="11" y="60"/>
                    </a:cubicBezTo>
                    <a:cubicBezTo>
                      <a:pt x="11" y="61"/>
                      <a:pt x="10" y="62"/>
                      <a:pt x="10" y="63"/>
                    </a:cubicBezTo>
                    <a:cubicBezTo>
                      <a:pt x="10" y="62"/>
                      <a:pt x="11" y="64"/>
                      <a:pt x="12" y="61"/>
                    </a:cubicBezTo>
                    <a:cubicBezTo>
                      <a:pt x="12" y="62"/>
                      <a:pt x="14" y="63"/>
                      <a:pt x="15" y="63"/>
                    </a:cubicBezTo>
                    <a:cubicBezTo>
                      <a:pt x="14" y="63"/>
                      <a:pt x="14" y="64"/>
                      <a:pt x="14" y="65"/>
                    </a:cubicBezTo>
                    <a:cubicBezTo>
                      <a:pt x="15" y="64"/>
                      <a:pt x="16" y="63"/>
                      <a:pt x="17" y="64"/>
                    </a:cubicBezTo>
                    <a:cubicBezTo>
                      <a:pt x="17" y="62"/>
                      <a:pt x="17" y="62"/>
                      <a:pt x="18" y="60"/>
                    </a:cubicBezTo>
                    <a:cubicBezTo>
                      <a:pt x="18" y="60"/>
                      <a:pt x="18" y="59"/>
                      <a:pt x="18" y="60"/>
                    </a:cubicBezTo>
                    <a:cubicBezTo>
                      <a:pt x="18" y="61"/>
                      <a:pt x="17" y="64"/>
                      <a:pt x="18" y="64"/>
                    </a:cubicBezTo>
                    <a:cubicBezTo>
                      <a:pt x="17" y="67"/>
                      <a:pt x="17" y="64"/>
                      <a:pt x="16" y="67"/>
                    </a:cubicBezTo>
                    <a:cubicBezTo>
                      <a:pt x="15" y="69"/>
                      <a:pt x="14" y="68"/>
                      <a:pt x="14" y="67"/>
                    </a:cubicBezTo>
                    <a:cubicBezTo>
                      <a:pt x="12" y="69"/>
                      <a:pt x="14" y="67"/>
                      <a:pt x="14" y="70"/>
                    </a:cubicBezTo>
                    <a:cubicBezTo>
                      <a:pt x="14" y="70"/>
                      <a:pt x="15" y="68"/>
                      <a:pt x="16" y="68"/>
                    </a:cubicBezTo>
                    <a:cubicBezTo>
                      <a:pt x="17" y="67"/>
                      <a:pt x="16" y="67"/>
                      <a:pt x="17" y="66"/>
                    </a:cubicBezTo>
                    <a:cubicBezTo>
                      <a:pt x="19" y="64"/>
                      <a:pt x="18" y="68"/>
                      <a:pt x="18" y="68"/>
                    </a:cubicBezTo>
                    <a:cubicBezTo>
                      <a:pt x="17" y="69"/>
                      <a:pt x="17" y="69"/>
                      <a:pt x="17" y="69"/>
                    </a:cubicBezTo>
                    <a:cubicBezTo>
                      <a:pt x="18" y="70"/>
                      <a:pt x="18" y="68"/>
                      <a:pt x="19" y="69"/>
                    </a:cubicBezTo>
                    <a:cubicBezTo>
                      <a:pt x="19" y="72"/>
                      <a:pt x="18" y="69"/>
                      <a:pt x="17" y="71"/>
                    </a:cubicBezTo>
                    <a:cubicBezTo>
                      <a:pt x="17" y="73"/>
                      <a:pt x="17" y="73"/>
                      <a:pt x="17" y="73"/>
                    </a:cubicBezTo>
                    <a:cubicBezTo>
                      <a:pt x="18" y="74"/>
                      <a:pt x="18" y="70"/>
                      <a:pt x="19" y="72"/>
                    </a:cubicBezTo>
                    <a:cubicBezTo>
                      <a:pt x="19" y="73"/>
                      <a:pt x="19" y="73"/>
                      <a:pt x="19" y="73"/>
                    </a:cubicBezTo>
                    <a:cubicBezTo>
                      <a:pt x="20" y="72"/>
                      <a:pt x="20" y="72"/>
                      <a:pt x="20" y="72"/>
                    </a:cubicBezTo>
                    <a:cubicBezTo>
                      <a:pt x="20" y="71"/>
                      <a:pt x="20" y="69"/>
                      <a:pt x="19" y="69"/>
                    </a:cubicBezTo>
                    <a:cubicBezTo>
                      <a:pt x="20" y="66"/>
                      <a:pt x="20" y="69"/>
                      <a:pt x="21" y="69"/>
                    </a:cubicBezTo>
                    <a:cubicBezTo>
                      <a:pt x="22" y="67"/>
                      <a:pt x="21" y="69"/>
                      <a:pt x="21" y="67"/>
                    </a:cubicBezTo>
                    <a:cubicBezTo>
                      <a:pt x="21" y="65"/>
                      <a:pt x="22" y="65"/>
                      <a:pt x="22" y="65"/>
                    </a:cubicBezTo>
                    <a:cubicBezTo>
                      <a:pt x="23" y="65"/>
                      <a:pt x="22" y="67"/>
                      <a:pt x="22" y="68"/>
                    </a:cubicBezTo>
                    <a:cubicBezTo>
                      <a:pt x="22" y="69"/>
                      <a:pt x="22" y="69"/>
                      <a:pt x="22" y="68"/>
                    </a:cubicBezTo>
                    <a:cubicBezTo>
                      <a:pt x="21" y="69"/>
                      <a:pt x="22" y="71"/>
                      <a:pt x="21" y="73"/>
                    </a:cubicBezTo>
                    <a:cubicBezTo>
                      <a:pt x="21" y="74"/>
                      <a:pt x="22" y="72"/>
                      <a:pt x="22" y="71"/>
                    </a:cubicBezTo>
                    <a:cubicBezTo>
                      <a:pt x="22" y="71"/>
                      <a:pt x="23" y="69"/>
                      <a:pt x="22" y="69"/>
                    </a:cubicBezTo>
                    <a:cubicBezTo>
                      <a:pt x="25" y="64"/>
                      <a:pt x="23" y="72"/>
                      <a:pt x="24" y="72"/>
                    </a:cubicBezTo>
                    <a:cubicBezTo>
                      <a:pt x="24" y="69"/>
                      <a:pt x="26" y="68"/>
                      <a:pt x="26" y="64"/>
                    </a:cubicBezTo>
                    <a:cubicBezTo>
                      <a:pt x="26" y="64"/>
                      <a:pt x="27" y="63"/>
                      <a:pt x="27" y="63"/>
                    </a:cubicBezTo>
                    <a:cubicBezTo>
                      <a:pt x="26" y="65"/>
                      <a:pt x="27" y="65"/>
                      <a:pt x="26" y="67"/>
                    </a:cubicBezTo>
                    <a:cubicBezTo>
                      <a:pt x="27" y="67"/>
                      <a:pt x="27" y="67"/>
                      <a:pt x="27" y="67"/>
                    </a:cubicBezTo>
                    <a:cubicBezTo>
                      <a:pt x="26" y="69"/>
                      <a:pt x="26" y="69"/>
                      <a:pt x="26" y="69"/>
                    </a:cubicBezTo>
                    <a:cubicBezTo>
                      <a:pt x="26" y="71"/>
                      <a:pt x="27" y="72"/>
                      <a:pt x="27" y="73"/>
                    </a:cubicBezTo>
                    <a:cubicBezTo>
                      <a:pt x="28" y="73"/>
                      <a:pt x="27" y="71"/>
                      <a:pt x="28" y="71"/>
                    </a:cubicBezTo>
                    <a:cubicBezTo>
                      <a:pt x="27" y="72"/>
                      <a:pt x="28" y="73"/>
                      <a:pt x="28" y="73"/>
                    </a:cubicBezTo>
                    <a:cubicBezTo>
                      <a:pt x="27" y="72"/>
                      <a:pt x="28" y="70"/>
                      <a:pt x="29" y="70"/>
                    </a:cubicBezTo>
                    <a:cubicBezTo>
                      <a:pt x="29" y="70"/>
                      <a:pt x="30" y="72"/>
                      <a:pt x="30" y="72"/>
                    </a:cubicBezTo>
                    <a:cubicBezTo>
                      <a:pt x="29" y="74"/>
                      <a:pt x="29" y="74"/>
                      <a:pt x="29" y="74"/>
                    </a:cubicBezTo>
                    <a:cubicBezTo>
                      <a:pt x="29" y="72"/>
                      <a:pt x="29" y="75"/>
                      <a:pt x="29" y="74"/>
                    </a:cubicBezTo>
                    <a:cubicBezTo>
                      <a:pt x="30" y="73"/>
                      <a:pt x="30" y="71"/>
                      <a:pt x="30" y="70"/>
                    </a:cubicBezTo>
                    <a:cubicBezTo>
                      <a:pt x="31" y="69"/>
                      <a:pt x="31" y="71"/>
                      <a:pt x="31" y="70"/>
                    </a:cubicBezTo>
                    <a:cubicBezTo>
                      <a:pt x="30" y="72"/>
                      <a:pt x="30" y="72"/>
                      <a:pt x="30" y="72"/>
                    </a:cubicBezTo>
                    <a:cubicBezTo>
                      <a:pt x="31" y="71"/>
                      <a:pt x="30" y="75"/>
                      <a:pt x="31" y="74"/>
                    </a:cubicBezTo>
                    <a:cubicBezTo>
                      <a:pt x="32" y="73"/>
                      <a:pt x="32" y="73"/>
                      <a:pt x="32" y="73"/>
                    </a:cubicBezTo>
                    <a:cubicBezTo>
                      <a:pt x="32" y="74"/>
                      <a:pt x="32" y="74"/>
                      <a:pt x="32" y="74"/>
                    </a:cubicBezTo>
                    <a:cubicBezTo>
                      <a:pt x="32" y="73"/>
                      <a:pt x="32" y="73"/>
                      <a:pt x="33" y="73"/>
                    </a:cubicBezTo>
                    <a:cubicBezTo>
                      <a:pt x="33" y="74"/>
                      <a:pt x="33" y="74"/>
                      <a:pt x="33" y="74"/>
                    </a:cubicBezTo>
                    <a:cubicBezTo>
                      <a:pt x="33" y="73"/>
                      <a:pt x="34" y="71"/>
                      <a:pt x="34" y="73"/>
                    </a:cubicBezTo>
                    <a:cubicBezTo>
                      <a:pt x="34" y="70"/>
                      <a:pt x="33" y="73"/>
                      <a:pt x="33" y="72"/>
                    </a:cubicBezTo>
                    <a:cubicBezTo>
                      <a:pt x="33" y="70"/>
                      <a:pt x="34" y="70"/>
                      <a:pt x="34" y="70"/>
                    </a:cubicBezTo>
                    <a:cubicBezTo>
                      <a:pt x="34" y="72"/>
                      <a:pt x="35" y="70"/>
                      <a:pt x="35" y="70"/>
                    </a:cubicBezTo>
                    <a:cubicBezTo>
                      <a:pt x="35" y="71"/>
                      <a:pt x="35" y="72"/>
                      <a:pt x="36" y="72"/>
                    </a:cubicBezTo>
                    <a:cubicBezTo>
                      <a:pt x="36" y="70"/>
                      <a:pt x="36" y="70"/>
                      <a:pt x="36" y="70"/>
                    </a:cubicBezTo>
                    <a:cubicBezTo>
                      <a:pt x="36" y="74"/>
                      <a:pt x="37" y="70"/>
                      <a:pt x="37" y="71"/>
                    </a:cubicBezTo>
                    <a:cubicBezTo>
                      <a:pt x="37" y="72"/>
                      <a:pt x="37" y="73"/>
                      <a:pt x="37" y="74"/>
                    </a:cubicBezTo>
                    <a:cubicBezTo>
                      <a:pt x="37" y="71"/>
                      <a:pt x="38" y="70"/>
                      <a:pt x="38" y="69"/>
                    </a:cubicBezTo>
                    <a:cubicBezTo>
                      <a:pt x="39" y="70"/>
                      <a:pt x="38" y="72"/>
                      <a:pt x="38" y="74"/>
                    </a:cubicBezTo>
                    <a:cubicBezTo>
                      <a:pt x="38" y="72"/>
                      <a:pt x="39" y="75"/>
                      <a:pt x="39" y="73"/>
                    </a:cubicBezTo>
                    <a:cubicBezTo>
                      <a:pt x="39" y="72"/>
                      <a:pt x="39" y="71"/>
                      <a:pt x="39" y="70"/>
                    </a:cubicBezTo>
                    <a:cubicBezTo>
                      <a:pt x="40" y="70"/>
                      <a:pt x="39" y="71"/>
                      <a:pt x="40" y="72"/>
                    </a:cubicBezTo>
                    <a:cubicBezTo>
                      <a:pt x="40" y="72"/>
                      <a:pt x="41" y="69"/>
                      <a:pt x="40" y="69"/>
                    </a:cubicBezTo>
                    <a:cubicBezTo>
                      <a:pt x="41" y="69"/>
                      <a:pt x="41" y="67"/>
                      <a:pt x="42" y="68"/>
                    </a:cubicBezTo>
                    <a:cubicBezTo>
                      <a:pt x="42" y="70"/>
                      <a:pt x="41" y="69"/>
                      <a:pt x="41" y="70"/>
                    </a:cubicBezTo>
                    <a:cubicBezTo>
                      <a:pt x="42" y="70"/>
                      <a:pt x="41" y="66"/>
                      <a:pt x="42" y="66"/>
                    </a:cubicBezTo>
                    <a:cubicBezTo>
                      <a:pt x="42" y="65"/>
                      <a:pt x="42" y="62"/>
                      <a:pt x="43" y="61"/>
                    </a:cubicBezTo>
                    <a:cubicBezTo>
                      <a:pt x="44" y="62"/>
                      <a:pt x="42" y="62"/>
                      <a:pt x="43" y="64"/>
                    </a:cubicBezTo>
                    <a:cubicBezTo>
                      <a:pt x="43" y="64"/>
                      <a:pt x="43" y="64"/>
                      <a:pt x="43" y="64"/>
                    </a:cubicBezTo>
                    <a:cubicBezTo>
                      <a:pt x="44" y="67"/>
                      <a:pt x="42" y="68"/>
                      <a:pt x="43" y="71"/>
                    </a:cubicBezTo>
                    <a:cubicBezTo>
                      <a:pt x="43" y="70"/>
                      <a:pt x="43" y="70"/>
                      <a:pt x="43" y="70"/>
                    </a:cubicBezTo>
                    <a:cubicBezTo>
                      <a:pt x="43" y="73"/>
                      <a:pt x="43" y="73"/>
                      <a:pt x="43" y="73"/>
                    </a:cubicBezTo>
                    <a:cubicBezTo>
                      <a:pt x="43" y="71"/>
                      <a:pt x="44" y="72"/>
                      <a:pt x="44" y="72"/>
                    </a:cubicBezTo>
                    <a:cubicBezTo>
                      <a:pt x="44" y="70"/>
                      <a:pt x="44" y="72"/>
                      <a:pt x="44" y="71"/>
                    </a:cubicBezTo>
                    <a:cubicBezTo>
                      <a:pt x="44" y="71"/>
                      <a:pt x="45" y="68"/>
                      <a:pt x="45" y="69"/>
                    </a:cubicBezTo>
                    <a:cubicBezTo>
                      <a:pt x="45" y="70"/>
                      <a:pt x="46" y="71"/>
                      <a:pt x="45" y="72"/>
                    </a:cubicBezTo>
                    <a:cubicBezTo>
                      <a:pt x="46" y="73"/>
                      <a:pt x="45" y="70"/>
                      <a:pt x="46" y="71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8" y="72"/>
                      <a:pt x="50" y="72"/>
                      <a:pt x="52" y="68"/>
                    </a:cubicBezTo>
                    <a:cubicBezTo>
                      <a:pt x="52" y="70"/>
                      <a:pt x="53" y="70"/>
                      <a:pt x="54" y="71"/>
                    </a:cubicBezTo>
                    <a:cubicBezTo>
                      <a:pt x="53" y="70"/>
                      <a:pt x="54" y="69"/>
                      <a:pt x="54" y="69"/>
                    </a:cubicBezTo>
                    <a:cubicBezTo>
                      <a:pt x="55" y="71"/>
                      <a:pt x="55" y="71"/>
                      <a:pt x="55" y="71"/>
                    </a:cubicBezTo>
                    <a:cubicBezTo>
                      <a:pt x="56" y="72"/>
                      <a:pt x="56" y="70"/>
                      <a:pt x="57" y="69"/>
                    </a:cubicBezTo>
                    <a:cubicBezTo>
                      <a:pt x="57" y="70"/>
                      <a:pt x="57" y="70"/>
                      <a:pt x="57" y="70"/>
                    </a:cubicBezTo>
                    <a:cubicBezTo>
                      <a:pt x="58" y="71"/>
                      <a:pt x="57" y="69"/>
                      <a:pt x="58" y="69"/>
                    </a:cubicBezTo>
                    <a:cubicBezTo>
                      <a:pt x="58" y="70"/>
                      <a:pt x="58" y="70"/>
                      <a:pt x="58" y="70"/>
                    </a:cubicBezTo>
                    <a:cubicBezTo>
                      <a:pt x="58" y="69"/>
                      <a:pt x="58" y="69"/>
                      <a:pt x="58" y="69"/>
                    </a:cubicBezTo>
                    <a:cubicBezTo>
                      <a:pt x="59" y="68"/>
                      <a:pt x="59" y="68"/>
                      <a:pt x="59" y="70"/>
                    </a:cubicBezTo>
                    <a:cubicBezTo>
                      <a:pt x="60" y="70"/>
                      <a:pt x="60" y="69"/>
                      <a:pt x="59" y="69"/>
                    </a:cubicBezTo>
                    <a:cubicBezTo>
                      <a:pt x="60" y="70"/>
                      <a:pt x="61" y="70"/>
                      <a:pt x="62" y="69"/>
                    </a:cubicBezTo>
                    <a:cubicBezTo>
                      <a:pt x="62" y="68"/>
                      <a:pt x="62" y="68"/>
                      <a:pt x="62" y="66"/>
                    </a:cubicBezTo>
                    <a:cubicBezTo>
                      <a:pt x="61" y="64"/>
                      <a:pt x="62" y="67"/>
                      <a:pt x="62" y="65"/>
                    </a:cubicBezTo>
                    <a:cubicBezTo>
                      <a:pt x="62" y="66"/>
                      <a:pt x="63" y="67"/>
                      <a:pt x="62" y="68"/>
                    </a:cubicBezTo>
                    <a:cubicBezTo>
                      <a:pt x="64" y="71"/>
                      <a:pt x="65" y="68"/>
                      <a:pt x="67" y="68"/>
                    </a:cubicBezTo>
                    <a:cubicBezTo>
                      <a:pt x="67" y="67"/>
                      <a:pt x="67" y="67"/>
                      <a:pt x="67" y="67"/>
                    </a:cubicBezTo>
                    <a:cubicBezTo>
                      <a:pt x="68" y="69"/>
                      <a:pt x="69" y="67"/>
                      <a:pt x="70" y="67"/>
                    </a:cubicBezTo>
                    <a:cubicBezTo>
                      <a:pt x="70" y="66"/>
                      <a:pt x="70" y="64"/>
                      <a:pt x="71" y="64"/>
                    </a:cubicBezTo>
                    <a:cubicBezTo>
                      <a:pt x="71" y="61"/>
                      <a:pt x="71" y="66"/>
                      <a:pt x="72" y="67"/>
                    </a:cubicBezTo>
                    <a:cubicBezTo>
                      <a:pt x="72" y="66"/>
                      <a:pt x="73" y="66"/>
                      <a:pt x="73" y="66"/>
                    </a:cubicBezTo>
                    <a:cubicBezTo>
                      <a:pt x="73" y="66"/>
                      <a:pt x="73" y="66"/>
                      <a:pt x="73" y="66"/>
                    </a:cubicBezTo>
                    <a:cubicBezTo>
                      <a:pt x="73" y="65"/>
                      <a:pt x="73" y="65"/>
                      <a:pt x="74" y="65"/>
                    </a:cubicBezTo>
                    <a:cubicBezTo>
                      <a:pt x="74" y="66"/>
                      <a:pt x="74" y="66"/>
                      <a:pt x="74" y="66"/>
                    </a:cubicBezTo>
                    <a:cubicBezTo>
                      <a:pt x="74" y="66"/>
                      <a:pt x="75" y="67"/>
                      <a:pt x="75" y="67"/>
                    </a:cubicBezTo>
                    <a:cubicBezTo>
                      <a:pt x="75" y="65"/>
                      <a:pt x="76" y="66"/>
                      <a:pt x="76" y="64"/>
                    </a:cubicBezTo>
                    <a:cubicBezTo>
                      <a:pt x="76" y="65"/>
                      <a:pt x="76" y="65"/>
                      <a:pt x="76" y="65"/>
                    </a:cubicBezTo>
                    <a:cubicBezTo>
                      <a:pt x="76" y="63"/>
                      <a:pt x="76" y="63"/>
                      <a:pt x="76" y="63"/>
                    </a:cubicBezTo>
                    <a:cubicBezTo>
                      <a:pt x="77" y="64"/>
                      <a:pt x="77" y="64"/>
                      <a:pt x="77" y="64"/>
                    </a:cubicBezTo>
                    <a:cubicBezTo>
                      <a:pt x="77" y="66"/>
                      <a:pt x="77" y="66"/>
                      <a:pt x="77" y="66"/>
                    </a:cubicBezTo>
                    <a:cubicBezTo>
                      <a:pt x="78" y="67"/>
                      <a:pt x="77" y="64"/>
                      <a:pt x="77" y="63"/>
                    </a:cubicBezTo>
                    <a:cubicBezTo>
                      <a:pt x="77" y="62"/>
                      <a:pt x="78" y="64"/>
                      <a:pt x="78" y="64"/>
                    </a:cubicBezTo>
                    <a:cubicBezTo>
                      <a:pt x="78" y="65"/>
                      <a:pt x="78" y="64"/>
                      <a:pt x="77" y="64"/>
                    </a:cubicBezTo>
                    <a:cubicBezTo>
                      <a:pt x="77" y="66"/>
                      <a:pt x="78" y="65"/>
                      <a:pt x="78" y="66"/>
                    </a:cubicBezTo>
                    <a:cubicBezTo>
                      <a:pt x="78" y="66"/>
                      <a:pt x="78" y="64"/>
                      <a:pt x="78" y="64"/>
                    </a:cubicBezTo>
                    <a:cubicBezTo>
                      <a:pt x="79" y="64"/>
                      <a:pt x="79" y="64"/>
                      <a:pt x="80" y="65"/>
                    </a:cubicBezTo>
                    <a:cubicBezTo>
                      <a:pt x="80" y="64"/>
                      <a:pt x="80" y="65"/>
                      <a:pt x="80" y="64"/>
                    </a:cubicBezTo>
                    <a:cubicBezTo>
                      <a:pt x="80" y="64"/>
                      <a:pt x="79" y="63"/>
                      <a:pt x="79" y="62"/>
                    </a:cubicBezTo>
                    <a:cubicBezTo>
                      <a:pt x="79" y="62"/>
                      <a:pt x="80" y="61"/>
                      <a:pt x="80" y="62"/>
                    </a:cubicBezTo>
                    <a:cubicBezTo>
                      <a:pt x="80" y="63"/>
                      <a:pt x="80" y="63"/>
                      <a:pt x="80" y="63"/>
                    </a:cubicBezTo>
                    <a:cubicBezTo>
                      <a:pt x="80" y="62"/>
                      <a:pt x="81" y="62"/>
                      <a:pt x="80" y="61"/>
                    </a:cubicBezTo>
                    <a:cubicBezTo>
                      <a:pt x="81" y="63"/>
                      <a:pt x="81" y="63"/>
                      <a:pt x="81" y="63"/>
                    </a:cubicBezTo>
                    <a:cubicBezTo>
                      <a:pt x="81" y="62"/>
                      <a:pt x="81" y="62"/>
                      <a:pt x="82" y="61"/>
                    </a:cubicBezTo>
                    <a:cubicBezTo>
                      <a:pt x="82" y="63"/>
                      <a:pt x="82" y="65"/>
                      <a:pt x="83" y="65"/>
                    </a:cubicBezTo>
                    <a:cubicBezTo>
                      <a:pt x="83" y="63"/>
                      <a:pt x="83" y="63"/>
                      <a:pt x="83" y="63"/>
                    </a:cubicBezTo>
                    <a:cubicBezTo>
                      <a:pt x="84" y="63"/>
                      <a:pt x="84" y="64"/>
                      <a:pt x="84" y="65"/>
                    </a:cubicBezTo>
                    <a:cubicBezTo>
                      <a:pt x="85" y="65"/>
                      <a:pt x="84" y="60"/>
                      <a:pt x="85" y="61"/>
                    </a:cubicBezTo>
                    <a:cubicBezTo>
                      <a:pt x="85" y="63"/>
                      <a:pt x="86" y="63"/>
                      <a:pt x="86" y="64"/>
                    </a:cubicBezTo>
                    <a:cubicBezTo>
                      <a:pt x="86" y="63"/>
                      <a:pt x="86" y="63"/>
                      <a:pt x="86" y="62"/>
                    </a:cubicBezTo>
                    <a:cubicBezTo>
                      <a:pt x="86" y="62"/>
                      <a:pt x="86" y="64"/>
                      <a:pt x="86" y="63"/>
                    </a:cubicBezTo>
                    <a:cubicBezTo>
                      <a:pt x="85" y="61"/>
                      <a:pt x="86" y="62"/>
                      <a:pt x="86" y="61"/>
                    </a:cubicBezTo>
                    <a:cubicBezTo>
                      <a:pt x="88" y="65"/>
                      <a:pt x="89" y="62"/>
                      <a:pt x="91" y="64"/>
                    </a:cubicBezTo>
                    <a:cubicBezTo>
                      <a:pt x="90" y="61"/>
                      <a:pt x="91" y="63"/>
                      <a:pt x="91" y="62"/>
                    </a:cubicBezTo>
                    <a:cubicBezTo>
                      <a:pt x="92" y="64"/>
                      <a:pt x="92" y="61"/>
                      <a:pt x="93" y="63"/>
                    </a:cubicBezTo>
                    <a:cubicBezTo>
                      <a:pt x="92" y="60"/>
                      <a:pt x="92" y="60"/>
                      <a:pt x="92" y="60"/>
                    </a:cubicBezTo>
                    <a:cubicBezTo>
                      <a:pt x="93" y="61"/>
                      <a:pt x="92" y="56"/>
                      <a:pt x="94" y="59"/>
                    </a:cubicBezTo>
                    <a:cubicBezTo>
                      <a:pt x="94" y="60"/>
                      <a:pt x="94" y="61"/>
                      <a:pt x="94" y="61"/>
                    </a:cubicBezTo>
                    <a:cubicBezTo>
                      <a:pt x="95" y="64"/>
                      <a:pt x="95" y="59"/>
                      <a:pt x="96" y="62"/>
                    </a:cubicBezTo>
                    <a:cubicBezTo>
                      <a:pt x="96" y="61"/>
                      <a:pt x="95" y="59"/>
                      <a:pt x="96" y="58"/>
                    </a:cubicBezTo>
                    <a:cubicBezTo>
                      <a:pt x="96" y="59"/>
                      <a:pt x="98" y="60"/>
                      <a:pt x="98" y="60"/>
                    </a:cubicBezTo>
                    <a:cubicBezTo>
                      <a:pt x="98" y="60"/>
                      <a:pt x="98" y="59"/>
                      <a:pt x="98" y="60"/>
                    </a:cubicBezTo>
                    <a:cubicBezTo>
                      <a:pt x="99" y="61"/>
                      <a:pt x="98" y="61"/>
                      <a:pt x="98" y="61"/>
                    </a:cubicBezTo>
                    <a:cubicBezTo>
                      <a:pt x="99" y="62"/>
                      <a:pt x="99" y="60"/>
                      <a:pt x="100" y="59"/>
                    </a:cubicBezTo>
                    <a:cubicBezTo>
                      <a:pt x="101" y="61"/>
                      <a:pt x="101" y="60"/>
                      <a:pt x="102" y="61"/>
                    </a:cubicBezTo>
                    <a:cubicBezTo>
                      <a:pt x="102" y="58"/>
                      <a:pt x="104" y="61"/>
                      <a:pt x="103" y="58"/>
                    </a:cubicBezTo>
                    <a:cubicBezTo>
                      <a:pt x="103" y="59"/>
                      <a:pt x="103" y="59"/>
                      <a:pt x="103" y="59"/>
                    </a:cubicBezTo>
                    <a:cubicBezTo>
                      <a:pt x="104" y="58"/>
                      <a:pt x="103" y="56"/>
                      <a:pt x="104" y="56"/>
                    </a:cubicBezTo>
                    <a:cubicBezTo>
                      <a:pt x="104" y="58"/>
                      <a:pt x="104" y="58"/>
                      <a:pt x="104" y="58"/>
                    </a:cubicBezTo>
                    <a:cubicBezTo>
                      <a:pt x="105" y="61"/>
                      <a:pt x="105" y="58"/>
                      <a:pt x="105" y="59"/>
                    </a:cubicBezTo>
                    <a:cubicBezTo>
                      <a:pt x="105" y="58"/>
                      <a:pt x="106" y="59"/>
                      <a:pt x="106" y="58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7" y="55"/>
                      <a:pt x="107" y="58"/>
                      <a:pt x="107" y="58"/>
                    </a:cubicBezTo>
                    <a:cubicBezTo>
                      <a:pt x="107" y="59"/>
                      <a:pt x="108" y="58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9" y="57"/>
                    </a:cubicBezTo>
                    <a:cubicBezTo>
                      <a:pt x="109" y="57"/>
                      <a:pt x="109" y="57"/>
                      <a:pt x="109" y="57"/>
                    </a:cubicBezTo>
                    <a:cubicBezTo>
                      <a:pt x="109" y="57"/>
                      <a:pt x="109" y="57"/>
                      <a:pt x="109" y="58"/>
                    </a:cubicBezTo>
                    <a:cubicBezTo>
                      <a:pt x="109" y="59"/>
                      <a:pt x="109" y="59"/>
                      <a:pt x="109" y="59"/>
                    </a:cubicBezTo>
                    <a:cubicBezTo>
                      <a:pt x="110" y="59"/>
                      <a:pt x="110" y="57"/>
                      <a:pt x="110" y="57"/>
                    </a:cubicBezTo>
                    <a:cubicBezTo>
                      <a:pt x="111" y="58"/>
                      <a:pt x="113" y="56"/>
                      <a:pt x="113" y="55"/>
                    </a:cubicBezTo>
                    <a:cubicBezTo>
                      <a:pt x="113" y="55"/>
                      <a:pt x="113" y="56"/>
                      <a:pt x="113" y="55"/>
                    </a:cubicBezTo>
                    <a:cubicBezTo>
                      <a:pt x="114" y="55"/>
                      <a:pt x="114" y="53"/>
                      <a:pt x="114" y="54"/>
                    </a:cubicBezTo>
                    <a:cubicBezTo>
                      <a:pt x="114" y="54"/>
                      <a:pt x="115" y="55"/>
                      <a:pt x="115" y="55"/>
                    </a:cubicBezTo>
                    <a:cubicBezTo>
                      <a:pt x="115" y="56"/>
                      <a:pt x="115" y="54"/>
                      <a:pt x="115" y="54"/>
                    </a:cubicBezTo>
                    <a:cubicBezTo>
                      <a:pt x="116" y="56"/>
                      <a:pt x="116" y="52"/>
                      <a:pt x="118" y="53"/>
                    </a:cubicBezTo>
                    <a:cubicBezTo>
                      <a:pt x="118" y="53"/>
                      <a:pt x="118" y="54"/>
                      <a:pt x="118" y="55"/>
                    </a:cubicBezTo>
                    <a:cubicBezTo>
                      <a:pt x="119" y="54"/>
                      <a:pt x="119" y="53"/>
                      <a:pt x="120" y="51"/>
                    </a:cubicBezTo>
                    <a:cubicBezTo>
                      <a:pt x="120" y="53"/>
                      <a:pt x="120" y="53"/>
                      <a:pt x="120" y="53"/>
                    </a:cubicBezTo>
                    <a:cubicBezTo>
                      <a:pt x="120" y="52"/>
                      <a:pt x="121" y="52"/>
                      <a:pt x="121" y="51"/>
                    </a:cubicBezTo>
                    <a:cubicBezTo>
                      <a:pt x="120" y="50"/>
                      <a:pt x="120" y="48"/>
                      <a:pt x="121" y="49"/>
                    </a:cubicBezTo>
                    <a:cubicBezTo>
                      <a:pt x="121" y="49"/>
                      <a:pt x="121" y="49"/>
                      <a:pt x="121" y="49"/>
                    </a:cubicBezTo>
                    <a:cubicBezTo>
                      <a:pt x="122" y="48"/>
                      <a:pt x="122" y="48"/>
                      <a:pt x="122" y="48"/>
                    </a:cubicBezTo>
                    <a:cubicBezTo>
                      <a:pt x="122" y="48"/>
                      <a:pt x="122" y="48"/>
                      <a:pt x="122" y="49"/>
                    </a:cubicBezTo>
                    <a:cubicBezTo>
                      <a:pt x="123" y="51"/>
                      <a:pt x="124" y="50"/>
                      <a:pt x="124" y="50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4" y="48"/>
                      <a:pt x="125" y="50"/>
                      <a:pt x="125" y="50"/>
                    </a:cubicBezTo>
                    <a:cubicBezTo>
                      <a:pt x="125" y="45"/>
                      <a:pt x="125" y="45"/>
                      <a:pt x="125" y="45"/>
                    </a:cubicBezTo>
                    <a:cubicBezTo>
                      <a:pt x="125" y="45"/>
                      <a:pt x="126" y="47"/>
                      <a:pt x="126" y="48"/>
                    </a:cubicBezTo>
                    <a:cubicBezTo>
                      <a:pt x="127" y="47"/>
                      <a:pt x="126" y="44"/>
                      <a:pt x="126" y="42"/>
                    </a:cubicBezTo>
                    <a:cubicBezTo>
                      <a:pt x="127" y="43"/>
                      <a:pt x="127" y="41"/>
                      <a:pt x="127" y="41"/>
                    </a:cubicBezTo>
                    <a:cubicBezTo>
                      <a:pt x="128" y="42"/>
                      <a:pt x="127" y="41"/>
                      <a:pt x="127" y="42"/>
                    </a:cubicBezTo>
                    <a:cubicBezTo>
                      <a:pt x="128" y="43"/>
                      <a:pt x="128" y="43"/>
                      <a:pt x="128" y="43"/>
                    </a:cubicBezTo>
                    <a:cubicBezTo>
                      <a:pt x="128" y="44"/>
                      <a:pt x="129" y="46"/>
                      <a:pt x="129" y="47"/>
                    </a:cubicBezTo>
                    <a:cubicBezTo>
                      <a:pt x="129" y="46"/>
                      <a:pt x="131" y="46"/>
                      <a:pt x="132" y="46"/>
                    </a:cubicBezTo>
                    <a:cubicBezTo>
                      <a:pt x="130" y="44"/>
                      <a:pt x="132" y="45"/>
                      <a:pt x="132" y="42"/>
                    </a:cubicBezTo>
                    <a:cubicBezTo>
                      <a:pt x="132" y="41"/>
                      <a:pt x="133" y="44"/>
                      <a:pt x="133" y="44"/>
                    </a:cubicBezTo>
                    <a:cubicBezTo>
                      <a:pt x="134" y="43"/>
                      <a:pt x="135" y="44"/>
                      <a:pt x="136" y="43"/>
                    </a:cubicBezTo>
                    <a:cubicBezTo>
                      <a:pt x="136" y="43"/>
                      <a:pt x="136" y="43"/>
                      <a:pt x="136" y="43"/>
                    </a:cubicBezTo>
                    <a:cubicBezTo>
                      <a:pt x="136" y="42"/>
                      <a:pt x="138" y="43"/>
                      <a:pt x="138" y="40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139" y="42"/>
                      <a:pt x="137" y="39"/>
                      <a:pt x="139" y="40"/>
                    </a:cubicBezTo>
                    <a:cubicBezTo>
                      <a:pt x="139" y="41"/>
                      <a:pt x="139" y="41"/>
                      <a:pt x="139" y="41"/>
                    </a:cubicBezTo>
                    <a:cubicBezTo>
                      <a:pt x="139" y="40"/>
                      <a:pt x="140" y="42"/>
                      <a:pt x="140" y="39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41" y="40"/>
                      <a:pt x="142" y="40"/>
                      <a:pt x="142" y="38"/>
                    </a:cubicBezTo>
                    <a:cubicBezTo>
                      <a:pt x="142" y="40"/>
                      <a:pt x="142" y="40"/>
                      <a:pt x="142" y="40"/>
                    </a:cubicBezTo>
                    <a:cubicBezTo>
                      <a:pt x="143" y="41"/>
                      <a:pt x="142" y="38"/>
                      <a:pt x="143" y="38"/>
                    </a:cubicBezTo>
                    <a:cubicBezTo>
                      <a:pt x="143" y="38"/>
                      <a:pt x="144" y="39"/>
                      <a:pt x="144" y="39"/>
                    </a:cubicBezTo>
                    <a:cubicBezTo>
                      <a:pt x="143" y="38"/>
                      <a:pt x="144" y="38"/>
                      <a:pt x="144" y="37"/>
                    </a:cubicBezTo>
                    <a:cubicBezTo>
                      <a:pt x="146" y="39"/>
                      <a:pt x="146" y="39"/>
                      <a:pt x="146" y="39"/>
                    </a:cubicBezTo>
                    <a:cubicBezTo>
                      <a:pt x="149" y="37"/>
                      <a:pt x="152" y="36"/>
                      <a:pt x="154" y="33"/>
                    </a:cubicBezTo>
                    <a:cubicBezTo>
                      <a:pt x="156" y="35"/>
                      <a:pt x="154" y="35"/>
                      <a:pt x="155" y="36"/>
                    </a:cubicBezTo>
                    <a:cubicBezTo>
                      <a:pt x="154" y="34"/>
                      <a:pt x="155" y="35"/>
                      <a:pt x="156" y="34"/>
                    </a:cubicBezTo>
                    <a:cubicBezTo>
                      <a:pt x="156" y="34"/>
                      <a:pt x="156" y="34"/>
                      <a:pt x="156" y="34"/>
                    </a:cubicBezTo>
                    <a:cubicBezTo>
                      <a:pt x="156" y="34"/>
                      <a:pt x="157" y="35"/>
                      <a:pt x="157" y="34"/>
                    </a:cubicBezTo>
                    <a:cubicBezTo>
                      <a:pt x="157" y="34"/>
                      <a:pt x="157" y="34"/>
                      <a:pt x="157" y="34"/>
                    </a:cubicBezTo>
                    <a:cubicBezTo>
                      <a:pt x="157" y="32"/>
                      <a:pt x="159" y="36"/>
                      <a:pt x="158" y="33"/>
                    </a:cubicBezTo>
                    <a:cubicBezTo>
                      <a:pt x="159" y="34"/>
                      <a:pt x="159" y="34"/>
                      <a:pt x="159" y="34"/>
                    </a:cubicBezTo>
                    <a:cubicBezTo>
                      <a:pt x="158" y="32"/>
                      <a:pt x="160" y="35"/>
                      <a:pt x="160" y="33"/>
                    </a:cubicBezTo>
                    <a:cubicBezTo>
                      <a:pt x="160" y="33"/>
                      <a:pt x="160" y="33"/>
                      <a:pt x="160" y="33"/>
                    </a:cubicBezTo>
                    <a:cubicBezTo>
                      <a:pt x="161" y="34"/>
                      <a:pt x="160" y="30"/>
                      <a:pt x="161" y="32"/>
                    </a:cubicBezTo>
                    <a:cubicBezTo>
                      <a:pt x="162" y="31"/>
                      <a:pt x="162" y="30"/>
                      <a:pt x="161" y="28"/>
                    </a:cubicBezTo>
                    <a:cubicBezTo>
                      <a:pt x="162" y="30"/>
                      <a:pt x="162" y="30"/>
                      <a:pt x="162" y="30"/>
                    </a:cubicBezTo>
                    <a:cubicBezTo>
                      <a:pt x="164" y="28"/>
                      <a:pt x="167" y="27"/>
                      <a:pt x="167" y="24"/>
                    </a:cubicBezTo>
                    <a:cubicBezTo>
                      <a:pt x="168" y="25"/>
                      <a:pt x="168" y="25"/>
                      <a:pt x="168" y="25"/>
                    </a:cubicBezTo>
                    <a:cubicBezTo>
                      <a:pt x="167" y="22"/>
                      <a:pt x="171" y="25"/>
                      <a:pt x="170" y="21"/>
                    </a:cubicBezTo>
                    <a:cubicBezTo>
                      <a:pt x="169" y="19"/>
                      <a:pt x="169" y="19"/>
                      <a:pt x="169" y="19"/>
                    </a:cubicBezTo>
                    <a:cubicBezTo>
                      <a:pt x="171" y="21"/>
                      <a:pt x="171" y="21"/>
                      <a:pt x="171" y="21"/>
                    </a:cubicBezTo>
                    <a:cubicBezTo>
                      <a:pt x="170" y="20"/>
                      <a:pt x="172" y="20"/>
                      <a:pt x="171" y="19"/>
                    </a:cubicBezTo>
                    <a:cubicBezTo>
                      <a:pt x="171" y="19"/>
                      <a:pt x="171" y="19"/>
                      <a:pt x="172" y="20"/>
                    </a:cubicBezTo>
                    <a:cubicBezTo>
                      <a:pt x="172" y="20"/>
                      <a:pt x="171" y="17"/>
                      <a:pt x="172" y="17"/>
                    </a:cubicBezTo>
                    <a:cubicBezTo>
                      <a:pt x="173" y="18"/>
                      <a:pt x="173" y="18"/>
                      <a:pt x="173" y="18"/>
                    </a:cubicBezTo>
                    <a:cubicBezTo>
                      <a:pt x="177" y="19"/>
                      <a:pt x="182" y="18"/>
                      <a:pt x="181" y="13"/>
                    </a:cubicBezTo>
                    <a:cubicBezTo>
                      <a:pt x="181" y="12"/>
                      <a:pt x="183" y="14"/>
                      <a:pt x="183" y="14"/>
                    </a:cubicBezTo>
                    <a:cubicBezTo>
                      <a:pt x="182" y="10"/>
                      <a:pt x="188" y="11"/>
                      <a:pt x="186" y="6"/>
                    </a:cubicBezTo>
                    <a:cubicBezTo>
                      <a:pt x="186" y="4"/>
                      <a:pt x="182" y="0"/>
                      <a:pt x="182" y="0"/>
                    </a:cubicBezTo>
                    <a:cubicBezTo>
                      <a:pt x="180" y="4"/>
                      <a:pt x="176" y="5"/>
                      <a:pt x="171" y="6"/>
                    </a:cubicBezTo>
                    <a:cubicBezTo>
                      <a:pt x="171" y="7"/>
                      <a:pt x="170" y="9"/>
                      <a:pt x="169" y="9"/>
                    </a:cubicBezTo>
                    <a:cubicBezTo>
                      <a:pt x="165" y="12"/>
                      <a:pt x="158" y="11"/>
                      <a:pt x="154" y="16"/>
                    </a:cubicBezTo>
                    <a:cubicBezTo>
                      <a:pt x="155" y="16"/>
                      <a:pt x="155" y="18"/>
                      <a:pt x="155" y="18"/>
                    </a:cubicBezTo>
                    <a:cubicBezTo>
                      <a:pt x="155" y="18"/>
                      <a:pt x="155" y="18"/>
                      <a:pt x="155" y="18"/>
                    </a:cubicBezTo>
                    <a:cubicBezTo>
                      <a:pt x="155" y="19"/>
                      <a:pt x="155" y="19"/>
                      <a:pt x="155" y="19"/>
                    </a:cubicBezTo>
                    <a:cubicBezTo>
                      <a:pt x="155" y="19"/>
                      <a:pt x="154" y="18"/>
                      <a:pt x="154" y="17"/>
                    </a:cubicBezTo>
                    <a:cubicBezTo>
                      <a:pt x="153" y="19"/>
                      <a:pt x="151" y="20"/>
                      <a:pt x="149" y="20"/>
                    </a:cubicBezTo>
                    <a:cubicBezTo>
                      <a:pt x="150" y="22"/>
                      <a:pt x="148" y="21"/>
                      <a:pt x="149" y="23"/>
                    </a:cubicBezTo>
                    <a:cubicBezTo>
                      <a:pt x="148" y="22"/>
                      <a:pt x="148" y="22"/>
                      <a:pt x="148" y="22"/>
                    </a:cubicBezTo>
                    <a:cubicBezTo>
                      <a:pt x="147" y="24"/>
                      <a:pt x="147" y="24"/>
                      <a:pt x="145" y="22"/>
                    </a:cubicBezTo>
                    <a:cubicBezTo>
                      <a:pt x="139" y="23"/>
                      <a:pt x="134" y="27"/>
                      <a:pt x="128" y="28"/>
                    </a:cubicBezTo>
                    <a:cubicBezTo>
                      <a:pt x="123" y="30"/>
                      <a:pt x="118" y="35"/>
                      <a:pt x="112" y="37"/>
                    </a:cubicBezTo>
                    <a:cubicBezTo>
                      <a:pt x="112" y="40"/>
                      <a:pt x="110" y="39"/>
                      <a:pt x="110" y="42"/>
                    </a:cubicBezTo>
                    <a:cubicBezTo>
                      <a:pt x="110" y="41"/>
                      <a:pt x="110" y="41"/>
                      <a:pt x="110" y="41"/>
                    </a:cubicBezTo>
                    <a:cubicBezTo>
                      <a:pt x="109" y="43"/>
                      <a:pt x="109" y="41"/>
                      <a:pt x="107" y="40"/>
                    </a:cubicBezTo>
                    <a:cubicBezTo>
                      <a:pt x="107" y="42"/>
                      <a:pt x="107" y="41"/>
                      <a:pt x="107" y="43"/>
                    </a:cubicBezTo>
                    <a:cubicBezTo>
                      <a:pt x="107" y="45"/>
                      <a:pt x="106" y="40"/>
                      <a:pt x="106" y="41"/>
                    </a:cubicBezTo>
                    <a:cubicBezTo>
                      <a:pt x="105" y="41"/>
                      <a:pt x="106" y="42"/>
                      <a:pt x="106" y="42"/>
                    </a:cubicBezTo>
                    <a:cubicBezTo>
                      <a:pt x="105" y="45"/>
                      <a:pt x="106" y="41"/>
                      <a:pt x="103" y="39"/>
                    </a:cubicBezTo>
                    <a:cubicBezTo>
                      <a:pt x="101" y="41"/>
                      <a:pt x="98" y="44"/>
                      <a:pt x="95" y="43"/>
                    </a:cubicBezTo>
                    <a:cubicBezTo>
                      <a:pt x="95" y="43"/>
                      <a:pt x="96" y="44"/>
                      <a:pt x="96" y="44"/>
                    </a:cubicBezTo>
                    <a:cubicBezTo>
                      <a:pt x="95" y="41"/>
                      <a:pt x="95" y="46"/>
                      <a:pt x="94" y="44"/>
                    </a:cubicBezTo>
                    <a:cubicBezTo>
                      <a:pt x="94" y="44"/>
                      <a:pt x="94" y="43"/>
                      <a:pt x="94" y="43"/>
                    </a:cubicBezTo>
                    <a:cubicBezTo>
                      <a:pt x="93" y="42"/>
                      <a:pt x="92" y="44"/>
                      <a:pt x="91" y="43"/>
                    </a:cubicBezTo>
                    <a:cubicBezTo>
                      <a:pt x="90" y="45"/>
                      <a:pt x="88" y="42"/>
                      <a:pt x="88" y="44"/>
                    </a:cubicBezTo>
                    <a:cubicBezTo>
                      <a:pt x="88" y="43"/>
                      <a:pt x="87" y="43"/>
                      <a:pt x="87" y="43"/>
                    </a:cubicBezTo>
                    <a:cubicBezTo>
                      <a:pt x="87" y="47"/>
                      <a:pt x="84" y="42"/>
                      <a:pt x="84" y="44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1" y="45"/>
                      <a:pt x="77" y="45"/>
                      <a:pt x="75" y="47"/>
                    </a:cubicBezTo>
                    <a:cubicBezTo>
                      <a:pt x="73" y="47"/>
                      <a:pt x="70" y="44"/>
                      <a:pt x="69" y="46"/>
                    </a:cubicBezTo>
                    <a:cubicBezTo>
                      <a:pt x="69" y="48"/>
                      <a:pt x="69" y="48"/>
                      <a:pt x="69" y="48"/>
                    </a:cubicBezTo>
                    <a:cubicBezTo>
                      <a:pt x="68" y="48"/>
                      <a:pt x="69" y="47"/>
                      <a:pt x="68" y="46"/>
                    </a:cubicBezTo>
                    <a:cubicBezTo>
                      <a:pt x="68" y="48"/>
                      <a:pt x="66" y="47"/>
                      <a:pt x="65" y="47"/>
                    </a:cubicBezTo>
                    <a:cubicBezTo>
                      <a:pt x="65" y="47"/>
                      <a:pt x="65" y="48"/>
                      <a:pt x="65" y="49"/>
                    </a:cubicBezTo>
                    <a:cubicBezTo>
                      <a:pt x="63" y="46"/>
                      <a:pt x="62" y="50"/>
                      <a:pt x="60" y="48"/>
                    </a:cubicBezTo>
                    <a:cubicBezTo>
                      <a:pt x="61" y="51"/>
                      <a:pt x="60" y="50"/>
                      <a:pt x="59" y="51"/>
                    </a:cubicBezTo>
                    <a:cubicBezTo>
                      <a:pt x="59" y="51"/>
                      <a:pt x="59" y="50"/>
                      <a:pt x="59" y="49"/>
                    </a:cubicBezTo>
                    <a:cubicBezTo>
                      <a:pt x="58" y="50"/>
                      <a:pt x="57" y="50"/>
                      <a:pt x="56" y="49"/>
                    </a:cubicBezTo>
                    <a:cubicBezTo>
                      <a:pt x="56" y="49"/>
                      <a:pt x="56" y="51"/>
                      <a:pt x="55" y="51"/>
                    </a:cubicBezTo>
                    <a:cubicBezTo>
                      <a:pt x="54" y="49"/>
                      <a:pt x="54" y="51"/>
                      <a:pt x="53" y="50"/>
                    </a:cubicBezTo>
                    <a:cubicBezTo>
                      <a:pt x="54" y="52"/>
                      <a:pt x="52" y="54"/>
                      <a:pt x="52" y="53"/>
                    </a:cubicBezTo>
                    <a:cubicBezTo>
                      <a:pt x="52" y="50"/>
                      <a:pt x="52" y="50"/>
                      <a:pt x="52" y="50"/>
                    </a:cubicBezTo>
                    <a:cubicBezTo>
                      <a:pt x="50" y="52"/>
                      <a:pt x="47" y="49"/>
                      <a:pt x="44" y="52"/>
                    </a:cubicBezTo>
                    <a:cubicBezTo>
                      <a:pt x="44" y="51"/>
                      <a:pt x="44" y="51"/>
                      <a:pt x="44" y="51"/>
                    </a:cubicBezTo>
                    <a:cubicBezTo>
                      <a:pt x="42" y="53"/>
                      <a:pt x="39" y="51"/>
                      <a:pt x="37" y="54"/>
                    </a:cubicBezTo>
                    <a:cubicBezTo>
                      <a:pt x="36" y="53"/>
                      <a:pt x="35" y="52"/>
                      <a:pt x="35" y="52"/>
                    </a:cubicBezTo>
                    <a:cubicBezTo>
                      <a:pt x="34" y="53"/>
                      <a:pt x="33" y="53"/>
                      <a:pt x="32" y="55"/>
                    </a:cubicBezTo>
                    <a:cubicBezTo>
                      <a:pt x="32" y="56"/>
                      <a:pt x="32" y="54"/>
                      <a:pt x="32" y="54"/>
                    </a:cubicBezTo>
                    <a:cubicBezTo>
                      <a:pt x="31" y="53"/>
                      <a:pt x="30" y="51"/>
                      <a:pt x="29" y="53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8" y="53"/>
                      <a:pt x="27" y="55"/>
                      <a:pt x="26" y="53"/>
                    </a:cubicBezTo>
                    <a:cubicBezTo>
                      <a:pt x="25" y="54"/>
                      <a:pt x="24" y="55"/>
                      <a:pt x="25" y="56"/>
                    </a:cubicBezTo>
                    <a:cubicBezTo>
                      <a:pt x="24" y="56"/>
                      <a:pt x="25" y="54"/>
                      <a:pt x="24" y="55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23" y="52"/>
                      <a:pt x="21" y="53"/>
                      <a:pt x="19" y="53"/>
                    </a:cubicBezTo>
                    <a:cubicBezTo>
                      <a:pt x="19" y="51"/>
                      <a:pt x="17" y="53"/>
                      <a:pt x="16" y="51"/>
                    </a:cubicBezTo>
                    <a:cubicBezTo>
                      <a:pt x="15" y="52"/>
                      <a:pt x="15" y="50"/>
                      <a:pt x="13" y="53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3" y="51"/>
                      <a:pt x="12" y="51"/>
                      <a:pt x="11" y="49"/>
                    </a:cubicBezTo>
                    <a:cubicBezTo>
                      <a:pt x="11" y="49"/>
                      <a:pt x="10" y="50"/>
                      <a:pt x="9" y="51"/>
                    </a:cubicBezTo>
                    <a:cubicBezTo>
                      <a:pt x="10" y="49"/>
                      <a:pt x="10" y="49"/>
                      <a:pt x="10" y="49"/>
                    </a:cubicBezTo>
                    <a:cubicBezTo>
                      <a:pt x="9" y="50"/>
                      <a:pt x="7" y="51"/>
                      <a:pt x="6" y="52"/>
                    </a:cubicBezTo>
                    <a:cubicBezTo>
                      <a:pt x="6" y="51"/>
                      <a:pt x="6" y="52"/>
                      <a:pt x="6" y="51"/>
                    </a:cubicBezTo>
                    <a:cubicBezTo>
                      <a:pt x="7" y="51"/>
                      <a:pt x="8" y="50"/>
                      <a:pt x="9" y="48"/>
                    </a:cubicBezTo>
                    <a:cubicBezTo>
                      <a:pt x="9" y="48"/>
                      <a:pt x="6" y="50"/>
                      <a:pt x="7" y="48"/>
                    </a:cubicBezTo>
                    <a:cubicBezTo>
                      <a:pt x="7" y="47"/>
                      <a:pt x="7" y="47"/>
                      <a:pt x="5" y="49"/>
                    </a:cubicBezTo>
                    <a:cubicBezTo>
                      <a:pt x="6" y="48"/>
                      <a:pt x="6" y="48"/>
                      <a:pt x="7" y="47"/>
                    </a:cubicBezTo>
                    <a:cubicBezTo>
                      <a:pt x="6" y="47"/>
                      <a:pt x="6" y="47"/>
                      <a:pt x="5" y="47"/>
                    </a:cubicBezTo>
                    <a:cubicBezTo>
                      <a:pt x="6" y="47"/>
                      <a:pt x="5" y="47"/>
                      <a:pt x="5" y="48"/>
                    </a:cubicBezTo>
                    <a:cubicBezTo>
                      <a:pt x="4" y="48"/>
                      <a:pt x="4" y="48"/>
                      <a:pt x="2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2" y="50"/>
                      <a:pt x="1" y="50"/>
                      <a:pt x="2" y="49"/>
                    </a:cubicBezTo>
                    <a:cubicBezTo>
                      <a:pt x="3" y="48"/>
                      <a:pt x="4" y="48"/>
                      <a:pt x="5" y="47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2" y="48"/>
                      <a:pt x="2" y="49"/>
                      <a:pt x="1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1" y="51"/>
                      <a:pt x="1" y="52"/>
                      <a:pt x="2" y="52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4" y="51"/>
                      <a:pt x="5" y="50"/>
                      <a:pt x="5" y="52"/>
                    </a:cubicBezTo>
                    <a:cubicBezTo>
                      <a:pt x="4" y="52"/>
                      <a:pt x="4" y="53"/>
                      <a:pt x="3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5" y="52"/>
                      <a:pt x="4" y="55"/>
                      <a:pt x="5" y="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72" name="Freeform 243"/>
              <p:cNvSpPr>
                <a:spLocks/>
              </p:cNvSpPr>
              <p:nvPr/>
            </p:nvSpPr>
            <p:spPr bwMode="auto">
              <a:xfrm>
                <a:off x="6642" y="3122"/>
                <a:ext cx="3" cy="5"/>
              </a:xfrm>
              <a:custGeom>
                <a:avLst/>
                <a:gdLst>
                  <a:gd name="T0" fmla="*/ 3 w 3"/>
                  <a:gd name="T1" fmla="*/ 5 h 5"/>
                  <a:gd name="T2" fmla="*/ 3 w 3"/>
                  <a:gd name="T3" fmla="*/ 5 h 5"/>
                  <a:gd name="T4" fmla="*/ 0 w 3"/>
                  <a:gd name="T5" fmla="*/ 0 h 5"/>
                  <a:gd name="T6" fmla="*/ 3 w 3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lnTo>
                      <a:pt x="3" y="5"/>
                    </a:lnTo>
                    <a:lnTo>
                      <a:pt x="0" y="0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73" name="Freeform 244"/>
              <p:cNvSpPr>
                <a:spLocks/>
              </p:cNvSpPr>
              <p:nvPr/>
            </p:nvSpPr>
            <p:spPr bwMode="auto">
              <a:xfrm>
                <a:off x="6614" y="3139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74" name="Freeform 245"/>
              <p:cNvSpPr>
                <a:spLocks/>
              </p:cNvSpPr>
              <p:nvPr/>
            </p:nvSpPr>
            <p:spPr bwMode="auto">
              <a:xfrm>
                <a:off x="6616" y="314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75" name="Freeform 246"/>
              <p:cNvSpPr>
                <a:spLocks/>
              </p:cNvSpPr>
              <p:nvPr/>
            </p:nvSpPr>
            <p:spPr bwMode="auto">
              <a:xfrm>
                <a:off x="6355" y="3174"/>
                <a:ext cx="5" cy="3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76" name="Freeform 247"/>
              <p:cNvSpPr>
                <a:spLocks/>
              </p:cNvSpPr>
              <p:nvPr/>
            </p:nvSpPr>
            <p:spPr bwMode="auto">
              <a:xfrm>
                <a:off x="6614" y="3148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0"/>
                      <a:pt x="0" y="2"/>
                      <a:pt x="1" y="2"/>
                    </a:cubicBezTo>
                    <a:cubicBezTo>
                      <a:pt x="1" y="2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77" name="Freeform 248"/>
              <p:cNvSpPr>
                <a:spLocks/>
              </p:cNvSpPr>
              <p:nvPr/>
            </p:nvSpPr>
            <p:spPr bwMode="auto">
              <a:xfrm>
                <a:off x="6365" y="3186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78" name="Freeform 249"/>
              <p:cNvSpPr>
                <a:spLocks/>
              </p:cNvSpPr>
              <p:nvPr/>
            </p:nvSpPr>
            <p:spPr bwMode="auto">
              <a:xfrm>
                <a:off x="6386" y="3191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1" y="0"/>
                      <a:pt x="1" y="1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79" name="Freeform 250"/>
              <p:cNvSpPr>
                <a:spLocks/>
              </p:cNvSpPr>
              <p:nvPr/>
            </p:nvSpPr>
            <p:spPr bwMode="auto">
              <a:xfrm>
                <a:off x="6367" y="3181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0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80" name="Freeform 251"/>
              <p:cNvSpPr>
                <a:spLocks/>
              </p:cNvSpPr>
              <p:nvPr/>
            </p:nvSpPr>
            <p:spPr bwMode="auto">
              <a:xfrm>
                <a:off x="6516" y="3378"/>
                <a:ext cx="5" cy="10"/>
              </a:xfrm>
              <a:custGeom>
                <a:avLst/>
                <a:gdLst>
                  <a:gd name="T0" fmla="*/ 2 w 2"/>
                  <a:gd name="T1" fmla="*/ 0 h 4"/>
                  <a:gd name="T2" fmla="*/ 1 w 2"/>
                  <a:gd name="T3" fmla="*/ 1 h 4"/>
                  <a:gd name="T4" fmla="*/ 1 w 2"/>
                  <a:gd name="T5" fmla="*/ 2 h 4"/>
                  <a:gd name="T6" fmla="*/ 0 w 2"/>
                  <a:gd name="T7" fmla="*/ 4 h 4"/>
                  <a:gd name="T8" fmla="*/ 2 w 2"/>
                  <a:gd name="T9" fmla="*/ 1 h 4"/>
                  <a:gd name="T10" fmla="*/ 2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0" y="3"/>
                      <a:pt x="1" y="2"/>
                    </a:cubicBezTo>
                    <a:cubicBezTo>
                      <a:pt x="1" y="3"/>
                      <a:pt x="0" y="3"/>
                      <a:pt x="0" y="4"/>
                    </a:cubicBezTo>
                    <a:cubicBezTo>
                      <a:pt x="1" y="3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81" name="Freeform 252"/>
              <p:cNvSpPr>
                <a:spLocks/>
              </p:cNvSpPr>
              <p:nvPr/>
            </p:nvSpPr>
            <p:spPr bwMode="auto">
              <a:xfrm>
                <a:off x="6398" y="3191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82" name="Freeform 253"/>
              <p:cNvSpPr>
                <a:spLocks/>
              </p:cNvSpPr>
              <p:nvPr/>
            </p:nvSpPr>
            <p:spPr bwMode="auto">
              <a:xfrm>
                <a:off x="6583" y="33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83" name="Freeform 254"/>
              <p:cNvSpPr>
                <a:spLocks noEditPoints="1"/>
              </p:cNvSpPr>
              <p:nvPr/>
            </p:nvSpPr>
            <p:spPr bwMode="auto">
              <a:xfrm>
                <a:off x="6519" y="3305"/>
                <a:ext cx="171" cy="106"/>
              </a:xfrm>
              <a:custGeom>
                <a:avLst/>
                <a:gdLst>
                  <a:gd name="T0" fmla="*/ 54 w 72"/>
                  <a:gd name="T1" fmla="*/ 4 h 45"/>
                  <a:gd name="T2" fmla="*/ 55 w 72"/>
                  <a:gd name="T3" fmla="*/ 8 h 45"/>
                  <a:gd name="T4" fmla="*/ 44 w 72"/>
                  <a:gd name="T5" fmla="*/ 20 h 45"/>
                  <a:gd name="T6" fmla="*/ 38 w 72"/>
                  <a:gd name="T7" fmla="*/ 21 h 45"/>
                  <a:gd name="T8" fmla="*/ 35 w 72"/>
                  <a:gd name="T9" fmla="*/ 21 h 45"/>
                  <a:gd name="T10" fmla="*/ 30 w 72"/>
                  <a:gd name="T11" fmla="*/ 22 h 45"/>
                  <a:gd name="T12" fmla="*/ 27 w 72"/>
                  <a:gd name="T13" fmla="*/ 22 h 45"/>
                  <a:gd name="T14" fmla="*/ 21 w 72"/>
                  <a:gd name="T15" fmla="*/ 23 h 45"/>
                  <a:gd name="T16" fmla="*/ 16 w 72"/>
                  <a:gd name="T17" fmla="*/ 23 h 45"/>
                  <a:gd name="T18" fmla="*/ 11 w 72"/>
                  <a:gd name="T19" fmla="*/ 23 h 45"/>
                  <a:gd name="T20" fmla="*/ 9 w 72"/>
                  <a:gd name="T21" fmla="*/ 21 h 45"/>
                  <a:gd name="T22" fmla="*/ 8 w 72"/>
                  <a:gd name="T23" fmla="*/ 20 h 45"/>
                  <a:gd name="T24" fmla="*/ 7 w 72"/>
                  <a:gd name="T25" fmla="*/ 20 h 45"/>
                  <a:gd name="T26" fmla="*/ 4 w 72"/>
                  <a:gd name="T27" fmla="*/ 22 h 45"/>
                  <a:gd name="T28" fmla="*/ 2 w 72"/>
                  <a:gd name="T29" fmla="*/ 25 h 45"/>
                  <a:gd name="T30" fmla="*/ 2 w 72"/>
                  <a:gd name="T31" fmla="*/ 31 h 45"/>
                  <a:gd name="T32" fmla="*/ 8 w 72"/>
                  <a:gd name="T33" fmla="*/ 29 h 45"/>
                  <a:gd name="T34" fmla="*/ 4 w 72"/>
                  <a:gd name="T35" fmla="*/ 34 h 45"/>
                  <a:gd name="T36" fmla="*/ 3 w 72"/>
                  <a:gd name="T37" fmla="*/ 39 h 45"/>
                  <a:gd name="T38" fmla="*/ 8 w 72"/>
                  <a:gd name="T39" fmla="*/ 33 h 45"/>
                  <a:gd name="T40" fmla="*/ 6 w 72"/>
                  <a:gd name="T41" fmla="*/ 39 h 45"/>
                  <a:gd name="T42" fmla="*/ 7 w 72"/>
                  <a:gd name="T43" fmla="*/ 41 h 45"/>
                  <a:gd name="T44" fmla="*/ 8 w 72"/>
                  <a:gd name="T45" fmla="*/ 42 h 45"/>
                  <a:gd name="T46" fmla="*/ 9 w 72"/>
                  <a:gd name="T47" fmla="*/ 43 h 45"/>
                  <a:gd name="T48" fmla="*/ 12 w 72"/>
                  <a:gd name="T49" fmla="*/ 40 h 45"/>
                  <a:gd name="T50" fmla="*/ 13 w 72"/>
                  <a:gd name="T51" fmla="*/ 44 h 45"/>
                  <a:gd name="T52" fmla="*/ 15 w 72"/>
                  <a:gd name="T53" fmla="*/ 40 h 45"/>
                  <a:gd name="T54" fmla="*/ 16 w 72"/>
                  <a:gd name="T55" fmla="*/ 40 h 45"/>
                  <a:gd name="T56" fmla="*/ 17 w 72"/>
                  <a:gd name="T57" fmla="*/ 42 h 45"/>
                  <a:gd name="T58" fmla="*/ 23 w 72"/>
                  <a:gd name="T59" fmla="*/ 41 h 45"/>
                  <a:gd name="T60" fmla="*/ 24 w 72"/>
                  <a:gd name="T61" fmla="*/ 41 h 45"/>
                  <a:gd name="T62" fmla="*/ 28 w 72"/>
                  <a:gd name="T63" fmla="*/ 41 h 45"/>
                  <a:gd name="T64" fmla="*/ 31 w 72"/>
                  <a:gd name="T65" fmla="*/ 40 h 45"/>
                  <a:gd name="T66" fmla="*/ 33 w 72"/>
                  <a:gd name="T67" fmla="*/ 39 h 45"/>
                  <a:gd name="T68" fmla="*/ 34 w 72"/>
                  <a:gd name="T69" fmla="*/ 40 h 45"/>
                  <a:gd name="T70" fmla="*/ 34 w 72"/>
                  <a:gd name="T71" fmla="*/ 37 h 45"/>
                  <a:gd name="T72" fmla="*/ 37 w 72"/>
                  <a:gd name="T73" fmla="*/ 38 h 45"/>
                  <a:gd name="T74" fmla="*/ 41 w 72"/>
                  <a:gd name="T75" fmla="*/ 39 h 45"/>
                  <a:gd name="T76" fmla="*/ 43 w 72"/>
                  <a:gd name="T77" fmla="*/ 35 h 45"/>
                  <a:gd name="T78" fmla="*/ 46 w 72"/>
                  <a:gd name="T79" fmla="*/ 35 h 45"/>
                  <a:gd name="T80" fmla="*/ 47 w 72"/>
                  <a:gd name="T81" fmla="*/ 34 h 45"/>
                  <a:gd name="T82" fmla="*/ 49 w 72"/>
                  <a:gd name="T83" fmla="*/ 34 h 45"/>
                  <a:gd name="T84" fmla="*/ 50 w 72"/>
                  <a:gd name="T85" fmla="*/ 36 h 45"/>
                  <a:gd name="T86" fmla="*/ 51 w 72"/>
                  <a:gd name="T87" fmla="*/ 32 h 45"/>
                  <a:gd name="T88" fmla="*/ 52 w 72"/>
                  <a:gd name="T89" fmla="*/ 27 h 45"/>
                  <a:gd name="T90" fmla="*/ 54 w 72"/>
                  <a:gd name="T91" fmla="*/ 28 h 45"/>
                  <a:gd name="T92" fmla="*/ 54 w 72"/>
                  <a:gd name="T93" fmla="*/ 23 h 45"/>
                  <a:gd name="T94" fmla="*/ 58 w 72"/>
                  <a:gd name="T95" fmla="*/ 23 h 45"/>
                  <a:gd name="T96" fmla="*/ 59 w 72"/>
                  <a:gd name="T97" fmla="*/ 21 h 45"/>
                  <a:gd name="T98" fmla="*/ 61 w 72"/>
                  <a:gd name="T99" fmla="*/ 20 h 45"/>
                  <a:gd name="T100" fmla="*/ 65 w 72"/>
                  <a:gd name="T101" fmla="*/ 17 h 45"/>
                  <a:gd name="T102" fmla="*/ 65 w 72"/>
                  <a:gd name="T103" fmla="*/ 13 h 45"/>
                  <a:gd name="T104" fmla="*/ 67 w 72"/>
                  <a:gd name="T105" fmla="*/ 8 h 45"/>
                  <a:gd name="T106" fmla="*/ 61 w 72"/>
                  <a:gd name="T107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2" h="45">
                    <a:moveTo>
                      <a:pt x="68" y="4"/>
                    </a:moveTo>
                    <a:cubicBezTo>
                      <a:pt x="67" y="4"/>
                      <a:pt x="70" y="3"/>
                      <a:pt x="70" y="3"/>
                    </a:cubicBezTo>
                    <a:cubicBezTo>
                      <a:pt x="66" y="4"/>
                      <a:pt x="69" y="0"/>
                      <a:pt x="65" y="3"/>
                    </a:cubicBezTo>
                    <a:cubicBezTo>
                      <a:pt x="64" y="3"/>
                      <a:pt x="63" y="5"/>
                      <a:pt x="63" y="6"/>
                    </a:cubicBezTo>
                    <a:cubicBezTo>
                      <a:pt x="62" y="6"/>
                      <a:pt x="61" y="6"/>
                      <a:pt x="61" y="6"/>
                    </a:cubicBezTo>
                    <a:cubicBezTo>
                      <a:pt x="59" y="4"/>
                      <a:pt x="51" y="2"/>
                      <a:pt x="54" y="4"/>
                    </a:cubicBezTo>
                    <a:cubicBezTo>
                      <a:pt x="55" y="4"/>
                      <a:pt x="56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7" y="6"/>
                      <a:pt x="57" y="6"/>
                      <a:pt x="57" y="6"/>
                    </a:cubicBezTo>
                    <a:cubicBezTo>
                      <a:pt x="57" y="6"/>
                      <a:pt x="55" y="5"/>
                      <a:pt x="55" y="4"/>
                    </a:cubicBezTo>
                    <a:cubicBezTo>
                      <a:pt x="55" y="5"/>
                      <a:pt x="55" y="6"/>
                      <a:pt x="54" y="6"/>
                    </a:cubicBezTo>
                    <a:cubicBezTo>
                      <a:pt x="55" y="7"/>
                      <a:pt x="54" y="6"/>
                      <a:pt x="55" y="8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5" y="8"/>
                      <a:pt x="55" y="8"/>
                      <a:pt x="53" y="7"/>
                    </a:cubicBezTo>
                    <a:cubicBezTo>
                      <a:pt x="50" y="7"/>
                      <a:pt x="49" y="9"/>
                      <a:pt x="47" y="10"/>
                    </a:cubicBezTo>
                    <a:cubicBezTo>
                      <a:pt x="46" y="12"/>
                      <a:pt x="45" y="14"/>
                      <a:pt x="43" y="16"/>
                    </a:cubicBezTo>
                    <a:cubicBezTo>
                      <a:pt x="44" y="19"/>
                      <a:pt x="43" y="18"/>
                      <a:pt x="44" y="21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44" y="22"/>
                      <a:pt x="43" y="20"/>
                      <a:pt x="42" y="19"/>
                    </a:cubicBezTo>
                    <a:cubicBezTo>
                      <a:pt x="43" y="21"/>
                      <a:pt x="42" y="20"/>
                      <a:pt x="43" y="22"/>
                    </a:cubicBezTo>
                    <a:cubicBezTo>
                      <a:pt x="44" y="23"/>
                      <a:pt x="41" y="19"/>
                      <a:pt x="42" y="20"/>
                    </a:cubicBezTo>
                    <a:cubicBezTo>
                      <a:pt x="41" y="20"/>
                      <a:pt x="42" y="21"/>
                      <a:pt x="42" y="21"/>
                    </a:cubicBezTo>
                    <a:cubicBezTo>
                      <a:pt x="42" y="23"/>
                      <a:pt x="41" y="20"/>
                      <a:pt x="40" y="18"/>
                    </a:cubicBezTo>
                    <a:cubicBezTo>
                      <a:pt x="39" y="19"/>
                      <a:pt x="39" y="22"/>
                      <a:pt x="38" y="21"/>
                    </a:cubicBezTo>
                    <a:cubicBezTo>
                      <a:pt x="38" y="21"/>
                      <a:pt x="38" y="22"/>
                      <a:pt x="38" y="22"/>
                    </a:cubicBezTo>
                    <a:cubicBezTo>
                      <a:pt x="37" y="19"/>
                      <a:pt x="38" y="23"/>
                      <a:pt x="38" y="22"/>
                    </a:cubicBezTo>
                    <a:cubicBezTo>
                      <a:pt x="37" y="21"/>
                      <a:pt x="37" y="21"/>
                      <a:pt x="37" y="21"/>
                    </a:cubicBezTo>
                    <a:cubicBezTo>
                      <a:pt x="36" y="20"/>
                      <a:pt x="37" y="22"/>
                      <a:pt x="36" y="21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36" y="23"/>
                      <a:pt x="35" y="20"/>
                      <a:pt x="35" y="21"/>
                    </a:cubicBezTo>
                    <a:cubicBezTo>
                      <a:pt x="35" y="20"/>
                      <a:pt x="35" y="21"/>
                      <a:pt x="35" y="20"/>
                    </a:cubicBezTo>
                    <a:cubicBezTo>
                      <a:pt x="36" y="24"/>
                      <a:pt x="34" y="19"/>
                      <a:pt x="34" y="21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4" y="21"/>
                      <a:pt x="34" y="20"/>
                      <a:pt x="32" y="22"/>
                    </a:cubicBezTo>
                    <a:cubicBezTo>
                      <a:pt x="32" y="22"/>
                      <a:pt x="31" y="19"/>
                      <a:pt x="30" y="21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2"/>
                      <a:pt x="30" y="21"/>
                      <a:pt x="30" y="21"/>
                    </a:cubicBezTo>
                    <a:cubicBezTo>
                      <a:pt x="30" y="22"/>
                      <a:pt x="30" y="20"/>
                      <a:pt x="29" y="20"/>
                    </a:cubicBezTo>
                    <a:cubicBezTo>
                      <a:pt x="29" y="21"/>
                      <a:pt x="29" y="21"/>
                      <a:pt x="29" y="22"/>
                    </a:cubicBezTo>
                    <a:cubicBezTo>
                      <a:pt x="29" y="20"/>
                      <a:pt x="28" y="23"/>
                      <a:pt x="27" y="21"/>
                    </a:cubicBezTo>
                    <a:cubicBezTo>
                      <a:pt x="27" y="25"/>
                      <a:pt x="27" y="23"/>
                      <a:pt x="27" y="24"/>
                    </a:cubicBezTo>
                    <a:cubicBezTo>
                      <a:pt x="27" y="24"/>
                      <a:pt x="27" y="23"/>
                      <a:pt x="27" y="22"/>
                    </a:cubicBezTo>
                    <a:cubicBezTo>
                      <a:pt x="26" y="22"/>
                      <a:pt x="26" y="22"/>
                      <a:pt x="26" y="21"/>
                    </a:cubicBezTo>
                    <a:cubicBezTo>
                      <a:pt x="26" y="22"/>
                      <a:pt x="25" y="24"/>
                      <a:pt x="25" y="23"/>
                    </a:cubicBezTo>
                    <a:cubicBezTo>
                      <a:pt x="25" y="21"/>
                      <a:pt x="25" y="23"/>
                      <a:pt x="25" y="22"/>
                    </a:cubicBezTo>
                    <a:cubicBezTo>
                      <a:pt x="24" y="24"/>
                      <a:pt x="24" y="25"/>
                      <a:pt x="24" y="25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3"/>
                      <a:pt x="23" y="20"/>
                      <a:pt x="21" y="23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0" y="23"/>
                      <a:pt x="20" y="21"/>
                      <a:pt x="18" y="24"/>
                    </a:cubicBezTo>
                    <a:cubicBezTo>
                      <a:pt x="18" y="23"/>
                      <a:pt x="18" y="22"/>
                      <a:pt x="18" y="22"/>
                    </a:cubicBezTo>
                    <a:cubicBezTo>
                      <a:pt x="17" y="24"/>
                      <a:pt x="17" y="23"/>
                      <a:pt x="16" y="25"/>
                    </a:cubicBezTo>
                    <a:cubicBezTo>
                      <a:pt x="16" y="25"/>
                      <a:pt x="16" y="24"/>
                      <a:pt x="16" y="24"/>
                    </a:cubicBezTo>
                    <a:cubicBezTo>
                      <a:pt x="16" y="23"/>
                      <a:pt x="17" y="21"/>
                      <a:pt x="16" y="23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5" y="23"/>
                      <a:pt x="14" y="24"/>
                      <a:pt x="15" y="23"/>
                    </a:cubicBezTo>
                    <a:cubicBezTo>
                      <a:pt x="14" y="24"/>
                      <a:pt x="13" y="24"/>
                      <a:pt x="13" y="26"/>
                    </a:cubicBezTo>
                    <a:cubicBezTo>
                      <a:pt x="12" y="26"/>
                      <a:pt x="14" y="23"/>
                      <a:pt x="13" y="25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22"/>
                      <a:pt x="12" y="23"/>
                      <a:pt x="11" y="23"/>
                    </a:cubicBezTo>
                    <a:cubicBezTo>
                      <a:pt x="12" y="21"/>
                      <a:pt x="10" y="23"/>
                      <a:pt x="11" y="22"/>
                    </a:cubicBezTo>
                    <a:cubicBezTo>
                      <a:pt x="10" y="23"/>
                      <a:pt x="11" y="21"/>
                      <a:pt x="9" y="23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2"/>
                      <a:pt x="10" y="21"/>
                      <a:pt x="10" y="21"/>
                    </a:cubicBezTo>
                    <a:cubicBezTo>
                      <a:pt x="10" y="20"/>
                      <a:pt x="8" y="21"/>
                      <a:pt x="8" y="22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8" y="21"/>
                      <a:pt x="6" y="22"/>
                      <a:pt x="5" y="23"/>
                    </a:cubicBezTo>
                    <a:cubicBezTo>
                      <a:pt x="6" y="22"/>
                      <a:pt x="5" y="23"/>
                      <a:pt x="5" y="22"/>
                    </a:cubicBezTo>
                    <a:cubicBezTo>
                      <a:pt x="6" y="22"/>
                      <a:pt x="8" y="21"/>
                      <a:pt x="9" y="20"/>
                    </a:cubicBezTo>
                    <a:cubicBezTo>
                      <a:pt x="10" y="20"/>
                      <a:pt x="6" y="21"/>
                      <a:pt x="8" y="20"/>
                    </a:cubicBezTo>
                    <a:cubicBezTo>
                      <a:pt x="9" y="20"/>
                      <a:pt x="8" y="20"/>
                      <a:pt x="6" y="21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8" y="20"/>
                      <a:pt x="7" y="20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5" y="21"/>
                      <a:pt x="5" y="20"/>
                      <a:pt x="3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3" y="22"/>
                      <a:pt x="2" y="22"/>
                      <a:pt x="3" y="21"/>
                    </a:cubicBezTo>
                    <a:cubicBezTo>
                      <a:pt x="5" y="20"/>
                      <a:pt x="6" y="20"/>
                      <a:pt x="7" y="2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4" y="20"/>
                      <a:pt x="3" y="21"/>
                      <a:pt x="2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2" y="22"/>
                      <a:pt x="1" y="23"/>
                      <a:pt x="2" y="23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6" y="21"/>
                      <a:pt x="4" y="22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4" y="23"/>
                      <a:pt x="2" y="25"/>
                      <a:pt x="3" y="24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6"/>
                      <a:pt x="4" y="24"/>
                      <a:pt x="4" y="24"/>
                    </a:cubicBezTo>
                    <a:cubicBezTo>
                      <a:pt x="4" y="24"/>
                      <a:pt x="1" y="26"/>
                      <a:pt x="1" y="27"/>
                    </a:cubicBezTo>
                    <a:cubicBezTo>
                      <a:pt x="1" y="27"/>
                      <a:pt x="3" y="26"/>
                      <a:pt x="2" y="28"/>
                    </a:cubicBezTo>
                    <a:cubicBezTo>
                      <a:pt x="2" y="28"/>
                      <a:pt x="4" y="28"/>
                      <a:pt x="5" y="27"/>
                    </a:cubicBezTo>
                    <a:cubicBezTo>
                      <a:pt x="5" y="28"/>
                      <a:pt x="3" y="29"/>
                      <a:pt x="4" y="29"/>
                    </a:cubicBezTo>
                    <a:cubicBezTo>
                      <a:pt x="3" y="29"/>
                      <a:pt x="2" y="30"/>
                      <a:pt x="2" y="31"/>
                    </a:cubicBezTo>
                    <a:cubicBezTo>
                      <a:pt x="3" y="30"/>
                      <a:pt x="2" y="32"/>
                      <a:pt x="4" y="30"/>
                    </a:cubicBezTo>
                    <a:cubicBezTo>
                      <a:pt x="4" y="30"/>
                      <a:pt x="4" y="31"/>
                      <a:pt x="5" y="31"/>
                    </a:cubicBezTo>
                    <a:cubicBezTo>
                      <a:pt x="4" y="31"/>
                      <a:pt x="3" y="33"/>
                      <a:pt x="3" y="33"/>
                    </a:cubicBezTo>
                    <a:cubicBezTo>
                      <a:pt x="4" y="32"/>
                      <a:pt x="5" y="32"/>
                      <a:pt x="5" y="32"/>
                    </a:cubicBezTo>
                    <a:cubicBezTo>
                      <a:pt x="6" y="31"/>
                      <a:pt x="6" y="31"/>
                      <a:pt x="7" y="29"/>
                    </a:cubicBezTo>
                    <a:cubicBezTo>
                      <a:pt x="7" y="29"/>
                      <a:pt x="8" y="28"/>
                      <a:pt x="8" y="29"/>
                    </a:cubicBezTo>
                    <a:cubicBezTo>
                      <a:pt x="7" y="30"/>
                      <a:pt x="5" y="32"/>
                      <a:pt x="6" y="33"/>
                    </a:cubicBezTo>
                    <a:cubicBezTo>
                      <a:pt x="4" y="35"/>
                      <a:pt x="5" y="32"/>
                      <a:pt x="4" y="34"/>
                    </a:cubicBezTo>
                    <a:cubicBezTo>
                      <a:pt x="2" y="36"/>
                      <a:pt x="2" y="36"/>
                      <a:pt x="2" y="35"/>
                    </a:cubicBezTo>
                    <a:cubicBezTo>
                      <a:pt x="0" y="36"/>
                      <a:pt x="2" y="35"/>
                      <a:pt x="1" y="37"/>
                    </a:cubicBezTo>
                    <a:cubicBezTo>
                      <a:pt x="1" y="37"/>
                      <a:pt x="2" y="36"/>
                      <a:pt x="3" y="36"/>
                    </a:cubicBezTo>
                    <a:cubicBezTo>
                      <a:pt x="4" y="35"/>
                      <a:pt x="4" y="35"/>
                      <a:pt x="4" y="34"/>
                    </a:cubicBezTo>
                    <a:cubicBezTo>
                      <a:pt x="6" y="32"/>
                      <a:pt x="4" y="36"/>
                      <a:pt x="4" y="36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3" y="37"/>
                      <a:pt x="4" y="36"/>
                      <a:pt x="4" y="36"/>
                    </a:cubicBezTo>
                    <a:cubicBezTo>
                      <a:pt x="3" y="39"/>
                      <a:pt x="4" y="36"/>
                      <a:pt x="3" y="38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2" y="41"/>
                      <a:pt x="3" y="38"/>
                      <a:pt x="3" y="39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4" y="38"/>
                      <a:pt x="5" y="37"/>
                      <a:pt x="4" y="37"/>
                    </a:cubicBezTo>
                    <a:cubicBezTo>
                      <a:pt x="6" y="34"/>
                      <a:pt x="5" y="37"/>
                      <a:pt x="6" y="36"/>
                    </a:cubicBezTo>
                    <a:cubicBezTo>
                      <a:pt x="7" y="35"/>
                      <a:pt x="5" y="36"/>
                      <a:pt x="6" y="35"/>
                    </a:cubicBezTo>
                    <a:cubicBezTo>
                      <a:pt x="7" y="33"/>
                      <a:pt x="7" y="34"/>
                      <a:pt x="8" y="33"/>
                    </a:cubicBezTo>
                    <a:cubicBezTo>
                      <a:pt x="8" y="34"/>
                      <a:pt x="7" y="35"/>
                      <a:pt x="6" y="36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5" y="37"/>
                      <a:pt x="5" y="39"/>
                      <a:pt x="4" y="40"/>
                    </a:cubicBezTo>
                    <a:cubicBezTo>
                      <a:pt x="4" y="41"/>
                      <a:pt x="5" y="38"/>
                      <a:pt x="5" y="39"/>
                    </a:cubicBezTo>
                    <a:cubicBezTo>
                      <a:pt x="5" y="39"/>
                      <a:pt x="6" y="37"/>
                      <a:pt x="6" y="37"/>
                    </a:cubicBezTo>
                    <a:cubicBezTo>
                      <a:pt x="9" y="33"/>
                      <a:pt x="5" y="40"/>
                      <a:pt x="6" y="39"/>
                    </a:cubicBezTo>
                    <a:cubicBezTo>
                      <a:pt x="7" y="37"/>
                      <a:pt x="9" y="36"/>
                      <a:pt x="10" y="33"/>
                    </a:cubicBezTo>
                    <a:cubicBezTo>
                      <a:pt x="10" y="32"/>
                      <a:pt x="11" y="32"/>
                      <a:pt x="11" y="32"/>
                    </a:cubicBezTo>
                    <a:cubicBezTo>
                      <a:pt x="10" y="34"/>
                      <a:pt x="10" y="34"/>
                      <a:pt x="9" y="35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7" y="39"/>
                      <a:pt x="7" y="40"/>
                      <a:pt x="7" y="41"/>
                    </a:cubicBezTo>
                    <a:cubicBezTo>
                      <a:pt x="8" y="41"/>
                      <a:pt x="8" y="40"/>
                      <a:pt x="8" y="39"/>
                    </a:cubicBezTo>
                    <a:cubicBezTo>
                      <a:pt x="8" y="40"/>
                      <a:pt x="7" y="41"/>
                      <a:pt x="8" y="41"/>
                    </a:cubicBezTo>
                    <a:cubicBezTo>
                      <a:pt x="8" y="40"/>
                      <a:pt x="9" y="38"/>
                      <a:pt x="9" y="38"/>
                    </a:cubicBezTo>
                    <a:cubicBezTo>
                      <a:pt x="10" y="38"/>
                      <a:pt x="9" y="40"/>
                      <a:pt x="9" y="41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9" y="41"/>
                      <a:pt x="8" y="43"/>
                      <a:pt x="8" y="42"/>
                    </a:cubicBezTo>
                    <a:cubicBezTo>
                      <a:pt x="9" y="41"/>
                      <a:pt x="9" y="40"/>
                      <a:pt x="10" y="38"/>
                    </a:cubicBezTo>
                    <a:cubicBezTo>
                      <a:pt x="11" y="38"/>
                      <a:pt x="10" y="40"/>
                      <a:pt x="10" y="39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10" y="40"/>
                      <a:pt x="8" y="43"/>
                      <a:pt x="9" y="43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0" y="42"/>
                      <a:pt x="11" y="40"/>
                      <a:pt x="11" y="42"/>
                    </a:cubicBezTo>
                    <a:cubicBezTo>
                      <a:pt x="12" y="40"/>
                      <a:pt x="11" y="42"/>
                      <a:pt x="11" y="41"/>
                    </a:cubicBezTo>
                    <a:cubicBezTo>
                      <a:pt x="11" y="39"/>
                      <a:pt x="12" y="39"/>
                      <a:pt x="12" y="39"/>
                    </a:cubicBezTo>
                    <a:cubicBezTo>
                      <a:pt x="11" y="42"/>
                      <a:pt x="12" y="39"/>
                      <a:pt x="12" y="40"/>
                    </a:cubicBezTo>
                    <a:cubicBezTo>
                      <a:pt x="12" y="41"/>
                      <a:pt x="12" y="41"/>
                      <a:pt x="12" y="42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2" y="43"/>
                      <a:pt x="13" y="39"/>
                      <a:pt x="13" y="41"/>
                    </a:cubicBezTo>
                    <a:cubicBezTo>
                      <a:pt x="13" y="42"/>
                      <a:pt x="12" y="43"/>
                      <a:pt x="12" y="43"/>
                    </a:cubicBezTo>
                    <a:cubicBezTo>
                      <a:pt x="13" y="41"/>
                      <a:pt x="14" y="40"/>
                      <a:pt x="14" y="39"/>
                    </a:cubicBezTo>
                    <a:cubicBezTo>
                      <a:pt x="14" y="40"/>
                      <a:pt x="13" y="42"/>
                      <a:pt x="13" y="44"/>
                    </a:cubicBezTo>
                    <a:cubicBezTo>
                      <a:pt x="14" y="42"/>
                      <a:pt x="13" y="45"/>
                      <a:pt x="14" y="43"/>
                    </a:cubicBezTo>
                    <a:cubicBezTo>
                      <a:pt x="14" y="42"/>
                      <a:pt x="14" y="41"/>
                      <a:pt x="15" y="40"/>
                    </a:cubicBezTo>
                    <a:cubicBezTo>
                      <a:pt x="15" y="40"/>
                      <a:pt x="14" y="41"/>
                      <a:pt x="14" y="42"/>
                    </a:cubicBezTo>
                    <a:cubicBezTo>
                      <a:pt x="14" y="42"/>
                      <a:pt x="15" y="40"/>
                      <a:pt x="15" y="39"/>
                    </a:cubicBezTo>
                    <a:cubicBezTo>
                      <a:pt x="15" y="39"/>
                      <a:pt x="16" y="37"/>
                      <a:pt x="16" y="39"/>
                    </a:cubicBezTo>
                    <a:cubicBezTo>
                      <a:pt x="16" y="40"/>
                      <a:pt x="15" y="39"/>
                      <a:pt x="15" y="40"/>
                    </a:cubicBezTo>
                    <a:cubicBezTo>
                      <a:pt x="16" y="41"/>
                      <a:pt x="17" y="37"/>
                      <a:pt x="17" y="36"/>
                    </a:cubicBezTo>
                    <a:cubicBezTo>
                      <a:pt x="17" y="35"/>
                      <a:pt x="18" y="32"/>
                      <a:pt x="19" y="31"/>
                    </a:cubicBezTo>
                    <a:cubicBezTo>
                      <a:pt x="19" y="32"/>
                      <a:pt x="18" y="32"/>
                      <a:pt x="18" y="34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8" y="37"/>
                      <a:pt x="16" y="39"/>
                      <a:pt x="16" y="41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6" y="41"/>
                      <a:pt x="16" y="43"/>
                      <a:pt x="16" y="42"/>
                    </a:cubicBezTo>
                    <a:cubicBezTo>
                      <a:pt x="17" y="41"/>
                      <a:pt x="16" y="43"/>
                      <a:pt x="16" y="41"/>
                    </a:cubicBezTo>
                    <a:cubicBezTo>
                      <a:pt x="17" y="41"/>
                      <a:pt x="18" y="38"/>
                      <a:pt x="18" y="39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7" y="43"/>
                      <a:pt x="17" y="41"/>
                      <a:pt x="17" y="42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8" y="43"/>
                      <a:pt x="19" y="43"/>
                      <a:pt x="21" y="39"/>
                    </a:cubicBezTo>
                    <a:cubicBezTo>
                      <a:pt x="21" y="41"/>
                      <a:pt x="21" y="41"/>
                      <a:pt x="21" y="42"/>
                    </a:cubicBezTo>
                    <a:cubicBezTo>
                      <a:pt x="21" y="42"/>
                      <a:pt x="22" y="41"/>
                      <a:pt x="22" y="41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2" y="44"/>
                      <a:pt x="23" y="42"/>
                      <a:pt x="23" y="41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3" y="44"/>
                      <a:pt x="23" y="41"/>
                      <a:pt x="23" y="41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0"/>
                      <a:pt x="24" y="41"/>
                      <a:pt x="24" y="43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3"/>
                      <a:pt x="25" y="43"/>
                      <a:pt x="26" y="42"/>
                    </a:cubicBezTo>
                    <a:cubicBezTo>
                      <a:pt x="25" y="42"/>
                      <a:pt x="25" y="41"/>
                      <a:pt x="26" y="39"/>
                    </a:cubicBezTo>
                    <a:cubicBezTo>
                      <a:pt x="26" y="37"/>
                      <a:pt x="26" y="40"/>
                      <a:pt x="26" y="39"/>
                    </a:cubicBezTo>
                    <a:cubicBezTo>
                      <a:pt x="26" y="41"/>
                      <a:pt x="26" y="41"/>
                      <a:pt x="26" y="41"/>
                    </a:cubicBezTo>
                    <a:cubicBezTo>
                      <a:pt x="26" y="44"/>
                      <a:pt x="27" y="42"/>
                      <a:pt x="28" y="42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8" y="43"/>
                      <a:pt x="29" y="41"/>
                      <a:pt x="30" y="42"/>
                    </a:cubicBezTo>
                    <a:cubicBezTo>
                      <a:pt x="30" y="41"/>
                      <a:pt x="30" y="38"/>
                      <a:pt x="30" y="38"/>
                    </a:cubicBezTo>
                    <a:cubicBezTo>
                      <a:pt x="30" y="36"/>
                      <a:pt x="30" y="41"/>
                      <a:pt x="30" y="42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40"/>
                      <a:pt x="31" y="39"/>
                      <a:pt x="31" y="40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2" y="41"/>
                      <a:pt x="32" y="42"/>
                      <a:pt x="32" y="42"/>
                    </a:cubicBezTo>
                    <a:cubicBezTo>
                      <a:pt x="32" y="40"/>
                      <a:pt x="33" y="41"/>
                      <a:pt x="33" y="39"/>
                    </a:cubicBezTo>
                    <a:cubicBezTo>
                      <a:pt x="33" y="40"/>
                      <a:pt x="33" y="40"/>
                      <a:pt x="33" y="4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33" y="42"/>
                      <a:pt x="33" y="40"/>
                      <a:pt x="33" y="39"/>
                    </a:cubicBezTo>
                    <a:cubicBezTo>
                      <a:pt x="33" y="38"/>
                      <a:pt x="33" y="39"/>
                      <a:pt x="33" y="40"/>
                    </a:cubicBezTo>
                    <a:cubicBezTo>
                      <a:pt x="33" y="41"/>
                      <a:pt x="33" y="40"/>
                      <a:pt x="33" y="40"/>
                    </a:cubicBezTo>
                    <a:cubicBezTo>
                      <a:pt x="33" y="41"/>
                      <a:pt x="33" y="40"/>
                      <a:pt x="33" y="41"/>
                    </a:cubicBezTo>
                    <a:cubicBezTo>
                      <a:pt x="33" y="41"/>
                      <a:pt x="33" y="39"/>
                      <a:pt x="34" y="40"/>
                    </a:cubicBezTo>
                    <a:cubicBezTo>
                      <a:pt x="34" y="40"/>
                      <a:pt x="34" y="40"/>
                      <a:pt x="34" y="41"/>
                    </a:cubicBezTo>
                    <a:cubicBezTo>
                      <a:pt x="34" y="40"/>
                      <a:pt x="34" y="40"/>
                      <a:pt x="35" y="40"/>
                    </a:cubicBezTo>
                    <a:cubicBezTo>
                      <a:pt x="34" y="39"/>
                      <a:pt x="34" y="39"/>
                      <a:pt x="34" y="38"/>
                    </a:cubicBezTo>
                    <a:cubicBezTo>
                      <a:pt x="34" y="38"/>
                      <a:pt x="34" y="37"/>
                      <a:pt x="34" y="38"/>
                    </a:cubicBezTo>
                    <a:cubicBezTo>
                      <a:pt x="34" y="38"/>
                      <a:pt x="34" y="38"/>
                      <a:pt x="34" y="38"/>
                    </a:cubicBezTo>
                    <a:cubicBezTo>
                      <a:pt x="34" y="38"/>
                      <a:pt x="35" y="39"/>
                      <a:pt x="34" y="37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35" y="39"/>
                      <a:pt x="35" y="41"/>
                      <a:pt x="36" y="42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36" y="40"/>
                      <a:pt x="37" y="40"/>
                      <a:pt x="37" y="41"/>
                    </a:cubicBezTo>
                    <a:cubicBezTo>
                      <a:pt x="38" y="42"/>
                      <a:pt x="37" y="36"/>
                      <a:pt x="37" y="38"/>
                    </a:cubicBezTo>
                    <a:cubicBezTo>
                      <a:pt x="38" y="40"/>
                      <a:pt x="38" y="40"/>
                      <a:pt x="38" y="40"/>
                    </a:cubicBezTo>
                    <a:cubicBezTo>
                      <a:pt x="38" y="40"/>
                      <a:pt x="38" y="39"/>
                      <a:pt x="38" y="39"/>
                    </a:cubicBezTo>
                    <a:cubicBezTo>
                      <a:pt x="38" y="38"/>
                      <a:pt x="38" y="41"/>
                      <a:pt x="38" y="39"/>
                    </a:cubicBezTo>
                    <a:cubicBezTo>
                      <a:pt x="38" y="38"/>
                      <a:pt x="38" y="38"/>
                      <a:pt x="38" y="38"/>
                    </a:cubicBezTo>
                    <a:cubicBezTo>
                      <a:pt x="39" y="42"/>
                      <a:pt x="40" y="38"/>
                      <a:pt x="41" y="40"/>
                    </a:cubicBezTo>
                    <a:cubicBezTo>
                      <a:pt x="40" y="38"/>
                      <a:pt x="41" y="39"/>
                      <a:pt x="41" y="39"/>
                    </a:cubicBezTo>
                    <a:cubicBezTo>
                      <a:pt x="42" y="41"/>
                      <a:pt x="41" y="38"/>
                      <a:pt x="42" y="39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2" y="38"/>
                      <a:pt x="40" y="33"/>
                      <a:pt x="42" y="36"/>
                    </a:cubicBezTo>
                    <a:cubicBezTo>
                      <a:pt x="42" y="37"/>
                      <a:pt x="42" y="38"/>
                      <a:pt x="42" y="38"/>
                    </a:cubicBezTo>
                    <a:cubicBezTo>
                      <a:pt x="44" y="41"/>
                      <a:pt x="42" y="36"/>
                      <a:pt x="44" y="38"/>
                    </a:cubicBezTo>
                    <a:cubicBezTo>
                      <a:pt x="43" y="37"/>
                      <a:pt x="43" y="36"/>
                      <a:pt x="43" y="35"/>
                    </a:cubicBezTo>
                    <a:cubicBezTo>
                      <a:pt x="43" y="36"/>
                      <a:pt x="44" y="37"/>
                      <a:pt x="44" y="37"/>
                    </a:cubicBezTo>
                    <a:cubicBezTo>
                      <a:pt x="44" y="37"/>
                      <a:pt x="44" y="36"/>
                      <a:pt x="44" y="37"/>
                    </a:cubicBezTo>
                    <a:cubicBezTo>
                      <a:pt x="45" y="37"/>
                      <a:pt x="45" y="38"/>
                      <a:pt x="45" y="38"/>
                    </a:cubicBezTo>
                    <a:cubicBezTo>
                      <a:pt x="45" y="38"/>
                      <a:pt x="45" y="37"/>
                      <a:pt x="45" y="36"/>
                    </a:cubicBezTo>
                    <a:cubicBezTo>
                      <a:pt x="46" y="38"/>
                      <a:pt x="46" y="37"/>
                      <a:pt x="47" y="38"/>
                    </a:cubicBezTo>
                    <a:cubicBezTo>
                      <a:pt x="46" y="35"/>
                      <a:pt x="48" y="38"/>
                      <a:pt x="46" y="35"/>
                    </a:cubicBezTo>
                    <a:cubicBezTo>
                      <a:pt x="47" y="36"/>
                      <a:pt x="47" y="36"/>
                      <a:pt x="47" y="36"/>
                    </a:cubicBezTo>
                    <a:cubicBezTo>
                      <a:pt x="46" y="35"/>
                      <a:pt x="46" y="34"/>
                      <a:pt x="46" y="33"/>
                    </a:cubicBezTo>
                    <a:cubicBezTo>
                      <a:pt x="47" y="35"/>
                      <a:pt x="47" y="35"/>
                      <a:pt x="47" y="35"/>
                    </a:cubicBezTo>
                    <a:cubicBezTo>
                      <a:pt x="48" y="37"/>
                      <a:pt x="47" y="35"/>
                      <a:pt x="48" y="37"/>
                    </a:cubicBezTo>
                    <a:cubicBezTo>
                      <a:pt x="47" y="35"/>
                      <a:pt x="48" y="36"/>
                      <a:pt x="47" y="35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7" y="34"/>
                      <a:pt x="47" y="33"/>
                      <a:pt x="47" y="33"/>
                    </a:cubicBezTo>
                    <a:cubicBezTo>
                      <a:pt x="47" y="33"/>
                      <a:pt x="48" y="35"/>
                      <a:pt x="48" y="35"/>
                    </a:cubicBezTo>
                    <a:cubicBezTo>
                      <a:pt x="49" y="36"/>
                      <a:pt x="49" y="35"/>
                      <a:pt x="48" y="35"/>
                    </a:cubicBezTo>
                    <a:cubicBezTo>
                      <a:pt x="48" y="35"/>
                      <a:pt x="48" y="35"/>
                      <a:pt x="48" y="34"/>
                    </a:cubicBezTo>
                    <a:cubicBezTo>
                      <a:pt x="48" y="34"/>
                      <a:pt x="48" y="35"/>
                      <a:pt x="48" y="35"/>
                    </a:cubicBezTo>
                    <a:cubicBezTo>
                      <a:pt x="48" y="34"/>
                      <a:pt x="48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5"/>
                      <a:pt x="49" y="34"/>
                    </a:cubicBezTo>
                    <a:cubicBezTo>
                      <a:pt x="50" y="35"/>
                      <a:pt x="50" y="33"/>
                      <a:pt x="50" y="32"/>
                    </a:cubicBezTo>
                    <a:cubicBezTo>
                      <a:pt x="50" y="33"/>
                      <a:pt x="51" y="34"/>
                      <a:pt x="50" y="33"/>
                    </a:cubicBezTo>
                    <a:cubicBezTo>
                      <a:pt x="50" y="33"/>
                      <a:pt x="50" y="31"/>
                      <a:pt x="50" y="32"/>
                    </a:cubicBezTo>
                    <a:cubicBezTo>
                      <a:pt x="50" y="32"/>
                      <a:pt x="51" y="33"/>
                      <a:pt x="51" y="33"/>
                    </a:cubicBezTo>
                    <a:cubicBezTo>
                      <a:pt x="52" y="33"/>
                      <a:pt x="51" y="32"/>
                      <a:pt x="51" y="32"/>
                    </a:cubicBezTo>
                    <a:cubicBezTo>
                      <a:pt x="52" y="34"/>
                      <a:pt x="51" y="30"/>
                      <a:pt x="52" y="31"/>
                    </a:cubicBezTo>
                    <a:cubicBezTo>
                      <a:pt x="52" y="31"/>
                      <a:pt x="53" y="32"/>
                      <a:pt x="53" y="33"/>
                    </a:cubicBezTo>
                    <a:cubicBezTo>
                      <a:pt x="53" y="32"/>
                      <a:pt x="53" y="31"/>
                      <a:pt x="52" y="29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0"/>
                      <a:pt x="53" y="29"/>
                    </a:cubicBezTo>
                    <a:cubicBezTo>
                      <a:pt x="52" y="28"/>
                      <a:pt x="51" y="27"/>
                      <a:pt x="52" y="27"/>
                    </a:cubicBezTo>
                    <a:cubicBezTo>
                      <a:pt x="52" y="27"/>
                      <a:pt x="52" y="27"/>
                      <a:pt x="52" y="27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52" y="27"/>
                      <a:pt x="52" y="27"/>
                      <a:pt x="53" y="28"/>
                    </a:cubicBezTo>
                    <a:cubicBezTo>
                      <a:pt x="54" y="30"/>
                      <a:pt x="54" y="29"/>
                      <a:pt x="54" y="29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27"/>
                      <a:pt x="54" y="29"/>
                      <a:pt x="54" y="28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2" y="24"/>
                      <a:pt x="54" y="26"/>
                      <a:pt x="54" y="27"/>
                    </a:cubicBezTo>
                    <a:cubicBezTo>
                      <a:pt x="54" y="26"/>
                      <a:pt x="53" y="24"/>
                      <a:pt x="52" y="22"/>
                    </a:cubicBezTo>
                    <a:cubicBezTo>
                      <a:pt x="52" y="22"/>
                      <a:pt x="52" y="21"/>
                      <a:pt x="52" y="21"/>
                    </a:cubicBezTo>
                    <a:cubicBezTo>
                      <a:pt x="53" y="22"/>
                      <a:pt x="52" y="21"/>
                      <a:pt x="53" y="22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4" y="23"/>
                      <a:pt x="55" y="25"/>
                      <a:pt x="55" y="26"/>
                    </a:cubicBezTo>
                    <a:cubicBezTo>
                      <a:pt x="55" y="25"/>
                      <a:pt x="56" y="26"/>
                      <a:pt x="57" y="26"/>
                    </a:cubicBezTo>
                    <a:cubicBezTo>
                      <a:pt x="55" y="23"/>
                      <a:pt x="56" y="24"/>
                      <a:pt x="55" y="22"/>
                    </a:cubicBezTo>
                    <a:cubicBezTo>
                      <a:pt x="55" y="22"/>
                      <a:pt x="56" y="24"/>
                      <a:pt x="57" y="24"/>
                    </a:cubicBezTo>
                    <a:cubicBezTo>
                      <a:pt x="56" y="23"/>
                      <a:pt x="57" y="23"/>
                      <a:pt x="57" y="23"/>
                    </a:cubicBezTo>
                    <a:cubicBezTo>
                      <a:pt x="58" y="23"/>
                      <a:pt x="58" y="23"/>
                      <a:pt x="58" y="23"/>
                    </a:cubicBezTo>
                    <a:cubicBezTo>
                      <a:pt x="57" y="23"/>
                      <a:pt x="58" y="23"/>
                      <a:pt x="57" y="21"/>
                    </a:cubicBezTo>
                    <a:cubicBezTo>
                      <a:pt x="58" y="22"/>
                      <a:pt x="58" y="22"/>
                      <a:pt x="58" y="22"/>
                    </a:cubicBezTo>
                    <a:cubicBezTo>
                      <a:pt x="59" y="22"/>
                      <a:pt x="56" y="19"/>
                      <a:pt x="57" y="20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7" y="20"/>
                      <a:pt x="59" y="22"/>
                      <a:pt x="58" y="20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9" y="21"/>
                      <a:pt x="59" y="21"/>
                      <a:pt x="58" y="19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0" y="22"/>
                      <a:pt x="58" y="19"/>
                      <a:pt x="59" y="19"/>
                    </a:cubicBezTo>
                    <a:cubicBezTo>
                      <a:pt x="59" y="19"/>
                      <a:pt x="60" y="20"/>
                      <a:pt x="60" y="20"/>
                    </a:cubicBezTo>
                    <a:cubicBezTo>
                      <a:pt x="59" y="19"/>
                      <a:pt x="60" y="19"/>
                      <a:pt x="60" y="19"/>
                    </a:cubicBezTo>
                    <a:cubicBezTo>
                      <a:pt x="61" y="20"/>
                      <a:pt x="61" y="20"/>
                      <a:pt x="61" y="20"/>
                    </a:cubicBezTo>
                    <a:cubicBezTo>
                      <a:pt x="62" y="19"/>
                      <a:pt x="64" y="18"/>
                      <a:pt x="63" y="16"/>
                    </a:cubicBezTo>
                    <a:cubicBezTo>
                      <a:pt x="65" y="17"/>
                      <a:pt x="64" y="17"/>
                      <a:pt x="65" y="18"/>
                    </a:cubicBezTo>
                    <a:cubicBezTo>
                      <a:pt x="64" y="17"/>
                      <a:pt x="65" y="18"/>
                      <a:pt x="65" y="17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5" y="17"/>
                      <a:pt x="66" y="18"/>
                      <a:pt x="66" y="17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4" y="15"/>
                      <a:pt x="68" y="18"/>
                      <a:pt x="66" y="16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65" y="15"/>
                      <a:pt x="68" y="17"/>
                      <a:pt x="66" y="16"/>
                    </a:cubicBezTo>
                    <a:cubicBezTo>
                      <a:pt x="67" y="16"/>
                      <a:pt x="67" y="16"/>
                      <a:pt x="67" y="16"/>
                    </a:cubicBezTo>
                    <a:cubicBezTo>
                      <a:pt x="68" y="17"/>
                      <a:pt x="65" y="14"/>
                      <a:pt x="67" y="15"/>
                    </a:cubicBezTo>
                    <a:cubicBezTo>
                      <a:pt x="67" y="15"/>
                      <a:pt x="66" y="14"/>
                      <a:pt x="65" y="13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67" y="13"/>
                      <a:pt x="68" y="12"/>
                      <a:pt x="66" y="10"/>
                    </a:cubicBezTo>
                    <a:cubicBezTo>
                      <a:pt x="67" y="10"/>
                      <a:pt x="67" y="10"/>
                      <a:pt x="67" y="10"/>
                    </a:cubicBezTo>
                    <a:cubicBezTo>
                      <a:pt x="65" y="9"/>
                      <a:pt x="70" y="11"/>
                      <a:pt x="66" y="8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6" y="8"/>
                      <a:pt x="67" y="8"/>
                      <a:pt x="66" y="7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7" y="8"/>
                      <a:pt x="65" y="6"/>
                      <a:pt x="65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9" y="7"/>
                      <a:pt x="72" y="3"/>
                      <a:pt x="68" y="4"/>
                    </a:cubicBezTo>
                    <a:close/>
                    <a:moveTo>
                      <a:pt x="61" y="9"/>
                    </a:moveTo>
                    <a:cubicBezTo>
                      <a:pt x="60" y="9"/>
                      <a:pt x="61" y="7"/>
                      <a:pt x="62" y="6"/>
                    </a:cubicBezTo>
                    <a:cubicBezTo>
                      <a:pt x="62" y="8"/>
                      <a:pt x="61" y="9"/>
                      <a:pt x="61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84" name="Freeform 255"/>
              <p:cNvSpPr>
                <a:spLocks/>
              </p:cNvSpPr>
              <p:nvPr/>
            </p:nvSpPr>
            <p:spPr bwMode="auto">
              <a:xfrm>
                <a:off x="6649" y="3359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0 w 5"/>
                  <a:gd name="T3" fmla="*/ 0 h 5"/>
                  <a:gd name="T4" fmla="*/ 3 w 5"/>
                  <a:gd name="T5" fmla="*/ 5 h 5"/>
                  <a:gd name="T6" fmla="*/ 5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0" y="0"/>
                    </a:lnTo>
                    <a:lnTo>
                      <a:pt x="3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85" name="Freeform 256"/>
              <p:cNvSpPr>
                <a:spLocks/>
              </p:cNvSpPr>
              <p:nvPr/>
            </p:nvSpPr>
            <p:spPr bwMode="auto">
              <a:xfrm>
                <a:off x="6538" y="340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86" name="Freeform 257"/>
              <p:cNvSpPr>
                <a:spLocks/>
              </p:cNvSpPr>
              <p:nvPr/>
            </p:nvSpPr>
            <p:spPr bwMode="auto">
              <a:xfrm>
                <a:off x="6633" y="338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87" name="Oval 258"/>
              <p:cNvSpPr>
                <a:spLocks noChangeArrowheads="1"/>
              </p:cNvSpPr>
              <p:nvPr/>
            </p:nvSpPr>
            <p:spPr bwMode="auto">
              <a:xfrm>
                <a:off x="6184" y="1975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88" name="Freeform 259"/>
              <p:cNvSpPr>
                <a:spLocks/>
              </p:cNvSpPr>
              <p:nvPr/>
            </p:nvSpPr>
            <p:spPr bwMode="auto">
              <a:xfrm>
                <a:off x="6187" y="1975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89" name="Freeform 260"/>
              <p:cNvSpPr>
                <a:spLocks/>
              </p:cNvSpPr>
              <p:nvPr/>
            </p:nvSpPr>
            <p:spPr bwMode="auto">
              <a:xfrm>
                <a:off x="6545" y="312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90" name="Freeform 261"/>
              <p:cNvSpPr>
                <a:spLocks/>
              </p:cNvSpPr>
              <p:nvPr/>
            </p:nvSpPr>
            <p:spPr bwMode="auto">
              <a:xfrm>
                <a:off x="6552" y="3331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91" name="Freeform 262"/>
              <p:cNvSpPr>
                <a:spLocks/>
              </p:cNvSpPr>
              <p:nvPr/>
            </p:nvSpPr>
            <p:spPr bwMode="auto">
              <a:xfrm>
                <a:off x="6621" y="3319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92" name="Freeform 263"/>
              <p:cNvSpPr>
                <a:spLocks/>
              </p:cNvSpPr>
              <p:nvPr/>
            </p:nvSpPr>
            <p:spPr bwMode="auto">
              <a:xfrm>
                <a:off x="6524" y="3390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1" y="0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93" name="Rectangle 264"/>
              <p:cNvSpPr>
                <a:spLocks noChangeArrowheads="1"/>
              </p:cNvSpPr>
              <p:nvPr/>
            </p:nvSpPr>
            <p:spPr bwMode="auto">
              <a:xfrm>
                <a:off x="6652" y="3293"/>
                <a:ext cx="1" cy="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94" name="Freeform 265"/>
              <p:cNvSpPr>
                <a:spLocks/>
              </p:cNvSpPr>
              <p:nvPr/>
            </p:nvSpPr>
            <p:spPr bwMode="auto">
              <a:xfrm>
                <a:off x="6528" y="3350"/>
                <a:ext cx="7" cy="2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95" name="Freeform 266"/>
              <p:cNvSpPr>
                <a:spLocks/>
              </p:cNvSpPr>
              <p:nvPr/>
            </p:nvSpPr>
            <p:spPr bwMode="auto">
              <a:xfrm>
                <a:off x="6531" y="3350"/>
                <a:ext cx="4" cy="0"/>
              </a:xfrm>
              <a:custGeom>
                <a:avLst/>
                <a:gdLst>
                  <a:gd name="T0" fmla="*/ 1 w 2"/>
                  <a:gd name="T1" fmla="*/ 2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96" name="Freeform 267"/>
              <p:cNvSpPr>
                <a:spLocks/>
              </p:cNvSpPr>
              <p:nvPr/>
            </p:nvSpPr>
            <p:spPr bwMode="auto">
              <a:xfrm>
                <a:off x="6521" y="3383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97" name="Freeform 268"/>
              <p:cNvSpPr>
                <a:spLocks/>
              </p:cNvSpPr>
              <p:nvPr/>
            </p:nvSpPr>
            <p:spPr bwMode="auto">
              <a:xfrm>
                <a:off x="6521" y="3395"/>
                <a:ext cx="3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98" name="Freeform 269"/>
              <p:cNvSpPr>
                <a:spLocks/>
              </p:cNvSpPr>
              <p:nvPr/>
            </p:nvSpPr>
            <p:spPr bwMode="auto">
              <a:xfrm>
                <a:off x="6618" y="3395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99" name="Freeform 270"/>
              <p:cNvSpPr>
                <a:spLocks/>
              </p:cNvSpPr>
              <p:nvPr/>
            </p:nvSpPr>
            <p:spPr bwMode="auto">
              <a:xfrm>
                <a:off x="6189" y="19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00" name="Freeform 271"/>
              <p:cNvSpPr>
                <a:spLocks/>
              </p:cNvSpPr>
              <p:nvPr/>
            </p:nvSpPr>
            <p:spPr bwMode="auto">
              <a:xfrm>
                <a:off x="6531" y="3400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1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1" y="0"/>
                      <a:pt x="1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01" name="Freeform 272"/>
              <p:cNvSpPr>
                <a:spLocks/>
              </p:cNvSpPr>
              <p:nvPr/>
            </p:nvSpPr>
            <p:spPr bwMode="auto">
              <a:xfrm>
                <a:off x="6894" y="2707"/>
                <a:ext cx="4" cy="3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0" y="1"/>
                      <a:pt x="1" y="1"/>
                      <a:pt x="2" y="1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02" name="Freeform 273"/>
              <p:cNvSpPr>
                <a:spLocks/>
              </p:cNvSpPr>
              <p:nvPr/>
            </p:nvSpPr>
            <p:spPr bwMode="auto">
              <a:xfrm>
                <a:off x="6519" y="3378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0 h 1"/>
                  <a:gd name="T4" fmla="*/ 1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2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03" name="Freeform 274"/>
              <p:cNvSpPr>
                <a:spLocks/>
              </p:cNvSpPr>
              <p:nvPr/>
            </p:nvSpPr>
            <p:spPr bwMode="auto">
              <a:xfrm>
                <a:off x="6645" y="33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04" name="Freeform 275"/>
              <p:cNvSpPr>
                <a:spLocks/>
              </p:cNvSpPr>
              <p:nvPr/>
            </p:nvSpPr>
            <p:spPr bwMode="auto">
              <a:xfrm>
                <a:off x="6187" y="19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05" name="Freeform 276"/>
              <p:cNvSpPr>
                <a:spLocks/>
              </p:cNvSpPr>
              <p:nvPr/>
            </p:nvSpPr>
            <p:spPr bwMode="auto">
              <a:xfrm>
                <a:off x="6642" y="3371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06" name="Freeform 277"/>
              <p:cNvSpPr>
                <a:spLocks/>
              </p:cNvSpPr>
              <p:nvPr/>
            </p:nvSpPr>
            <p:spPr bwMode="auto">
              <a:xfrm>
                <a:off x="6645" y="33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07" name="Freeform 278"/>
              <p:cNvSpPr>
                <a:spLocks/>
              </p:cNvSpPr>
              <p:nvPr/>
            </p:nvSpPr>
            <p:spPr bwMode="auto">
              <a:xfrm>
                <a:off x="6187" y="197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08" name="Freeform 279"/>
              <p:cNvSpPr>
                <a:spLocks/>
              </p:cNvSpPr>
              <p:nvPr/>
            </p:nvSpPr>
            <p:spPr bwMode="auto">
              <a:xfrm>
                <a:off x="6187" y="197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0 w 1"/>
                  <a:gd name="T5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09" name="Freeform 280"/>
              <p:cNvSpPr>
                <a:spLocks/>
              </p:cNvSpPr>
              <p:nvPr/>
            </p:nvSpPr>
            <p:spPr bwMode="auto">
              <a:xfrm>
                <a:off x="6647" y="3381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10" name="Freeform 281"/>
              <p:cNvSpPr>
                <a:spLocks/>
              </p:cNvSpPr>
              <p:nvPr/>
            </p:nvSpPr>
            <p:spPr bwMode="auto">
              <a:xfrm>
                <a:off x="6192" y="19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11" name="Freeform 282"/>
              <p:cNvSpPr>
                <a:spLocks/>
              </p:cNvSpPr>
              <p:nvPr/>
            </p:nvSpPr>
            <p:spPr bwMode="auto">
              <a:xfrm>
                <a:off x="6557" y="2025"/>
                <a:ext cx="5" cy="9"/>
              </a:xfrm>
              <a:custGeom>
                <a:avLst/>
                <a:gdLst>
                  <a:gd name="T0" fmla="*/ 2 w 2"/>
                  <a:gd name="T1" fmla="*/ 1 h 4"/>
                  <a:gd name="T2" fmla="*/ 1 w 2"/>
                  <a:gd name="T3" fmla="*/ 4 h 4"/>
                  <a:gd name="T4" fmla="*/ 2 w 2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1"/>
                    </a:moveTo>
                    <a:cubicBezTo>
                      <a:pt x="2" y="1"/>
                      <a:pt x="0" y="1"/>
                      <a:pt x="1" y="4"/>
                    </a:cubicBezTo>
                    <a:cubicBezTo>
                      <a:pt x="1" y="0"/>
                      <a:pt x="2" y="4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12" name="Freeform 283"/>
              <p:cNvSpPr>
                <a:spLocks/>
              </p:cNvSpPr>
              <p:nvPr/>
            </p:nvSpPr>
            <p:spPr bwMode="auto">
              <a:xfrm>
                <a:off x="6286" y="1700"/>
                <a:ext cx="5" cy="5"/>
              </a:xfrm>
              <a:custGeom>
                <a:avLst/>
                <a:gdLst>
                  <a:gd name="T0" fmla="*/ 0 w 5"/>
                  <a:gd name="T1" fmla="*/ 5 h 5"/>
                  <a:gd name="T2" fmla="*/ 5 w 5"/>
                  <a:gd name="T3" fmla="*/ 0 h 5"/>
                  <a:gd name="T4" fmla="*/ 0 w 5"/>
                  <a:gd name="T5" fmla="*/ 3 h 5"/>
                  <a:gd name="T6" fmla="*/ 0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lnTo>
                      <a:pt x="5" y="0"/>
                    </a:lnTo>
                    <a:lnTo>
                      <a:pt x="0" y="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13" name="Freeform 284"/>
              <p:cNvSpPr>
                <a:spLocks/>
              </p:cNvSpPr>
              <p:nvPr/>
            </p:nvSpPr>
            <p:spPr bwMode="auto">
              <a:xfrm>
                <a:off x="6732" y="1705"/>
                <a:ext cx="10" cy="5"/>
              </a:xfrm>
              <a:custGeom>
                <a:avLst/>
                <a:gdLst>
                  <a:gd name="T0" fmla="*/ 2 w 4"/>
                  <a:gd name="T1" fmla="*/ 2 h 2"/>
                  <a:gd name="T2" fmla="*/ 1 w 4"/>
                  <a:gd name="T3" fmla="*/ 0 h 2"/>
                  <a:gd name="T4" fmla="*/ 2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cubicBezTo>
                      <a:pt x="2" y="2"/>
                      <a:pt x="3" y="1"/>
                      <a:pt x="1" y="0"/>
                    </a:cubicBezTo>
                    <a:cubicBezTo>
                      <a:pt x="4" y="2"/>
                      <a:pt x="0" y="1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14" name="Freeform 285"/>
              <p:cNvSpPr>
                <a:spLocks/>
              </p:cNvSpPr>
              <p:nvPr/>
            </p:nvSpPr>
            <p:spPr bwMode="auto">
              <a:xfrm>
                <a:off x="6161" y="2072"/>
                <a:ext cx="2" cy="24"/>
              </a:xfrm>
              <a:custGeom>
                <a:avLst/>
                <a:gdLst>
                  <a:gd name="T0" fmla="*/ 0 w 1"/>
                  <a:gd name="T1" fmla="*/ 0 h 10"/>
                  <a:gd name="T2" fmla="*/ 1 w 1"/>
                  <a:gd name="T3" fmla="*/ 10 h 10"/>
                  <a:gd name="T4" fmla="*/ 0 w 1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0">
                    <a:moveTo>
                      <a:pt x="0" y="0"/>
                    </a:moveTo>
                    <a:cubicBezTo>
                      <a:pt x="0" y="4"/>
                      <a:pt x="0" y="10"/>
                      <a:pt x="1" y="1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15" name="Freeform 286"/>
              <p:cNvSpPr>
                <a:spLocks noEditPoints="1"/>
              </p:cNvSpPr>
              <p:nvPr/>
            </p:nvSpPr>
            <p:spPr bwMode="auto">
              <a:xfrm>
                <a:off x="6144" y="1918"/>
                <a:ext cx="85" cy="102"/>
              </a:xfrm>
              <a:custGeom>
                <a:avLst/>
                <a:gdLst>
                  <a:gd name="T0" fmla="*/ 32 w 36"/>
                  <a:gd name="T1" fmla="*/ 19 h 43"/>
                  <a:gd name="T2" fmla="*/ 27 w 36"/>
                  <a:gd name="T3" fmla="*/ 2 h 43"/>
                  <a:gd name="T4" fmla="*/ 8 w 36"/>
                  <a:gd name="T5" fmla="*/ 14 h 43"/>
                  <a:gd name="T6" fmla="*/ 16 w 36"/>
                  <a:gd name="T7" fmla="*/ 25 h 43"/>
                  <a:gd name="T8" fmla="*/ 16 w 36"/>
                  <a:gd name="T9" fmla="*/ 24 h 43"/>
                  <a:gd name="T10" fmla="*/ 17 w 36"/>
                  <a:gd name="T11" fmla="*/ 24 h 43"/>
                  <a:gd name="T12" fmla="*/ 17 w 36"/>
                  <a:gd name="T13" fmla="*/ 23 h 43"/>
                  <a:gd name="T14" fmla="*/ 17 w 36"/>
                  <a:gd name="T15" fmla="*/ 24 h 43"/>
                  <a:gd name="T16" fmla="*/ 19 w 36"/>
                  <a:gd name="T17" fmla="*/ 23 h 43"/>
                  <a:gd name="T18" fmla="*/ 18 w 36"/>
                  <a:gd name="T19" fmla="*/ 24 h 43"/>
                  <a:gd name="T20" fmla="*/ 17 w 36"/>
                  <a:gd name="T21" fmla="*/ 24 h 43"/>
                  <a:gd name="T22" fmla="*/ 19 w 36"/>
                  <a:gd name="T23" fmla="*/ 23 h 43"/>
                  <a:gd name="T24" fmla="*/ 20 w 36"/>
                  <a:gd name="T25" fmla="*/ 23 h 43"/>
                  <a:gd name="T26" fmla="*/ 21 w 36"/>
                  <a:gd name="T27" fmla="*/ 24 h 43"/>
                  <a:gd name="T28" fmla="*/ 21 w 36"/>
                  <a:gd name="T29" fmla="*/ 23 h 43"/>
                  <a:gd name="T30" fmla="*/ 21 w 36"/>
                  <a:gd name="T31" fmla="*/ 23 h 43"/>
                  <a:gd name="T32" fmla="*/ 21 w 36"/>
                  <a:gd name="T33" fmla="*/ 23 h 43"/>
                  <a:gd name="T34" fmla="*/ 21 w 36"/>
                  <a:gd name="T35" fmla="*/ 24 h 43"/>
                  <a:gd name="T36" fmla="*/ 22 w 36"/>
                  <a:gd name="T37" fmla="*/ 24 h 43"/>
                  <a:gd name="T38" fmla="*/ 22 w 36"/>
                  <a:gd name="T39" fmla="*/ 24 h 43"/>
                  <a:gd name="T40" fmla="*/ 22 w 36"/>
                  <a:gd name="T41" fmla="*/ 19 h 43"/>
                  <a:gd name="T42" fmla="*/ 22 w 36"/>
                  <a:gd name="T43" fmla="*/ 19 h 43"/>
                  <a:gd name="T44" fmla="*/ 23 w 36"/>
                  <a:gd name="T45" fmla="*/ 23 h 43"/>
                  <a:gd name="T46" fmla="*/ 27 w 36"/>
                  <a:gd name="T47" fmla="*/ 24 h 43"/>
                  <a:gd name="T48" fmla="*/ 25 w 36"/>
                  <a:gd name="T49" fmla="*/ 24 h 43"/>
                  <a:gd name="T50" fmla="*/ 25 w 36"/>
                  <a:gd name="T51" fmla="*/ 24 h 43"/>
                  <a:gd name="T52" fmla="*/ 26 w 36"/>
                  <a:gd name="T53" fmla="*/ 23 h 43"/>
                  <a:gd name="T54" fmla="*/ 25 w 36"/>
                  <a:gd name="T55" fmla="*/ 24 h 43"/>
                  <a:gd name="T56" fmla="*/ 24 w 36"/>
                  <a:gd name="T57" fmla="*/ 24 h 43"/>
                  <a:gd name="T58" fmla="*/ 24 w 36"/>
                  <a:gd name="T59" fmla="*/ 22 h 43"/>
                  <a:gd name="T60" fmla="*/ 24 w 36"/>
                  <a:gd name="T61" fmla="*/ 24 h 43"/>
                  <a:gd name="T62" fmla="*/ 23 w 36"/>
                  <a:gd name="T63" fmla="*/ 24 h 43"/>
                  <a:gd name="T64" fmla="*/ 23 w 36"/>
                  <a:gd name="T65" fmla="*/ 24 h 43"/>
                  <a:gd name="T66" fmla="*/ 24 w 36"/>
                  <a:gd name="T67" fmla="*/ 24 h 43"/>
                  <a:gd name="T68" fmla="*/ 24 w 36"/>
                  <a:gd name="T69" fmla="*/ 24 h 43"/>
                  <a:gd name="T70" fmla="*/ 25 w 36"/>
                  <a:gd name="T71" fmla="*/ 24 h 43"/>
                  <a:gd name="T72" fmla="*/ 29 w 36"/>
                  <a:gd name="T73" fmla="*/ 24 h 43"/>
                  <a:gd name="T74" fmla="*/ 26 w 36"/>
                  <a:gd name="T75" fmla="*/ 24 h 43"/>
                  <a:gd name="T76" fmla="*/ 24 w 36"/>
                  <a:gd name="T77" fmla="*/ 22 h 43"/>
                  <a:gd name="T78" fmla="*/ 23 w 36"/>
                  <a:gd name="T79" fmla="*/ 21 h 43"/>
                  <a:gd name="T80" fmla="*/ 24 w 36"/>
                  <a:gd name="T81" fmla="*/ 21 h 43"/>
                  <a:gd name="T82" fmla="*/ 24 w 36"/>
                  <a:gd name="T83" fmla="*/ 21 h 43"/>
                  <a:gd name="T84" fmla="*/ 23 w 36"/>
                  <a:gd name="T85" fmla="*/ 20 h 43"/>
                  <a:gd name="T86" fmla="*/ 22 w 36"/>
                  <a:gd name="T87" fmla="*/ 19 h 43"/>
                  <a:gd name="T88" fmla="*/ 22 w 36"/>
                  <a:gd name="T89" fmla="*/ 20 h 43"/>
                  <a:gd name="T90" fmla="*/ 21 w 36"/>
                  <a:gd name="T91" fmla="*/ 19 h 43"/>
                  <a:gd name="T92" fmla="*/ 22 w 36"/>
                  <a:gd name="T93" fmla="*/ 21 h 43"/>
                  <a:gd name="T94" fmla="*/ 20 w 36"/>
                  <a:gd name="T95" fmla="*/ 21 h 43"/>
                  <a:gd name="T96" fmla="*/ 17 w 36"/>
                  <a:gd name="T97" fmla="*/ 20 h 43"/>
                  <a:gd name="T98" fmla="*/ 20 w 36"/>
                  <a:gd name="T99" fmla="*/ 19 h 43"/>
                  <a:gd name="T100" fmla="*/ 18 w 36"/>
                  <a:gd name="T101" fmla="*/ 18 h 43"/>
                  <a:gd name="T102" fmla="*/ 19 w 36"/>
                  <a:gd name="T103" fmla="*/ 18 h 43"/>
                  <a:gd name="T104" fmla="*/ 20 w 36"/>
                  <a:gd name="T105" fmla="*/ 18 h 43"/>
                  <a:gd name="T106" fmla="*/ 21 w 36"/>
                  <a:gd name="T107" fmla="*/ 19 h 43"/>
                  <a:gd name="T108" fmla="*/ 20 w 36"/>
                  <a:gd name="T109" fmla="*/ 18 h 43"/>
                  <a:gd name="T110" fmla="*/ 18 w 36"/>
                  <a:gd name="T111" fmla="*/ 18 h 43"/>
                  <a:gd name="T112" fmla="*/ 18 w 36"/>
                  <a:gd name="T113" fmla="*/ 18 h 43"/>
                  <a:gd name="T114" fmla="*/ 15 w 36"/>
                  <a:gd name="T115" fmla="*/ 18 h 43"/>
                  <a:gd name="T116" fmla="*/ 18 w 36"/>
                  <a:gd name="T117" fmla="*/ 18 h 43"/>
                  <a:gd name="T118" fmla="*/ 18 w 36"/>
                  <a:gd name="T119" fmla="*/ 18 h 43"/>
                  <a:gd name="T120" fmla="*/ 17 w 36"/>
                  <a:gd name="T121" fmla="*/ 19 h 43"/>
                  <a:gd name="T122" fmla="*/ 16 w 36"/>
                  <a:gd name="T123" fmla="*/ 25 h 43"/>
                  <a:gd name="T124" fmla="*/ 14 w 36"/>
                  <a:gd name="T125" fmla="*/ 2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6" h="43">
                    <a:moveTo>
                      <a:pt x="5" y="16"/>
                    </a:moveTo>
                    <a:cubicBezTo>
                      <a:pt x="6" y="19"/>
                      <a:pt x="3" y="20"/>
                      <a:pt x="0" y="23"/>
                    </a:cubicBezTo>
                    <a:cubicBezTo>
                      <a:pt x="0" y="23"/>
                      <a:pt x="1" y="25"/>
                      <a:pt x="1" y="28"/>
                    </a:cubicBezTo>
                    <a:cubicBezTo>
                      <a:pt x="5" y="39"/>
                      <a:pt x="13" y="43"/>
                      <a:pt x="19" y="41"/>
                    </a:cubicBezTo>
                    <a:cubicBezTo>
                      <a:pt x="18" y="40"/>
                      <a:pt x="18" y="39"/>
                      <a:pt x="19" y="39"/>
                    </a:cubicBezTo>
                    <a:cubicBezTo>
                      <a:pt x="19" y="39"/>
                      <a:pt x="19" y="39"/>
                      <a:pt x="19" y="39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9"/>
                      <a:pt x="19" y="40"/>
                    </a:cubicBezTo>
                    <a:cubicBezTo>
                      <a:pt x="20" y="39"/>
                      <a:pt x="21" y="39"/>
                      <a:pt x="23" y="39"/>
                    </a:cubicBezTo>
                    <a:cubicBezTo>
                      <a:pt x="22" y="36"/>
                      <a:pt x="23" y="38"/>
                      <a:pt x="23" y="36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3" y="36"/>
                      <a:pt x="23" y="36"/>
                      <a:pt x="25" y="38"/>
                    </a:cubicBezTo>
                    <a:cubicBezTo>
                      <a:pt x="29" y="38"/>
                      <a:pt x="31" y="35"/>
                      <a:pt x="33" y="33"/>
                    </a:cubicBezTo>
                    <a:cubicBezTo>
                      <a:pt x="36" y="30"/>
                      <a:pt x="36" y="26"/>
                      <a:pt x="36" y="21"/>
                    </a:cubicBezTo>
                    <a:cubicBezTo>
                      <a:pt x="33" y="20"/>
                      <a:pt x="35" y="19"/>
                      <a:pt x="32" y="19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1" y="18"/>
                      <a:pt x="33" y="18"/>
                      <a:pt x="34" y="17"/>
                    </a:cubicBezTo>
                    <a:cubicBezTo>
                      <a:pt x="33" y="17"/>
                      <a:pt x="34" y="17"/>
                      <a:pt x="32" y="17"/>
                    </a:cubicBezTo>
                    <a:cubicBezTo>
                      <a:pt x="30" y="17"/>
                      <a:pt x="35" y="17"/>
                      <a:pt x="34" y="16"/>
                    </a:cubicBezTo>
                    <a:cubicBezTo>
                      <a:pt x="34" y="16"/>
                      <a:pt x="33" y="17"/>
                      <a:pt x="33" y="16"/>
                    </a:cubicBezTo>
                    <a:cubicBezTo>
                      <a:pt x="31" y="16"/>
                      <a:pt x="34" y="17"/>
                      <a:pt x="36" y="15"/>
                    </a:cubicBezTo>
                    <a:cubicBezTo>
                      <a:pt x="35" y="13"/>
                      <a:pt x="32" y="12"/>
                      <a:pt x="33" y="10"/>
                    </a:cubicBezTo>
                    <a:cubicBezTo>
                      <a:pt x="33" y="11"/>
                      <a:pt x="32" y="11"/>
                      <a:pt x="32" y="11"/>
                    </a:cubicBezTo>
                    <a:cubicBezTo>
                      <a:pt x="35" y="9"/>
                      <a:pt x="31" y="11"/>
                      <a:pt x="32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4" y="9"/>
                      <a:pt x="32" y="9"/>
                      <a:pt x="32" y="7"/>
                    </a:cubicBezTo>
                    <a:cubicBezTo>
                      <a:pt x="30" y="7"/>
                      <a:pt x="32" y="5"/>
                      <a:pt x="30" y="5"/>
                    </a:cubicBezTo>
                    <a:cubicBezTo>
                      <a:pt x="31" y="5"/>
                      <a:pt x="30" y="4"/>
                      <a:pt x="30" y="4"/>
                    </a:cubicBezTo>
                    <a:cubicBezTo>
                      <a:pt x="27" y="6"/>
                      <a:pt x="29" y="1"/>
                      <a:pt x="27" y="3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5" y="1"/>
                      <a:pt x="21" y="0"/>
                      <a:pt x="18" y="3"/>
                    </a:cubicBezTo>
                    <a:cubicBezTo>
                      <a:pt x="16" y="3"/>
                      <a:pt x="12" y="1"/>
                      <a:pt x="13" y="3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4"/>
                      <a:pt x="12" y="3"/>
                    </a:cubicBezTo>
                    <a:cubicBezTo>
                      <a:pt x="13" y="5"/>
                      <a:pt x="11" y="4"/>
                      <a:pt x="11" y="4"/>
                    </a:cubicBezTo>
                    <a:cubicBezTo>
                      <a:pt x="11" y="5"/>
                      <a:pt x="11" y="5"/>
                      <a:pt x="11" y="6"/>
                    </a:cubicBezTo>
                    <a:cubicBezTo>
                      <a:pt x="9" y="4"/>
                      <a:pt x="11" y="8"/>
                      <a:pt x="9" y="7"/>
                    </a:cubicBezTo>
                    <a:cubicBezTo>
                      <a:pt x="12" y="9"/>
                      <a:pt x="10" y="8"/>
                      <a:pt x="10" y="9"/>
                    </a:cubicBezTo>
                    <a:cubicBezTo>
                      <a:pt x="10" y="9"/>
                      <a:pt x="10" y="9"/>
                      <a:pt x="9" y="8"/>
                    </a:cubicBezTo>
                    <a:cubicBezTo>
                      <a:pt x="9" y="9"/>
                      <a:pt x="9" y="9"/>
                      <a:pt x="8" y="9"/>
                    </a:cubicBezTo>
                    <a:cubicBezTo>
                      <a:pt x="8" y="9"/>
                      <a:pt x="10" y="10"/>
                      <a:pt x="9" y="10"/>
                    </a:cubicBezTo>
                    <a:cubicBezTo>
                      <a:pt x="7" y="9"/>
                      <a:pt x="9" y="11"/>
                      <a:pt x="8" y="10"/>
                    </a:cubicBezTo>
                    <a:cubicBezTo>
                      <a:pt x="10" y="11"/>
                      <a:pt x="11" y="13"/>
                      <a:pt x="10" y="12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9" y="12"/>
                      <a:pt x="5" y="12"/>
                      <a:pt x="8" y="1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8" y="15"/>
                      <a:pt x="6" y="15"/>
                      <a:pt x="8" y="17"/>
                    </a:cubicBezTo>
                    <a:cubicBezTo>
                      <a:pt x="8" y="17"/>
                      <a:pt x="7" y="17"/>
                      <a:pt x="7" y="17"/>
                    </a:cubicBezTo>
                    <a:cubicBezTo>
                      <a:pt x="6" y="17"/>
                      <a:pt x="5" y="16"/>
                      <a:pt x="5" y="16"/>
                    </a:cubicBezTo>
                    <a:close/>
                    <a:moveTo>
                      <a:pt x="16" y="26"/>
                    </a:move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7"/>
                      <a:pt x="16" y="27"/>
                      <a:pt x="16" y="26"/>
                    </a:cubicBezTo>
                    <a:close/>
                    <a:moveTo>
                      <a:pt x="17" y="24"/>
                    </a:moveTo>
                    <a:cubicBezTo>
                      <a:pt x="17" y="25"/>
                      <a:pt x="16" y="25"/>
                      <a:pt x="17" y="27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4"/>
                      <a:pt x="16" y="24"/>
                      <a:pt x="17" y="24"/>
                    </a:cubicBezTo>
                    <a:cubicBezTo>
                      <a:pt x="17" y="25"/>
                      <a:pt x="17" y="25"/>
                      <a:pt x="17" y="24"/>
                    </a:cubicBezTo>
                    <a:close/>
                    <a:moveTo>
                      <a:pt x="16" y="25"/>
                    </a:move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5"/>
                      <a:pt x="17" y="23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6" y="25"/>
                      <a:pt x="17" y="24"/>
                      <a:pt x="16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6" y="24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3"/>
                    </a:move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3"/>
                    </a:move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8" y="25"/>
                      <a:pt x="17" y="24"/>
                      <a:pt x="17" y="24"/>
                    </a:cubicBezTo>
                    <a:close/>
                    <a:moveTo>
                      <a:pt x="18" y="24"/>
                    </a:move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lose/>
                    <a:moveTo>
                      <a:pt x="20" y="23"/>
                    </a:move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19" y="23"/>
                      <a:pt x="19" y="23"/>
                    </a:cubicBezTo>
                    <a:cubicBezTo>
                      <a:pt x="19" y="23"/>
                      <a:pt x="18" y="23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9" y="23"/>
                      <a:pt x="19" y="23"/>
                      <a:pt x="18" y="24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19" y="23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8" y="25"/>
                      <a:pt x="19" y="26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3"/>
                      <a:pt x="17" y="23"/>
                    </a:cubicBezTo>
                    <a:cubicBezTo>
                      <a:pt x="17" y="23"/>
                      <a:pt x="18" y="23"/>
                      <a:pt x="18" y="23"/>
                    </a:cubicBezTo>
                    <a:cubicBezTo>
                      <a:pt x="18" y="23"/>
                      <a:pt x="18" y="23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2"/>
                      <a:pt x="17" y="22"/>
                      <a:pt x="17" y="22"/>
                    </a:cubicBezTo>
                    <a:cubicBezTo>
                      <a:pt x="18" y="22"/>
                      <a:pt x="18" y="23"/>
                      <a:pt x="18" y="23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2"/>
                      <a:pt x="19" y="23"/>
                      <a:pt x="19" y="23"/>
                    </a:cubicBezTo>
                    <a:cubicBezTo>
                      <a:pt x="19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1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0" y="24"/>
                    </a:move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lose/>
                    <a:moveTo>
                      <a:pt x="20" y="24"/>
                    </a:moveTo>
                    <a:cubicBezTo>
                      <a:pt x="20" y="24"/>
                      <a:pt x="20" y="24"/>
                      <a:pt x="20" y="24"/>
                    </a:cubicBezTo>
                    <a:cubicBezTo>
                      <a:pt x="21" y="24"/>
                      <a:pt x="21" y="24"/>
                      <a:pt x="21" y="25"/>
                    </a:cubicBezTo>
                    <a:lnTo>
                      <a:pt x="20" y="24"/>
                    </a:ln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2" y="25"/>
                    </a:cubicBezTo>
                    <a:lnTo>
                      <a:pt x="21" y="24"/>
                    </a:lnTo>
                    <a:close/>
                    <a:moveTo>
                      <a:pt x="22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lose/>
                    <a:moveTo>
                      <a:pt x="22" y="23"/>
                    </a:move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lnTo>
                      <a:pt x="22" y="23"/>
                    </a:lnTo>
                    <a:close/>
                    <a:moveTo>
                      <a:pt x="22" y="23"/>
                    </a:move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lose/>
                    <a:moveTo>
                      <a:pt x="22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lose/>
                    <a:moveTo>
                      <a:pt x="22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lose/>
                    <a:moveTo>
                      <a:pt x="22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3" y="24"/>
                      <a:pt x="22" y="24"/>
                    </a:cubicBezTo>
                    <a:close/>
                    <a:moveTo>
                      <a:pt x="22" y="22"/>
                    </a:moveTo>
                    <a:cubicBezTo>
                      <a:pt x="22" y="22"/>
                      <a:pt x="22" y="22"/>
                      <a:pt x="22" y="22"/>
                    </a:cubicBezTo>
                    <a:cubicBezTo>
                      <a:pt x="23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2" y="22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2" y="20"/>
                      <a:pt x="22" y="20"/>
                    </a:cubicBezTo>
                    <a:cubicBezTo>
                      <a:pt x="22" y="20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2" y="19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  <a:moveTo>
                      <a:pt x="23" y="23"/>
                    </a:moveTo>
                    <a:cubicBezTo>
                      <a:pt x="23" y="23"/>
                      <a:pt x="23" y="22"/>
                      <a:pt x="22" y="22"/>
                    </a:cubicBezTo>
                    <a:cubicBezTo>
                      <a:pt x="22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3"/>
                    </a:cubicBezTo>
                    <a:cubicBezTo>
                      <a:pt x="23" y="23"/>
                      <a:pt x="23" y="23"/>
                      <a:pt x="23" y="23"/>
                    </a:cubicBezTo>
                    <a:close/>
                    <a:moveTo>
                      <a:pt x="23" y="22"/>
                    </a:move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3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3"/>
                      <a:pt x="23" y="22"/>
                      <a:pt x="23" y="22"/>
                    </a:cubicBezTo>
                    <a:close/>
                    <a:moveTo>
                      <a:pt x="27" y="24"/>
                    </a:moveTo>
                    <a:cubicBezTo>
                      <a:pt x="26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lose/>
                    <a:moveTo>
                      <a:pt x="27" y="24"/>
                    </a:move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lose/>
                    <a:moveTo>
                      <a:pt x="27" y="24"/>
                    </a:move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7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5" y="24"/>
                    </a:cubicBezTo>
                    <a:cubicBezTo>
                      <a:pt x="26" y="24"/>
                      <a:pt x="25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4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5" y="24"/>
                      <a:pt x="25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3"/>
                    </a:move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lose/>
                    <a:moveTo>
                      <a:pt x="26" y="23"/>
                    </a:move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6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lose/>
                    <a:moveTo>
                      <a:pt x="25" y="23"/>
                    </a:move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6" y="23"/>
                    </a:cubicBezTo>
                    <a:cubicBezTo>
                      <a:pt x="25" y="23"/>
                      <a:pt x="25" y="23"/>
                      <a:pt x="25" y="23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2"/>
                      <a:pt x="23" y="22"/>
                      <a:pt x="23" y="22"/>
                    </a:cubicBezTo>
                    <a:lnTo>
                      <a:pt x="24" y="22"/>
                    </a:ln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4" y="22"/>
                      <a:pt x="24" y="22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3" y="22"/>
                    </a:moveTo>
                    <a:cubicBezTo>
                      <a:pt x="23" y="22"/>
                      <a:pt x="23" y="23"/>
                      <a:pt x="23" y="23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3" y="24"/>
                    </a:move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3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3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5" y="24"/>
                      <a:pt x="25" y="24"/>
                      <a:pt x="26" y="24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5"/>
                      <a:pt x="27" y="25"/>
                      <a:pt x="27" y="25"/>
                    </a:cubicBezTo>
                    <a:cubicBezTo>
                      <a:pt x="26" y="24"/>
                      <a:pt x="25" y="24"/>
                      <a:pt x="24" y="24"/>
                    </a:cubicBezTo>
                    <a:close/>
                    <a:moveTo>
                      <a:pt x="27" y="25"/>
                    </a:move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5"/>
                      <a:pt x="27" y="25"/>
                      <a:pt x="27" y="25"/>
                    </a:cubicBezTo>
                    <a:close/>
                    <a:moveTo>
                      <a:pt x="27" y="24"/>
                    </a:move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8" y="24"/>
                      <a:pt x="28" y="24"/>
                      <a:pt x="27" y="24"/>
                    </a:cubicBezTo>
                    <a:close/>
                    <a:moveTo>
                      <a:pt x="29" y="24"/>
                    </a:moveTo>
                    <a:cubicBezTo>
                      <a:pt x="29" y="24"/>
                      <a:pt x="26" y="24"/>
                      <a:pt x="27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6" y="24"/>
                    </a:cubicBezTo>
                    <a:lnTo>
                      <a:pt x="29" y="24"/>
                    </a:lnTo>
                    <a:close/>
                    <a:moveTo>
                      <a:pt x="27" y="24"/>
                    </a:moveTo>
                    <a:cubicBezTo>
                      <a:pt x="27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7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2"/>
                    </a:moveTo>
                    <a:cubicBezTo>
                      <a:pt x="26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6" y="22"/>
                      <a:pt x="26" y="22"/>
                    </a:cubicBezTo>
                    <a:close/>
                    <a:moveTo>
                      <a:pt x="25" y="22"/>
                    </a:move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2"/>
                      <a:pt x="25" y="22"/>
                    </a:cubicBezTo>
                    <a:cubicBezTo>
                      <a:pt x="25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5" y="22"/>
                    </a:cubicBezTo>
                    <a:cubicBezTo>
                      <a:pt x="24" y="22"/>
                      <a:pt x="24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2" y="21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4" y="21"/>
                    </a:cubicBezTo>
                    <a:cubicBezTo>
                      <a:pt x="24" y="22"/>
                      <a:pt x="24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lose/>
                    <a:moveTo>
                      <a:pt x="23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3" y="21"/>
                      <a:pt x="23" y="21"/>
                      <a:pt x="23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5" y="21"/>
                    </a:cubicBezTo>
                    <a:cubicBezTo>
                      <a:pt x="25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5" y="21"/>
                      <a:pt x="25" y="21"/>
                      <a:pt x="25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19"/>
                      <a:pt x="23" y="19"/>
                      <a:pt x="23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2" y="19"/>
                      <a:pt x="22" y="18"/>
                      <a:pt x="22" y="18"/>
                    </a:cubicBezTo>
                    <a:cubicBezTo>
                      <a:pt x="21" y="17"/>
                      <a:pt x="22" y="18"/>
                      <a:pt x="23" y="20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19"/>
                    </a:cubicBezTo>
                    <a:close/>
                    <a:moveTo>
                      <a:pt x="22" y="21"/>
                    </a:move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2" y="21"/>
                    </a:cubicBezTo>
                    <a:close/>
                    <a:moveTo>
                      <a:pt x="22" y="21"/>
                    </a:move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1"/>
                      <a:pt x="21" y="21"/>
                      <a:pt x="21" y="21"/>
                    </a:cubicBezTo>
                    <a:cubicBezTo>
                      <a:pt x="21" y="21"/>
                      <a:pt x="22" y="21"/>
                      <a:pt x="22" y="21"/>
                    </a:cubicBezTo>
                    <a:close/>
                    <a:moveTo>
                      <a:pt x="20" y="21"/>
                    </a:moveTo>
                    <a:cubicBezTo>
                      <a:pt x="20" y="21"/>
                      <a:pt x="20" y="22"/>
                      <a:pt x="20" y="22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8" y="21"/>
                      <a:pt x="18" y="20"/>
                      <a:pt x="17" y="21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7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19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7" y="20"/>
                      <a:pt x="17" y="20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7" y="19"/>
                      <a:pt x="17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20" y="18"/>
                    </a:cubicBezTo>
                    <a:cubicBezTo>
                      <a:pt x="19" y="19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20" y="18"/>
                      <a:pt x="19" y="21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20" y="20"/>
                    </a:cubicBezTo>
                    <a:cubicBezTo>
                      <a:pt x="20" y="20"/>
                      <a:pt x="20" y="19"/>
                      <a:pt x="20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1"/>
                      <a:pt x="20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0" y="21"/>
                    </a:cubicBezTo>
                    <a:close/>
                    <a:moveTo>
                      <a:pt x="18" y="18"/>
                    </a:moveTo>
                    <a:cubicBezTo>
                      <a:pt x="19" y="18"/>
                      <a:pt x="19" y="18"/>
                      <a:pt x="18" y="18"/>
                    </a:cubicBezTo>
                    <a:cubicBezTo>
                      <a:pt x="19" y="18"/>
                      <a:pt x="19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8" y="18"/>
                      <a:pt x="18" y="18"/>
                    </a:cubicBezTo>
                    <a:cubicBezTo>
                      <a:pt x="18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20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20" y="18"/>
                      <a:pt x="19" y="18"/>
                    </a:cubicBezTo>
                    <a:close/>
                    <a:moveTo>
                      <a:pt x="20" y="18"/>
                    </a:moveTo>
                    <a:cubicBezTo>
                      <a:pt x="20" y="18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lose/>
                    <a:moveTo>
                      <a:pt x="20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8"/>
                    </a:cubicBezTo>
                    <a:cubicBezTo>
                      <a:pt x="20" y="19"/>
                      <a:pt x="20" y="19"/>
                      <a:pt x="21" y="19"/>
                    </a:cubicBezTo>
                    <a:close/>
                    <a:moveTo>
                      <a:pt x="20" y="18"/>
                    </a:moveTo>
                    <a:cubicBezTo>
                      <a:pt x="20" y="19"/>
                      <a:pt x="20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8"/>
                      <a:pt x="20" y="18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0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1" y="19"/>
                    </a:cubicBezTo>
                    <a:lnTo>
                      <a:pt x="20" y="18"/>
                    </a:lnTo>
                    <a:close/>
                    <a:moveTo>
                      <a:pt x="19" y="18"/>
                    </a:moveTo>
                    <a:cubicBezTo>
                      <a:pt x="20" y="17"/>
                      <a:pt x="20" y="17"/>
                      <a:pt x="20" y="17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8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6" y="19"/>
                      <a:pt x="18" y="18"/>
                      <a:pt x="16" y="18"/>
                    </a:cubicBezTo>
                    <a:cubicBezTo>
                      <a:pt x="18" y="18"/>
                      <a:pt x="16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6" y="18"/>
                      <a:pt x="17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7" y="18"/>
                      <a:pt x="18" y="18"/>
                      <a:pt x="17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7" y="18"/>
                      <a:pt x="18" y="18"/>
                    </a:cubicBezTo>
                    <a:cubicBezTo>
                      <a:pt x="17" y="18"/>
                      <a:pt x="17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7" y="18"/>
                      <a:pt x="17" y="18"/>
                      <a:pt x="17" y="19"/>
                    </a:cubicBezTo>
                    <a:cubicBezTo>
                      <a:pt x="16" y="19"/>
                      <a:pt x="17" y="18"/>
                      <a:pt x="18" y="18"/>
                    </a:cubicBezTo>
                    <a:cubicBezTo>
                      <a:pt x="16" y="19"/>
                      <a:pt x="17" y="18"/>
                      <a:pt x="16" y="19"/>
                    </a:cubicBezTo>
                    <a:cubicBezTo>
                      <a:pt x="16" y="19"/>
                      <a:pt x="17" y="19"/>
                      <a:pt x="17" y="19"/>
                    </a:cubicBezTo>
                    <a:cubicBezTo>
                      <a:pt x="17" y="19"/>
                      <a:pt x="19" y="18"/>
                      <a:pt x="17" y="19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9" y="18"/>
                    </a:cubicBezTo>
                    <a:cubicBezTo>
                      <a:pt x="18" y="18"/>
                      <a:pt x="18" y="19"/>
                      <a:pt x="18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6" y="19"/>
                      <a:pt x="16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9"/>
                      <a:pt x="15" y="18"/>
                      <a:pt x="15" y="18"/>
                    </a:cubicBezTo>
                    <a:cubicBezTo>
                      <a:pt x="16" y="18"/>
                      <a:pt x="16" y="18"/>
                      <a:pt x="16" y="19"/>
                    </a:cubicBezTo>
                    <a:cubicBezTo>
                      <a:pt x="18" y="18"/>
                      <a:pt x="15" y="19"/>
                      <a:pt x="18" y="18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6" y="24"/>
                      <a:pt x="16" y="24"/>
                    </a:cubicBezTo>
                    <a:cubicBezTo>
                      <a:pt x="16" y="24"/>
                      <a:pt x="15" y="24"/>
                      <a:pt x="15" y="23"/>
                    </a:cubicBezTo>
                    <a:cubicBezTo>
                      <a:pt x="16" y="23"/>
                      <a:pt x="16" y="24"/>
                      <a:pt x="17" y="24"/>
                    </a:cubicBezTo>
                    <a:close/>
                    <a:moveTo>
                      <a:pt x="15" y="26"/>
                    </a:moveTo>
                    <a:cubicBezTo>
                      <a:pt x="15" y="26"/>
                      <a:pt x="15" y="26"/>
                      <a:pt x="15" y="26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5" y="26"/>
                      <a:pt x="15" y="26"/>
                      <a:pt x="15" y="27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lose/>
                    <a:moveTo>
                      <a:pt x="15" y="26"/>
                    </a:moveTo>
                    <a:cubicBezTo>
                      <a:pt x="14" y="27"/>
                      <a:pt x="15" y="26"/>
                      <a:pt x="14" y="27"/>
                    </a:cubicBezTo>
                    <a:cubicBezTo>
                      <a:pt x="14" y="27"/>
                      <a:pt x="14" y="27"/>
                      <a:pt x="14" y="26"/>
                    </a:cubicBezTo>
                    <a:cubicBezTo>
                      <a:pt x="14" y="26"/>
                      <a:pt x="15" y="26"/>
                      <a:pt x="15" y="26"/>
                    </a:cubicBezTo>
                    <a:close/>
                    <a:moveTo>
                      <a:pt x="15" y="29"/>
                    </a:moveTo>
                    <a:cubicBezTo>
                      <a:pt x="14" y="30"/>
                      <a:pt x="14" y="30"/>
                      <a:pt x="14" y="29"/>
                    </a:cubicBezTo>
                    <a:cubicBezTo>
                      <a:pt x="14" y="29"/>
                      <a:pt x="14" y="29"/>
                      <a:pt x="15" y="29"/>
                    </a:cubicBezTo>
                    <a:close/>
                    <a:moveTo>
                      <a:pt x="13" y="28"/>
                    </a:moveTo>
                    <a:cubicBezTo>
                      <a:pt x="13" y="28"/>
                      <a:pt x="13" y="27"/>
                      <a:pt x="13" y="27"/>
                    </a:cubicBezTo>
                    <a:cubicBezTo>
                      <a:pt x="13" y="27"/>
                      <a:pt x="13" y="28"/>
                      <a:pt x="13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8"/>
                      <a:pt x="12" y="28"/>
                      <a:pt x="12" y="29"/>
                    </a:cubicBezTo>
                    <a:lnTo>
                      <a:pt x="13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16" name="Freeform 287"/>
              <p:cNvSpPr>
                <a:spLocks/>
              </p:cNvSpPr>
              <p:nvPr/>
            </p:nvSpPr>
            <p:spPr bwMode="auto">
              <a:xfrm>
                <a:off x="6199" y="2068"/>
                <a:ext cx="4" cy="7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2 h 3"/>
                  <a:gd name="T4" fmla="*/ 1 w 2"/>
                  <a:gd name="T5" fmla="*/ 3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17" name="Freeform 288"/>
              <p:cNvSpPr>
                <a:spLocks/>
              </p:cNvSpPr>
              <p:nvPr/>
            </p:nvSpPr>
            <p:spPr bwMode="auto">
              <a:xfrm>
                <a:off x="6763" y="1710"/>
                <a:ext cx="5" cy="4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2"/>
                      <a:pt x="1" y="2"/>
                      <a:pt x="2" y="2"/>
                    </a:cubicBezTo>
                    <a:cubicBezTo>
                      <a:pt x="0" y="0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18" name="Freeform 289"/>
              <p:cNvSpPr>
                <a:spLocks/>
              </p:cNvSpPr>
              <p:nvPr/>
            </p:nvSpPr>
            <p:spPr bwMode="auto">
              <a:xfrm>
                <a:off x="6182" y="19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19" name="Freeform 290"/>
              <p:cNvSpPr>
                <a:spLocks/>
              </p:cNvSpPr>
              <p:nvPr/>
            </p:nvSpPr>
            <p:spPr bwMode="auto">
              <a:xfrm>
                <a:off x="6917" y="1868"/>
                <a:ext cx="5" cy="5"/>
              </a:xfrm>
              <a:custGeom>
                <a:avLst/>
                <a:gdLst>
                  <a:gd name="T0" fmla="*/ 0 w 5"/>
                  <a:gd name="T1" fmla="*/ 3 h 5"/>
                  <a:gd name="T2" fmla="*/ 3 w 5"/>
                  <a:gd name="T3" fmla="*/ 5 h 5"/>
                  <a:gd name="T4" fmla="*/ 5 w 5"/>
                  <a:gd name="T5" fmla="*/ 0 h 5"/>
                  <a:gd name="T6" fmla="*/ 0 w 5"/>
                  <a:gd name="T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3"/>
                    </a:moveTo>
                    <a:lnTo>
                      <a:pt x="3" y="5"/>
                    </a:lnTo>
                    <a:lnTo>
                      <a:pt x="5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20" name="Freeform 291"/>
              <p:cNvSpPr>
                <a:spLocks/>
              </p:cNvSpPr>
              <p:nvPr/>
            </p:nvSpPr>
            <p:spPr bwMode="auto">
              <a:xfrm>
                <a:off x="6614" y="265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21" name="Freeform 292"/>
              <p:cNvSpPr>
                <a:spLocks/>
              </p:cNvSpPr>
              <p:nvPr/>
            </p:nvSpPr>
            <p:spPr bwMode="auto">
              <a:xfrm>
                <a:off x="6614" y="2670"/>
                <a:ext cx="4" cy="4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0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2"/>
                      <a:pt x="0" y="0"/>
                      <a:pt x="1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22" name="Freeform 293"/>
              <p:cNvSpPr>
                <a:spLocks/>
              </p:cNvSpPr>
              <p:nvPr/>
            </p:nvSpPr>
            <p:spPr bwMode="auto">
              <a:xfrm>
                <a:off x="6706" y="2454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23" name="Freeform 294"/>
              <p:cNvSpPr>
                <a:spLocks/>
              </p:cNvSpPr>
              <p:nvPr/>
            </p:nvSpPr>
            <p:spPr bwMode="auto">
              <a:xfrm>
                <a:off x="6818" y="2395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0"/>
                      <a:pt x="1" y="2"/>
                      <a:pt x="1" y="1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24" name="Freeform 295"/>
              <p:cNvSpPr>
                <a:spLocks/>
              </p:cNvSpPr>
              <p:nvPr/>
            </p:nvSpPr>
            <p:spPr bwMode="auto">
              <a:xfrm>
                <a:off x="6820" y="2326"/>
                <a:ext cx="5" cy="2"/>
              </a:xfrm>
              <a:custGeom>
                <a:avLst/>
                <a:gdLst>
                  <a:gd name="T0" fmla="*/ 5 w 5"/>
                  <a:gd name="T1" fmla="*/ 2 h 2"/>
                  <a:gd name="T2" fmla="*/ 5 w 5"/>
                  <a:gd name="T3" fmla="*/ 0 h 2"/>
                  <a:gd name="T4" fmla="*/ 0 w 5"/>
                  <a:gd name="T5" fmla="*/ 2 h 2"/>
                  <a:gd name="T6" fmla="*/ 5 w 5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5" y="2"/>
                    </a:moveTo>
                    <a:lnTo>
                      <a:pt x="5" y="0"/>
                    </a:lnTo>
                    <a:lnTo>
                      <a:pt x="0" y="2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25" name="Freeform 296"/>
              <p:cNvSpPr>
                <a:spLocks/>
              </p:cNvSpPr>
              <p:nvPr/>
            </p:nvSpPr>
            <p:spPr bwMode="auto">
              <a:xfrm>
                <a:off x="6196" y="1968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26" name="Oval 297"/>
              <p:cNvSpPr>
                <a:spLocks noChangeArrowheads="1"/>
              </p:cNvSpPr>
              <p:nvPr/>
            </p:nvSpPr>
            <p:spPr bwMode="auto">
              <a:xfrm>
                <a:off x="6187" y="1966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27" name="Oval 298"/>
              <p:cNvSpPr>
                <a:spLocks noChangeArrowheads="1"/>
              </p:cNvSpPr>
              <p:nvPr/>
            </p:nvSpPr>
            <p:spPr bwMode="auto">
              <a:xfrm>
                <a:off x="6189" y="1966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28" name="Freeform 299"/>
              <p:cNvSpPr>
                <a:spLocks/>
              </p:cNvSpPr>
              <p:nvPr/>
            </p:nvSpPr>
            <p:spPr bwMode="auto">
              <a:xfrm>
                <a:off x="6187" y="1966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0 w 1"/>
                  <a:gd name="T5" fmla="*/ 1 w 1"/>
                  <a:gd name="T6" fmla="*/ 1 w 1"/>
                  <a:gd name="T7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29" name="Oval 300"/>
              <p:cNvSpPr>
                <a:spLocks noChangeArrowheads="1"/>
              </p:cNvSpPr>
              <p:nvPr/>
            </p:nvSpPr>
            <p:spPr bwMode="auto">
              <a:xfrm>
                <a:off x="6192" y="1968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30" name="Freeform 301"/>
              <p:cNvSpPr>
                <a:spLocks/>
              </p:cNvSpPr>
              <p:nvPr/>
            </p:nvSpPr>
            <p:spPr bwMode="auto">
              <a:xfrm>
                <a:off x="6192" y="1966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1 h 1"/>
                  <a:gd name="T4" fmla="*/ 0 h 1"/>
                  <a:gd name="T5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31" name="Freeform 302"/>
              <p:cNvSpPr>
                <a:spLocks/>
              </p:cNvSpPr>
              <p:nvPr/>
            </p:nvSpPr>
            <p:spPr bwMode="auto">
              <a:xfrm>
                <a:off x="6192" y="1966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32" name="Oval 303"/>
              <p:cNvSpPr>
                <a:spLocks noChangeArrowheads="1"/>
              </p:cNvSpPr>
              <p:nvPr/>
            </p:nvSpPr>
            <p:spPr bwMode="auto">
              <a:xfrm>
                <a:off x="6182" y="1963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33" name="Freeform 304"/>
              <p:cNvSpPr>
                <a:spLocks/>
              </p:cNvSpPr>
              <p:nvPr/>
            </p:nvSpPr>
            <p:spPr bwMode="auto">
              <a:xfrm>
                <a:off x="6187" y="1963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34" name="Freeform 305"/>
              <p:cNvSpPr>
                <a:spLocks/>
              </p:cNvSpPr>
              <p:nvPr/>
            </p:nvSpPr>
            <p:spPr bwMode="auto">
              <a:xfrm>
                <a:off x="6187" y="196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35" name="Oval 306"/>
              <p:cNvSpPr>
                <a:spLocks noChangeArrowheads="1"/>
              </p:cNvSpPr>
              <p:nvPr/>
            </p:nvSpPr>
            <p:spPr bwMode="auto">
              <a:xfrm>
                <a:off x="6203" y="1970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36" name="Freeform 307"/>
              <p:cNvSpPr>
                <a:spLocks/>
              </p:cNvSpPr>
              <p:nvPr/>
            </p:nvSpPr>
            <p:spPr bwMode="auto">
              <a:xfrm>
                <a:off x="6611" y="2705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37" name="Freeform 308"/>
              <p:cNvSpPr>
                <a:spLocks/>
              </p:cNvSpPr>
              <p:nvPr/>
            </p:nvSpPr>
            <p:spPr bwMode="auto">
              <a:xfrm>
                <a:off x="6184" y="1961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38" name="Freeform 309"/>
              <p:cNvSpPr>
                <a:spLocks/>
              </p:cNvSpPr>
              <p:nvPr/>
            </p:nvSpPr>
            <p:spPr bwMode="auto">
              <a:xfrm>
                <a:off x="6187" y="1963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39" name="Freeform 310"/>
              <p:cNvSpPr>
                <a:spLocks/>
              </p:cNvSpPr>
              <p:nvPr/>
            </p:nvSpPr>
            <p:spPr bwMode="auto">
              <a:xfrm>
                <a:off x="6599" y="2719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40" name="Freeform 311"/>
              <p:cNvSpPr>
                <a:spLocks/>
              </p:cNvSpPr>
              <p:nvPr/>
            </p:nvSpPr>
            <p:spPr bwMode="auto">
              <a:xfrm>
                <a:off x="6441" y="2470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41" name="Freeform 312"/>
              <p:cNvSpPr>
                <a:spLocks/>
              </p:cNvSpPr>
              <p:nvPr/>
            </p:nvSpPr>
            <p:spPr bwMode="auto">
              <a:xfrm>
                <a:off x="6424" y="2470"/>
                <a:ext cx="9" cy="3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0 h 1"/>
                  <a:gd name="T4" fmla="*/ 4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2" y="0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42" name="Freeform 313"/>
              <p:cNvSpPr>
                <a:spLocks/>
              </p:cNvSpPr>
              <p:nvPr/>
            </p:nvSpPr>
            <p:spPr bwMode="auto">
              <a:xfrm>
                <a:off x="6452" y="2478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43" name="Freeform 314"/>
              <p:cNvSpPr>
                <a:spLocks/>
              </p:cNvSpPr>
              <p:nvPr/>
            </p:nvSpPr>
            <p:spPr bwMode="auto">
              <a:xfrm>
                <a:off x="6450" y="2470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1" y="2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44" name="Freeform 315"/>
              <p:cNvSpPr>
                <a:spLocks/>
              </p:cNvSpPr>
              <p:nvPr/>
            </p:nvSpPr>
            <p:spPr bwMode="auto">
              <a:xfrm>
                <a:off x="6450" y="2537"/>
                <a:ext cx="10" cy="2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4 w 4"/>
                  <a:gd name="T5" fmla="*/ 0 h 1"/>
                  <a:gd name="T6" fmla="*/ 3 w 4"/>
                  <a:gd name="T7" fmla="*/ 0 h 1"/>
                  <a:gd name="T8" fmla="*/ 2 w 4"/>
                  <a:gd name="T9" fmla="*/ 0 h 1"/>
                  <a:gd name="T10" fmla="*/ 0 w 4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1" y="1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2" y="0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45" name="Freeform 316"/>
              <p:cNvSpPr>
                <a:spLocks/>
              </p:cNvSpPr>
              <p:nvPr/>
            </p:nvSpPr>
            <p:spPr bwMode="auto">
              <a:xfrm>
                <a:off x="6455" y="2539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46" name="Freeform 317"/>
              <p:cNvSpPr>
                <a:spLocks/>
              </p:cNvSpPr>
              <p:nvPr/>
            </p:nvSpPr>
            <p:spPr bwMode="auto">
              <a:xfrm>
                <a:off x="6457" y="2537"/>
                <a:ext cx="5" cy="0"/>
              </a:xfrm>
              <a:custGeom>
                <a:avLst/>
                <a:gdLst>
                  <a:gd name="T0" fmla="*/ 1 w 2"/>
                  <a:gd name="T1" fmla="*/ 0 w 2"/>
                  <a:gd name="T2" fmla="*/ 1 w 2"/>
                  <a:gd name="T3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47" name="Freeform 318"/>
              <p:cNvSpPr>
                <a:spLocks/>
              </p:cNvSpPr>
              <p:nvPr/>
            </p:nvSpPr>
            <p:spPr bwMode="auto">
              <a:xfrm>
                <a:off x="6443" y="2470"/>
                <a:ext cx="2" cy="5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0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48" name="Freeform 319"/>
              <p:cNvSpPr>
                <a:spLocks/>
              </p:cNvSpPr>
              <p:nvPr/>
            </p:nvSpPr>
            <p:spPr bwMode="auto">
              <a:xfrm>
                <a:off x="6334" y="3127"/>
                <a:ext cx="7" cy="5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1"/>
                      <a:pt x="2" y="1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49" name="Freeform 320"/>
              <p:cNvSpPr>
                <a:spLocks/>
              </p:cNvSpPr>
              <p:nvPr/>
            </p:nvSpPr>
            <p:spPr bwMode="auto">
              <a:xfrm>
                <a:off x="6336" y="3125"/>
                <a:ext cx="3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2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50" name="Freeform 321"/>
              <p:cNvSpPr>
                <a:spLocks/>
              </p:cNvSpPr>
              <p:nvPr/>
            </p:nvSpPr>
            <p:spPr bwMode="auto">
              <a:xfrm>
                <a:off x="6521" y="3089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51" name="Freeform 322"/>
              <p:cNvSpPr>
                <a:spLocks/>
              </p:cNvSpPr>
              <p:nvPr/>
            </p:nvSpPr>
            <p:spPr bwMode="auto">
              <a:xfrm>
                <a:off x="6645" y="3053"/>
                <a:ext cx="2" cy="5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5 h 5"/>
                  <a:gd name="T4" fmla="*/ 0 w 2"/>
                  <a:gd name="T5" fmla="*/ 0 h 5"/>
                  <a:gd name="T6" fmla="*/ 2 w 2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lnTo>
                      <a:pt x="2" y="5"/>
                    </a:lnTo>
                    <a:lnTo>
                      <a:pt x="0" y="0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52" name="Freeform 323"/>
              <p:cNvSpPr>
                <a:spLocks/>
              </p:cNvSpPr>
              <p:nvPr/>
            </p:nvSpPr>
            <p:spPr bwMode="auto">
              <a:xfrm>
                <a:off x="6604" y="3080"/>
                <a:ext cx="3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1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0"/>
                      <a:pt x="0" y="2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53" name="Freeform 324"/>
              <p:cNvSpPr>
                <a:spLocks/>
              </p:cNvSpPr>
              <p:nvPr/>
            </p:nvSpPr>
            <p:spPr bwMode="auto">
              <a:xfrm>
                <a:off x="6602" y="2731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54" name="Freeform 325"/>
              <p:cNvSpPr>
                <a:spLocks/>
              </p:cNvSpPr>
              <p:nvPr/>
            </p:nvSpPr>
            <p:spPr bwMode="auto">
              <a:xfrm>
                <a:off x="6469" y="313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55" name="Freeform 326"/>
              <p:cNvSpPr>
                <a:spLocks/>
              </p:cNvSpPr>
              <p:nvPr/>
            </p:nvSpPr>
            <p:spPr bwMode="auto">
              <a:xfrm>
                <a:off x="6265" y="2238"/>
                <a:ext cx="10" cy="19"/>
              </a:xfrm>
              <a:custGeom>
                <a:avLst/>
                <a:gdLst>
                  <a:gd name="T0" fmla="*/ 4 w 4"/>
                  <a:gd name="T1" fmla="*/ 0 h 8"/>
                  <a:gd name="T2" fmla="*/ 0 w 4"/>
                  <a:gd name="T3" fmla="*/ 6 h 8"/>
                  <a:gd name="T4" fmla="*/ 4 w 4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cubicBezTo>
                      <a:pt x="2" y="1"/>
                      <a:pt x="1" y="5"/>
                      <a:pt x="0" y="6"/>
                    </a:cubicBezTo>
                    <a:cubicBezTo>
                      <a:pt x="1" y="8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56" name="Freeform 327"/>
              <p:cNvSpPr>
                <a:spLocks/>
              </p:cNvSpPr>
              <p:nvPr/>
            </p:nvSpPr>
            <p:spPr bwMode="auto">
              <a:xfrm>
                <a:off x="6455" y="2537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57" name="Freeform 328"/>
              <p:cNvSpPr>
                <a:spLocks/>
              </p:cNvSpPr>
              <p:nvPr/>
            </p:nvSpPr>
            <p:spPr bwMode="auto">
              <a:xfrm>
                <a:off x="6597" y="2734"/>
                <a:ext cx="5" cy="2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0 h 1"/>
                  <a:gd name="T4" fmla="*/ 1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58" name="Freeform 329"/>
              <p:cNvSpPr>
                <a:spLocks/>
              </p:cNvSpPr>
              <p:nvPr/>
            </p:nvSpPr>
            <p:spPr bwMode="auto">
              <a:xfrm>
                <a:off x="6607" y="2703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59" name="Freeform 330"/>
              <p:cNvSpPr>
                <a:spLocks/>
              </p:cNvSpPr>
              <p:nvPr/>
            </p:nvSpPr>
            <p:spPr bwMode="auto">
              <a:xfrm>
                <a:off x="6597" y="2726"/>
                <a:ext cx="12" cy="5"/>
              </a:xfrm>
              <a:custGeom>
                <a:avLst/>
                <a:gdLst>
                  <a:gd name="T0" fmla="*/ 5 w 5"/>
                  <a:gd name="T1" fmla="*/ 1 h 2"/>
                  <a:gd name="T2" fmla="*/ 1 w 5"/>
                  <a:gd name="T3" fmla="*/ 2 h 2"/>
                  <a:gd name="T4" fmla="*/ 0 w 5"/>
                  <a:gd name="T5" fmla="*/ 2 h 2"/>
                  <a:gd name="T6" fmla="*/ 2 w 5"/>
                  <a:gd name="T7" fmla="*/ 2 h 2"/>
                  <a:gd name="T8" fmla="*/ 3 w 5"/>
                  <a:gd name="T9" fmla="*/ 1 h 2"/>
                  <a:gd name="T10" fmla="*/ 5 w 5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5" y="1"/>
                    </a:moveTo>
                    <a:cubicBezTo>
                      <a:pt x="4" y="0"/>
                      <a:pt x="2" y="1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4" y="2"/>
                      <a:pt x="3" y="1"/>
                    </a:cubicBezTo>
                    <a:cubicBezTo>
                      <a:pt x="4" y="1"/>
                      <a:pt x="5" y="1"/>
                      <a:pt x="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60" name="Freeform 331"/>
              <p:cNvSpPr>
                <a:spLocks/>
              </p:cNvSpPr>
              <p:nvPr/>
            </p:nvSpPr>
            <p:spPr bwMode="auto">
              <a:xfrm>
                <a:off x="6452" y="2700"/>
                <a:ext cx="5" cy="0"/>
              </a:xfrm>
              <a:custGeom>
                <a:avLst/>
                <a:gdLst>
                  <a:gd name="T0" fmla="*/ 0 w 2"/>
                  <a:gd name="T1" fmla="*/ 1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61" name="Freeform 332"/>
              <p:cNvSpPr>
                <a:spLocks/>
              </p:cNvSpPr>
              <p:nvPr/>
            </p:nvSpPr>
            <p:spPr bwMode="auto">
              <a:xfrm>
                <a:off x="6445" y="2556"/>
                <a:ext cx="5" cy="0"/>
              </a:xfrm>
              <a:custGeom>
                <a:avLst/>
                <a:gdLst>
                  <a:gd name="T0" fmla="*/ 1 w 2"/>
                  <a:gd name="T1" fmla="*/ 1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2" y="0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62" name="Freeform 333"/>
              <p:cNvSpPr>
                <a:spLocks/>
              </p:cNvSpPr>
              <p:nvPr/>
            </p:nvSpPr>
            <p:spPr bwMode="auto">
              <a:xfrm>
                <a:off x="6448" y="2546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63" name="Freeform 334"/>
              <p:cNvSpPr>
                <a:spLocks/>
              </p:cNvSpPr>
              <p:nvPr/>
            </p:nvSpPr>
            <p:spPr bwMode="auto">
              <a:xfrm>
                <a:off x="6469" y="2719"/>
                <a:ext cx="5" cy="3"/>
              </a:xfrm>
              <a:custGeom>
                <a:avLst/>
                <a:gdLst>
                  <a:gd name="T0" fmla="*/ 0 w 5"/>
                  <a:gd name="T1" fmla="*/ 3 h 3"/>
                  <a:gd name="T2" fmla="*/ 0 w 5"/>
                  <a:gd name="T3" fmla="*/ 3 h 3"/>
                  <a:gd name="T4" fmla="*/ 5 w 5"/>
                  <a:gd name="T5" fmla="*/ 0 h 3"/>
                  <a:gd name="T6" fmla="*/ 0 w 5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lnTo>
                      <a:pt x="0" y="3"/>
                    </a:lnTo>
                    <a:lnTo>
                      <a:pt x="5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64" name="Freeform 335"/>
              <p:cNvSpPr>
                <a:spLocks/>
              </p:cNvSpPr>
              <p:nvPr/>
            </p:nvSpPr>
            <p:spPr bwMode="auto">
              <a:xfrm>
                <a:off x="6452" y="2546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65" name="Rectangle 336"/>
              <p:cNvSpPr>
                <a:spLocks noChangeArrowheads="1"/>
              </p:cNvSpPr>
              <p:nvPr/>
            </p:nvSpPr>
            <p:spPr bwMode="auto">
              <a:xfrm>
                <a:off x="6452" y="2655"/>
                <a:ext cx="3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66" name="Freeform 337"/>
              <p:cNvSpPr>
                <a:spLocks/>
              </p:cNvSpPr>
              <p:nvPr/>
            </p:nvSpPr>
            <p:spPr bwMode="auto">
              <a:xfrm>
                <a:off x="6448" y="2560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2" y="0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67" name="Freeform 338"/>
              <p:cNvSpPr>
                <a:spLocks/>
              </p:cNvSpPr>
              <p:nvPr/>
            </p:nvSpPr>
            <p:spPr bwMode="auto">
              <a:xfrm>
                <a:off x="6192" y="197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68" name="Freeform 339"/>
              <p:cNvSpPr>
                <a:spLocks/>
              </p:cNvSpPr>
              <p:nvPr/>
            </p:nvSpPr>
            <p:spPr bwMode="auto">
              <a:xfrm>
                <a:off x="6531" y="24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69" name="Freeform 340"/>
              <p:cNvSpPr>
                <a:spLocks/>
              </p:cNvSpPr>
              <p:nvPr/>
            </p:nvSpPr>
            <p:spPr bwMode="auto">
              <a:xfrm>
                <a:off x="6388" y="3264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70" name="Freeform 341"/>
              <p:cNvSpPr>
                <a:spLocks/>
              </p:cNvSpPr>
              <p:nvPr/>
            </p:nvSpPr>
            <p:spPr bwMode="auto">
              <a:xfrm>
                <a:off x="6353" y="3094"/>
                <a:ext cx="446" cy="187"/>
              </a:xfrm>
              <a:custGeom>
                <a:avLst/>
                <a:gdLst>
                  <a:gd name="T0" fmla="*/ 154 w 188"/>
                  <a:gd name="T1" fmla="*/ 20 h 79"/>
                  <a:gd name="T2" fmla="*/ 145 w 188"/>
                  <a:gd name="T3" fmla="*/ 25 h 79"/>
                  <a:gd name="T4" fmla="*/ 108 w 188"/>
                  <a:gd name="T5" fmla="*/ 47 h 79"/>
                  <a:gd name="T6" fmla="*/ 94 w 188"/>
                  <a:gd name="T7" fmla="*/ 49 h 79"/>
                  <a:gd name="T8" fmla="*/ 84 w 188"/>
                  <a:gd name="T9" fmla="*/ 48 h 79"/>
                  <a:gd name="T10" fmla="*/ 64 w 188"/>
                  <a:gd name="T11" fmla="*/ 52 h 79"/>
                  <a:gd name="T12" fmla="*/ 52 w 188"/>
                  <a:gd name="T13" fmla="*/ 54 h 79"/>
                  <a:gd name="T14" fmla="*/ 33 w 188"/>
                  <a:gd name="T15" fmla="*/ 56 h 79"/>
                  <a:gd name="T16" fmla="*/ 23 w 188"/>
                  <a:gd name="T17" fmla="*/ 60 h 79"/>
                  <a:gd name="T18" fmla="*/ 12 w 188"/>
                  <a:gd name="T19" fmla="*/ 55 h 79"/>
                  <a:gd name="T20" fmla="*/ 5 w 188"/>
                  <a:gd name="T21" fmla="*/ 55 h 79"/>
                  <a:gd name="T22" fmla="*/ 5 w 188"/>
                  <a:gd name="T23" fmla="*/ 53 h 79"/>
                  <a:gd name="T24" fmla="*/ 4 w 188"/>
                  <a:gd name="T25" fmla="*/ 51 h 79"/>
                  <a:gd name="T26" fmla="*/ 3 w 188"/>
                  <a:gd name="T27" fmla="*/ 53 h 79"/>
                  <a:gd name="T28" fmla="*/ 3 w 188"/>
                  <a:gd name="T29" fmla="*/ 56 h 79"/>
                  <a:gd name="T30" fmla="*/ 0 w 188"/>
                  <a:gd name="T31" fmla="*/ 58 h 79"/>
                  <a:gd name="T32" fmla="*/ 2 w 188"/>
                  <a:gd name="T33" fmla="*/ 61 h 79"/>
                  <a:gd name="T34" fmla="*/ 13 w 188"/>
                  <a:gd name="T35" fmla="*/ 66 h 79"/>
                  <a:gd name="T36" fmla="*/ 15 w 188"/>
                  <a:gd name="T37" fmla="*/ 70 h 79"/>
                  <a:gd name="T38" fmla="*/ 16 w 188"/>
                  <a:gd name="T39" fmla="*/ 72 h 79"/>
                  <a:gd name="T40" fmla="*/ 18 w 188"/>
                  <a:gd name="T41" fmla="*/ 76 h 79"/>
                  <a:gd name="T42" fmla="*/ 21 w 188"/>
                  <a:gd name="T43" fmla="*/ 71 h 79"/>
                  <a:gd name="T44" fmla="*/ 26 w 188"/>
                  <a:gd name="T45" fmla="*/ 67 h 79"/>
                  <a:gd name="T46" fmla="*/ 27 w 188"/>
                  <a:gd name="T47" fmla="*/ 76 h 79"/>
                  <a:gd name="T48" fmla="*/ 30 w 188"/>
                  <a:gd name="T49" fmla="*/ 74 h 79"/>
                  <a:gd name="T50" fmla="*/ 31 w 188"/>
                  <a:gd name="T51" fmla="*/ 78 h 79"/>
                  <a:gd name="T52" fmla="*/ 35 w 188"/>
                  <a:gd name="T53" fmla="*/ 74 h 79"/>
                  <a:gd name="T54" fmla="*/ 38 w 188"/>
                  <a:gd name="T55" fmla="*/ 73 h 79"/>
                  <a:gd name="T56" fmla="*/ 42 w 188"/>
                  <a:gd name="T57" fmla="*/ 64 h 79"/>
                  <a:gd name="T58" fmla="*/ 43 w 188"/>
                  <a:gd name="T59" fmla="*/ 76 h 79"/>
                  <a:gd name="T60" fmla="*/ 51 w 188"/>
                  <a:gd name="T61" fmla="*/ 72 h 79"/>
                  <a:gd name="T62" fmla="*/ 57 w 188"/>
                  <a:gd name="T63" fmla="*/ 72 h 79"/>
                  <a:gd name="T64" fmla="*/ 61 w 188"/>
                  <a:gd name="T65" fmla="*/ 70 h 79"/>
                  <a:gd name="T66" fmla="*/ 70 w 188"/>
                  <a:gd name="T67" fmla="*/ 68 h 79"/>
                  <a:gd name="T68" fmla="*/ 75 w 188"/>
                  <a:gd name="T69" fmla="*/ 71 h 79"/>
                  <a:gd name="T70" fmla="*/ 77 w 188"/>
                  <a:gd name="T71" fmla="*/ 68 h 79"/>
                  <a:gd name="T72" fmla="*/ 80 w 188"/>
                  <a:gd name="T73" fmla="*/ 68 h 79"/>
                  <a:gd name="T74" fmla="*/ 81 w 188"/>
                  <a:gd name="T75" fmla="*/ 66 h 79"/>
                  <a:gd name="T76" fmla="*/ 86 w 188"/>
                  <a:gd name="T77" fmla="*/ 67 h 79"/>
                  <a:gd name="T78" fmla="*/ 92 w 188"/>
                  <a:gd name="T79" fmla="*/ 65 h 79"/>
                  <a:gd name="T80" fmla="*/ 98 w 188"/>
                  <a:gd name="T81" fmla="*/ 64 h 79"/>
                  <a:gd name="T82" fmla="*/ 104 w 188"/>
                  <a:gd name="T83" fmla="*/ 60 h 79"/>
                  <a:gd name="T84" fmla="*/ 107 w 188"/>
                  <a:gd name="T85" fmla="*/ 62 h 79"/>
                  <a:gd name="T86" fmla="*/ 108 w 188"/>
                  <a:gd name="T87" fmla="*/ 62 h 79"/>
                  <a:gd name="T88" fmla="*/ 114 w 188"/>
                  <a:gd name="T89" fmla="*/ 59 h 79"/>
                  <a:gd name="T90" fmla="*/ 119 w 188"/>
                  <a:gd name="T91" fmla="*/ 59 h 79"/>
                  <a:gd name="T92" fmla="*/ 122 w 188"/>
                  <a:gd name="T93" fmla="*/ 52 h 79"/>
                  <a:gd name="T94" fmla="*/ 126 w 188"/>
                  <a:gd name="T95" fmla="*/ 52 h 79"/>
                  <a:gd name="T96" fmla="*/ 132 w 188"/>
                  <a:gd name="T97" fmla="*/ 50 h 79"/>
                  <a:gd name="T98" fmla="*/ 139 w 188"/>
                  <a:gd name="T99" fmla="*/ 45 h 79"/>
                  <a:gd name="T100" fmla="*/ 143 w 188"/>
                  <a:gd name="T101" fmla="*/ 43 h 79"/>
                  <a:gd name="T102" fmla="*/ 156 w 188"/>
                  <a:gd name="T103" fmla="*/ 39 h 79"/>
                  <a:gd name="T104" fmla="*/ 160 w 188"/>
                  <a:gd name="T105" fmla="*/ 37 h 79"/>
                  <a:gd name="T106" fmla="*/ 167 w 188"/>
                  <a:gd name="T107" fmla="*/ 26 h 79"/>
                  <a:gd name="T108" fmla="*/ 172 w 188"/>
                  <a:gd name="T109" fmla="*/ 21 h 79"/>
                  <a:gd name="T110" fmla="*/ 180 w 188"/>
                  <a:gd name="T111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8" h="79">
                    <a:moveTo>
                      <a:pt x="180" y="0"/>
                    </a:moveTo>
                    <a:cubicBezTo>
                      <a:pt x="179" y="5"/>
                      <a:pt x="175" y="6"/>
                      <a:pt x="171" y="7"/>
                    </a:cubicBezTo>
                    <a:cubicBezTo>
                      <a:pt x="170" y="8"/>
                      <a:pt x="169" y="10"/>
                      <a:pt x="168" y="10"/>
                    </a:cubicBezTo>
                    <a:cubicBezTo>
                      <a:pt x="164" y="15"/>
                      <a:pt x="157" y="14"/>
                      <a:pt x="154" y="19"/>
                    </a:cubicBezTo>
                    <a:cubicBezTo>
                      <a:pt x="155" y="19"/>
                      <a:pt x="155" y="20"/>
                      <a:pt x="155" y="21"/>
                    </a:cubicBezTo>
                    <a:cubicBezTo>
                      <a:pt x="154" y="20"/>
                      <a:pt x="154" y="20"/>
                      <a:pt x="154" y="20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4" y="20"/>
                      <a:pt x="154" y="20"/>
                    </a:cubicBezTo>
                    <a:cubicBezTo>
                      <a:pt x="152" y="21"/>
                      <a:pt x="151" y="23"/>
                      <a:pt x="149" y="23"/>
                    </a:cubicBezTo>
                    <a:cubicBezTo>
                      <a:pt x="149" y="25"/>
                      <a:pt x="148" y="24"/>
                      <a:pt x="149" y="26"/>
                    </a:cubicBezTo>
                    <a:cubicBezTo>
                      <a:pt x="148" y="25"/>
                      <a:pt x="148" y="25"/>
                      <a:pt x="148" y="25"/>
                    </a:cubicBezTo>
                    <a:cubicBezTo>
                      <a:pt x="147" y="27"/>
                      <a:pt x="147" y="27"/>
                      <a:pt x="145" y="25"/>
                    </a:cubicBezTo>
                    <a:cubicBezTo>
                      <a:pt x="139" y="27"/>
                      <a:pt x="134" y="30"/>
                      <a:pt x="128" y="32"/>
                    </a:cubicBezTo>
                    <a:cubicBezTo>
                      <a:pt x="123" y="34"/>
                      <a:pt x="118" y="39"/>
                      <a:pt x="112" y="41"/>
                    </a:cubicBezTo>
                    <a:cubicBezTo>
                      <a:pt x="112" y="45"/>
                      <a:pt x="111" y="43"/>
                      <a:pt x="110" y="47"/>
                    </a:cubicBezTo>
                    <a:cubicBezTo>
                      <a:pt x="110" y="46"/>
                      <a:pt x="110" y="46"/>
                      <a:pt x="110" y="46"/>
                    </a:cubicBezTo>
                    <a:cubicBezTo>
                      <a:pt x="110" y="47"/>
                      <a:pt x="109" y="46"/>
                      <a:pt x="107" y="45"/>
                    </a:cubicBezTo>
                    <a:cubicBezTo>
                      <a:pt x="108" y="46"/>
                      <a:pt x="107" y="45"/>
                      <a:pt x="108" y="47"/>
                    </a:cubicBezTo>
                    <a:cubicBezTo>
                      <a:pt x="108" y="49"/>
                      <a:pt x="106" y="45"/>
                      <a:pt x="106" y="46"/>
                    </a:cubicBezTo>
                    <a:cubicBezTo>
                      <a:pt x="105" y="45"/>
                      <a:pt x="106" y="47"/>
                      <a:pt x="106" y="46"/>
                    </a:cubicBezTo>
                    <a:cubicBezTo>
                      <a:pt x="105" y="49"/>
                      <a:pt x="106" y="45"/>
                      <a:pt x="103" y="44"/>
                    </a:cubicBezTo>
                    <a:cubicBezTo>
                      <a:pt x="101" y="45"/>
                      <a:pt x="98" y="48"/>
                      <a:pt x="95" y="47"/>
                    </a:cubicBezTo>
                    <a:cubicBezTo>
                      <a:pt x="95" y="47"/>
                      <a:pt x="96" y="49"/>
                      <a:pt x="96" y="49"/>
                    </a:cubicBezTo>
                    <a:cubicBezTo>
                      <a:pt x="95" y="46"/>
                      <a:pt x="95" y="50"/>
                      <a:pt x="94" y="49"/>
                    </a:cubicBezTo>
                    <a:cubicBezTo>
                      <a:pt x="94" y="48"/>
                      <a:pt x="94" y="48"/>
                      <a:pt x="94" y="48"/>
                    </a:cubicBezTo>
                    <a:cubicBezTo>
                      <a:pt x="93" y="47"/>
                      <a:pt x="92" y="49"/>
                      <a:pt x="91" y="48"/>
                    </a:cubicBezTo>
                    <a:cubicBezTo>
                      <a:pt x="90" y="49"/>
                      <a:pt x="88" y="47"/>
                      <a:pt x="88" y="49"/>
                    </a:cubicBezTo>
                    <a:cubicBezTo>
                      <a:pt x="88" y="47"/>
                      <a:pt x="87" y="48"/>
                      <a:pt x="87" y="47"/>
                    </a:cubicBezTo>
                    <a:cubicBezTo>
                      <a:pt x="87" y="51"/>
                      <a:pt x="84" y="46"/>
                      <a:pt x="84" y="49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1" y="49"/>
                      <a:pt x="77" y="49"/>
                      <a:pt x="74" y="51"/>
                    </a:cubicBezTo>
                    <a:cubicBezTo>
                      <a:pt x="73" y="52"/>
                      <a:pt x="70" y="48"/>
                      <a:pt x="69" y="50"/>
                    </a:cubicBezTo>
                    <a:cubicBezTo>
                      <a:pt x="68" y="52"/>
                      <a:pt x="68" y="52"/>
                      <a:pt x="68" y="52"/>
                    </a:cubicBezTo>
                    <a:cubicBezTo>
                      <a:pt x="68" y="52"/>
                      <a:pt x="68" y="51"/>
                      <a:pt x="68" y="51"/>
                    </a:cubicBezTo>
                    <a:cubicBezTo>
                      <a:pt x="67" y="52"/>
                      <a:pt x="66" y="51"/>
                      <a:pt x="65" y="51"/>
                    </a:cubicBezTo>
                    <a:cubicBezTo>
                      <a:pt x="65" y="51"/>
                      <a:pt x="64" y="52"/>
                      <a:pt x="64" y="52"/>
                    </a:cubicBezTo>
                    <a:cubicBezTo>
                      <a:pt x="63" y="50"/>
                      <a:pt x="61" y="54"/>
                      <a:pt x="60" y="52"/>
                    </a:cubicBezTo>
                    <a:cubicBezTo>
                      <a:pt x="61" y="55"/>
                      <a:pt x="59" y="54"/>
                      <a:pt x="59" y="55"/>
                    </a:cubicBezTo>
                    <a:cubicBezTo>
                      <a:pt x="58" y="55"/>
                      <a:pt x="58" y="54"/>
                      <a:pt x="58" y="53"/>
                    </a:cubicBezTo>
                    <a:cubicBezTo>
                      <a:pt x="57" y="53"/>
                      <a:pt x="57" y="54"/>
                      <a:pt x="56" y="53"/>
                    </a:cubicBezTo>
                    <a:cubicBezTo>
                      <a:pt x="55" y="53"/>
                      <a:pt x="55" y="55"/>
                      <a:pt x="54" y="55"/>
                    </a:cubicBezTo>
                    <a:cubicBezTo>
                      <a:pt x="54" y="52"/>
                      <a:pt x="53" y="54"/>
                      <a:pt x="52" y="54"/>
                    </a:cubicBezTo>
                    <a:cubicBezTo>
                      <a:pt x="52" y="56"/>
                      <a:pt x="52" y="57"/>
                      <a:pt x="51" y="56"/>
                    </a:cubicBezTo>
                    <a:cubicBezTo>
                      <a:pt x="51" y="54"/>
                      <a:pt x="51" y="54"/>
                      <a:pt x="51" y="54"/>
                    </a:cubicBezTo>
                    <a:cubicBezTo>
                      <a:pt x="49" y="56"/>
                      <a:pt x="46" y="53"/>
                      <a:pt x="43" y="56"/>
                    </a:cubicBezTo>
                    <a:cubicBezTo>
                      <a:pt x="43" y="54"/>
                      <a:pt x="43" y="54"/>
                      <a:pt x="43" y="54"/>
                    </a:cubicBezTo>
                    <a:cubicBezTo>
                      <a:pt x="41" y="56"/>
                      <a:pt x="38" y="54"/>
                      <a:pt x="36" y="57"/>
                    </a:cubicBezTo>
                    <a:cubicBezTo>
                      <a:pt x="35" y="56"/>
                      <a:pt x="34" y="56"/>
                      <a:pt x="33" y="56"/>
                    </a:cubicBezTo>
                    <a:cubicBezTo>
                      <a:pt x="32" y="57"/>
                      <a:pt x="32" y="57"/>
                      <a:pt x="31" y="59"/>
                    </a:cubicBezTo>
                    <a:cubicBezTo>
                      <a:pt x="31" y="59"/>
                      <a:pt x="31" y="58"/>
                      <a:pt x="31" y="57"/>
                    </a:cubicBezTo>
                    <a:cubicBezTo>
                      <a:pt x="30" y="57"/>
                      <a:pt x="29" y="54"/>
                      <a:pt x="28" y="57"/>
                    </a:cubicBezTo>
                    <a:cubicBezTo>
                      <a:pt x="28" y="55"/>
                      <a:pt x="28" y="55"/>
                      <a:pt x="28" y="55"/>
                    </a:cubicBezTo>
                    <a:cubicBezTo>
                      <a:pt x="27" y="57"/>
                      <a:pt x="25" y="58"/>
                      <a:pt x="25" y="57"/>
                    </a:cubicBezTo>
                    <a:cubicBezTo>
                      <a:pt x="24" y="58"/>
                      <a:pt x="23" y="58"/>
                      <a:pt x="23" y="60"/>
                    </a:cubicBezTo>
                    <a:cubicBezTo>
                      <a:pt x="23" y="60"/>
                      <a:pt x="23" y="57"/>
                      <a:pt x="23" y="59"/>
                    </a:cubicBezTo>
                    <a:cubicBezTo>
                      <a:pt x="23" y="57"/>
                      <a:pt x="23" y="57"/>
                      <a:pt x="23" y="57"/>
                    </a:cubicBezTo>
                    <a:cubicBezTo>
                      <a:pt x="21" y="56"/>
                      <a:pt x="19" y="56"/>
                      <a:pt x="17" y="57"/>
                    </a:cubicBezTo>
                    <a:cubicBezTo>
                      <a:pt x="17" y="55"/>
                      <a:pt x="15" y="57"/>
                      <a:pt x="14" y="55"/>
                    </a:cubicBezTo>
                    <a:cubicBezTo>
                      <a:pt x="13" y="56"/>
                      <a:pt x="13" y="54"/>
                      <a:pt x="11" y="56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1" y="54"/>
                      <a:pt x="10" y="54"/>
                      <a:pt x="9" y="53"/>
                    </a:cubicBezTo>
                    <a:cubicBezTo>
                      <a:pt x="9" y="52"/>
                      <a:pt x="8" y="54"/>
                      <a:pt x="7" y="54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8" y="53"/>
                      <a:pt x="7" y="54"/>
                      <a:pt x="6" y="55"/>
                    </a:cubicBezTo>
                    <a:cubicBezTo>
                      <a:pt x="6" y="54"/>
                      <a:pt x="6" y="54"/>
                      <a:pt x="6" y="54"/>
                    </a:cubicBezTo>
                    <a:cubicBezTo>
                      <a:pt x="5" y="55"/>
                      <a:pt x="5" y="55"/>
                      <a:pt x="5" y="55"/>
                    </a:cubicBezTo>
                    <a:cubicBezTo>
                      <a:pt x="5" y="55"/>
                      <a:pt x="5" y="56"/>
                      <a:pt x="5" y="56"/>
                    </a:cubicBezTo>
                    <a:cubicBezTo>
                      <a:pt x="5" y="55"/>
                      <a:pt x="4" y="56"/>
                      <a:pt x="4" y="54"/>
                    </a:cubicBezTo>
                    <a:cubicBezTo>
                      <a:pt x="5" y="54"/>
                      <a:pt x="7" y="53"/>
                      <a:pt x="8" y="52"/>
                    </a:cubicBezTo>
                    <a:cubicBezTo>
                      <a:pt x="8" y="51"/>
                      <a:pt x="5" y="53"/>
                      <a:pt x="6" y="52"/>
                    </a:cubicBezTo>
                    <a:cubicBezTo>
                      <a:pt x="6" y="51"/>
                      <a:pt x="6" y="51"/>
                      <a:pt x="5" y="51"/>
                    </a:cubicBezTo>
                    <a:cubicBezTo>
                      <a:pt x="5" y="52"/>
                      <a:pt x="5" y="52"/>
                      <a:pt x="5" y="53"/>
                    </a:cubicBezTo>
                    <a:cubicBezTo>
                      <a:pt x="5" y="53"/>
                      <a:pt x="5" y="52"/>
                      <a:pt x="5" y="52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52"/>
                      <a:pt x="4" y="52"/>
                      <a:pt x="5" y="52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3" y="51"/>
                      <a:pt x="3" y="51"/>
                      <a:pt x="2" y="50"/>
                    </a:cubicBezTo>
                    <a:cubicBezTo>
                      <a:pt x="1" y="52"/>
                      <a:pt x="4" y="46"/>
                      <a:pt x="0" y="55"/>
                    </a:cubicBezTo>
                    <a:cubicBezTo>
                      <a:pt x="1" y="55"/>
                      <a:pt x="1" y="55"/>
                      <a:pt x="1" y="55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2" y="54"/>
                      <a:pt x="3" y="54"/>
                      <a:pt x="3" y="54"/>
                    </a:cubicBezTo>
                    <a:cubicBezTo>
                      <a:pt x="3" y="54"/>
                      <a:pt x="3" y="53"/>
                      <a:pt x="3" y="53"/>
                    </a:cubicBezTo>
                    <a:cubicBezTo>
                      <a:pt x="3" y="53"/>
                      <a:pt x="3" y="54"/>
                      <a:pt x="3" y="53"/>
                    </a:cubicBezTo>
                    <a:cubicBezTo>
                      <a:pt x="3" y="52"/>
                      <a:pt x="4" y="51"/>
                      <a:pt x="4" y="53"/>
                    </a:cubicBezTo>
                    <a:cubicBezTo>
                      <a:pt x="4" y="54"/>
                      <a:pt x="4" y="54"/>
                      <a:pt x="4" y="55"/>
                    </a:cubicBezTo>
                    <a:cubicBezTo>
                      <a:pt x="4" y="55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5"/>
                      <a:pt x="3" y="55"/>
                    </a:cubicBezTo>
                    <a:cubicBezTo>
                      <a:pt x="2" y="55"/>
                      <a:pt x="2" y="56"/>
                      <a:pt x="1" y="56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2" y="57"/>
                      <a:pt x="2" y="57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60"/>
                      <a:pt x="4" y="57"/>
                      <a:pt x="4" y="58"/>
                    </a:cubicBezTo>
                    <a:cubicBezTo>
                      <a:pt x="4" y="58"/>
                      <a:pt x="2" y="60"/>
                      <a:pt x="2" y="61"/>
                    </a:cubicBezTo>
                    <a:cubicBezTo>
                      <a:pt x="3" y="62"/>
                      <a:pt x="6" y="61"/>
                      <a:pt x="6" y="63"/>
                    </a:cubicBezTo>
                    <a:cubicBezTo>
                      <a:pt x="7" y="63"/>
                      <a:pt x="8" y="63"/>
                      <a:pt x="9" y="62"/>
                    </a:cubicBezTo>
                    <a:cubicBezTo>
                      <a:pt x="10" y="62"/>
                      <a:pt x="8" y="65"/>
                      <a:pt x="9" y="64"/>
                    </a:cubicBezTo>
                    <a:cubicBezTo>
                      <a:pt x="9" y="65"/>
                      <a:pt x="9" y="66"/>
                      <a:pt x="8" y="66"/>
                    </a:cubicBezTo>
                    <a:cubicBezTo>
                      <a:pt x="9" y="66"/>
                      <a:pt x="10" y="67"/>
                      <a:pt x="10" y="65"/>
                    </a:cubicBezTo>
                    <a:cubicBezTo>
                      <a:pt x="11" y="66"/>
                      <a:pt x="12" y="67"/>
                      <a:pt x="13" y="66"/>
                    </a:cubicBezTo>
                    <a:cubicBezTo>
                      <a:pt x="13" y="66"/>
                      <a:pt x="12" y="68"/>
                      <a:pt x="12" y="69"/>
                    </a:cubicBezTo>
                    <a:cubicBezTo>
                      <a:pt x="13" y="67"/>
                      <a:pt x="15" y="67"/>
                      <a:pt x="15" y="67"/>
                    </a:cubicBezTo>
                    <a:cubicBezTo>
                      <a:pt x="16" y="66"/>
                      <a:pt x="16" y="66"/>
                      <a:pt x="16" y="64"/>
                    </a:cubicBezTo>
                    <a:cubicBezTo>
                      <a:pt x="16" y="64"/>
                      <a:pt x="17" y="63"/>
                      <a:pt x="17" y="63"/>
                    </a:cubicBezTo>
                    <a:cubicBezTo>
                      <a:pt x="17" y="65"/>
                      <a:pt x="16" y="68"/>
                      <a:pt x="17" y="68"/>
                    </a:cubicBezTo>
                    <a:cubicBezTo>
                      <a:pt x="16" y="71"/>
                      <a:pt x="15" y="67"/>
                      <a:pt x="15" y="70"/>
                    </a:cubicBezTo>
                    <a:cubicBezTo>
                      <a:pt x="14" y="72"/>
                      <a:pt x="12" y="72"/>
                      <a:pt x="12" y="70"/>
                    </a:cubicBezTo>
                    <a:cubicBezTo>
                      <a:pt x="11" y="73"/>
                      <a:pt x="13" y="71"/>
                      <a:pt x="12" y="73"/>
                    </a:cubicBezTo>
                    <a:cubicBezTo>
                      <a:pt x="13" y="73"/>
                      <a:pt x="14" y="72"/>
                      <a:pt x="15" y="72"/>
                    </a:cubicBezTo>
                    <a:cubicBezTo>
                      <a:pt x="15" y="71"/>
                      <a:pt x="15" y="70"/>
                      <a:pt x="16" y="70"/>
                    </a:cubicBezTo>
                    <a:cubicBezTo>
                      <a:pt x="17" y="67"/>
                      <a:pt x="16" y="72"/>
                      <a:pt x="17" y="72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3"/>
                      <a:pt x="17" y="72"/>
                      <a:pt x="18" y="72"/>
                    </a:cubicBezTo>
                    <a:cubicBezTo>
                      <a:pt x="17" y="75"/>
                      <a:pt x="17" y="72"/>
                      <a:pt x="16" y="74"/>
                    </a:cubicBezTo>
                    <a:cubicBezTo>
                      <a:pt x="16" y="76"/>
                      <a:pt x="16" y="76"/>
                      <a:pt x="16" y="76"/>
                    </a:cubicBezTo>
                    <a:cubicBezTo>
                      <a:pt x="17" y="77"/>
                      <a:pt x="17" y="74"/>
                      <a:pt x="18" y="75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18" y="74"/>
                      <a:pt x="19" y="73"/>
                      <a:pt x="18" y="73"/>
                    </a:cubicBezTo>
                    <a:cubicBezTo>
                      <a:pt x="19" y="70"/>
                      <a:pt x="19" y="72"/>
                      <a:pt x="20" y="72"/>
                    </a:cubicBezTo>
                    <a:cubicBezTo>
                      <a:pt x="20" y="70"/>
                      <a:pt x="19" y="72"/>
                      <a:pt x="20" y="70"/>
                    </a:cubicBezTo>
                    <a:cubicBezTo>
                      <a:pt x="20" y="69"/>
                      <a:pt x="20" y="69"/>
                      <a:pt x="21" y="69"/>
                    </a:cubicBezTo>
                    <a:cubicBezTo>
                      <a:pt x="22" y="69"/>
                      <a:pt x="21" y="71"/>
                      <a:pt x="21" y="72"/>
                    </a:cubicBezTo>
                    <a:cubicBezTo>
                      <a:pt x="21" y="72"/>
                      <a:pt x="20" y="72"/>
                      <a:pt x="21" y="71"/>
                    </a:cubicBezTo>
                    <a:cubicBezTo>
                      <a:pt x="19" y="73"/>
                      <a:pt x="20" y="75"/>
                      <a:pt x="19" y="76"/>
                    </a:cubicBezTo>
                    <a:cubicBezTo>
                      <a:pt x="20" y="77"/>
                      <a:pt x="20" y="75"/>
                      <a:pt x="21" y="75"/>
                    </a:cubicBezTo>
                    <a:cubicBezTo>
                      <a:pt x="21" y="74"/>
                      <a:pt x="21" y="73"/>
                      <a:pt x="21" y="72"/>
                    </a:cubicBezTo>
                    <a:cubicBezTo>
                      <a:pt x="23" y="68"/>
                      <a:pt x="21" y="76"/>
                      <a:pt x="23" y="75"/>
                    </a:cubicBezTo>
                    <a:cubicBezTo>
                      <a:pt x="23" y="72"/>
                      <a:pt x="25" y="71"/>
                      <a:pt x="25" y="68"/>
                    </a:cubicBezTo>
                    <a:cubicBezTo>
                      <a:pt x="25" y="67"/>
                      <a:pt x="25" y="66"/>
                      <a:pt x="26" y="67"/>
                    </a:cubicBezTo>
                    <a:cubicBezTo>
                      <a:pt x="25" y="69"/>
                      <a:pt x="26" y="68"/>
                      <a:pt x="25" y="70"/>
                    </a:cubicBezTo>
                    <a:cubicBezTo>
                      <a:pt x="25" y="70"/>
                      <a:pt x="25" y="70"/>
                      <a:pt x="25" y="70"/>
                    </a:cubicBezTo>
                    <a:cubicBezTo>
                      <a:pt x="24" y="73"/>
                      <a:pt x="24" y="73"/>
                      <a:pt x="24" y="73"/>
                    </a:cubicBezTo>
                    <a:cubicBezTo>
                      <a:pt x="25" y="74"/>
                      <a:pt x="25" y="76"/>
                      <a:pt x="26" y="77"/>
                    </a:cubicBezTo>
                    <a:cubicBezTo>
                      <a:pt x="26" y="76"/>
                      <a:pt x="26" y="75"/>
                      <a:pt x="26" y="74"/>
                    </a:cubicBezTo>
                    <a:cubicBezTo>
                      <a:pt x="26" y="75"/>
                      <a:pt x="26" y="76"/>
                      <a:pt x="27" y="76"/>
                    </a:cubicBezTo>
                    <a:cubicBezTo>
                      <a:pt x="26" y="76"/>
                      <a:pt x="27" y="74"/>
                      <a:pt x="27" y="73"/>
                    </a:cubicBezTo>
                    <a:cubicBezTo>
                      <a:pt x="28" y="73"/>
                      <a:pt x="28" y="75"/>
                      <a:pt x="28" y="76"/>
                    </a:cubicBezTo>
                    <a:cubicBezTo>
                      <a:pt x="27" y="77"/>
                      <a:pt x="27" y="77"/>
                      <a:pt x="27" y="77"/>
                    </a:cubicBezTo>
                    <a:cubicBezTo>
                      <a:pt x="28" y="76"/>
                      <a:pt x="28" y="78"/>
                      <a:pt x="28" y="78"/>
                    </a:cubicBezTo>
                    <a:cubicBezTo>
                      <a:pt x="28" y="76"/>
                      <a:pt x="29" y="75"/>
                      <a:pt x="29" y="73"/>
                    </a:cubicBezTo>
                    <a:cubicBezTo>
                      <a:pt x="30" y="73"/>
                      <a:pt x="30" y="74"/>
                      <a:pt x="30" y="74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30" y="75"/>
                      <a:pt x="29" y="78"/>
                      <a:pt x="30" y="78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30" y="78"/>
                      <a:pt x="30" y="78"/>
                      <a:pt x="30" y="78"/>
                    </a:cubicBezTo>
                    <a:cubicBezTo>
                      <a:pt x="31" y="77"/>
                      <a:pt x="31" y="77"/>
                      <a:pt x="31" y="76"/>
                    </a:cubicBezTo>
                    <a:cubicBezTo>
                      <a:pt x="31" y="78"/>
                      <a:pt x="31" y="78"/>
                      <a:pt x="31" y="78"/>
                    </a:cubicBezTo>
                    <a:cubicBezTo>
                      <a:pt x="32" y="77"/>
                      <a:pt x="32" y="75"/>
                      <a:pt x="33" y="77"/>
                    </a:cubicBezTo>
                    <a:cubicBezTo>
                      <a:pt x="32" y="74"/>
                      <a:pt x="32" y="77"/>
                      <a:pt x="32" y="75"/>
                    </a:cubicBezTo>
                    <a:cubicBezTo>
                      <a:pt x="31" y="73"/>
                      <a:pt x="32" y="74"/>
                      <a:pt x="33" y="73"/>
                    </a:cubicBezTo>
                    <a:cubicBezTo>
                      <a:pt x="32" y="76"/>
                      <a:pt x="33" y="74"/>
                      <a:pt x="34" y="74"/>
                    </a:cubicBezTo>
                    <a:cubicBezTo>
                      <a:pt x="34" y="75"/>
                      <a:pt x="34" y="75"/>
                      <a:pt x="34" y="76"/>
                    </a:cubicBezTo>
                    <a:cubicBezTo>
                      <a:pt x="35" y="74"/>
                      <a:pt x="35" y="74"/>
                      <a:pt x="35" y="74"/>
                    </a:cubicBezTo>
                    <a:cubicBezTo>
                      <a:pt x="35" y="78"/>
                      <a:pt x="36" y="73"/>
                      <a:pt x="36" y="74"/>
                    </a:cubicBezTo>
                    <a:cubicBezTo>
                      <a:pt x="36" y="75"/>
                      <a:pt x="36" y="77"/>
                      <a:pt x="36" y="77"/>
                    </a:cubicBezTo>
                    <a:cubicBezTo>
                      <a:pt x="36" y="75"/>
                      <a:pt x="37" y="74"/>
                      <a:pt x="37" y="72"/>
                    </a:cubicBezTo>
                    <a:cubicBezTo>
                      <a:pt x="38" y="73"/>
                      <a:pt x="36" y="76"/>
                      <a:pt x="37" y="78"/>
                    </a:cubicBezTo>
                    <a:cubicBezTo>
                      <a:pt x="37" y="75"/>
                      <a:pt x="38" y="79"/>
                      <a:pt x="38" y="76"/>
                    </a:cubicBezTo>
                    <a:cubicBezTo>
                      <a:pt x="37" y="75"/>
                      <a:pt x="38" y="75"/>
                      <a:pt x="38" y="73"/>
                    </a:cubicBezTo>
                    <a:cubicBezTo>
                      <a:pt x="39" y="74"/>
                      <a:pt x="38" y="75"/>
                      <a:pt x="39" y="75"/>
                    </a:cubicBezTo>
                    <a:cubicBezTo>
                      <a:pt x="39" y="75"/>
                      <a:pt x="39" y="73"/>
                      <a:pt x="39" y="72"/>
                    </a:cubicBezTo>
                    <a:cubicBezTo>
                      <a:pt x="39" y="73"/>
                      <a:pt x="40" y="70"/>
                      <a:pt x="40" y="72"/>
                    </a:cubicBezTo>
                    <a:cubicBezTo>
                      <a:pt x="41" y="74"/>
                      <a:pt x="39" y="73"/>
                      <a:pt x="40" y="74"/>
                    </a:cubicBezTo>
                    <a:cubicBezTo>
                      <a:pt x="41" y="74"/>
                      <a:pt x="40" y="70"/>
                      <a:pt x="41" y="69"/>
                    </a:cubicBezTo>
                    <a:cubicBezTo>
                      <a:pt x="41" y="68"/>
                      <a:pt x="41" y="65"/>
                      <a:pt x="42" y="64"/>
                    </a:cubicBezTo>
                    <a:cubicBezTo>
                      <a:pt x="43" y="65"/>
                      <a:pt x="41" y="65"/>
                      <a:pt x="42" y="68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43" y="70"/>
                      <a:pt x="41" y="72"/>
                      <a:pt x="41" y="74"/>
                    </a:cubicBezTo>
                    <a:cubicBezTo>
                      <a:pt x="42" y="73"/>
                      <a:pt x="42" y="73"/>
                      <a:pt x="42" y="73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2" y="75"/>
                      <a:pt x="43" y="76"/>
                      <a:pt x="43" y="76"/>
                    </a:cubicBezTo>
                    <a:cubicBezTo>
                      <a:pt x="43" y="74"/>
                      <a:pt x="43" y="76"/>
                      <a:pt x="43" y="75"/>
                    </a:cubicBezTo>
                    <a:cubicBezTo>
                      <a:pt x="43" y="74"/>
                      <a:pt x="43" y="71"/>
                      <a:pt x="44" y="73"/>
                    </a:cubicBezTo>
                    <a:cubicBezTo>
                      <a:pt x="44" y="74"/>
                      <a:pt x="44" y="75"/>
                      <a:pt x="44" y="76"/>
                    </a:cubicBezTo>
                    <a:cubicBezTo>
                      <a:pt x="45" y="77"/>
                      <a:pt x="44" y="74"/>
                      <a:pt x="45" y="75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7" y="76"/>
                      <a:pt x="50" y="76"/>
                      <a:pt x="51" y="72"/>
                    </a:cubicBezTo>
                    <a:cubicBezTo>
                      <a:pt x="52" y="73"/>
                      <a:pt x="52" y="73"/>
                      <a:pt x="53" y="74"/>
                    </a:cubicBezTo>
                    <a:cubicBezTo>
                      <a:pt x="53" y="74"/>
                      <a:pt x="53" y="73"/>
                      <a:pt x="53" y="72"/>
                    </a:cubicBezTo>
                    <a:cubicBezTo>
                      <a:pt x="54" y="74"/>
                      <a:pt x="54" y="74"/>
                      <a:pt x="54" y="74"/>
                    </a:cubicBezTo>
                    <a:cubicBezTo>
                      <a:pt x="55" y="76"/>
                      <a:pt x="55" y="74"/>
                      <a:pt x="56" y="72"/>
                    </a:cubicBezTo>
                    <a:cubicBezTo>
                      <a:pt x="56" y="74"/>
                      <a:pt x="56" y="74"/>
                      <a:pt x="56" y="74"/>
                    </a:cubicBezTo>
                    <a:cubicBezTo>
                      <a:pt x="57" y="75"/>
                      <a:pt x="56" y="73"/>
                      <a:pt x="57" y="72"/>
                    </a:cubicBezTo>
                    <a:cubicBezTo>
                      <a:pt x="57" y="74"/>
                      <a:pt x="57" y="74"/>
                      <a:pt x="57" y="74"/>
                    </a:cubicBezTo>
                    <a:cubicBezTo>
                      <a:pt x="57" y="72"/>
                      <a:pt x="57" y="72"/>
                      <a:pt x="57" y="72"/>
                    </a:cubicBezTo>
                    <a:cubicBezTo>
                      <a:pt x="58" y="72"/>
                      <a:pt x="58" y="72"/>
                      <a:pt x="58" y="74"/>
                    </a:cubicBezTo>
                    <a:cubicBezTo>
                      <a:pt x="59" y="74"/>
                      <a:pt x="59" y="73"/>
                      <a:pt x="58" y="73"/>
                    </a:cubicBezTo>
                    <a:cubicBezTo>
                      <a:pt x="59" y="74"/>
                      <a:pt x="60" y="74"/>
                      <a:pt x="61" y="73"/>
                    </a:cubicBezTo>
                    <a:cubicBezTo>
                      <a:pt x="61" y="72"/>
                      <a:pt x="61" y="72"/>
                      <a:pt x="61" y="70"/>
                    </a:cubicBezTo>
                    <a:cubicBezTo>
                      <a:pt x="61" y="68"/>
                      <a:pt x="61" y="71"/>
                      <a:pt x="61" y="69"/>
                    </a:cubicBezTo>
                    <a:cubicBezTo>
                      <a:pt x="61" y="70"/>
                      <a:pt x="62" y="71"/>
                      <a:pt x="61" y="72"/>
                    </a:cubicBezTo>
                    <a:cubicBezTo>
                      <a:pt x="63" y="75"/>
                      <a:pt x="64" y="72"/>
                      <a:pt x="66" y="72"/>
                    </a:cubicBezTo>
                    <a:cubicBezTo>
                      <a:pt x="66" y="71"/>
                      <a:pt x="66" y="71"/>
                      <a:pt x="66" y="71"/>
                    </a:cubicBezTo>
                    <a:cubicBezTo>
                      <a:pt x="68" y="73"/>
                      <a:pt x="68" y="71"/>
                      <a:pt x="70" y="72"/>
                    </a:cubicBezTo>
                    <a:cubicBezTo>
                      <a:pt x="69" y="71"/>
                      <a:pt x="69" y="68"/>
                      <a:pt x="70" y="68"/>
                    </a:cubicBezTo>
                    <a:cubicBezTo>
                      <a:pt x="70" y="66"/>
                      <a:pt x="70" y="70"/>
                      <a:pt x="71" y="71"/>
                    </a:cubicBezTo>
                    <a:cubicBezTo>
                      <a:pt x="71" y="71"/>
                      <a:pt x="72" y="70"/>
                      <a:pt x="72" y="70"/>
                    </a:cubicBezTo>
                    <a:cubicBezTo>
                      <a:pt x="72" y="71"/>
                      <a:pt x="72" y="71"/>
                      <a:pt x="72" y="71"/>
                    </a:cubicBezTo>
                    <a:cubicBezTo>
                      <a:pt x="72" y="70"/>
                      <a:pt x="73" y="69"/>
                      <a:pt x="73" y="70"/>
                    </a:cubicBezTo>
                    <a:cubicBezTo>
                      <a:pt x="73" y="70"/>
                      <a:pt x="73" y="70"/>
                      <a:pt x="73" y="70"/>
                    </a:cubicBezTo>
                    <a:cubicBezTo>
                      <a:pt x="74" y="70"/>
                      <a:pt x="74" y="71"/>
                      <a:pt x="75" y="71"/>
                    </a:cubicBezTo>
                    <a:cubicBezTo>
                      <a:pt x="75" y="69"/>
                      <a:pt x="76" y="70"/>
                      <a:pt x="76" y="69"/>
                    </a:cubicBezTo>
                    <a:cubicBezTo>
                      <a:pt x="76" y="69"/>
                      <a:pt x="76" y="69"/>
                      <a:pt x="76" y="69"/>
                    </a:cubicBezTo>
                    <a:cubicBezTo>
                      <a:pt x="76" y="68"/>
                      <a:pt x="76" y="68"/>
                      <a:pt x="76" y="68"/>
                    </a:cubicBezTo>
                    <a:cubicBezTo>
                      <a:pt x="76" y="68"/>
                      <a:pt x="76" y="68"/>
                      <a:pt x="76" y="68"/>
                    </a:cubicBezTo>
                    <a:cubicBezTo>
                      <a:pt x="76" y="70"/>
                      <a:pt x="76" y="70"/>
                      <a:pt x="76" y="70"/>
                    </a:cubicBezTo>
                    <a:cubicBezTo>
                      <a:pt x="77" y="71"/>
                      <a:pt x="76" y="69"/>
                      <a:pt x="77" y="68"/>
                    </a:cubicBezTo>
                    <a:cubicBezTo>
                      <a:pt x="77" y="67"/>
                      <a:pt x="77" y="68"/>
                      <a:pt x="77" y="69"/>
                    </a:cubicBezTo>
                    <a:cubicBezTo>
                      <a:pt x="77" y="70"/>
                      <a:pt x="77" y="68"/>
                      <a:pt x="77" y="69"/>
                    </a:cubicBezTo>
                    <a:cubicBezTo>
                      <a:pt x="77" y="70"/>
                      <a:pt x="77" y="69"/>
                      <a:pt x="77" y="70"/>
                    </a:cubicBezTo>
                    <a:cubicBezTo>
                      <a:pt x="78" y="70"/>
                      <a:pt x="77" y="68"/>
                      <a:pt x="78" y="69"/>
                    </a:cubicBezTo>
                    <a:cubicBezTo>
                      <a:pt x="78" y="69"/>
                      <a:pt x="79" y="68"/>
                      <a:pt x="79" y="70"/>
                    </a:cubicBezTo>
                    <a:cubicBezTo>
                      <a:pt x="79" y="69"/>
                      <a:pt x="80" y="69"/>
                      <a:pt x="80" y="68"/>
                    </a:cubicBezTo>
                    <a:cubicBezTo>
                      <a:pt x="79" y="68"/>
                      <a:pt x="79" y="68"/>
                      <a:pt x="79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79" y="67"/>
                      <a:pt x="79" y="67"/>
                      <a:pt x="79" y="67"/>
                    </a:cubicBezTo>
                    <a:cubicBezTo>
                      <a:pt x="79" y="66"/>
                      <a:pt x="80" y="67"/>
                      <a:pt x="80" y="65"/>
                    </a:cubicBezTo>
                    <a:cubicBezTo>
                      <a:pt x="80" y="67"/>
                      <a:pt x="80" y="67"/>
                      <a:pt x="80" y="67"/>
                    </a:cubicBezTo>
                    <a:cubicBezTo>
                      <a:pt x="80" y="66"/>
                      <a:pt x="81" y="66"/>
                      <a:pt x="81" y="66"/>
                    </a:cubicBezTo>
                    <a:cubicBezTo>
                      <a:pt x="82" y="67"/>
                      <a:pt x="82" y="69"/>
                      <a:pt x="82" y="70"/>
                    </a:cubicBezTo>
                    <a:cubicBezTo>
                      <a:pt x="83" y="68"/>
                      <a:pt x="83" y="68"/>
                      <a:pt x="83" y="68"/>
                    </a:cubicBezTo>
                    <a:cubicBezTo>
                      <a:pt x="83" y="68"/>
                      <a:pt x="83" y="68"/>
                      <a:pt x="83" y="69"/>
                    </a:cubicBezTo>
                    <a:cubicBezTo>
                      <a:pt x="85" y="70"/>
                      <a:pt x="84" y="64"/>
                      <a:pt x="85" y="65"/>
                    </a:cubicBezTo>
                    <a:cubicBezTo>
                      <a:pt x="85" y="67"/>
                      <a:pt x="85" y="68"/>
                      <a:pt x="86" y="68"/>
                    </a:cubicBezTo>
                    <a:cubicBezTo>
                      <a:pt x="86" y="68"/>
                      <a:pt x="86" y="67"/>
                      <a:pt x="86" y="67"/>
                    </a:cubicBezTo>
                    <a:cubicBezTo>
                      <a:pt x="86" y="66"/>
                      <a:pt x="86" y="68"/>
                      <a:pt x="85" y="67"/>
                    </a:cubicBezTo>
                    <a:cubicBezTo>
                      <a:pt x="85" y="66"/>
                      <a:pt x="86" y="66"/>
                      <a:pt x="86" y="66"/>
                    </a:cubicBezTo>
                    <a:cubicBezTo>
                      <a:pt x="87" y="70"/>
                      <a:pt x="89" y="66"/>
                      <a:pt x="91" y="68"/>
                    </a:cubicBezTo>
                    <a:cubicBezTo>
                      <a:pt x="90" y="66"/>
                      <a:pt x="91" y="67"/>
                      <a:pt x="91" y="66"/>
                    </a:cubicBezTo>
                    <a:cubicBezTo>
                      <a:pt x="92" y="69"/>
                      <a:pt x="92" y="66"/>
                      <a:pt x="93" y="67"/>
                    </a:cubicBezTo>
                    <a:cubicBezTo>
                      <a:pt x="92" y="65"/>
                      <a:pt x="92" y="65"/>
                      <a:pt x="92" y="65"/>
                    </a:cubicBezTo>
                    <a:cubicBezTo>
                      <a:pt x="93" y="66"/>
                      <a:pt x="92" y="61"/>
                      <a:pt x="94" y="63"/>
                    </a:cubicBezTo>
                    <a:cubicBezTo>
                      <a:pt x="94" y="64"/>
                      <a:pt x="94" y="65"/>
                      <a:pt x="94" y="66"/>
                    </a:cubicBezTo>
                    <a:cubicBezTo>
                      <a:pt x="95" y="68"/>
                      <a:pt x="95" y="63"/>
                      <a:pt x="96" y="66"/>
                    </a:cubicBezTo>
                    <a:cubicBezTo>
                      <a:pt x="96" y="65"/>
                      <a:pt x="95" y="63"/>
                      <a:pt x="96" y="62"/>
                    </a:cubicBezTo>
                    <a:cubicBezTo>
                      <a:pt x="96" y="63"/>
                      <a:pt x="98" y="64"/>
                      <a:pt x="98" y="65"/>
                    </a:cubicBezTo>
                    <a:cubicBezTo>
                      <a:pt x="98" y="64"/>
                      <a:pt x="98" y="64"/>
                      <a:pt x="98" y="64"/>
                    </a:cubicBezTo>
                    <a:cubicBezTo>
                      <a:pt x="99" y="65"/>
                      <a:pt x="98" y="65"/>
                      <a:pt x="98" y="65"/>
                    </a:cubicBezTo>
                    <a:cubicBezTo>
                      <a:pt x="99" y="66"/>
                      <a:pt x="99" y="65"/>
                      <a:pt x="100" y="64"/>
                    </a:cubicBezTo>
                    <a:cubicBezTo>
                      <a:pt x="101" y="65"/>
                      <a:pt x="101" y="64"/>
                      <a:pt x="102" y="65"/>
                    </a:cubicBezTo>
                    <a:cubicBezTo>
                      <a:pt x="102" y="63"/>
                      <a:pt x="104" y="66"/>
                      <a:pt x="103" y="63"/>
                    </a:cubicBezTo>
                    <a:cubicBezTo>
                      <a:pt x="104" y="64"/>
                      <a:pt x="104" y="64"/>
                      <a:pt x="104" y="64"/>
                    </a:cubicBezTo>
                    <a:cubicBezTo>
                      <a:pt x="104" y="63"/>
                      <a:pt x="103" y="61"/>
                      <a:pt x="104" y="60"/>
                    </a:cubicBezTo>
                    <a:cubicBezTo>
                      <a:pt x="104" y="62"/>
                      <a:pt x="104" y="62"/>
                      <a:pt x="104" y="62"/>
                    </a:cubicBezTo>
                    <a:cubicBezTo>
                      <a:pt x="105" y="65"/>
                      <a:pt x="105" y="63"/>
                      <a:pt x="106" y="64"/>
                    </a:cubicBezTo>
                    <a:cubicBezTo>
                      <a:pt x="105" y="62"/>
                      <a:pt x="106" y="64"/>
                      <a:pt x="106" y="62"/>
                    </a:cubicBezTo>
                    <a:cubicBezTo>
                      <a:pt x="106" y="62"/>
                      <a:pt x="106" y="62"/>
                      <a:pt x="106" y="62"/>
                    </a:cubicBezTo>
                    <a:cubicBezTo>
                      <a:pt x="106" y="61"/>
                      <a:pt x="106" y="61"/>
                      <a:pt x="106" y="60"/>
                    </a:cubicBezTo>
                    <a:cubicBezTo>
                      <a:pt x="107" y="60"/>
                      <a:pt x="107" y="62"/>
                      <a:pt x="107" y="62"/>
                    </a:cubicBezTo>
                    <a:cubicBezTo>
                      <a:pt x="108" y="63"/>
                      <a:pt x="108" y="62"/>
                      <a:pt x="108" y="62"/>
                    </a:cubicBezTo>
                    <a:cubicBezTo>
                      <a:pt x="108" y="62"/>
                      <a:pt x="108" y="62"/>
                      <a:pt x="108" y="61"/>
                    </a:cubicBezTo>
                    <a:cubicBezTo>
                      <a:pt x="108" y="62"/>
                      <a:pt x="108" y="62"/>
                      <a:pt x="108" y="62"/>
                    </a:cubicBezTo>
                    <a:cubicBezTo>
                      <a:pt x="108" y="62"/>
                      <a:pt x="108" y="61"/>
                      <a:pt x="109" y="61"/>
                    </a:cubicBezTo>
                    <a:cubicBezTo>
                      <a:pt x="109" y="61"/>
                      <a:pt x="109" y="61"/>
                      <a:pt x="109" y="61"/>
                    </a:cubicBezTo>
                    <a:cubicBezTo>
                      <a:pt x="108" y="62"/>
                      <a:pt x="108" y="62"/>
                      <a:pt x="108" y="62"/>
                    </a:cubicBezTo>
                    <a:cubicBezTo>
                      <a:pt x="108" y="62"/>
                      <a:pt x="109" y="62"/>
                      <a:pt x="109" y="62"/>
                    </a:cubicBezTo>
                    <a:cubicBezTo>
                      <a:pt x="109" y="62"/>
                      <a:pt x="109" y="62"/>
                      <a:pt x="109" y="62"/>
                    </a:cubicBezTo>
                    <a:cubicBezTo>
                      <a:pt x="109" y="62"/>
                      <a:pt x="109" y="62"/>
                      <a:pt x="109" y="62"/>
                    </a:cubicBezTo>
                    <a:cubicBezTo>
                      <a:pt x="110" y="64"/>
                      <a:pt x="110" y="64"/>
                      <a:pt x="110" y="64"/>
                    </a:cubicBezTo>
                    <a:cubicBezTo>
                      <a:pt x="110" y="64"/>
                      <a:pt x="110" y="62"/>
                      <a:pt x="110" y="61"/>
                    </a:cubicBezTo>
                    <a:cubicBezTo>
                      <a:pt x="112" y="62"/>
                      <a:pt x="113" y="60"/>
                      <a:pt x="114" y="59"/>
                    </a:cubicBezTo>
                    <a:cubicBezTo>
                      <a:pt x="113" y="59"/>
                      <a:pt x="114" y="60"/>
                      <a:pt x="114" y="60"/>
                    </a:cubicBezTo>
                    <a:cubicBezTo>
                      <a:pt x="114" y="59"/>
                      <a:pt x="114" y="58"/>
                      <a:pt x="114" y="59"/>
                    </a:cubicBezTo>
                    <a:cubicBezTo>
                      <a:pt x="114" y="58"/>
                      <a:pt x="115" y="60"/>
                      <a:pt x="116" y="60"/>
                    </a:cubicBezTo>
                    <a:cubicBezTo>
                      <a:pt x="116" y="60"/>
                      <a:pt x="115" y="58"/>
                      <a:pt x="115" y="58"/>
                    </a:cubicBezTo>
                    <a:cubicBezTo>
                      <a:pt x="117" y="60"/>
                      <a:pt x="117" y="56"/>
                      <a:pt x="118" y="57"/>
                    </a:cubicBezTo>
                    <a:cubicBezTo>
                      <a:pt x="118" y="58"/>
                      <a:pt x="118" y="58"/>
                      <a:pt x="119" y="59"/>
                    </a:cubicBezTo>
                    <a:cubicBezTo>
                      <a:pt x="119" y="58"/>
                      <a:pt x="120" y="57"/>
                      <a:pt x="120" y="55"/>
                    </a:cubicBezTo>
                    <a:cubicBezTo>
                      <a:pt x="120" y="57"/>
                      <a:pt x="120" y="57"/>
                      <a:pt x="120" y="57"/>
                    </a:cubicBezTo>
                    <a:cubicBezTo>
                      <a:pt x="121" y="57"/>
                      <a:pt x="121" y="56"/>
                      <a:pt x="121" y="55"/>
                    </a:cubicBezTo>
                    <a:cubicBezTo>
                      <a:pt x="120" y="54"/>
                      <a:pt x="121" y="52"/>
                      <a:pt x="121" y="53"/>
                    </a:cubicBezTo>
                    <a:cubicBezTo>
                      <a:pt x="121" y="53"/>
                      <a:pt x="121" y="53"/>
                      <a:pt x="121" y="53"/>
                    </a:cubicBezTo>
                    <a:cubicBezTo>
                      <a:pt x="122" y="52"/>
                      <a:pt x="122" y="52"/>
                      <a:pt x="122" y="52"/>
                    </a:cubicBezTo>
                    <a:cubicBezTo>
                      <a:pt x="123" y="52"/>
                      <a:pt x="122" y="52"/>
                      <a:pt x="122" y="53"/>
                    </a:cubicBezTo>
                    <a:cubicBezTo>
                      <a:pt x="123" y="55"/>
                      <a:pt x="124" y="54"/>
                      <a:pt x="125" y="54"/>
                    </a:cubicBezTo>
                    <a:cubicBezTo>
                      <a:pt x="124" y="53"/>
                      <a:pt x="124" y="53"/>
                      <a:pt x="124" y="53"/>
                    </a:cubicBezTo>
                    <a:cubicBezTo>
                      <a:pt x="125" y="52"/>
                      <a:pt x="125" y="54"/>
                      <a:pt x="125" y="54"/>
                    </a:cubicBezTo>
                    <a:cubicBezTo>
                      <a:pt x="125" y="49"/>
                      <a:pt x="125" y="49"/>
                      <a:pt x="125" y="49"/>
                    </a:cubicBezTo>
                    <a:cubicBezTo>
                      <a:pt x="125" y="49"/>
                      <a:pt x="126" y="51"/>
                      <a:pt x="126" y="52"/>
                    </a:cubicBezTo>
                    <a:cubicBezTo>
                      <a:pt x="127" y="51"/>
                      <a:pt x="126" y="48"/>
                      <a:pt x="126" y="46"/>
                    </a:cubicBezTo>
                    <a:cubicBezTo>
                      <a:pt x="127" y="47"/>
                      <a:pt x="127" y="45"/>
                      <a:pt x="128" y="45"/>
                    </a:cubicBezTo>
                    <a:cubicBezTo>
                      <a:pt x="128" y="46"/>
                      <a:pt x="127" y="45"/>
                      <a:pt x="128" y="46"/>
                    </a:cubicBezTo>
                    <a:cubicBezTo>
                      <a:pt x="129" y="47"/>
                      <a:pt x="129" y="47"/>
                      <a:pt x="129" y="47"/>
                    </a:cubicBezTo>
                    <a:cubicBezTo>
                      <a:pt x="128" y="48"/>
                      <a:pt x="130" y="50"/>
                      <a:pt x="130" y="51"/>
                    </a:cubicBezTo>
                    <a:cubicBezTo>
                      <a:pt x="130" y="50"/>
                      <a:pt x="132" y="50"/>
                      <a:pt x="132" y="50"/>
                    </a:cubicBezTo>
                    <a:cubicBezTo>
                      <a:pt x="131" y="48"/>
                      <a:pt x="133" y="49"/>
                      <a:pt x="132" y="46"/>
                    </a:cubicBezTo>
                    <a:cubicBezTo>
                      <a:pt x="133" y="45"/>
                      <a:pt x="133" y="48"/>
                      <a:pt x="134" y="48"/>
                    </a:cubicBezTo>
                    <a:cubicBezTo>
                      <a:pt x="134" y="47"/>
                      <a:pt x="135" y="47"/>
                      <a:pt x="136" y="47"/>
                    </a:cubicBezTo>
                    <a:cubicBezTo>
                      <a:pt x="136" y="47"/>
                      <a:pt x="136" y="47"/>
                      <a:pt x="136" y="47"/>
                    </a:cubicBezTo>
                    <a:cubicBezTo>
                      <a:pt x="137" y="46"/>
                      <a:pt x="138" y="46"/>
                      <a:pt x="138" y="44"/>
                    </a:cubicBezTo>
                    <a:cubicBezTo>
                      <a:pt x="139" y="45"/>
                      <a:pt x="139" y="45"/>
                      <a:pt x="139" y="45"/>
                    </a:cubicBezTo>
                    <a:cubicBezTo>
                      <a:pt x="140" y="46"/>
                      <a:pt x="137" y="42"/>
                      <a:pt x="139" y="43"/>
                    </a:cubicBezTo>
                    <a:cubicBezTo>
                      <a:pt x="139" y="44"/>
                      <a:pt x="139" y="44"/>
                      <a:pt x="139" y="44"/>
                    </a:cubicBezTo>
                    <a:cubicBezTo>
                      <a:pt x="139" y="43"/>
                      <a:pt x="141" y="45"/>
                      <a:pt x="141" y="43"/>
                    </a:cubicBezTo>
                    <a:cubicBezTo>
                      <a:pt x="141" y="44"/>
                      <a:pt x="141" y="44"/>
                      <a:pt x="141" y="44"/>
                    </a:cubicBezTo>
                    <a:cubicBezTo>
                      <a:pt x="141" y="43"/>
                      <a:pt x="142" y="43"/>
                      <a:pt x="142" y="41"/>
                    </a:cubicBezTo>
                    <a:cubicBezTo>
                      <a:pt x="143" y="43"/>
                      <a:pt x="143" y="43"/>
                      <a:pt x="143" y="43"/>
                    </a:cubicBezTo>
                    <a:cubicBezTo>
                      <a:pt x="144" y="44"/>
                      <a:pt x="142" y="41"/>
                      <a:pt x="143" y="42"/>
                    </a:cubicBezTo>
                    <a:cubicBezTo>
                      <a:pt x="143" y="42"/>
                      <a:pt x="144" y="42"/>
                      <a:pt x="144" y="43"/>
                    </a:cubicBezTo>
                    <a:cubicBezTo>
                      <a:pt x="144" y="41"/>
                      <a:pt x="145" y="41"/>
                      <a:pt x="145" y="40"/>
                    </a:cubicBezTo>
                    <a:cubicBezTo>
                      <a:pt x="146" y="42"/>
                      <a:pt x="146" y="42"/>
                      <a:pt x="146" y="42"/>
                    </a:cubicBezTo>
                    <a:cubicBezTo>
                      <a:pt x="149" y="41"/>
                      <a:pt x="153" y="39"/>
                      <a:pt x="154" y="36"/>
                    </a:cubicBezTo>
                    <a:cubicBezTo>
                      <a:pt x="156" y="38"/>
                      <a:pt x="154" y="37"/>
                      <a:pt x="156" y="39"/>
                    </a:cubicBezTo>
                    <a:cubicBezTo>
                      <a:pt x="154" y="37"/>
                      <a:pt x="156" y="38"/>
                      <a:pt x="156" y="37"/>
                    </a:cubicBezTo>
                    <a:cubicBezTo>
                      <a:pt x="156" y="37"/>
                      <a:pt x="156" y="37"/>
                      <a:pt x="156" y="37"/>
                    </a:cubicBezTo>
                    <a:cubicBezTo>
                      <a:pt x="157" y="36"/>
                      <a:pt x="158" y="38"/>
                      <a:pt x="158" y="37"/>
                    </a:cubicBezTo>
                    <a:cubicBezTo>
                      <a:pt x="157" y="36"/>
                      <a:pt x="157" y="36"/>
                      <a:pt x="157" y="36"/>
                    </a:cubicBezTo>
                    <a:cubicBezTo>
                      <a:pt x="157" y="35"/>
                      <a:pt x="160" y="38"/>
                      <a:pt x="158" y="36"/>
                    </a:cubicBezTo>
                    <a:cubicBezTo>
                      <a:pt x="160" y="37"/>
                      <a:pt x="160" y="37"/>
                      <a:pt x="160" y="37"/>
                    </a:cubicBezTo>
                    <a:cubicBezTo>
                      <a:pt x="159" y="34"/>
                      <a:pt x="161" y="37"/>
                      <a:pt x="160" y="35"/>
                    </a:cubicBezTo>
                    <a:cubicBezTo>
                      <a:pt x="160" y="35"/>
                      <a:pt x="160" y="35"/>
                      <a:pt x="160" y="35"/>
                    </a:cubicBezTo>
                    <a:cubicBezTo>
                      <a:pt x="162" y="36"/>
                      <a:pt x="160" y="32"/>
                      <a:pt x="162" y="34"/>
                    </a:cubicBezTo>
                    <a:cubicBezTo>
                      <a:pt x="162" y="33"/>
                      <a:pt x="162" y="32"/>
                      <a:pt x="161" y="30"/>
                    </a:cubicBezTo>
                    <a:cubicBezTo>
                      <a:pt x="163" y="33"/>
                      <a:pt x="163" y="33"/>
                      <a:pt x="163" y="33"/>
                    </a:cubicBezTo>
                    <a:cubicBezTo>
                      <a:pt x="164" y="30"/>
                      <a:pt x="167" y="29"/>
                      <a:pt x="167" y="26"/>
                    </a:cubicBezTo>
                    <a:cubicBezTo>
                      <a:pt x="168" y="27"/>
                      <a:pt x="168" y="27"/>
                      <a:pt x="168" y="27"/>
                    </a:cubicBezTo>
                    <a:cubicBezTo>
                      <a:pt x="168" y="24"/>
                      <a:pt x="172" y="27"/>
                      <a:pt x="170" y="23"/>
                    </a:cubicBezTo>
                    <a:cubicBezTo>
                      <a:pt x="169" y="21"/>
                      <a:pt x="169" y="21"/>
                      <a:pt x="169" y="21"/>
                    </a:cubicBezTo>
                    <a:cubicBezTo>
                      <a:pt x="171" y="23"/>
                      <a:pt x="171" y="23"/>
                      <a:pt x="171" y="23"/>
                    </a:cubicBezTo>
                    <a:cubicBezTo>
                      <a:pt x="170" y="22"/>
                      <a:pt x="172" y="22"/>
                      <a:pt x="171" y="20"/>
                    </a:cubicBezTo>
                    <a:cubicBezTo>
                      <a:pt x="171" y="21"/>
                      <a:pt x="171" y="21"/>
                      <a:pt x="172" y="21"/>
                    </a:cubicBezTo>
                    <a:cubicBezTo>
                      <a:pt x="172" y="21"/>
                      <a:pt x="171" y="19"/>
                      <a:pt x="172" y="19"/>
                    </a:cubicBezTo>
                    <a:cubicBezTo>
                      <a:pt x="172" y="20"/>
                      <a:pt x="172" y="20"/>
                      <a:pt x="172" y="20"/>
                    </a:cubicBezTo>
                    <a:cubicBezTo>
                      <a:pt x="177" y="20"/>
                      <a:pt x="182" y="19"/>
                      <a:pt x="180" y="14"/>
                    </a:cubicBezTo>
                    <a:cubicBezTo>
                      <a:pt x="180" y="13"/>
                      <a:pt x="182" y="15"/>
                      <a:pt x="182" y="15"/>
                    </a:cubicBezTo>
                    <a:cubicBezTo>
                      <a:pt x="181" y="11"/>
                      <a:pt x="188" y="11"/>
                      <a:pt x="185" y="6"/>
                    </a:cubicBezTo>
                    <a:cubicBezTo>
                      <a:pt x="185" y="4"/>
                      <a:pt x="180" y="0"/>
                      <a:pt x="1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71" name="Freeform 342"/>
              <p:cNvSpPr>
                <a:spLocks/>
              </p:cNvSpPr>
              <p:nvPr/>
            </p:nvSpPr>
            <p:spPr bwMode="auto">
              <a:xfrm>
                <a:off x="6365" y="3215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72" name="Freeform 343"/>
              <p:cNvSpPr>
                <a:spLocks/>
              </p:cNvSpPr>
              <p:nvPr/>
            </p:nvSpPr>
            <p:spPr bwMode="auto">
              <a:xfrm>
                <a:off x="6889" y="2757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1" y="0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73" name="Freeform 344"/>
              <p:cNvSpPr>
                <a:spLocks/>
              </p:cNvSpPr>
              <p:nvPr/>
            </p:nvSpPr>
            <p:spPr bwMode="auto">
              <a:xfrm>
                <a:off x="6360" y="322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74" name="Freeform 345"/>
              <p:cNvSpPr>
                <a:spLocks/>
              </p:cNvSpPr>
              <p:nvPr/>
            </p:nvSpPr>
            <p:spPr bwMode="auto">
              <a:xfrm>
                <a:off x="6609" y="324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75" name="Freeform 346"/>
              <p:cNvSpPr>
                <a:spLocks/>
              </p:cNvSpPr>
              <p:nvPr/>
            </p:nvSpPr>
            <p:spPr bwMode="auto">
              <a:xfrm>
                <a:off x="6531" y="24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76" name="Freeform 347"/>
              <p:cNvSpPr>
                <a:spLocks/>
              </p:cNvSpPr>
              <p:nvPr/>
            </p:nvSpPr>
            <p:spPr bwMode="auto">
              <a:xfrm>
                <a:off x="6960" y="2793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0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77" name="Freeform 348"/>
              <p:cNvSpPr>
                <a:spLocks/>
              </p:cNvSpPr>
              <p:nvPr/>
            </p:nvSpPr>
            <p:spPr bwMode="auto">
              <a:xfrm>
                <a:off x="6524" y="2463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3 h 3"/>
                  <a:gd name="T4" fmla="*/ 0 w 2"/>
                  <a:gd name="T5" fmla="*/ 0 h 3"/>
                  <a:gd name="T6" fmla="*/ 2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78" name="Freeform 349"/>
              <p:cNvSpPr>
                <a:spLocks/>
              </p:cNvSpPr>
              <p:nvPr/>
            </p:nvSpPr>
            <p:spPr bwMode="auto">
              <a:xfrm>
                <a:off x="6569" y="3205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79" name="Freeform 350"/>
              <p:cNvSpPr>
                <a:spLocks/>
              </p:cNvSpPr>
              <p:nvPr/>
            </p:nvSpPr>
            <p:spPr bwMode="auto">
              <a:xfrm>
                <a:off x="6512" y="2485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0 h 4"/>
                  <a:gd name="T4" fmla="*/ 0 w 2"/>
                  <a:gd name="T5" fmla="*/ 4 h 4"/>
                  <a:gd name="T6" fmla="*/ 2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80" name="Freeform 351"/>
              <p:cNvSpPr>
                <a:spLocks/>
              </p:cNvSpPr>
              <p:nvPr/>
            </p:nvSpPr>
            <p:spPr bwMode="auto">
              <a:xfrm>
                <a:off x="6460" y="2473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2"/>
                      <a:pt x="0" y="0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81" name="Freeform 352"/>
              <p:cNvSpPr>
                <a:spLocks/>
              </p:cNvSpPr>
              <p:nvPr/>
            </p:nvSpPr>
            <p:spPr bwMode="auto">
              <a:xfrm>
                <a:off x="6462" y="2470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82" name="Freeform 353"/>
              <p:cNvSpPr>
                <a:spLocks/>
              </p:cNvSpPr>
              <p:nvPr/>
            </p:nvSpPr>
            <p:spPr bwMode="auto">
              <a:xfrm>
                <a:off x="6524" y="2475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83" name="Freeform 354"/>
              <p:cNvSpPr>
                <a:spLocks/>
              </p:cNvSpPr>
              <p:nvPr/>
            </p:nvSpPr>
            <p:spPr bwMode="auto">
              <a:xfrm>
                <a:off x="6386" y="3269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84" name="Freeform 355"/>
              <p:cNvSpPr>
                <a:spLocks/>
              </p:cNvSpPr>
              <p:nvPr/>
            </p:nvSpPr>
            <p:spPr bwMode="auto">
              <a:xfrm>
                <a:off x="6407" y="3272"/>
                <a:ext cx="3" cy="7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1 h 3"/>
                  <a:gd name="T4" fmla="*/ 1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3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85" name="Freeform 356"/>
              <p:cNvSpPr>
                <a:spLocks/>
              </p:cNvSpPr>
              <p:nvPr/>
            </p:nvSpPr>
            <p:spPr bwMode="auto">
              <a:xfrm>
                <a:off x="6374" y="3257"/>
                <a:ext cx="7" cy="3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1"/>
                      <a:pt x="3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86" name="Freeform 357"/>
              <p:cNvSpPr>
                <a:spLocks/>
              </p:cNvSpPr>
              <p:nvPr/>
            </p:nvSpPr>
            <p:spPr bwMode="auto">
              <a:xfrm>
                <a:off x="6417" y="327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87" name="Freeform 358"/>
              <p:cNvSpPr>
                <a:spLocks/>
              </p:cNvSpPr>
              <p:nvPr/>
            </p:nvSpPr>
            <p:spPr bwMode="auto">
              <a:xfrm>
                <a:off x="6054" y="22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88" name="Freeform 359"/>
              <p:cNvSpPr>
                <a:spLocks/>
              </p:cNvSpPr>
              <p:nvPr/>
            </p:nvSpPr>
            <p:spPr bwMode="auto">
              <a:xfrm>
                <a:off x="6369" y="3250"/>
                <a:ext cx="3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89" name="Freeform 360"/>
              <p:cNvSpPr>
                <a:spLocks/>
              </p:cNvSpPr>
              <p:nvPr/>
            </p:nvSpPr>
            <p:spPr bwMode="auto">
              <a:xfrm>
                <a:off x="6573" y="3250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90" name="Freeform 361"/>
              <p:cNvSpPr>
                <a:spLocks/>
              </p:cNvSpPr>
              <p:nvPr/>
            </p:nvSpPr>
            <p:spPr bwMode="auto">
              <a:xfrm>
                <a:off x="6640" y="3222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91" name="Freeform 362"/>
              <p:cNvSpPr>
                <a:spLocks/>
              </p:cNvSpPr>
              <p:nvPr/>
            </p:nvSpPr>
            <p:spPr bwMode="auto">
              <a:xfrm>
                <a:off x="6640" y="322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92" name="Freeform 363"/>
              <p:cNvSpPr>
                <a:spLocks/>
              </p:cNvSpPr>
              <p:nvPr/>
            </p:nvSpPr>
            <p:spPr bwMode="auto">
              <a:xfrm>
                <a:off x="6633" y="3234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93" name="Freeform 364"/>
              <p:cNvSpPr>
                <a:spLocks/>
              </p:cNvSpPr>
              <p:nvPr/>
            </p:nvSpPr>
            <p:spPr bwMode="auto">
              <a:xfrm>
                <a:off x="6365" y="3314"/>
                <a:ext cx="4" cy="5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2" y="1"/>
                      <a:pt x="1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94" name="Freeform 365"/>
              <p:cNvSpPr>
                <a:spLocks/>
              </p:cNvSpPr>
              <p:nvPr/>
            </p:nvSpPr>
            <p:spPr bwMode="auto">
              <a:xfrm>
                <a:off x="6640" y="3231"/>
                <a:ext cx="0" cy="5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95" name="Freeform 366"/>
              <p:cNvSpPr>
                <a:spLocks/>
              </p:cNvSpPr>
              <p:nvPr/>
            </p:nvSpPr>
            <p:spPr bwMode="auto">
              <a:xfrm>
                <a:off x="6490" y="3219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96" name="Freeform 367"/>
              <p:cNvSpPr>
                <a:spLocks/>
              </p:cNvSpPr>
              <p:nvPr/>
            </p:nvSpPr>
            <p:spPr bwMode="auto">
              <a:xfrm>
                <a:off x="6666" y="3205"/>
                <a:ext cx="2" cy="5"/>
              </a:xfrm>
              <a:custGeom>
                <a:avLst/>
                <a:gdLst>
                  <a:gd name="T0" fmla="*/ 0 w 2"/>
                  <a:gd name="T1" fmla="*/ 0 h 5"/>
                  <a:gd name="T2" fmla="*/ 2 w 2"/>
                  <a:gd name="T3" fmla="*/ 5 h 5"/>
                  <a:gd name="T4" fmla="*/ 2 w 2"/>
                  <a:gd name="T5" fmla="*/ 5 h 5"/>
                  <a:gd name="T6" fmla="*/ 0 w 2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lnTo>
                      <a:pt x="2" y="5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97" name="Rectangle 368"/>
              <p:cNvSpPr>
                <a:spLocks noChangeArrowheads="1"/>
              </p:cNvSpPr>
              <p:nvPr/>
            </p:nvSpPr>
            <p:spPr bwMode="auto">
              <a:xfrm>
                <a:off x="6943" y="2776"/>
                <a:ext cx="1" cy="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98" name="Oval 369"/>
              <p:cNvSpPr>
                <a:spLocks noChangeArrowheads="1"/>
              </p:cNvSpPr>
              <p:nvPr/>
            </p:nvSpPr>
            <p:spPr bwMode="auto">
              <a:xfrm>
                <a:off x="6047" y="2255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99" name="Freeform 370"/>
              <p:cNvSpPr>
                <a:spLocks/>
              </p:cNvSpPr>
              <p:nvPr/>
            </p:nvSpPr>
            <p:spPr bwMode="auto">
              <a:xfrm>
                <a:off x="6882" y="2750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00" name="Freeform 371"/>
              <p:cNvSpPr>
                <a:spLocks/>
              </p:cNvSpPr>
              <p:nvPr/>
            </p:nvSpPr>
            <p:spPr bwMode="auto">
              <a:xfrm>
                <a:off x="6894" y="2757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01" name="Freeform 372"/>
              <p:cNvSpPr>
                <a:spLocks/>
              </p:cNvSpPr>
              <p:nvPr/>
            </p:nvSpPr>
            <p:spPr bwMode="auto">
              <a:xfrm>
                <a:off x="6047" y="22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02" name="Freeform 373"/>
              <p:cNvSpPr>
                <a:spLocks/>
              </p:cNvSpPr>
              <p:nvPr/>
            </p:nvSpPr>
            <p:spPr bwMode="auto">
              <a:xfrm>
                <a:off x="6879" y="2710"/>
                <a:ext cx="162" cy="130"/>
              </a:xfrm>
              <a:custGeom>
                <a:avLst/>
                <a:gdLst>
                  <a:gd name="T0" fmla="*/ 63 w 68"/>
                  <a:gd name="T1" fmla="*/ 35 h 55"/>
                  <a:gd name="T2" fmla="*/ 47 w 68"/>
                  <a:gd name="T3" fmla="*/ 21 h 55"/>
                  <a:gd name="T4" fmla="*/ 43 w 68"/>
                  <a:gd name="T5" fmla="*/ 21 h 55"/>
                  <a:gd name="T6" fmla="*/ 40 w 68"/>
                  <a:gd name="T7" fmla="*/ 15 h 55"/>
                  <a:gd name="T8" fmla="*/ 35 w 68"/>
                  <a:gd name="T9" fmla="*/ 11 h 55"/>
                  <a:gd name="T10" fmla="*/ 29 w 68"/>
                  <a:gd name="T11" fmla="*/ 6 h 55"/>
                  <a:gd name="T12" fmla="*/ 24 w 68"/>
                  <a:gd name="T13" fmla="*/ 7 h 55"/>
                  <a:gd name="T14" fmla="*/ 16 w 68"/>
                  <a:gd name="T15" fmla="*/ 6 h 55"/>
                  <a:gd name="T16" fmla="*/ 13 w 68"/>
                  <a:gd name="T17" fmla="*/ 5 h 55"/>
                  <a:gd name="T18" fmla="*/ 10 w 68"/>
                  <a:gd name="T19" fmla="*/ 1 h 55"/>
                  <a:gd name="T20" fmla="*/ 9 w 68"/>
                  <a:gd name="T21" fmla="*/ 1 h 55"/>
                  <a:gd name="T22" fmla="*/ 5 w 68"/>
                  <a:gd name="T23" fmla="*/ 2 h 55"/>
                  <a:gd name="T24" fmla="*/ 2 w 68"/>
                  <a:gd name="T25" fmla="*/ 3 h 55"/>
                  <a:gd name="T26" fmla="*/ 2 w 68"/>
                  <a:gd name="T27" fmla="*/ 6 h 55"/>
                  <a:gd name="T28" fmla="*/ 5 w 68"/>
                  <a:gd name="T29" fmla="*/ 8 h 55"/>
                  <a:gd name="T30" fmla="*/ 4 w 68"/>
                  <a:gd name="T31" fmla="*/ 10 h 55"/>
                  <a:gd name="T32" fmla="*/ 6 w 68"/>
                  <a:gd name="T33" fmla="*/ 13 h 55"/>
                  <a:gd name="T34" fmla="*/ 4 w 68"/>
                  <a:gd name="T35" fmla="*/ 16 h 55"/>
                  <a:gd name="T36" fmla="*/ 2 w 68"/>
                  <a:gd name="T37" fmla="*/ 19 h 55"/>
                  <a:gd name="T38" fmla="*/ 6 w 68"/>
                  <a:gd name="T39" fmla="*/ 16 h 55"/>
                  <a:gd name="T40" fmla="*/ 9 w 68"/>
                  <a:gd name="T41" fmla="*/ 13 h 55"/>
                  <a:gd name="T42" fmla="*/ 7 w 68"/>
                  <a:gd name="T43" fmla="*/ 19 h 55"/>
                  <a:gd name="T44" fmla="*/ 8 w 68"/>
                  <a:gd name="T45" fmla="*/ 18 h 55"/>
                  <a:gd name="T46" fmla="*/ 8 w 68"/>
                  <a:gd name="T47" fmla="*/ 21 h 55"/>
                  <a:gd name="T48" fmla="*/ 9 w 68"/>
                  <a:gd name="T49" fmla="*/ 21 h 55"/>
                  <a:gd name="T50" fmla="*/ 10 w 68"/>
                  <a:gd name="T51" fmla="*/ 22 h 55"/>
                  <a:gd name="T52" fmla="*/ 15 w 68"/>
                  <a:gd name="T53" fmla="*/ 17 h 55"/>
                  <a:gd name="T54" fmla="*/ 11 w 68"/>
                  <a:gd name="T55" fmla="*/ 23 h 55"/>
                  <a:gd name="T56" fmla="*/ 13 w 68"/>
                  <a:gd name="T57" fmla="*/ 23 h 55"/>
                  <a:gd name="T58" fmla="*/ 16 w 68"/>
                  <a:gd name="T59" fmla="*/ 23 h 55"/>
                  <a:gd name="T60" fmla="*/ 18 w 68"/>
                  <a:gd name="T61" fmla="*/ 24 h 55"/>
                  <a:gd name="T62" fmla="*/ 18 w 68"/>
                  <a:gd name="T63" fmla="*/ 24 h 55"/>
                  <a:gd name="T64" fmla="*/ 21 w 68"/>
                  <a:gd name="T65" fmla="*/ 24 h 55"/>
                  <a:gd name="T66" fmla="*/ 23 w 68"/>
                  <a:gd name="T67" fmla="*/ 23 h 55"/>
                  <a:gd name="T68" fmla="*/ 22 w 68"/>
                  <a:gd name="T69" fmla="*/ 26 h 55"/>
                  <a:gd name="T70" fmla="*/ 25 w 68"/>
                  <a:gd name="T71" fmla="*/ 24 h 55"/>
                  <a:gd name="T72" fmla="*/ 24 w 68"/>
                  <a:gd name="T73" fmla="*/ 27 h 55"/>
                  <a:gd name="T74" fmla="*/ 26 w 68"/>
                  <a:gd name="T75" fmla="*/ 29 h 55"/>
                  <a:gd name="T76" fmla="*/ 28 w 68"/>
                  <a:gd name="T77" fmla="*/ 30 h 55"/>
                  <a:gd name="T78" fmla="*/ 29 w 68"/>
                  <a:gd name="T79" fmla="*/ 32 h 55"/>
                  <a:gd name="T80" fmla="*/ 31 w 68"/>
                  <a:gd name="T81" fmla="*/ 31 h 55"/>
                  <a:gd name="T82" fmla="*/ 32 w 68"/>
                  <a:gd name="T83" fmla="*/ 32 h 55"/>
                  <a:gd name="T84" fmla="*/ 31 w 68"/>
                  <a:gd name="T85" fmla="*/ 33 h 55"/>
                  <a:gd name="T86" fmla="*/ 34 w 68"/>
                  <a:gd name="T87" fmla="*/ 34 h 55"/>
                  <a:gd name="T88" fmla="*/ 37 w 68"/>
                  <a:gd name="T89" fmla="*/ 34 h 55"/>
                  <a:gd name="T90" fmla="*/ 39 w 68"/>
                  <a:gd name="T91" fmla="*/ 34 h 55"/>
                  <a:gd name="T92" fmla="*/ 44 w 68"/>
                  <a:gd name="T93" fmla="*/ 32 h 55"/>
                  <a:gd name="T94" fmla="*/ 43 w 68"/>
                  <a:gd name="T95" fmla="*/ 36 h 55"/>
                  <a:gd name="T96" fmla="*/ 46 w 68"/>
                  <a:gd name="T97" fmla="*/ 36 h 55"/>
                  <a:gd name="T98" fmla="*/ 47 w 68"/>
                  <a:gd name="T99" fmla="*/ 38 h 55"/>
                  <a:gd name="T100" fmla="*/ 48 w 68"/>
                  <a:gd name="T101" fmla="*/ 43 h 55"/>
                  <a:gd name="T102" fmla="*/ 50 w 68"/>
                  <a:gd name="T103" fmla="*/ 44 h 55"/>
                  <a:gd name="T104" fmla="*/ 58 w 68"/>
                  <a:gd name="T105" fmla="*/ 45 h 55"/>
                  <a:gd name="T106" fmla="*/ 58 w 68"/>
                  <a:gd name="T107" fmla="*/ 5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8" h="55">
                    <a:moveTo>
                      <a:pt x="66" y="42"/>
                    </a:moveTo>
                    <a:cubicBezTo>
                      <a:pt x="65" y="40"/>
                      <a:pt x="67" y="35"/>
                      <a:pt x="64" y="34"/>
                    </a:cubicBezTo>
                    <a:cubicBezTo>
                      <a:pt x="63" y="35"/>
                      <a:pt x="62" y="35"/>
                      <a:pt x="62" y="36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61" y="36"/>
                      <a:pt x="61" y="36"/>
                      <a:pt x="61" y="36"/>
                    </a:cubicBezTo>
                    <a:cubicBezTo>
                      <a:pt x="61" y="36"/>
                      <a:pt x="62" y="35"/>
                      <a:pt x="63" y="35"/>
                    </a:cubicBezTo>
                    <a:cubicBezTo>
                      <a:pt x="62" y="34"/>
                      <a:pt x="61" y="34"/>
                      <a:pt x="61" y="33"/>
                    </a:cubicBezTo>
                    <a:cubicBezTo>
                      <a:pt x="59" y="34"/>
                      <a:pt x="60" y="32"/>
                      <a:pt x="58" y="34"/>
                    </a:cubicBezTo>
                    <a:cubicBezTo>
                      <a:pt x="59" y="33"/>
                      <a:pt x="59" y="33"/>
                      <a:pt x="59" y="33"/>
                    </a:cubicBezTo>
                    <a:cubicBezTo>
                      <a:pt x="58" y="33"/>
                      <a:pt x="58" y="33"/>
                      <a:pt x="59" y="31"/>
                    </a:cubicBezTo>
                    <a:cubicBezTo>
                      <a:pt x="59" y="28"/>
                      <a:pt x="56" y="27"/>
                      <a:pt x="55" y="24"/>
                    </a:cubicBezTo>
                    <a:cubicBezTo>
                      <a:pt x="53" y="22"/>
                      <a:pt x="50" y="22"/>
                      <a:pt x="47" y="21"/>
                    </a:cubicBezTo>
                    <a:cubicBezTo>
                      <a:pt x="45" y="23"/>
                      <a:pt x="45" y="22"/>
                      <a:pt x="43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2" y="23"/>
                      <a:pt x="43" y="22"/>
                      <a:pt x="44" y="21"/>
                    </a:cubicBezTo>
                    <a:cubicBezTo>
                      <a:pt x="43" y="22"/>
                      <a:pt x="44" y="21"/>
                      <a:pt x="42" y="22"/>
                    </a:cubicBezTo>
                    <a:cubicBezTo>
                      <a:pt x="41" y="24"/>
                      <a:pt x="44" y="20"/>
                      <a:pt x="43" y="21"/>
                    </a:cubicBezTo>
                    <a:cubicBezTo>
                      <a:pt x="44" y="20"/>
                      <a:pt x="42" y="22"/>
                      <a:pt x="43" y="21"/>
                    </a:cubicBezTo>
                    <a:cubicBezTo>
                      <a:pt x="41" y="22"/>
                      <a:pt x="44" y="20"/>
                      <a:pt x="44" y="18"/>
                    </a:cubicBezTo>
                    <a:cubicBezTo>
                      <a:pt x="43" y="18"/>
                      <a:pt x="41" y="19"/>
                      <a:pt x="41" y="17"/>
                    </a:cubicBezTo>
                    <a:cubicBezTo>
                      <a:pt x="41" y="17"/>
                      <a:pt x="40" y="18"/>
                      <a:pt x="40" y="18"/>
                    </a:cubicBezTo>
                    <a:cubicBezTo>
                      <a:pt x="42" y="16"/>
                      <a:pt x="39" y="19"/>
                      <a:pt x="40" y="17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1" y="15"/>
                      <a:pt x="39" y="17"/>
                      <a:pt x="40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38" y="16"/>
                      <a:pt x="40" y="13"/>
                      <a:pt x="39" y="15"/>
                    </a:cubicBezTo>
                    <a:cubicBezTo>
                      <a:pt x="40" y="14"/>
                      <a:pt x="39" y="14"/>
                      <a:pt x="40" y="13"/>
                    </a:cubicBezTo>
                    <a:cubicBezTo>
                      <a:pt x="37" y="16"/>
                      <a:pt x="40" y="12"/>
                      <a:pt x="38" y="13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7" y="12"/>
                      <a:pt x="37" y="11"/>
                      <a:pt x="35" y="11"/>
                    </a:cubicBezTo>
                    <a:cubicBezTo>
                      <a:pt x="34" y="11"/>
                      <a:pt x="36" y="8"/>
                      <a:pt x="34" y="9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2" y="10"/>
                      <a:pt x="33" y="9"/>
                      <a:pt x="34" y="9"/>
                    </a:cubicBezTo>
                    <a:cubicBezTo>
                      <a:pt x="32" y="10"/>
                      <a:pt x="33" y="8"/>
                      <a:pt x="33" y="7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7"/>
                      <a:pt x="29" y="7"/>
                      <a:pt x="29" y="6"/>
                    </a:cubicBezTo>
                    <a:cubicBezTo>
                      <a:pt x="28" y="9"/>
                      <a:pt x="28" y="7"/>
                      <a:pt x="28" y="8"/>
                    </a:cubicBezTo>
                    <a:cubicBezTo>
                      <a:pt x="28" y="8"/>
                      <a:pt x="28" y="7"/>
                      <a:pt x="28" y="6"/>
                    </a:cubicBezTo>
                    <a:cubicBezTo>
                      <a:pt x="28" y="6"/>
                      <a:pt x="28" y="6"/>
                      <a:pt x="28" y="5"/>
                    </a:cubicBezTo>
                    <a:cubicBezTo>
                      <a:pt x="27" y="6"/>
                      <a:pt x="26" y="7"/>
                      <a:pt x="26" y="7"/>
                    </a:cubicBezTo>
                    <a:cubicBezTo>
                      <a:pt x="27" y="4"/>
                      <a:pt x="26" y="6"/>
                      <a:pt x="26" y="5"/>
                    </a:cubicBezTo>
                    <a:cubicBezTo>
                      <a:pt x="25" y="7"/>
                      <a:pt x="24" y="8"/>
                      <a:pt x="24" y="7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4" y="6"/>
                      <a:pt x="24" y="3"/>
                      <a:pt x="22" y="5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1" y="5"/>
                      <a:pt x="21" y="3"/>
                      <a:pt x="19" y="5"/>
                    </a:cubicBezTo>
                    <a:cubicBezTo>
                      <a:pt x="19" y="4"/>
                      <a:pt x="19" y="4"/>
                      <a:pt x="19" y="3"/>
                    </a:cubicBezTo>
                    <a:cubicBezTo>
                      <a:pt x="18" y="4"/>
                      <a:pt x="18" y="4"/>
                      <a:pt x="16" y="6"/>
                    </a:cubicBezTo>
                    <a:cubicBezTo>
                      <a:pt x="16" y="6"/>
                      <a:pt x="17" y="5"/>
                      <a:pt x="17" y="4"/>
                    </a:cubicBezTo>
                    <a:cubicBezTo>
                      <a:pt x="17" y="4"/>
                      <a:pt x="18" y="2"/>
                      <a:pt x="16" y="4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4"/>
                      <a:pt x="14" y="5"/>
                      <a:pt x="15" y="3"/>
                    </a:cubicBezTo>
                    <a:cubicBezTo>
                      <a:pt x="14" y="4"/>
                      <a:pt x="14" y="5"/>
                      <a:pt x="13" y="6"/>
                    </a:cubicBezTo>
                    <a:cubicBezTo>
                      <a:pt x="13" y="6"/>
                      <a:pt x="14" y="4"/>
                      <a:pt x="13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3"/>
                      <a:pt x="13" y="3"/>
                      <a:pt x="12" y="4"/>
                    </a:cubicBezTo>
                    <a:cubicBezTo>
                      <a:pt x="13" y="2"/>
                      <a:pt x="11" y="3"/>
                      <a:pt x="12" y="2"/>
                    </a:cubicBezTo>
                    <a:cubicBezTo>
                      <a:pt x="11" y="3"/>
                      <a:pt x="12" y="1"/>
                      <a:pt x="9" y="3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1"/>
                    </a:cubicBezTo>
                    <a:cubicBezTo>
                      <a:pt x="11" y="1"/>
                      <a:pt x="9" y="2"/>
                      <a:pt x="8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2"/>
                      <a:pt x="7" y="3"/>
                      <a:pt x="6" y="4"/>
                    </a:cubicBezTo>
                    <a:cubicBezTo>
                      <a:pt x="6" y="3"/>
                      <a:pt x="5" y="4"/>
                      <a:pt x="6" y="3"/>
                    </a:cubicBezTo>
                    <a:cubicBezTo>
                      <a:pt x="7" y="3"/>
                      <a:pt x="8" y="2"/>
                      <a:pt x="10" y="1"/>
                    </a:cubicBezTo>
                    <a:cubicBezTo>
                      <a:pt x="10" y="0"/>
                      <a:pt x="7" y="2"/>
                      <a:pt x="9" y="1"/>
                    </a:cubicBezTo>
                    <a:cubicBezTo>
                      <a:pt x="9" y="0"/>
                      <a:pt x="9" y="1"/>
                      <a:pt x="7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6" y="2"/>
                      <a:pt x="6" y="1"/>
                      <a:pt x="4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3"/>
                      <a:pt x="3" y="3"/>
                      <a:pt x="4" y="2"/>
                    </a:cubicBezTo>
                    <a:cubicBezTo>
                      <a:pt x="6" y="1"/>
                      <a:pt x="7" y="1"/>
                      <a:pt x="7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4" y="2"/>
                      <a:pt x="3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2" y="4"/>
                      <a:pt x="3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7" y="2"/>
                      <a:pt x="5" y="3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4" y="4"/>
                      <a:pt x="4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5" y="4"/>
                      <a:pt x="3" y="6"/>
                      <a:pt x="4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7"/>
                      <a:pt x="4" y="5"/>
                      <a:pt x="5" y="5"/>
                    </a:cubicBezTo>
                    <a:cubicBezTo>
                      <a:pt x="4" y="5"/>
                      <a:pt x="2" y="7"/>
                      <a:pt x="2" y="8"/>
                    </a:cubicBezTo>
                    <a:cubicBezTo>
                      <a:pt x="2" y="8"/>
                      <a:pt x="4" y="7"/>
                      <a:pt x="3" y="9"/>
                    </a:cubicBezTo>
                    <a:cubicBezTo>
                      <a:pt x="3" y="9"/>
                      <a:pt x="4" y="9"/>
                      <a:pt x="5" y="8"/>
                    </a:cubicBezTo>
                    <a:cubicBezTo>
                      <a:pt x="5" y="8"/>
                      <a:pt x="3" y="10"/>
                      <a:pt x="4" y="9"/>
                    </a:cubicBezTo>
                    <a:cubicBezTo>
                      <a:pt x="3" y="10"/>
                      <a:pt x="2" y="12"/>
                      <a:pt x="1" y="13"/>
                    </a:cubicBezTo>
                    <a:cubicBezTo>
                      <a:pt x="1" y="13"/>
                      <a:pt x="0" y="14"/>
                      <a:pt x="1" y="14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1" y="14"/>
                      <a:pt x="2" y="13"/>
                      <a:pt x="2" y="12"/>
                    </a:cubicBezTo>
                    <a:cubicBezTo>
                      <a:pt x="3" y="10"/>
                      <a:pt x="3" y="12"/>
                      <a:pt x="4" y="10"/>
                    </a:cubicBezTo>
                    <a:cubicBezTo>
                      <a:pt x="4" y="11"/>
                      <a:pt x="5" y="11"/>
                      <a:pt x="5" y="11"/>
                    </a:cubicBezTo>
                    <a:cubicBezTo>
                      <a:pt x="5" y="11"/>
                      <a:pt x="4" y="12"/>
                      <a:pt x="3" y="13"/>
                    </a:cubicBezTo>
                    <a:cubicBezTo>
                      <a:pt x="5" y="12"/>
                      <a:pt x="6" y="11"/>
                      <a:pt x="6" y="12"/>
                    </a:cubicBezTo>
                    <a:cubicBezTo>
                      <a:pt x="7" y="11"/>
                      <a:pt x="7" y="11"/>
                      <a:pt x="8" y="9"/>
                    </a:cubicBezTo>
                    <a:cubicBezTo>
                      <a:pt x="8" y="9"/>
                      <a:pt x="8" y="8"/>
                      <a:pt x="8" y="9"/>
                    </a:cubicBezTo>
                    <a:cubicBezTo>
                      <a:pt x="7" y="10"/>
                      <a:pt x="6" y="12"/>
                      <a:pt x="6" y="13"/>
                    </a:cubicBezTo>
                    <a:cubicBezTo>
                      <a:pt x="4" y="15"/>
                      <a:pt x="6" y="12"/>
                      <a:pt x="4" y="14"/>
                    </a:cubicBezTo>
                    <a:cubicBezTo>
                      <a:pt x="2" y="16"/>
                      <a:pt x="2" y="15"/>
                      <a:pt x="3" y="14"/>
                    </a:cubicBezTo>
                    <a:cubicBezTo>
                      <a:pt x="1" y="16"/>
                      <a:pt x="3" y="15"/>
                      <a:pt x="1" y="16"/>
                    </a:cubicBezTo>
                    <a:cubicBezTo>
                      <a:pt x="1" y="17"/>
                      <a:pt x="2" y="16"/>
                      <a:pt x="3" y="16"/>
                    </a:cubicBezTo>
                    <a:cubicBezTo>
                      <a:pt x="4" y="15"/>
                      <a:pt x="4" y="15"/>
                      <a:pt x="4" y="14"/>
                    </a:cubicBezTo>
                    <a:cubicBezTo>
                      <a:pt x="6" y="12"/>
                      <a:pt x="4" y="16"/>
                      <a:pt x="4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7"/>
                      <a:pt x="4" y="16"/>
                      <a:pt x="4" y="16"/>
                    </a:cubicBezTo>
                    <a:cubicBezTo>
                      <a:pt x="2" y="19"/>
                      <a:pt x="4" y="16"/>
                      <a:pt x="2" y="18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3" y="18"/>
                      <a:pt x="3" y="18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8"/>
                      <a:pt x="4" y="17"/>
                      <a:pt x="4" y="17"/>
                    </a:cubicBezTo>
                    <a:cubicBezTo>
                      <a:pt x="6" y="14"/>
                      <a:pt x="4" y="16"/>
                      <a:pt x="5" y="16"/>
                    </a:cubicBezTo>
                    <a:cubicBezTo>
                      <a:pt x="6" y="15"/>
                      <a:pt x="5" y="16"/>
                      <a:pt x="6" y="15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8" y="14"/>
                      <a:pt x="6" y="15"/>
                      <a:pt x="6" y="16"/>
                    </a:cubicBezTo>
                    <a:cubicBezTo>
                      <a:pt x="6" y="16"/>
                      <a:pt x="5" y="16"/>
                      <a:pt x="6" y="15"/>
                    </a:cubicBezTo>
                    <a:cubicBezTo>
                      <a:pt x="5" y="17"/>
                      <a:pt x="4" y="19"/>
                      <a:pt x="3" y="19"/>
                    </a:cubicBezTo>
                    <a:cubicBezTo>
                      <a:pt x="3" y="21"/>
                      <a:pt x="4" y="18"/>
                      <a:pt x="5" y="18"/>
                    </a:cubicBezTo>
                    <a:cubicBezTo>
                      <a:pt x="4" y="19"/>
                      <a:pt x="5" y="17"/>
                      <a:pt x="6" y="16"/>
                    </a:cubicBezTo>
                    <a:cubicBezTo>
                      <a:pt x="9" y="13"/>
                      <a:pt x="4" y="20"/>
                      <a:pt x="5" y="19"/>
                    </a:cubicBezTo>
                    <a:cubicBezTo>
                      <a:pt x="7" y="17"/>
                      <a:pt x="8" y="16"/>
                      <a:pt x="9" y="13"/>
                    </a:cubicBezTo>
                    <a:cubicBezTo>
                      <a:pt x="10" y="13"/>
                      <a:pt x="10" y="12"/>
                      <a:pt x="10" y="12"/>
                    </a:cubicBezTo>
                    <a:cubicBezTo>
                      <a:pt x="9" y="14"/>
                      <a:pt x="9" y="14"/>
                      <a:pt x="8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6" y="19"/>
                      <a:pt x="6" y="20"/>
                      <a:pt x="5" y="21"/>
                    </a:cubicBezTo>
                    <a:cubicBezTo>
                      <a:pt x="6" y="20"/>
                      <a:pt x="6" y="19"/>
                      <a:pt x="7" y="19"/>
                    </a:cubicBezTo>
                    <a:cubicBezTo>
                      <a:pt x="6" y="20"/>
                      <a:pt x="6" y="21"/>
                      <a:pt x="6" y="21"/>
                    </a:cubicBezTo>
                    <a:cubicBezTo>
                      <a:pt x="6" y="20"/>
                      <a:pt x="7" y="18"/>
                      <a:pt x="8" y="18"/>
                    </a:cubicBezTo>
                    <a:cubicBezTo>
                      <a:pt x="8" y="18"/>
                      <a:pt x="7" y="20"/>
                      <a:pt x="7" y="20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7" y="20"/>
                      <a:pt x="5" y="22"/>
                      <a:pt x="6" y="22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9" y="18"/>
                      <a:pt x="8" y="19"/>
                      <a:pt x="8" y="19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8" y="20"/>
                      <a:pt x="6" y="23"/>
                      <a:pt x="7" y="22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1"/>
                      <a:pt x="7" y="22"/>
                      <a:pt x="8" y="21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8" y="22"/>
                      <a:pt x="9" y="20"/>
                      <a:pt x="8" y="22"/>
                    </a:cubicBezTo>
                    <a:cubicBezTo>
                      <a:pt x="9" y="19"/>
                      <a:pt x="8" y="21"/>
                      <a:pt x="8" y="20"/>
                    </a:cubicBezTo>
                    <a:cubicBezTo>
                      <a:pt x="9" y="19"/>
                      <a:pt x="9" y="19"/>
                      <a:pt x="10" y="19"/>
                    </a:cubicBezTo>
                    <a:cubicBezTo>
                      <a:pt x="8" y="21"/>
                      <a:pt x="10" y="19"/>
                      <a:pt x="10" y="19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8" y="23"/>
                      <a:pt x="11" y="19"/>
                      <a:pt x="10" y="20"/>
                    </a:cubicBezTo>
                    <a:cubicBezTo>
                      <a:pt x="10" y="21"/>
                      <a:pt x="9" y="22"/>
                      <a:pt x="9" y="23"/>
                    </a:cubicBezTo>
                    <a:cubicBezTo>
                      <a:pt x="10" y="20"/>
                      <a:pt x="11" y="20"/>
                      <a:pt x="12" y="18"/>
                    </a:cubicBezTo>
                    <a:cubicBezTo>
                      <a:pt x="11" y="19"/>
                      <a:pt x="10" y="21"/>
                      <a:pt x="9" y="23"/>
                    </a:cubicBezTo>
                    <a:cubicBezTo>
                      <a:pt x="10" y="21"/>
                      <a:pt x="9" y="24"/>
                      <a:pt x="10" y="22"/>
                    </a:cubicBezTo>
                    <a:cubicBezTo>
                      <a:pt x="10" y="21"/>
                      <a:pt x="11" y="21"/>
                      <a:pt x="12" y="20"/>
                    </a:cubicBezTo>
                    <a:cubicBezTo>
                      <a:pt x="12" y="20"/>
                      <a:pt x="11" y="21"/>
                      <a:pt x="11" y="21"/>
                    </a:cubicBezTo>
                    <a:cubicBezTo>
                      <a:pt x="11" y="21"/>
                      <a:pt x="12" y="19"/>
                      <a:pt x="12" y="19"/>
                    </a:cubicBezTo>
                    <a:cubicBezTo>
                      <a:pt x="12" y="19"/>
                      <a:pt x="14" y="17"/>
                      <a:pt x="13" y="19"/>
                    </a:cubicBezTo>
                    <a:cubicBezTo>
                      <a:pt x="12" y="20"/>
                      <a:pt x="12" y="19"/>
                      <a:pt x="12" y="20"/>
                    </a:cubicBezTo>
                    <a:cubicBezTo>
                      <a:pt x="12" y="21"/>
                      <a:pt x="14" y="17"/>
                      <a:pt x="15" y="17"/>
                    </a:cubicBezTo>
                    <a:cubicBezTo>
                      <a:pt x="15" y="16"/>
                      <a:pt x="16" y="13"/>
                      <a:pt x="17" y="12"/>
                    </a:cubicBezTo>
                    <a:cubicBezTo>
                      <a:pt x="17" y="13"/>
                      <a:pt x="16" y="13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5" y="18"/>
                      <a:pt x="13" y="19"/>
                      <a:pt x="12" y="21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2" y="21"/>
                      <a:pt x="12" y="23"/>
                      <a:pt x="12" y="22"/>
                    </a:cubicBezTo>
                    <a:cubicBezTo>
                      <a:pt x="13" y="21"/>
                      <a:pt x="12" y="23"/>
                      <a:pt x="12" y="22"/>
                    </a:cubicBezTo>
                    <a:cubicBezTo>
                      <a:pt x="13" y="21"/>
                      <a:pt x="14" y="19"/>
                      <a:pt x="14" y="20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3" y="21"/>
                      <a:pt x="13" y="22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4" y="24"/>
                      <a:pt x="16" y="20"/>
                    </a:cubicBezTo>
                    <a:cubicBezTo>
                      <a:pt x="16" y="22"/>
                      <a:pt x="16" y="22"/>
                      <a:pt x="15" y="23"/>
                    </a:cubicBezTo>
                    <a:cubicBezTo>
                      <a:pt x="16" y="23"/>
                      <a:pt x="16" y="22"/>
                      <a:pt x="16" y="22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5"/>
                      <a:pt x="16" y="23"/>
                      <a:pt x="17" y="22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5"/>
                      <a:pt x="17" y="23"/>
                      <a:pt x="17" y="22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22"/>
                      <a:pt x="18" y="22"/>
                      <a:pt x="17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7" y="24"/>
                      <a:pt x="18" y="24"/>
                      <a:pt x="18" y="24"/>
                    </a:cubicBezTo>
                    <a:cubicBezTo>
                      <a:pt x="18" y="24"/>
                      <a:pt x="18" y="23"/>
                      <a:pt x="18" y="24"/>
                    </a:cubicBezTo>
                    <a:cubicBezTo>
                      <a:pt x="18" y="23"/>
                      <a:pt x="19" y="23"/>
                      <a:pt x="20" y="21"/>
                    </a:cubicBezTo>
                    <a:cubicBezTo>
                      <a:pt x="21" y="19"/>
                      <a:pt x="19" y="22"/>
                      <a:pt x="20" y="21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19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5"/>
                      <a:pt x="20" y="23"/>
                      <a:pt x="20" y="24"/>
                    </a:cubicBezTo>
                    <a:cubicBezTo>
                      <a:pt x="20" y="24"/>
                      <a:pt x="22" y="22"/>
                      <a:pt x="22" y="22"/>
                    </a:cubicBezTo>
                    <a:cubicBezTo>
                      <a:pt x="24" y="20"/>
                      <a:pt x="21" y="24"/>
                      <a:pt x="20" y="25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2" y="24"/>
                      <a:pt x="22" y="23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5"/>
                      <a:pt x="21" y="26"/>
                      <a:pt x="21" y="26"/>
                    </a:cubicBezTo>
                    <a:cubicBezTo>
                      <a:pt x="22" y="24"/>
                      <a:pt x="22" y="25"/>
                      <a:pt x="23" y="24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1" y="26"/>
                      <a:pt x="23" y="24"/>
                      <a:pt x="24" y="24"/>
                    </a:cubicBezTo>
                    <a:cubicBezTo>
                      <a:pt x="24" y="23"/>
                      <a:pt x="23" y="24"/>
                      <a:pt x="23" y="25"/>
                    </a:cubicBezTo>
                    <a:cubicBezTo>
                      <a:pt x="22" y="25"/>
                      <a:pt x="23" y="25"/>
                      <a:pt x="23" y="25"/>
                    </a:cubicBezTo>
                    <a:cubicBezTo>
                      <a:pt x="22" y="26"/>
                      <a:pt x="23" y="25"/>
                      <a:pt x="22" y="26"/>
                    </a:cubicBezTo>
                    <a:cubicBezTo>
                      <a:pt x="22" y="26"/>
                      <a:pt x="23" y="25"/>
                      <a:pt x="23" y="25"/>
                    </a:cubicBezTo>
                    <a:cubicBezTo>
                      <a:pt x="23" y="25"/>
                      <a:pt x="24" y="25"/>
                      <a:pt x="23" y="26"/>
                    </a:cubicBezTo>
                    <a:cubicBezTo>
                      <a:pt x="23" y="26"/>
                      <a:pt x="23" y="26"/>
                      <a:pt x="24" y="25"/>
                    </a:cubicBezTo>
                    <a:cubicBezTo>
                      <a:pt x="24" y="25"/>
                      <a:pt x="24" y="24"/>
                      <a:pt x="25" y="24"/>
                    </a:cubicBezTo>
                    <a:cubicBezTo>
                      <a:pt x="25" y="24"/>
                      <a:pt x="25" y="23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3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5" y="24"/>
                      <a:pt x="25" y="24"/>
                      <a:pt x="26" y="24"/>
                    </a:cubicBezTo>
                    <a:cubicBezTo>
                      <a:pt x="25" y="25"/>
                      <a:pt x="23" y="27"/>
                      <a:pt x="23" y="27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5" y="26"/>
                      <a:pt x="25" y="26"/>
                      <a:pt x="24" y="27"/>
                    </a:cubicBezTo>
                    <a:cubicBezTo>
                      <a:pt x="24" y="28"/>
                      <a:pt x="27" y="24"/>
                      <a:pt x="27" y="25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6"/>
                      <a:pt x="25" y="28"/>
                      <a:pt x="25" y="27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4" y="29"/>
                      <a:pt x="27" y="27"/>
                      <a:pt x="26" y="29"/>
                    </a:cubicBezTo>
                    <a:cubicBezTo>
                      <a:pt x="27" y="27"/>
                      <a:pt x="26" y="29"/>
                      <a:pt x="27" y="28"/>
                    </a:cubicBezTo>
                    <a:cubicBezTo>
                      <a:pt x="25" y="30"/>
                      <a:pt x="27" y="28"/>
                      <a:pt x="26" y="29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7" y="29"/>
                      <a:pt x="31" y="25"/>
                      <a:pt x="29" y="27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6" y="31"/>
                      <a:pt x="29" y="27"/>
                      <a:pt x="28" y="30"/>
                    </a:cubicBezTo>
                    <a:cubicBezTo>
                      <a:pt x="28" y="29"/>
                      <a:pt x="29" y="28"/>
                      <a:pt x="30" y="27"/>
                    </a:cubicBezTo>
                    <a:cubicBezTo>
                      <a:pt x="30" y="28"/>
                      <a:pt x="29" y="29"/>
                      <a:pt x="29" y="30"/>
                    </a:cubicBezTo>
                    <a:cubicBezTo>
                      <a:pt x="29" y="29"/>
                      <a:pt x="30" y="29"/>
                      <a:pt x="29" y="3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8" y="31"/>
                      <a:pt x="29" y="30"/>
                      <a:pt x="30" y="30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1" y="30"/>
                      <a:pt x="29" y="33"/>
                      <a:pt x="31" y="31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31" y="31"/>
                      <a:pt x="32" y="29"/>
                      <a:pt x="32" y="29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29" y="33"/>
                      <a:pt x="31" y="31"/>
                      <a:pt x="30" y="32"/>
                    </a:cubicBezTo>
                    <a:cubicBezTo>
                      <a:pt x="31" y="31"/>
                      <a:pt x="30" y="32"/>
                      <a:pt x="31" y="31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3" y="30"/>
                      <a:pt x="31" y="32"/>
                      <a:pt x="31" y="32"/>
                    </a:cubicBezTo>
                    <a:cubicBezTo>
                      <a:pt x="31" y="33"/>
                      <a:pt x="31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1" y="33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30" y="34"/>
                      <a:pt x="32" y="33"/>
                      <a:pt x="32" y="32"/>
                    </a:cubicBezTo>
                    <a:cubicBezTo>
                      <a:pt x="32" y="34"/>
                      <a:pt x="33" y="33"/>
                      <a:pt x="34" y="33"/>
                    </a:cubicBezTo>
                    <a:cubicBezTo>
                      <a:pt x="34" y="33"/>
                      <a:pt x="33" y="33"/>
                      <a:pt x="33" y="33"/>
                    </a:cubicBezTo>
                    <a:cubicBezTo>
                      <a:pt x="34" y="33"/>
                      <a:pt x="35" y="32"/>
                      <a:pt x="34" y="33"/>
                    </a:cubicBezTo>
                    <a:cubicBezTo>
                      <a:pt x="35" y="32"/>
                      <a:pt x="33" y="34"/>
                      <a:pt x="34" y="34"/>
                    </a:cubicBezTo>
                    <a:cubicBezTo>
                      <a:pt x="33" y="34"/>
                      <a:pt x="35" y="33"/>
                      <a:pt x="34" y="33"/>
                    </a:cubicBezTo>
                    <a:cubicBezTo>
                      <a:pt x="33" y="35"/>
                      <a:pt x="36" y="32"/>
                      <a:pt x="35" y="34"/>
                    </a:cubicBezTo>
                    <a:cubicBezTo>
                      <a:pt x="36" y="33"/>
                      <a:pt x="35" y="34"/>
                      <a:pt x="34" y="35"/>
                    </a:cubicBezTo>
                    <a:cubicBezTo>
                      <a:pt x="35" y="34"/>
                      <a:pt x="36" y="34"/>
                      <a:pt x="37" y="33"/>
                    </a:cubicBezTo>
                    <a:cubicBezTo>
                      <a:pt x="36" y="34"/>
                      <a:pt x="36" y="34"/>
                      <a:pt x="36" y="34"/>
                    </a:cubicBezTo>
                    <a:cubicBezTo>
                      <a:pt x="36" y="34"/>
                      <a:pt x="36" y="34"/>
                      <a:pt x="37" y="34"/>
                    </a:cubicBezTo>
                    <a:cubicBezTo>
                      <a:pt x="38" y="33"/>
                      <a:pt x="39" y="32"/>
                      <a:pt x="39" y="32"/>
                    </a:cubicBezTo>
                    <a:cubicBezTo>
                      <a:pt x="39" y="32"/>
                      <a:pt x="39" y="32"/>
                      <a:pt x="39" y="32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39" y="33"/>
                      <a:pt x="39" y="32"/>
                      <a:pt x="39" y="33"/>
                    </a:cubicBezTo>
                    <a:cubicBezTo>
                      <a:pt x="37" y="35"/>
                      <a:pt x="38" y="34"/>
                      <a:pt x="38" y="35"/>
                    </a:cubicBezTo>
                    <a:cubicBezTo>
                      <a:pt x="39" y="34"/>
                      <a:pt x="39" y="34"/>
                      <a:pt x="39" y="34"/>
                    </a:cubicBezTo>
                    <a:cubicBezTo>
                      <a:pt x="40" y="33"/>
                      <a:pt x="38" y="35"/>
                      <a:pt x="38" y="35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2" y="32"/>
                      <a:pt x="41" y="33"/>
                      <a:pt x="40" y="34"/>
                    </a:cubicBezTo>
                    <a:cubicBezTo>
                      <a:pt x="40" y="34"/>
                      <a:pt x="42" y="32"/>
                      <a:pt x="44" y="31"/>
                    </a:cubicBezTo>
                    <a:cubicBezTo>
                      <a:pt x="44" y="31"/>
                      <a:pt x="45" y="31"/>
                      <a:pt x="45" y="31"/>
                    </a:cubicBezTo>
                    <a:cubicBezTo>
                      <a:pt x="44" y="32"/>
                      <a:pt x="45" y="31"/>
                      <a:pt x="44" y="32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3" y="33"/>
                      <a:pt x="41" y="34"/>
                      <a:pt x="40" y="35"/>
                    </a:cubicBezTo>
                    <a:cubicBezTo>
                      <a:pt x="41" y="35"/>
                      <a:pt x="41" y="36"/>
                      <a:pt x="41" y="36"/>
                    </a:cubicBezTo>
                    <a:cubicBezTo>
                      <a:pt x="43" y="34"/>
                      <a:pt x="42" y="35"/>
                      <a:pt x="44" y="34"/>
                    </a:cubicBezTo>
                    <a:cubicBezTo>
                      <a:pt x="44" y="34"/>
                      <a:pt x="43" y="35"/>
                      <a:pt x="42" y="36"/>
                    </a:cubicBezTo>
                    <a:cubicBezTo>
                      <a:pt x="43" y="35"/>
                      <a:pt x="43" y="36"/>
                      <a:pt x="43" y="36"/>
                    </a:cubicBezTo>
                    <a:cubicBezTo>
                      <a:pt x="43" y="36"/>
                      <a:pt x="43" y="36"/>
                      <a:pt x="43" y="36"/>
                    </a:cubicBezTo>
                    <a:cubicBezTo>
                      <a:pt x="44" y="36"/>
                      <a:pt x="43" y="37"/>
                      <a:pt x="45" y="36"/>
                    </a:cubicBezTo>
                    <a:cubicBezTo>
                      <a:pt x="44" y="37"/>
                      <a:pt x="44" y="37"/>
                      <a:pt x="44" y="37"/>
                    </a:cubicBezTo>
                    <a:cubicBezTo>
                      <a:pt x="44" y="37"/>
                      <a:pt x="47" y="34"/>
                      <a:pt x="46" y="36"/>
                    </a:cubicBezTo>
                    <a:cubicBezTo>
                      <a:pt x="45" y="36"/>
                      <a:pt x="45" y="36"/>
                      <a:pt x="45" y="36"/>
                    </a:cubicBezTo>
                    <a:cubicBezTo>
                      <a:pt x="46" y="36"/>
                      <a:pt x="44" y="38"/>
                      <a:pt x="46" y="36"/>
                    </a:cubicBezTo>
                    <a:cubicBezTo>
                      <a:pt x="45" y="37"/>
                      <a:pt x="45" y="37"/>
                      <a:pt x="45" y="37"/>
                    </a:cubicBezTo>
                    <a:cubicBezTo>
                      <a:pt x="45" y="37"/>
                      <a:pt x="45" y="37"/>
                      <a:pt x="47" y="36"/>
                    </a:cubicBezTo>
                    <a:cubicBezTo>
                      <a:pt x="45" y="38"/>
                      <a:pt x="45" y="38"/>
                      <a:pt x="45" y="38"/>
                    </a:cubicBezTo>
                    <a:cubicBezTo>
                      <a:pt x="45" y="39"/>
                      <a:pt x="47" y="36"/>
                      <a:pt x="47" y="37"/>
                    </a:cubicBezTo>
                    <a:cubicBezTo>
                      <a:pt x="47" y="37"/>
                      <a:pt x="46" y="38"/>
                      <a:pt x="46" y="38"/>
                    </a:cubicBezTo>
                    <a:cubicBezTo>
                      <a:pt x="47" y="37"/>
                      <a:pt x="47" y="38"/>
                      <a:pt x="47" y="38"/>
                    </a:cubicBezTo>
                    <a:cubicBezTo>
                      <a:pt x="46" y="39"/>
                      <a:pt x="46" y="39"/>
                      <a:pt x="46" y="39"/>
                    </a:cubicBezTo>
                    <a:cubicBezTo>
                      <a:pt x="47" y="40"/>
                      <a:pt x="47" y="41"/>
                      <a:pt x="50" y="41"/>
                    </a:cubicBezTo>
                    <a:cubicBezTo>
                      <a:pt x="48" y="42"/>
                      <a:pt x="48" y="41"/>
                      <a:pt x="47" y="43"/>
                    </a:cubicBezTo>
                    <a:cubicBezTo>
                      <a:pt x="49" y="41"/>
                      <a:pt x="48" y="42"/>
                      <a:pt x="49" y="42"/>
                    </a:cubicBezTo>
                    <a:cubicBezTo>
                      <a:pt x="48" y="42"/>
                      <a:pt x="48" y="42"/>
                      <a:pt x="48" y="42"/>
                    </a:cubicBezTo>
                    <a:cubicBezTo>
                      <a:pt x="49" y="42"/>
                      <a:pt x="48" y="43"/>
                      <a:pt x="48" y="43"/>
                    </a:cubicBezTo>
                    <a:cubicBezTo>
                      <a:pt x="49" y="43"/>
                      <a:pt x="49" y="43"/>
                      <a:pt x="49" y="43"/>
                    </a:cubicBezTo>
                    <a:cubicBezTo>
                      <a:pt x="50" y="42"/>
                      <a:pt x="47" y="45"/>
                      <a:pt x="49" y="43"/>
                    </a:cubicBezTo>
                    <a:cubicBezTo>
                      <a:pt x="48" y="44"/>
                      <a:pt x="48" y="44"/>
                      <a:pt x="48" y="44"/>
                    </a:cubicBezTo>
                    <a:cubicBezTo>
                      <a:pt x="50" y="43"/>
                      <a:pt x="47" y="45"/>
                      <a:pt x="49" y="44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48" y="45"/>
                      <a:pt x="51" y="43"/>
                      <a:pt x="50" y="44"/>
                    </a:cubicBezTo>
                    <a:cubicBezTo>
                      <a:pt x="50" y="44"/>
                      <a:pt x="51" y="44"/>
                      <a:pt x="53" y="43"/>
                    </a:cubicBezTo>
                    <a:cubicBezTo>
                      <a:pt x="51" y="44"/>
                      <a:pt x="51" y="44"/>
                      <a:pt x="51" y="44"/>
                    </a:cubicBezTo>
                    <a:cubicBezTo>
                      <a:pt x="52" y="44"/>
                      <a:pt x="52" y="46"/>
                      <a:pt x="55" y="45"/>
                    </a:cubicBezTo>
                    <a:cubicBezTo>
                      <a:pt x="54" y="45"/>
                      <a:pt x="54" y="45"/>
                      <a:pt x="54" y="45"/>
                    </a:cubicBezTo>
                    <a:cubicBezTo>
                      <a:pt x="56" y="44"/>
                      <a:pt x="52" y="48"/>
                      <a:pt x="56" y="45"/>
                    </a:cubicBezTo>
                    <a:cubicBezTo>
                      <a:pt x="58" y="45"/>
                      <a:pt x="58" y="45"/>
                      <a:pt x="58" y="45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57" y="46"/>
                      <a:pt x="56" y="46"/>
                      <a:pt x="58" y="46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56" y="47"/>
                      <a:pt x="59" y="46"/>
                      <a:pt x="58" y="46"/>
                    </a:cubicBezTo>
                    <a:cubicBezTo>
                      <a:pt x="57" y="46"/>
                      <a:pt x="57" y="46"/>
                      <a:pt x="57" y="46"/>
                    </a:cubicBezTo>
                    <a:cubicBezTo>
                      <a:pt x="55" y="49"/>
                      <a:pt x="54" y="52"/>
                      <a:pt x="58" y="51"/>
                    </a:cubicBezTo>
                    <a:cubicBezTo>
                      <a:pt x="59" y="50"/>
                      <a:pt x="56" y="52"/>
                      <a:pt x="56" y="52"/>
                    </a:cubicBezTo>
                    <a:cubicBezTo>
                      <a:pt x="60" y="51"/>
                      <a:pt x="56" y="55"/>
                      <a:pt x="61" y="53"/>
                    </a:cubicBezTo>
                    <a:cubicBezTo>
                      <a:pt x="63" y="53"/>
                      <a:pt x="68" y="50"/>
                      <a:pt x="68" y="50"/>
                    </a:cubicBezTo>
                    <a:cubicBezTo>
                      <a:pt x="65" y="50"/>
                      <a:pt x="66" y="47"/>
                      <a:pt x="68" y="44"/>
                    </a:cubicBezTo>
                    <a:cubicBezTo>
                      <a:pt x="67" y="44"/>
                      <a:pt x="66" y="43"/>
                      <a:pt x="66" y="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03" name="Freeform 374"/>
              <p:cNvSpPr>
                <a:spLocks/>
              </p:cNvSpPr>
              <p:nvPr/>
            </p:nvSpPr>
            <p:spPr bwMode="auto">
              <a:xfrm>
                <a:off x="6047" y="2257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04" name="Freeform 375"/>
              <p:cNvSpPr>
                <a:spLocks/>
              </p:cNvSpPr>
              <p:nvPr/>
            </p:nvSpPr>
            <p:spPr bwMode="auto">
              <a:xfrm>
                <a:off x="6882" y="2736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05" name="Freeform 376"/>
              <p:cNvSpPr>
                <a:spLocks/>
              </p:cNvSpPr>
              <p:nvPr/>
            </p:nvSpPr>
            <p:spPr bwMode="auto">
              <a:xfrm>
                <a:off x="6891" y="2710"/>
                <a:ext cx="7" cy="2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06" name="Freeform 377"/>
              <p:cNvSpPr>
                <a:spLocks/>
              </p:cNvSpPr>
              <p:nvPr/>
            </p:nvSpPr>
            <p:spPr bwMode="auto">
              <a:xfrm>
                <a:off x="6047" y="2252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1 h 1"/>
                  <a:gd name="T4" fmla="*/ 1 h 1"/>
                  <a:gd name="T5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07" name="Freeform 378"/>
              <p:cNvSpPr>
                <a:spLocks/>
              </p:cNvSpPr>
              <p:nvPr/>
            </p:nvSpPr>
            <p:spPr bwMode="auto">
              <a:xfrm>
                <a:off x="6047" y="225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08" name="Freeform 379"/>
              <p:cNvSpPr>
                <a:spLocks/>
              </p:cNvSpPr>
              <p:nvPr/>
            </p:nvSpPr>
            <p:spPr bwMode="auto">
              <a:xfrm>
                <a:off x="6882" y="2741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1" y="1"/>
                      <a:pt x="2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09" name="Freeform 380"/>
              <p:cNvSpPr>
                <a:spLocks/>
              </p:cNvSpPr>
              <p:nvPr/>
            </p:nvSpPr>
            <p:spPr bwMode="auto">
              <a:xfrm>
                <a:off x="6884" y="2745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1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10" name="Oval 381"/>
              <p:cNvSpPr>
                <a:spLocks noChangeArrowheads="1"/>
              </p:cNvSpPr>
              <p:nvPr/>
            </p:nvSpPr>
            <p:spPr bwMode="auto">
              <a:xfrm>
                <a:off x="6531" y="2478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11" name="Freeform 382"/>
              <p:cNvSpPr>
                <a:spLocks/>
              </p:cNvSpPr>
              <p:nvPr/>
            </p:nvSpPr>
            <p:spPr bwMode="auto">
              <a:xfrm>
                <a:off x="6879" y="2741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12" name="Freeform 383"/>
              <p:cNvSpPr>
                <a:spLocks/>
              </p:cNvSpPr>
              <p:nvPr/>
            </p:nvSpPr>
            <p:spPr bwMode="auto">
              <a:xfrm>
                <a:off x="6967" y="2788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13" name="Freeform 384"/>
              <p:cNvSpPr>
                <a:spLocks/>
              </p:cNvSpPr>
              <p:nvPr/>
            </p:nvSpPr>
            <p:spPr bwMode="auto">
              <a:xfrm>
                <a:off x="6960" y="279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14" name="Freeform 385"/>
              <p:cNvSpPr>
                <a:spLocks/>
              </p:cNvSpPr>
              <p:nvPr/>
            </p:nvSpPr>
            <p:spPr bwMode="auto">
              <a:xfrm>
                <a:off x="6967" y="278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15" name="Freeform 386"/>
              <p:cNvSpPr>
                <a:spLocks/>
              </p:cNvSpPr>
              <p:nvPr/>
            </p:nvSpPr>
            <p:spPr bwMode="auto">
              <a:xfrm>
                <a:off x="6979" y="2790"/>
                <a:ext cx="2" cy="5"/>
              </a:xfrm>
              <a:custGeom>
                <a:avLst/>
                <a:gdLst>
                  <a:gd name="T0" fmla="*/ 0 w 2"/>
                  <a:gd name="T1" fmla="*/ 5 h 5"/>
                  <a:gd name="T2" fmla="*/ 0 w 2"/>
                  <a:gd name="T3" fmla="*/ 5 h 5"/>
                  <a:gd name="T4" fmla="*/ 2 w 2"/>
                  <a:gd name="T5" fmla="*/ 0 h 5"/>
                  <a:gd name="T6" fmla="*/ 0 w 2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5"/>
                    </a:moveTo>
                    <a:lnTo>
                      <a:pt x="0" y="5"/>
                    </a:lnTo>
                    <a:lnTo>
                      <a:pt x="2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16" name="Freeform 387"/>
              <p:cNvSpPr>
                <a:spLocks/>
              </p:cNvSpPr>
              <p:nvPr/>
            </p:nvSpPr>
            <p:spPr bwMode="auto">
              <a:xfrm>
                <a:off x="6528" y="2478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17" name="Freeform 388"/>
              <p:cNvSpPr>
                <a:spLocks/>
              </p:cNvSpPr>
              <p:nvPr/>
            </p:nvSpPr>
            <p:spPr bwMode="auto">
              <a:xfrm>
                <a:off x="6526" y="280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18" name="Freeform 389"/>
              <p:cNvSpPr>
                <a:spLocks/>
              </p:cNvSpPr>
              <p:nvPr/>
            </p:nvSpPr>
            <p:spPr bwMode="auto">
              <a:xfrm>
                <a:off x="6955" y="278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19" name="Freeform 390"/>
              <p:cNvSpPr>
                <a:spLocks/>
              </p:cNvSpPr>
              <p:nvPr/>
            </p:nvSpPr>
            <p:spPr bwMode="auto">
              <a:xfrm>
                <a:off x="6047" y="225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20" name="Rectangle 391"/>
              <p:cNvSpPr>
                <a:spLocks noChangeArrowheads="1"/>
              </p:cNvSpPr>
              <p:nvPr/>
            </p:nvSpPr>
            <p:spPr bwMode="auto">
              <a:xfrm>
                <a:off x="6047" y="2259"/>
                <a:ext cx="1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21" name="Freeform 392"/>
              <p:cNvSpPr>
                <a:spLocks/>
              </p:cNvSpPr>
              <p:nvPr/>
            </p:nvSpPr>
            <p:spPr bwMode="auto">
              <a:xfrm>
                <a:off x="6946" y="2724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22" name="Freeform 393"/>
              <p:cNvSpPr>
                <a:spLocks/>
              </p:cNvSpPr>
              <p:nvPr/>
            </p:nvSpPr>
            <p:spPr bwMode="auto">
              <a:xfrm>
                <a:off x="6047" y="22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23" name="Freeform 394"/>
              <p:cNvSpPr>
                <a:spLocks/>
              </p:cNvSpPr>
              <p:nvPr/>
            </p:nvSpPr>
            <p:spPr bwMode="auto">
              <a:xfrm>
                <a:off x="6922" y="276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24" name="Freeform 395"/>
              <p:cNvSpPr>
                <a:spLocks/>
              </p:cNvSpPr>
              <p:nvPr/>
            </p:nvSpPr>
            <p:spPr bwMode="auto">
              <a:xfrm>
                <a:off x="6277" y="2686"/>
                <a:ext cx="21" cy="14"/>
              </a:xfrm>
              <a:custGeom>
                <a:avLst/>
                <a:gdLst>
                  <a:gd name="T0" fmla="*/ 0 w 9"/>
                  <a:gd name="T1" fmla="*/ 0 h 6"/>
                  <a:gd name="T2" fmla="*/ 9 w 9"/>
                  <a:gd name="T3" fmla="*/ 6 h 6"/>
                  <a:gd name="T4" fmla="*/ 0 w 9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cubicBezTo>
                      <a:pt x="9" y="6"/>
                      <a:pt x="9" y="6"/>
                      <a:pt x="9" y="6"/>
                    </a:cubicBezTo>
                    <a:cubicBezTo>
                      <a:pt x="6" y="3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25" name="Freeform 396"/>
              <p:cNvSpPr>
                <a:spLocks/>
              </p:cNvSpPr>
              <p:nvPr/>
            </p:nvSpPr>
            <p:spPr bwMode="auto">
              <a:xfrm>
                <a:off x="6073" y="2527"/>
                <a:ext cx="5" cy="7"/>
              </a:xfrm>
              <a:custGeom>
                <a:avLst/>
                <a:gdLst>
                  <a:gd name="T0" fmla="*/ 1 w 2"/>
                  <a:gd name="T1" fmla="*/ 1 h 3"/>
                  <a:gd name="T2" fmla="*/ 2 w 2"/>
                  <a:gd name="T3" fmla="*/ 3 h 3"/>
                  <a:gd name="T4" fmla="*/ 2 w 2"/>
                  <a:gd name="T5" fmla="*/ 1 h 3"/>
                  <a:gd name="T6" fmla="*/ 1 w 2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2" y="2"/>
                      <a:pt x="2" y="2"/>
                      <a:pt x="2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26" name="Freeform 397"/>
              <p:cNvSpPr>
                <a:spLocks/>
              </p:cNvSpPr>
              <p:nvPr/>
            </p:nvSpPr>
            <p:spPr bwMode="auto">
              <a:xfrm>
                <a:off x="6059" y="2345"/>
                <a:ext cx="7" cy="5"/>
              </a:xfrm>
              <a:custGeom>
                <a:avLst/>
                <a:gdLst>
                  <a:gd name="T0" fmla="*/ 2 w 3"/>
                  <a:gd name="T1" fmla="*/ 1 h 2"/>
                  <a:gd name="T2" fmla="*/ 1 w 3"/>
                  <a:gd name="T3" fmla="*/ 2 h 2"/>
                  <a:gd name="T4" fmla="*/ 2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0" y="0"/>
                      <a:pt x="3" y="1"/>
                      <a:pt x="1" y="2"/>
                    </a:cubicBezTo>
                    <a:cubicBezTo>
                      <a:pt x="2" y="2"/>
                      <a:pt x="2" y="2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27" name="Freeform 398"/>
              <p:cNvSpPr>
                <a:spLocks/>
              </p:cNvSpPr>
              <p:nvPr/>
            </p:nvSpPr>
            <p:spPr bwMode="auto">
              <a:xfrm>
                <a:off x="6116" y="2558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4 w 6"/>
                  <a:gd name="T3" fmla="*/ 3 h 3"/>
                  <a:gd name="T4" fmla="*/ 0 w 6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0" y="2"/>
                      <a:pt x="3" y="3"/>
                      <a:pt x="4" y="3"/>
                    </a:cubicBezTo>
                    <a:cubicBezTo>
                      <a:pt x="6" y="3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28" name="Freeform 399"/>
              <p:cNvSpPr>
                <a:spLocks/>
              </p:cNvSpPr>
              <p:nvPr/>
            </p:nvSpPr>
            <p:spPr bwMode="auto">
              <a:xfrm>
                <a:off x="6040" y="2271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29" name="Freeform 400"/>
              <p:cNvSpPr>
                <a:spLocks/>
              </p:cNvSpPr>
              <p:nvPr/>
            </p:nvSpPr>
            <p:spPr bwMode="auto">
              <a:xfrm>
                <a:off x="6040" y="2286"/>
                <a:ext cx="5" cy="0"/>
              </a:xfrm>
              <a:custGeom>
                <a:avLst/>
                <a:gdLst>
                  <a:gd name="T0" fmla="*/ 0 w 2"/>
                  <a:gd name="T1" fmla="*/ 1 w 2"/>
                  <a:gd name="T2" fmla="*/ 1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30" name="Freeform 401"/>
              <p:cNvSpPr>
                <a:spLocks/>
              </p:cNvSpPr>
              <p:nvPr/>
            </p:nvSpPr>
            <p:spPr bwMode="auto">
              <a:xfrm>
                <a:off x="6052" y="2340"/>
                <a:ext cx="4" cy="10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0 h 4"/>
                  <a:gd name="T4" fmla="*/ 2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2" y="3"/>
                      <a:pt x="1" y="1"/>
                      <a:pt x="1" y="0"/>
                    </a:cubicBezTo>
                    <a:cubicBezTo>
                      <a:pt x="0" y="2"/>
                      <a:pt x="1" y="2"/>
                      <a:pt x="2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31" name="Freeform 402"/>
              <p:cNvSpPr>
                <a:spLocks/>
              </p:cNvSpPr>
              <p:nvPr/>
            </p:nvSpPr>
            <p:spPr bwMode="auto">
              <a:xfrm>
                <a:off x="6040" y="2278"/>
                <a:ext cx="9" cy="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2 h 2"/>
                  <a:gd name="T4" fmla="*/ 2 w 4"/>
                  <a:gd name="T5" fmla="*/ 2 h 2"/>
                  <a:gd name="T6" fmla="*/ 2 w 4"/>
                  <a:gd name="T7" fmla="*/ 1 h 2"/>
                  <a:gd name="T8" fmla="*/ 4 w 4"/>
                  <a:gd name="T9" fmla="*/ 0 h 2"/>
                  <a:gd name="T10" fmla="*/ 0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3" y="1"/>
                      <a:pt x="2" y="1"/>
                    </a:cubicBezTo>
                    <a:cubicBezTo>
                      <a:pt x="3" y="0"/>
                      <a:pt x="4" y="1"/>
                      <a:pt x="4" y="0"/>
                    </a:cubicBezTo>
                    <a:cubicBezTo>
                      <a:pt x="3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32" name="Freeform 403"/>
              <p:cNvSpPr>
                <a:spLocks/>
              </p:cNvSpPr>
              <p:nvPr/>
            </p:nvSpPr>
            <p:spPr bwMode="auto">
              <a:xfrm>
                <a:off x="6045" y="2283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33" name="Freeform 404"/>
              <p:cNvSpPr>
                <a:spLocks/>
              </p:cNvSpPr>
              <p:nvPr/>
            </p:nvSpPr>
            <p:spPr bwMode="auto">
              <a:xfrm>
                <a:off x="6322" y="2731"/>
                <a:ext cx="5" cy="5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2"/>
                      <a:pt x="2" y="1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ubicBezTo>
                      <a:pt x="0" y="0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34" name="Freeform 405"/>
              <p:cNvSpPr>
                <a:spLocks/>
              </p:cNvSpPr>
              <p:nvPr/>
            </p:nvSpPr>
            <p:spPr bwMode="auto">
              <a:xfrm>
                <a:off x="6222" y="2636"/>
                <a:ext cx="7" cy="7"/>
              </a:xfrm>
              <a:custGeom>
                <a:avLst/>
                <a:gdLst>
                  <a:gd name="T0" fmla="*/ 2 w 3"/>
                  <a:gd name="T1" fmla="*/ 3 h 3"/>
                  <a:gd name="T2" fmla="*/ 0 w 3"/>
                  <a:gd name="T3" fmla="*/ 0 h 3"/>
                  <a:gd name="T4" fmla="*/ 2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2"/>
                      <a:pt x="1" y="1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</p:grpSp>
        <p:sp>
          <p:nvSpPr>
            <p:cNvPr id="56" name="Freeform 407"/>
            <p:cNvSpPr>
              <a:spLocks/>
            </p:cNvSpPr>
            <p:nvPr/>
          </p:nvSpPr>
          <p:spPr bwMode="auto">
            <a:xfrm>
              <a:off x="10033000" y="4324350"/>
              <a:ext cx="6350" cy="7938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0 h 2"/>
                <a:gd name="T4" fmla="*/ 2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1"/>
                    <a:pt x="1" y="0"/>
                    <a:pt x="0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57" name="Freeform 408"/>
            <p:cNvSpPr>
              <a:spLocks/>
            </p:cNvSpPr>
            <p:nvPr/>
          </p:nvSpPr>
          <p:spPr bwMode="auto">
            <a:xfrm>
              <a:off x="10013950" y="4297363"/>
              <a:ext cx="19050" cy="26988"/>
            </a:xfrm>
            <a:custGeom>
              <a:avLst/>
              <a:gdLst>
                <a:gd name="T0" fmla="*/ 5 w 5"/>
                <a:gd name="T1" fmla="*/ 7 h 7"/>
                <a:gd name="T2" fmla="*/ 2 w 5"/>
                <a:gd name="T3" fmla="*/ 3 h 7"/>
                <a:gd name="T4" fmla="*/ 2 w 5"/>
                <a:gd name="T5" fmla="*/ 1 h 7"/>
                <a:gd name="T6" fmla="*/ 3 w 5"/>
                <a:gd name="T7" fmla="*/ 7 h 7"/>
                <a:gd name="T8" fmla="*/ 3 w 5"/>
                <a:gd name="T9" fmla="*/ 7 h 7"/>
                <a:gd name="T10" fmla="*/ 5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5" y="7"/>
                  </a:moveTo>
                  <a:cubicBezTo>
                    <a:pt x="4" y="5"/>
                    <a:pt x="4" y="3"/>
                    <a:pt x="2" y="3"/>
                  </a:cubicBezTo>
                  <a:cubicBezTo>
                    <a:pt x="1" y="1"/>
                    <a:pt x="4" y="3"/>
                    <a:pt x="2" y="1"/>
                  </a:cubicBezTo>
                  <a:cubicBezTo>
                    <a:pt x="0" y="0"/>
                    <a:pt x="1" y="4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59" name="Freeform 409"/>
            <p:cNvSpPr>
              <a:spLocks/>
            </p:cNvSpPr>
            <p:nvPr/>
          </p:nvSpPr>
          <p:spPr bwMode="auto">
            <a:xfrm>
              <a:off x="10148888" y="5287963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1 w 1"/>
                <a:gd name="T5" fmla="*/ 1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62" name="Freeform 410"/>
            <p:cNvSpPr>
              <a:spLocks/>
            </p:cNvSpPr>
            <p:nvPr/>
          </p:nvSpPr>
          <p:spPr bwMode="auto">
            <a:xfrm>
              <a:off x="9882188" y="3887788"/>
              <a:ext cx="3175" cy="317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67" name="Freeform 411"/>
            <p:cNvSpPr>
              <a:spLocks/>
            </p:cNvSpPr>
            <p:nvPr/>
          </p:nvSpPr>
          <p:spPr bwMode="auto">
            <a:xfrm>
              <a:off x="10514013" y="5253038"/>
              <a:ext cx="0" cy="4763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70" name="Freeform 412"/>
            <p:cNvSpPr>
              <a:spLocks/>
            </p:cNvSpPr>
            <p:nvPr/>
          </p:nvSpPr>
          <p:spPr bwMode="auto">
            <a:xfrm>
              <a:off x="10280650" y="5222875"/>
              <a:ext cx="0" cy="4763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71" name="Freeform 413"/>
            <p:cNvSpPr>
              <a:spLocks/>
            </p:cNvSpPr>
            <p:nvPr/>
          </p:nvSpPr>
          <p:spPr bwMode="auto">
            <a:xfrm>
              <a:off x="10401300" y="5216525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72" name="Freeform 414"/>
            <p:cNvSpPr>
              <a:spLocks/>
            </p:cNvSpPr>
            <p:nvPr/>
          </p:nvSpPr>
          <p:spPr bwMode="auto">
            <a:xfrm>
              <a:off x="9756775" y="3429000"/>
              <a:ext cx="4762" cy="14288"/>
            </a:xfrm>
            <a:custGeom>
              <a:avLst/>
              <a:gdLst>
                <a:gd name="T0" fmla="*/ 1 w 1"/>
                <a:gd name="T1" fmla="*/ 1 h 4"/>
                <a:gd name="T2" fmla="*/ 0 w 1"/>
                <a:gd name="T3" fmla="*/ 0 h 4"/>
                <a:gd name="T4" fmla="*/ 1 w 1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4">
                  <a:moveTo>
                    <a:pt x="1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3"/>
                    <a:pt x="0" y="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73" name="Freeform 415"/>
            <p:cNvSpPr>
              <a:spLocks/>
            </p:cNvSpPr>
            <p:nvPr/>
          </p:nvSpPr>
          <p:spPr bwMode="auto">
            <a:xfrm>
              <a:off x="10171113" y="5291138"/>
              <a:ext cx="4762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74" name="Freeform 416"/>
            <p:cNvSpPr>
              <a:spLocks/>
            </p:cNvSpPr>
            <p:nvPr/>
          </p:nvSpPr>
          <p:spPr bwMode="auto">
            <a:xfrm>
              <a:off x="10461625" y="52768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75" name="Freeform 417"/>
            <p:cNvSpPr>
              <a:spLocks/>
            </p:cNvSpPr>
            <p:nvPr/>
          </p:nvSpPr>
          <p:spPr bwMode="auto">
            <a:xfrm>
              <a:off x="10502900" y="5268913"/>
              <a:ext cx="0" cy="3175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76" name="Freeform 418"/>
            <p:cNvSpPr>
              <a:spLocks/>
            </p:cNvSpPr>
            <p:nvPr/>
          </p:nvSpPr>
          <p:spPr bwMode="auto">
            <a:xfrm>
              <a:off x="9817100" y="31353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77" name="Freeform 419"/>
            <p:cNvSpPr>
              <a:spLocks/>
            </p:cNvSpPr>
            <p:nvPr/>
          </p:nvSpPr>
          <p:spPr bwMode="auto">
            <a:xfrm>
              <a:off x="10104438" y="5186363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78" name="Freeform 420"/>
            <p:cNvSpPr>
              <a:spLocks/>
            </p:cNvSpPr>
            <p:nvPr/>
          </p:nvSpPr>
          <p:spPr bwMode="auto">
            <a:xfrm>
              <a:off x="9874250" y="3071813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79" name="Freeform 421"/>
            <p:cNvSpPr>
              <a:spLocks/>
            </p:cNvSpPr>
            <p:nvPr/>
          </p:nvSpPr>
          <p:spPr bwMode="auto">
            <a:xfrm>
              <a:off x="9786938" y="30749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80" name="Rectangle 422"/>
            <p:cNvSpPr>
              <a:spLocks noChangeArrowheads="1"/>
            </p:cNvSpPr>
            <p:nvPr/>
          </p:nvSpPr>
          <p:spPr bwMode="auto">
            <a:xfrm>
              <a:off x="9813925" y="3135313"/>
              <a:ext cx="1587" cy="15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81" name="Freeform 423"/>
            <p:cNvSpPr>
              <a:spLocks/>
            </p:cNvSpPr>
            <p:nvPr/>
          </p:nvSpPr>
          <p:spPr bwMode="auto">
            <a:xfrm>
              <a:off x="9813925" y="3135313"/>
              <a:ext cx="0" cy="3175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82" name="Freeform 424"/>
            <p:cNvSpPr>
              <a:spLocks/>
            </p:cNvSpPr>
            <p:nvPr/>
          </p:nvSpPr>
          <p:spPr bwMode="auto">
            <a:xfrm>
              <a:off x="9813925" y="313531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83" name="Freeform 425"/>
            <p:cNvSpPr>
              <a:spLocks/>
            </p:cNvSpPr>
            <p:nvPr/>
          </p:nvSpPr>
          <p:spPr bwMode="auto">
            <a:xfrm>
              <a:off x="9893300" y="4184650"/>
              <a:ext cx="11112" cy="11113"/>
            </a:xfrm>
            <a:custGeom>
              <a:avLst/>
              <a:gdLst>
                <a:gd name="T0" fmla="*/ 1 w 3"/>
                <a:gd name="T1" fmla="*/ 2 h 3"/>
                <a:gd name="T2" fmla="*/ 3 w 3"/>
                <a:gd name="T3" fmla="*/ 2 h 3"/>
                <a:gd name="T4" fmla="*/ 1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2" y="2"/>
                    <a:pt x="3" y="3"/>
                    <a:pt x="3" y="2"/>
                  </a:cubicBezTo>
                  <a:cubicBezTo>
                    <a:pt x="0" y="0"/>
                    <a:pt x="0" y="0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84" name="Freeform 426"/>
            <p:cNvSpPr>
              <a:spLocks/>
            </p:cNvSpPr>
            <p:nvPr/>
          </p:nvSpPr>
          <p:spPr bwMode="auto">
            <a:xfrm>
              <a:off x="10017125" y="4764088"/>
              <a:ext cx="3175" cy="11113"/>
            </a:xfrm>
            <a:custGeom>
              <a:avLst/>
              <a:gdLst>
                <a:gd name="T0" fmla="*/ 1 w 1"/>
                <a:gd name="T1" fmla="*/ 3 h 3"/>
                <a:gd name="T2" fmla="*/ 0 w 1"/>
                <a:gd name="T3" fmla="*/ 0 h 3"/>
                <a:gd name="T4" fmla="*/ 1 w 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cubicBezTo>
                    <a:pt x="1" y="3"/>
                    <a:pt x="1" y="0"/>
                    <a:pt x="0" y="0"/>
                  </a:cubicBezTo>
                  <a:cubicBezTo>
                    <a:pt x="0" y="0"/>
                    <a:pt x="0" y="3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85" name="Freeform 427"/>
            <p:cNvSpPr>
              <a:spLocks/>
            </p:cNvSpPr>
            <p:nvPr/>
          </p:nvSpPr>
          <p:spPr bwMode="auto">
            <a:xfrm>
              <a:off x="10028238" y="4752975"/>
              <a:ext cx="7937" cy="4763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0 h 1"/>
                <a:gd name="T4" fmla="*/ 1 w 2"/>
                <a:gd name="T5" fmla="*/ 1 h 1"/>
                <a:gd name="T6" fmla="*/ 1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2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86" name="Freeform 428"/>
            <p:cNvSpPr>
              <a:spLocks/>
            </p:cNvSpPr>
            <p:nvPr/>
          </p:nvSpPr>
          <p:spPr bwMode="auto">
            <a:xfrm>
              <a:off x="10013950" y="4752975"/>
              <a:ext cx="19050" cy="7938"/>
            </a:xfrm>
            <a:custGeom>
              <a:avLst/>
              <a:gdLst>
                <a:gd name="T0" fmla="*/ 0 w 5"/>
                <a:gd name="T1" fmla="*/ 1 h 2"/>
                <a:gd name="T2" fmla="*/ 4 w 5"/>
                <a:gd name="T3" fmla="*/ 1 h 2"/>
                <a:gd name="T4" fmla="*/ 5 w 5"/>
                <a:gd name="T5" fmla="*/ 2 h 2"/>
                <a:gd name="T6" fmla="*/ 3 w 5"/>
                <a:gd name="T7" fmla="*/ 1 h 2"/>
                <a:gd name="T8" fmla="*/ 2 w 5"/>
                <a:gd name="T9" fmla="*/ 1 h 2"/>
                <a:gd name="T10" fmla="*/ 0 w 5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">
                  <a:moveTo>
                    <a:pt x="0" y="1"/>
                  </a:moveTo>
                  <a:cubicBezTo>
                    <a:pt x="1" y="2"/>
                    <a:pt x="3" y="2"/>
                    <a:pt x="4" y="1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1" y="0"/>
                    <a:pt x="2" y="1"/>
                  </a:cubicBezTo>
                  <a:cubicBezTo>
                    <a:pt x="2" y="1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87" name="Freeform 429"/>
            <p:cNvSpPr>
              <a:spLocks/>
            </p:cNvSpPr>
            <p:nvPr/>
          </p:nvSpPr>
          <p:spPr bwMode="auto">
            <a:xfrm>
              <a:off x="10099675" y="4719638"/>
              <a:ext cx="7937" cy="11113"/>
            </a:xfrm>
            <a:custGeom>
              <a:avLst/>
              <a:gdLst>
                <a:gd name="T0" fmla="*/ 2 w 2"/>
                <a:gd name="T1" fmla="*/ 3 h 3"/>
                <a:gd name="T2" fmla="*/ 0 w 2"/>
                <a:gd name="T3" fmla="*/ 0 h 3"/>
                <a:gd name="T4" fmla="*/ 2 w 2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2"/>
                    <a:pt x="2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88" name="Freeform 430"/>
            <p:cNvSpPr>
              <a:spLocks/>
            </p:cNvSpPr>
            <p:nvPr/>
          </p:nvSpPr>
          <p:spPr bwMode="auto">
            <a:xfrm>
              <a:off x="10110788" y="4745038"/>
              <a:ext cx="7937" cy="30163"/>
            </a:xfrm>
            <a:custGeom>
              <a:avLst/>
              <a:gdLst>
                <a:gd name="T0" fmla="*/ 1 w 2"/>
                <a:gd name="T1" fmla="*/ 7 h 8"/>
                <a:gd name="T2" fmla="*/ 0 w 2"/>
                <a:gd name="T3" fmla="*/ 3 h 8"/>
                <a:gd name="T4" fmla="*/ 1 w 2"/>
                <a:gd name="T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8">
                  <a:moveTo>
                    <a:pt x="1" y="7"/>
                  </a:moveTo>
                  <a:cubicBezTo>
                    <a:pt x="2" y="0"/>
                    <a:pt x="1" y="8"/>
                    <a:pt x="0" y="3"/>
                  </a:cubicBezTo>
                  <a:cubicBezTo>
                    <a:pt x="0" y="5"/>
                    <a:pt x="0" y="6"/>
                    <a:pt x="1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89" name="Freeform 431"/>
            <p:cNvSpPr>
              <a:spLocks/>
            </p:cNvSpPr>
            <p:nvPr/>
          </p:nvSpPr>
          <p:spPr bwMode="auto">
            <a:xfrm>
              <a:off x="10107613" y="4722813"/>
              <a:ext cx="3175" cy="4763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90" name="Freeform 432"/>
            <p:cNvSpPr>
              <a:spLocks/>
            </p:cNvSpPr>
            <p:nvPr/>
          </p:nvSpPr>
          <p:spPr bwMode="auto">
            <a:xfrm>
              <a:off x="10110788" y="4711700"/>
              <a:ext cx="12700" cy="22225"/>
            </a:xfrm>
            <a:custGeom>
              <a:avLst/>
              <a:gdLst>
                <a:gd name="T0" fmla="*/ 0 w 3"/>
                <a:gd name="T1" fmla="*/ 5 h 6"/>
                <a:gd name="T2" fmla="*/ 3 w 3"/>
                <a:gd name="T3" fmla="*/ 3 h 6"/>
                <a:gd name="T4" fmla="*/ 0 w 3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cubicBezTo>
                    <a:pt x="1" y="6"/>
                    <a:pt x="2" y="3"/>
                    <a:pt x="3" y="3"/>
                  </a:cubicBezTo>
                  <a:cubicBezTo>
                    <a:pt x="2" y="0"/>
                    <a:pt x="1" y="4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91" name="Freeform 433"/>
            <p:cNvSpPr>
              <a:spLocks/>
            </p:cNvSpPr>
            <p:nvPr/>
          </p:nvSpPr>
          <p:spPr bwMode="auto">
            <a:xfrm>
              <a:off x="10025063" y="4752975"/>
              <a:ext cx="0" cy="4763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92" name="Freeform 434"/>
            <p:cNvSpPr>
              <a:spLocks noEditPoints="1"/>
            </p:cNvSpPr>
            <p:nvPr/>
          </p:nvSpPr>
          <p:spPr bwMode="auto">
            <a:xfrm>
              <a:off x="10077450" y="5054600"/>
              <a:ext cx="681037" cy="258763"/>
            </a:xfrm>
            <a:custGeom>
              <a:avLst/>
              <a:gdLst>
                <a:gd name="T0" fmla="*/ 150 w 181"/>
                <a:gd name="T1" fmla="*/ 21 h 69"/>
                <a:gd name="T2" fmla="*/ 144 w 181"/>
                <a:gd name="T3" fmla="*/ 25 h 69"/>
                <a:gd name="T4" fmla="*/ 103 w 181"/>
                <a:gd name="T5" fmla="*/ 42 h 69"/>
                <a:gd name="T6" fmla="*/ 91 w 181"/>
                <a:gd name="T7" fmla="*/ 45 h 69"/>
                <a:gd name="T8" fmla="*/ 79 w 181"/>
                <a:gd name="T9" fmla="*/ 44 h 69"/>
                <a:gd name="T10" fmla="*/ 60 w 181"/>
                <a:gd name="T11" fmla="*/ 44 h 69"/>
                <a:gd name="T12" fmla="*/ 50 w 181"/>
                <a:gd name="T13" fmla="*/ 47 h 69"/>
                <a:gd name="T14" fmla="*/ 32 w 181"/>
                <a:gd name="T15" fmla="*/ 47 h 69"/>
                <a:gd name="T16" fmla="*/ 22 w 181"/>
                <a:gd name="T17" fmla="*/ 44 h 69"/>
                <a:gd name="T18" fmla="*/ 10 w 181"/>
                <a:gd name="T19" fmla="*/ 39 h 69"/>
                <a:gd name="T20" fmla="*/ 10 w 181"/>
                <a:gd name="T21" fmla="*/ 37 h 69"/>
                <a:gd name="T22" fmla="*/ 10 w 181"/>
                <a:gd name="T23" fmla="*/ 35 h 69"/>
                <a:gd name="T24" fmla="*/ 10 w 181"/>
                <a:gd name="T25" fmla="*/ 34 h 69"/>
                <a:gd name="T26" fmla="*/ 10 w 181"/>
                <a:gd name="T27" fmla="*/ 30 h 69"/>
                <a:gd name="T28" fmla="*/ 2 w 181"/>
                <a:gd name="T29" fmla="*/ 32 h 69"/>
                <a:gd name="T30" fmla="*/ 6 w 181"/>
                <a:gd name="T31" fmla="*/ 44 h 69"/>
                <a:gd name="T32" fmla="*/ 10 w 181"/>
                <a:gd name="T33" fmla="*/ 51 h 69"/>
                <a:gd name="T34" fmla="*/ 4 w 181"/>
                <a:gd name="T35" fmla="*/ 55 h 69"/>
                <a:gd name="T36" fmla="*/ 8 w 181"/>
                <a:gd name="T37" fmla="*/ 58 h 69"/>
                <a:gd name="T38" fmla="*/ 13 w 181"/>
                <a:gd name="T39" fmla="*/ 57 h 69"/>
                <a:gd name="T40" fmla="*/ 13 w 181"/>
                <a:gd name="T41" fmla="*/ 60 h 69"/>
                <a:gd name="T42" fmla="*/ 19 w 181"/>
                <a:gd name="T43" fmla="*/ 57 h 69"/>
                <a:gd name="T44" fmla="*/ 20 w 181"/>
                <a:gd name="T45" fmla="*/ 63 h 69"/>
                <a:gd name="T46" fmla="*/ 22 w 181"/>
                <a:gd name="T47" fmla="*/ 66 h 69"/>
                <a:gd name="T48" fmla="*/ 24 w 181"/>
                <a:gd name="T49" fmla="*/ 64 h 69"/>
                <a:gd name="T50" fmla="*/ 28 w 181"/>
                <a:gd name="T51" fmla="*/ 64 h 69"/>
                <a:gd name="T52" fmla="*/ 31 w 181"/>
                <a:gd name="T53" fmla="*/ 66 h 69"/>
                <a:gd name="T54" fmla="*/ 36 w 181"/>
                <a:gd name="T55" fmla="*/ 58 h 69"/>
                <a:gd name="T56" fmla="*/ 36 w 181"/>
                <a:gd name="T57" fmla="*/ 65 h 69"/>
                <a:gd name="T58" fmla="*/ 46 w 181"/>
                <a:gd name="T59" fmla="*/ 67 h 69"/>
                <a:gd name="T60" fmla="*/ 50 w 181"/>
                <a:gd name="T61" fmla="*/ 66 h 69"/>
                <a:gd name="T62" fmla="*/ 55 w 181"/>
                <a:gd name="T63" fmla="*/ 62 h 69"/>
                <a:gd name="T64" fmla="*/ 65 w 181"/>
                <a:gd name="T65" fmla="*/ 66 h 69"/>
                <a:gd name="T66" fmla="*/ 69 w 181"/>
                <a:gd name="T67" fmla="*/ 63 h 69"/>
                <a:gd name="T68" fmla="*/ 71 w 181"/>
                <a:gd name="T69" fmla="*/ 63 h 69"/>
                <a:gd name="T70" fmla="*/ 72 w 181"/>
                <a:gd name="T71" fmla="*/ 61 h 69"/>
                <a:gd name="T72" fmla="*/ 76 w 181"/>
                <a:gd name="T73" fmla="*/ 65 h 69"/>
                <a:gd name="T74" fmla="*/ 79 w 181"/>
                <a:gd name="T75" fmla="*/ 63 h 69"/>
                <a:gd name="T76" fmla="*/ 88 w 181"/>
                <a:gd name="T77" fmla="*/ 60 h 69"/>
                <a:gd name="T78" fmla="*/ 92 w 181"/>
                <a:gd name="T79" fmla="*/ 62 h 69"/>
                <a:gd name="T80" fmla="*/ 98 w 181"/>
                <a:gd name="T81" fmla="*/ 60 h 69"/>
                <a:gd name="T82" fmla="*/ 102 w 181"/>
                <a:gd name="T83" fmla="*/ 59 h 69"/>
                <a:gd name="T84" fmla="*/ 103 w 181"/>
                <a:gd name="T85" fmla="*/ 59 h 69"/>
                <a:gd name="T86" fmla="*/ 108 w 181"/>
                <a:gd name="T87" fmla="*/ 58 h 69"/>
                <a:gd name="T88" fmla="*/ 115 w 181"/>
                <a:gd name="T89" fmla="*/ 53 h 69"/>
                <a:gd name="T90" fmla="*/ 117 w 181"/>
                <a:gd name="T91" fmla="*/ 52 h 69"/>
                <a:gd name="T92" fmla="*/ 122 w 181"/>
                <a:gd name="T93" fmla="*/ 45 h 69"/>
                <a:gd name="T94" fmla="*/ 127 w 181"/>
                <a:gd name="T95" fmla="*/ 45 h 69"/>
                <a:gd name="T96" fmla="*/ 134 w 181"/>
                <a:gd name="T97" fmla="*/ 43 h 69"/>
                <a:gd name="T98" fmla="*/ 139 w 181"/>
                <a:gd name="T99" fmla="*/ 41 h 69"/>
                <a:gd name="T100" fmla="*/ 152 w 181"/>
                <a:gd name="T101" fmla="*/ 37 h 69"/>
                <a:gd name="T102" fmla="*/ 156 w 181"/>
                <a:gd name="T103" fmla="*/ 35 h 69"/>
                <a:gd name="T104" fmla="*/ 163 w 181"/>
                <a:gd name="T105" fmla="*/ 27 h 69"/>
                <a:gd name="T106" fmla="*/ 167 w 181"/>
                <a:gd name="T107" fmla="*/ 19 h 69"/>
                <a:gd name="T108" fmla="*/ 10 w 181"/>
                <a:gd name="T109" fmla="*/ 31 h 69"/>
                <a:gd name="T110" fmla="*/ 10 w 181"/>
                <a:gd name="T111" fmla="*/ 35 h 69"/>
                <a:gd name="T112" fmla="*/ 9 w 181"/>
                <a:gd name="T113" fmla="*/ 34 h 69"/>
                <a:gd name="T114" fmla="*/ 7 w 181"/>
                <a:gd name="T115" fmla="*/ 35 h 69"/>
                <a:gd name="T116" fmla="*/ 8 w 181"/>
                <a:gd name="T117" fmla="*/ 36 h 69"/>
                <a:gd name="T118" fmla="*/ 10 w 181"/>
                <a:gd name="T119" fmla="*/ 3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1" h="69">
                  <a:moveTo>
                    <a:pt x="177" y="5"/>
                  </a:moveTo>
                  <a:cubicBezTo>
                    <a:pt x="177" y="2"/>
                    <a:pt x="172" y="0"/>
                    <a:pt x="172" y="0"/>
                  </a:cubicBezTo>
                  <a:cubicBezTo>
                    <a:pt x="172" y="4"/>
                    <a:pt x="169" y="7"/>
                    <a:pt x="164" y="8"/>
                  </a:cubicBezTo>
                  <a:cubicBezTo>
                    <a:pt x="163" y="9"/>
                    <a:pt x="163" y="11"/>
                    <a:pt x="162" y="11"/>
                  </a:cubicBezTo>
                  <a:cubicBezTo>
                    <a:pt x="159" y="15"/>
                    <a:pt x="152" y="15"/>
                    <a:pt x="149" y="19"/>
                  </a:cubicBezTo>
                  <a:cubicBezTo>
                    <a:pt x="150" y="19"/>
                    <a:pt x="150" y="20"/>
                    <a:pt x="150" y="21"/>
                  </a:cubicBezTo>
                  <a:cubicBezTo>
                    <a:pt x="150" y="20"/>
                    <a:pt x="150" y="20"/>
                    <a:pt x="150" y="20"/>
                  </a:cubicBezTo>
                  <a:cubicBezTo>
                    <a:pt x="150" y="22"/>
                    <a:pt x="150" y="22"/>
                    <a:pt x="150" y="22"/>
                  </a:cubicBezTo>
                  <a:cubicBezTo>
                    <a:pt x="150" y="22"/>
                    <a:pt x="149" y="21"/>
                    <a:pt x="149" y="20"/>
                  </a:cubicBezTo>
                  <a:cubicBezTo>
                    <a:pt x="147" y="21"/>
                    <a:pt x="146" y="23"/>
                    <a:pt x="144" y="24"/>
                  </a:cubicBezTo>
                  <a:cubicBezTo>
                    <a:pt x="145" y="26"/>
                    <a:pt x="143" y="24"/>
                    <a:pt x="144" y="26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3" y="27"/>
                    <a:pt x="143" y="27"/>
                    <a:pt x="141" y="25"/>
                  </a:cubicBezTo>
                  <a:cubicBezTo>
                    <a:pt x="135" y="26"/>
                    <a:pt x="130" y="30"/>
                    <a:pt x="125" y="31"/>
                  </a:cubicBezTo>
                  <a:cubicBezTo>
                    <a:pt x="119" y="33"/>
                    <a:pt x="114" y="37"/>
                    <a:pt x="108" y="39"/>
                  </a:cubicBezTo>
                  <a:cubicBezTo>
                    <a:pt x="108" y="42"/>
                    <a:pt x="106" y="41"/>
                    <a:pt x="106" y="44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5" y="45"/>
                    <a:pt x="104" y="43"/>
                    <a:pt x="103" y="42"/>
                  </a:cubicBezTo>
                  <a:cubicBezTo>
                    <a:pt x="103" y="44"/>
                    <a:pt x="102" y="43"/>
                    <a:pt x="103" y="45"/>
                  </a:cubicBezTo>
                  <a:cubicBezTo>
                    <a:pt x="103" y="46"/>
                    <a:pt x="102" y="42"/>
                    <a:pt x="101" y="43"/>
                  </a:cubicBezTo>
                  <a:cubicBezTo>
                    <a:pt x="101" y="42"/>
                    <a:pt x="101" y="44"/>
                    <a:pt x="101" y="44"/>
                  </a:cubicBezTo>
                  <a:cubicBezTo>
                    <a:pt x="100" y="46"/>
                    <a:pt x="101" y="42"/>
                    <a:pt x="99" y="41"/>
                  </a:cubicBezTo>
                  <a:cubicBezTo>
                    <a:pt x="96" y="42"/>
                    <a:pt x="94" y="45"/>
                    <a:pt x="91" y="44"/>
                  </a:cubicBezTo>
                  <a:cubicBezTo>
                    <a:pt x="91" y="44"/>
                    <a:pt x="91" y="45"/>
                    <a:pt x="91" y="45"/>
                  </a:cubicBezTo>
                  <a:cubicBezTo>
                    <a:pt x="90" y="42"/>
                    <a:pt x="90" y="46"/>
                    <a:pt x="90" y="45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88" y="43"/>
                    <a:pt x="88" y="45"/>
                    <a:pt x="86" y="44"/>
                  </a:cubicBezTo>
                  <a:cubicBezTo>
                    <a:pt x="85" y="45"/>
                    <a:pt x="84" y="42"/>
                    <a:pt x="83" y="44"/>
                  </a:cubicBezTo>
                  <a:cubicBezTo>
                    <a:pt x="83" y="43"/>
                    <a:pt x="83" y="43"/>
                    <a:pt x="82" y="43"/>
                  </a:cubicBezTo>
                  <a:cubicBezTo>
                    <a:pt x="82" y="47"/>
                    <a:pt x="80" y="42"/>
                    <a:pt x="79" y="44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6" y="44"/>
                    <a:pt x="73" y="43"/>
                    <a:pt x="70" y="46"/>
                  </a:cubicBezTo>
                  <a:cubicBezTo>
                    <a:pt x="68" y="46"/>
                    <a:pt x="66" y="43"/>
                    <a:pt x="64" y="44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3" y="46"/>
                    <a:pt x="64" y="45"/>
                    <a:pt x="64" y="44"/>
                  </a:cubicBezTo>
                  <a:cubicBezTo>
                    <a:pt x="63" y="46"/>
                    <a:pt x="61" y="44"/>
                    <a:pt x="60" y="44"/>
                  </a:cubicBezTo>
                  <a:cubicBezTo>
                    <a:pt x="60" y="45"/>
                    <a:pt x="60" y="45"/>
                    <a:pt x="60" y="46"/>
                  </a:cubicBezTo>
                  <a:cubicBezTo>
                    <a:pt x="59" y="43"/>
                    <a:pt x="57" y="47"/>
                    <a:pt x="55" y="45"/>
                  </a:cubicBezTo>
                  <a:cubicBezTo>
                    <a:pt x="56" y="48"/>
                    <a:pt x="55" y="47"/>
                    <a:pt x="54" y="48"/>
                  </a:cubicBezTo>
                  <a:cubicBezTo>
                    <a:pt x="54" y="47"/>
                    <a:pt x="54" y="46"/>
                    <a:pt x="54" y="46"/>
                  </a:cubicBezTo>
                  <a:cubicBezTo>
                    <a:pt x="53" y="46"/>
                    <a:pt x="52" y="46"/>
                    <a:pt x="51" y="45"/>
                  </a:cubicBezTo>
                  <a:cubicBezTo>
                    <a:pt x="51" y="46"/>
                    <a:pt x="50" y="48"/>
                    <a:pt x="50" y="47"/>
                  </a:cubicBezTo>
                  <a:cubicBezTo>
                    <a:pt x="49" y="45"/>
                    <a:pt x="48" y="47"/>
                    <a:pt x="48" y="46"/>
                  </a:cubicBezTo>
                  <a:cubicBezTo>
                    <a:pt x="48" y="48"/>
                    <a:pt x="47" y="49"/>
                    <a:pt x="46" y="49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4" y="47"/>
                    <a:pt x="42" y="44"/>
                    <a:pt x="39" y="47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6" y="47"/>
                    <a:pt x="35" y="45"/>
                    <a:pt x="32" y="47"/>
                  </a:cubicBezTo>
                  <a:cubicBezTo>
                    <a:pt x="33" y="46"/>
                    <a:pt x="30" y="45"/>
                    <a:pt x="30" y="45"/>
                  </a:cubicBezTo>
                  <a:cubicBezTo>
                    <a:pt x="29" y="46"/>
                    <a:pt x="28" y="46"/>
                    <a:pt x="27" y="48"/>
                  </a:cubicBezTo>
                  <a:cubicBezTo>
                    <a:pt x="27" y="48"/>
                    <a:pt x="27" y="46"/>
                    <a:pt x="27" y="46"/>
                  </a:cubicBezTo>
                  <a:cubicBezTo>
                    <a:pt x="26" y="45"/>
                    <a:pt x="26" y="43"/>
                    <a:pt x="25" y="45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4" y="44"/>
                    <a:pt x="22" y="46"/>
                    <a:pt x="22" y="44"/>
                  </a:cubicBezTo>
                  <a:cubicBezTo>
                    <a:pt x="21" y="45"/>
                    <a:pt x="20" y="45"/>
                    <a:pt x="20" y="46"/>
                  </a:cubicBezTo>
                  <a:cubicBezTo>
                    <a:pt x="19" y="46"/>
                    <a:pt x="20" y="44"/>
                    <a:pt x="19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19" y="42"/>
                    <a:pt x="17" y="42"/>
                    <a:pt x="15" y="42"/>
                  </a:cubicBezTo>
                  <a:cubicBezTo>
                    <a:pt x="16" y="40"/>
                    <a:pt x="13" y="41"/>
                    <a:pt x="13" y="39"/>
                  </a:cubicBezTo>
                  <a:cubicBezTo>
                    <a:pt x="12" y="40"/>
                    <a:pt x="13" y="38"/>
                    <a:pt x="10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8"/>
                    <a:pt x="11" y="37"/>
                    <a:pt x="12" y="37"/>
                  </a:cubicBezTo>
                  <a:cubicBezTo>
                    <a:pt x="12" y="37"/>
                    <a:pt x="11" y="37"/>
                    <a:pt x="11" y="3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6"/>
                    <a:pt x="11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1" y="36"/>
                    <a:pt x="11" y="36"/>
                  </a:cubicBezTo>
                  <a:cubicBezTo>
                    <a:pt x="11" y="36"/>
                    <a:pt x="11" y="36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9" y="35"/>
                    <a:pt x="12" y="34"/>
                    <a:pt x="10" y="34"/>
                  </a:cubicBezTo>
                  <a:cubicBezTo>
                    <a:pt x="10" y="34"/>
                    <a:pt x="10" y="33"/>
                    <a:pt x="11" y="32"/>
                  </a:cubicBezTo>
                  <a:cubicBezTo>
                    <a:pt x="10" y="34"/>
                    <a:pt x="10" y="32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0"/>
                    <a:pt x="10" y="30"/>
                    <a:pt x="10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10" y="30"/>
                    <a:pt x="10" y="30"/>
                  </a:cubicBezTo>
                  <a:cubicBezTo>
                    <a:pt x="10" y="30"/>
                    <a:pt x="9" y="30"/>
                    <a:pt x="5" y="31"/>
                  </a:cubicBezTo>
                  <a:cubicBezTo>
                    <a:pt x="4" y="32"/>
                    <a:pt x="9" y="31"/>
                    <a:pt x="8" y="32"/>
                  </a:cubicBezTo>
                  <a:cubicBezTo>
                    <a:pt x="5" y="32"/>
                    <a:pt x="9" y="34"/>
                    <a:pt x="6" y="34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3"/>
                    <a:pt x="5" y="33"/>
                    <a:pt x="5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5" y="34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1" y="36"/>
                    <a:pt x="4" y="35"/>
                    <a:pt x="4" y="36"/>
                  </a:cubicBezTo>
                  <a:cubicBezTo>
                    <a:pt x="4" y="36"/>
                    <a:pt x="1" y="36"/>
                    <a:pt x="0" y="37"/>
                  </a:cubicBezTo>
                  <a:cubicBezTo>
                    <a:pt x="1" y="38"/>
                    <a:pt x="3" y="40"/>
                    <a:pt x="2" y="42"/>
                  </a:cubicBezTo>
                  <a:cubicBezTo>
                    <a:pt x="3" y="43"/>
                    <a:pt x="4" y="44"/>
                    <a:pt x="6" y="44"/>
                  </a:cubicBezTo>
                  <a:cubicBezTo>
                    <a:pt x="6" y="44"/>
                    <a:pt x="3" y="45"/>
                    <a:pt x="5" y="45"/>
                  </a:cubicBezTo>
                  <a:cubicBezTo>
                    <a:pt x="4" y="46"/>
                    <a:pt x="3" y="47"/>
                    <a:pt x="3" y="47"/>
                  </a:cubicBezTo>
                  <a:cubicBezTo>
                    <a:pt x="4" y="47"/>
                    <a:pt x="4" y="49"/>
                    <a:pt x="5" y="46"/>
                  </a:cubicBezTo>
                  <a:cubicBezTo>
                    <a:pt x="6" y="48"/>
                    <a:pt x="7" y="49"/>
                    <a:pt x="8" y="49"/>
                  </a:cubicBezTo>
                  <a:cubicBezTo>
                    <a:pt x="8" y="49"/>
                    <a:pt x="6" y="50"/>
                    <a:pt x="6" y="51"/>
                  </a:cubicBezTo>
                  <a:cubicBezTo>
                    <a:pt x="8" y="50"/>
                    <a:pt x="9" y="50"/>
                    <a:pt x="10" y="51"/>
                  </a:cubicBezTo>
                  <a:cubicBezTo>
                    <a:pt x="11" y="50"/>
                    <a:pt x="10" y="50"/>
                    <a:pt x="11" y="48"/>
                  </a:cubicBezTo>
                  <a:cubicBezTo>
                    <a:pt x="12" y="48"/>
                    <a:pt x="12" y="48"/>
                    <a:pt x="13" y="48"/>
                  </a:cubicBezTo>
                  <a:cubicBezTo>
                    <a:pt x="12" y="49"/>
                    <a:pt x="10" y="52"/>
                    <a:pt x="11" y="52"/>
                  </a:cubicBezTo>
                  <a:cubicBezTo>
                    <a:pt x="9" y="55"/>
                    <a:pt x="10" y="51"/>
                    <a:pt x="8" y="54"/>
                  </a:cubicBezTo>
                  <a:cubicBezTo>
                    <a:pt x="7" y="55"/>
                    <a:pt x="5" y="54"/>
                    <a:pt x="6" y="53"/>
                  </a:cubicBezTo>
                  <a:cubicBezTo>
                    <a:pt x="3" y="54"/>
                    <a:pt x="6" y="54"/>
                    <a:pt x="4" y="55"/>
                  </a:cubicBezTo>
                  <a:cubicBezTo>
                    <a:pt x="5" y="56"/>
                    <a:pt x="6" y="55"/>
                    <a:pt x="8" y="55"/>
                  </a:cubicBezTo>
                  <a:cubicBezTo>
                    <a:pt x="8" y="54"/>
                    <a:pt x="8" y="54"/>
                    <a:pt x="9" y="53"/>
                  </a:cubicBezTo>
                  <a:cubicBezTo>
                    <a:pt x="11" y="52"/>
                    <a:pt x="9" y="56"/>
                    <a:pt x="9" y="56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9" y="57"/>
                    <a:pt x="10" y="56"/>
                    <a:pt x="11" y="57"/>
                  </a:cubicBezTo>
                  <a:cubicBezTo>
                    <a:pt x="9" y="60"/>
                    <a:pt x="9" y="56"/>
                    <a:pt x="8" y="58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8" y="61"/>
                    <a:pt x="9" y="58"/>
                    <a:pt x="10" y="59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1" y="59"/>
                    <a:pt x="11" y="57"/>
                    <a:pt x="11" y="57"/>
                  </a:cubicBezTo>
                  <a:cubicBezTo>
                    <a:pt x="13" y="55"/>
                    <a:pt x="11" y="57"/>
                    <a:pt x="13" y="57"/>
                  </a:cubicBezTo>
                  <a:cubicBezTo>
                    <a:pt x="14" y="56"/>
                    <a:pt x="12" y="57"/>
                    <a:pt x="13" y="56"/>
                  </a:cubicBezTo>
                  <a:cubicBezTo>
                    <a:pt x="14" y="54"/>
                    <a:pt x="14" y="54"/>
                    <a:pt x="15" y="54"/>
                  </a:cubicBezTo>
                  <a:cubicBezTo>
                    <a:pt x="15" y="55"/>
                    <a:pt x="14" y="56"/>
                    <a:pt x="14" y="57"/>
                  </a:cubicBezTo>
                  <a:cubicBezTo>
                    <a:pt x="14" y="58"/>
                    <a:pt x="13" y="57"/>
                    <a:pt x="14" y="57"/>
                  </a:cubicBezTo>
                  <a:cubicBezTo>
                    <a:pt x="12" y="58"/>
                    <a:pt x="12" y="60"/>
                    <a:pt x="11" y="61"/>
                  </a:cubicBezTo>
                  <a:cubicBezTo>
                    <a:pt x="11" y="62"/>
                    <a:pt x="12" y="60"/>
                    <a:pt x="13" y="60"/>
                  </a:cubicBezTo>
                  <a:cubicBezTo>
                    <a:pt x="13" y="60"/>
                    <a:pt x="14" y="58"/>
                    <a:pt x="14" y="58"/>
                  </a:cubicBezTo>
                  <a:cubicBezTo>
                    <a:pt x="17" y="54"/>
                    <a:pt x="13" y="61"/>
                    <a:pt x="15" y="61"/>
                  </a:cubicBezTo>
                  <a:cubicBezTo>
                    <a:pt x="16" y="58"/>
                    <a:pt x="18" y="58"/>
                    <a:pt x="19" y="54"/>
                  </a:cubicBezTo>
                  <a:cubicBezTo>
                    <a:pt x="19" y="54"/>
                    <a:pt x="20" y="53"/>
                    <a:pt x="20" y="54"/>
                  </a:cubicBezTo>
                  <a:cubicBezTo>
                    <a:pt x="19" y="56"/>
                    <a:pt x="20" y="56"/>
                    <a:pt x="18" y="57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61"/>
                    <a:pt x="17" y="63"/>
                    <a:pt x="17" y="64"/>
                  </a:cubicBezTo>
                  <a:cubicBezTo>
                    <a:pt x="18" y="63"/>
                    <a:pt x="18" y="62"/>
                    <a:pt x="19" y="62"/>
                  </a:cubicBezTo>
                  <a:cubicBezTo>
                    <a:pt x="18" y="62"/>
                    <a:pt x="18" y="63"/>
                    <a:pt x="19" y="64"/>
                  </a:cubicBezTo>
                  <a:cubicBezTo>
                    <a:pt x="18" y="63"/>
                    <a:pt x="20" y="61"/>
                    <a:pt x="20" y="60"/>
                  </a:cubicBezTo>
                  <a:cubicBezTo>
                    <a:pt x="21" y="61"/>
                    <a:pt x="21" y="63"/>
                    <a:pt x="20" y="63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20" y="63"/>
                    <a:pt x="19" y="65"/>
                    <a:pt x="20" y="65"/>
                  </a:cubicBezTo>
                  <a:cubicBezTo>
                    <a:pt x="20" y="64"/>
                    <a:pt x="21" y="62"/>
                    <a:pt x="22" y="61"/>
                  </a:cubicBezTo>
                  <a:cubicBezTo>
                    <a:pt x="22" y="61"/>
                    <a:pt x="22" y="62"/>
                    <a:pt x="23" y="62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2" y="63"/>
                    <a:pt x="21" y="66"/>
                    <a:pt x="22" y="66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3" y="65"/>
                    <a:pt x="23" y="65"/>
                    <a:pt x="24" y="65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4" y="65"/>
                    <a:pt x="25" y="63"/>
                    <a:pt x="25" y="65"/>
                  </a:cubicBezTo>
                  <a:cubicBezTo>
                    <a:pt x="25" y="63"/>
                    <a:pt x="24" y="65"/>
                    <a:pt x="24" y="64"/>
                  </a:cubicBezTo>
                  <a:cubicBezTo>
                    <a:pt x="24" y="62"/>
                    <a:pt x="25" y="62"/>
                    <a:pt x="25" y="62"/>
                  </a:cubicBezTo>
                  <a:cubicBezTo>
                    <a:pt x="25" y="62"/>
                    <a:pt x="25" y="62"/>
                    <a:pt x="25" y="63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6" y="63"/>
                    <a:pt x="26" y="64"/>
                    <a:pt x="26" y="65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6" y="66"/>
                    <a:pt x="28" y="62"/>
                    <a:pt x="28" y="64"/>
                  </a:cubicBezTo>
                  <a:cubicBezTo>
                    <a:pt x="28" y="65"/>
                    <a:pt x="27" y="66"/>
                    <a:pt x="27" y="67"/>
                  </a:cubicBezTo>
                  <a:cubicBezTo>
                    <a:pt x="28" y="64"/>
                    <a:pt x="29" y="64"/>
                    <a:pt x="30" y="62"/>
                  </a:cubicBezTo>
                  <a:cubicBezTo>
                    <a:pt x="30" y="63"/>
                    <a:pt x="28" y="65"/>
                    <a:pt x="28" y="67"/>
                  </a:cubicBezTo>
                  <a:cubicBezTo>
                    <a:pt x="29" y="65"/>
                    <a:pt x="29" y="69"/>
                    <a:pt x="30" y="66"/>
                  </a:cubicBezTo>
                  <a:cubicBezTo>
                    <a:pt x="30" y="65"/>
                    <a:pt x="31" y="64"/>
                    <a:pt x="31" y="63"/>
                  </a:cubicBezTo>
                  <a:cubicBezTo>
                    <a:pt x="32" y="64"/>
                    <a:pt x="31" y="64"/>
                    <a:pt x="31" y="66"/>
                  </a:cubicBezTo>
                  <a:cubicBezTo>
                    <a:pt x="32" y="65"/>
                    <a:pt x="32" y="63"/>
                    <a:pt x="32" y="62"/>
                  </a:cubicBezTo>
                  <a:cubicBezTo>
                    <a:pt x="32" y="63"/>
                    <a:pt x="33" y="61"/>
                    <a:pt x="34" y="62"/>
                  </a:cubicBezTo>
                  <a:cubicBezTo>
                    <a:pt x="33" y="64"/>
                    <a:pt x="32" y="63"/>
                    <a:pt x="33" y="64"/>
                  </a:cubicBezTo>
                  <a:cubicBezTo>
                    <a:pt x="34" y="65"/>
                    <a:pt x="34" y="60"/>
                    <a:pt x="35" y="60"/>
                  </a:cubicBezTo>
                  <a:cubicBezTo>
                    <a:pt x="35" y="59"/>
                    <a:pt x="36" y="56"/>
                    <a:pt x="36" y="55"/>
                  </a:cubicBezTo>
                  <a:cubicBezTo>
                    <a:pt x="37" y="56"/>
                    <a:pt x="36" y="56"/>
                    <a:pt x="36" y="58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61"/>
                    <a:pt x="34" y="63"/>
                    <a:pt x="34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5" y="65"/>
                    <a:pt x="34" y="66"/>
                    <a:pt x="34" y="67"/>
                  </a:cubicBezTo>
                  <a:cubicBezTo>
                    <a:pt x="35" y="65"/>
                    <a:pt x="36" y="67"/>
                    <a:pt x="36" y="66"/>
                  </a:cubicBezTo>
                  <a:cubicBezTo>
                    <a:pt x="36" y="65"/>
                    <a:pt x="35" y="67"/>
                    <a:pt x="36" y="65"/>
                  </a:cubicBezTo>
                  <a:cubicBezTo>
                    <a:pt x="36" y="65"/>
                    <a:pt x="37" y="62"/>
                    <a:pt x="37" y="63"/>
                  </a:cubicBezTo>
                  <a:cubicBezTo>
                    <a:pt x="37" y="65"/>
                    <a:pt x="37" y="66"/>
                    <a:pt x="37" y="67"/>
                  </a:cubicBezTo>
                  <a:cubicBezTo>
                    <a:pt x="37" y="68"/>
                    <a:pt x="37" y="65"/>
                    <a:pt x="38" y="66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40" y="68"/>
                    <a:pt x="42" y="67"/>
                    <a:pt x="45" y="63"/>
                  </a:cubicBezTo>
                  <a:cubicBezTo>
                    <a:pt x="45" y="65"/>
                    <a:pt x="45" y="65"/>
                    <a:pt x="46" y="67"/>
                  </a:cubicBezTo>
                  <a:cubicBezTo>
                    <a:pt x="46" y="66"/>
                    <a:pt x="46" y="65"/>
                    <a:pt x="47" y="65"/>
                  </a:cubicBezTo>
                  <a:cubicBezTo>
                    <a:pt x="47" y="67"/>
                    <a:pt x="47" y="67"/>
                    <a:pt x="47" y="67"/>
                  </a:cubicBezTo>
                  <a:cubicBezTo>
                    <a:pt x="48" y="68"/>
                    <a:pt x="49" y="66"/>
                    <a:pt x="49" y="65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50" y="68"/>
                    <a:pt x="50" y="65"/>
                    <a:pt x="50" y="65"/>
                  </a:cubicBezTo>
                  <a:cubicBezTo>
                    <a:pt x="50" y="66"/>
                    <a:pt x="50" y="66"/>
                    <a:pt x="50" y="66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1" y="64"/>
                    <a:pt x="52" y="65"/>
                    <a:pt x="52" y="67"/>
                  </a:cubicBezTo>
                  <a:cubicBezTo>
                    <a:pt x="52" y="66"/>
                    <a:pt x="52" y="66"/>
                    <a:pt x="52" y="65"/>
                  </a:cubicBezTo>
                  <a:cubicBezTo>
                    <a:pt x="52" y="67"/>
                    <a:pt x="54" y="67"/>
                    <a:pt x="55" y="66"/>
                  </a:cubicBezTo>
                  <a:cubicBezTo>
                    <a:pt x="54" y="65"/>
                    <a:pt x="54" y="65"/>
                    <a:pt x="54" y="63"/>
                  </a:cubicBezTo>
                  <a:cubicBezTo>
                    <a:pt x="54" y="61"/>
                    <a:pt x="55" y="64"/>
                    <a:pt x="55" y="62"/>
                  </a:cubicBezTo>
                  <a:cubicBezTo>
                    <a:pt x="55" y="63"/>
                    <a:pt x="55" y="64"/>
                    <a:pt x="55" y="65"/>
                  </a:cubicBezTo>
                  <a:cubicBezTo>
                    <a:pt x="56" y="68"/>
                    <a:pt x="58" y="65"/>
                    <a:pt x="59" y="66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1" y="67"/>
                    <a:pt x="62" y="64"/>
                    <a:pt x="63" y="65"/>
                  </a:cubicBezTo>
                  <a:cubicBezTo>
                    <a:pt x="63" y="65"/>
                    <a:pt x="63" y="62"/>
                    <a:pt x="64" y="62"/>
                  </a:cubicBezTo>
                  <a:cubicBezTo>
                    <a:pt x="64" y="60"/>
                    <a:pt x="64" y="64"/>
                    <a:pt x="65" y="66"/>
                  </a:cubicBezTo>
                  <a:cubicBezTo>
                    <a:pt x="65" y="65"/>
                    <a:pt x="65" y="64"/>
                    <a:pt x="66" y="64"/>
                  </a:cubicBezTo>
                  <a:cubicBezTo>
                    <a:pt x="66" y="65"/>
                    <a:pt x="66" y="65"/>
                    <a:pt x="66" y="65"/>
                  </a:cubicBezTo>
                  <a:cubicBezTo>
                    <a:pt x="66" y="64"/>
                    <a:pt x="67" y="63"/>
                    <a:pt x="67" y="64"/>
                  </a:cubicBezTo>
                  <a:cubicBezTo>
                    <a:pt x="67" y="64"/>
                    <a:pt x="67" y="64"/>
                    <a:pt x="67" y="64"/>
                  </a:cubicBezTo>
                  <a:cubicBezTo>
                    <a:pt x="67" y="64"/>
                    <a:pt x="68" y="66"/>
                    <a:pt x="68" y="65"/>
                  </a:cubicBezTo>
                  <a:cubicBezTo>
                    <a:pt x="68" y="64"/>
                    <a:pt x="69" y="65"/>
                    <a:pt x="69" y="63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71" y="66"/>
                    <a:pt x="70" y="63"/>
                    <a:pt x="70" y="62"/>
                  </a:cubicBezTo>
                  <a:cubicBezTo>
                    <a:pt x="71" y="61"/>
                    <a:pt x="71" y="63"/>
                    <a:pt x="71" y="63"/>
                  </a:cubicBezTo>
                  <a:cubicBezTo>
                    <a:pt x="71" y="64"/>
                    <a:pt x="71" y="63"/>
                    <a:pt x="71" y="63"/>
                  </a:cubicBezTo>
                  <a:cubicBezTo>
                    <a:pt x="70" y="65"/>
                    <a:pt x="71" y="64"/>
                    <a:pt x="71" y="65"/>
                  </a:cubicBezTo>
                  <a:cubicBezTo>
                    <a:pt x="71" y="65"/>
                    <a:pt x="71" y="63"/>
                    <a:pt x="72" y="63"/>
                  </a:cubicBezTo>
                  <a:cubicBezTo>
                    <a:pt x="72" y="63"/>
                    <a:pt x="73" y="63"/>
                    <a:pt x="73" y="65"/>
                  </a:cubicBezTo>
                  <a:cubicBezTo>
                    <a:pt x="73" y="64"/>
                    <a:pt x="73" y="64"/>
                    <a:pt x="73" y="63"/>
                  </a:cubicBezTo>
                  <a:cubicBezTo>
                    <a:pt x="73" y="63"/>
                    <a:pt x="73" y="62"/>
                    <a:pt x="72" y="61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1"/>
                    <a:pt x="74" y="62"/>
                    <a:pt x="74" y="60"/>
                  </a:cubicBezTo>
                  <a:cubicBezTo>
                    <a:pt x="74" y="62"/>
                    <a:pt x="74" y="62"/>
                    <a:pt x="74" y="62"/>
                  </a:cubicBezTo>
                  <a:cubicBezTo>
                    <a:pt x="74" y="61"/>
                    <a:pt x="75" y="61"/>
                    <a:pt x="75" y="61"/>
                  </a:cubicBezTo>
                  <a:cubicBezTo>
                    <a:pt x="75" y="62"/>
                    <a:pt x="75" y="64"/>
                    <a:pt x="76" y="65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7" y="63"/>
                    <a:pt x="77" y="63"/>
                    <a:pt x="77" y="64"/>
                  </a:cubicBezTo>
                  <a:cubicBezTo>
                    <a:pt x="78" y="65"/>
                    <a:pt x="78" y="59"/>
                    <a:pt x="79" y="61"/>
                  </a:cubicBezTo>
                  <a:cubicBezTo>
                    <a:pt x="79" y="63"/>
                    <a:pt x="79" y="63"/>
                    <a:pt x="80" y="64"/>
                  </a:cubicBezTo>
                  <a:cubicBezTo>
                    <a:pt x="80" y="63"/>
                    <a:pt x="80" y="63"/>
                    <a:pt x="80" y="62"/>
                  </a:cubicBezTo>
                  <a:cubicBezTo>
                    <a:pt x="80" y="61"/>
                    <a:pt x="80" y="64"/>
                    <a:pt x="79" y="63"/>
                  </a:cubicBezTo>
                  <a:cubicBezTo>
                    <a:pt x="79" y="61"/>
                    <a:pt x="80" y="62"/>
                    <a:pt x="80" y="61"/>
                  </a:cubicBezTo>
                  <a:cubicBezTo>
                    <a:pt x="81" y="66"/>
                    <a:pt x="83" y="62"/>
                    <a:pt x="84" y="64"/>
                  </a:cubicBezTo>
                  <a:cubicBezTo>
                    <a:pt x="84" y="61"/>
                    <a:pt x="85" y="63"/>
                    <a:pt x="85" y="62"/>
                  </a:cubicBezTo>
                  <a:cubicBezTo>
                    <a:pt x="85" y="65"/>
                    <a:pt x="86" y="62"/>
                    <a:pt x="86" y="63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7" y="62"/>
                    <a:pt x="87" y="57"/>
                    <a:pt x="88" y="60"/>
                  </a:cubicBezTo>
                  <a:cubicBezTo>
                    <a:pt x="88" y="60"/>
                    <a:pt x="88" y="61"/>
                    <a:pt x="88" y="62"/>
                  </a:cubicBezTo>
                  <a:cubicBezTo>
                    <a:pt x="89" y="65"/>
                    <a:pt x="89" y="59"/>
                    <a:pt x="90" y="62"/>
                  </a:cubicBezTo>
                  <a:cubicBezTo>
                    <a:pt x="90" y="61"/>
                    <a:pt x="89" y="60"/>
                    <a:pt x="90" y="59"/>
                  </a:cubicBezTo>
                  <a:cubicBezTo>
                    <a:pt x="91" y="60"/>
                    <a:pt x="92" y="61"/>
                    <a:pt x="92" y="62"/>
                  </a:cubicBezTo>
                  <a:cubicBezTo>
                    <a:pt x="92" y="61"/>
                    <a:pt x="92" y="60"/>
                    <a:pt x="92" y="61"/>
                  </a:cubicBezTo>
                  <a:cubicBezTo>
                    <a:pt x="93" y="62"/>
                    <a:pt x="92" y="62"/>
                    <a:pt x="92" y="62"/>
                  </a:cubicBezTo>
                  <a:cubicBezTo>
                    <a:pt x="93" y="63"/>
                    <a:pt x="93" y="61"/>
                    <a:pt x="94" y="60"/>
                  </a:cubicBezTo>
                  <a:cubicBezTo>
                    <a:pt x="94" y="62"/>
                    <a:pt x="95" y="61"/>
                    <a:pt x="96" y="62"/>
                  </a:cubicBezTo>
                  <a:cubicBezTo>
                    <a:pt x="96" y="60"/>
                    <a:pt x="98" y="63"/>
                    <a:pt x="97" y="60"/>
                  </a:cubicBezTo>
                  <a:cubicBezTo>
                    <a:pt x="98" y="61"/>
                    <a:pt x="98" y="61"/>
                    <a:pt x="98" y="61"/>
                  </a:cubicBezTo>
                  <a:cubicBezTo>
                    <a:pt x="98" y="60"/>
                    <a:pt x="98" y="58"/>
                    <a:pt x="98" y="58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99" y="62"/>
                    <a:pt x="99" y="60"/>
                    <a:pt x="100" y="61"/>
                  </a:cubicBezTo>
                  <a:cubicBezTo>
                    <a:pt x="99" y="59"/>
                    <a:pt x="100" y="61"/>
                    <a:pt x="100" y="60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101" y="58"/>
                    <a:pt x="100" y="58"/>
                    <a:pt x="101" y="57"/>
                  </a:cubicBezTo>
                  <a:cubicBezTo>
                    <a:pt x="101" y="57"/>
                    <a:pt x="101" y="60"/>
                    <a:pt x="101" y="59"/>
                  </a:cubicBezTo>
                  <a:cubicBezTo>
                    <a:pt x="102" y="60"/>
                    <a:pt x="102" y="60"/>
                    <a:pt x="102" y="59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2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60"/>
                  </a:cubicBezTo>
                  <a:cubicBezTo>
                    <a:pt x="104" y="61"/>
                    <a:pt x="104" y="61"/>
                    <a:pt x="104" y="61"/>
                  </a:cubicBezTo>
                  <a:cubicBezTo>
                    <a:pt x="104" y="61"/>
                    <a:pt x="104" y="59"/>
                    <a:pt x="104" y="59"/>
                  </a:cubicBezTo>
                  <a:cubicBezTo>
                    <a:pt x="106" y="60"/>
                    <a:pt x="108" y="58"/>
                    <a:pt x="108" y="57"/>
                  </a:cubicBezTo>
                  <a:cubicBezTo>
                    <a:pt x="108" y="57"/>
                    <a:pt x="108" y="58"/>
                    <a:pt x="108" y="58"/>
                  </a:cubicBezTo>
                  <a:cubicBezTo>
                    <a:pt x="108" y="57"/>
                    <a:pt x="108" y="56"/>
                    <a:pt x="109" y="57"/>
                  </a:cubicBezTo>
                  <a:cubicBezTo>
                    <a:pt x="109" y="56"/>
                    <a:pt x="109" y="58"/>
                    <a:pt x="110" y="58"/>
                  </a:cubicBezTo>
                  <a:cubicBezTo>
                    <a:pt x="110" y="58"/>
                    <a:pt x="110" y="56"/>
                    <a:pt x="109" y="56"/>
                  </a:cubicBezTo>
                  <a:cubicBezTo>
                    <a:pt x="111" y="59"/>
                    <a:pt x="111" y="55"/>
                    <a:pt x="113" y="56"/>
                  </a:cubicBezTo>
                  <a:cubicBezTo>
                    <a:pt x="113" y="56"/>
                    <a:pt x="113" y="57"/>
                    <a:pt x="113" y="57"/>
                  </a:cubicBezTo>
                  <a:cubicBezTo>
                    <a:pt x="114" y="56"/>
                    <a:pt x="114" y="55"/>
                    <a:pt x="115" y="53"/>
                  </a:cubicBezTo>
                  <a:cubicBezTo>
                    <a:pt x="115" y="55"/>
                    <a:pt x="115" y="55"/>
                    <a:pt x="115" y="55"/>
                  </a:cubicBezTo>
                  <a:cubicBezTo>
                    <a:pt x="115" y="55"/>
                    <a:pt x="116" y="55"/>
                    <a:pt x="116" y="54"/>
                  </a:cubicBezTo>
                  <a:cubicBezTo>
                    <a:pt x="115" y="52"/>
                    <a:pt x="116" y="51"/>
                    <a:pt x="116" y="51"/>
                  </a:cubicBezTo>
                  <a:cubicBezTo>
                    <a:pt x="116" y="51"/>
                    <a:pt x="116" y="51"/>
                    <a:pt x="116" y="51"/>
                  </a:cubicBezTo>
                  <a:cubicBezTo>
                    <a:pt x="117" y="50"/>
                    <a:pt x="117" y="50"/>
                    <a:pt x="117" y="50"/>
                  </a:cubicBezTo>
                  <a:cubicBezTo>
                    <a:pt x="118" y="51"/>
                    <a:pt x="117" y="51"/>
                    <a:pt x="117" y="52"/>
                  </a:cubicBezTo>
                  <a:cubicBezTo>
                    <a:pt x="118" y="54"/>
                    <a:pt x="119" y="53"/>
                    <a:pt x="119" y="53"/>
                  </a:cubicBezTo>
                  <a:cubicBezTo>
                    <a:pt x="119" y="51"/>
                    <a:pt x="119" y="51"/>
                    <a:pt x="119" y="51"/>
                  </a:cubicBezTo>
                  <a:cubicBezTo>
                    <a:pt x="120" y="51"/>
                    <a:pt x="120" y="53"/>
                    <a:pt x="120" y="53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48"/>
                    <a:pt x="121" y="50"/>
                    <a:pt x="121" y="51"/>
                  </a:cubicBezTo>
                  <a:cubicBezTo>
                    <a:pt x="122" y="50"/>
                    <a:pt x="122" y="47"/>
                    <a:pt x="122" y="45"/>
                  </a:cubicBezTo>
                  <a:cubicBezTo>
                    <a:pt x="122" y="46"/>
                    <a:pt x="123" y="44"/>
                    <a:pt x="123" y="44"/>
                  </a:cubicBezTo>
                  <a:cubicBezTo>
                    <a:pt x="124" y="45"/>
                    <a:pt x="123" y="44"/>
                    <a:pt x="123" y="45"/>
                  </a:cubicBezTo>
                  <a:cubicBezTo>
                    <a:pt x="124" y="47"/>
                    <a:pt x="124" y="47"/>
                    <a:pt x="124" y="47"/>
                  </a:cubicBezTo>
                  <a:cubicBezTo>
                    <a:pt x="123" y="47"/>
                    <a:pt x="125" y="49"/>
                    <a:pt x="125" y="50"/>
                  </a:cubicBezTo>
                  <a:cubicBezTo>
                    <a:pt x="125" y="49"/>
                    <a:pt x="126" y="49"/>
                    <a:pt x="127" y="50"/>
                  </a:cubicBezTo>
                  <a:cubicBezTo>
                    <a:pt x="126" y="47"/>
                    <a:pt x="128" y="48"/>
                    <a:pt x="127" y="45"/>
                  </a:cubicBezTo>
                  <a:cubicBezTo>
                    <a:pt x="128" y="45"/>
                    <a:pt x="128" y="47"/>
                    <a:pt x="129" y="48"/>
                  </a:cubicBezTo>
                  <a:cubicBezTo>
                    <a:pt x="129" y="46"/>
                    <a:pt x="131" y="47"/>
                    <a:pt x="131" y="46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2" y="46"/>
                    <a:pt x="134" y="46"/>
                    <a:pt x="133" y="43"/>
                  </a:cubicBezTo>
                  <a:cubicBezTo>
                    <a:pt x="134" y="45"/>
                    <a:pt x="134" y="45"/>
                    <a:pt x="134" y="45"/>
                  </a:cubicBezTo>
                  <a:cubicBezTo>
                    <a:pt x="135" y="45"/>
                    <a:pt x="133" y="42"/>
                    <a:pt x="134" y="43"/>
                  </a:cubicBezTo>
                  <a:cubicBezTo>
                    <a:pt x="135" y="44"/>
                    <a:pt x="135" y="44"/>
                    <a:pt x="135" y="44"/>
                  </a:cubicBezTo>
                  <a:cubicBezTo>
                    <a:pt x="135" y="43"/>
                    <a:pt x="136" y="45"/>
                    <a:pt x="136" y="43"/>
                  </a:cubicBezTo>
                  <a:cubicBezTo>
                    <a:pt x="136" y="44"/>
                    <a:pt x="136" y="44"/>
                    <a:pt x="136" y="44"/>
                  </a:cubicBezTo>
                  <a:cubicBezTo>
                    <a:pt x="137" y="43"/>
                    <a:pt x="138" y="43"/>
                    <a:pt x="137" y="41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139" y="44"/>
                    <a:pt x="138" y="41"/>
                    <a:pt x="139" y="41"/>
                  </a:cubicBezTo>
                  <a:cubicBezTo>
                    <a:pt x="139" y="42"/>
                    <a:pt x="140" y="42"/>
                    <a:pt x="139" y="42"/>
                  </a:cubicBezTo>
                  <a:cubicBezTo>
                    <a:pt x="139" y="41"/>
                    <a:pt x="140" y="41"/>
                    <a:pt x="140" y="40"/>
                  </a:cubicBezTo>
                  <a:cubicBezTo>
                    <a:pt x="142" y="42"/>
                    <a:pt x="142" y="42"/>
                    <a:pt x="142" y="42"/>
                  </a:cubicBezTo>
                  <a:cubicBezTo>
                    <a:pt x="145" y="41"/>
                    <a:pt x="148" y="39"/>
                    <a:pt x="150" y="36"/>
                  </a:cubicBezTo>
                  <a:cubicBezTo>
                    <a:pt x="152" y="38"/>
                    <a:pt x="150" y="38"/>
                    <a:pt x="151" y="39"/>
                  </a:cubicBezTo>
                  <a:cubicBezTo>
                    <a:pt x="150" y="37"/>
                    <a:pt x="151" y="38"/>
                    <a:pt x="152" y="37"/>
                  </a:cubicBezTo>
                  <a:cubicBezTo>
                    <a:pt x="152" y="37"/>
                    <a:pt x="152" y="37"/>
                    <a:pt x="152" y="37"/>
                  </a:cubicBezTo>
                  <a:cubicBezTo>
                    <a:pt x="152" y="37"/>
                    <a:pt x="153" y="38"/>
                    <a:pt x="153" y="37"/>
                  </a:cubicBezTo>
                  <a:cubicBezTo>
                    <a:pt x="153" y="37"/>
                    <a:pt x="153" y="37"/>
                    <a:pt x="153" y="37"/>
                  </a:cubicBezTo>
                  <a:cubicBezTo>
                    <a:pt x="153" y="35"/>
                    <a:pt x="155" y="38"/>
                    <a:pt x="154" y="36"/>
                  </a:cubicBezTo>
                  <a:cubicBezTo>
                    <a:pt x="155" y="37"/>
                    <a:pt x="155" y="37"/>
                    <a:pt x="155" y="37"/>
                  </a:cubicBezTo>
                  <a:cubicBezTo>
                    <a:pt x="154" y="35"/>
                    <a:pt x="156" y="37"/>
                    <a:pt x="156" y="35"/>
                  </a:cubicBezTo>
                  <a:cubicBezTo>
                    <a:pt x="156" y="36"/>
                    <a:pt x="156" y="36"/>
                    <a:pt x="156" y="36"/>
                  </a:cubicBezTo>
                  <a:cubicBezTo>
                    <a:pt x="157" y="36"/>
                    <a:pt x="156" y="32"/>
                    <a:pt x="157" y="34"/>
                  </a:cubicBezTo>
                  <a:cubicBezTo>
                    <a:pt x="157" y="33"/>
                    <a:pt x="158" y="32"/>
                    <a:pt x="157" y="31"/>
                  </a:cubicBezTo>
                  <a:cubicBezTo>
                    <a:pt x="158" y="33"/>
                    <a:pt x="158" y="33"/>
                    <a:pt x="158" y="33"/>
                  </a:cubicBezTo>
                  <a:cubicBezTo>
                    <a:pt x="160" y="30"/>
                    <a:pt x="163" y="29"/>
                    <a:pt x="162" y="26"/>
                  </a:cubicBezTo>
                  <a:cubicBezTo>
                    <a:pt x="163" y="27"/>
                    <a:pt x="163" y="27"/>
                    <a:pt x="163" y="27"/>
                  </a:cubicBezTo>
                  <a:cubicBezTo>
                    <a:pt x="163" y="24"/>
                    <a:pt x="167" y="27"/>
                    <a:pt x="165" y="23"/>
                  </a:cubicBezTo>
                  <a:cubicBezTo>
                    <a:pt x="164" y="21"/>
                    <a:pt x="164" y="21"/>
                    <a:pt x="164" y="21"/>
                  </a:cubicBezTo>
                  <a:cubicBezTo>
                    <a:pt x="166" y="23"/>
                    <a:pt x="166" y="23"/>
                    <a:pt x="166" y="23"/>
                  </a:cubicBezTo>
                  <a:cubicBezTo>
                    <a:pt x="165" y="21"/>
                    <a:pt x="167" y="21"/>
                    <a:pt x="166" y="20"/>
                  </a:cubicBezTo>
                  <a:cubicBezTo>
                    <a:pt x="166" y="21"/>
                    <a:pt x="166" y="21"/>
                    <a:pt x="167" y="21"/>
                  </a:cubicBezTo>
                  <a:cubicBezTo>
                    <a:pt x="167" y="21"/>
                    <a:pt x="166" y="19"/>
                    <a:pt x="167" y="19"/>
                  </a:cubicBezTo>
                  <a:cubicBezTo>
                    <a:pt x="167" y="20"/>
                    <a:pt x="167" y="20"/>
                    <a:pt x="167" y="20"/>
                  </a:cubicBezTo>
                  <a:cubicBezTo>
                    <a:pt x="171" y="20"/>
                    <a:pt x="176" y="17"/>
                    <a:pt x="174" y="13"/>
                  </a:cubicBezTo>
                  <a:cubicBezTo>
                    <a:pt x="174" y="12"/>
                    <a:pt x="177" y="14"/>
                    <a:pt x="177" y="14"/>
                  </a:cubicBezTo>
                  <a:cubicBezTo>
                    <a:pt x="175" y="10"/>
                    <a:pt x="181" y="9"/>
                    <a:pt x="177" y="5"/>
                  </a:cubicBezTo>
                  <a:close/>
                  <a:moveTo>
                    <a:pt x="10" y="32"/>
                  </a:moveTo>
                  <a:cubicBezTo>
                    <a:pt x="10" y="32"/>
                    <a:pt x="10" y="32"/>
                    <a:pt x="10" y="31"/>
                  </a:cubicBezTo>
                  <a:cubicBezTo>
                    <a:pt x="10" y="32"/>
                    <a:pt x="10" y="32"/>
                    <a:pt x="10" y="32"/>
                  </a:cubicBezTo>
                  <a:close/>
                  <a:moveTo>
                    <a:pt x="6" y="35"/>
                  </a:moveTo>
                  <a:cubicBezTo>
                    <a:pt x="6" y="35"/>
                    <a:pt x="6" y="35"/>
                    <a:pt x="5" y="35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5"/>
                    <a:pt x="6" y="35"/>
                  </a:cubicBezTo>
                  <a:close/>
                  <a:moveTo>
                    <a:pt x="10" y="35"/>
                  </a:move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lose/>
                  <a:moveTo>
                    <a:pt x="9" y="32"/>
                  </a:moveTo>
                  <a:cubicBezTo>
                    <a:pt x="9" y="33"/>
                    <a:pt x="8" y="33"/>
                    <a:pt x="8" y="33"/>
                  </a:cubicBezTo>
                  <a:cubicBezTo>
                    <a:pt x="9" y="31"/>
                    <a:pt x="10" y="31"/>
                    <a:pt x="10" y="32"/>
                  </a:cubicBezTo>
                  <a:cubicBezTo>
                    <a:pt x="9" y="33"/>
                    <a:pt x="9" y="34"/>
                    <a:pt x="9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9" y="34"/>
                    <a:pt x="9" y="32"/>
                  </a:cubicBezTo>
                  <a:close/>
                  <a:moveTo>
                    <a:pt x="7" y="35"/>
                  </a:moveTo>
                  <a:cubicBezTo>
                    <a:pt x="7" y="35"/>
                    <a:pt x="7" y="34"/>
                    <a:pt x="7" y="34"/>
                  </a:cubicBezTo>
                  <a:cubicBezTo>
                    <a:pt x="7" y="34"/>
                    <a:pt x="7" y="34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lose/>
                  <a:moveTo>
                    <a:pt x="7" y="35"/>
                  </a:move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6"/>
                  </a:cubicBezTo>
                  <a:cubicBezTo>
                    <a:pt x="8" y="36"/>
                    <a:pt x="9" y="35"/>
                    <a:pt x="9" y="35"/>
                  </a:cubicBezTo>
                  <a:cubicBezTo>
                    <a:pt x="9" y="35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9" y="36"/>
                    <a:pt x="8" y="36"/>
                    <a:pt x="7" y="35"/>
                  </a:cubicBezTo>
                  <a:close/>
                  <a:moveTo>
                    <a:pt x="9" y="36"/>
                  </a:move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7"/>
                  </a:cubicBezTo>
                  <a:cubicBezTo>
                    <a:pt x="10" y="36"/>
                    <a:pt x="9" y="36"/>
                    <a:pt x="9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93" name="Freeform 435"/>
            <p:cNvSpPr>
              <a:spLocks/>
            </p:cNvSpPr>
            <p:nvPr/>
          </p:nvSpPr>
          <p:spPr bwMode="auto">
            <a:xfrm>
              <a:off x="10025063" y="4881563"/>
              <a:ext cx="7937" cy="3175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1 h 1"/>
                <a:gd name="T4" fmla="*/ 2 w 2"/>
                <a:gd name="T5" fmla="*/ 0 h 1"/>
                <a:gd name="T6" fmla="*/ 1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94" name="Freeform 436"/>
            <p:cNvSpPr>
              <a:spLocks noEditPoints="1"/>
            </p:cNvSpPr>
            <p:nvPr/>
          </p:nvSpPr>
          <p:spPr bwMode="auto">
            <a:xfrm>
              <a:off x="9531350" y="2778125"/>
              <a:ext cx="1528762" cy="2152650"/>
            </a:xfrm>
            <a:custGeom>
              <a:avLst/>
              <a:gdLst>
                <a:gd name="T0" fmla="*/ 172 w 406"/>
                <a:gd name="T1" fmla="*/ 570 h 572"/>
                <a:gd name="T2" fmla="*/ 205 w 406"/>
                <a:gd name="T3" fmla="*/ 568 h 572"/>
                <a:gd name="T4" fmla="*/ 239 w 406"/>
                <a:gd name="T5" fmla="*/ 564 h 572"/>
                <a:gd name="T6" fmla="*/ 281 w 406"/>
                <a:gd name="T7" fmla="*/ 547 h 572"/>
                <a:gd name="T8" fmla="*/ 300 w 406"/>
                <a:gd name="T9" fmla="*/ 522 h 572"/>
                <a:gd name="T10" fmla="*/ 204 w 406"/>
                <a:gd name="T11" fmla="*/ 395 h 572"/>
                <a:gd name="T12" fmla="*/ 207 w 406"/>
                <a:gd name="T13" fmla="*/ 339 h 572"/>
                <a:gd name="T14" fmla="*/ 214 w 406"/>
                <a:gd name="T15" fmla="*/ 279 h 572"/>
                <a:gd name="T16" fmla="*/ 177 w 406"/>
                <a:gd name="T17" fmla="*/ 304 h 572"/>
                <a:gd name="T18" fmla="*/ 184 w 406"/>
                <a:gd name="T19" fmla="*/ 298 h 572"/>
                <a:gd name="T20" fmla="*/ 197 w 406"/>
                <a:gd name="T21" fmla="*/ 321 h 572"/>
                <a:gd name="T22" fmla="*/ 186 w 406"/>
                <a:gd name="T23" fmla="*/ 337 h 572"/>
                <a:gd name="T24" fmla="*/ 190 w 406"/>
                <a:gd name="T25" fmla="*/ 347 h 572"/>
                <a:gd name="T26" fmla="*/ 189 w 406"/>
                <a:gd name="T27" fmla="*/ 365 h 572"/>
                <a:gd name="T28" fmla="*/ 189 w 406"/>
                <a:gd name="T29" fmla="*/ 382 h 572"/>
                <a:gd name="T30" fmla="*/ 194 w 406"/>
                <a:gd name="T31" fmla="*/ 401 h 572"/>
                <a:gd name="T32" fmla="*/ 198 w 406"/>
                <a:gd name="T33" fmla="*/ 426 h 572"/>
                <a:gd name="T34" fmla="*/ 92 w 406"/>
                <a:gd name="T35" fmla="*/ 277 h 572"/>
                <a:gd name="T36" fmla="*/ 68 w 406"/>
                <a:gd name="T37" fmla="*/ 218 h 572"/>
                <a:gd name="T38" fmla="*/ 189 w 406"/>
                <a:gd name="T39" fmla="*/ 198 h 572"/>
                <a:gd name="T40" fmla="*/ 299 w 406"/>
                <a:gd name="T41" fmla="*/ 279 h 572"/>
                <a:gd name="T42" fmla="*/ 240 w 406"/>
                <a:gd name="T43" fmla="*/ 425 h 572"/>
                <a:gd name="T44" fmla="*/ 250 w 406"/>
                <a:gd name="T45" fmla="*/ 401 h 572"/>
                <a:gd name="T46" fmla="*/ 257 w 406"/>
                <a:gd name="T47" fmla="*/ 380 h 572"/>
                <a:gd name="T48" fmla="*/ 262 w 406"/>
                <a:gd name="T49" fmla="*/ 342 h 572"/>
                <a:gd name="T50" fmla="*/ 279 w 406"/>
                <a:gd name="T51" fmla="*/ 305 h 572"/>
                <a:gd name="T52" fmla="*/ 323 w 406"/>
                <a:gd name="T53" fmla="*/ 287 h 572"/>
                <a:gd name="T54" fmla="*/ 345 w 406"/>
                <a:gd name="T55" fmla="*/ 231 h 572"/>
                <a:gd name="T56" fmla="*/ 313 w 406"/>
                <a:gd name="T57" fmla="*/ 163 h 572"/>
                <a:gd name="T58" fmla="*/ 199 w 406"/>
                <a:gd name="T59" fmla="*/ 120 h 572"/>
                <a:gd name="T60" fmla="*/ 99 w 406"/>
                <a:gd name="T61" fmla="*/ 189 h 572"/>
                <a:gd name="T62" fmla="*/ 67 w 406"/>
                <a:gd name="T63" fmla="*/ 156 h 572"/>
                <a:gd name="T64" fmla="*/ 18 w 406"/>
                <a:gd name="T65" fmla="*/ 247 h 572"/>
                <a:gd name="T66" fmla="*/ 17 w 406"/>
                <a:gd name="T67" fmla="*/ 216 h 572"/>
                <a:gd name="T68" fmla="*/ 18 w 406"/>
                <a:gd name="T69" fmla="*/ 212 h 572"/>
                <a:gd name="T70" fmla="*/ 18 w 406"/>
                <a:gd name="T71" fmla="*/ 213 h 572"/>
                <a:gd name="T72" fmla="*/ 20 w 406"/>
                <a:gd name="T73" fmla="*/ 216 h 572"/>
                <a:gd name="T74" fmla="*/ 36 w 406"/>
                <a:gd name="T75" fmla="*/ 256 h 572"/>
                <a:gd name="T76" fmla="*/ 80 w 406"/>
                <a:gd name="T77" fmla="*/ 293 h 572"/>
                <a:gd name="T78" fmla="*/ 143 w 406"/>
                <a:gd name="T79" fmla="*/ 304 h 572"/>
                <a:gd name="T80" fmla="*/ 162 w 406"/>
                <a:gd name="T81" fmla="*/ 375 h 572"/>
                <a:gd name="T82" fmla="*/ 177 w 406"/>
                <a:gd name="T83" fmla="*/ 504 h 572"/>
                <a:gd name="T84" fmla="*/ 192 w 406"/>
                <a:gd name="T85" fmla="*/ 530 h 572"/>
                <a:gd name="T86" fmla="*/ 191 w 406"/>
                <a:gd name="T87" fmla="*/ 504 h 572"/>
                <a:gd name="T88" fmla="*/ 192 w 406"/>
                <a:gd name="T89" fmla="*/ 486 h 572"/>
                <a:gd name="T90" fmla="*/ 194 w 406"/>
                <a:gd name="T91" fmla="*/ 451 h 572"/>
                <a:gd name="T92" fmla="*/ 220 w 406"/>
                <a:gd name="T93" fmla="*/ 447 h 572"/>
                <a:gd name="T94" fmla="*/ 240 w 406"/>
                <a:gd name="T95" fmla="*/ 469 h 572"/>
                <a:gd name="T96" fmla="*/ 247 w 406"/>
                <a:gd name="T97" fmla="*/ 543 h 572"/>
                <a:gd name="T98" fmla="*/ 146 w 406"/>
                <a:gd name="T99" fmla="*/ 545 h 572"/>
                <a:gd name="T100" fmla="*/ 137 w 406"/>
                <a:gd name="T101" fmla="*/ 524 h 572"/>
                <a:gd name="T102" fmla="*/ 130 w 406"/>
                <a:gd name="T103" fmla="*/ 553 h 572"/>
                <a:gd name="T104" fmla="*/ 193 w 406"/>
                <a:gd name="T105" fmla="*/ 309 h 572"/>
                <a:gd name="T106" fmla="*/ 196 w 406"/>
                <a:gd name="T107" fmla="*/ 303 h 572"/>
                <a:gd name="T108" fmla="*/ 209 w 406"/>
                <a:gd name="T109" fmla="*/ 295 h 572"/>
                <a:gd name="T110" fmla="*/ 218 w 406"/>
                <a:gd name="T111" fmla="*/ 301 h 572"/>
                <a:gd name="T112" fmla="*/ 221 w 406"/>
                <a:gd name="T113" fmla="*/ 307 h 572"/>
                <a:gd name="T114" fmla="*/ 211 w 406"/>
                <a:gd name="T115" fmla="*/ 310 h 572"/>
                <a:gd name="T116" fmla="*/ 222 w 406"/>
                <a:gd name="T117" fmla="*/ 307 h 572"/>
                <a:gd name="T118" fmla="*/ 191 w 406"/>
                <a:gd name="T119" fmla="*/ 185 h 572"/>
                <a:gd name="T120" fmla="*/ 63 w 406"/>
                <a:gd name="T121" fmla="*/ 186 h 572"/>
                <a:gd name="T122" fmla="*/ 22 w 406"/>
                <a:gd name="T123" fmla="*/ 214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6" h="572">
                  <a:moveTo>
                    <a:pt x="135" y="564"/>
                  </a:moveTo>
                  <a:cubicBezTo>
                    <a:pt x="136" y="564"/>
                    <a:pt x="137" y="565"/>
                    <a:pt x="137" y="564"/>
                  </a:cubicBezTo>
                  <a:cubicBezTo>
                    <a:pt x="137" y="565"/>
                    <a:pt x="137" y="565"/>
                    <a:pt x="137" y="565"/>
                  </a:cubicBezTo>
                  <a:cubicBezTo>
                    <a:pt x="138" y="565"/>
                    <a:pt x="140" y="563"/>
                    <a:pt x="139" y="566"/>
                  </a:cubicBezTo>
                  <a:cubicBezTo>
                    <a:pt x="140" y="563"/>
                    <a:pt x="139" y="565"/>
                    <a:pt x="138" y="564"/>
                  </a:cubicBezTo>
                  <a:cubicBezTo>
                    <a:pt x="139" y="562"/>
                    <a:pt x="140" y="563"/>
                    <a:pt x="141" y="562"/>
                  </a:cubicBezTo>
                  <a:cubicBezTo>
                    <a:pt x="139" y="565"/>
                    <a:pt x="142" y="563"/>
                    <a:pt x="142" y="564"/>
                  </a:cubicBezTo>
                  <a:cubicBezTo>
                    <a:pt x="142" y="565"/>
                    <a:pt x="142" y="565"/>
                    <a:pt x="142" y="566"/>
                  </a:cubicBezTo>
                  <a:cubicBezTo>
                    <a:pt x="143" y="564"/>
                    <a:pt x="143" y="564"/>
                    <a:pt x="143" y="564"/>
                  </a:cubicBezTo>
                  <a:cubicBezTo>
                    <a:pt x="142" y="568"/>
                    <a:pt x="145" y="564"/>
                    <a:pt x="145" y="566"/>
                  </a:cubicBezTo>
                  <a:cubicBezTo>
                    <a:pt x="144" y="566"/>
                    <a:pt x="144" y="568"/>
                    <a:pt x="144" y="569"/>
                  </a:cubicBezTo>
                  <a:cubicBezTo>
                    <a:pt x="144" y="566"/>
                    <a:pt x="146" y="566"/>
                    <a:pt x="147" y="564"/>
                  </a:cubicBezTo>
                  <a:cubicBezTo>
                    <a:pt x="148" y="565"/>
                    <a:pt x="145" y="567"/>
                    <a:pt x="145" y="569"/>
                  </a:cubicBezTo>
                  <a:cubicBezTo>
                    <a:pt x="146" y="567"/>
                    <a:pt x="146" y="571"/>
                    <a:pt x="147" y="568"/>
                  </a:cubicBezTo>
                  <a:cubicBezTo>
                    <a:pt x="147" y="567"/>
                    <a:pt x="148" y="567"/>
                    <a:pt x="149" y="566"/>
                  </a:cubicBezTo>
                  <a:cubicBezTo>
                    <a:pt x="150" y="566"/>
                    <a:pt x="148" y="567"/>
                    <a:pt x="148" y="568"/>
                  </a:cubicBezTo>
                  <a:cubicBezTo>
                    <a:pt x="149" y="568"/>
                    <a:pt x="150" y="566"/>
                    <a:pt x="150" y="565"/>
                  </a:cubicBezTo>
                  <a:cubicBezTo>
                    <a:pt x="150" y="566"/>
                    <a:pt x="152" y="564"/>
                    <a:pt x="152" y="565"/>
                  </a:cubicBezTo>
                  <a:cubicBezTo>
                    <a:pt x="152" y="567"/>
                    <a:pt x="150" y="566"/>
                    <a:pt x="150" y="567"/>
                  </a:cubicBezTo>
                  <a:cubicBezTo>
                    <a:pt x="152" y="568"/>
                    <a:pt x="152" y="563"/>
                    <a:pt x="154" y="563"/>
                  </a:cubicBezTo>
                  <a:cubicBezTo>
                    <a:pt x="153" y="562"/>
                    <a:pt x="155" y="559"/>
                    <a:pt x="155" y="558"/>
                  </a:cubicBezTo>
                  <a:cubicBezTo>
                    <a:pt x="157" y="560"/>
                    <a:pt x="155" y="559"/>
                    <a:pt x="155" y="561"/>
                  </a:cubicBezTo>
                  <a:cubicBezTo>
                    <a:pt x="155" y="561"/>
                    <a:pt x="155" y="561"/>
                    <a:pt x="155" y="561"/>
                  </a:cubicBezTo>
                  <a:cubicBezTo>
                    <a:pt x="155" y="564"/>
                    <a:pt x="152" y="566"/>
                    <a:pt x="153" y="568"/>
                  </a:cubicBezTo>
                  <a:cubicBezTo>
                    <a:pt x="154" y="567"/>
                    <a:pt x="154" y="567"/>
                    <a:pt x="154" y="567"/>
                  </a:cubicBezTo>
                  <a:cubicBezTo>
                    <a:pt x="153" y="568"/>
                    <a:pt x="153" y="569"/>
                    <a:pt x="153" y="570"/>
                  </a:cubicBezTo>
                  <a:cubicBezTo>
                    <a:pt x="153" y="568"/>
                    <a:pt x="154" y="570"/>
                    <a:pt x="155" y="570"/>
                  </a:cubicBezTo>
                  <a:cubicBezTo>
                    <a:pt x="155" y="568"/>
                    <a:pt x="154" y="570"/>
                    <a:pt x="154" y="569"/>
                  </a:cubicBezTo>
                  <a:cubicBezTo>
                    <a:pt x="155" y="568"/>
                    <a:pt x="156" y="566"/>
                    <a:pt x="157" y="567"/>
                  </a:cubicBezTo>
                  <a:cubicBezTo>
                    <a:pt x="156" y="568"/>
                    <a:pt x="157" y="569"/>
                    <a:pt x="156" y="570"/>
                  </a:cubicBezTo>
                  <a:cubicBezTo>
                    <a:pt x="157" y="571"/>
                    <a:pt x="157" y="568"/>
                    <a:pt x="157" y="569"/>
                  </a:cubicBezTo>
                  <a:cubicBezTo>
                    <a:pt x="157" y="570"/>
                    <a:pt x="157" y="570"/>
                    <a:pt x="157" y="570"/>
                  </a:cubicBezTo>
                  <a:cubicBezTo>
                    <a:pt x="160" y="571"/>
                    <a:pt x="164" y="571"/>
                    <a:pt x="166" y="567"/>
                  </a:cubicBezTo>
                  <a:cubicBezTo>
                    <a:pt x="166" y="569"/>
                    <a:pt x="167" y="569"/>
                    <a:pt x="169" y="570"/>
                  </a:cubicBezTo>
                  <a:cubicBezTo>
                    <a:pt x="168" y="570"/>
                    <a:pt x="169" y="569"/>
                    <a:pt x="169" y="568"/>
                  </a:cubicBezTo>
                  <a:cubicBezTo>
                    <a:pt x="170" y="570"/>
                    <a:pt x="170" y="570"/>
                    <a:pt x="170" y="570"/>
                  </a:cubicBezTo>
                  <a:cubicBezTo>
                    <a:pt x="170" y="572"/>
                    <a:pt x="172" y="570"/>
                    <a:pt x="172" y="569"/>
                  </a:cubicBezTo>
                  <a:cubicBezTo>
                    <a:pt x="172" y="570"/>
                    <a:pt x="172" y="570"/>
                    <a:pt x="172" y="570"/>
                  </a:cubicBezTo>
                  <a:cubicBezTo>
                    <a:pt x="173" y="571"/>
                    <a:pt x="173" y="569"/>
                    <a:pt x="173" y="568"/>
                  </a:cubicBezTo>
                  <a:cubicBezTo>
                    <a:pt x="174" y="570"/>
                    <a:pt x="174" y="570"/>
                    <a:pt x="174" y="570"/>
                  </a:cubicBezTo>
                  <a:cubicBezTo>
                    <a:pt x="174" y="569"/>
                    <a:pt x="174" y="569"/>
                    <a:pt x="174" y="569"/>
                  </a:cubicBezTo>
                  <a:cubicBezTo>
                    <a:pt x="174" y="568"/>
                    <a:pt x="175" y="568"/>
                    <a:pt x="175" y="570"/>
                  </a:cubicBezTo>
                  <a:cubicBezTo>
                    <a:pt x="175" y="570"/>
                    <a:pt x="176" y="569"/>
                    <a:pt x="175" y="569"/>
                  </a:cubicBezTo>
                  <a:cubicBezTo>
                    <a:pt x="176" y="570"/>
                    <a:pt x="178" y="570"/>
                    <a:pt x="179" y="569"/>
                  </a:cubicBezTo>
                  <a:cubicBezTo>
                    <a:pt x="178" y="569"/>
                    <a:pt x="178" y="568"/>
                    <a:pt x="178" y="567"/>
                  </a:cubicBezTo>
                  <a:cubicBezTo>
                    <a:pt x="178" y="564"/>
                    <a:pt x="179" y="567"/>
                    <a:pt x="179" y="566"/>
                  </a:cubicBezTo>
                  <a:cubicBezTo>
                    <a:pt x="179" y="567"/>
                    <a:pt x="180" y="567"/>
                    <a:pt x="179" y="568"/>
                  </a:cubicBezTo>
                  <a:cubicBezTo>
                    <a:pt x="181" y="571"/>
                    <a:pt x="183" y="569"/>
                    <a:pt x="184" y="569"/>
                  </a:cubicBezTo>
                  <a:cubicBezTo>
                    <a:pt x="185" y="568"/>
                    <a:pt x="185" y="568"/>
                    <a:pt x="185" y="568"/>
                  </a:cubicBezTo>
                  <a:cubicBezTo>
                    <a:pt x="186" y="570"/>
                    <a:pt x="188" y="568"/>
                    <a:pt x="189" y="569"/>
                  </a:cubicBezTo>
                  <a:cubicBezTo>
                    <a:pt x="189" y="568"/>
                    <a:pt x="189" y="565"/>
                    <a:pt x="190" y="565"/>
                  </a:cubicBezTo>
                  <a:cubicBezTo>
                    <a:pt x="190" y="563"/>
                    <a:pt x="190" y="567"/>
                    <a:pt x="191" y="569"/>
                  </a:cubicBezTo>
                  <a:cubicBezTo>
                    <a:pt x="191" y="568"/>
                    <a:pt x="192" y="567"/>
                    <a:pt x="192" y="567"/>
                  </a:cubicBezTo>
                  <a:cubicBezTo>
                    <a:pt x="192" y="568"/>
                    <a:pt x="192" y="568"/>
                    <a:pt x="192" y="568"/>
                  </a:cubicBezTo>
                  <a:cubicBezTo>
                    <a:pt x="192" y="567"/>
                    <a:pt x="193" y="566"/>
                    <a:pt x="194" y="567"/>
                  </a:cubicBezTo>
                  <a:cubicBezTo>
                    <a:pt x="194" y="567"/>
                    <a:pt x="194" y="567"/>
                    <a:pt x="194" y="567"/>
                  </a:cubicBezTo>
                  <a:cubicBezTo>
                    <a:pt x="194" y="567"/>
                    <a:pt x="195" y="569"/>
                    <a:pt x="195" y="568"/>
                  </a:cubicBezTo>
                  <a:cubicBezTo>
                    <a:pt x="195" y="567"/>
                    <a:pt x="196" y="568"/>
                    <a:pt x="196" y="566"/>
                  </a:cubicBezTo>
                  <a:cubicBezTo>
                    <a:pt x="197" y="567"/>
                    <a:pt x="197" y="567"/>
                    <a:pt x="197" y="567"/>
                  </a:cubicBezTo>
                  <a:cubicBezTo>
                    <a:pt x="197" y="565"/>
                    <a:pt x="197" y="565"/>
                    <a:pt x="197" y="565"/>
                  </a:cubicBezTo>
                  <a:cubicBezTo>
                    <a:pt x="197" y="566"/>
                    <a:pt x="197" y="566"/>
                    <a:pt x="197" y="566"/>
                  </a:cubicBezTo>
                  <a:cubicBezTo>
                    <a:pt x="197" y="568"/>
                    <a:pt x="197" y="568"/>
                    <a:pt x="197" y="568"/>
                  </a:cubicBezTo>
                  <a:cubicBezTo>
                    <a:pt x="198" y="569"/>
                    <a:pt x="197" y="566"/>
                    <a:pt x="198" y="565"/>
                  </a:cubicBezTo>
                  <a:cubicBezTo>
                    <a:pt x="198" y="564"/>
                    <a:pt x="198" y="566"/>
                    <a:pt x="199" y="566"/>
                  </a:cubicBezTo>
                  <a:cubicBezTo>
                    <a:pt x="198" y="567"/>
                    <a:pt x="198" y="566"/>
                    <a:pt x="198" y="566"/>
                  </a:cubicBezTo>
                  <a:cubicBezTo>
                    <a:pt x="198" y="568"/>
                    <a:pt x="198" y="567"/>
                    <a:pt x="199" y="568"/>
                  </a:cubicBezTo>
                  <a:cubicBezTo>
                    <a:pt x="199" y="568"/>
                    <a:pt x="199" y="566"/>
                    <a:pt x="199" y="566"/>
                  </a:cubicBezTo>
                  <a:cubicBezTo>
                    <a:pt x="200" y="566"/>
                    <a:pt x="201" y="566"/>
                    <a:pt x="200" y="568"/>
                  </a:cubicBezTo>
                  <a:cubicBezTo>
                    <a:pt x="201" y="567"/>
                    <a:pt x="201" y="567"/>
                    <a:pt x="201" y="566"/>
                  </a:cubicBezTo>
                  <a:cubicBezTo>
                    <a:pt x="201" y="566"/>
                    <a:pt x="200" y="565"/>
                    <a:pt x="200" y="564"/>
                  </a:cubicBezTo>
                  <a:cubicBezTo>
                    <a:pt x="201" y="564"/>
                    <a:pt x="201" y="564"/>
                    <a:pt x="201" y="564"/>
                  </a:cubicBezTo>
                  <a:cubicBezTo>
                    <a:pt x="201" y="565"/>
                    <a:pt x="201" y="565"/>
                    <a:pt x="201" y="565"/>
                  </a:cubicBezTo>
                  <a:cubicBezTo>
                    <a:pt x="201" y="564"/>
                    <a:pt x="202" y="565"/>
                    <a:pt x="202" y="563"/>
                  </a:cubicBezTo>
                  <a:cubicBezTo>
                    <a:pt x="202" y="565"/>
                    <a:pt x="202" y="565"/>
                    <a:pt x="202" y="565"/>
                  </a:cubicBezTo>
                  <a:cubicBezTo>
                    <a:pt x="203" y="564"/>
                    <a:pt x="203" y="564"/>
                    <a:pt x="204" y="564"/>
                  </a:cubicBezTo>
                  <a:cubicBezTo>
                    <a:pt x="204" y="566"/>
                    <a:pt x="204" y="568"/>
                    <a:pt x="205" y="568"/>
                  </a:cubicBezTo>
                  <a:cubicBezTo>
                    <a:pt x="205" y="566"/>
                    <a:pt x="205" y="566"/>
                    <a:pt x="205" y="566"/>
                  </a:cubicBezTo>
                  <a:cubicBezTo>
                    <a:pt x="206" y="566"/>
                    <a:pt x="206" y="566"/>
                    <a:pt x="206" y="567"/>
                  </a:cubicBezTo>
                  <a:cubicBezTo>
                    <a:pt x="207" y="568"/>
                    <a:pt x="207" y="562"/>
                    <a:pt x="209" y="564"/>
                  </a:cubicBezTo>
                  <a:cubicBezTo>
                    <a:pt x="208" y="566"/>
                    <a:pt x="209" y="566"/>
                    <a:pt x="209" y="567"/>
                  </a:cubicBezTo>
                  <a:cubicBezTo>
                    <a:pt x="209" y="566"/>
                    <a:pt x="209" y="566"/>
                    <a:pt x="209" y="566"/>
                  </a:cubicBezTo>
                  <a:cubicBezTo>
                    <a:pt x="209" y="565"/>
                    <a:pt x="209" y="567"/>
                    <a:pt x="209" y="566"/>
                  </a:cubicBezTo>
                  <a:cubicBezTo>
                    <a:pt x="208" y="564"/>
                    <a:pt x="209" y="565"/>
                    <a:pt x="209" y="564"/>
                  </a:cubicBezTo>
                  <a:cubicBezTo>
                    <a:pt x="211" y="569"/>
                    <a:pt x="213" y="565"/>
                    <a:pt x="215" y="567"/>
                  </a:cubicBezTo>
                  <a:cubicBezTo>
                    <a:pt x="215" y="565"/>
                    <a:pt x="216" y="567"/>
                    <a:pt x="216" y="566"/>
                  </a:cubicBezTo>
                  <a:cubicBezTo>
                    <a:pt x="216" y="568"/>
                    <a:pt x="217" y="565"/>
                    <a:pt x="217" y="567"/>
                  </a:cubicBezTo>
                  <a:cubicBezTo>
                    <a:pt x="217" y="564"/>
                    <a:pt x="217" y="564"/>
                    <a:pt x="217" y="564"/>
                  </a:cubicBezTo>
                  <a:cubicBezTo>
                    <a:pt x="218" y="566"/>
                    <a:pt x="218" y="560"/>
                    <a:pt x="219" y="563"/>
                  </a:cubicBezTo>
                  <a:cubicBezTo>
                    <a:pt x="220" y="564"/>
                    <a:pt x="219" y="565"/>
                    <a:pt x="219" y="565"/>
                  </a:cubicBezTo>
                  <a:cubicBezTo>
                    <a:pt x="220" y="568"/>
                    <a:pt x="221" y="563"/>
                    <a:pt x="222" y="566"/>
                  </a:cubicBezTo>
                  <a:cubicBezTo>
                    <a:pt x="222" y="565"/>
                    <a:pt x="221" y="563"/>
                    <a:pt x="222" y="562"/>
                  </a:cubicBezTo>
                  <a:cubicBezTo>
                    <a:pt x="223" y="563"/>
                    <a:pt x="224" y="565"/>
                    <a:pt x="224" y="565"/>
                  </a:cubicBezTo>
                  <a:cubicBezTo>
                    <a:pt x="224" y="565"/>
                    <a:pt x="224" y="564"/>
                    <a:pt x="225" y="565"/>
                  </a:cubicBezTo>
                  <a:cubicBezTo>
                    <a:pt x="225" y="565"/>
                    <a:pt x="225" y="565"/>
                    <a:pt x="225" y="566"/>
                  </a:cubicBezTo>
                  <a:cubicBezTo>
                    <a:pt x="226" y="566"/>
                    <a:pt x="226" y="565"/>
                    <a:pt x="227" y="564"/>
                  </a:cubicBezTo>
                  <a:cubicBezTo>
                    <a:pt x="227" y="566"/>
                    <a:pt x="229" y="565"/>
                    <a:pt x="230" y="566"/>
                  </a:cubicBezTo>
                  <a:cubicBezTo>
                    <a:pt x="230" y="563"/>
                    <a:pt x="231" y="567"/>
                    <a:pt x="231" y="564"/>
                  </a:cubicBezTo>
                  <a:cubicBezTo>
                    <a:pt x="231" y="564"/>
                    <a:pt x="231" y="564"/>
                    <a:pt x="231" y="564"/>
                  </a:cubicBezTo>
                  <a:cubicBezTo>
                    <a:pt x="232" y="564"/>
                    <a:pt x="232" y="562"/>
                    <a:pt x="232" y="561"/>
                  </a:cubicBezTo>
                  <a:cubicBezTo>
                    <a:pt x="232" y="563"/>
                    <a:pt x="232" y="563"/>
                    <a:pt x="232" y="563"/>
                  </a:cubicBezTo>
                  <a:cubicBezTo>
                    <a:pt x="232" y="566"/>
                    <a:pt x="234" y="564"/>
                    <a:pt x="234" y="565"/>
                  </a:cubicBezTo>
                  <a:cubicBezTo>
                    <a:pt x="233" y="563"/>
                    <a:pt x="234" y="565"/>
                    <a:pt x="234" y="563"/>
                  </a:cubicBezTo>
                  <a:cubicBezTo>
                    <a:pt x="235" y="563"/>
                    <a:pt x="235" y="563"/>
                    <a:pt x="235" y="563"/>
                  </a:cubicBezTo>
                  <a:cubicBezTo>
                    <a:pt x="235" y="562"/>
                    <a:pt x="235" y="562"/>
                    <a:pt x="236" y="561"/>
                  </a:cubicBezTo>
                  <a:cubicBezTo>
                    <a:pt x="236" y="561"/>
                    <a:pt x="236" y="564"/>
                    <a:pt x="236" y="563"/>
                  </a:cubicBezTo>
                  <a:cubicBezTo>
                    <a:pt x="237" y="564"/>
                    <a:pt x="237" y="564"/>
                    <a:pt x="237" y="563"/>
                  </a:cubicBezTo>
                  <a:cubicBezTo>
                    <a:pt x="237" y="563"/>
                    <a:pt x="237" y="563"/>
                    <a:pt x="237" y="563"/>
                  </a:cubicBezTo>
                  <a:cubicBezTo>
                    <a:pt x="237" y="563"/>
                    <a:pt x="237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4"/>
                    <a:pt x="238" y="563"/>
                    <a:pt x="238" y="563"/>
                  </a:cubicBezTo>
                  <a:cubicBezTo>
                    <a:pt x="238" y="563"/>
                    <a:pt x="239" y="563"/>
                    <a:pt x="239" y="564"/>
                  </a:cubicBezTo>
                  <a:cubicBezTo>
                    <a:pt x="239" y="565"/>
                    <a:pt x="239" y="565"/>
                    <a:pt x="239" y="565"/>
                  </a:cubicBezTo>
                  <a:cubicBezTo>
                    <a:pt x="239" y="565"/>
                    <a:pt x="240" y="563"/>
                    <a:pt x="240" y="563"/>
                  </a:cubicBezTo>
                  <a:cubicBezTo>
                    <a:pt x="242" y="564"/>
                    <a:pt x="244" y="562"/>
                    <a:pt x="245" y="561"/>
                  </a:cubicBezTo>
                  <a:cubicBezTo>
                    <a:pt x="244" y="561"/>
                    <a:pt x="244" y="562"/>
                    <a:pt x="244" y="562"/>
                  </a:cubicBezTo>
                  <a:cubicBezTo>
                    <a:pt x="245" y="561"/>
                    <a:pt x="245" y="560"/>
                    <a:pt x="245" y="561"/>
                  </a:cubicBezTo>
                  <a:cubicBezTo>
                    <a:pt x="246" y="560"/>
                    <a:pt x="246" y="562"/>
                    <a:pt x="247" y="562"/>
                  </a:cubicBezTo>
                  <a:cubicBezTo>
                    <a:pt x="247" y="562"/>
                    <a:pt x="247" y="560"/>
                    <a:pt x="247" y="561"/>
                  </a:cubicBezTo>
                  <a:cubicBezTo>
                    <a:pt x="248" y="563"/>
                    <a:pt x="249" y="559"/>
                    <a:pt x="251" y="560"/>
                  </a:cubicBezTo>
                  <a:cubicBezTo>
                    <a:pt x="251" y="560"/>
                    <a:pt x="251" y="561"/>
                    <a:pt x="251" y="561"/>
                  </a:cubicBezTo>
                  <a:cubicBezTo>
                    <a:pt x="252" y="560"/>
                    <a:pt x="253" y="560"/>
                    <a:pt x="253" y="558"/>
                  </a:cubicBezTo>
                  <a:cubicBezTo>
                    <a:pt x="253" y="559"/>
                    <a:pt x="253" y="559"/>
                    <a:pt x="253" y="559"/>
                  </a:cubicBezTo>
                  <a:cubicBezTo>
                    <a:pt x="254" y="559"/>
                    <a:pt x="255" y="559"/>
                    <a:pt x="255" y="557"/>
                  </a:cubicBezTo>
                  <a:cubicBezTo>
                    <a:pt x="254" y="557"/>
                    <a:pt x="255" y="558"/>
                    <a:pt x="255" y="558"/>
                  </a:cubicBezTo>
                  <a:cubicBezTo>
                    <a:pt x="254" y="557"/>
                    <a:pt x="255" y="555"/>
                    <a:pt x="255" y="555"/>
                  </a:cubicBezTo>
                  <a:cubicBezTo>
                    <a:pt x="255" y="556"/>
                    <a:pt x="255" y="556"/>
                    <a:pt x="255" y="556"/>
                  </a:cubicBezTo>
                  <a:cubicBezTo>
                    <a:pt x="256" y="555"/>
                    <a:pt x="256" y="555"/>
                    <a:pt x="257" y="554"/>
                  </a:cubicBezTo>
                  <a:cubicBezTo>
                    <a:pt x="257" y="555"/>
                    <a:pt x="256" y="555"/>
                    <a:pt x="257" y="556"/>
                  </a:cubicBezTo>
                  <a:cubicBezTo>
                    <a:pt x="257" y="558"/>
                    <a:pt x="259" y="557"/>
                    <a:pt x="259" y="557"/>
                  </a:cubicBezTo>
                  <a:cubicBezTo>
                    <a:pt x="259" y="555"/>
                    <a:pt x="259" y="555"/>
                    <a:pt x="259" y="555"/>
                  </a:cubicBezTo>
                  <a:cubicBezTo>
                    <a:pt x="260" y="555"/>
                    <a:pt x="260" y="557"/>
                    <a:pt x="260" y="557"/>
                  </a:cubicBezTo>
                  <a:cubicBezTo>
                    <a:pt x="261" y="551"/>
                    <a:pt x="261" y="551"/>
                    <a:pt x="261" y="551"/>
                  </a:cubicBezTo>
                  <a:cubicBezTo>
                    <a:pt x="260" y="552"/>
                    <a:pt x="262" y="553"/>
                    <a:pt x="261" y="555"/>
                  </a:cubicBezTo>
                  <a:cubicBezTo>
                    <a:pt x="263" y="554"/>
                    <a:pt x="263" y="551"/>
                    <a:pt x="263" y="549"/>
                  </a:cubicBezTo>
                  <a:cubicBezTo>
                    <a:pt x="263" y="550"/>
                    <a:pt x="264" y="548"/>
                    <a:pt x="265" y="548"/>
                  </a:cubicBezTo>
                  <a:cubicBezTo>
                    <a:pt x="265" y="549"/>
                    <a:pt x="264" y="548"/>
                    <a:pt x="264" y="549"/>
                  </a:cubicBezTo>
                  <a:cubicBezTo>
                    <a:pt x="266" y="550"/>
                    <a:pt x="266" y="550"/>
                    <a:pt x="266" y="550"/>
                  </a:cubicBezTo>
                  <a:cubicBezTo>
                    <a:pt x="265" y="551"/>
                    <a:pt x="266" y="553"/>
                    <a:pt x="266" y="554"/>
                  </a:cubicBezTo>
                  <a:cubicBezTo>
                    <a:pt x="266" y="553"/>
                    <a:pt x="268" y="553"/>
                    <a:pt x="269" y="553"/>
                  </a:cubicBezTo>
                  <a:cubicBezTo>
                    <a:pt x="268" y="551"/>
                    <a:pt x="270" y="552"/>
                    <a:pt x="270" y="549"/>
                  </a:cubicBezTo>
                  <a:cubicBezTo>
                    <a:pt x="271" y="549"/>
                    <a:pt x="271" y="551"/>
                    <a:pt x="271" y="552"/>
                  </a:cubicBezTo>
                  <a:cubicBezTo>
                    <a:pt x="272" y="550"/>
                    <a:pt x="274" y="550"/>
                    <a:pt x="275" y="550"/>
                  </a:cubicBezTo>
                  <a:cubicBezTo>
                    <a:pt x="275" y="550"/>
                    <a:pt x="275" y="550"/>
                    <a:pt x="275" y="550"/>
                  </a:cubicBezTo>
                  <a:cubicBezTo>
                    <a:pt x="275" y="549"/>
                    <a:pt x="277" y="549"/>
                    <a:pt x="277" y="547"/>
                  </a:cubicBezTo>
                  <a:cubicBezTo>
                    <a:pt x="278" y="548"/>
                    <a:pt x="278" y="548"/>
                    <a:pt x="278" y="548"/>
                  </a:cubicBezTo>
                  <a:cubicBezTo>
                    <a:pt x="279" y="549"/>
                    <a:pt x="277" y="545"/>
                    <a:pt x="278" y="546"/>
                  </a:cubicBezTo>
                  <a:cubicBezTo>
                    <a:pt x="279" y="547"/>
                    <a:pt x="279" y="547"/>
                    <a:pt x="279" y="547"/>
                  </a:cubicBezTo>
                  <a:cubicBezTo>
                    <a:pt x="279" y="546"/>
                    <a:pt x="281" y="548"/>
                    <a:pt x="281" y="546"/>
                  </a:cubicBezTo>
                  <a:cubicBezTo>
                    <a:pt x="281" y="547"/>
                    <a:pt x="281" y="547"/>
                    <a:pt x="281" y="547"/>
                  </a:cubicBezTo>
                  <a:cubicBezTo>
                    <a:pt x="281" y="546"/>
                    <a:pt x="282" y="546"/>
                    <a:pt x="282" y="544"/>
                  </a:cubicBezTo>
                  <a:cubicBezTo>
                    <a:pt x="283" y="546"/>
                    <a:pt x="283" y="546"/>
                    <a:pt x="283" y="546"/>
                  </a:cubicBezTo>
                  <a:cubicBezTo>
                    <a:pt x="284" y="547"/>
                    <a:pt x="283" y="544"/>
                    <a:pt x="284" y="544"/>
                  </a:cubicBezTo>
                  <a:cubicBezTo>
                    <a:pt x="284" y="544"/>
                    <a:pt x="285" y="545"/>
                    <a:pt x="285" y="545"/>
                  </a:cubicBezTo>
                  <a:cubicBezTo>
                    <a:pt x="285" y="544"/>
                    <a:pt x="286" y="544"/>
                    <a:pt x="286" y="543"/>
                  </a:cubicBezTo>
                  <a:cubicBezTo>
                    <a:pt x="288" y="545"/>
                    <a:pt x="288" y="545"/>
                    <a:pt x="288" y="545"/>
                  </a:cubicBezTo>
                  <a:cubicBezTo>
                    <a:pt x="291" y="543"/>
                    <a:pt x="295" y="541"/>
                    <a:pt x="298" y="537"/>
                  </a:cubicBezTo>
                  <a:cubicBezTo>
                    <a:pt x="300" y="539"/>
                    <a:pt x="298" y="539"/>
                    <a:pt x="299" y="540"/>
                  </a:cubicBezTo>
                  <a:cubicBezTo>
                    <a:pt x="298" y="538"/>
                    <a:pt x="299" y="539"/>
                    <a:pt x="300" y="538"/>
                  </a:cubicBezTo>
                  <a:cubicBezTo>
                    <a:pt x="300" y="538"/>
                    <a:pt x="300" y="538"/>
                    <a:pt x="300" y="538"/>
                  </a:cubicBezTo>
                  <a:cubicBezTo>
                    <a:pt x="300" y="538"/>
                    <a:pt x="301" y="539"/>
                    <a:pt x="302" y="538"/>
                  </a:cubicBezTo>
                  <a:cubicBezTo>
                    <a:pt x="301" y="537"/>
                    <a:pt x="301" y="537"/>
                    <a:pt x="301" y="537"/>
                  </a:cubicBezTo>
                  <a:cubicBezTo>
                    <a:pt x="301" y="536"/>
                    <a:pt x="304" y="539"/>
                    <a:pt x="303" y="536"/>
                  </a:cubicBezTo>
                  <a:cubicBezTo>
                    <a:pt x="304" y="537"/>
                    <a:pt x="304" y="537"/>
                    <a:pt x="304" y="537"/>
                  </a:cubicBezTo>
                  <a:cubicBezTo>
                    <a:pt x="303" y="535"/>
                    <a:pt x="305" y="538"/>
                    <a:pt x="305" y="535"/>
                  </a:cubicBezTo>
                  <a:cubicBezTo>
                    <a:pt x="305" y="536"/>
                    <a:pt x="305" y="536"/>
                    <a:pt x="305" y="536"/>
                  </a:cubicBezTo>
                  <a:cubicBezTo>
                    <a:pt x="306" y="536"/>
                    <a:pt x="305" y="532"/>
                    <a:pt x="306" y="534"/>
                  </a:cubicBezTo>
                  <a:cubicBezTo>
                    <a:pt x="307" y="533"/>
                    <a:pt x="307" y="532"/>
                    <a:pt x="306" y="530"/>
                  </a:cubicBezTo>
                  <a:cubicBezTo>
                    <a:pt x="308" y="533"/>
                    <a:pt x="308" y="533"/>
                    <a:pt x="308" y="533"/>
                  </a:cubicBezTo>
                  <a:cubicBezTo>
                    <a:pt x="310" y="530"/>
                    <a:pt x="313" y="528"/>
                    <a:pt x="314" y="524"/>
                  </a:cubicBezTo>
                  <a:cubicBezTo>
                    <a:pt x="314" y="525"/>
                    <a:pt x="314" y="525"/>
                    <a:pt x="314" y="525"/>
                  </a:cubicBezTo>
                  <a:cubicBezTo>
                    <a:pt x="314" y="522"/>
                    <a:pt x="319" y="525"/>
                    <a:pt x="317" y="521"/>
                  </a:cubicBezTo>
                  <a:cubicBezTo>
                    <a:pt x="316" y="519"/>
                    <a:pt x="316" y="519"/>
                    <a:pt x="316" y="519"/>
                  </a:cubicBezTo>
                  <a:cubicBezTo>
                    <a:pt x="318" y="520"/>
                    <a:pt x="318" y="520"/>
                    <a:pt x="318" y="520"/>
                  </a:cubicBezTo>
                  <a:cubicBezTo>
                    <a:pt x="317" y="519"/>
                    <a:pt x="319" y="519"/>
                    <a:pt x="318" y="518"/>
                  </a:cubicBezTo>
                  <a:cubicBezTo>
                    <a:pt x="318" y="518"/>
                    <a:pt x="318" y="519"/>
                    <a:pt x="319" y="519"/>
                  </a:cubicBezTo>
                  <a:cubicBezTo>
                    <a:pt x="320" y="519"/>
                    <a:pt x="318" y="516"/>
                    <a:pt x="319" y="516"/>
                  </a:cubicBezTo>
                  <a:cubicBezTo>
                    <a:pt x="320" y="517"/>
                    <a:pt x="320" y="517"/>
                    <a:pt x="320" y="517"/>
                  </a:cubicBezTo>
                  <a:cubicBezTo>
                    <a:pt x="324" y="517"/>
                    <a:pt x="329" y="511"/>
                    <a:pt x="325" y="508"/>
                  </a:cubicBezTo>
                  <a:cubicBezTo>
                    <a:pt x="324" y="507"/>
                    <a:pt x="327" y="507"/>
                    <a:pt x="327" y="507"/>
                  </a:cubicBezTo>
                  <a:cubicBezTo>
                    <a:pt x="323" y="505"/>
                    <a:pt x="324" y="499"/>
                    <a:pt x="317" y="501"/>
                  </a:cubicBezTo>
                  <a:cubicBezTo>
                    <a:pt x="315" y="501"/>
                    <a:pt x="312" y="506"/>
                    <a:pt x="312" y="506"/>
                  </a:cubicBezTo>
                  <a:cubicBezTo>
                    <a:pt x="318" y="506"/>
                    <a:pt x="315" y="512"/>
                    <a:pt x="315" y="509"/>
                  </a:cubicBezTo>
                  <a:cubicBezTo>
                    <a:pt x="313" y="508"/>
                    <a:pt x="315" y="509"/>
                    <a:pt x="313" y="509"/>
                  </a:cubicBezTo>
                  <a:cubicBezTo>
                    <a:pt x="312" y="512"/>
                    <a:pt x="303" y="513"/>
                    <a:pt x="299" y="519"/>
                  </a:cubicBezTo>
                  <a:cubicBezTo>
                    <a:pt x="300" y="519"/>
                    <a:pt x="300" y="520"/>
                    <a:pt x="300" y="521"/>
                  </a:cubicBezTo>
                  <a:cubicBezTo>
                    <a:pt x="299" y="520"/>
                    <a:pt x="299" y="520"/>
                    <a:pt x="299" y="520"/>
                  </a:cubicBezTo>
                  <a:cubicBezTo>
                    <a:pt x="300" y="522"/>
                    <a:pt x="300" y="522"/>
                    <a:pt x="300" y="522"/>
                  </a:cubicBezTo>
                  <a:cubicBezTo>
                    <a:pt x="299" y="522"/>
                    <a:pt x="298" y="521"/>
                    <a:pt x="299" y="520"/>
                  </a:cubicBezTo>
                  <a:cubicBezTo>
                    <a:pt x="296" y="522"/>
                    <a:pt x="294" y="524"/>
                    <a:pt x="292" y="525"/>
                  </a:cubicBezTo>
                  <a:cubicBezTo>
                    <a:pt x="293" y="527"/>
                    <a:pt x="291" y="526"/>
                    <a:pt x="292" y="528"/>
                  </a:cubicBezTo>
                  <a:cubicBezTo>
                    <a:pt x="291" y="527"/>
                    <a:pt x="291" y="527"/>
                    <a:pt x="291" y="527"/>
                  </a:cubicBezTo>
                  <a:cubicBezTo>
                    <a:pt x="290" y="529"/>
                    <a:pt x="290" y="529"/>
                    <a:pt x="287" y="527"/>
                  </a:cubicBezTo>
                  <a:cubicBezTo>
                    <a:pt x="280" y="529"/>
                    <a:pt x="275" y="533"/>
                    <a:pt x="268" y="535"/>
                  </a:cubicBezTo>
                  <a:cubicBezTo>
                    <a:pt x="263" y="536"/>
                    <a:pt x="259" y="538"/>
                    <a:pt x="255" y="540"/>
                  </a:cubicBezTo>
                  <a:cubicBezTo>
                    <a:pt x="255" y="537"/>
                    <a:pt x="256" y="534"/>
                    <a:pt x="257" y="531"/>
                  </a:cubicBezTo>
                  <a:cubicBezTo>
                    <a:pt x="257" y="529"/>
                    <a:pt x="255" y="527"/>
                    <a:pt x="256" y="525"/>
                  </a:cubicBezTo>
                  <a:cubicBezTo>
                    <a:pt x="255" y="519"/>
                    <a:pt x="260" y="512"/>
                    <a:pt x="257" y="505"/>
                  </a:cubicBezTo>
                  <a:cubicBezTo>
                    <a:pt x="257" y="505"/>
                    <a:pt x="256" y="505"/>
                    <a:pt x="255" y="504"/>
                  </a:cubicBezTo>
                  <a:cubicBezTo>
                    <a:pt x="256" y="504"/>
                    <a:pt x="256" y="504"/>
                    <a:pt x="256" y="504"/>
                  </a:cubicBezTo>
                  <a:cubicBezTo>
                    <a:pt x="254" y="504"/>
                    <a:pt x="254" y="504"/>
                    <a:pt x="254" y="504"/>
                  </a:cubicBezTo>
                  <a:cubicBezTo>
                    <a:pt x="254" y="503"/>
                    <a:pt x="256" y="504"/>
                    <a:pt x="256" y="504"/>
                  </a:cubicBezTo>
                  <a:cubicBezTo>
                    <a:pt x="256" y="501"/>
                    <a:pt x="256" y="499"/>
                    <a:pt x="256" y="496"/>
                  </a:cubicBezTo>
                  <a:cubicBezTo>
                    <a:pt x="254" y="496"/>
                    <a:pt x="256" y="494"/>
                    <a:pt x="254" y="494"/>
                  </a:cubicBezTo>
                  <a:cubicBezTo>
                    <a:pt x="255" y="494"/>
                    <a:pt x="255" y="494"/>
                    <a:pt x="255" y="494"/>
                  </a:cubicBezTo>
                  <a:cubicBezTo>
                    <a:pt x="254" y="492"/>
                    <a:pt x="254" y="492"/>
                    <a:pt x="257" y="491"/>
                  </a:cubicBezTo>
                  <a:cubicBezTo>
                    <a:pt x="259" y="481"/>
                    <a:pt x="257" y="475"/>
                    <a:pt x="256" y="465"/>
                  </a:cubicBezTo>
                  <a:cubicBezTo>
                    <a:pt x="254" y="457"/>
                    <a:pt x="250" y="447"/>
                    <a:pt x="242" y="440"/>
                  </a:cubicBezTo>
                  <a:cubicBezTo>
                    <a:pt x="242" y="440"/>
                    <a:pt x="242" y="440"/>
                    <a:pt x="242" y="440"/>
                  </a:cubicBezTo>
                  <a:cubicBezTo>
                    <a:pt x="242" y="440"/>
                    <a:pt x="242" y="440"/>
                    <a:pt x="242" y="440"/>
                  </a:cubicBezTo>
                  <a:cubicBezTo>
                    <a:pt x="241" y="439"/>
                    <a:pt x="241" y="439"/>
                    <a:pt x="240" y="438"/>
                  </a:cubicBezTo>
                  <a:cubicBezTo>
                    <a:pt x="237" y="440"/>
                    <a:pt x="236" y="437"/>
                    <a:pt x="233" y="438"/>
                  </a:cubicBezTo>
                  <a:cubicBezTo>
                    <a:pt x="234" y="437"/>
                    <a:pt x="234" y="437"/>
                    <a:pt x="234" y="437"/>
                  </a:cubicBezTo>
                  <a:cubicBezTo>
                    <a:pt x="232" y="438"/>
                    <a:pt x="232" y="436"/>
                    <a:pt x="232" y="434"/>
                  </a:cubicBezTo>
                  <a:cubicBezTo>
                    <a:pt x="231" y="435"/>
                    <a:pt x="231" y="434"/>
                    <a:pt x="230" y="436"/>
                  </a:cubicBezTo>
                  <a:cubicBezTo>
                    <a:pt x="228" y="437"/>
                    <a:pt x="230" y="433"/>
                    <a:pt x="229" y="433"/>
                  </a:cubicBezTo>
                  <a:cubicBezTo>
                    <a:pt x="229" y="432"/>
                    <a:pt x="228" y="434"/>
                    <a:pt x="228" y="433"/>
                  </a:cubicBezTo>
                  <a:cubicBezTo>
                    <a:pt x="225" y="435"/>
                    <a:pt x="229" y="433"/>
                    <a:pt x="227" y="429"/>
                  </a:cubicBezTo>
                  <a:cubicBezTo>
                    <a:pt x="223" y="428"/>
                    <a:pt x="219" y="429"/>
                    <a:pt x="215" y="428"/>
                  </a:cubicBezTo>
                  <a:cubicBezTo>
                    <a:pt x="214" y="427"/>
                    <a:pt x="214" y="425"/>
                    <a:pt x="214" y="424"/>
                  </a:cubicBezTo>
                  <a:cubicBezTo>
                    <a:pt x="212" y="424"/>
                    <a:pt x="214" y="423"/>
                    <a:pt x="212" y="424"/>
                  </a:cubicBezTo>
                  <a:cubicBezTo>
                    <a:pt x="213" y="424"/>
                    <a:pt x="213" y="424"/>
                    <a:pt x="213" y="424"/>
                  </a:cubicBezTo>
                  <a:cubicBezTo>
                    <a:pt x="212" y="423"/>
                    <a:pt x="211" y="423"/>
                    <a:pt x="214" y="421"/>
                  </a:cubicBezTo>
                  <a:cubicBezTo>
                    <a:pt x="216" y="417"/>
                    <a:pt x="214" y="413"/>
                    <a:pt x="214" y="409"/>
                  </a:cubicBezTo>
                  <a:cubicBezTo>
                    <a:pt x="213" y="405"/>
                    <a:pt x="211" y="401"/>
                    <a:pt x="210" y="397"/>
                  </a:cubicBezTo>
                  <a:cubicBezTo>
                    <a:pt x="206" y="397"/>
                    <a:pt x="207" y="396"/>
                    <a:pt x="204" y="395"/>
                  </a:cubicBezTo>
                  <a:cubicBezTo>
                    <a:pt x="206" y="395"/>
                    <a:pt x="206" y="395"/>
                    <a:pt x="206" y="395"/>
                  </a:cubicBezTo>
                  <a:cubicBezTo>
                    <a:pt x="204" y="395"/>
                    <a:pt x="206" y="394"/>
                    <a:pt x="207" y="394"/>
                  </a:cubicBezTo>
                  <a:cubicBezTo>
                    <a:pt x="206" y="394"/>
                    <a:pt x="207" y="393"/>
                    <a:pt x="205" y="394"/>
                  </a:cubicBezTo>
                  <a:cubicBezTo>
                    <a:pt x="203" y="393"/>
                    <a:pt x="207" y="393"/>
                    <a:pt x="206" y="393"/>
                  </a:cubicBezTo>
                  <a:cubicBezTo>
                    <a:pt x="207" y="392"/>
                    <a:pt x="205" y="393"/>
                    <a:pt x="206" y="393"/>
                  </a:cubicBezTo>
                  <a:cubicBezTo>
                    <a:pt x="203" y="392"/>
                    <a:pt x="207" y="393"/>
                    <a:pt x="209" y="391"/>
                  </a:cubicBezTo>
                  <a:cubicBezTo>
                    <a:pt x="208" y="390"/>
                    <a:pt x="206" y="388"/>
                    <a:pt x="207" y="387"/>
                  </a:cubicBezTo>
                  <a:cubicBezTo>
                    <a:pt x="207" y="387"/>
                    <a:pt x="206" y="387"/>
                    <a:pt x="206" y="387"/>
                  </a:cubicBezTo>
                  <a:cubicBezTo>
                    <a:pt x="209" y="386"/>
                    <a:pt x="205" y="386"/>
                    <a:pt x="206" y="386"/>
                  </a:cubicBezTo>
                  <a:cubicBezTo>
                    <a:pt x="207" y="386"/>
                    <a:pt x="207" y="386"/>
                    <a:pt x="207" y="386"/>
                  </a:cubicBezTo>
                  <a:cubicBezTo>
                    <a:pt x="209" y="385"/>
                    <a:pt x="207" y="385"/>
                    <a:pt x="208" y="384"/>
                  </a:cubicBezTo>
                  <a:cubicBezTo>
                    <a:pt x="207" y="383"/>
                    <a:pt x="210" y="382"/>
                    <a:pt x="208" y="382"/>
                  </a:cubicBezTo>
                  <a:cubicBezTo>
                    <a:pt x="209" y="382"/>
                    <a:pt x="209" y="382"/>
                    <a:pt x="210" y="382"/>
                  </a:cubicBezTo>
                  <a:cubicBezTo>
                    <a:pt x="206" y="381"/>
                    <a:pt x="211" y="380"/>
                    <a:pt x="209" y="379"/>
                  </a:cubicBezTo>
                  <a:cubicBezTo>
                    <a:pt x="209" y="380"/>
                    <a:pt x="209" y="380"/>
                    <a:pt x="209" y="380"/>
                  </a:cubicBezTo>
                  <a:cubicBezTo>
                    <a:pt x="209" y="378"/>
                    <a:pt x="210" y="376"/>
                    <a:pt x="208" y="374"/>
                  </a:cubicBezTo>
                  <a:cubicBezTo>
                    <a:pt x="208" y="372"/>
                    <a:pt x="212" y="371"/>
                    <a:pt x="210" y="370"/>
                  </a:cubicBezTo>
                  <a:cubicBezTo>
                    <a:pt x="208" y="370"/>
                    <a:pt x="208" y="370"/>
                    <a:pt x="208" y="370"/>
                  </a:cubicBezTo>
                  <a:cubicBezTo>
                    <a:pt x="209" y="369"/>
                    <a:pt x="210" y="370"/>
                    <a:pt x="210" y="370"/>
                  </a:cubicBezTo>
                  <a:cubicBezTo>
                    <a:pt x="209" y="369"/>
                    <a:pt x="211" y="368"/>
                    <a:pt x="211" y="367"/>
                  </a:cubicBezTo>
                  <a:cubicBezTo>
                    <a:pt x="210" y="367"/>
                    <a:pt x="210" y="367"/>
                    <a:pt x="209" y="367"/>
                  </a:cubicBezTo>
                  <a:cubicBezTo>
                    <a:pt x="212" y="366"/>
                    <a:pt x="208" y="365"/>
                    <a:pt x="210" y="364"/>
                  </a:cubicBezTo>
                  <a:cubicBezTo>
                    <a:pt x="207" y="364"/>
                    <a:pt x="209" y="363"/>
                    <a:pt x="208" y="363"/>
                  </a:cubicBezTo>
                  <a:cubicBezTo>
                    <a:pt x="208" y="363"/>
                    <a:pt x="209" y="363"/>
                    <a:pt x="209" y="363"/>
                  </a:cubicBezTo>
                  <a:cubicBezTo>
                    <a:pt x="209" y="362"/>
                    <a:pt x="209" y="362"/>
                    <a:pt x="210" y="361"/>
                  </a:cubicBezTo>
                  <a:cubicBezTo>
                    <a:pt x="210" y="361"/>
                    <a:pt x="208" y="360"/>
                    <a:pt x="209" y="360"/>
                  </a:cubicBezTo>
                  <a:cubicBezTo>
                    <a:pt x="211" y="360"/>
                    <a:pt x="209" y="359"/>
                    <a:pt x="210" y="359"/>
                  </a:cubicBezTo>
                  <a:cubicBezTo>
                    <a:pt x="208" y="359"/>
                    <a:pt x="206" y="358"/>
                    <a:pt x="207" y="358"/>
                  </a:cubicBezTo>
                  <a:cubicBezTo>
                    <a:pt x="210" y="358"/>
                    <a:pt x="210" y="358"/>
                    <a:pt x="210" y="358"/>
                  </a:cubicBezTo>
                  <a:cubicBezTo>
                    <a:pt x="208" y="357"/>
                    <a:pt x="212" y="355"/>
                    <a:pt x="208" y="353"/>
                  </a:cubicBezTo>
                  <a:cubicBezTo>
                    <a:pt x="210" y="353"/>
                    <a:pt x="210" y="353"/>
                    <a:pt x="210" y="353"/>
                  </a:cubicBezTo>
                  <a:cubicBezTo>
                    <a:pt x="208" y="351"/>
                    <a:pt x="210" y="349"/>
                    <a:pt x="207" y="347"/>
                  </a:cubicBezTo>
                  <a:cubicBezTo>
                    <a:pt x="208" y="347"/>
                    <a:pt x="209" y="346"/>
                    <a:pt x="209" y="346"/>
                  </a:cubicBezTo>
                  <a:cubicBezTo>
                    <a:pt x="207" y="345"/>
                    <a:pt x="207" y="345"/>
                    <a:pt x="205" y="344"/>
                  </a:cubicBezTo>
                  <a:cubicBezTo>
                    <a:pt x="205" y="344"/>
                    <a:pt x="206" y="344"/>
                    <a:pt x="207" y="344"/>
                  </a:cubicBezTo>
                  <a:cubicBezTo>
                    <a:pt x="207" y="343"/>
                    <a:pt x="210" y="342"/>
                    <a:pt x="207" y="342"/>
                  </a:cubicBezTo>
                  <a:cubicBezTo>
                    <a:pt x="209" y="342"/>
                    <a:pt x="209" y="342"/>
                    <a:pt x="209" y="342"/>
                  </a:cubicBezTo>
                  <a:cubicBezTo>
                    <a:pt x="207" y="341"/>
                    <a:pt x="205" y="340"/>
                    <a:pt x="207" y="339"/>
                  </a:cubicBezTo>
                  <a:cubicBezTo>
                    <a:pt x="206" y="339"/>
                    <a:pt x="205" y="339"/>
                    <a:pt x="204" y="339"/>
                  </a:cubicBezTo>
                  <a:cubicBezTo>
                    <a:pt x="203" y="339"/>
                    <a:pt x="206" y="339"/>
                    <a:pt x="205" y="338"/>
                  </a:cubicBezTo>
                  <a:cubicBezTo>
                    <a:pt x="207" y="339"/>
                    <a:pt x="207" y="339"/>
                    <a:pt x="207" y="339"/>
                  </a:cubicBezTo>
                  <a:cubicBezTo>
                    <a:pt x="207" y="337"/>
                    <a:pt x="206" y="336"/>
                    <a:pt x="205" y="334"/>
                  </a:cubicBezTo>
                  <a:cubicBezTo>
                    <a:pt x="207" y="334"/>
                    <a:pt x="204" y="333"/>
                    <a:pt x="206" y="332"/>
                  </a:cubicBezTo>
                  <a:cubicBezTo>
                    <a:pt x="204" y="331"/>
                    <a:pt x="206" y="330"/>
                    <a:pt x="203" y="330"/>
                  </a:cubicBezTo>
                  <a:cubicBezTo>
                    <a:pt x="204" y="330"/>
                    <a:pt x="204" y="330"/>
                    <a:pt x="204" y="330"/>
                  </a:cubicBezTo>
                  <a:cubicBezTo>
                    <a:pt x="205" y="329"/>
                    <a:pt x="205" y="329"/>
                    <a:pt x="205" y="328"/>
                  </a:cubicBezTo>
                  <a:cubicBezTo>
                    <a:pt x="205" y="327"/>
                    <a:pt x="203" y="327"/>
                    <a:pt x="203" y="327"/>
                  </a:cubicBezTo>
                  <a:cubicBezTo>
                    <a:pt x="204" y="327"/>
                    <a:pt x="204" y="327"/>
                    <a:pt x="204" y="327"/>
                  </a:cubicBezTo>
                  <a:cubicBezTo>
                    <a:pt x="203" y="326"/>
                    <a:pt x="201" y="327"/>
                    <a:pt x="200" y="327"/>
                  </a:cubicBezTo>
                  <a:cubicBezTo>
                    <a:pt x="200" y="326"/>
                    <a:pt x="199" y="326"/>
                    <a:pt x="200" y="326"/>
                  </a:cubicBezTo>
                  <a:cubicBezTo>
                    <a:pt x="201" y="326"/>
                    <a:pt x="203" y="326"/>
                    <a:pt x="205" y="326"/>
                  </a:cubicBezTo>
                  <a:cubicBezTo>
                    <a:pt x="205" y="325"/>
                    <a:pt x="202" y="325"/>
                    <a:pt x="203" y="325"/>
                  </a:cubicBezTo>
                  <a:cubicBezTo>
                    <a:pt x="206" y="325"/>
                    <a:pt x="208" y="326"/>
                    <a:pt x="209" y="326"/>
                  </a:cubicBezTo>
                  <a:cubicBezTo>
                    <a:pt x="214" y="327"/>
                    <a:pt x="220" y="328"/>
                    <a:pt x="231" y="322"/>
                  </a:cubicBezTo>
                  <a:cubicBezTo>
                    <a:pt x="231" y="319"/>
                    <a:pt x="234" y="318"/>
                    <a:pt x="233" y="315"/>
                  </a:cubicBezTo>
                  <a:cubicBezTo>
                    <a:pt x="233" y="316"/>
                    <a:pt x="233" y="316"/>
                    <a:pt x="233" y="316"/>
                  </a:cubicBezTo>
                  <a:cubicBezTo>
                    <a:pt x="233" y="314"/>
                    <a:pt x="234" y="314"/>
                    <a:pt x="236" y="313"/>
                  </a:cubicBezTo>
                  <a:cubicBezTo>
                    <a:pt x="235" y="313"/>
                    <a:pt x="236" y="312"/>
                    <a:pt x="234" y="312"/>
                  </a:cubicBezTo>
                  <a:cubicBezTo>
                    <a:pt x="233" y="311"/>
                    <a:pt x="238" y="312"/>
                    <a:pt x="237" y="310"/>
                  </a:cubicBezTo>
                  <a:cubicBezTo>
                    <a:pt x="238" y="311"/>
                    <a:pt x="236" y="310"/>
                    <a:pt x="236" y="310"/>
                  </a:cubicBezTo>
                  <a:cubicBezTo>
                    <a:pt x="235" y="308"/>
                    <a:pt x="238" y="311"/>
                    <a:pt x="240" y="308"/>
                  </a:cubicBezTo>
                  <a:cubicBezTo>
                    <a:pt x="239" y="305"/>
                    <a:pt x="237" y="302"/>
                    <a:pt x="238" y="299"/>
                  </a:cubicBezTo>
                  <a:cubicBezTo>
                    <a:pt x="238" y="299"/>
                    <a:pt x="236" y="300"/>
                    <a:pt x="236" y="299"/>
                  </a:cubicBezTo>
                  <a:cubicBezTo>
                    <a:pt x="239" y="298"/>
                    <a:pt x="235" y="299"/>
                    <a:pt x="236" y="298"/>
                  </a:cubicBezTo>
                  <a:cubicBezTo>
                    <a:pt x="237" y="298"/>
                    <a:pt x="237" y="298"/>
                    <a:pt x="237" y="298"/>
                  </a:cubicBezTo>
                  <a:cubicBezTo>
                    <a:pt x="238" y="296"/>
                    <a:pt x="236" y="296"/>
                    <a:pt x="236" y="294"/>
                  </a:cubicBezTo>
                  <a:cubicBezTo>
                    <a:pt x="235" y="293"/>
                    <a:pt x="236" y="291"/>
                    <a:pt x="234" y="291"/>
                  </a:cubicBezTo>
                  <a:cubicBezTo>
                    <a:pt x="236" y="290"/>
                    <a:pt x="235" y="290"/>
                    <a:pt x="235" y="289"/>
                  </a:cubicBezTo>
                  <a:cubicBezTo>
                    <a:pt x="232" y="291"/>
                    <a:pt x="235" y="286"/>
                    <a:pt x="232" y="287"/>
                  </a:cubicBezTo>
                  <a:cubicBezTo>
                    <a:pt x="233" y="286"/>
                    <a:pt x="233" y="286"/>
                    <a:pt x="233" y="286"/>
                  </a:cubicBezTo>
                  <a:cubicBezTo>
                    <a:pt x="230" y="284"/>
                    <a:pt x="227" y="281"/>
                    <a:pt x="223" y="281"/>
                  </a:cubicBezTo>
                  <a:cubicBezTo>
                    <a:pt x="221" y="281"/>
                    <a:pt x="220" y="277"/>
                    <a:pt x="218" y="278"/>
                  </a:cubicBezTo>
                  <a:cubicBezTo>
                    <a:pt x="217" y="280"/>
                    <a:pt x="217" y="280"/>
                    <a:pt x="217" y="280"/>
                  </a:cubicBezTo>
                  <a:cubicBezTo>
                    <a:pt x="217" y="280"/>
                    <a:pt x="218" y="279"/>
                    <a:pt x="218" y="278"/>
                  </a:cubicBezTo>
                  <a:cubicBezTo>
                    <a:pt x="216" y="280"/>
                    <a:pt x="216" y="277"/>
                    <a:pt x="214" y="277"/>
                  </a:cubicBezTo>
                  <a:cubicBezTo>
                    <a:pt x="214" y="278"/>
                    <a:pt x="214" y="278"/>
                    <a:pt x="214" y="279"/>
                  </a:cubicBezTo>
                  <a:cubicBezTo>
                    <a:pt x="213" y="276"/>
                    <a:pt x="211" y="280"/>
                    <a:pt x="210" y="277"/>
                  </a:cubicBezTo>
                  <a:cubicBezTo>
                    <a:pt x="210" y="281"/>
                    <a:pt x="209" y="279"/>
                    <a:pt x="209" y="280"/>
                  </a:cubicBezTo>
                  <a:cubicBezTo>
                    <a:pt x="208" y="280"/>
                    <a:pt x="208" y="279"/>
                    <a:pt x="208" y="278"/>
                  </a:cubicBezTo>
                  <a:cubicBezTo>
                    <a:pt x="208" y="279"/>
                    <a:pt x="207" y="279"/>
                    <a:pt x="206" y="278"/>
                  </a:cubicBezTo>
                  <a:cubicBezTo>
                    <a:pt x="206" y="278"/>
                    <a:pt x="206" y="280"/>
                    <a:pt x="205" y="280"/>
                  </a:cubicBezTo>
                  <a:cubicBezTo>
                    <a:pt x="205" y="277"/>
                    <a:pt x="204" y="280"/>
                    <a:pt x="203" y="279"/>
                  </a:cubicBezTo>
                  <a:cubicBezTo>
                    <a:pt x="204" y="281"/>
                    <a:pt x="203" y="283"/>
                    <a:pt x="202" y="282"/>
                  </a:cubicBezTo>
                  <a:cubicBezTo>
                    <a:pt x="202" y="279"/>
                    <a:pt x="202" y="279"/>
                    <a:pt x="202" y="279"/>
                  </a:cubicBezTo>
                  <a:cubicBezTo>
                    <a:pt x="201" y="281"/>
                    <a:pt x="198" y="278"/>
                    <a:pt x="197" y="282"/>
                  </a:cubicBezTo>
                  <a:cubicBezTo>
                    <a:pt x="196" y="280"/>
                    <a:pt x="196" y="280"/>
                    <a:pt x="196" y="280"/>
                  </a:cubicBezTo>
                  <a:cubicBezTo>
                    <a:pt x="195" y="283"/>
                    <a:pt x="192" y="281"/>
                    <a:pt x="191" y="285"/>
                  </a:cubicBezTo>
                  <a:cubicBezTo>
                    <a:pt x="191" y="284"/>
                    <a:pt x="190" y="284"/>
                    <a:pt x="189" y="284"/>
                  </a:cubicBezTo>
                  <a:cubicBezTo>
                    <a:pt x="189" y="286"/>
                    <a:pt x="189" y="285"/>
                    <a:pt x="189" y="288"/>
                  </a:cubicBezTo>
                  <a:cubicBezTo>
                    <a:pt x="189" y="288"/>
                    <a:pt x="188" y="287"/>
                    <a:pt x="188" y="286"/>
                  </a:cubicBezTo>
                  <a:cubicBezTo>
                    <a:pt x="187" y="286"/>
                    <a:pt x="185" y="284"/>
                    <a:pt x="186" y="287"/>
                  </a:cubicBezTo>
                  <a:cubicBezTo>
                    <a:pt x="185" y="286"/>
                    <a:pt x="185" y="286"/>
                    <a:pt x="185" y="286"/>
                  </a:cubicBezTo>
                  <a:cubicBezTo>
                    <a:pt x="185" y="287"/>
                    <a:pt x="185" y="289"/>
                    <a:pt x="183" y="288"/>
                  </a:cubicBezTo>
                  <a:cubicBezTo>
                    <a:pt x="184" y="289"/>
                    <a:pt x="183" y="290"/>
                    <a:pt x="184" y="291"/>
                  </a:cubicBezTo>
                  <a:cubicBezTo>
                    <a:pt x="184" y="292"/>
                    <a:pt x="183" y="289"/>
                    <a:pt x="183" y="291"/>
                  </a:cubicBezTo>
                  <a:cubicBezTo>
                    <a:pt x="183" y="289"/>
                    <a:pt x="183" y="289"/>
                    <a:pt x="183" y="289"/>
                  </a:cubicBezTo>
                  <a:cubicBezTo>
                    <a:pt x="181" y="289"/>
                    <a:pt x="180" y="291"/>
                    <a:pt x="179" y="293"/>
                  </a:cubicBezTo>
                  <a:cubicBezTo>
                    <a:pt x="178" y="291"/>
                    <a:pt x="178" y="294"/>
                    <a:pt x="176" y="293"/>
                  </a:cubicBezTo>
                  <a:cubicBezTo>
                    <a:pt x="177" y="295"/>
                    <a:pt x="175" y="294"/>
                    <a:pt x="176" y="297"/>
                  </a:cubicBezTo>
                  <a:cubicBezTo>
                    <a:pt x="175" y="296"/>
                    <a:pt x="175" y="296"/>
                    <a:pt x="175" y="296"/>
                  </a:cubicBezTo>
                  <a:cubicBezTo>
                    <a:pt x="175" y="296"/>
                    <a:pt x="174" y="297"/>
                    <a:pt x="172" y="297"/>
                  </a:cubicBezTo>
                  <a:cubicBezTo>
                    <a:pt x="172" y="298"/>
                    <a:pt x="173" y="299"/>
                    <a:pt x="174" y="300"/>
                  </a:cubicBezTo>
                  <a:cubicBezTo>
                    <a:pt x="172" y="299"/>
                    <a:pt x="172" y="299"/>
                    <a:pt x="172" y="299"/>
                  </a:cubicBezTo>
                  <a:cubicBezTo>
                    <a:pt x="173" y="300"/>
                    <a:pt x="175" y="301"/>
                    <a:pt x="176" y="302"/>
                  </a:cubicBezTo>
                  <a:cubicBezTo>
                    <a:pt x="175" y="302"/>
                    <a:pt x="176" y="302"/>
                    <a:pt x="175" y="302"/>
                  </a:cubicBezTo>
                  <a:cubicBezTo>
                    <a:pt x="175" y="302"/>
                    <a:pt x="173" y="301"/>
                    <a:pt x="172" y="300"/>
                  </a:cubicBezTo>
                  <a:cubicBezTo>
                    <a:pt x="171" y="301"/>
                    <a:pt x="174" y="303"/>
                    <a:pt x="172" y="303"/>
                  </a:cubicBezTo>
                  <a:cubicBezTo>
                    <a:pt x="172" y="304"/>
                    <a:pt x="172" y="305"/>
                    <a:pt x="174" y="305"/>
                  </a:cubicBezTo>
                  <a:cubicBezTo>
                    <a:pt x="173" y="305"/>
                    <a:pt x="173" y="305"/>
                    <a:pt x="172" y="305"/>
                  </a:cubicBezTo>
                  <a:cubicBezTo>
                    <a:pt x="172" y="306"/>
                    <a:pt x="173" y="306"/>
                    <a:pt x="173" y="306"/>
                  </a:cubicBezTo>
                  <a:cubicBezTo>
                    <a:pt x="173" y="306"/>
                    <a:pt x="174" y="306"/>
                    <a:pt x="174" y="306"/>
                  </a:cubicBezTo>
                  <a:cubicBezTo>
                    <a:pt x="175" y="305"/>
                    <a:pt x="175" y="306"/>
                    <a:pt x="176" y="305"/>
                  </a:cubicBezTo>
                  <a:cubicBezTo>
                    <a:pt x="177" y="305"/>
                    <a:pt x="178" y="306"/>
                    <a:pt x="179" y="306"/>
                  </a:cubicBezTo>
                  <a:cubicBezTo>
                    <a:pt x="178" y="306"/>
                    <a:pt x="177" y="305"/>
                    <a:pt x="177" y="304"/>
                  </a:cubicBezTo>
                  <a:cubicBezTo>
                    <a:pt x="178" y="304"/>
                    <a:pt x="177" y="304"/>
                    <a:pt x="176" y="304"/>
                  </a:cubicBezTo>
                  <a:cubicBezTo>
                    <a:pt x="176" y="304"/>
                    <a:pt x="176" y="304"/>
                    <a:pt x="176" y="304"/>
                  </a:cubicBezTo>
                  <a:cubicBezTo>
                    <a:pt x="176" y="304"/>
                    <a:pt x="175" y="304"/>
                    <a:pt x="174" y="303"/>
                  </a:cubicBezTo>
                  <a:cubicBezTo>
                    <a:pt x="175" y="304"/>
                    <a:pt x="175" y="304"/>
                    <a:pt x="175" y="304"/>
                  </a:cubicBezTo>
                  <a:cubicBezTo>
                    <a:pt x="174" y="303"/>
                    <a:pt x="174" y="303"/>
                    <a:pt x="174" y="303"/>
                  </a:cubicBezTo>
                  <a:cubicBezTo>
                    <a:pt x="175" y="303"/>
                    <a:pt x="176" y="303"/>
                    <a:pt x="176" y="303"/>
                  </a:cubicBezTo>
                  <a:cubicBezTo>
                    <a:pt x="176" y="303"/>
                    <a:pt x="175" y="303"/>
                    <a:pt x="177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8" y="303"/>
                    <a:pt x="178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8" y="302"/>
                    <a:pt x="178" y="302"/>
                    <a:pt x="178" y="302"/>
                  </a:cubicBezTo>
                  <a:cubicBezTo>
                    <a:pt x="178" y="302"/>
                    <a:pt x="179" y="302"/>
                    <a:pt x="179" y="303"/>
                  </a:cubicBezTo>
                  <a:cubicBezTo>
                    <a:pt x="180" y="303"/>
                    <a:pt x="180" y="303"/>
                    <a:pt x="180" y="303"/>
                  </a:cubicBezTo>
                  <a:cubicBezTo>
                    <a:pt x="180" y="303"/>
                    <a:pt x="180" y="303"/>
                    <a:pt x="180" y="303"/>
                  </a:cubicBezTo>
                  <a:cubicBezTo>
                    <a:pt x="180" y="303"/>
                    <a:pt x="180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80" y="303"/>
                    <a:pt x="181" y="304"/>
                    <a:pt x="181" y="304"/>
                  </a:cubicBezTo>
                  <a:cubicBezTo>
                    <a:pt x="181" y="304"/>
                    <a:pt x="180" y="302"/>
                    <a:pt x="182" y="303"/>
                  </a:cubicBezTo>
                  <a:cubicBezTo>
                    <a:pt x="182" y="303"/>
                    <a:pt x="182" y="302"/>
                    <a:pt x="181" y="301"/>
                  </a:cubicBezTo>
                  <a:cubicBezTo>
                    <a:pt x="181" y="300"/>
                    <a:pt x="183" y="303"/>
                    <a:pt x="182" y="302"/>
                  </a:cubicBezTo>
                  <a:cubicBezTo>
                    <a:pt x="183" y="303"/>
                    <a:pt x="185" y="304"/>
                    <a:pt x="186" y="305"/>
                  </a:cubicBezTo>
                  <a:cubicBezTo>
                    <a:pt x="186" y="305"/>
                    <a:pt x="187" y="306"/>
                    <a:pt x="186" y="306"/>
                  </a:cubicBezTo>
                  <a:cubicBezTo>
                    <a:pt x="187" y="306"/>
                    <a:pt x="187" y="307"/>
                    <a:pt x="187" y="307"/>
                  </a:cubicBezTo>
                  <a:cubicBezTo>
                    <a:pt x="187" y="306"/>
                    <a:pt x="185" y="305"/>
                    <a:pt x="185" y="304"/>
                  </a:cubicBezTo>
                  <a:cubicBezTo>
                    <a:pt x="183" y="303"/>
                    <a:pt x="185" y="304"/>
                    <a:pt x="183" y="302"/>
                  </a:cubicBezTo>
                  <a:cubicBezTo>
                    <a:pt x="184" y="302"/>
                    <a:pt x="184" y="302"/>
                    <a:pt x="184" y="301"/>
                  </a:cubicBezTo>
                  <a:cubicBezTo>
                    <a:pt x="184" y="301"/>
                    <a:pt x="185" y="303"/>
                    <a:pt x="186" y="303"/>
                  </a:cubicBezTo>
                  <a:cubicBezTo>
                    <a:pt x="185" y="302"/>
                    <a:pt x="185" y="301"/>
                    <a:pt x="185" y="301"/>
                  </a:cubicBezTo>
                  <a:cubicBezTo>
                    <a:pt x="185" y="300"/>
                    <a:pt x="184" y="300"/>
                    <a:pt x="184" y="298"/>
                  </a:cubicBezTo>
                  <a:cubicBezTo>
                    <a:pt x="183" y="298"/>
                    <a:pt x="183" y="297"/>
                    <a:pt x="183" y="297"/>
                  </a:cubicBezTo>
                  <a:cubicBezTo>
                    <a:pt x="184" y="299"/>
                    <a:pt x="186" y="301"/>
                    <a:pt x="186" y="301"/>
                  </a:cubicBezTo>
                  <a:cubicBezTo>
                    <a:pt x="188" y="304"/>
                    <a:pt x="185" y="301"/>
                    <a:pt x="187" y="303"/>
                  </a:cubicBezTo>
                  <a:cubicBezTo>
                    <a:pt x="188" y="305"/>
                    <a:pt x="187" y="306"/>
                    <a:pt x="187" y="305"/>
                  </a:cubicBezTo>
                  <a:cubicBezTo>
                    <a:pt x="188" y="307"/>
                    <a:pt x="187" y="305"/>
                    <a:pt x="188" y="307"/>
                  </a:cubicBezTo>
                  <a:cubicBezTo>
                    <a:pt x="188" y="307"/>
                    <a:pt x="188" y="305"/>
                    <a:pt x="188" y="305"/>
                  </a:cubicBezTo>
                  <a:cubicBezTo>
                    <a:pt x="187" y="304"/>
                    <a:pt x="187" y="304"/>
                    <a:pt x="187" y="303"/>
                  </a:cubicBezTo>
                  <a:cubicBezTo>
                    <a:pt x="186" y="300"/>
                    <a:pt x="188" y="304"/>
                    <a:pt x="188" y="304"/>
                  </a:cubicBezTo>
                  <a:cubicBezTo>
                    <a:pt x="189" y="305"/>
                    <a:pt x="189" y="305"/>
                    <a:pt x="189" y="305"/>
                  </a:cubicBezTo>
                  <a:cubicBezTo>
                    <a:pt x="189" y="306"/>
                    <a:pt x="188" y="304"/>
                    <a:pt x="189" y="304"/>
                  </a:cubicBezTo>
                  <a:cubicBezTo>
                    <a:pt x="190" y="307"/>
                    <a:pt x="189" y="305"/>
                    <a:pt x="189" y="306"/>
                  </a:cubicBezTo>
                  <a:cubicBezTo>
                    <a:pt x="190" y="308"/>
                    <a:pt x="190" y="308"/>
                    <a:pt x="190" y="308"/>
                  </a:cubicBezTo>
                  <a:cubicBezTo>
                    <a:pt x="190" y="308"/>
                    <a:pt x="189" y="309"/>
                    <a:pt x="188" y="310"/>
                  </a:cubicBezTo>
                  <a:cubicBezTo>
                    <a:pt x="188" y="309"/>
                    <a:pt x="188" y="309"/>
                    <a:pt x="188" y="309"/>
                  </a:cubicBezTo>
                  <a:cubicBezTo>
                    <a:pt x="187" y="311"/>
                    <a:pt x="186" y="306"/>
                    <a:pt x="186" y="311"/>
                  </a:cubicBezTo>
                  <a:cubicBezTo>
                    <a:pt x="186" y="312"/>
                    <a:pt x="186" y="312"/>
                    <a:pt x="186" y="312"/>
                  </a:cubicBezTo>
                  <a:cubicBezTo>
                    <a:pt x="185" y="310"/>
                    <a:pt x="185" y="310"/>
                    <a:pt x="185" y="310"/>
                  </a:cubicBezTo>
                  <a:cubicBezTo>
                    <a:pt x="185" y="311"/>
                    <a:pt x="184" y="310"/>
                    <a:pt x="184" y="312"/>
                  </a:cubicBezTo>
                  <a:cubicBezTo>
                    <a:pt x="184" y="310"/>
                    <a:pt x="184" y="310"/>
                    <a:pt x="184" y="310"/>
                  </a:cubicBezTo>
                  <a:cubicBezTo>
                    <a:pt x="184" y="310"/>
                    <a:pt x="184" y="313"/>
                    <a:pt x="183" y="312"/>
                  </a:cubicBezTo>
                  <a:cubicBezTo>
                    <a:pt x="183" y="311"/>
                    <a:pt x="183" y="311"/>
                    <a:pt x="183" y="311"/>
                  </a:cubicBezTo>
                  <a:cubicBezTo>
                    <a:pt x="183" y="311"/>
                    <a:pt x="183" y="311"/>
                    <a:pt x="183" y="311"/>
                  </a:cubicBezTo>
                  <a:cubicBezTo>
                    <a:pt x="182" y="311"/>
                    <a:pt x="182" y="312"/>
                    <a:pt x="181" y="312"/>
                  </a:cubicBezTo>
                  <a:cubicBezTo>
                    <a:pt x="182" y="311"/>
                    <a:pt x="182" y="311"/>
                    <a:pt x="183" y="310"/>
                  </a:cubicBezTo>
                  <a:cubicBezTo>
                    <a:pt x="181" y="308"/>
                    <a:pt x="177" y="307"/>
                    <a:pt x="178" y="311"/>
                  </a:cubicBezTo>
                  <a:cubicBezTo>
                    <a:pt x="178" y="312"/>
                    <a:pt x="176" y="309"/>
                    <a:pt x="176" y="309"/>
                  </a:cubicBezTo>
                  <a:cubicBezTo>
                    <a:pt x="177" y="312"/>
                    <a:pt x="172" y="313"/>
                    <a:pt x="178" y="313"/>
                  </a:cubicBezTo>
                  <a:cubicBezTo>
                    <a:pt x="178" y="313"/>
                    <a:pt x="179" y="313"/>
                    <a:pt x="179" y="313"/>
                  </a:cubicBezTo>
                  <a:cubicBezTo>
                    <a:pt x="179" y="314"/>
                    <a:pt x="180" y="316"/>
                    <a:pt x="183" y="321"/>
                  </a:cubicBezTo>
                  <a:cubicBezTo>
                    <a:pt x="183" y="321"/>
                    <a:pt x="183" y="321"/>
                    <a:pt x="183" y="321"/>
                  </a:cubicBezTo>
                  <a:cubicBezTo>
                    <a:pt x="185" y="320"/>
                    <a:pt x="189" y="325"/>
                    <a:pt x="192" y="323"/>
                  </a:cubicBezTo>
                  <a:cubicBezTo>
                    <a:pt x="192" y="322"/>
                    <a:pt x="192" y="321"/>
                    <a:pt x="192" y="321"/>
                  </a:cubicBezTo>
                  <a:cubicBezTo>
                    <a:pt x="192" y="322"/>
                    <a:pt x="192" y="322"/>
                    <a:pt x="192" y="322"/>
                  </a:cubicBezTo>
                  <a:cubicBezTo>
                    <a:pt x="193" y="320"/>
                    <a:pt x="193" y="320"/>
                    <a:pt x="193" y="320"/>
                  </a:cubicBezTo>
                  <a:cubicBezTo>
                    <a:pt x="193" y="320"/>
                    <a:pt x="193" y="322"/>
                    <a:pt x="192" y="322"/>
                  </a:cubicBezTo>
                  <a:cubicBezTo>
                    <a:pt x="194" y="322"/>
                    <a:pt x="195" y="322"/>
                    <a:pt x="196" y="322"/>
                  </a:cubicBezTo>
                  <a:cubicBezTo>
                    <a:pt x="197" y="320"/>
                    <a:pt x="197" y="322"/>
                    <a:pt x="197" y="320"/>
                  </a:cubicBezTo>
                  <a:cubicBezTo>
                    <a:pt x="197" y="321"/>
                    <a:pt x="197" y="321"/>
                    <a:pt x="197" y="321"/>
                  </a:cubicBezTo>
                  <a:cubicBezTo>
                    <a:pt x="198" y="320"/>
                    <a:pt x="198" y="320"/>
                    <a:pt x="199" y="322"/>
                  </a:cubicBezTo>
                  <a:cubicBezTo>
                    <a:pt x="199" y="323"/>
                    <a:pt x="199" y="323"/>
                    <a:pt x="199" y="323"/>
                  </a:cubicBezTo>
                  <a:cubicBezTo>
                    <a:pt x="198" y="323"/>
                    <a:pt x="198" y="323"/>
                    <a:pt x="197" y="323"/>
                  </a:cubicBezTo>
                  <a:cubicBezTo>
                    <a:pt x="198" y="323"/>
                    <a:pt x="198" y="323"/>
                    <a:pt x="198" y="323"/>
                  </a:cubicBezTo>
                  <a:cubicBezTo>
                    <a:pt x="197" y="324"/>
                    <a:pt x="197" y="324"/>
                    <a:pt x="197" y="324"/>
                  </a:cubicBezTo>
                  <a:cubicBezTo>
                    <a:pt x="197" y="324"/>
                    <a:pt x="196" y="325"/>
                    <a:pt x="197" y="325"/>
                  </a:cubicBezTo>
                  <a:cubicBezTo>
                    <a:pt x="199" y="325"/>
                    <a:pt x="199" y="325"/>
                    <a:pt x="199" y="325"/>
                  </a:cubicBezTo>
                  <a:cubicBezTo>
                    <a:pt x="199" y="325"/>
                    <a:pt x="201" y="325"/>
                    <a:pt x="199" y="326"/>
                  </a:cubicBezTo>
                  <a:cubicBezTo>
                    <a:pt x="197" y="326"/>
                    <a:pt x="197" y="326"/>
                    <a:pt x="197" y="326"/>
                  </a:cubicBezTo>
                  <a:cubicBezTo>
                    <a:pt x="197" y="326"/>
                    <a:pt x="198" y="326"/>
                    <a:pt x="198" y="326"/>
                  </a:cubicBezTo>
                  <a:cubicBezTo>
                    <a:pt x="195" y="326"/>
                    <a:pt x="195" y="326"/>
                    <a:pt x="195" y="326"/>
                  </a:cubicBezTo>
                  <a:cubicBezTo>
                    <a:pt x="199" y="326"/>
                    <a:pt x="196" y="327"/>
                    <a:pt x="197" y="327"/>
                  </a:cubicBezTo>
                  <a:cubicBezTo>
                    <a:pt x="196" y="327"/>
                    <a:pt x="196" y="327"/>
                    <a:pt x="196" y="327"/>
                  </a:cubicBezTo>
                  <a:cubicBezTo>
                    <a:pt x="195" y="328"/>
                    <a:pt x="198" y="327"/>
                    <a:pt x="198" y="327"/>
                  </a:cubicBezTo>
                  <a:cubicBezTo>
                    <a:pt x="198" y="328"/>
                    <a:pt x="195" y="328"/>
                    <a:pt x="194" y="328"/>
                  </a:cubicBezTo>
                  <a:cubicBezTo>
                    <a:pt x="194" y="329"/>
                    <a:pt x="196" y="329"/>
                    <a:pt x="194" y="330"/>
                  </a:cubicBezTo>
                  <a:cubicBezTo>
                    <a:pt x="195" y="330"/>
                    <a:pt x="196" y="331"/>
                    <a:pt x="197" y="331"/>
                  </a:cubicBezTo>
                  <a:cubicBezTo>
                    <a:pt x="197" y="332"/>
                    <a:pt x="194" y="331"/>
                    <a:pt x="195" y="332"/>
                  </a:cubicBezTo>
                  <a:cubicBezTo>
                    <a:pt x="195" y="332"/>
                    <a:pt x="194" y="332"/>
                    <a:pt x="193" y="332"/>
                  </a:cubicBezTo>
                  <a:cubicBezTo>
                    <a:pt x="194" y="332"/>
                    <a:pt x="193" y="333"/>
                    <a:pt x="195" y="332"/>
                  </a:cubicBezTo>
                  <a:cubicBezTo>
                    <a:pt x="194" y="333"/>
                    <a:pt x="194" y="334"/>
                    <a:pt x="195" y="334"/>
                  </a:cubicBezTo>
                  <a:cubicBezTo>
                    <a:pt x="195" y="334"/>
                    <a:pt x="193" y="334"/>
                    <a:pt x="192" y="334"/>
                  </a:cubicBezTo>
                  <a:cubicBezTo>
                    <a:pt x="194" y="334"/>
                    <a:pt x="195" y="335"/>
                    <a:pt x="194" y="335"/>
                  </a:cubicBezTo>
                  <a:cubicBezTo>
                    <a:pt x="196" y="335"/>
                    <a:pt x="196" y="335"/>
                    <a:pt x="198" y="335"/>
                  </a:cubicBezTo>
                  <a:cubicBezTo>
                    <a:pt x="198" y="335"/>
                    <a:pt x="199" y="335"/>
                    <a:pt x="199" y="335"/>
                  </a:cubicBezTo>
                  <a:cubicBezTo>
                    <a:pt x="197" y="336"/>
                    <a:pt x="194" y="336"/>
                    <a:pt x="194" y="336"/>
                  </a:cubicBezTo>
                  <a:cubicBezTo>
                    <a:pt x="191" y="336"/>
                    <a:pt x="194" y="335"/>
                    <a:pt x="192" y="336"/>
                  </a:cubicBezTo>
                  <a:cubicBezTo>
                    <a:pt x="189" y="335"/>
                    <a:pt x="189" y="335"/>
                    <a:pt x="191" y="334"/>
                  </a:cubicBezTo>
                  <a:cubicBezTo>
                    <a:pt x="188" y="334"/>
                    <a:pt x="190" y="335"/>
                    <a:pt x="188" y="335"/>
                  </a:cubicBezTo>
                  <a:cubicBezTo>
                    <a:pt x="188" y="335"/>
                    <a:pt x="189" y="335"/>
                    <a:pt x="190" y="336"/>
                  </a:cubicBezTo>
                  <a:cubicBezTo>
                    <a:pt x="191" y="336"/>
                    <a:pt x="191" y="336"/>
                    <a:pt x="192" y="336"/>
                  </a:cubicBezTo>
                  <a:cubicBezTo>
                    <a:pt x="195" y="336"/>
                    <a:pt x="190" y="336"/>
                    <a:pt x="190" y="337"/>
                  </a:cubicBezTo>
                  <a:cubicBezTo>
                    <a:pt x="190" y="336"/>
                    <a:pt x="190" y="336"/>
                    <a:pt x="190" y="336"/>
                  </a:cubicBezTo>
                  <a:cubicBezTo>
                    <a:pt x="189" y="337"/>
                    <a:pt x="191" y="337"/>
                    <a:pt x="190" y="337"/>
                  </a:cubicBezTo>
                  <a:cubicBezTo>
                    <a:pt x="187" y="337"/>
                    <a:pt x="190" y="337"/>
                    <a:pt x="188" y="336"/>
                  </a:cubicBezTo>
                  <a:cubicBezTo>
                    <a:pt x="186" y="337"/>
                    <a:pt x="186" y="337"/>
                    <a:pt x="186" y="337"/>
                  </a:cubicBezTo>
                  <a:cubicBezTo>
                    <a:pt x="185" y="337"/>
                    <a:pt x="188" y="337"/>
                    <a:pt x="188" y="337"/>
                  </a:cubicBezTo>
                  <a:cubicBezTo>
                    <a:pt x="186" y="337"/>
                    <a:pt x="186" y="337"/>
                    <a:pt x="186" y="337"/>
                  </a:cubicBezTo>
                  <a:cubicBezTo>
                    <a:pt x="187" y="338"/>
                    <a:pt x="187" y="338"/>
                    <a:pt x="187" y="338"/>
                  </a:cubicBezTo>
                  <a:cubicBezTo>
                    <a:pt x="188" y="338"/>
                    <a:pt x="190" y="338"/>
                    <a:pt x="190" y="337"/>
                  </a:cubicBezTo>
                  <a:cubicBezTo>
                    <a:pt x="193" y="337"/>
                    <a:pt x="190" y="338"/>
                    <a:pt x="191" y="338"/>
                  </a:cubicBezTo>
                  <a:cubicBezTo>
                    <a:pt x="193" y="338"/>
                    <a:pt x="191" y="338"/>
                    <a:pt x="193" y="338"/>
                  </a:cubicBezTo>
                  <a:cubicBezTo>
                    <a:pt x="194" y="338"/>
                    <a:pt x="194" y="338"/>
                    <a:pt x="195" y="338"/>
                  </a:cubicBezTo>
                  <a:cubicBezTo>
                    <a:pt x="195" y="339"/>
                    <a:pt x="193" y="339"/>
                    <a:pt x="191" y="339"/>
                  </a:cubicBezTo>
                  <a:cubicBezTo>
                    <a:pt x="191" y="339"/>
                    <a:pt x="191" y="338"/>
                    <a:pt x="192" y="338"/>
                  </a:cubicBezTo>
                  <a:cubicBezTo>
                    <a:pt x="190" y="338"/>
                    <a:pt x="188" y="339"/>
                    <a:pt x="187" y="338"/>
                  </a:cubicBezTo>
                  <a:cubicBezTo>
                    <a:pt x="186" y="339"/>
                    <a:pt x="188" y="339"/>
                    <a:pt x="189" y="339"/>
                  </a:cubicBezTo>
                  <a:cubicBezTo>
                    <a:pt x="189" y="339"/>
                    <a:pt x="190" y="339"/>
                    <a:pt x="191" y="339"/>
                  </a:cubicBezTo>
                  <a:cubicBezTo>
                    <a:pt x="196" y="340"/>
                    <a:pt x="187" y="339"/>
                    <a:pt x="188" y="340"/>
                  </a:cubicBezTo>
                  <a:cubicBezTo>
                    <a:pt x="191" y="340"/>
                    <a:pt x="193" y="341"/>
                    <a:pt x="196" y="340"/>
                  </a:cubicBezTo>
                  <a:cubicBezTo>
                    <a:pt x="197" y="341"/>
                    <a:pt x="197" y="341"/>
                    <a:pt x="197" y="341"/>
                  </a:cubicBezTo>
                  <a:cubicBezTo>
                    <a:pt x="195" y="341"/>
                    <a:pt x="195" y="341"/>
                    <a:pt x="193" y="341"/>
                  </a:cubicBezTo>
                  <a:cubicBezTo>
                    <a:pt x="193" y="341"/>
                    <a:pt x="193" y="341"/>
                    <a:pt x="193" y="341"/>
                  </a:cubicBezTo>
                  <a:cubicBezTo>
                    <a:pt x="191" y="341"/>
                    <a:pt x="191" y="341"/>
                    <a:pt x="191" y="341"/>
                  </a:cubicBezTo>
                  <a:cubicBezTo>
                    <a:pt x="189" y="341"/>
                    <a:pt x="188" y="341"/>
                    <a:pt x="187" y="341"/>
                  </a:cubicBezTo>
                  <a:cubicBezTo>
                    <a:pt x="188" y="342"/>
                    <a:pt x="189" y="341"/>
                    <a:pt x="189" y="342"/>
                  </a:cubicBezTo>
                  <a:cubicBezTo>
                    <a:pt x="188" y="342"/>
                    <a:pt x="187" y="342"/>
                    <a:pt x="187" y="342"/>
                  </a:cubicBezTo>
                  <a:cubicBezTo>
                    <a:pt x="188" y="342"/>
                    <a:pt x="190" y="342"/>
                    <a:pt x="191" y="342"/>
                  </a:cubicBezTo>
                  <a:cubicBezTo>
                    <a:pt x="191" y="343"/>
                    <a:pt x="189" y="343"/>
                    <a:pt x="188" y="343"/>
                  </a:cubicBezTo>
                  <a:cubicBezTo>
                    <a:pt x="187" y="342"/>
                    <a:pt x="187" y="342"/>
                    <a:pt x="187" y="342"/>
                  </a:cubicBezTo>
                  <a:cubicBezTo>
                    <a:pt x="188" y="343"/>
                    <a:pt x="186" y="342"/>
                    <a:pt x="186" y="343"/>
                  </a:cubicBezTo>
                  <a:cubicBezTo>
                    <a:pt x="188" y="343"/>
                    <a:pt x="189" y="343"/>
                    <a:pt x="191" y="343"/>
                  </a:cubicBezTo>
                  <a:cubicBezTo>
                    <a:pt x="191" y="343"/>
                    <a:pt x="190" y="344"/>
                    <a:pt x="190" y="344"/>
                  </a:cubicBezTo>
                  <a:cubicBezTo>
                    <a:pt x="189" y="343"/>
                    <a:pt x="189" y="343"/>
                    <a:pt x="189" y="343"/>
                  </a:cubicBezTo>
                  <a:cubicBezTo>
                    <a:pt x="189" y="344"/>
                    <a:pt x="186" y="343"/>
                    <a:pt x="186" y="344"/>
                  </a:cubicBezTo>
                  <a:cubicBezTo>
                    <a:pt x="188" y="344"/>
                    <a:pt x="188" y="344"/>
                    <a:pt x="188" y="344"/>
                  </a:cubicBezTo>
                  <a:cubicBezTo>
                    <a:pt x="186" y="344"/>
                    <a:pt x="186" y="344"/>
                    <a:pt x="186" y="344"/>
                  </a:cubicBezTo>
                  <a:cubicBezTo>
                    <a:pt x="188" y="344"/>
                    <a:pt x="187" y="344"/>
                    <a:pt x="188" y="344"/>
                  </a:cubicBezTo>
                  <a:cubicBezTo>
                    <a:pt x="187" y="344"/>
                    <a:pt x="187" y="344"/>
                    <a:pt x="187" y="344"/>
                  </a:cubicBezTo>
                  <a:cubicBezTo>
                    <a:pt x="187" y="345"/>
                    <a:pt x="190" y="345"/>
                    <a:pt x="188" y="345"/>
                  </a:cubicBezTo>
                  <a:cubicBezTo>
                    <a:pt x="190" y="345"/>
                    <a:pt x="188" y="345"/>
                    <a:pt x="189" y="345"/>
                  </a:cubicBezTo>
                  <a:cubicBezTo>
                    <a:pt x="191" y="344"/>
                    <a:pt x="191" y="345"/>
                    <a:pt x="191" y="345"/>
                  </a:cubicBezTo>
                  <a:cubicBezTo>
                    <a:pt x="188" y="345"/>
                    <a:pt x="191" y="346"/>
                    <a:pt x="191" y="346"/>
                  </a:cubicBezTo>
                  <a:cubicBezTo>
                    <a:pt x="190" y="346"/>
                    <a:pt x="189" y="346"/>
                    <a:pt x="188" y="346"/>
                  </a:cubicBezTo>
                  <a:cubicBezTo>
                    <a:pt x="190" y="346"/>
                    <a:pt x="190" y="346"/>
                    <a:pt x="190" y="346"/>
                  </a:cubicBezTo>
                  <a:cubicBezTo>
                    <a:pt x="187" y="346"/>
                    <a:pt x="191" y="347"/>
                    <a:pt x="190" y="347"/>
                  </a:cubicBezTo>
                  <a:cubicBezTo>
                    <a:pt x="189" y="347"/>
                    <a:pt x="187" y="347"/>
                    <a:pt x="187" y="347"/>
                  </a:cubicBezTo>
                  <a:cubicBezTo>
                    <a:pt x="190" y="347"/>
                    <a:pt x="190" y="347"/>
                    <a:pt x="192" y="347"/>
                  </a:cubicBezTo>
                  <a:cubicBezTo>
                    <a:pt x="191" y="348"/>
                    <a:pt x="189" y="347"/>
                    <a:pt x="187" y="347"/>
                  </a:cubicBezTo>
                  <a:cubicBezTo>
                    <a:pt x="189" y="348"/>
                    <a:pt x="185" y="348"/>
                    <a:pt x="188" y="348"/>
                  </a:cubicBezTo>
                  <a:cubicBezTo>
                    <a:pt x="189" y="348"/>
                    <a:pt x="190" y="348"/>
                    <a:pt x="191" y="348"/>
                  </a:cubicBezTo>
                  <a:cubicBezTo>
                    <a:pt x="191" y="349"/>
                    <a:pt x="190" y="348"/>
                    <a:pt x="189" y="348"/>
                  </a:cubicBezTo>
                  <a:cubicBezTo>
                    <a:pt x="189" y="349"/>
                    <a:pt x="191" y="349"/>
                    <a:pt x="192" y="349"/>
                  </a:cubicBezTo>
                  <a:cubicBezTo>
                    <a:pt x="191" y="349"/>
                    <a:pt x="194" y="349"/>
                    <a:pt x="192" y="350"/>
                  </a:cubicBezTo>
                  <a:cubicBezTo>
                    <a:pt x="191" y="350"/>
                    <a:pt x="191" y="349"/>
                    <a:pt x="190" y="349"/>
                  </a:cubicBezTo>
                  <a:cubicBezTo>
                    <a:pt x="190" y="350"/>
                    <a:pt x="194" y="350"/>
                    <a:pt x="195" y="350"/>
                  </a:cubicBezTo>
                  <a:cubicBezTo>
                    <a:pt x="196" y="350"/>
                    <a:pt x="199" y="351"/>
                    <a:pt x="200" y="351"/>
                  </a:cubicBezTo>
                  <a:cubicBezTo>
                    <a:pt x="199" y="352"/>
                    <a:pt x="199" y="351"/>
                    <a:pt x="197" y="351"/>
                  </a:cubicBezTo>
                  <a:cubicBezTo>
                    <a:pt x="197" y="351"/>
                    <a:pt x="197" y="351"/>
                    <a:pt x="197" y="351"/>
                  </a:cubicBezTo>
                  <a:cubicBezTo>
                    <a:pt x="194" y="351"/>
                    <a:pt x="192" y="350"/>
                    <a:pt x="190" y="350"/>
                  </a:cubicBezTo>
                  <a:cubicBezTo>
                    <a:pt x="191" y="350"/>
                    <a:pt x="191" y="350"/>
                    <a:pt x="191" y="350"/>
                  </a:cubicBezTo>
                  <a:cubicBezTo>
                    <a:pt x="188" y="350"/>
                    <a:pt x="188" y="350"/>
                    <a:pt x="188" y="350"/>
                  </a:cubicBezTo>
                  <a:cubicBezTo>
                    <a:pt x="190" y="350"/>
                    <a:pt x="188" y="351"/>
                    <a:pt x="189" y="351"/>
                  </a:cubicBezTo>
                  <a:cubicBezTo>
                    <a:pt x="190" y="351"/>
                    <a:pt x="188" y="351"/>
                    <a:pt x="189" y="351"/>
                  </a:cubicBezTo>
                  <a:cubicBezTo>
                    <a:pt x="190" y="351"/>
                    <a:pt x="193" y="351"/>
                    <a:pt x="192" y="352"/>
                  </a:cubicBezTo>
                  <a:cubicBezTo>
                    <a:pt x="188" y="351"/>
                    <a:pt x="188" y="351"/>
                    <a:pt x="188" y="351"/>
                  </a:cubicBezTo>
                  <a:cubicBezTo>
                    <a:pt x="188" y="352"/>
                    <a:pt x="190" y="352"/>
                    <a:pt x="189" y="352"/>
                  </a:cubicBezTo>
                  <a:cubicBezTo>
                    <a:pt x="188" y="352"/>
                    <a:pt x="188" y="352"/>
                    <a:pt x="188" y="352"/>
                  </a:cubicBezTo>
                  <a:cubicBezTo>
                    <a:pt x="188" y="353"/>
                    <a:pt x="188" y="354"/>
                    <a:pt x="192" y="356"/>
                  </a:cubicBezTo>
                  <a:cubicBezTo>
                    <a:pt x="190" y="356"/>
                    <a:pt x="190" y="356"/>
                    <a:pt x="189" y="357"/>
                  </a:cubicBezTo>
                  <a:cubicBezTo>
                    <a:pt x="189" y="357"/>
                    <a:pt x="191" y="357"/>
                    <a:pt x="191" y="357"/>
                  </a:cubicBezTo>
                  <a:cubicBezTo>
                    <a:pt x="189" y="357"/>
                    <a:pt x="189" y="357"/>
                    <a:pt x="189" y="357"/>
                  </a:cubicBezTo>
                  <a:cubicBezTo>
                    <a:pt x="188" y="357"/>
                    <a:pt x="189" y="358"/>
                    <a:pt x="191" y="359"/>
                  </a:cubicBezTo>
                  <a:cubicBezTo>
                    <a:pt x="189" y="358"/>
                    <a:pt x="189" y="358"/>
                    <a:pt x="189" y="358"/>
                  </a:cubicBezTo>
                  <a:cubicBezTo>
                    <a:pt x="188" y="359"/>
                    <a:pt x="190" y="359"/>
                    <a:pt x="191" y="359"/>
                  </a:cubicBezTo>
                  <a:cubicBezTo>
                    <a:pt x="189" y="359"/>
                    <a:pt x="189" y="359"/>
                    <a:pt x="189" y="359"/>
                  </a:cubicBezTo>
                  <a:cubicBezTo>
                    <a:pt x="191" y="359"/>
                    <a:pt x="191" y="359"/>
                    <a:pt x="191" y="359"/>
                  </a:cubicBezTo>
                  <a:cubicBezTo>
                    <a:pt x="191" y="360"/>
                    <a:pt x="191" y="360"/>
                    <a:pt x="189" y="360"/>
                  </a:cubicBezTo>
                  <a:cubicBezTo>
                    <a:pt x="190" y="360"/>
                    <a:pt x="190" y="360"/>
                    <a:pt x="190" y="360"/>
                  </a:cubicBezTo>
                  <a:cubicBezTo>
                    <a:pt x="189" y="360"/>
                    <a:pt x="189" y="361"/>
                    <a:pt x="189" y="362"/>
                  </a:cubicBezTo>
                  <a:cubicBezTo>
                    <a:pt x="190" y="362"/>
                    <a:pt x="191" y="362"/>
                    <a:pt x="192" y="362"/>
                  </a:cubicBezTo>
                  <a:cubicBezTo>
                    <a:pt x="194" y="362"/>
                    <a:pt x="192" y="362"/>
                    <a:pt x="193" y="362"/>
                  </a:cubicBezTo>
                  <a:cubicBezTo>
                    <a:pt x="191" y="362"/>
                    <a:pt x="191" y="362"/>
                    <a:pt x="191" y="362"/>
                  </a:cubicBezTo>
                  <a:cubicBezTo>
                    <a:pt x="187" y="362"/>
                    <a:pt x="190" y="364"/>
                    <a:pt x="189" y="365"/>
                  </a:cubicBezTo>
                  <a:cubicBezTo>
                    <a:pt x="190" y="365"/>
                    <a:pt x="190" y="365"/>
                    <a:pt x="190" y="365"/>
                  </a:cubicBezTo>
                  <a:cubicBezTo>
                    <a:pt x="188" y="365"/>
                    <a:pt x="190" y="366"/>
                    <a:pt x="189" y="367"/>
                  </a:cubicBezTo>
                  <a:cubicBezTo>
                    <a:pt x="190" y="367"/>
                    <a:pt x="193" y="367"/>
                    <a:pt x="193" y="368"/>
                  </a:cubicBezTo>
                  <a:cubicBezTo>
                    <a:pt x="195" y="368"/>
                    <a:pt x="190" y="368"/>
                    <a:pt x="189" y="368"/>
                  </a:cubicBezTo>
                  <a:cubicBezTo>
                    <a:pt x="190" y="368"/>
                    <a:pt x="190" y="368"/>
                    <a:pt x="190" y="369"/>
                  </a:cubicBezTo>
                  <a:cubicBezTo>
                    <a:pt x="190" y="369"/>
                    <a:pt x="190" y="369"/>
                    <a:pt x="190" y="369"/>
                  </a:cubicBezTo>
                  <a:cubicBezTo>
                    <a:pt x="191" y="369"/>
                    <a:pt x="191" y="369"/>
                    <a:pt x="190" y="369"/>
                  </a:cubicBezTo>
                  <a:cubicBezTo>
                    <a:pt x="190" y="369"/>
                    <a:pt x="190" y="369"/>
                    <a:pt x="190" y="369"/>
                  </a:cubicBezTo>
                  <a:cubicBezTo>
                    <a:pt x="190" y="370"/>
                    <a:pt x="189" y="370"/>
                    <a:pt x="189" y="370"/>
                  </a:cubicBezTo>
                  <a:cubicBezTo>
                    <a:pt x="191" y="370"/>
                    <a:pt x="190" y="371"/>
                    <a:pt x="191" y="371"/>
                  </a:cubicBezTo>
                  <a:cubicBezTo>
                    <a:pt x="190" y="371"/>
                    <a:pt x="190" y="371"/>
                    <a:pt x="190" y="371"/>
                  </a:cubicBezTo>
                  <a:cubicBezTo>
                    <a:pt x="192" y="371"/>
                    <a:pt x="192" y="371"/>
                    <a:pt x="192" y="371"/>
                  </a:cubicBezTo>
                  <a:cubicBezTo>
                    <a:pt x="191" y="371"/>
                    <a:pt x="191" y="371"/>
                    <a:pt x="191" y="371"/>
                  </a:cubicBezTo>
                  <a:cubicBezTo>
                    <a:pt x="189" y="371"/>
                    <a:pt x="189" y="371"/>
                    <a:pt x="189" y="371"/>
                  </a:cubicBezTo>
                  <a:cubicBezTo>
                    <a:pt x="188" y="371"/>
                    <a:pt x="191" y="371"/>
                    <a:pt x="192" y="372"/>
                  </a:cubicBezTo>
                  <a:cubicBezTo>
                    <a:pt x="193" y="372"/>
                    <a:pt x="191" y="372"/>
                    <a:pt x="191" y="372"/>
                  </a:cubicBezTo>
                  <a:cubicBezTo>
                    <a:pt x="190" y="372"/>
                    <a:pt x="191" y="372"/>
                    <a:pt x="191" y="372"/>
                  </a:cubicBezTo>
                  <a:cubicBezTo>
                    <a:pt x="189" y="371"/>
                    <a:pt x="190" y="372"/>
                    <a:pt x="189" y="372"/>
                  </a:cubicBezTo>
                  <a:cubicBezTo>
                    <a:pt x="189" y="372"/>
                    <a:pt x="191" y="372"/>
                    <a:pt x="191" y="372"/>
                  </a:cubicBezTo>
                  <a:cubicBezTo>
                    <a:pt x="190" y="373"/>
                    <a:pt x="191" y="373"/>
                    <a:pt x="189" y="373"/>
                  </a:cubicBezTo>
                  <a:cubicBezTo>
                    <a:pt x="190" y="373"/>
                    <a:pt x="190" y="373"/>
                    <a:pt x="191" y="374"/>
                  </a:cubicBezTo>
                  <a:cubicBezTo>
                    <a:pt x="191" y="373"/>
                    <a:pt x="191" y="373"/>
                    <a:pt x="193" y="373"/>
                  </a:cubicBezTo>
                  <a:cubicBezTo>
                    <a:pt x="193" y="373"/>
                    <a:pt x="193" y="374"/>
                    <a:pt x="192" y="374"/>
                  </a:cubicBezTo>
                  <a:cubicBezTo>
                    <a:pt x="192" y="374"/>
                    <a:pt x="192" y="374"/>
                    <a:pt x="192" y="374"/>
                  </a:cubicBezTo>
                  <a:cubicBezTo>
                    <a:pt x="192" y="374"/>
                    <a:pt x="192" y="374"/>
                    <a:pt x="193" y="374"/>
                  </a:cubicBezTo>
                  <a:cubicBezTo>
                    <a:pt x="191" y="374"/>
                    <a:pt x="191" y="374"/>
                    <a:pt x="191" y="374"/>
                  </a:cubicBezTo>
                  <a:cubicBezTo>
                    <a:pt x="193" y="374"/>
                    <a:pt x="192" y="375"/>
                    <a:pt x="193" y="375"/>
                  </a:cubicBezTo>
                  <a:cubicBezTo>
                    <a:pt x="191" y="375"/>
                    <a:pt x="189" y="375"/>
                    <a:pt x="189" y="375"/>
                  </a:cubicBezTo>
                  <a:cubicBezTo>
                    <a:pt x="190" y="376"/>
                    <a:pt x="190" y="376"/>
                    <a:pt x="190" y="376"/>
                  </a:cubicBezTo>
                  <a:cubicBezTo>
                    <a:pt x="191" y="376"/>
                    <a:pt x="190" y="376"/>
                    <a:pt x="189" y="376"/>
                  </a:cubicBezTo>
                  <a:cubicBezTo>
                    <a:pt x="188" y="376"/>
                    <a:pt x="194" y="377"/>
                    <a:pt x="192" y="377"/>
                  </a:cubicBezTo>
                  <a:cubicBezTo>
                    <a:pt x="190" y="377"/>
                    <a:pt x="190" y="377"/>
                    <a:pt x="189" y="377"/>
                  </a:cubicBezTo>
                  <a:cubicBezTo>
                    <a:pt x="190" y="378"/>
                    <a:pt x="191" y="378"/>
                    <a:pt x="191" y="378"/>
                  </a:cubicBezTo>
                  <a:cubicBezTo>
                    <a:pt x="192" y="378"/>
                    <a:pt x="189" y="377"/>
                    <a:pt x="191" y="377"/>
                  </a:cubicBezTo>
                  <a:cubicBezTo>
                    <a:pt x="192" y="377"/>
                    <a:pt x="191" y="378"/>
                    <a:pt x="192" y="378"/>
                  </a:cubicBezTo>
                  <a:cubicBezTo>
                    <a:pt x="187" y="378"/>
                    <a:pt x="191" y="380"/>
                    <a:pt x="188" y="380"/>
                  </a:cubicBezTo>
                  <a:cubicBezTo>
                    <a:pt x="191" y="380"/>
                    <a:pt x="189" y="381"/>
                    <a:pt x="190" y="381"/>
                  </a:cubicBezTo>
                  <a:cubicBezTo>
                    <a:pt x="187" y="381"/>
                    <a:pt x="190" y="382"/>
                    <a:pt x="189" y="382"/>
                  </a:cubicBezTo>
                  <a:cubicBezTo>
                    <a:pt x="191" y="382"/>
                    <a:pt x="191" y="382"/>
                    <a:pt x="191" y="382"/>
                  </a:cubicBezTo>
                  <a:cubicBezTo>
                    <a:pt x="190" y="382"/>
                    <a:pt x="195" y="383"/>
                    <a:pt x="192" y="383"/>
                  </a:cubicBezTo>
                  <a:cubicBezTo>
                    <a:pt x="191" y="383"/>
                    <a:pt x="190" y="383"/>
                    <a:pt x="190" y="383"/>
                  </a:cubicBezTo>
                  <a:cubicBezTo>
                    <a:pt x="187" y="383"/>
                    <a:pt x="192" y="384"/>
                    <a:pt x="189" y="384"/>
                  </a:cubicBezTo>
                  <a:cubicBezTo>
                    <a:pt x="190" y="384"/>
                    <a:pt x="192" y="384"/>
                    <a:pt x="193" y="385"/>
                  </a:cubicBezTo>
                  <a:cubicBezTo>
                    <a:pt x="192" y="385"/>
                    <a:pt x="190" y="385"/>
                    <a:pt x="190" y="385"/>
                  </a:cubicBezTo>
                  <a:cubicBezTo>
                    <a:pt x="190" y="386"/>
                    <a:pt x="191" y="386"/>
                    <a:pt x="190" y="386"/>
                  </a:cubicBezTo>
                  <a:cubicBezTo>
                    <a:pt x="189" y="386"/>
                    <a:pt x="189" y="386"/>
                    <a:pt x="189" y="386"/>
                  </a:cubicBezTo>
                  <a:cubicBezTo>
                    <a:pt x="188" y="386"/>
                    <a:pt x="189" y="386"/>
                    <a:pt x="190" y="387"/>
                  </a:cubicBezTo>
                  <a:cubicBezTo>
                    <a:pt x="188" y="387"/>
                    <a:pt x="189" y="388"/>
                    <a:pt x="188" y="388"/>
                  </a:cubicBezTo>
                  <a:cubicBezTo>
                    <a:pt x="191" y="389"/>
                    <a:pt x="187" y="389"/>
                    <a:pt x="190" y="389"/>
                  </a:cubicBezTo>
                  <a:cubicBezTo>
                    <a:pt x="189" y="389"/>
                    <a:pt x="189" y="389"/>
                    <a:pt x="189" y="389"/>
                  </a:cubicBezTo>
                  <a:cubicBezTo>
                    <a:pt x="190" y="389"/>
                    <a:pt x="192" y="390"/>
                    <a:pt x="192" y="390"/>
                  </a:cubicBezTo>
                  <a:cubicBezTo>
                    <a:pt x="190" y="390"/>
                    <a:pt x="190" y="390"/>
                    <a:pt x="190" y="390"/>
                  </a:cubicBezTo>
                  <a:cubicBezTo>
                    <a:pt x="188" y="390"/>
                    <a:pt x="190" y="390"/>
                    <a:pt x="189" y="391"/>
                  </a:cubicBezTo>
                  <a:cubicBezTo>
                    <a:pt x="190" y="390"/>
                    <a:pt x="189" y="391"/>
                    <a:pt x="190" y="391"/>
                  </a:cubicBezTo>
                  <a:cubicBezTo>
                    <a:pt x="191" y="391"/>
                    <a:pt x="191" y="391"/>
                    <a:pt x="191" y="391"/>
                  </a:cubicBezTo>
                  <a:cubicBezTo>
                    <a:pt x="192" y="392"/>
                    <a:pt x="192" y="391"/>
                    <a:pt x="192" y="392"/>
                  </a:cubicBezTo>
                  <a:cubicBezTo>
                    <a:pt x="192" y="392"/>
                    <a:pt x="190" y="392"/>
                    <a:pt x="190" y="392"/>
                  </a:cubicBezTo>
                  <a:cubicBezTo>
                    <a:pt x="189" y="392"/>
                    <a:pt x="190" y="392"/>
                    <a:pt x="190" y="393"/>
                  </a:cubicBezTo>
                  <a:cubicBezTo>
                    <a:pt x="190" y="393"/>
                    <a:pt x="190" y="392"/>
                    <a:pt x="191" y="393"/>
                  </a:cubicBezTo>
                  <a:cubicBezTo>
                    <a:pt x="191" y="393"/>
                    <a:pt x="190" y="393"/>
                    <a:pt x="190" y="393"/>
                  </a:cubicBezTo>
                  <a:cubicBezTo>
                    <a:pt x="190" y="393"/>
                    <a:pt x="191" y="393"/>
                    <a:pt x="191" y="393"/>
                  </a:cubicBezTo>
                  <a:cubicBezTo>
                    <a:pt x="191" y="393"/>
                    <a:pt x="191" y="393"/>
                    <a:pt x="191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88" y="393"/>
                    <a:pt x="188" y="393"/>
                    <a:pt x="188" y="393"/>
                  </a:cubicBezTo>
                  <a:cubicBezTo>
                    <a:pt x="188" y="394"/>
                    <a:pt x="190" y="394"/>
                    <a:pt x="191" y="394"/>
                  </a:cubicBezTo>
                  <a:cubicBezTo>
                    <a:pt x="189" y="395"/>
                    <a:pt x="191" y="396"/>
                    <a:pt x="192" y="396"/>
                  </a:cubicBezTo>
                  <a:cubicBezTo>
                    <a:pt x="192" y="396"/>
                    <a:pt x="190" y="396"/>
                    <a:pt x="191" y="396"/>
                  </a:cubicBezTo>
                  <a:cubicBezTo>
                    <a:pt x="191" y="397"/>
                    <a:pt x="193" y="397"/>
                    <a:pt x="192" y="397"/>
                  </a:cubicBezTo>
                  <a:cubicBezTo>
                    <a:pt x="192" y="397"/>
                    <a:pt x="191" y="397"/>
                    <a:pt x="191" y="398"/>
                  </a:cubicBezTo>
                  <a:cubicBezTo>
                    <a:pt x="190" y="398"/>
                    <a:pt x="192" y="397"/>
                    <a:pt x="192" y="397"/>
                  </a:cubicBezTo>
                  <a:cubicBezTo>
                    <a:pt x="190" y="398"/>
                    <a:pt x="194" y="399"/>
                    <a:pt x="192" y="400"/>
                  </a:cubicBezTo>
                  <a:cubicBezTo>
                    <a:pt x="192" y="399"/>
                    <a:pt x="191" y="399"/>
                    <a:pt x="191" y="399"/>
                  </a:cubicBezTo>
                  <a:cubicBezTo>
                    <a:pt x="191" y="400"/>
                    <a:pt x="192" y="400"/>
                    <a:pt x="194" y="401"/>
                  </a:cubicBezTo>
                  <a:cubicBezTo>
                    <a:pt x="192" y="401"/>
                    <a:pt x="192" y="401"/>
                    <a:pt x="192" y="401"/>
                  </a:cubicBezTo>
                  <a:cubicBezTo>
                    <a:pt x="192" y="401"/>
                    <a:pt x="193" y="401"/>
                    <a:pt x="194" y="401"/>
                  </a:cubicBezTo>
                  <a:cubicBezTo>
                    <a:pt x="195" y="401"/>
                    <a:pt x="196" y="401"/>
                    <a:pt x="196" y="402"/>
                  </a:cubicBezTo>
                  <a:cubicBezTo>
                    <a:pt x="196" y="402"/>
                    <a:pt x="196" y="402"/>
                    <a:pt x="196" y="402"/>
                  </a:cubicBezTo>
                  <a:cubicBezTo>
                    <a:pt x="196" y="402"/>
                    <a:pt x="197" y="402"/>
                    <a:pt x="197" y="402"/>
                  </a:cubicBezTo>
                  <a:cubicBezTo>
                    <a:pt x="196" y="403"/>
                    <a:pt x="196" y="402"/>
                    <a:pt x="195" y="402"/>
                  </a:cubicBezTo>
                  <a:cubicBezTo>
                    <a:pt x="193" y="403"/>
                    <a:pt x="194" y="404"/>
                    <a:pt x="194" y="404"/>
                  </a:cubicBezTo>
                  <a:cubicBezTo>
                    <a:pt x="195" y="404"/>
                    <a:pt x="195" y="404"/>
                    <a:pt x="195" y="404"/>
                  </a:cubicBezTo>
                  <a:cubicBezTo>
                    <a:pt x="196" y="404"/>
                    <a:pt x="194" y="404"/>
                    <a:pt x="194" y="404"/>
                  </a:cubicBezTo>
                  <a:cubicBezTo>
                    <a:pt x="199" y="405"/>
                    <a:pt x="199" y="405"/>
                    <a:pt x="199" y="405"/>
                  </a:cubicBezTo>
                  <a:cubicBezTo>
                    <a:pt x="198" y="404"/>
                    <a:pt x="197" y="405"/>
                    <a:pt x="196" y="405"/>
                  </a:cubicBezTo>
                  <a:cubicBezTo>
                    <a:pt x="196" y="405"/>
                    <a:pt x="199" y="406"/>
                    <a:pt x="201" y="406"/>
                  </a:cubicBezTo>
                  <a:cubicBezTo>
                    <a:pt x="200" y="406"/>
                    <a:pt x="201" y="406"/>
                    <a:pt x="201" y="407"/>
                  </a:cubicBezTo>
                  <a:cubicBezTo>
                    <a:pt x="200" y="407"/>
                    <a:pt x="202" y="407"/>
                    <a:pt x="200" y="407"/>
                  </a:cubicBezTo>
                  <a:cubicBezTo>
                    <a:pt x="199" y="407"/>
                    <a:pt x="199" y="407"/>
                    <a:pt x="199" y="407"/>
                  </a:cubicBezTo>
                  <a:cubicBezTo>
                    <a:pt x="199" y="407"/>
                    <a:pt x="197" y="407"/>
                    <a:pt x="196" y="407"/>
                  </a:cubicBezTo>
                  <a:cubicBezTo>
                    <a:pt x="196" y="407"/>
                    <a:pt x="196" y="408"/>
                    <a:pt x="195" y="409"/>
                  </a:cubicBezTo>
                  <a:cubicBezTo>
                    <a:pt x="198" y="408"/>
                    <a:pt x="197" y="410"/>
                    <a:pt x="199" y="409"/>
                  </a:cubicBezTo>
                  <a:cubicBezTo>
                    <a:pt x="200" y="410"/>
                    <a:pt x="197" y="410"/>
                    <a:pt x="197" y="410"/>
                  </a:cubicBezTo>
                  <a:cubicBezTo>
                    <a:pt x="198" y="411"/>
                    <a:pt x="197" y="411"/>
                    <a:pt x="197" y="412"/>
                  </a:cubicBezTo>
                  <a:cubicBezTo>
                    <a:pt x="197" y="412"/>
                    <a:pt x="197" y="412"/>
                    <a:pt x="197" y="412"/>
                  </a:cubicBezTo>
                  <a:cubicBezTo>
                    <a:pt x="198" y="412"/>
                    <a:pt x="197" y="413"/>
                    <a:pt x="199" y="413"/>
                  </a:cubicBezTo>
                  <a:cubicBezTo>
                    <a:pt x="198" y="413"/>
                    <a:pt x="198" y="413"/>
                    <a:pt x="198" y="413"/>
                  </a:cubicBezTo>
                  <a:cubicBezTo>
                    <a:pt x="197" y="414"/>
                    <a:pt x="201" y="413"/>
                    <a:pt x="200" y="414"/>
                  </a:cubicBezTo>
                  <a:cubicBezTo>
                    <a:pt x="199" y="414"/>
                    <a:pt x="199" y="414"/>
                    <a:pt x="199" y="414"/>
                  </a:cubicBezTo>
                  <a:cubicBezTo>
                    <a:pt x="200" y="414"/>
                    <a:pt x="198" y="415"/>
                    <a:pt x="200" y="415"/>
                  </a:cubicBezTo>
                  <a:cubicBezTo>
                    <a:pt x="199" y="415"/>
                    <a:pt x="199" y="415"/>
                    <a:pt x="198" y="415"/>
                  </a:cubicBezTo>
                  <a:cubicBezTo>
                    <a:pt x="199" y="415"/>
                    <a:pt x="199" y="416"/>
                    <a:pt x="200" y="416"/>
                  </a:cubicBezTo>
                  <a:cubicBezTo>
                    <a:pt x="198" y="416"/>
                    <a:pt x="198" y="416"/>
                    <a:pt x="198" y="416"/>
                  </a:cubicBezTo>
                  <a:cubicBezTo>
                    <a:pt x="197" y="417"/>
                    <a:pt x="201" y="416"/>
                    <a:pt x="200" y="417"/>
                  </a:cubicBezTo>
                  <a:cubicBezTo>
                    <a:pt x="200" y="417"/>
                    <a:pt x="199" y="417"/>
                    <a:pt x="199" y="417"/>
                  </a:cubicBezTo>
                  <a:cubicBezTo>
                    <a:pt x="200" y="417"/>
                    <a:pt x="200" y="418"/>
                    <a:pt x="200" y="418"/>
                  </a:cubicBezTo>
                  <a:cubicBezTo>
                    <a:pt x="198" y="419"/>
                    <a:pt x="198" y="419"/>
                    <a:pt x="198" y="419"/>
                  </a:cubicBezTo>
                  <a:cubicBezTo>
                    <a:pt x="198" y="421"/>
                    <a:pt x="198" y="423"/>
                    <a:pt x="201" y="425"/>
                  </a:cubicBezTo>
                  <a:cubicBezTo>
                    <a:pt x="198" y="425"/>
                    <a:pt x="199" y="424"/>
                    <a:pt x="197" y="425"/>
                  </a:cubicBezTo>
                  <a:cubicBezTo>
                    <a:pt x="200" y="425"/>
                    <a:pt x="198" y="425"/>
                    <a:pt x="199" y="426"/>
                  </a:cubicBezTo>
                  <a:cubicBezTo>
                    <a:pt x="198" y="426"/>
                    <a:pt x="198" y="426"/>
                    <a:pt x="198" y="426"/>
                  </a:cubicBezTo>
                  <a:cubicBezTo>
                    <a:pt x="199" y="426"/>
                    <a:pt x="198" y="426"/>
                    <a:pt x="198" y="426"/>
                  </a:cubicBezTo>
                  <a:cubicBezTo>
                    <a:pt x="199" y="426"/>
                    <a:pt x="199" y="426"/>
                    <a:pt x="199" y="426"/>
                  </a:cubicBezTo>
                  <a:cubicBezTo>
                    <a:pt x="199" y="426"/>
                    <a:pt x="199" y="427"/>
                    <a:pt x="199" y="427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198" y="427"/>
                    <a:pt x="197" y="427"/>
                    <a:pt x="199" y="427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197" y="428"/>
                    <a:pt x="197" y="428"/>
                    <a:pt x="197" y="428"/>
                  </a:cubicBezTo>
                  <a:cubicBezTo>
                    <a:pt x="200" y="428"/>
                    <a:pt x="198" y="428"/>
                    <a:pt x="198" y="428"/>
                  </a:cubicBezTo>
                  <a:cubicBezTo>
                    <a:pt x="197" y="429"/>
                    <a:pt x="194" y="427"/>
                    <a:pt x="194" y="429"/>
                  </a:cubicBezTo>
                  <a:cubicBezTo>
                    <a:pt x="194" y="429"/>
                    <a:pt x="194" y="429"/>
                    <a:pt x="194" y="429"/>
                  </a:cubicBezTo>
                  <a:cubicBezTo>
                    <a:pt x="189" y="432"/>
                    <a:pt x="183" y="435"/>
                    <a:pt x="180" y="441"/>
                  </a:cubicBezTo>
                  <a:cubicBezTo>
                    <a:pt x="180" y="442"/>
                    <a:pt x="179" y="443"/>
                    <a:pt x="178" y="444"/>
                  </a:cubicBezTo>
                  <a:cubicBezTo>
                    <a:pt x="178" y="441"/>
                    <a:pt x="178" y="437"/>
                    <a:pt x="180" y="434"/>
                  </a:cubicBezTo>
                  <a:cubicBezTo>
                    <a:pt x="179" y="431"/>
                    <a:pt x="178" y="427"/>
                    <a:pt x="179" y="425"/>
                  </a:cubicBezTo>
                  <a:cubicBezTo>
                    <a:pt x="178" y="412"/>
                    <a:pt x="182" y="402"/>
                    <a:pt x="179" y="389"/>
                  </a:cubicBezTo>
                  <a:cubicBezTo>
                    <a:pt x="179" y="390"/>
                    <a:pt x="178" y="389"/>
                    <a:pt x="177" y="389"/>
                  </a:cubicBezTo>
                  <a:cubicBezTo>
                    <a:pt x="178" y="389"/>
                    <a:pt x="178" y="389"/>
                    <a:pt x="178" y="389"/>
                  </a:cubicBezTo>
                  <a:cubicBezTo>
                    <a:pt x="176" y="388"/>
                    <a:pt x="176" y="388"/>
                    <a:pt x="176" y="388"/>
                  </a:cubicBezTo>
                  <a:cubicBezTo>
                    <a:pt x="176" y="387"/>
                    <a:pt x="178" y="387"/>
                    <a:pt x="178" y="388"/>
                  </a:cubicBezTo>
                  <a:cubicBezTo>
                    <a:pt x="178" y="383"/>
                    <a:pt x="177" y="379"/>
                    <a:pt x="178" y="374"/>
                  </a:cubicBezTo>
                  <a:cubicBezTo>
                    <a:pt x="175" y="374"/>
                    <a:pt x="177" y="371"/>
                    <a:pt x="175" y="371"/>
                  </a:cubicBezTo>
                  <a:cubicBezTo>
                    <a:pt x="176" y="371"/>
                    <a:pt x="176" y="371"/>
                    <a:pt x="176" y="371"/>
                  </a:cubicBezTo>
                  <a:cubicBezTo>
                    <a:pt x="175" y="368"/>
                    <a:pt x="175" y="368"/>
                    <a:pt x="177" y="365"/>
                  </a:cubicBezTo>
                  <a:cubicBezTo>
                    <a:pt x="178" y="353"/>
                    <a:pt x="176" y="340"/>
                    <a:pt x="174" y="326"/>
                  </a:cubicBezTo>
                  <a:cubicBezTo>
                    <a:pt x="170" y="313"/>
                    <a:pt x="162" y="297"/>
                    <a:pt x="148" y="288"/>
                  </a:cubicBezTo>
                  <a:cubicBezTo>
                    <a:pt x="143" y="290"/>
                    <a:pt x="142" y="286"/>
                    <a:pt x="138" y="288"/>
                  </a:cubicBezTo>
                  <a:cubicBezTo>
                    <a:pt x="138" y="287"/>
                    <a:pt x="138" y="287"/>
                    <a:pt x="138" y="287"/>
                  </a:cubicBezTo>
                  <a:cubicBezTo>
                    <a:pt x="136" y="288"/>
                    <a:pt x="136" y="286"/>
                    <a:pt x="133" y="284"/>
                  </a:cubicBezTo>
                  <a:cubicBezTo>
                    <a:pt x="133" y="285"/>
                    <a:pt x="132" y="284"/>
                    <a:pt x="132" y="286"/>
                  </a:cubicBezTo>
                  <a:cubicBezTo>
                    <a:pt x="131" y="287"/>
                    <a:pt x="131" y="282"/>
                    <a:pt x="129" y="283"/>
                  </a:cubicBezTo>
                  <a:cubicBezTo>
                    <a:pt x="129" y="282"/>
                    <a:pt x="129" y="284"/>
                    <a:pt x="129" y="283"/>
                  </a:cubicBezTo>
                  <a:cubicBezTo>
                    <a:pt x="125" y="285"/>
                    <a:pt x="129" y="282"/>
                    <a:pt x="127" y="279"/>
                  </a:cubicBezTo>
                  <a:cubicBezTo>
                    <a:pt x="120" y="278"/>
                    <a:pt x="113" y="280"/>
                    <a:pt x="107" y="278"/>
                  </a:cubicBezTo>
                  <a:cubicBezTo>
                    <a:pt x="108" y="278"/>
                    <a:pt x="108" y="280"/>
                    <a:pt x="107" y="280"/>
                  </a:cubicBezTo>
                  <a:cubicBezTo>
                    <a:pt x="107" y="276"/>
                    <a:pt x="105" y="280"/>
                    <a:pt x="104" y="279"/>
                  </a:cubicBezTo>
                  <a:cubicBezTo>
                    <a:pt x="104" y="278"/>
                    <a:pt x="105" y="278"/>
                    <a:pt x="105" y="278"/>
                  </a:cubicBezTo>
                  <a:cubicBezTo>
                    <a:pt x="103" y="276"/>
                    <a:pt x="101" y="278"/>
                    <a:pt x="98" y="277"/>
                  </a:cubicBezTo>
                  <a:cubicBezTo>
                    <a:pt x="96" y="278"/>
                    <a:pt x="94" y="275"/>
                    <a:pt x="92" y="277"/>
                  </a:cubicBezTo>
                  <a:cubicBezTo>
                    <a:pt x="93" y="275"/>
                    <a:pt x="91" y="276"/>
                    <a:pt x="91" y="275"/>
                  </a:cubicBezTo>
                  <a:cubicBezTo>
                    <a:pt x="89" y="279"/>
                    <a:pt x="88" y="273"/>
                    <a:pt x="85" y="275"/>
                  </a:cubicBezTo>
                  <a:cubicBezTo>
                    <a:pt x="86" y="275"/>
                    <a:pt x="86" y="275"/>
                    <a:pt x="86" y="275"/>
                  </a:cubicBezTo>
                  <a:cubicBezTo>
                    <a:pt x="80" y="274"/>
                    <a:pt x="77" y="272"/>
                    <a:pt x="72" y="271"/>
                  </a:cubicBezTo>
                  <a:cubicBezTo>
                    <a:pt x="69" y="270"/>
                    <a:pt x="69" y="264"/>
                    <a:pt x="66" y="264"/>
                  </a:cubicBezTo>
                  <a:cubicBezTo>
                    <a:pt x="65" y="265"/>
                    <a:pt x="65" y="265"/>
                    <a:pt x="64" y="265"/>
                  </a:cubicBezTo>
                  <a:cubicBezTo>
                    <a:pt x="64" y="264"/>
                    <a:pt x="65" y="264"/>
                    <a:pt x="65" y="264"/>
                  </a:cubicBezTo>
                  <a:cubicBezTo>
                    <a:pt x="63" y="263"/>
                    <a:pt x="63" y="260"/>
                    <a:pt x="62" y="259"/>
                  </a:cubicBezTo>
                  <a:cubicBezTo>
                    <a:pt x="62" y="259"/>
                    <a:pt x="61" y="258"/>
                    <a:pt x="60" y="259"/>
                  </a:cubicBezTo>
                  <a:cubicBezTo>
                    <a:pt x="61" y="256"/>
                    <a:pt x="56" y="255"/>
                    <a:pt x="57" y="252"/>
                  </a:cubicBezTo>
                  <a:cubicBezTo>
                    <a:pt x="54" y="254"/>
                    <a:pt x="54" y="252"/>
                    <a:pt x="53" y="251"/>
                  </a:cubicBezTo>
                  <a:cubicBezTo>
                    <a:pt x="53" y="251"/>
                    <a:pt x="54" y="250"/>
                    <a:pt x="54" y="250"/>
                  </a:cubicBezTo>
                  <a:cubicBezTo>
                    <a:pt x="53" y="249"/>
                    <a:pt x="53" y="248"/>
                    <a:pt x="53" y="245"/>
                  </a:cubicBezTo>
                  <a:cubicBezTo>
                    <a:pt x="52" y="245"/>
                    <a:pt x="50" y="245"/>
                    <a:pt x="50" y="244"/>
                  </a:cubicBezTo>
                  <a:cubicBezTo>
                    <a:pt x="52" y="242"/>
                    <a:pt x="50" y="241"/>
                    <a:pt x="50" y="240"/>
                  </a:cubicBezTo>
                  <a:cubicBezTo>
                    <a:pt x="48" y="241"/>
                    <a:pt x="46" y="240"/>
                    <a:pt x="47" y="239"/>
                  </a:cubicBezTo>
                  <a:cubicBezTo>
                    <a:pt x="49" y="238"/>
                    <a:pt x="49" y="238"/>
                    <a:pt x="49" y="238"/>
                  </a:cubicBezTo>
                  <a:cubicBezTo>
                    <a:pt x="46" y="235"/>
                    <a:pt x="48" y="230"/>
                    <a:pt x="44" y="225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2" y="219"/>
                    <a:pt x="42" y="213"/>
                    <a:pt x="37" y="209"/>
                  </a:cubicBezTo>
                  <a:cubicBezTo>
                    <a:pt x="37" y="208"/>
                    <a:pt x="37" y="207"/>
                    <a:pt x="36" y="205"/>
                  </a:cubicBezTo>
                  <a:cubicBezTo>
                    <a:pt x="37" y="205"/>
                    <a:pt x="39" y="204"/>
                    <a:pt x="40" y="203"/>
                  </a:cubicBezTo>
                  <a:cubicBezTo>
                    <a:pt x="36" y="203"/>
                    <a:pt x="36" y="203"/>
                    <a:pt x="36" y="203"/>
                  </a:cubicBezTo>
                  <a:cubicBezTo>
                    <a:pt x="41" y="201"/>
                    <a:pt x="44" y="197"/>
                    <a:pt x="48" y="196"/>
                  </a:cubicBezTo>
                  <a:cubicBezTo>
                    <a:pt x="47" y="198"/>
                    <a:pt x="49" y="198"/>
                    <a:pt x="49" y="199"/>
                  </a:cubicBezTo>
                  <a:cubicBezTo>
                    <a:pt x="50" y="198"/>
                    <a:pt x="50" y="196"/>
                    <a:pt x="52" y="196"/>
                  </a:cubicBezTo>
                  <a:cubicBezTo>
                    <a:pt x="51" y="199"/>
                    <a:pt x="51" y="199"/>
                    <a:pt x="51" y="199"/>
                  </a:cubicBezTo>
                  <a:cubicBezTo>
                    <a:pt x="52" y="197"/>
                    <a:pt x="56" y="193"/>
                    <a:pt x="59" y="190"/>
                  </a:cubicBezTo>
                  <a:cubicBezTo>
                    <a:pt x="59" y="197"/>
                    <a:pt x="61" y="192"/>
                    <a:pt x="62" y="201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61" y="202"/>
                    <a:pt x="61" y="203"/>
                    <a:pt x="62" y="206"/>
                  </a:cubicBezTo>
                  <a:cubicBezTo>
                    <a:pt x="64" y="206"/>
                    <a:pt x="65" y="204"/>
                    <a:pt x="64" y="199"/>
                  </a:cubicBezTo>
                  <a:cubicBezTo>
                    <a:pt x="68" y="202"/>
                    <a:pt x="65" y="203"/>
                    <a:pt x="68" y="212"/>
                  </a:cubicBezTo>
                  <a:cubicBezTo>
                    <a:pt x="71" y="214"/>
                    <a:pt x="66" y="208"/>
                    <a:pt x="69" y="207"/>
                  </a:cubicBezTo>
                  <a:cubicBezTo>
                    <a:pt x="70" y="206"/>
                    <a:pt x="71" y="211"/>
                    <a:pt x="75" y="215"/>
                  </a:cubicBezTo>
                  <a:cubicBezTo>
                    <a:pt x="82" y="221"/>
                    <a:pt x="78" y="220"/>
                    <a:pt x="81" y="223"/>
                  </a:cubicBezTo>
                  <a:cubicBezTo>
                    <a:pt x="79" y="223"/>
                    <a:pt x="71" y="217"/>
                    <a:pt x="73" y="217"/>
                  </a:cubicBezTo>
                  <a:cubicBezTo>
                    <a:pt x="65" y="209"/>
                    <a:pt x="73" y="224"/>
                    <a:pt x="68" y="218"/>
                  </a:cubicBezTo>
                  <a:cubicBezTo>
                    <a:pt x="75" y="226"/>
                    <a:pt x="76" y="226"/>
                    <a:pt x="82" y="226"/>
                  </a:cubicBezTo>
                  <a:cubicBezTo>
                    <a:pt x="79" y="225"/>
                    <a:pt x="85" y="224"/>
                    <a:pt x="82" y="223"/>
                  </a:cubicBezTo>
                  <a:cubicBezTo>
                    <a:pt x="98" y="219"/>
                    <a:pt x="96" y="225"/>
                    <a:pt x="106" y="216"/>
                  </a:cubicBezTo>
                  <a:cubicBezTo>
                    <a:pt x="103" y="216"/>
                    <a:pt x="111" y="202"/>
                    <a:pt x="104" y="206"/>
                  </a:cubicBezTo>
                  <a:cubicBezTo>
                    <a:pt x="104" y="204"/>
                    <a:pt x="105" y="201"/>
                    <a:pt x="107" y="200"/>
                  </a:cubicBezTo>
                  <a:cubicBezTo>
                    <a:pt x="107" y="203"/>
                    <a:pt x="110" y="197"/>
                    <a:pt x="110" y="201"/>
                  </a:cubicBezTo>
                  <a:cubicBezTo>
                    <a:pt x="111" y="198"/>
                    <a:pt x="111" y="198"/>
                    <a:pt x="111" y="198"/>
                  </a:cubicBezTo>
                  <a:cubicBezTo>
                    <a:pt x="111" y="204"/>
                    <a:pt x="111" y="204"/>
                    <a:pt x="111" y="204"/>
                  </a:cubicBezTo>
                  <a:cubicBezTo>
                    <a:pt x="114" y="201"/>
                    <a:pt x="118" y="196"/>
                    <a:pt x="120" y="194"/>
                  </a:cubicBezTo>
                  <a:cubicBezTo>
                    <a:pt x="121" y="189"/>
                    <a:pt x="117" y="195"/>
                    <a:pt x="119" y="190"/>
                  </a:cubicBezTo>
                  <a:cubicBezTo>
                    <a:pt x="119" y="192"/>
                    <a:pt x="121" y="189"/>
                    <a:pt x="122" y="186"/>
                  </a:cubicBezTo>
                  <a:cubicBezTo>
                    <a:pt x="120" y="191"/>
                    <a:pt x="119" y="186"/>
                    <a:pt x="120" y="182"/>
                  </a:cubicBezTo>
                  <a:cubicBezTo>
                    <a:pt x="120" y="181"/>
                    <a:pt x="121" y="180"/>
                    <a:pt x="121" y="179"/>
                  </a:cubicBezTo>
                  <a:cubicBezTo>
                    <a:pt x="122" y="180"/>
                    <a:pt x="122" y="180"/>
                    <a:pt x="122" y="181"/>
                  </a:cubicBezTo>
                  <a:cubicBezTo>
                    <a:pt x="122" y="182"/>
                    <a:pt x="122" y="182"/>
                    <a:pt x="122" y="183"/>
                  </a:cubicBezTo>
                  <a:cubicBezTo>
                    <a:pt x="123" y="183"/>
                    <a:pt x="123" y="183"/>
                    <a:pt x="123" y="183"/>
                  </a:cubicBezTo>
                  <a:cubicBezTo>
                    <a:pt x="123" y="183"/>
                    <a:pt x="122" y="183"/>
                    <a:pt x="122" y="183"/>
                  </a:cubicBezTo>
                  <a:cubicBezTo>
                    <a:pt x="122" y="188"/>
                    <a:pt x="125" y="188"/>
                    <a:pt x="126" y="189"/>
                  </a:cubicBezTo>
                  <a:cubicBezTo>
                    <a:pt x="126" y="193"/>
                    <a:pt x="126" y="193"/>
                    <a:pt x="126" y="193"/>
                  </a:cubicBezTo>
                  <a:cubicBezTo>
                    <a:pt x="127" y="193"/>
                    <a:pt x="127" y="193"/>
                    <a:pt x="127" y="193"/>
                  </a:cubicBezTo>
                  <a:cubicBezTo>
                    <a:pt x="130" y="197"/>
                    <a:pt x="134" y="202"/>
                    <a:pt x="132" y="203"/>
                  </a:cubicBezTo>
                  <a:cubicBezTo>
                    <a:pt x="134" y="205"/>
                    <a:pt x="136" y="206"/>
                    <a:pt x="135" y="203"/>
                  </a:cubicBezTo>
                  <a:cubicBezTo>
                    <a:pt x="136" y="205"/>
                    <a:pt x="140" y="212"/>
                    <a:pt x="151" y="211"/>
                  </a:cubicBezTo>
                  <a:cubicBezTo>
                    <a:pt x="161" y="208"/>
                    <a:pt x="165" y="201"/>
                    <a:pt x="167" y="197"/>
                  </a:cubicBezTo>
                  <a:cubicBezTo>
                    <a:pt x="164" y="201"/>
                    <a:pt x="163" y="200"/>
                    <a:pt x="162" y="200"/>
                  </a:cubicBezTo>
                  <a:cubicBezTo>
                    <a:pt x="161" y="197"/>
                    <a:pt x="164" y="198"/>
                    <a:pt x="164" y="194"/>
                  </a:cubicBezTo>
                  <a:cubicBezTo>
                    <a:pt x="165" y="195"/>
                    <a:pt x="167" y="192"/>
                    <a:pt x="166" y="196"/>
                  </a:cubicBezTo>
                  <a:cubicBezTo>
                    <a:pt x="170" y="191"/>
                    <a:pt x="171" y="185"/>
                    <a:pt x="173" y="179"/>
                  </a:cubicBezTo>
                  <a:cubicBezTo>
                    <a:pt x="173" y="180"/>
                    <a:pt x="173" y="180"/>
                    <a:pt x="174" y="181"/>
                  </a:cubicBezTo>
                  <a:cubicBezTo>
                    <a:pt x="174" y="181"/>
                    <a:pt x="174" y="181"/>
                    <a:pt x="174" y="182"/>
                  </a:cubicBezTo>
                  <a:cubicBezTo>
                    <a:pt x="174" y="182"/>
                    <a:pt x="174" y="182"/>
                    <a:pt x="174" y="183"/>
                  </a:cubicBezTo>
                  <a:cubicBezTo>
                    <a:pt x="175" y="184"/>
                    <a:pt x="175" y="185"/>
                    <a:pt x="176" y="186"/>
                  </a:cubicBezTo>
                  <a:cubicBezTo>
                    <a:pt x="175" y="185"/>
                    <a:pt x="175" y="185"/>
                    <a:pt x="175" y="184"/>
                  </a:cubicBezTo>
                  <a:cubicBezTo>
                    <a:pt x="175" y="185"/>
                    <a:pt x="175" y="186"/>
                    <a:pt x="176" y="187"/>
                  </a:cubicBezTo>
                  <a:cubicBezTo>
                    <a:pt x="176" y="187"/>
                    <a:pt x="176" y="187"/>
                    <a:pt x="176" y="187"/>
                  </a:cubicBezTo>
                  <a:cubicBezTo>
                    <a:pt x="177" y="189"/>
                    <a:pt x="177" y="190"/>
                    <a:pt x="178" y="191"/>
                  </a:cubicBezTo>
                  <a:cubicBezTo>
                    <a:pt x="176" y="191"/>
                    <a:pt x="176" y="191"/>
                    <a:pt x="176" y="191"/>
                  </a:cubicBezTo>
                  <a:cubicBezTo>
                    <a:pt x="176" y="194"/>
                    <a:pt x="188" y="201"/>
                    <a:pt x="189" y="198"/>
                  </a:cubicBezTo>
                  <a:cubicBezTo>
                    <a:pt x="205" y="196"/>
                    <a:pt x="210" y="186"/>
                    <a:pt x="213" y="179"/>
                  </a:cubicBezTo>
                  <a:cubicBezTo>
                    <a:pt x="214" y="178"/>
                    <a:pt x="214" y="178"/>
                    <a:pt x="214" y="178"/>
                  </a:cubicBezTo>
                  <a:cubicBezTo>
                    <a:pt x="214" y="178"/>
                    <a:pt x="214" y="178"/>
                    <a:pt x="214" y="178"/>
                  </a:cubicBezTo>
                  <a:cubicBezTo>
                    <a:pt x="214" y="178"/>
                    <a:pt x="214" y="177"/>
                    <a:pt x="214" y="177"/>
                  </a:cubicBezTo>
                  <a:cubicBezTo>
                    <a:pt x="214" y="177"/>
                    <a:pt x="215" y="177"/>
                    <a:pt x="215" y="177"/>
                  </a:cubicBezTo>
                  <a:cubicBezTo>
                    <a:pt x="219" y="183"/>
                    <a:pt x="215" y="181"/>
                    <a:pt x="216" y="184"/>
                  </a:cubicBezTo>
                  <a:cubicBezTo>
                    <a:pt x="224" y="191"/>
                    <a:pt x="234" y="187"/>
                    <a:pt x="239" y="182"/>
                  </a:cubicBezTo>
                  <a:cubicBezTo>
                    <a:pt x="239" y="182"/>
                    <a:pt x="240" y="183"/>
                    <a:pt x="239" y="183"/>
                  </a:cubicBezTo>
                  <a:cubicBezTo>
                    <a:pt x="244" y="179"/>
                    <a:pt x="250" y="173"/>
                    <a:pt x="253" y="167"/>
                  </a:cubicBezTo>
                  <a:cubicBezTo>
                    <a:pt x="255" y="173"/>
                    <a:pt x="258" y="178"/>
                    <a:pt x="262" y="183"/>
                  </a:cubicBezTo>
                  <a:cubicBezTo>
                    <a:pt x="272" y="194"/>
                    <a:pt x="282" y="179"/>
                    <a:pt x="282" y="172"/>
                  </a:cubicBezTo>
                  <a:cubicBezTo>
                    <a:pt x="282" y="171"/>
                    <a:pt x="283" y="172"/>
                    <a:pt x="283" y="173"/>
                  </a:cubicBezTo>
                  <a:cubicBezTo>
                    <a:pt x="283" y="162"/>
                    <a:pt x="288" y="150"/>
                    <a:pt x="283" y="141"/>
                  </a:cubicBezTo>
                  <a:cubicBezTo>
                    <a:pt x="281" y="138"/>
                    <a:pt x="281" y="138"/>
                    <a:pt x="281" y="138"/>
                  </a:cubicBezTo>
                  <a:cubicBezTo>
                    <a:pt x="282" y="136"/>
                    <a:pt x="283" y="136"/>
                    <a:pt x="284" y="134"/>
                  </a:cubicBezTo>
                  <a:cubicBezTo>
                    <a:pt x="283" y="132"/>
                    <a:pt x="283" y="124"/>
                    <a:pt x="282" y="122"/>
                  </a:cubicBezTo>
                  <a:cubicBezTo>
                    <a:pt x="283" y="121"/>
                    <a:pt x="283" y="123"/>
                    <a:pt x="283" y="123"/>
                  </a:cubicBezTo>
                  <a:cubicBezTo>
                    <a:pt x="284" y="122"/>
                    <a:pt x="284" y="121"/>
                    <a:pt x="284" y="120"/>
                  </a:cubicBezTo>
                  <a:cubicBezTo>
                    <a:pt x="285" y="120"/>
                    <a:pt x="286" y="120"/>
                    <a:pt x="287" y="120"/>
                  </a:cubicBezTo>
                  <a:cubicBezTo>
                    <a:pt x="293" y="141"/>
                    <a:pt x="294" y="171"/>
                    <a:pt x="312" y="180"/>
                  </a:cubicBezTo>
                  <a:cubicBezTo>
                    <a:pt x="316" y="182"/>
                    <a:pt x="313" y="183"/>
                    <a:pt x="315" y="184"/>
                  </a:cubicBezTo>
                  <a:cubicBezTo>
                    <a:pt x="325" y="187"/>
                    <a:pt x="336" y="188"/>
                    <a:pt x="347" y="188"/>
                  </a:cubicBezTo>
                  <a:cubicBezTo>
                    <a:pt x="346" y="189"/>
                    <a:pt x="345" y="190"/>
                    <a:pt x="344" y="191"/>
                  </a:cubicBezTo>
                  <a:cubicBezTo>
                    <a:pt x="346" y="193"/>
                    <a:pt x="342" y="195"/>
                    <a:pt x="343" y="196"/>
                  </a:cubicBezTo>
                  <a:cubicBezTo>
                    <a:pt x="343" y="196"/>
                    <a:pt x="343" y="196"/>
                    <a:pt x="343" y="195"/>
                  </a:cubicBezTo>
                  <a:cubicBezTo>
                    <a:pt x="340" y="201"/>
                    <a:pt x="343" y="196"/>
                    <a:pt x="338" y="200"/>
                  </a:cubicBezTo>
                  <a:cubicBezTo>
                    <a:pt x="327" y="213"/>
                    <a:pt x="329" y="230"/>
                    <a:pt x="329" y="240"/>
                  </a:cubicBezTo>
                  <a:cubicBezTo>
                    <a:pt x="330" y="251"/>
                    <a:pt x="331" y="257"/>
                    <a:pt x="326" y="263"/>
                  </a:cubicBezTo>
                  <a:cubicBezTo>
                    <a:pt x="327" y="267"/>
                    <a:pt x="324" y="267"/>
                    <a:pt x="325" y="270"/>
                  </a:cubicBezTo>
                  <a:cubicBezTo>
                    <a:pt x="324" y="269"/>
                    <a:pt x="324" y="269"/>
                    <a:pt x="324" y="269"/>
                  </a:cubicBezTo>
                  <a:cubicBezTo>
                    <a:pt x="324" y="271"/>
                    <a:pt x="323" y="270"/>
                    <a:pt x="321" y="270"/>
                  </a:cubicBezTo>
                  <a:cubicBezTo>
                    <a:pt x="321" y="271"/>
                    <a:pt x="320" y="271"/>
                    <a:pt x="321" y="272"/>
                  </a:cubicBezTo>
                  <a:cubicBezTo>
                    <a:pt x="322" y="274"/>
                    <a:pt x="319" y="270"/>
                    <a:pt x="318" y="271"/>
                  </a:cubicBezTo>
                  <a:cubicBezTo>
                    <a:pt x="318" y="271"/>
                    <a:pt x="319" y="272"/>
                    <a:pt x="318" y="272"/>
                  </a:cubicBezTo>
                  <a:cubicBezTo>
                    <a:pt x="317" y="275"/>
                    <a:pt x="318" y="271"/>
                    <a:pt x="315" y="270"/>
                  </a:cubicBezTo>
                  <a:cubicBezTo>
                    <a:pt x="311" y="273"/>
                    <a:pt x="306" y="276"/>
                    <a:pt x="302" y="277"/>
                  </a:cubicBezTo>
                  <a:cubicBezTo>
                    <a:pt x="302" y="277"/>
                    <a:pt x="303" y="278"/>
                    <a:pt x="302" y="278"/>
                  </a:cubicBezTo>
                  <a:cubicBezTo>
                    <a:pt x="301" y="275"/>
                    <a:pt x="301" y="280"/>
                    <a:pt x="299" y="279"/>
                  </a:cubicBezTo>
                  <a:cubicBezTo>
                    <a:pt x="300" y="277"/>
                    <a:pt x="300" y="277"/>
                    <a:pt x="300" y="277"/>
                  </a:cubicBezTo>
                  <a:cubicBezTo>
                    <a:pt x="297" y="277"/>
                    <a:pt x="296" y="279"/>
                    <a:pt x="293" y="279"/>
                  </a:cubicBezTo>
                  <a:cubicBezTo>
                    <a:pt x="292" y="280"/>
                    <a:pt x="288" y="279"/>
                    <a:pt x="287" y="281"/>
                  </a:cubicBezTo>
                  <a:cubicBezTo>
                    <a:pt x="287" y="280"/>
                    <a:pt x="286" y="280"/>
                    <a:pt x="285" y="280"/>
                  </a:cubicBezTo>
                  <a:cubicBezTo>
                    <a:pt x="285" y="284"/>
                    <a:pt x="281" y="280"/>
                    <a:pt x="280" y="284"/>
                  </a:cubicBezTo>
                  <a:cubicBezTo>
                    <a:pt x="280" y="283"/>
                    <a:pt x="280" y="283"/>
                    <a:pt x="280" y="283"/>
                  </a:cubicBezTo>
                  <a:cubicBezTo>
                    <a:pt x="274" y="287"/>
                    <a:pt x="267" y="290"/>
                    <a:pt x="263" y="297"/>
                  </a:cubicBezTo>
                  <a:cubicBezTo>
                    <a:pt x="260" y="300"/>
                    <a:pt x="256" y="300"/>
                    <a:pt x="254" y="305"/>
                  </a:cubicBezTo>
                  <a:cubicBezTo>
                    <a:pt x="254" y="306"/>
                    <a:pt x="255" y="306"/>
                    <a:pt x="255" y="307"/>
                  </a:cubicBezTo>
                  <a:cubicBezTo>
                    <a:pt x="255" y="308"/>
                    <a:pt x="254" y="306"/>
                    <a:pt x="254" y="306"/>
                  </a:cubicBezTo>
                  <a:cubicBezTo>
                    <a:pt x="254" y="309"/>
                    <a:pt x="251" y="310"/>
                    <a:pt x="250" y="312"/>
                  </a:cubicBezTo>
                  <a:cubicBezTo>
                    <a:pt x="250" y="313"/>
                    <a:pt x="250" y="314"/>
                    <a:pt x="251" y="314"/>
                  </a:cubicBezTo>
                  <a:cubicBezTo>
                    <a:pt x="247" y="315"/>
                    <a:pt x="248" y="320"/>
                    <a:pt x="245" y="322"/>
                  </a:cubicBezTo>
                  <a:cubicBezTo>
                    <a:pt x="248" y="322"/>
                    <a:pt x="246" y="324"/>
                    <a:pt x="247" y="325"/>
                  </a:cubicBezTo>
                  <a:cubicBezTo>
                    <a:pt x="246" y="326"/>
                    <a:pt x="245" y="326"/>
                    <a:pt x="245" y="325"/>
                  </a:cubicBezTo>
                  <a:cubicBezTo>
                    <a:pt x="245" y="327"/>
                    <a:pt x="244" y="328"/>
                    <a:pt x="243" y="330"/>
                  </a:cubicBezTo>
                  <a:cubicBezTo>
                    <a:pt x="243" y="332"/>
                    <a:pt x="244" y="333"/>
                    <a:pt x="243" y="334"/>
                  </a:cubicBezTo>
                  <a:cubicBezTo>
                    <a:pt x="241" y="334"/>
                    <a:pt x="242" y="336"/>
                    <a:pt x="241" y="338"/>
                  </a:cubicBezTo>
                  <a:cubicBezTo>
                    <a:pt x="243" y="338"/>
                    <a:pt x="244" y="340"/>
                    <a:pt x="243" y="341"/>
                  </a:cubicBezTo>
                  <a:cubicBezTo>
                    <a:pt x="240" y="340"/>
                    <a:pt x="240" y="340"/>
                    <a:pt x="240" y="340"/>
                  </a:cubicBezTo>
                  <a:cubicBezTo>
                    <a:pt x="241" y="344"/>
                    <a:pt x="237" y="350"/>
                    <a:pt x="240" y="355"/>
                  </a:cubicBezTo>
                  <a:cubicBezTo>
                    <a:pt x="238" y="355"/>
                    <a:pt x="238" y="355"/>
                    <a:pt x="238" y="355"/>
                  </a:cubicBezTo>
                  <a:cubicBezTo>
                    <a:pt x="239" y="360"/>
                    <a:pt x="236" y="365"/>
                    <a:pt x="239" y="370"/>
                  </a:cubicBezTo>
                  <a:cubicBezTo>
                    <a:pt x="238" y="371"/>
                    <a:pt x="237" y="373"/>
                    <a:pt x="237" y="374"/>
                  </a:cubicBezTo>
                  <a:cubicBezTo>
                    <a:pt x="239" y="376"/>
                    <a:pt x="238" y="376"/>
                    <a:pt x="241" y="378"/>
                  </a:cubicBezTo>
                  <a:cubicBezTo>
                    <a:pt x="241" y="378"/>
                    <a:pt x="239" y="379"/>
                    <a:pt x="239" y="379"/>
                  </a:cubicBezTo>
                  <a:cubicBezTo>
                    <a:pt x="238" y="381"/>
                    <a:pt x="236" y="383"/>
                    <a:pt x="238" y="385"/>
                  </a:cubicBezTo>
                  <a:cubicBezTo>
                    <a:pt x="237" y="385"/>
                    <a:pt x="237" y="385"/>
                    <a:pt x="237" y="385"/>
                  </a:cubicBezTo>
                  <a:cubicBezTo>
                    <a:pt x="238" y="387"/>
                    <a:pt x="240" y="389"/>
                    <a:pt x="238" y="391"/>
                  </a:cubicBezTo>
                  <a:cubicBezTo>
                    <a:pt x="239" y="391"/>
                    <a:pt x="239" y="393"/>
                    <a:pt x="241" y="393"/>
                  </a:cubicBezTo>
                  <a:cubicBezTo>
                    <a:pt x="241" y="393"/>
                    <a:pt x="239" y="393"/>
                    <a:pt x="240" y="394"/>
                  </a:cubicBezTo>
                  <a:cubicBezTo>
                    <a:pt x="238" y="393"/>
                    <a:pt x="238" y="393"/>
                    <a:pt x="238" y="393"/>
                  </a:cubicBezTo>
                  <a:cubicBezTo>
                    <a:pt x="237" y="397"/>
                    <a:pt x="238" y="401"/>
                    <a:pt x="239" y="405"/>
                  </a:cubicBezTo>
                  <a:cubicBezTo>
                    <a:pt x="236" y="406"/>
                    <a:pt x="239" y="409"/>
                    <a:pt x="237" y="411"/>
                  </a:cubicBezTo>
                  <a:cubicBezTo>
                    <a:pt x="239" y="412"/>
                    <a:pt x="237" y="415"/>
                    <a:pt x="240" y="416"/>
                  </a:cubicBezTo>
                  <a:cubicBezTo>
                    <a:pt x="238" y="416"/>
                    <a:pt x="238" y="416"/>
                    <a:pt x="238" y="416"/>
                  </a:cubicBezTo>
                  <a:cubicBezTo>
                    <a:pt x="238" y="418"/>
                    <a:pt x="238" y="420"/>
                    <a:pt x="237" y="423"/>
                  </a:cubicBezTo>
                  <a:cubicBezTo>
                    <a:pt x="237" y="424"/>
                    <a:pt x="239" y="424"/>
                    <a:pt x="240" y="425"/>
                  </a:cubicBezTo>
                  <a:cubicBezTo>
                    <a:pt x="238" y="425"/>
                    <a:pt x="238" y="425"/>
                    <a:pt x="238" y="425"/>
                  </a:cubicBezTo>
                  <a:cubicBezTo>
                    <a:pt x="239" y="426"/>
                    <a:pt x="241" y="427"/>
                    <a:pt x="243" y="427"/>
                  </a:cubicBezTo>
                  <a:cubicBezTo>
                    <a:pt x="242" y="428"/>
                    <a:pt x="243" y="428"/>
                    <a:pt x="242" y="429"/>
                  </a:cubicBezTo>
                  <a:cubicBezTo>
                    <a:pt x="241" y="428"/>
                    <a:pt x="239" y="428"/>
                    <a:pt x="237" y="427"/>
                  </a:cubicBezTo>
                  <a:cubicBezTo>
                    <a:pt x="237" y="428"/>
                    <a:pt x="240" y="430"/>
                    <a:pt x="238" y="431"/>
                  </a:cubicBezTo>
                  <a:cubicBezTo>
                    <a:pt x="238" y="432"/>
                    <a:pt x="239" y="433"/>
                    <a:pt x="241" y="433"/>
                  </a:cubicBezTo>
                  <a:cubicBezTo>
                    <a:pt x="240" y="433"/>
                    <a:pt x="239" y="434"/>
                    <a:pt x="239" y="433"/>
                  </a:cubicBezTo>
                  <a:cubicBezTo>
                    <a:pt x="239" y="434"/>
                    <a:pt x="239" y="435"/>
                    <a:pt x="240" y="435"/>
                  </a:cubicBezTo>
                  <a:cubicBezTo>
                    <a:pt x="240" y="435"/>
                    <a:pt x="240" y="435"/>
                    <a:pt x="240" y="435"/>
                  </a:cubicBezTo>
                  <a:cubicBezTo>
                    <a:pt x="241" y="435"/>
                    <a:pt x="241" y="436"/>
                    <a:pt x="243" y="436"/>
                  </a:cubicBezTo>
                  <a:cubicBezTo>
                    <a:pt x="243" y="435"/>
                    <a:pt x="243" y="435"/>
                    <a:pt x="243" y="435"/>
                  </a:cubicBezTo>
                  <a:cubicBezTo>
                    <a:pt x="244" y="435"/>
                    <a:pt x="245" y="436"/>
                    <a:pt x="243" y="437"/>
                  </a:cubicBezTo>
                  <a:cubicBezTo>
                    <a:pt x="242" y="437"/>
                    <a:pt x="241" y="436"/>
                    <a:pt x="240" y="437"/>
                  </a:cubicBezTo>
                  <a:cubicBezTo>
                    <a:pt x="244" y="439"/>
                    <a:pt x="244" y="439"/>
                    <a:pt x="244" y="439"/>
                  </a:cubicBezTo>
                  <a:cubicBezTo>
                    <a:pt x="243" y="439"/>
                    <a:pt x="244" y="438"/>
                    <a:pt x="245" y="438"/>
                  </a:cubicBezTo>
                  <a:cubicBezTo>
                    <a:pt x="244" y="437"/>
                    <a:pt x="244" y="437"/>
                    <a:pt x="244" y="437"/>
                  </a:cubicBezTo>
                  <a:cubicBezTo>
                    <a:pt x="246" y="437"/>
                    <a:pt x="246" y="437"/>
                    <a:pt x="246" y="437"/>
                  </a:cubicBezTo>
                  <a:cubicBezTo>
                    <a:pt x="245" y="435"/>
                    <a:pt x="246" y="434"/>
                    <a:pt x="245" y="432"/>
                  </a:cubicBezTo>
                  <a:cubicBezTo>
                    <a:pt x="244" y="433"/>
                    <a:pt x="244" y="433"/>
                    <a:pt x="244" y="433"/>
                  </a:cubicBezTo>
                  <a:cubicBezTo>
                    <a:pt x="243" y="432"/>
                    <a:pt x="241" y="431"/>
                    <a:pt x="243" y="430"/>
                  </a:cubicBezTo>
                  <a:cubicBezTo>
                    <a:pt x="244" y="430"/>
                    <a:pt x="244" y="430"/>
                    <a:pt x="245" y="430"/>
                  </a:cubicBezTo>
                  <a:cubicBezTo>
                    <a:pt x="245" y="430"/>
                    <a:pt x="244" y="430"/>
                    <a:pt x="244" y="429"/>
                  </a:cubicBezTo>
                  <a:cubicBezTo>
                    <a:pt x="247" y="430"/>
                    <a:pt x="247" y="430"/>
                    <a:pt x="247" y="430"/>
                  </a:cubicBezTo>
                  <a:cubicBezTo>
                    <a:pt x="243" y="429"/>
                    <a:pt x="246" y="427"/>
                    <a:pt x="245" y="427"/>
                  </a:cubicBezTo>
                  <a:cubicBezTo>
                    <a:pt x="246" y="427"/>
                    <a:pt x="246" y="427"/>
                    <a:pt x="246" y="427"/>
                  </a:cubicBezTo>
                  <a:cubicBezTo>
                    <a:pt x="247" y="425"/>
                    <a:pt x="244" y="427"/>
                    <a:pt x="244" y="426"/>
                  </a:cubicBezTo>
                  <a:cubicBezTo>
                    <a:pt x="245" y="425"/>
                    <a:pt x="247" y="426"/>
                    <a:pt x="248" y="425"/>
                  </a:cubicBezTo>
                  <a:cubicBezTo>
                    <a:pt x="248" y="423"/>
                    <a:pt x="246" y="421"/>
                    <a:pt x="248" y="419"/>
                  </a:cubicBezTo>
                  <a:cubicBezTo>
                    <a:pt x="248" y="418"/>
                    <a:pt x="247" y="416"/>
                    <a:pt x="246" y="415"/>
                  </a:cubicBezTo>
                  <a:cubicBezTo>
                    <a:pt x="246" y="414"/>
                    <a:pt x="248" y="415"/>
                    <a:pt x="247" y="414"/>
                  </a:cubicBezTo>
                  <a:cubicBezTo>
                    <a:pt x="248" y="414"/>
                    <a:pt x="249" y="414"/>
                    <a:pt x="250" y="414"/>
                  </a:cubicBezTo>
                  <a:cubicBezTo>
                    <a:pt x="249" y="414"/>
                    <a:pt x="250" y="412"/>
                    <a:pt x="248" y="413"/>
                  </a:cubicBezTo>
                  <a:cubicBezTo>
                    <a:pt x="249" y="411"/>
                    <a:pt x="249" y="409"/>
                    <a:pt x="249" y="407"/>
                  </a:cubicBezTo>
                  <a:cubicBezTo>
                    <a:pt x="249" y="408"/>
                    <a:pt x="250" y="408"/>
                    <a:pt x="251" y="407"/>
                  </a:cubicBezTo>
                  <a:cubicBezTo>
                    <a:pt x="250" y="406"/>
                    <a:pt x="249" y="405"/>
                    <a:pt x="249" y="403"/>
                  </a:cubicBezTo>
                  <a:cubicBezTo>
                    <a:pt x="248" y="403"/>
                    <a:pt x="248" y="404"/>
                    <a:pt x="246" y="403"/>
                  </a:cubicBezTo>
                  <a:cubicBezTo>
                    <a:pt x="246" y="403"/>
                    <a:pt x="245" y="403"/>
                    <a:pt x="245" y="402"/>
                  </a:cubicBezTo>
                  <a:cubicBezTo>
                    <a:pt x="247" y="402"/>
                    <a:pt x="250" y="403"/>
                    <a:pt x="250" y="401"/>
                  </a:cubicBezTo>
                  <a:cubicBezTo>
                    <a:pt x="253" y="402"/>
                    <a:pt x="249" y="404"/>
                    <a:pt x="252" y="403"/>
                  </a:cubicBezTo>
                  <a:cubicBezTo>
                    <a:pt x="254" y="404"/>
                    <a:pt x="254" y="406"/>
                    <a:pt x="253" y="407"/>
                  </a:cubicBezTo>
                  <a:cubicBezTo>
                    <a:pt x="255" y="408"/>
                    <a:pt x="253" y="406"/>
                    <a:pt x="256" y="406"/>
                  </a:cubicBezTo>
                  <a:cubicBezTo>
                    <a:pt x="256" y="405"/>
                    <a:pt x="254" y="405"/>
                    <a:pt x="254" y="403"/>
                  </a:cubicBezTo>
                  <a:cubicBezTo>
                    <a:pt x="253" y="403"/>
                    <a:pt x="253" y="403"/>
                    <a:pt x="252" y="402"/>
                  </a:cubicBezTo>
                  <a:cubicBezTo>
                    <a:pt x="249" y="401"/>
                    <a:pt x="254" y="401"/>
                    <a:pt x="254" y="400"/>
                  </a:cubicBezTo>
                  <a:cubicBezTo>
                    <a:pt x="254" y="401"/>
                    <a:pt x="254" y="401"/>
                    <a:pt x="254" y="401"/>
                  </a:cubicBezTo>
                  <a:cubicBezTo>
                    <a:pt x="255" y="400"/>
                    <a:pt x="254" y="400"/>
                    <a:pt x="254" y="399"/>
                  </a:cubicBezTo>
                  <a:cubicBezTo>
                    <a:pt x="257" y="398"/>
                    <a:pt x="254" y="400"/>
                    <a:pt x="256" y="401"/>
                  </a:cubicBezTo>
                  <a:cubicBezTo>
                    <a:pt x="258" y="400"/>
                    <a:pt x="258" y="400"/>
                    <a:pt x="258" y="400"/>
                  </a:cubicBezTo>
                  <a:cubicBezTo>
                    <a:pt x="259" y="399"/>
                    <a:pt x="256" y="400"/>
                    <a:pt x="257" y="398"/>
                  </a:cubicBezTo>
                  <a:cubicBezTo>
                    <a:pt x="258" y="398"/>
                    <a:pt x="258" y="398"/>
                    <a:pt x="258" y="398"/>
                  </a:cubicBezTo>
                  <a:cubicBezTo>
                    <a:pt x="257" y="397"/>
                    <a:pt x="257" y="397"/>
                    <a:pt x="257" y="397"/>
                  </a:cubicBezTo>
                  <a:cubicBezTo>
                    <a:pt x="256" y="397"/>
                    <a:pt x="254" y="397"/>
                    <a:pt x="254" y="398"/>
                  </a:cubicBezTo>
                  <a:cubicBezTo>
                    <a:pt x="251" y="397"/>
                    <a:pt x="254" y="397"/>
                    <a:pt x="254" y="396"/>
                  </a:cubicBezTo>
                  <a:cubicBezTo>
                    <a:pt x="252" y="395"/>
                    <a:pt x="254" y="396"/>
                    <a:pt x="252" y="396"/>
                  </a:cubicBezTo>
                  <a:cubicBezTo>
                    <a:pt x="250" y="396"/>
                    <a:pt x="250" y="395"/>
                    <a:pt x="250" y="394"/>
                  </a:cubicBezTo>
                  <a:cubicBezTo>
                    <a:pt x="250" y="393"/>
                    <a:pt x="252" y="394"/>
                    <a:pt x="253" y="393"/>
                  </a:cubicBezTo>
                  <a:cubicBezTo>
                    <a:pt x="254" y="394"/>
                    <a:pt x="254" y="395"/>
                    <a:pt x="253" y="394"/>
                  </a:cubicBezTo>
                  <a:cubicBezTo>
                    <a:pt x="254" y="396"/>
                    <a:pt x="256" y="394"/>
                    <a:pt x="258" y="395"/>
                  </a:cubicBezTo>
                  <a:cubicBezTo>
                    <a:pt x="259" y="394"/>
                    <a:pt x="257" y="394"/>
                    <a:pt x="256" y="393"/>
                  </a:cubicBezTo>
                  <a:cubicBezTo>
                    <a:pt x="256" y="394"/>
                    <a:pt x="254" y="393"/>
                    <a:pt x="254" y="393"/>
                  </a:cubicBezTo>
                  <a:cubicBezTo>
                    <a:pt x="249" y="391"/>
                    <a:pt x="257" y="392"/>
                    <a:pt x="257" y="390"/>
                  </a:cubicBezTo>
                  <a:cubicBezTo>
                    <a:pt x="253" y="390"/>
                    <a:pt x="252" y="387"/>
                    <a:pt x="249" y="389"/>
                  </a:cubicBezTo>
                  <a:cubicBezTo>
                    <a:pt x="248" y="388"/>
                    <a:pt x="248" y="387"/>
                    <a:pt x="248" y="387"/>
                  </a:cubicBezTo>
                  <a:cubicBezTo>
                    <a:pt x="250" y="388"/>
                    <a:pt x="250" y="386"/>
                    <a:pt x="252" y="387"/>
                  </a:cubicBezTo>
                  <a:cubicBezTo>
                    <a:pt x="252" y="386"/>
                    <a:pt x="252" y="386"/>
                    <a:pt x="252" y="386"/>
                  </a:cubicBezTo>
                  <a:cubicBezTo>
                    <a:pt x="254" y="388"/>
                    <a:pt x="254" y="388"/>
                    <a:pt x="254" y="388"/>
                  </a:cubicBezTo>
                  <a:cubicBezTo>
                    <a:pt x="256" y="387"/>
                    <a:pt x="257" y="385"/>
                    <a:pt x="258" y="386"/>
                  </a:cubicBezTo>
                  <a:cubicBezTo>
                    <a:pt x="257" y="385"/>
                    <a:pt x="256" y="386"/>
                    <a:pt x="256" y="385"/>
                  </a:cubicBezTo>
                  <a:cubicBezTo>
                    <a:pt x="257" y="385"/>
                    <a:pt x="258" y="385"/>
                    <a:pt x="258" y="384"/>
                  </a:cubicBezTo>
                  <a:cubicBezTo>
                    <a:pt x="257" y="385"/>
                    <a:pt x="255" y="384"/>
                    <a:pt x="254" y="383"/>
                  </a:cubicBezTo>
                  <a:cubicBezTo>
                    <a:pt x="255" y="382"/>
                    <a:pt x="257" y="382"/>
                    <a:pt x="257" y="382"/>
                  </a:cubicBezTo>
                  <a:cubicBezTo>
                    <a:pt x="259" y="383"/>
                    <a:pt x="259" y="383"/>
                    <a:pt x="259" y="383"/>
                  </a:cubicBezTo>
                  <a:cubicBezTo>
                    <a:pt x="257" y="382"/>
                    <a:pt x="260" y="383"/>
                    <a:pt x="259" y="382"/>
                  </a:cubicBezTo>
                  <a:cubicBezTo>
                    <a:pt x="258" y="381"/>
                    <a:pt x="256" y="381"/>
                    <a:pt x="255" y="380"/>
                  </a:cubicBezTo>
                  <a:cubicBezTo>
                    <a:pt x="254" y="380"/>
                    <a:pt x="256" y="379"/>
                    <a:pt x="256" y="379"/>
                  </a:cubicBezTo>
                  <a:cubicBezTo>
                    <a:pt x="257" y="380"/>
                    <a:pt x="257" y="380"/>
                    <a:pt x="257" y="380"/>
                  </a:cubicBezTo>
                  <a:cubicBezTo>
                    <a:pt x="256" y="379"/>
                    <a:pt x="260" y="380"/>
                    <a:pt x="259" y="379"/>
                  </a:cubicBezTo>
                  <a:cubicBezTo>
                    <a:pt x="258" y="378"/>
                    <a:pt x="258" y="378"/>
                    <a:pt x="258" y="378"/>
                  </a:cubicBezTo>
                  <a:cubicBezTo>
                    <a:pt x="258" y="378"/>
                    <a:pt x="259" y="378"/>
                    <a:pt x="259" y="378"/>
                  </a:cubicBezTo>
                  <a:cubicBezTo>
                    <a:pt x="258" y="378"/>
                    <a:pt x="258" y="377"/>
                    <a:pt x="258" y="377"/>
                  </a:cubicBezTo>
                  <a:cubicBezTo>
                    <a:pt x="259" y="377"/>
                    <a:pt x="259" y="377"/>
                    <a:pt x="259" y="377"/>
                  </a:cubicBezTo>
                  <a:cubicBezTo>
                    <a:pt x="258" y="376"/>
                    <a:pt x="256" y="375"/>
                    <a:pt x="258" y="375"/>
                  </a:cubicBezTo>
                  <a:cubicBezTo>
                    <a:pt x="256" y="375"/>
                    <a:pt x="258" y="376"/>
                    <a:pt x="257" y="376"/>
                  </a:cubicBezTo>
                  <a:cubicBezTo>
                    <a:pt x="255" y="377"/>
                    <a:pt x="255" y="375"/>
                    <a:pt x="255" y="375"/>
                  </a:cubicBezTo>
                  <a:cubicBezTo>
                    <a:pt x="258" y="375"/>
                    <a:pt x="255" y="374"/>
                    <a:pt x="255" y="373"/>
                  </a:cubicBezTo>
                  <a:cubicBezTo>
                    <a:pt x="256" y="373"/>
                    <a:pt x="257" y="372"/>
                    <a:pt x="258" y="372"/>
                  </a:cubicBezTo>
                  <a:cubicBezTo>
                    <a:pt x="256" y="372"/>
                    <a:pt x="256" y="372"/>
                    <a:pt x="256" y="372"/>
                  </a:cubicBezTo>
                  <a:cubicBezTo>
                    <a:pt x="259" y="372"/>
                    <a:pt x="255" y="370"/>
                    <a:pt x="256" y="370"/>
                  </a:cubicBezTo>
                  <a:cubicBezTo>
                    <a:pt x="257" y="370"/>
                    <a:pt x="259" y="370"/>
                    <a:pt x="259" y="370"/>
                  </a:cubicBezTo>
                  <a:cubicBezTo>
                    <a:pt x="257" y="370"/>
                    <a:pt x="256" y="368"/>
                    <a:pt x="254" y="368"/>
                  </a:cubicBezTo>
                  <a:cubicBezTo>
                    <a:pt x="255" y="367"/>
                    <a:pt x="258" y="369"/>
                    <a:pt x="260" y="369"/>
                  </a:cubicBezTo>
                  <a:cubicBezTo>
                    <a:pt x="258" y="368"/>
                    <a:pt x="261" y="367"/>
                    <a:pt x="258" y="366"/>
                  </a:cubicBezTo>
                  <a:cubicBezTo>
                    <a:pt x="257" y="367"/>
                    <a:pt x="257" y="366"/>
                    <a:pt x="256" y="366"/>
                  </a:cubicBezTo>
                  <a:cubicBezTo>
                    <a:pt x="256" y="365"/>
                    <a:pt x="257" y="366"/>
                    <a:pt x="258" y="365"/>
                  </a:cubicBezTo>
                  <a:cubicBezTo>
                    <a:pt x="258" y="365"/>
                    <a:pt x="256" y="364"/>
                    <a:pt x="255" y="365"/>
                  </a:cubicBezTo>
                  <a:cubicBezTo>
                    <a:pt x="255" y="364"/>
                    <a:pt x="253" y="363"/>
                    <a:pt x="255" y="362"/>
                  </a:cubicBezTo>
                  <a:cubicBezTo>
                    <a:pt x="256" y="362"/>
                    <a:pt x="255" y="364"/>
                    <a:pt x="257" y="363"/>
                  </a:cubicBezTo>
                  <a:cubicBezTo>
                    <a:pt x="257" y="362"/>
                    <a:pt x="253" y="362"/>
                    <a:pt x="252" y="360"/>
                  </a:cubicBezTo>
                  <a:cubicBezTo>
                    <a:pt x="251" y="361"/>
                    <a:pt x="248" y="360"/>
                    <a:pt x="248" y="359"/>
                  </a:cubicBezTo>
                  <a:cubicBezTo>
                    <a:pt x="249" y="357"/>
                    <a:pt x="248" y="360"/>
                    <a:pt x="251" y="360"/>
                  </a:cubicBezTo>
                  <a:cubicBezTo>
                    <a:pt x="250" y="359"/>
                    <a:pt x="250" y="359"/>
                    <a:pt x="250" y="359"/>
                  </a:cubicBezTo>
                  <a:cubicBezTo>
                    <a:pt x="254" y="358"/>
                    <a:pt x="255" y="362"/>
                    <a:pt x="257" y="361"/>
                  </a:cubicBezTo>
                  <a:cubicBezTo>
                    <a:pt x="257" y="360"/>
                    <a:pt x="257" y="360"/>
                    <a:pt x="257" y="360"/>
                  </a:cubicBezTo>
                  <a:cubicBezTo>
                    <a:pt x="257" y="360"/>
                    <a:pt x="259" y="361"/>
                    <a:pt x="260" y="361"/>
                  </a:cubicBezTo>
                  <a:cubicBezTo>
                    <a:pt x="258" y="360"/>
                    <a:pt x="259" y="359"/>
                    <a:pt x="259" y="359"/>
                  </a:cubicBezTo>
                  <a:cubicBezTo>
                    <a:pt x="257" y="358"/>
                    <a:pt x="259" y="359"/>
                    <a:pt x="258" y="359"/>
                  </a:cubicBezTo>
                  <a:cubicBezTo>
                    <a:pt x="258" y="358"/>
                    <a:pt x="255" y="357"/>
                    <a:pt x="256" y="356"/>
                  </a:cubicBezTo>
                  <a:cubicBezTo>
                    <a:pt x="257" y="357"/>
                    <a:pt x="259" y="356"/>
                    <a:pt x="259" y="357"/>
                  </a:cubicBezTo>
                  <a:cubicBezTo>
                    <a:pt x="260" y="356"/>
                    <a:pt x="257" y="356"/>
                    <a:pt x="259" y="356"/>
                  </a:cubicBezTo>
                  <a:cubicBezTo>
                    <a:pt x="260" y="356"/>
                    <a:pt x="260" y="356"/>
                    <a:pt x="260" y="356"/>
                  </a:cubicBezTo>
                  <a:cubicBezTo>
                    <a:pt x="260" y="353"/>
                    <a:pt x="261" y="349"/>
                    <a:pt x="257" y="345"/>
                  </a:cubicBezTo>
                  <a:cubicBezTo>
                    <a:pt x="259" y="345"/>
                    <a:pt x="260" y="344"/>
                    <a:pt x="261" y="343"/>
                  </a:cubicBezTo>
                  <a:cubicBezTo>
                    <a:pt x="261" y="343"/>
                    <a:pt x="260" y="343"/>
                    <a:pt x="260" y="342"/>
                  </a:cubicBezTo>
                  <a:cubicBezTo>
                    <a:pt x="262" y="342"/>
                    <a:pt x="262" y="342"/>
                    <a:pt x="262" y="342"/>
                  </a:cubicBezTo>
                  <a:cubicBezTo>
                    <a:pt x="263" y="341"/>
                    <a:pt x="262" y="340"/>
                    <a:pt x="261" y="339"/>
                  </a:cubicBezTo>
                  <a:cubicBezTo>
                    <a:pt x="262" y="339"/>
                    <a:pt x="262" y="339"/>
                    <a:pt x="262" y="339"/>
                  </a:cubicBezTo>
                  <a:cubicBezTo>
                    <a:pt x="264" y="338"/>
                    <a:pt x="261" y="338"/>
                    <a:pt x="261" y="337"/>
                  </a:cubicBezTo>
                  <a:cubicBezTo>
                    <a:pt x="263" y="337"/>
                    <a:pt x="263" y="337"/>
                    <a:pt x="263" y="337"/>
                  </a:cubicBezTo>
                  <a:cubicBezTo>
                    <a:pt x="261" y="337"/>
                    <a:pt x="261" y="337"/>
                    <a:pt x="261" y="337"/>
                  </a:cubicBezTo>
                  <a:cubicBezTo>
                    <a:pt x="261" y="336"/>
                    <a:pt x="262" y="335"/>
                    <a:pt x="264" y="336"/>
                  </a:cubicBezTo>
                  <a:cubicBezTo>
                    <a:pt x="263" y="335"/>
                    <a:pt x="263" y="335"/>
                    <a:pt x="262" y="335"/>
                  </a:cubicBezTo>
                  <a:cubicBezTo>
                    <a:pt x="264" y="335"/>
                    <a:pt x="264" y="332"/>
                    <a:pt x="264" y="331"/>
                  </a:cubicBezTo>
                  <a:cubicBezTo>
                    <a:pt x="263" y="331"/>
                    <a:pt x="263" y="331"/>
                    <a:pt x="261" y="330"/>
                  </a:cubicBezTo>
                  <a:cubicBezTo>
                    <a:pt x="259" y="329"/>
                    <a:pt x="262" y="330"/>
                    <a:pt x="261" y="329"/>
                  </a:cubicBezTo>
                  <a:cubicBezTo>
                    <a:pt x="262" y="329"/>
                    <a:pt x="263" y="329"/>
                    <a:pt x="263" y="330"/>
                  </a:cubicBezTo>
                  <a:cubicBezTo>
                    <a:pt x="266" y="329"/>
                    <a:pt x="266" y="326"/>
                    <a:pt x="268" y="325"/>
                  </a:cubicBezTo>
                  <a:cubicBezTo>
                    <a:pt x="267" y="324"/>
                    <a:pt x="267" y="324"/>
                    <a:pt x="267" y="324"/>
                  </a:cubicBezTo>
                  <a:cubicBezTo>
                    <a:pt x="270" y="323"/>
                    <a:pt x="268" y="321"/>
                    <a:pt x="270" y="320"/>
                  </a:cubicBezTo>
                  <a:cubicBezTo>
                    <a:pt x="269" y="320"/>
                    <a:pt x="267" y="318"/>
                    <a:pt x="268" y="317"/>
                  </a:cubicBezTo>
                  <a:cubicBezTo>
                    <a:pt x="266" y="315"/>
                    <a:pt x="270" y="318"/>
                    <a:pt x="271" y="318"/>
                  </a:cubicBezTo>
                  <a:cubicBezTo>
                    <a:pt x="271" y="317"/>
                    <a:pt x="271" y="316"/>
                    <a:pt x="271" y="316"/>
                  </a:cubicBezTo>
                  <a:cubicBezTo>
                    <a:pt x="272" y="316"/>
                    <a:pt x="272" y="316"/>
                    <a:pt x="272" y="316"/>
                  </a:cubicBezTo>
                  <a:cubicBezTo>
                    <a:pt x="271" y="315"/>
                    <a:pt x="271" y="314"/>
                    <a:pt x="272" y="314"/>
                  </a:cubicBezTo>
                  <a:cubicBezTo>
                    <a:pt x="272" y="314"/>
                    <a:pt x="272" y="314"/>
                    <a:pt x="272" y="314"/>
                  </a:cubicBezTo>
                  <a:cubicBezTo>
                    <a:pt x="273" y="314"/>
                    <a:pt x="274" y="314"/>
                    <a:pt x="274" y="313"/>
                  </a:cubicBezTo>
                  <a:cubicBezTo>
                    <a:pt x="274" y="311"/>
                    <a:pt x="275" y="312"/>
                    <a:pt x="274" y="310"/>
                  </a:cubicBezTo>
                  <a:cubicBezTo>
                    <a:pt x="275" y="311"/>
                    <a:pt x="275" y="311"/>
                    <a:pt x="275" y="311"/>
                  </a:cubicBezTo>
                  <a:cubicBezTo>
                    <a:pt x="273" y="310"/>
                    <a:pt x="273" y="310"/>
                    <a:pt x="273" y="310"/>
                  </a:cubicBezTo>
                  <a:cubicBezTo>
                    <a:pt x="275" y="309"/>
                    <a:pt x="275" y="309"/>
                    <a:pt x="275" y="309"/>
                  </a:cubicBezTo>
                  <a:cubicBezTo>
                    <a:pt x="276" y="311"/>
                    <a:pt x="276" y="311"/>
                    <a:pt x="276" y="311"/>
                  </a:cubicBezTo>
                  <a:cubicBezTo>
                    <a:pt x="277" y="311"/>
                    <a:pt x="275" y="310"/>
                    <a:pt x="275" y="309"/>
                  </a:cubicBezTo>
                  <a:cubicBezTo>
                    <a:pt x="274" y="308"/>
                    <a:pt x="275" y="309"/>
                    <a:pt x="276" y="309"/>
                  </a:cubicBezTo>
                  <a:cubicBezTo>
                    <a:pt x="277" y="310"/>
                    <a:pt x="276" y="309"/>
                    <a:pt x="276" y="309"/>
                  </a:cubicBezTo>
                  <a:cubicBezTo>
                    <a:pt x="276" y="310"/>
                    <a:pt x="276" y="309"/>
                    <a:pt x="277" y="310"/>
                  </a:cubicBezTo>
                  <a:cubicBezTo>
                    <a:pt x="277" y="310"/>
                    <a:pt x="276" y="308"/>
                    <a:pt x="276" y="308"/>
                  </a:cubicBezTo>
                  <a:cubicBezTo>
                    <a:pt x="277" y="308"/>
                    <a:pt x="277" y="307"/>
                    <a:pt x="278" y="308"/>
                  </a:cubicBezTo>
                  <a:cubicBezTo>
                    <a:pt x="278" y="307"/>
                    <a:pt x="279" y="307"/>
                    <a:pt x="278" y="306"/>
                  </a:cubicBezTo>
                  <a:cubicBezTo>
                    <a:pt x="278" y="306"/>
                    <a:pt x="277" y="307"/>
                    <a:pt x="276" y="306"/>
                  </a:cubicBezTo>
                  <a:cubicBezTo>
                    <a:pt x="276" y="305"/>
                    <a:pt x="277" y="305"/>
                    <a:pt x="277" y="305"/>
                  </a:cubicBezTo>
                  <a:cubicBezTo>
                    <a:pt x="277" y="306"/>
                    <a:pt x="277" y="306"/>
                    <a:pt x="277" y="306"/>
                  </a:cubicBezTo>
                  <a:cubicBezTo>
                    <a:pt x="277" y="305"/>
                    <a:pt x="278" y="305"/>
                    <a:pt x="277" y="304"/>
                  </a:cubicBezTo>
                  <a:cubicBezTo>
                    <a:pt x="279" y="305"/>
                    <a:pt x="279" y="305"/>
                    <a:pt x="279" y="305"/>
                  </a:cubicBezTo>
                  <a:cubicBezTo>
                    <a:pt x="278" y="304"/>
                    <a:pt x="279" y="303"/>
                    <a:pt x="279" y="303"/>
                  </a:cubicBezTo>
                  <a:cubicBezTo>
                    <a:pt x="280" y="304"/>
                    <a:pt x="281" y="306"/>
                    <a:pt x="282" y="306"/>
                  </a:cubicBezTo>
                  <a:cubicBezTo>
                    <a:pt x="282" y="304"/>
                    <a:pt x="282" y="304"/>
                    <a:pt x="282" y="304"/>
                  </a:cubicBezTo>
                  <a:cubicBezTo>
                    <a:pt x="282" y="303"/>
                    <a:pt x="283" y="304"/>
                    <a:pt x="283" y="304"/>
                  </a:cubicBezTo>
                  <a:cubicBezTo>
                    <a:pt x="285" y="304"/>
                    <a:pt x="282" y="299"/>
                    <a:pt x="284" y="300"/>
                  </a:cubicBezTo>
                  <a:cubicBezTo>
                    <a:pt x="285" y="302"/>
                    <a:pt x="285" y="302"/>
                    <a:pt x="286" y="302"/>
                  </a:cubicBezTo>
                  <a:cubicBezTo>
                    <a:pt x="286" y="301"/>
                    <a:pt x="286" y="301"/>
                    <a:pt x="286" y="301"/>
                  </a:cubicBezTo>
                  <a:cubicBezTo>
                    <a:pt x="285" y="300"/>
                    <a:pt x="286" y="302"/>
                    <a:pt x="285" y="301"/>
                  </a:cubicBezTo>
                  <a:cubicBezTo>
                    <a:pt x="285" y="300"/>
                    <a:pt x="285" y="300"/>
                    <a:pt x="285" y="300"/>
                  </a:cubicBezTo>
                  <a:cubicBezTo>
                    <a:pt x="288" y="303"/>
                    <a:pt x="290" y="299"/>
                    <a:pt x="293" y="300"/>
                  </a:cubicBezTo>
                  <a:cubicBezTo>
                    <a:pt x="292" y="298"/>
                    <a:pt x="294" y="299"/>
                    <a:pt x="294" y="298"/>
                  </a:cubicBezTo>
                  <a:cubicBezTo>
                    <a:pt x="294" y="300"/>
                    <a:pt x="295" y="297"/>
                    <a:pt x="296" y="298"/>
                  </a:cubicBezTo>
                  <a:cubicBezTo>
                    <a:pt x="295" y="296"/>
                    <a:pt x="295" y="296"/>
                    <a:pt x="295" y="296"/>
                  </a:cubicBezTo>
                  <a:cubicBezTo>
                    <a:pt x="296" y="297"/>
                    <a:pt x="295" y="291"/>
                    <a:pt x="297" y="294"/>
                  </a:cubicBezTo>
                  <a:cubicBezTo>
                    <a:pt x="298" y="295"/>
                    <a:pt x="298" y="296"/>
                    <a:pt x="297" y="296"/>
                  </a:cubicBezTo>
                  <a:cubicBezTo>
                    <a:pt x="299" y="299"/>
                    <a:pt x="300" y="293"/>
                    <a:pt x="301" y="296"/>
                  </a:cubicBezTo>
                  <a:cubicBezTo>
                    <a:pt x="301" y="295"/>
                    <a:pt x="300" y="294"/>
                    <a:pt x="301" y="292"/>
                  </a:cubicBezTo>
                  <a:cubicBezTo>
                    <a:pt x="302" y="293"/>
                    <a:pt x="304" y="294"/>
                    <a:pt x="304" y="294"/>
                  </a:cubicBezTo>
                  <a:cubicBezTo>
                    <a:pt x="304" y="294"/>
                    <a:pt x="304" y="293"/>
                    <a:pt x="305" y="294"/>
                  </a:cubicBezTo>
                  <a:cubicBezTo>
                    <a:pt x="305" y="294"/>
                    <a:pt x="305" y="294"/>
                    <a:pt x="305" y="295"/>
                  </a:cubicBezTo>
                  <a:cubicBezTo>
                    <a:pt x="306" y="295"/>
                    <a:pt x="307" y="294"/>
                    <a:pt x="308" y="293"/>
                  </a:cubicBezTo>
                  <a:cubicBezTo>
                    <a:pt x="309" y="294"/>
                    <a:pt x="310" y="293"/>
                    <a:pt x="312" y="293"/>
                  </a:cubicBezTo>
                  <a:cubicBezTo>
                    <a:pt x="312" y="291"/>
                    <a:pt x="315" y="293"/>
                    <a:pt x="314" y="290"/>
                  </a:cubicBezTo>
                  <a:cubicBezTo>
                    <a:pt x="314" y="291"/>
                    <a:pt x="314" y="291"/>
                    <a:pt x="314" y="291"/>
                  </a:cubicBezTo>
                  <a:cubicBezTo>
                    <a:pt x="314" y="290"/>
                    <a:pt x="314" y="288"/>
                    <a:pt x="315" y="288"/>
                  </a:cubicBezTo>
                  <a:cubicBezTo>
                    <a:pt x="315" y="290"/>
                    <a:pt x="315" y="290"/>
                    <a:pt x="315" y="290"/>
                  </a:cubicBezTo>
                  <a:cubicBezTo>
                    <a:pt x="316" y="292"/>
                    <a:pt x="317" y="290"/>
                    <a:pt x="318" y="291"/>
                  </a:cubicBezTo>
                  <a:cubicBezTo>
                    <a:pt x="316" y="289"/>
                    <a:pt x="318" y="291"/>
                    <a:pt x="318" y="289"/>
                  </a:cubicBezTo>
                  <a:cubicBezTo>
                    <a:pt x="318" y="288"/>
                    <a:pt x="318" y="288"/>
                    <a:pt x="318" y="288"/>
                  </a:cubicBezTo>
                  <a:cubicBezTo>
                    <a:pt x="319" y="287"/>
                    <a:pt x="318" y="287"/>
                    <a:pt x="319" y="286"/>
                  </a:cubicBezTo>
                  <a:cubicBezTo>
                    <a:pt x="320" y="286"/>
                    <a:pt x="321" y="288"/>
                    <a:pt x="320" y="288"/>
                  </a:cubicBezTo>
                  <a:cubicBezTo>
                    <a:pt x="321" y="289"/>
                    <a:pt x="322" y="288"/>
                    <a:pt x="322" y="287"/>
                  </a:cubicBezTo>
                  <a:cubicBezTo>
                    <a:pt x="322" y="287"/>
                    <a:pt x="322" y="287"/>
                    <a:pt x="322" y="287"/>
                  </a:cubicBezTo>
                  <a:cubicBezTo>
                    <a:pt x="322" y="287"/>
                    <a:pt x="322" y="287"/>
                    <a:pt x="322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3" y="287"/>
                    <a:pt x="323" y="287"/>
                    <a:pt x="322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4" y="287"/>
                    <a:pt x="324" y="287"/>
                    <a:pt x="324" y="287"/>
                  </a:cubicBezTo>
                  <a:cubicBezTo>
                    <a:pt x="325" y="289"/>
                    <a:pt x="325" y="289"/>
                    <a:pt x="325" y="289"/>
                  </a:cubicBezTo>
                  <a:cubicBezTo>
                    <a:pt x="325" y="289"/>
                    <a:pt x="326" y="286"/>
                    <a:pt x="326" y="286"/>
                  </a:cubicBezTo>
                  <a:cubicBezTo>
                    <a:pt x="328" y="286"/>
                    <a:pt x="331" y="283"/>
                    <a:pt x="332" y="281"/>
                  </a:cubicBezTo>
                  <a:cubicBezTo>
                    <a:pt x="332" y="282"/>
                    <a:pt x="332" y="282"/>
                    <a:pt x="332" y="282"/>
                  </a:cubicBezTo>
                  <a:cubicBezTo>
                    <a:pt x="332" y="281"/>
                    <a:pt x="332" y="279"/>
                    <a:pt x="333" y="280"/>
                  </a:cubicBezTo>
                  <a:cubicBezTo>
                    <a:pt x="333" y="279"/>
                    <a:pt x="334" y="280"/>
                    <a:pt x="335" y="280"/>
                  </a:cubicBezTo>
                  <a:cubicBezTo>
                    <a:pt x="335" y="280"/>
                    <a:pt x="334" y="279"/>
                    <a:pt x="334" y="279"/>
                  </a:cubicBezTo>
                  <a:cubicBezTo>
                    <a:pt x="337" y="279"/>
                    <a:pt x="337" y="275"/>
                    <a:pt x="339" y="274"/>
                  </a:cubicBezTo>
                  <a:cubicBezTo>
                    <a:pt x="339" y="274"/>
                    <a:pt x="340" y="275"/>
                    <a:pt x="340" y="276"/>
                  </a:cubicBezTo>
                  <a:cubicBezTo>
                    <a:pt x="341" y="274"/>
                    <a:pt x="341" y="272"/>
                    <a:pt x="341" y="270"/>
                  </a:cubicBezTo>
                  <a:cubicBezTo>
                    <a:pt x="341" y="270"/>
                    <a:pt x="342" y="270"/>
                    <a:pt x="342" y="271"/>
                  </a:cubicBezTo>
                  <a:cubicBezTo>
                    <a:pt x="342" y="270"/>
                    <a:pt x="343" y="269"/>
                    <a:pt x="342" y="267"/>
                  </a:cubicBezTo>
                  <a:cubicBezTo>
                    <a:pt x="341" y="268"/>
                    <a:pt x="343" y="268"/>
                    <a:pt x="342" y="268"/>
                  </a:cubicBezTo>
                  <a:cubicBezTo>
                    <a:pt x="341" y="268"/>
                    <a:pt x="340" y="266"/>
                    <a:pt x="341" y="266"/>
                  </a:cubicBezTo>
                  <a:cubicBezTo>
                    <a:pt x="341" y="266"/>
                    <a:pt x="341" y="266"/>
                    <a:pt x="341" y="266"/>
                  </a:cubicBezTo>
                  <a:cubicBezTo>
                    <a:pt x="342" y="265"/>
                    <a:pt x="341" y="265"/>
                    <a:pt x="342" y="263"/>
                  </a:cubicBezTo>
                  <a:cubicBezTo>
                    <a:pt x="343" y="263"/>
                    <a:pt x="342" y="264"/>
                    <a:pt x="343" y="264"/>
                  </a:cubicBezTo>
                  <a:cubicBezTo>
                    <a:pt x="345" y="265"/>
                    <a:pt x="345" y="262"/>
                    <a:pt x="346" y="262"/>
                  </a:cubicBezTo>
                  <a:cubicBezTo>
                    <a:pt x="344" y="261"/>
                    <a:pt x="344" y="261"/>
                    <a:pt x="344" y="261"/>
                  </a:cubicBezTo>
                  <a:cubicBezTo>
                    <a:pt x="344" y="260"/>
                    <a:pt x="346" y="261"/>
                    <a:pt x="346" y="260"/>
                  </a:cubicBezTo>
                  <a:cubicBezTo>
                    <a:pt x="342" y="256"/>
                    <a:pt x="342" y="256"/>
                    <a:pt x="342" y="256"/>
                  </a:cubicBezTo>
                  <a:cubicBezTo>
                    <a:pt x="342" y="257"/>
                    <a:pt x="344" y="256"/>
                    <a:pt x="345" y="257"/>
                  </a:cubicBezTo>
                  <a:cubicBezTo>
                    <a:pt x="346" y="255"/>
                    <a:pt x="342" y="254"/>
                    <a:pt x="341" y="253"/>
                  </a:cubicBezTo>
                  <a:cubicBezTo>
                    <a:pt x="342" y="252"/>
                    <a:pt x="341" y="250"/>
                    <a:pt x="341" y="250"/>
                  </a:cubicBezTo>
                  <a:cubicBezTo>
                    <a:pt x="342" y="250"/>
                    <a:pt x="341" y="250"/>
                    <a:pt x="342" y="250"/>
                  </a:cubicBezTo>
                  <a:cubicBezTo>
                    <a:pt x="343" y="250"/>
                    <a:pt x="343" y="250"/>
                    <a:pt x="343" y="250"/>
                  </a:cubicBezTo>
                  <a:cubicBezTo>
                    <a:pt x="343" y="251"/>
                    <a:pt x="346" y="250"/>
                    <a:pt x="347" y="251"/>
                  </a:cubicBezTo>
                  <a:cubicBezTo>
                    <a:pt x="346" y="249"/>
                    <a:pt x="347" y="247"/>
                    <a:pt x="347" y="246"/>
                  </a:cubicBezTo>
                  <a:cubicBezTo>
                    <a:pt x="345" y="247"/>
                    <a:pt x="346" y="244"/>
                    <a:pt x="343" y="244"/>
                  </a:cubicBezTo>
                  <a:cubicBezTo>
                    <a:pt x="343" y="242"/>
                    <a:pt x="346" y="243"/>
                    <a:pt x="346" y="242"/>
                  </a:cubicBezTo>
                  <a:cubicBezTo>
                    <a:pt x="345" y="240"/>
                    <a:pt x="346" y="239"/>
                    <a:pt x="345" y="237"/>
                  </a:cubicBezTo>
                  <a:cubicBezTo>
                    <a:pt x="346" y="237"/>
                    <a:pt x="346" y="237"/>
                    <a:pt x="346" y="237"/>
                  </a:cubicBezTo>
                  <a:cubicBezTo>
                    <a:pt x="345" y="236"/>
                    <a:pt x="346" y="233"/>
                    <a:pt x="344" y="232"/>
                  </a:cubicBezTo>
                  <a:cubicBezTo>
                    <a:pt x="345" y="232"/>
                    <a:pt x="345" y="232"/>
                    <a:pt x="345" y="232"/>
                  </a:cubicBezTo>
                  <a:cubicBezTo>
                    <a:pt x="346" y="231"/>
                    <a:pt x="342" y="232"/>
                    <a:pt x="343" y="230"/>
                  </a:cubicBezTo>
                  <a:cubicBezTo>
                    <a:pt x="345" y="231"/>
                    <a:pt x="345" y="231"/>
                    <a:pt x="345" y="231"/>
                  </a:cubicBezTo>
                  <a:cubicBezTo>
                    <a:pt x="343" y="230"/>
                    <a:pt x="346" y="229"/>
                    <a:pt x="344" y="227"/>
                  </a:cubicBezTo>
                  <a:cubicBezTo>
                    <a:pt x="344" y="227"/>
                    <a:pt x="345" y="227"/>
                    <a:pt x="345" y="228"/>
                  </a:cubicBezTo>
                  <a:cubicBezTo>
                    <a:pt x="344" y="226"/>
                    <a:pt x="345" y="225"/>
                    <a:pt x="343" y="224"/>
                  </a:cubicBezTo>
                  <a:cubicBezTo>
                    <a:pt x="344" y="224"/>
                    <a:pt x="345" y="224"/>
                    <a:pt x="345" y="225"/>
                  </a:cubicBezTo>
                  <a:cubicBezTo>
                    <a:pt x="346" y="224"/>
                    <a:pt x="343" y="223"/>
                    <a:pt x="344" y="222"/>
                  </a:cubicBezTo>
                  <a:cubicBezTo>
                    <a:pt x="344" y="222"/>
                    <a:pt x="345" y="222"/>
                    <a:pt x="346" y="222"/>
                  </a:cubicBezTo>
                  <a:cubicBezTo>
                    <a:pt x="344" y="221"/>
                    <a:pt x="345" y="219"/>
                    <a:pt x="344" y="219"/>
                  </a:cubicBezTo>
                  <a:cubicBezTo>
                    <a:pt x="345" y="219"/>
                    <a:pt x="346" y="218"/>
                    <a:pt x="347" y="218"/>
                  </a:cubicBezTo>
                  <a:cubicBezTo>
                    <a:pt x="348" y="213"/>
                    <a:pt x="351" y="208"/>
                    <a:pt x="353" y="202"/>
                  </a:cubicBezTo>
                  <a:cubicBezTo>
                    <a:pt x="355" y="203"/>
                    <a:pt x="353" y="204"/>
                    <a:pt x="355" y="204"/>
                  </a:cubicBezTo>
                  <a:cubicBezTo>
                    <a:pt x="353" y="203"/>
                    <a:pt x="355" y="203"/>
                    <a:pt x="355" y="202"/>
                  </a:cubicBezTo>
                  <a:cubicBezTo>
                    <a:pt x="356" y="202"/>
                    <a:pt x="356" y="202"/>
                    <a:pt x="356" y="202"/>
                  </a:cubicBezTo>
                  <a:cubicBezTo>
                    <a:pt x="356" y="201"/>
                    <a:pt x="357" y="202"/>
                    <a:pt x="357" y="201"/>
                  </a:cubicBezTo>
                  <a:cubicBezTo>
                    <a:pt x="357" y="200"/>
                    <a:pt x="357" y="200"/>
                    <a:pt x="357" y="200"/>
                  </a:cubicBezTo>
                  <a:cubicBezTo>
                    <a:pt x="356" y="199"/>
                    <a:pt x="360" y="201"/>
                    <a:pt x="358" y="199"/>
                  </a:cubicBezTo>
                  <a:cubicBezTo>
                    <a:pt x="360" y="200"/>
                    <a:pt x="360" y="200"/>
                    <a:pt x="360" y="200"/>
                  </a:cubicBezTo>
                  <a:cubicBezTo>
                    <a:pt x="359" y="197"/>
                    <a:pt x="361" y="199"/>
                    <a:pt x="361" y="197"/>
                  </a:cubicBezTo>
                  <a:cubicBezTo>
                    <a:pt x="361" y="197"/>
                    <a:pt x="361" y="197"/>
                    <a:pt x="361" y="197"/>
                  </a:cubicBezTo>
                  <a:cubicBezTo>
                    <a:pt x="363" y="198"/>
                    <a:pt x="362" y="194"/>
                    <a:pt x="363" y="195"/>
                  </a:cubicBezTo>
                  <a:cubicBezTo>
                    <a:pt x="364" y="194"/>
                    <a:pt x="365" y="193"/>
                    <a:pt x="364" y="191"/>
                  </a:cubicBezTo>
                  <a:cubicBezTo>
                    <a:pt x="365" y="193"/>
                    <a:pt x="365" y="193"/>
                    <a:pt x="365" y="193"/>
                  </a:cubicBezTo>
                  <a:cubicBezTo>
                    <a:pt x="366" y="192"/>
                    <a:pt x="368" y="191"/>
                    <a:pt x="369" y="190"/>
                  </a:cubicBezTo>
                  <a:cubicBezTo>
                    <a:pt x="374" y="190"/>
                    <a:pt x="379" y="190"/>
                    <a:pt x="383" y="191"/>
                  </a:cubicBezTo>
                  <a:cubicBezTo>
                    <a:pt x="386" y="192"/>
                    <a:pt x="388" y="193"/>
                    <a:pt x="390" y="194"/>
                  </a:cubicBezTo>
                  <a:cubicBezTo>
                    <a:pt x="389" y="196"/>
                    <a:pt x="388" y="198"/>
                    <a:pt x="388" y="200"/>
                  </a:cubicBezTo>
                  <a:cubicBezTo>
                    <a:pt x="387" y="201"/>
                    <a:pt x="386" y="199"/>
                    <a:pt x="386" y="199"/>
                  </a:cubicBezTo>
                  <a:cubicBezTo>
                    <a:pt x="384" y="205"/>
                    <a:pt x="377" y="203"/>
                    <a:pt x="373" y="209"/>
                  </a:cubicBezTo>
                  <a:cubicBezTo>
                    <a:pt x="369" y="210"/>
                    <a:pt x="365" y="215"/>
                    <a:pt x="365" y="215"/>
                  </a:cubicBezTo>
                  <a:cubicBezTo>
                    <a:pt x="382" y="216"/>
                    <a:pt x="389" y="211"/>
                    <a:pt x="399" y="205"/>
                  </a:cubicBezTo>
                  <a:cubicBezTo>
                    <a:pt x="401" y="203"/>
                    <a:pt x="402" y="201"/>
                    <a:pt x="403" y="198"/>
                  </a:cubicBezTo>
                  <a:cubicBezTo>
                    <a:pt x="405" y="199"/>
                    <a:pt x="406" y="199"/>
                    <a:pt x="406" y="198"/>
                  </a:cubicBezTo>
                  <a:cubicBezTo>
                    <a:pt x="405" y="197"/>
                    <a:pt x="404" y="197"/>
                    <a:pt x="404" y="196"/>
                  </a:cubicBezTo>
                  <a:cubicBezTo>
                    <a:pt x="404" y="194"/>
                    <a:pt x="405" y="191"/>
                    <a:pt x="406" y="188"/>
                  </a:cubicBezTo>
                  <a:cubicBezTo>
                    <a:pt x="398" y="164"/>
                    <a:pt x="382" y="170"/>
                    <a:pt x="375" y="170"/>
                  </a:cubicBezTo>
                  <a:cubicBezTo>
                    <a:pt x="367" y="172"/>
                    <a:pt x="361" y="175"/>
                    <a:pt x="356" y="179"/>
                  </a:cubicBezTo>
                  <a:cubicBezTo>
                    <a:pt x="356" y="179"/>
                    <a:pt x="356" y="179"/>
                    <a:pt x="357" y="180"/>
                  </a:cubicBezTo>
                  <a:cubicBezTo>
                    <a:pt x="354" y="179"/>
                    <a:pt x="351" y="179"/>
                    <a:pt x="349" y="179"/>
                  </a:cubicBezTo>
                  <a:cubicBezTo>
                    <a:pt x="332" y="177"/>
                    <a:pt x="315" y="175"/>
                    <a:pt x="313" y="163"/>
                  </a:cubicBezTo>
                  <a:cubicBezTo>
                    <a:pt x="308" y="154"/>
                    <a:pt x="303" y="139"/>
                    <a:pt x="301" y="128"/>
                  </a:cubicBezTo>
                  <a:cubicBezTo>
                    <a:pt x="300" y="124"/>
                    <a:pt x="300" y="121"/>
                    <a:pt x="299" y="117"/>
                  </a:cubicBezTo>
                  <a:cubicBezTo>
                    <a:pt x="323" y="112"/>
                    <a:pt x="296" y="118"/>
                    <a:pt x="307" y="115"/>
                  </a:cubicBezTo>
                  <a:cubicBezTo>
                    <a:pt x="307" y="115"/>
                    <a:pt x="307" y="115"/>
                    <a:pt x="307" y="115"/>
                  </a:cubicBezTo>
                  <a:cubicBezTo>
                    <a:pt x="307" y="114"/>
                    <a:pt x="307" y="114"/>
                    <a:pt x="307" y="114"/>
                  </a:cubicBezTo>
                  <a:cubicBezTo>
                    <a:pt x="306" y="113"/>
                    <a:pt x="306" y="113"/>
                    <a:pt x="306" y="113"/>
                  </a:cubicBezTo>
                  <a:cubicBezTo>
                    <a:pt x="306" y="110"/>
                    <a:pt x="306" y="110"/>
                    <a:pt x="306" y="110"/>
                  </a:cubicBezTo>
                  <a:cubicBezTo>
                    <a:pt x="303" y="103"/>
                    <a:pt x="304" y="96"/>
                    <a:pt x="292" y="85"/>
                  </a:cubicBezTo>
                  <a:cubicBezTo>
                    <a:pt x="277" y="75"/>
                    <a:pt x="266" y="83"/>
                    <a:pt x="261" y="92"/>
                  </a:cubicBezTo>
                  <a:cubicBezTo>
                    <a:pt x="260" y="93"/>
                    <a:pt x="259" y="94"/>
                    <a:pt x="258" y="95"/>
                  </a:cubicBezTo>
                  <a:cubicBezTo>
                    <a:pt x="257" y="95"/>
                    <a:pt x="257" y="95"/>
                    <a:pt x="257" y="95"/>
                  </a:cubicBezTo>
                  <a:cubicBezTo>
                    <a:pt x="255" y="97"/>
                    <a:pt x="253" y="98"/>
                    <a:pt x="251" y="102"/>
                  </a:cubicBezTo>
                  <a:cubicBezTo>
                    <a:pt x="251" y="102"/>
                    <a:pt x="251" y="102"/>
                    <a:pt x="251" y="102"/>
                  </a:cubicBezTo>
                  <a:cubicBezTo>
                    <a:pt x="251" y="106"/>
                    <a:pt x="245" y="110"/>
                    <a:pt x="247" y="113"/>
                  </a:cubicBezTo>
                  <a:cubicBezTo>
                    <a:pt x="245" y="115"/>
                    <a:pt x="245" y="115"/>
                    <a:pt x="245" y="115"/>
                  </a:cubicBezTo>
                  <a:cubicBezTo>
                    <a:pt x="246" y="120"/>
                    <a:pt x="243" y="122"/>
                    <a:pt x="245" y="127"/>
                  </a:cubicBezTo>
                  <a:cubicBezTo>
                    <a:pt x="244" y="126"/>
                    <a:pt x="244" y="126"/>
                    <a:pt x="244" y="126"/>
                  </a:cubicBezTo>
                  <a:cubicBezTo>
                    <a:pt x="243" y="133"/>
                    <a:pt x="248" y="140"/>
                    <a:pt x="246" y="142"/>
                  </a:cubicBezTo>
                  <a:cubicBezTo>
                    <a:pt x="246" y="144"/>
                    <a:pt x="246" y="145"/>
                    <a:pt x="247" y="147"/>
                  </a:cubicBezTo>
                  <a:cubicBezTo>
                    <a:pt x="241" y="158"/>
                    <a:pt x="234" y="167"/>
                    <a:pt x="228" y="171"/>
                  </a:cubicBezTo>
                  <a:cubicBezTo>
                    <a:pt x="228" y="169"/>
                    <a:pt x="226" y="166"/>
                    <a:pt x="223" y="162"/>
                  </a:cubicBezTo>
                  <a:cubicBezTo>
                    <a:pt x="223" y="162"/>
                    <a:pt x="223" y="162"/>
                    <a:pt x="224" y="162"/>
                  </a:cubicBezTo>
                  <a:cubicBezTo>
                    <a:pt x="224" y="162"/>
                    <a:pt x="223" y="161"/>
                    <a:pt x="223" y="161"/>
                  </a:cubicBezTo>
                  <a:cubicBezTo>
                    <a:pt x="223" y="161"/>
                    <a:pt x="223" y="161"/>
                    <a:pt x="223" y="160"/>
                  </a:cubicBezTo>
                  <a:cubicBezTo>
                    <a:pt x="228" y="153"/>
                    <a:pt x="228" y="143"/>
                    <a:pt x="231" y="134"/>
                  </a:cubicBezTo>
                  <a:cubicBezTo>
                    <a:pt x="231" y="134"/>
                    <a:pt x="232" y="136"/>
                    <a:pt x="232" y="137"/>
                  </a:cubicBezTo>
                  <a:cubicBezTo>
                    <a:pt x="233" y="129"/>
                    <a:pt x="233" y="121"/>
                    <a:pt x="230" y="115"/>
                  </a:cubicBezTo>
                  <a:cubicBezTo>
                    <a:pt x="231" y="115"/>
                    <a:pt x="231" y="115"/>
                    <a:pt x="232" y="117"/>
                  </a:cubicBezTo>
                  <a:cubicBezTo>
                    <a:pt x="231" y="111"/>
                    <a:pt x="229" y="105"/>
                    <a:pt x="227" y="103"/>
                  </a:cubicBezTo>
                  <a:cubicBezTo>
                    <a:pt x="227" y="107"/>
                    <a:pt x="228" y="103"/>
                    <a:pt x="228" y="106"/>
                  </a:cubicBezTo>
                  <a:cubicBezTo>
                    <a:pt x="228" y="110"/>
                    <a:pt x="225" y="104"/>
                    <a:pt x="223" y="100"/>
                  </a:cubicBezTo>
                  <a:cubicBezTo>
                    <a:pt x="223" y="100"/>
                    <a:pt x="223" y="100"/>
                    <a:pt x="223" y="100"/>
                  </a:cubicBezTo>
                  <a:cubicBezTo>
                    <a:pt x="220" y="96"/>
                    <a:pt x="218" y="95"/>
                    <a:pt x="213" y="96"/>
                  </a:cubicBezTo>
                  <a:cubicBezTo>
                    <a:pt x="209" y="95"/>
                    <a:pt x="216" y="95"/>
                    <a:pt x="214" y="94"/>
                  </a:cubicBezTo>
                  <a:cubicBezTo>
                    <a:pt x="211" y="90"/>
                    <a:pt x="201" y="99"/>
                    <a:pt x="201" y="100"/>
                  </a:cubicBezTo>
                  <a:cubicBezTo>
                    <a:pt x="200" y="102"/>
                    <a:pt x="199" y="104"/>
                    <a:pt x="200" y="104"/>
                  </a:cubicBezTo>
                  <a:cubicBezTo>
                    <a:pt x="198" y="108"/>
                    <a:pt x="198" y="105"/>
                    <a:pt x="197" y="108"/>
                  </a:cubicBezTo>
                  <a:cubicBezTo>
                    <a:pt x="196" y="112"/>
                    <a:pt x="197" y="116"/>
                    <a:pt x="199" y="120"/>
                  </a:cubicBezTo>
                  <a:cubicBezTo>
                    <a:pt x="198" y="119"/>
                    <a:pt x="196" y="123"/>
                    <a:pt x="195" y="120"/>
                  </a:cubicBezTo>
                  <a:cubicBezTo>
                    <a:pt x="196" y="129"/>
                    <a:pt x="200" y="133"/>
                    <a:pt x="202" y="137"/>
                  </a:cubicBezTo>
                  <a:cubicBezTo>
                    <a:pt x="202" y="140"/>
                    <a:pt x="205" y="147"/>
                    <a:pt x="207" y="149"/>
                  </a:cubicBezTo>
                  <a:cubicBezTo>
                    <a:pt x="206" y="151"/>
                    <a:pt x="206" y="147"/>
                    <a:pt x="205" y="147"/>
                  </a:cubicBezTo>
                  <a:cubicBezTo>
                    <a:pt x="205" y="151"/>
                    <a:pt x="205" y="151"/>
                    <a:pt x="205" y="151"/>
                  </a:cubicBezTo>
                  <a:cubicBezTo>
                    <a:pt x="202" y="146"/>
                    <a:pt x="203" y="153"/>
                    <a:pt x="201" y="150"/>
                  </a:cubicBezTo>
                  <a:cubicBezTo>
                    <a:pt x="202" y="153"/>
                    <a:pt x="204" y="158"/>
                    <a:pt x="206" y="163"/>
                  </a:cubicBezTo>
                  <a:cubicBezTo>
                    <a:pt x="203" y="170"/>
                    <a:pt x="201" y="172"/>
                    <a:pt x="194" y="178"/>
                  </a:cubicBezTo>
                  <a:cubicBezTo>
                    <a:pt x="195" y="178"/>
                    <a:pt x="192" y="180"/>
                    <a:pt x="194" y="181"/>
                  </a:cubicBezTo>
                  <a:cubicBezTo>
                    <a:pt x="194" y="183"/>
                    <a:pt x="192" y="183"/>
                    <a:pt x="191" y="183"/>
                  </a:cubicBezTo>
                  <a:cubicBezTo>
                    <a:pt x="192" y="182"/>
                    <a:pt x="193" y="182"/>
                    <a:pt x="192" y="176"/>
                  </a:cubicBezTo>
                  <a:cubicBezTo>
                    <a:pt x="186" y="156"/>
                    <a:pt x="180" y="130"/>
                    <a:pt x="179" y="108"/>
                  </a:cubicBezTo>
                  <a:cubicBezTo>
                    <a:pt x="179" y="110"/>
                    <a:pt x="178" y="110"/>
                    <a:pt x="178" y="108"/>
                  </a:cubicBezTo>
                  <a:cubicBezTo>
                    <a:pt x="181" y="106"/>
                    <a:pt x="176" y="101"/>
                    <a:pt x="177" y="97"/>
                  </a:cubicBezTo>
                  <a:cubicBezTo>
                    <a:pt x="178" y="97"/>
                    <a:pt x="178" y="99"/>
                    <a:pt x="178" y="100"/>
                  </a:cubicBezTo>
                  <a:cubicBezTo>
                    <a:pt x="179" y="89"/>
                    <a:pt x="176" y="81"/>
                    <a:pt x="177" y="71"/>
                  </a:cubicBezTo>
                  <a:cubicBezTo>
                    <a:pt x="175" y="62"/>
                    <a:pt x="178" y="51"/>
                    <a:pt x="176" y="45"/>
                  </a:cubicBezTo>
                  <a:cubicBezTo>
                    <a:pt x="177" y="46"/>
                    <a:pt x="176" y="41"/>
                    <a:pt x="177" y="39"/>
                  </a:cubicBezTo>
                  <a:cubicBezTo>
                    <a:pt x="176" y="36"/>
                    <a:pt x="176" y="34"/>
                    <a:pt x="176" y="31"/>
                  </a:cubicBezTo>
                  <a:cubicBezTo>
                    <a:pt x="176" y="30"/>
                    <a:pt x="176" y="29"/>
                    <a:pt x="176" y="28"/>
                  </a:cubicBezTo>
                  <a:cubicBezTo>
                    <a:pt x="176" y="27"/>
                    <a:pt x="176" y="27"/>
                    <a:pt x="176" y="27"/>
                  </a:cubicBezTo>
                  <a:cubicBezTo>
                    <a:pt x="176" y="23"/>
                    <a:pt x="177" y="18"/>
                    <a:pt x="176" y="14"/>
                  </a:cubicBezTo>
                  <a:cubicBezTo>
                    <a:pt x="176" y="13"/>
                    <a:pt x="175" y="2"/>
                    <a:pt x="174" y="1"/>
                  </a:cubicBezTo>
                  <a:cubicBezTo>
                    <a:pt x="173" y="0"/>
                    <a:pt x="172" y="6"/>
                    <a:pt x="170" y="6"/>
                  </a:cubicBezTo>
                  <a:cubicBezTo>
                    <a:pt x="162" y="5"/>
                    <a:pt x="168" y="10"/>
                    <a:pt x="161" y="11"/>
                  </a:cubicBezTo>
                  <a:cubicBezTo>
                    <a:pt x="157" y="12"/>
                    <a:pt x="156" y="13"/>
                    <a:pt x="154" y="16"/>
                  </a:cubicBezTo>
                  <a:cubicBezTo>
                    <a:pt x="155" y="20"/>
                    <a:pt x="155" y="24"/>
                    <a:pt x="155" y="28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156" y="75"/>
                    <a:pt x="154" y="84"/>
                    <a:pt x="153" y="92"/>
                  </a:cubicBezTo>
                  <a:cubicBezTo>
                    <a:pt x="148" y="91"/>
                    <a:pt x="142" y="91"/>
                    <a:pt x="139" y="94"/>
                  </a:cubicBezTo>
                  <a:cubicBezTo>
                    <a:pt x="137" y="95"/>
                    <a:pt x="135" y="96"/>
                    <a:pt x="134" y="98"/>
                  </a:cubicBezTo>
                  <a:cubicBezTo>
                    <a:pt x="125" y="103"/>
                    <a:pt x="119" y="113"/>
                    <a:pt x="119" y="118"/>
                  </a:cubicBezTo>
                  <a:cubicBezTo>
                    <a:pt x="118" y="121"/>
                    <a:pt x="118" y="124"/>
                    <a:pt x="118" y="127"/>
                  </a:cubicBezTo>
                  <a:cubicBezTo>
                    <a:pt x="115" y="132"/>
                    <a:pt x="113" y="140"/>
                    <a:pt x="112" y="144"/>
                  </a:cubicBezTo>
                  <a:cubicBezTo>
                    <a:pt x="111" y="152"/>
                    <a:pt x="111" y="155"/>
                    <a:pt x="111" y="160"/>
                  </a:cubicBezTo>
                  <a:cubicBezTo>
                    <a:pt x="111" y="163"/>
                    <a:pt x="109" y="164"/>
                    <a:pt x="108" y="165"/>
                  </a:cubicBezTo>
                  <a:cubicBezTo>
                    <a:pt x="105" y="174"/>
                    <a:pt x="100" y="181"/>
                    <a:pt x="100" y="189"/>
                  </a:cubicBezTo>
                  <a:cubicBezTo>
                    <a:pt x="99" y="189"/>
                    <a:pt x="99" y="189"/>
                    <a:pt x="99" y="189"/>
                  </a:cubicBezTo>
                  <a:cubicBezTo>
                    <a:pt x="98" y="195"/>
                    <a:pt x="93" y="208"/>
                    <a:pt x="88" y="208"/>
                  </a:cubicBezTo>
                  <a:cubicBezTo>
                    <a:pt x="88" y="210"/>
                    <a:pt x="83" y="208"/>
                    <a:pt x="85" y="211"/>
                  </a:cubicBezTo>
                  <a:cubicBezTo>
                    <a:pt x="82" y="210"/>
                    <a:pt x="85" y="209"/>
                    <a:pt x="82" y="208"/>
                  </a:cubicBezTo>
                  <a:cubicBezTo>
                    <a:pt x="83" y="209"/>
                    <a:pt x="84" y="208"/>
                    <a:pt x="85" y="208"/>
                  </a:cubicBezTo>
                  <a:cubicBezTo>
                    <a:pt x="78" y="200"/>
                    <a:pt x="79" y="178"/>
                    <a:pt x="79" y="161"/>
                  </a:cubicBezTo>
                  <a:cubicBezTo>
                    <a:pt x="81" y="156"/>
                    <a:pt x="80" y="144"/>
                    <a:pt x="81" y="133"/>
                  </a:cubicBezTo>
                  <a:cubicBezTo>
                    <a:pt x="81" y="131"/>
                    <a:pt x="81" y="131"/>
                    <a:pt x="81" y="131"/>
                  </a:cubicBezTo>
                  <a:cubicBezTo>
                    <a:pt x="82" y="131"/>
                    <a:pt x="82" y="131"/>
                    <a:pt x="83" y="131"/>
                  </a:cubicBezTo>
                  <a:cubicBezTo>
                    <a:pt x="83" y="131"/>
                    <a:pt x="83" y="130"/>
                    <a:pt x="83" y="130"/>
                  </a:cubicBezTo>
                  <a:cubicBezTo>
                    <a:pt x="83" y="129"/>
                    <a:pt x="83" y="129"/>
                    <a:pt x="83" y="129"/>
                  </a:cubicBezTo>
                  <a:cubicBezTo>
                    <a:pt x="83" y="128"/>
                    <a:pt x="83" y="128"/>
                    <a:pt x="83" y="128"/>
                  </a:cubicBezTo>
                  <a:cubicBezTo>
                    <a:pt x="82" y="128"/>
                    <a:pt x="82" y="128"/>
                    <a:pt x="81" y="128"/>
                  </a:cubicBezTo>
                  <a:cubicBezTo>
                    <a:pt x="81" y="127"/>
                    <a:pt x="81" y="127"/>
                    <a:pt x="81" y="127"/>
                  </a:cubicBezTo>
                  <a:cubicBezTo>
                    <a:pt x="82" y="128"/>
                    <a:pt x="82" y="128"/>
                    <a:pt x="83" y="128"/>
                  </a:cubicBezTo>
                  <a:cubicBezTo>
                    <a:pt x="83" y="128"/>
                    <a:pt x="83" y="128"/>
                    <a:pt x="83" y="128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2" y="127"/>
                    <a:pt x="81" y="127"/>
                  </a:cubicBezTo>
                  <a:cubicBezTo>
                    <a:pt x="81" y="126"/>
                    <a:pt x="81" y="126"/>
                    <a:pt x="81" y="126"/>
                  </a:cubicBezTo>
                  <a:cubicBezTo>
                    <a:pt x="62" y="125"/>
                    <a:pt x="75" y="126"/>
                    <a:pt x="71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66" y="126"/>
                    <a:pt x="63" y="126"/>
                    <a:pt x="69" y="126"/>
                  </a:cubicBezTo>
                  <a:cubicBezTo>
                    <a:pt x="69" y="127"/>
                    <a:pt x="69" y="127"/>
                    <a:pt x="69" y="127"/>
                  </a:cubicBezTo>
                  <a:cubicBezTo>
                    <a:pt x="69" y="127"/>
                    <a:pt x="69" y="127"/>
                    <a:pt x="69" y="127"/>
                  </a:cubicBezTo>
                  <a:cubicBezTo>
                    <a:pt x="70" y="127"/>
                    <a:pt x="70" y="127"/>
                    <a:pt x="71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7"/>
                    <a:pt x="70" y="127"/>
                    <a:pt x="69" y="127"/>
                  </a:cubicBezTo>
                  <a:cubicBezTo>
                    <a:pt x="69" y="129"/>
                    <a:pt x="69" y="131"/>
                    <a:pt x="71" y="129"/>
                  </a:cubicBezTo>
                  <a:cubicBezTo>
                    <a:pt x="71" y="129"/>
                    <a:pt x="71" y="129"/>
                    <a:pt x="71" y="130"/>
                  </a:cubicBezTo>
                  <a:cubicBezTo>
                    <a:pt x="71" y="130"/>
                    <a:pt x="71" y="130"/>
                    <a:pt x="71" y="130"/>
                  </a:cubicBezTo>
                  <a:cubicBezTo>
                    <a:pt x="70" y="132"/>
                    <a:pt x="70" y="134"/>
                    <a:pt x="70" y="136"/>
                  </a:cubicBezTo>
                  <a:cubicBezTo>
                    <a:pt x="70" y="138"/>
                    <a:pt x="70" y="139"/>
                    <a:pt x="70" y="140"/>
                  </a:cubicBezTo>
                  <a:cubicBezTo>
                    <a:pt x="70" y="140"/>
                    <a:pt x="70" y="140"/>
                    <a:pt x="70" y="140"/>
                  </a:cubicBezTo>
                  <a:cubicBezTo>
                    <a:pt x="69" y="144"/>
                    <a:pt x="69" y="147"/>
                    <a:pt x="68" y="151"/>
                  </a:cubicBezTo>
                  <a:cubicBezTo>
                    <a:pt x="68" y="151"/>
                    <a:pt x="67" y="151"/>
                    <a:pt x="67" y="152"/>
                  </a:cubicBezTo>
                  <a:cubicBezTo>
                    <a:pt x="67" y="153"/>
                    <a:pt x="67" y="155"/>
                    <a:pt x="67" y="156"/>
                  </a:cubicBezTo>
                  <a:cubicBezTo>
                    <a:pt x="67" y="160"/>
                    <a:pt x="66" y="164"/>
                    <a:pt x="64" y="168"/>
                  </a:cubicBezTo>
                  <a:cubicBezTo>
                    <a:pt x="64" y="168"/>
                    <a:pt x="64" y="169"/>
                    <a:pt x="64" y="169"/>
                  </a:cubicBezTo>
                  <a:cubicBezTo>
                    <a:pt x="63" y="164"/>
                    <a:pt x="64" y="157"/>
                    <a:pt x="65" y="155"/>
                  </a:cubicBezTo>
                  <a:cubicBezTo>
                    <a:pt x="63" y="149"/>
                    <a:pt x="64" y="160"/>
                    <a:pt x="62" y="159"/>
                  </a:cubicBezTo>
                  <a:cubicBezTo>
                    <a:pt x="62" y="163"/>
                    <a:pt x="62" y="166"/>
                    <a:pt x="63" y="171"/>
                  </a:cubicBezTo>
                  <a:cubicBezTo>
                    <a:pt x="62" y="174"/>
                    <a:pt x="63" y="175"/>
                    <a:pt x="61" y="179"/>
                  </a:cubicBezTo>
                  <a:cubicBezTo>
                    <a:pt x="60" y="178"/>
                    <a:pt x="60" y="178"/>
                    <a:pt x="60" y="178"/>
                  </a:cubicBezTo>
                  <a:cubicBezTo>
                    <a:pt x="58" y="183"/>
                    <a:pt x="58" y="185"/>
                    <a:pt x="58" y="188"/>
                  </a:cubicBezTo>
                  <a:cubicBezTo>
                    <a:pt x="54" y="190"/>
                    <a:pt x="55" y="191"/>
                    <a:pt x="51" y="193"/>
                  </a:cubicBezTo>
                  <a:cubicBezTo>
                    <a:pt x="54" y="190"/>
                    <a:pt x="55" y="186"/>
                    <a:pt x="55" y="183"/>
                  </a:cubicBezTo>
                  <a:cubicBezTo>
                    <a:pt x="51" y="187"/>
                    <a:pt x="48" y="194"/>
                    <a:pt x="43" y="194"/>
                  </a:cubicBezTo>
                  <a:cubicBezTo>
                    <a:pt x="38" y="196"/>
                    <a:pt x="35" y="199"/>
                    <a:pt x="35" y="201"/>
                  </a:cubicBezTo>
                  <a:cubicBezTo>
                    <a:pt x="36" y="200"/>
                    <a:pt x="31" y="201"/>
                    <a:pt x="34" y="199"/>
                  </a:cubicBezTo>
                  <a:cubicBezTo>
                    <a:pt x="32" y="200"/>
                    <a:pt x="30" y="201"/>
                    <a:pt x="29" y="201"/>
                  </a:cubicBezTo>
                  <a:cubicBezTo>
                    <a:pt x="29" y="201"/>
                    <a:pt x="29" y="201"/>
                    <a:pt x="29" y="201"/>
                  </a:cubicBezTo>
                  <a:cubicBezTo>
                    <a:pt x="28" y="201"/>
                    <a:pt x="28" y="200"/>
                    <a:pt x="28" y="199"/>
                  </a:cubicBezTo>
                  <a:cubicBezTo>
                    <a:pt x="26" y="197"/>
                    <a:pt x="23" y="193"/>
                    <a:pt x="19" y="196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16" y="196"/>
                    <a:pt x="12" y="198"/>
                    <a:pt x="9" y="198"/>
                  </a:cubicBezTo>
                  <a:cubicBezTo>
                    <a:pt x="9" y="200"/>
                    <a:pt x="8" y="202"/>
                    <a:pt x="10" y="203"/>
                  </a:cubicBezTo>
                  <a:cubicBezTo>
                    <a:pt x="9" y="204"/>
                    <a:pt x="7" y="201"/>
                    <a:pt x="8" y="203"/>
                  </a:cubicBezTo>
                  <a:cubicBezTo>
                    <a:pt x="7" y="201"/>
                    <a:pt x="7" y="201"/>
                    <a:pt x="7" y="201"/>
                  </a:cubicBezTo>
                  <a:cubicBezTo>
                    <a:pt x="1" y="206"/>
                    <a:pt x="3" y="212"/>
                    <a:pt x="3" y="217"/>
                  </a:cubicBezTo>
                  <a:cubicBezTo>
                    <a:pt x="0" y="218"/>
                    <a:pt x="3" y="221"/>
                    <a:pt x="2" y="224"/>
                  </a:cubicBezTo>
                  <a:cubicBezTo>
                    <a:pt x="3" y="226"/>
                    <a:pt x="2" y="229"/>
                    <a:pt x="5" y="229"/>
                  </a:cubicBezTo>
                  <a:cubicBezTo>
                    <a:pt x="4" y="230"/>
                    <a:pt x="4" y="230"/>
                    <a:pt x="4" y="230"/>
                  </a:cubicBezTo>
                  <a:cubicBezTo>
                    <a:pt x="4" y="232"/>
                    <a:pt x="4" y="235"/>
                    <a:pt x="5" y="237"/>
                  </a:cubicBezTo>
                  <a:cubicBezTo>
                    <a:pt x="5" y="239"/>
                    <a:pt x="7" y="238"/>
                    <a:pt x="8" y="239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8" y="241"/>
                    <a:pt x="10" y="240"/>
                    <a:pt x="12" y="240"/>
                  </a:cubicBezTo>
                  <a:cubicBezTo>
                    <a:pt x="12" y="241"/>
                    <a:pt x="12" y="241"/>
                    <a:pt x="12" y="242"/>
                  </a:cubicBezTo>
                  <a:cubicBezTo>
                    <a:pt x="11" y="242"/>
                    <a:pt x="9" y="242"/>
                    <a:pt x="7" y="242"/>
                  </a:cubicBezTo>
                  <a:cubicBezTo>
                    <a:pt x="8" y="244"/>
                    <a:pt x="11" y="244"/>
                    <a:pt x="10" y="246"/>
                  </a:cubicBezTo>
                  <a:cubicBezTo>
                    <a:pt x="11" y="247"/>
                    <a:pt x="12" y="248"/>
                    <a:pt x="14" y="247"/>
                  </a:cubicBezTo>
                  <a:cubicBezTo>
                    <a:pt x="13" y="247"/>
                    <a:pt x="14" y="248"/>
                    <a:pt x="13" y="248"/>
                  </a:cubicBezTo>
                  <a:cubicBezTo>
                    <a:pt x="13" y="249"/>
                    <a:pt x="14" y="249"/>
                    <a:pt x="15" y="249"/>
                  </a:cubicBezTo>
                  <a:cubicBezTo>
                    <a:pt x="15" y="249"/>
                    <a:pt x="15" y="249"/>
                    <a:pt x="15" y="249"/>
                  </a:cubicBezTo>
                  <a:cubicBezTo>
                    <a:pt x="16" y="248"/>
                    <a:pt x="17" y="249"/>
                    <a:pt x="18" y="247"/>
                  </a:cubicBezTo>
                  <a:cubicBezTo>
                    <a:pt x="17" y="247"/>
                    <a:pt x="17" y="247"/>
                    <a:pt x="17" y="246"/>
                  </a:cubicBezTo>
                  <a:cubicBezTo>
                    <a:pt x="18" y="246"/>
                    <a:pt x="19" y="246"/>
                    <a:pt x="19" y="248"/>
                  </a:cubicBezTo>
                  <a:cubicBezTo>
                    <a:pt x="18" y="249"/>
                    <a:pt x="16" y="249"/>
                    <a:pt x="17" y="250"/>
                  </a:cubicBezTo>
                  <a:cubicBezTo>
                    <a:pt x="18" y="250"/>
                    <a:pt x="20" y="249"/>
                    <a:pt x="21" y="248"/>
                  </a:cubicBezTo>
                  <a:cubicBezTo>
                    <a:pt x="20" y="249"/>
                    <a:pt x="19" y="248"/>
                    <a:pt x="20" y="246"/>
                  </a:cubicBezTo>
                  <a:cubicBezTo>
                    <a:pt x="19" y="247"/>
                    <a:pt x="19" y="247"/>
                    <a:pt x="19" y="247"/>
                  </a:cubicBezTo>
                  <a:cubicBezTo>
                    <a:pt x="20" y="246"/>
                    <a:pt x="20" y="246"/>
                    <a:pt x="20" y="246"/>
                  </a:cubicBezTo>
                  <a:cubicBezTo>
                    <a:pt x="18" y="245"/>
                    <a:pt x="19" y="243"/>
                    <a:pt x="17" y="243"/>
                  </a:cubicBezTo>
                  <a:cubicBezTo>
                    <a:pt x="16" y="245"/>
                    <a:pt x="16" y="245"/>
                    <a:pt x="16" y="245"/>
                  </a:cubicBezTo>
                  <a:cubicBezTo>
                    <a:pt x="15" y="244"/>
                    <a:pt x="13" y="244"/>
                    <a:pt x="13" y="243"/>
                  </a:cubicBezTo>
                  <a:cubicBezTo>
                    <a:pt x="14" y="243"/>
                    <a:pt x="15" y="242"/>
                    <a:pt x="15" y="241"/>
                  </a:cubicBezTo>
                  <a:cubicBezTo>
                    <a:pt x="15" y="241"/>
                    <a:pt x="14" y="241"/>
                    <a:pt x="15" y="241"/>
                  </a:cubicBezTo>
                  <a:cubicBezTo>
                    <a:pt x="17" y="240"/>
                    <a:pt x="17" y="240"/>
                    <a:pt x="17" y="240"/>
                  </a:cubicBezTo>
                  <a:cubicBezTo>
                    <a:pt x="14" y="242"/>
                    <a:pt x="15" y="238"/>
                    <a:pt x="14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15" y="236"/>
                    <a:pt x="13" y="239"/>
                    <a:pt x="13" y="238"/>
                  </a:cubicBezTo>
                  <a:cubicBezTo>
                    <a:pt x="13" y="237"/>
                    <a:pt x="15" y="237"/>
                    <a:pt x="16" y="235"/>
                  </a:cubicBezTo>
                  <a:cubicBezTo>
                    <a:pt x="15" y="234"/>
                    <a:pt x="12" y="233"/>
                    <a:pt x="14" y="230"/>
                  </a:cubicBezTo>
                  <a:cubicBezTo>
                    <a:pt x="13" y="229"/>
                    <a:pt x="12" y="228"/>
                    <a:pt x="11" y="227"/>
                  </a:cubicBezTo>
                  <a:cubicBezTo>
                    <a:pt x="10" y="226"/>
                    <a:pt x="13" y="227"/>
                    <a:pt x="12" y="226"/>
                  </a:cubicBezTo>
                  <a:cubicBezTo>
                    <a:pt x="13" y="226"/>
                    <a:pt x="14" y="225"/>
                    <a:pt x="15" y="225"/>
                  </a:cubicBezTo>
                  <a:cubicBezTo>
                    <a:pt x="14" y="225"/>
                    <a:pt x="15" y="223"/>
                    <a:pt x="12" y="224"/>
                  </a:cubicBezTo>
                  <a:cubicBezTo>
                    <a:pt x="13" y="222"/>
                    <a:pt x="13" y="221"/>
                    <a:pt x="13" y="219"/>
                  </a:cubicBezTo>
                  <a:cubicBezTo>
                    <a:pt x="13" y="219"/>
                    <a:pt x="14" y="219"/>
                    <a:pt x="15" y="219"/>
                  </a:cubicBezTo>
                  <a:cubicBezTo>
                    <a:pt x="14" y="218"/>
                    <a:pt x="12" y="217"/>
                    <a:pt x="13" y="216"/>
                  </a:cubicBezTo>
                  <a:cubicBezTo>
                    <a:pt x="12" y="215"/>
                    <a:pt x="12" y="216"/>
                    <a:pt x="10" y="215"/>
                  </a:cubicBezTo>
                  <a:cubicBezTo>
                    <a:pt x="10" y="215"/>
                    <a:pt x="9" y="215"/>
                    <a:pt x="9" y="214"/>
                  </a:cubicBezTo>
                  <a:cubicBezTo>
                    <a:pt x="11" y="214"/>
                    <a:pt x="14" y="215"/>
                    <a:pt x="14" y="214"/>
                  </a:cubicBezTo>
                  <a:cubicBezTo>
                    <a:pt x="17" y="215"/>
                    <a:pt x="13" y="216"/>
                    <a:pt x="16" y="216"/>
                  </a:cubicBezTo>
                  <a:cubicBezTo>
                    <a:pt x="18" y="216"/>
                    <a:pt x="18" y="218"/>
                    <a:pt x="17" y="219"/>
                  </a:cubicBezTo>
                  <a:cubicBezTo>
                    <a:pt x="19" y="220"/>
                    <a:pt x="17" y="218"/>
                    <a:pt x="19" y="218"/>
                  </a:cubicBezTo>
                  <a:cubicBezTo>
                    <a:pt x="19" y="217"/>
                    <a:pt x="18" y="217"/>
                    <a:pt x="18" y="216"/>
                  </a:cubicBezTo>
                  <a:cubicBezTo>
                    <a:pt x="18" y="216"/>
                    <a:pt x="17" y="216"/>
                    <a:pt x="17" y="216"/>
                  </a:cubicBezTo>
                  <a:cubicBezTo>
                    <a:pt x="17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5"/>
                    <a:pt x="17" y="216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7" y="215"/>
                    <a:pt x="17" y="215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6" y="216"/>
                    <a:pt x="16" y="215"/>
                    <a:pt x="16" y="215"/>
                  </a:cubicBezTo>
                  <a:cubicBezTo>
                    <a:pt x="14" y="214"/>
                    <a:pt x="17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7" y="214"/>
                    <a:pt x="17" y="215"/>
                    <a:pt x="17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5"/>
                    <a:pt x="17" y="215"/>
                    <a:pt x="17" y="215"/>
                  </a:cubicBezTo>
                  <a:cubicBezTo>
                    <a:pt x="17" y="215"/>
                    <a:pt x="17" y="215"/>
                    <a:pt x="18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20" y="212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8" y="213"/>
                  </a:cubicBezTo>
                  <a:cubicBezTo>
                    <a:pt x="19" y="213"/>
                    <a:pt x="19" y="213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9" y="213"/>
                    <a:pt x="19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3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6"/>
                    <a:pt x="18" y="216"/>
                    <a:pt x="18" y="216"/>
                  </a:cubicBezTo>
                  <a:cubicBezTo>
                    <a:pt x="18" y="216"/>
                    <a:pt x="18" y="216"/>
                    <a:pt x="18" y="216"/>
                  </a:cubicBezTo>
                  <a:cubicBezTo>
                    <a:pt x="19" y="216"/>
                    <a:pt x="18" y="215"/>
                    <a:pt x="19" y="215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19" y="215"/>
                    <a:pt x="19" y="216"/>
                    <a:pt x="19" y="216"/>
                  </a:cubicBezTo>
                  <a:cubicBezTo>
                    <a:pt x="19" y="216"/>
                    <a:pt x="19" y="216"/>
                    <a:pt x="19" y="215"/>
                  </a:cubicBezTo>
                  <a:cubicBezTo>
                    <a:pt x="19" y="216"/>
                    <a:pt x="19" y="216"/>
                    <a:pt x="19" y="216"/>
                  </a:cubicBezTo>
                  <a:cubicBezTo>
                    <a:pt x="19" y="215"/>
                    <a:pt x="20" y="217"/>
                    <a:pt x="20" y="215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20" y="215"/>
                    <a:pt x="18" y="215"/>
                    <a:pt x="19" y="214"/>
                  </a:cubicBezTo>
                  <a:cubicBezTo>
                    <a:pt x="19" y="214"/>
                    <a:pt x="19" y="214"/>
                    <a:pt x="19" y="214"/>
                  </a:cubicBezTo>
                  <a:cubicBezTo>
                    <a:pt x="19" y="214"/>
                    <a:pt x="19" y="214"/>
                    <a:pt x="19" y="213"/>
                  </a:cubicBezTo>
                  <a:cubicBezTo>
                    <a:pt x="19" y="213"/>
                    <a:pt x="19" y="214"/>
                    <a:pt x="19" y="214"/>
                  </a:cubicBezTo>
                  <a:cubicBezTo>
                    <a:pt x="19" y="214"/>
                    <a:pt x="19" y="214"/>
                    <a:pt x="19" y="214"/>
                  </a:cubicBezTo>
                  <a:cubicBezTo>
                    <a:pt x="19" y="214"/>
                    <a:pt x="20" y="214"/>
                    <a:pt x="20" y="214"/>
                  </a:cubicBezTo>
                  <a:cubicBezTo>
                    <a:pt x="20" y="214"/>
                    <a:pt x="19" y="214"/>
                    <a:pt x="20" y="215"/>
                  </a:cubicBezTo>
                  <a:cubicBezTo>
                    <a:pt x="22" y="215"/>
                    <a:pt x="22" y="215"/>
                    <a:pt x="22" y="215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0" y="216"/>
                    <a:pt x="20" y="216"/>
                    <a:pt x="20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0" y="217"/>
                    <a:pt x="20" y="217"/>
                    <a:pt x="20" y="217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1" y="217"/>
                    <a:pt x="21" y="217"/>
                    <a:pt x="21" y="217"/>
                  </a:cubicBezTo>
                  <a:cubicBezTo>
                    <a:pt x="20" y="218"/>
                    <a:pt x="23" y="217"/>
                    <a:pt x="22" y="218"/>
                  </a:cubicBezTo>
                  <a:cubicBezTo>
                    <a:pt x="21" y="218"/>
                    <a:pt x="20" y="219"/>
                    <a:pt x="20" y="219"/>
                  </a:cubicBezTo>
                  <a:cubicBezTo>
                    <a:pt x="22" y="218"/>
                    <a:pt x="23" y="219"/>
                    <a:pt x="25" y="218"/>
                  </a:cubicBezTo>
                  <a:cubicBezTo>
                    <a:pt x="24" y="219"/>
                    <a:pt x="21" y="219"/>
                    <a:pt x="20" y="220"/>
                  </a:cubicBezTo>
                  <a:cubicBezTo>
                    <a:pt x="22" y="220"/>
                    <a:pt x="19" y="222"/>
                    <a:pt x="22" y="221"/>
                  </a:cubicBezTo>
                  <a:cubicBezTo>
                    <a:pt x="22" y="220"/>
                    <a:pt x="23" y="221"/>
                    <a:pt x="25" y="220"/>
                  </a:cubicBezTo>
                  <a:cubicBezTo>
                    <a:pt x="25" y="222"/>
                    <a:pt x="23" y="221"/>
                    <a:pt x="23" y="222"/>
                  </a:cubicBezTo>
                  <a:cubicBezTo>
                    <a:pt x="23" y="222"/>
                    <a:pt x="25" y="222"/>
                    <a:pt x="26" y="221"/>
                  </a:cubicBezTo>
                  <a:cubicBezTo>
                    <a:pt x="26" y="222"/>
                    <a:pt x="28" y="222"/>
                    <a:pt x="27" y="223"/>
                  </a:cubicBezTo>
                  <a:cubicBezTo>
                    <a:pt x="25" y="224"/>
                    <a:pt x="26" y="222"/>
                    <a:pt x="25" y="223"/>
                  </a:cubicBezTo>
                  <a:cubicBezTo>
                    <a:pt x="25" y="224"/>
                    <a:pt x="29" y="222"/>
                    <a:pt x="30" y="224"/>
                  </a:cubicBezTo>
                  <a:cubicBezTo>
                    <a:pt x="31" y="223"/>
                    <a:pt x="34" y="223"/>
                    <a:pt x="35" y="224"/>
                  </a:cubicBezTo>
                  <a:cubicBezTo>
                    <a:pt x="35" y="226"/>
                    <a:pt x="34" y="223"/>
                    <a:pt x="32" y="224"/>
                  </a:cubicBezTo>
                  <a:cubicBezTo>
                    <a:pt x="32" y="225"/>
                    <a:pt x="32" y="225"/>
                    <a:pt x="32" y="225"/>
                  </a:cubicBezTo>
                  <a:cubicBezTo>
                    <a:pt x="30" y="227"/>
                    <a:pt x="27" y="224"/>
                    <a:pt x="25" y="225"/>
                  </a:cubicBezTo>
                  <a:cubicBezTo>
                    <a:pt x="26" y="226"/>
                    <a:pt x="26" y="226"/>
                    <a:pt x="26" y="226"/>
                  </a:cubicBezTo>
                  <a:cubicBezTo>
                    <a:pt x="25" y="226"/>
                    <a:pt x="24" y="226"/>
                    <a:pt x="23" y="227"/>
                  </a:cubicBezTo>
                  <a:cubicBezTo>
                    <a:pt x="25" y="226"/>
                    <a:pt x="24" y="228"/>
                    <a:pt x="25" y="228"/>
                  </a:cubicBezTo>
                  <a:cubicBezTo>
                    <a:pt x="26" y="228"/>
                    <a:pt x="24" y="228"/>
                    <a:pt x="25" y="228"/>
                  </a:cubicBezTo>
                  <a:cubicBezTo>
                    <a:pt x="26" y="228"/>
                    <a:pt x="29" y="228"/>
                    <a:pt x="28" y="230"/>
                  </a:cubicBezTo>
                  <a:cubicBezTo>
                    <a:pt x="27" y="229"/>
                    <a:pt x="26" y="230"/>
                    <a:pt x="25" y="230"/>
                  </a:cubicBezTo>
                  <a:cubicBezTo>
                    <a:pt x="24" y="231"/>
                    <a:pt x="27" y="230"/>
                    <a:pt x="26" y="231"/>
                  </a:cubicBezTo>
                  <a:cubicBezTo>
                    <a:pt x="25" y="231"/>
                    <a:pt x="25" y="231"/>
                    <a:pt x="25" y="231"/>
                  </a:cubicBezTo>
                  <a:cubicBezTo>
                    <a:pt x="25" y="233"/>
                    <a:pt x="26" y="241"/>
                    <a:pt x="32" y="242"/>
                  </a:cubicBezTo>
                  <a:cubicBezTo>
                    <a:pt x="31" y="243"/>
                    <a:pt x="31" y="245"/>
                    <a:pt x="30" y="247"/>
                  </a:cubicBezTo>
                  <a:cubicBezTo>
                    <a:pt x="31" y="246"/>
                    <a:pt x="32" y="246"/>
                    <a:pt x="33" y="247"/>
                  </a:cubicBezTo>
                  <a:cubicBezTo>
                    <a:pt x="31" y="248"/>
                    <a:pt x="31" y="248"/>
                    <a:pt x="31" y="248"/>
                  </a:cubicBezTo>
                  <a:cubicBezTo>
                    <a:pt x="30" y="250"/>
                    <a:pt x="33" y="251"/>
                    <a:pt x="34" y="251"/>
                  </a:cubicBezTo>
                  <a:cubicBezTo>
                    <a:pt x="33" y="252"/>
                    <a:pt x="33" y="252"/>
                    <a:pt x="33" y="252"/>
                  </a:cubicBezTo>
                  <a:cubicBezTo>
                    <a:pt x="32" y="254"/>
                    <a:pt x="34" y="253"/>
                    <a:pt x="35" y="253"/>
                  </a:cubicBezTo>
                  <a:cubicBezTo>
                    <a:pt x="34" y="254"/>
                    <a:pt x="34" y="254"/>
                    <a:pt x="34" y="254"/>
                  </a:cubicBezTo>
                  <a:cubicBezTo>
                    <a:pt x="35" y="254"/>
                    <a:pt x="35" y="254"/>
                    <a:pt x="35" y="254"/>
                  </a:cubicBezTo>
                  <a:cubicBezTo>
                    <a:pt x="36" y="255"/>
                    <a:pt x="36" y="256"/>
                    <a:pt x="34" y="257"/>
                  </a:cubicBezTo>
                  <a:cubicBezTo>
                    <a:pt x="35" y="257"/>
                    <a:pt x="35" y="257"/>
                    <a:pt x="36" y="256"/>
                  </a:cubicBezTo>
                  <a:cubicBezTo>
                    <a:pt x="35" y="258"/>
                    <a:pt x="36" y="261"/>
                    <a:pt x="38" y="262"/>
                  </a:cubicBezTo>
                  <a:cubicBezTo>
                    <a:pt x="38" y="261"/>
                    <a:pt x="39" y="261"/>
                    <a:pt x="40" y="260"/>
                  </a:cubicBezTo>
                  <a:cubicBezTo>
                    <a:pt x="42" y="259"/>
                    <a:pt x="40" y="260"/>
                    <a:pt x="41" y="260"/>
                  </a:cubicBezTo>
                  <a:cubicBezTo>
                    <a:pt x="41" y="261"/>
                    <a:pt x="40" y="262"/>
                    <a:pt x="39" y="262"/>
                  </a:cubicBezTo>
                  <a:cubicBezTo>
                    <a:pt x="38" y="265"/>
                    <a:pt x="42" y="267"/>
                    <a:pt x="44" y="270"/>
                  </a:cubicBezTo>
                  <a:cubicBezTo>
                    <a:pt x="44" y="270"/>
                    <a:pt x="44" y="270"/>
                    <a:pt x="45" y="270"/>
                  </a:cubicBezTo>
                  <a:cubicBezTo>
                    <a:pt x="44" y="273"/>
                    <a:pt x="48" y="273"/>
                    <a:pt x="48" y="276"/>
                  </a:cubicBezTo>
                  <a:cubicBezTo>
                    <a:pt x="49" y="275"/>
                    <a:pt x="51" y="273"/>
                    <a:pt x="52" y="274"/>
                  </a:cubicBezTo>
                  <a:cubicBezTo>
                    <a:pt x="54" y="274"/>
                    <a:pt x="50" y="276"/>
                    <a:pt x="50" y="279"/>
                  </a:cubicBezTo>
                  <a:cubicBezTo>
                    <a:pt x="51" y="278"/>
                    <a:pt x="52" y="279"/>
                    <a:pt x="53" y="279"/>
                  </a:cubicBezTo>
                  <a:cubicBezTo>
                    <a:pt x="52" y="280"/>
                    <a:pt x="52" y="280"/>
                    <a:pt x="52" y="280"/>
                  </a:cubicBezTo>
                  <a:cubicBezTo>
                    <a:pt x="54" y="279"/>
                    <a:pt x="55" y="280"/>
                    <a:pt x="55" y="281"/>
                  </a:cubicBezTo>
                  <a:cubicBezTo>
                    <a:pt x="55" y="281"/>
                    <a:pt x="55" y="281"/>
                    <a:pt x="55" y="281"/>
                  </a:cubicBezTo>
                  <a:cubicBezTo>
                    <a:pt x="55" y="282"/>
                    <a:pt x="55" y="283"/>
                    <a:pt x="56" y="284"/>
                  </a:cubicBezTo>
                  <a:cubicBezTo>
                    <a:pt x="57" y="282"/>
                    <a:pt x="58" y="284"/>
                    <a:pt x="59" y="283"/>
                  </a:cubicBezTo>
                  <a:cubicBezTo>
                    <a:pt x="59" y="284"/>
                    <a:pt x="59" y="284"/>
                    <a:pt x="59" y="284"/>
                  </a:cubicBezTo>
                  <a:cubicBezTo>
                    <a:pt x="60" y="283"/>
                    <a:pt x="60" y="283"/>
                    <a:pt x="60" y="283"/>
                  </a:cubicBezTo>
                  <a:cubicBezTo>
                    <a:pt x="61" y="285"/>
                    <a:pt x="61" y="285"/>
                    <a:pt x="61" y="285"/>
                  </a:cubicBezTo>
                  <a:cubicBezTo>
                    <a:pt x="59" y="285"/>
                    <a:pt x="59" y="285"/>
                    <a:pt x="59" y="285"/>
                  </a:cubicBezTo>
                  <a:cubicBezTo>
                    <a:pt x="60" y="287"/>
                    <a:pt x="60" y="285"/>
                    <a:pt x="62" y="284"/>
                  </a:cubicBezTo>
                  <a:cubicBezTo>
                    <a:pt x="63" y="284"/>
                    <a:pt x="62" y="285"/>
                    <a:pt x="62" y="286"/>
                  </a:cubicBezTo>
                  <a:cubicBezTo>
                    <a:pt x="62" y="287"/>
                    <a:pt x="62" y="285"/>
                    <a:pt x="61" y="285"/>
                  </a:cubicBezTo>
                  <a:cubicBezTo>
                    <a:pt x="60" y="286"/>
                    <a:pt x="62" y="286"/>
                    <a:pt x="61" y="287"/>
                  </a:cubicBezTo>
                  <a:cubicBezTo>
                    <a:pt x="62" y="287"/>
                    <a:pt x="63" y="286"/>
                    <a:pt x="63" y="286"/>
                  </a:cubicBezTo>
                  <a:cubicBezTo>
                    <a:pt x="64" y="287"/>
                    <a:pt x="65" y="287"/>
                    <a:pt x="65" y="289"/>
                  </a:cubicBezTo>
                  <a:cubicBezTo>
                    <a:pt x="65" y="288"/>
                    <a:pt x="66" y="289"/>
                    <a:pt x="67" y="288"/>
                  </a:cubicBezTo>
                  <a:cubicBezTo>
                    <a:pt x="66" y="288"/>
                    <a:pt x="66" y="287"/>
                    <a:pt x="66" y="286"/>
                  </a:cubicBezTo>
                  <a:cubicBezTo>
                    <a:pt x="67" y="286"/>
                    <a:pt x="68" y="286"/>
                    <a:pt x="68" y="287"/>
                  </a:cubicBezTo>
                  <a:cubicBezTo>
                    <a:pt x="67" y="287"/>
                    <a:pt x="67" y="287"/>
                    <a:pt x="67" y="287"/>
                  </a:cubicBezTo>
                  <a:cubicBezTo>
                    <a:pt x="68" y="287"/>
                    <a:pt x="69" y="288"/>
                    <a:pt x="69" y="286"/>
                  </a:cubicBezTo>
                  <a:cubicBezTo>
                    <a:pt x="69" y="289"/>
                    <a:pt x="69" y="289"/>
                    <a:pt x="69" y="289"/>
                  </a:cubicBezTo>
                  <a:cubicBezTo>
                    <a:pt x="70" y="288"/>
                    <a:pt x="71" y="288"/>
                    <a:pt x="72" y="288"/>
                  </a:cubicBezTo>
                  <a:cubicBezTo>
                    <a:pt x="71" y="290"/>
                    <a:pt x="69" y="291"/>
                    <a:pt x="71" y="292"/>
                  </a:cubicBezTo>
                  <a:cubicBezTo>
                    <a:pt x="73" y="291"/>
                    <a:pt x="73" y="291"/>
                    <a:pt x="73" y="291"/>
                  </a:cubicBezTo>
                  <a:cubicBezTo>
                    <a:pt x="74" y="291"/>
                    <a:pt x="74" y="292"/>
                    <a:pt x="74" y="293"/>
                  </a:cubicBezTo>
                  <a:cubicBezTo>
                    <a:pt x="76" y="294"/>
                    <a:pt x="77" y="289"/>
                    <a:pt x="79" y="291"/>
                  </a:cubicBezTo>
                  <a:cubicBezTo>
                    <a:pt x="78" y="293"/>
                    <a:pt x="78" y="293"/>
                    <a:pt x="79" y="294"/>
                  </a:cubicBezTo>
                  <a:cubicBezTo>
                    <a:pt x="79" y="293"/>
                    <a:pt x="79" y="293"/>
                    <a:pt x="80" y="293"/>
                  </a:cubicBezTo>
                  <a:cubicBezTo>
                    <a:pt x="80" y="292"/>
                    <a:pt x="79" y="294"/>
                    <a:pt x="79" y="293"/>
                  </a:cubicBezTo>
                  <a:cubicBezTo>
                    <a:pt x="79" y="291"/>
                    <a:pt x="80" y="292"/>
                    <a:pt x="80" y="292"/>
                  </a:cubicBezTo>
                  <a:cubicBezTo>
                    <a:pt x="81" y="296"/>
                    <a:pt x="86" y="294"/>
                    <a:pt x="88" y="296"/>
                  </a:cubicBezTo>
                  <a:cubicBezTo>
                    <a:pt x="88" y="294"/>
                    <a:pt x="90" y="295"/>
                    <a:pt x="90" y="295"/>
                  </a:cubicBezTo>
                  <a:cubicBezTo>
                    <a:pt x="90" y="297"/>
                    <a:pt x="92" y="294"/>
                    <a:pt x="93" y="296"/>
                  </a:cubicBezTo>
                  <a:cubicBezTo>
                    <a:pt x="92" y="293"/>
                    <a:pt x="92" y="293"/>
                    <a:pt x="92" y="293"/>
                  </a:cubicBezTo>
                  <a:cubicBezTo>
                    <a:pt x="94" y="295"/>
                    <a:pt x="95" y="290"/>
                    <a:pt x="96" y="293"/>
                  </a:cubicBezTo>
                  <a:cubicBezTo>
                    <a:pt x="97" y="293"/>
                    <a:pt x="96" y="294"/>
                    <a:pt x="95" y="295"/>
                  </a:cubicBezTo>
                  <a:cubicBezTo>
                    <a:pt x="96" y="298"/>
                    <a:pt x="99" y="293"/>
                    <a:pt x="100" y="296"/>
                  </a:cubicBezTo>
                  <a:cubicBezTo>
                    <a:pt x="100" y="295"/>
                    <a:pt x="99" y="293"/>
                    <a:pt x="101" y="292"/>
                  </a:cubicBezTo>
                  <a:cubicBezTo>
                    <a:pt x="101" y="294"/>
                    <a:pt x="103" y="295"/>
                    <a:pt x="103" y="295"/>
                  </a:cubicBezTo>
                  <a:cubicBezTo>
                    <a:pt x="104" y="295"/>
                    <a:pt x="104" y="294"/>
                    <a:pt x="105" y="295"/>
                  </a:cubicBezTo>
                  <a:cubicBezTo>
                    <a:pt x="104" y="296"/>
                    <a:pt x="104" y="296"/>
                    <a:pt x="104" y="296"/>
                  </a:cubicBezTo>
                  <a:cubicBezTo>
                    <a:pt x="105" y="297"/>
                    <a:pt x="106" y="296"/>
                    <a:pt x="107" y="295"/>
                  </a:cubicBezTo>
                  <a:cubicBezTo>
                    <a:pt x="108" y="297"/>
                    <a:pt x="110" y="296"/>
                    <a:pt x="111" y="297"/>
                  </a:cubicBezTo>
                  <a:cubicBezTo>
                    <a:pt x="112" y="295"/>
                    <a:pt x="113" y="299"/>
                    <a:pt x="113" y="295"/>
                  </a:cubicBezTo>
                  <a:cubicBezTo>
                    <a:pt x="114" y="296"/>
                    <a:pt x="114" y="296"/>
                    <a:pt x="114" y="296"/>
                  </a:cubicBezTo>
                  <a:cubicBezTo>
                    <a:pt x="114" y="296"/>
                    <a:pt x="115" y="294"/>
                    <a:pt x="115" y="294"/>
                  </a:cubicBezTo>
                  <a:cubicBezTo>
                    <a:pt x="115" y="296"/>
                    <a:pt x="115" y="296"/>
                    <a:pt x="115" y="296"/>
                  </a:cubicBezTo>
                  <a:cubicBezTo>
                    <a:pt x="114" y="298"/>
                    <a:pt x="117" y="296"/>
                    <a:pt x="117" y="298"/>
                  </a:cubicBezTo>
                  <a:cubicBezTo>
                    <a:pt x="116" y="296"/>
                    <a:pt x="117" y="298"/>
                    <a:pt x="118" y="296"/>
                  </a:cubicBezTo>
                  <a:cubicBezTo>
                    <a:pt x="118" y="296"/>
                    <a:pt x="118" y="296"/>
                    <a:pt x="118" y="296"/>
                  </a:cubicBezTo>
                  <a:cubicBezTo>
                    <a:pt x="120" y="296"/>
                    <a:pt x="119" y="295"/>
                    <a:pt x="120" y="295"/>
                  </a:cubicBezTo>
                  <a:cubicBezTo>
                    <a:pt x="121" y="295"/>
                    <a:pt x="120" y="297"/>
                    <a:pt x="120" y="297"/>
                  </a:cubicBezTo>
                  <a:cubicBezTo>
                    <a:pt x="120" y="298"/>
                    <a:pt x="121" y="298"/>
                    <a:pt x="122" y="297"/>
                  </a:cubicBezTo>
                  <a:cubicBezTo>
                    <a:pt x="122" y="298"/>
                    <a:pt x="122" y="298"/>
                    <a:pt x="123" y="298"/>
                  </a:cubicBezTo>
                  <a:cubicBezTo>
                    <a:pt x="123" y="298"/>
                    <a:pt x="123" y="298"/>
                    <a:pt x="123" y="298"/>
                  </a:cubicBezTo>
                  <a:cubicBezTo>
                    <a:pt x="123" y="298"/>
                    <a:pt x="124" y="298"/>
                    <a:pt x="124" y="299"/>
                  </a:cubicBezTo>
                  <a:cubicBezTo>
                    <a:pt x="123" y="300"/>
                    <a:pt x="123" y="300"/>
                    <a:pt x="123" y="300"/>
                  </a:cubicBezTo>
                  <a:cubicBezTo>
                    <a:pt x="124" y="300"/>
                    <a:pt x="125" y="299"/>
                    <a:pt x="125" y="298"/>
                  </a:cubicBezTo>
                  <a:cubicBezTo>
                    <a:pt x="127" y="300"/>
                    <a:pt x="131" y="300"/>
                    <a:pt x="132" y="300"/>
                  </a:cubicBezTo>
                  <a:cubicBezTo>
                    <a:pt x="131" y="299"/>
                    <a:pt x="131" y="301"/>
                    <a:pt x="131" y="300"/>
                  </a:cubicBezTo>
                  <a:cubicBezTo>
                    <a:pt x="132" y="300"/>
                    <a:pt x="133" y="299"/>
                    <a:pt x="133" y="300"/>
                  </a:cubicBezTo>
                  <a:cubicBezTo>
                    <a:pt x="134" y="300"/>
                    <a:pt x="133" y="301"/>
                    <a:pt x="134" y="302"/>
                  </a:cubicBezTo>
                  <a:cubicBezTo>
                    <a:pt x="133" y="302"/>
                    <a:pt x="135" y="300"/>
                    <a:pt x="134" y="300"/>
                  </a:cubicBezTo>
                  <a:cubicBezTo>
                    <a:pt x="134" y="303"/>
                    <a:pt x="138" y="301"/>
                    <a:pt x="139" y="304"/>
                  </a:cubicBezTo>
                  <a:cubicBezTo>
                    <a:pt x="139" y="303"/>
                    <a:pt x="138" y="304"/>
                    <a:pt x="137" y="305"/>
                  </a:cubicBezTo>
                  <a:cubicBezTo>
                    <a:pt x="139" y="305"/>
                    <a:pt x="141" y="305"/>
                    <a:pt x="143" y="304"/>
                  </a:cubicBezTo>
                  <a:cubicBezTo>
                    <a:pt x="142" y="305"/>
                    <a:pt x="142" y="305"/>
                    <a:pt x="141" y="305"/>
                  </a:cubicBezTo>
                  <a:cubicBezTo>
                    <a:pt x="142" y="306"/>
                    <a:pt x="143" y="307"/>
                    <a:pt x="144" y="306"/>
                  </a:cubicBezTo>
                  <a:cubicBezTo>
                    <a:pt x="145" y="305"/>
                    <a:pt x="144" y="307"/>
                    <a:pt x="144" y="306"/>
                  </a:cubicBezTo>
                  <a:cubicBezTo>
                    <a:pt x="144" y="305"/>
                    <a:pt x="146" y="305"/>
                    <a:pt x="146" y="306"/>
                  </a:cubicBezTo>
                  <a:cubicBezTo>
                    <a:pt x="146" y="306"/>
                    <a:pt x="146" y="306"/>
                    <a:pt x="146" y="306"/>
                  </a:cubicBezTo>
                  <a:cubicBezTo>
                    <a:pt x="147" y="307"/>
                    <a:pt x="147" y="306"/>
                    <a:pt x="148" y="307"/>
                  </a:cubicBezTo>
                  <a:cubicBezTo>
                    <a:pt x="148" y="308"/>
                    <a:pt x="147" y="307"/>
                    <a:pt x="147" y="308"/>
                  </a:cubicBezTo>
                  <a:cubicBezTo>
                    <a:pt x="145" y="310"/>
                    <a:pt x="147" y="311"/>
                    <a:pt x="147" y="311"/>
                  </a:cubicBezTo>
                  <a:cubicBezTo>
                    <a:pt x="149" y="311"/>
                    <a:pt x="149" y="311"/>
                    <a:pt x="149" y="311"/>
                  </a:cubicBezTo>
                  <a:cubicBezTo>
                    <a:pt x="150" y="311"/>
                    <a:pt x="148" y="312"/>
                    <a:pt x="148" y="312"/>
                  </a:cubicBezTo>
                  <a:cubicBezTo>
                    <a:pt x="154" y="312"/>
                    <a:pt x="154" y="312"/>
                    <a:pt x="154" y="312"/>
                  </a:cubicBezTo>
                  <a:cubicBezTo>
                    <a:pt x="153" y="312"/>
                    <a:pt x="152" y="314"/>
                    <a:pt x="151" y="314"/>
                  </a:cubicBezTo>
                  <a:cubicBezTo>
                    <a:pt x="152" y="315"/>
                    <a:pt x="155" y="315"/>
                    <a:pt x="157" y="315"/>
                  </a:cubicBezTo>
                  <a:cubicBezTo>
                    <a:pt x="157" y="316"/>
                    <a:pt x="158" y="317"/>
                    <a:pt x="159" y="318"/>
                  </a:cubicBezTo>
                  <a:cubicBezTo>
                    <a:pt x="158" y="319"/>
                    <a:pt x="159" y="317"/>
                    <a:pt x="158" y="318"/>
                  </a:cubicBezTo>
                  <a:cubicBezTo>
                    <a:pt x="157" y="319"/>
                    <a:pt x="157" y="319"/>
                    <a:pt x="157" y="319"/>
                  </a:cubicBezTo>
                  <a:cubicBezTo>
                    <a:pt x="156" y="318"/>
                    <a:pt x="154" y="320"/>
                    <a:pt x="153" y="320"/>
                  </a:cubicBezTo>
                  <a:cubicBezTo>
                    <a:pt x="155" y="320"/>
                    <a:pt x="154" y="323"/>
                    <a:pt x="154" y="325"/>
                  </a:cubicBezTo>
                  <a:cubicBezTo>
                    <a:pt x="157" y="323"/>
                    <a:pt x="156" y="326"/>
                    <a:pt x="159" y="325"/>
                  </a:cubicBezTo>
                  <a:cubicBezTo>
                    <a:pt x="160" y="327"/>
                    <a:pt x="157" y="327"/>
                    <a:pt x="156" y="328"/>
                  </a:cubicBezTo>
                  <a:cubicBezTo>
                    <a:pt x="158" y="329"/>
                    <a:pt x="158" y="331"/>
                    <a:pt x="158" y="333"/>
                  </a:cubicBezTo>
                  <a:cubicBezTo>
                    <a:pt x="158" y="333"/>
                    <a:pt x="158" y="333"/>
                    <a:pt x="158" y="333"/>
                  </a:cubicBezTo>
                  <a:cubicBezTo>
                    <a:pt x="159" y="334"/>
                    <a:pt x="158" y="337"/>
                    <a:pt x="161" y="338"/>
                  </a:cubicBezTo>
                  <a:cubicBezTo>
                    <a:pt x="160" y="338"/>
                    <a:pt x="160" y="338"/>
                    <a:pt x="159" y="338"/>
                  </a:cubicBezTo>
                  <a:cubicBezTo>
                    <a:pt x="159" y="340"/>
                    <a:pt x="163" y="338"/>
                    <a:pt x="162" y="340"/>
                  </a:cubicBezTo>
                  <a:cubicBezTo>
                    <a:pt x="160" y="339"/>
                    <a:pt x="160" y="339"/>
                    <a:pt x="160" y="339"/>
                  </a:cubicBezTo>
                  <a:cubicBezTo>
                    <a:pt x="162" y="340"/>
                    <a:pt x="160" y="342"/>
                    <a:pt x="162" y="343"/>
                  </a:cubicBezTo>
                  <a:cubicBezTo>
                    <a:pt x="161" y="343"/>
                    <a:pt x="161" y="343"/>
                    <a:pt x="160" y="343"/>
                  </a:cubicBezTo>
                  <a:cubicBezTo>
                    <a:pt x="161" y="344"/>
                    <a:pt x="161" y="345"/>
                    <a:pt x="163" y="346"/>
                  </a:cubicBezTo>
                  <a:cubicBezTo>
                    <a:pt x="162" y="347"/>
                    <a:pt x="161" y="346"/>
                    <a:pt x="160" y="346"/>
                  </a:cubicBezTo>
                  <a:cubicBezTo>
                    <a:pt x="160" y="347"/>
                    <a:pt x="163" y="347"/>
                    <a:pt x="162" y="348"/>
                  </a:cubicBezTo>
                  <a:cubicBezTo>
                    <a:pt x="162" y="349"/>
                    <a:pt x="161" y="349"/>
                    <a:pt x="161" y="349"/>
                  </a:cubicBezTo>
                  <a:cubicBezTo>
                    <a:pt x="162" y="350"/>
                    <a:pt x="162" y="351"/>
                    <a:pt x="163" y="352"/>
                  </a:cubicBezTo>
                  <a:cubicBezTo>
                    <a:pt x="162" y="352"/>
                    <a:pt x="162" y="353"/>
                    <a:pt x="161" y="353"/>
                  </a:cubicBezTo>
                  <a:cubicBezTo>
                    <a:pt x="161" y="360"/>
                    <a:pt x="162" y="366"/>
                    <a:pt x="164" y="372"/>
                  </a:cubicBezTo>
                  <a:cubicBezTo>
                    <a:pt x="161" y="374"/>
                    <a:pt x="162" y="371"/>
                    <a:pt x="161" y="372"/>
                  </a:cubicBezTo>
                  <a:cubicBezTo>
                    <a:pt x="163" y="372"/>
                    <a:pt x="161" y="373"/>
                    <a:pt x="162" y="375"/>
                  </a:cubicBezTo>
                  <a:cubicBezTo>
                    <a:pt x="162" y="375"/>
                    <a:pt x="162" y="375"/>
                    <a:pt x="162" y="375"/>
                  </a:cubicBezTo>
                  <a:cubicBezTo>
                    <a:pt x="162" y="376"/>
                    <a:pt x="161" y="376"/>
                    <a:pt x="162" y="377"/>
                  </a:cubicBezTo>
                  <a:cubicBezTo>
                    <a:pt x="162" y="377"/>
                    <a:pt x="162" y="377"/>
                    <a:pt x="162" y="377"/>
                  </a:cubicBezTo>
                  <a:cubicBezTo>
                    <a:pt x="164" y="378"/>
                    <a:pt x="159" y="379"/>
                    <a:pt x="162" y="379"/>
                  </a:cubicBezTo>
                  <a:cubicBezTo>
                    <a:pt x="161" y="380"/>
                    <a:pt x="161" y="380"/>
                    <a:pt x="161" y="380"/>
                  </a:cubicBezTo>
                  <a:cubicBezTo>
                    <a:pt x="163" y="381"/>
                    <a:pt x="160" y="382"/>
                    <a:pt x="162" y="383"/>
                  </a:cubicBezTo>
                  <a:cubicBezTo>
                    <a:pt x="162" y="383"/>
                    <a:pt x="162" y="383"/>
                    <a:pt x="162" y="383"/>
                  </a:cubicBezTo>
                  <a:cubicBezTo>
                    <a:pt x="161" y="384"/>
                    <a:pt x="165" y="386"/>
                    <a:pt x="163" y="386"/>
                  </a:cubicBezTo>
                  <a:cubicBezTo>
                    <a:pt x="163" y="388"/>
                    <a:pt x="164" y="389"/>
                    <a:pt x="166" y="389"/>
                  </a:cubicBezTo>
                  <a:cubicBezTo>
                    <a:pt x="165" y="390"/>
                    <a:pt x="164" y="389"/>
                    <a:pt x="163" y="389"/>
                  </a:cubicBezTo>
                  <a:cubicBezTo>
                    <a:pt x="164" y="394"/>
                    <a:pt x="164" y="400"/>
                    <a:pt x="167" y="404"/>
                  </a:cubicBezTo>
                  <a:cubicBezTo>
                    <a:pt x="166" y="404"/>
                    <a:pt x="166" y="404"/>
                    <a:pt x="165" y="404"/>
                  </a:cubicBezTo>
                  <a:cubicBezTo>
                    <a:pt x="168" y="406"/>
                    <a:pt x="163" y="409"/>
                    <a:pt x="168" y="411"/>
                  </a:cubicBezTo>
                  <a:cubicBezTo>
                    <a:pt x="170" y="412"/>
                    <a:pt x="170" y="412"/>
                    <a:pt x="170" y="412"/>
                  </a:cubicBezTo>
                  <a:cubicBezTo>
                    <a:pt x="169" y="412"/>
                    <a:pt x="168" y="412"/>
                    <a:pt x="167" y="413"/>
                  </a:cubicBezTo>
                  <a:cubicBezTo>
                    <a:pt x="168" y="413"/>
                    <a:pt x="167" y="415"/>
                    <a:pt x="169" y="416"/>
                  </a:cubicBezTo>
                  <a:cubicBezTo>
                    <a:pt x="168" y="416"/>
                    <a:pt x="168" y="416"/>
                    <a:pt x="168" y="416"/>
                  </a:cubicBezTo>
                  <a:cubicBezTo>
                    <a:pt x="167" y="417"/>
                    <a:pt x="170" y="418"/>
                    <a:pt x="169" y="419"/>
                  </a:cubicBezTo>
                  <a:cubicBezTo>
                    <a:pt x="169" y="419"/>
                    <a:pt x="169" y="419"/>
                    <a:pt x="169" y="419"/>
                  </a:cubicBezTo>
                  <a:cubicBezTo>
                    <a:pt x="166" y="425"/>
                    <a:pt x="163" y="434"/>
                    <a:pt x="168" y="438"/>
                  </a:cubicBezTo>
                  <a:cubicBezTo>
                    <a:pt x="169" y="440"/>
                    <a:pt x="166" y="439"/>
                    <a:pt x="166" y="440"/>
                  </a:cubicBezTo>
                  <a:cubicBezTo>
                    <a:pt x="170" y="444"/>
                    <a:pt x="167" y="452"/>
                    <a:pt x="173" y="453"/>
                  </a:cubicBezTo>
                  <a:cubicBezTo>
                    <a:pt x="173" y="454"/>
                    <a:pt x="173" y="454"/>
                    <a:pt x="173" y="455"/>
                  </a:cubicBezTo>
                  <a:cubicBezTo>
                    <a:pt x="173" y="455"/>
                    <a:pt x="173" y="456"/>
                    <a:pt x="174" y="456"/>
                  </a:cubicBezTo>
                  <a:cubicBezTo>
                    <a:pt x="171" y="457"/>
                    <a:pt x="174" y="460"/>
                    <a:pt x="172" y="462"/>
                  </a:cubicBezTo>
                  <a:cubicBezTo>
                    <a:pt x="175" y="462"/>
                    <a:pt x="174" y="463"/>
                    <a:pt x="174" y="464"/>
                  </a:cubicBezTo>
                  <a:cubicBezTo>
                    <a:pt x="174" y="464"/>
                    <a:pt x="173" y="464"/>
                    <a:pt x="173" y="464"/>
                  </a:cubicBezTo>
                  <a:cubicBezTo>
                    <a:pt x="173" y="466"/>
                    <a:pt x="173" y="466"/>
                    <a:pt x="172" y="468"/>
                  </a:cubicBezTo>
                  <a:cubicBezTo>
                    <a:pt x="172" y="469"/>
                    <a:pt x="174" y="469"/>
                    <a:pt x="173" y="470"/>
                  </a:cubicBezTo>
                  <a:cubicBezTo>
                    <a:pt x="171" y="471"/>
                    <a:pt x="173" y="472"/>
                    <a:pt x="172" y="473"/>
                  </a:cubicBezTo>
                  <a:cubicBezTo>
                    <a:pt x="174" y="473"/>
                    <a:pt x="175" y="474"/>
                    <a:pt x="175" y="475"/>
                  </a:cubicBezTo>
                  <a:cubicBezTo>
                    <a:pt x="172" y="475"/>
                    <a:pt x="172" y="475"/>
                    <a:pt x="172" y="475"/>
                  </a:cubicBezTo>
                  <a:cubicBezTo>
                    <a:pt x="174" y="477"/>
                    <a:pt x="170" y="481"/>
                    <a:pt x="174" y="485"/>
                  </a:cubicBezTo>
                  <a:cubicBezTo>
                    <a:pt x="172" y="485"/>
                    <a:pt x="172" y="485"/>
                    <a:pt x="172" y="485"/>
                  </a:cubicBezTo>
                  <a:cubicBezTo>
                    <a:pt x="174" y="488"/>
                    <a:pt x="173" y="491"/>
                    <a:pt x="176" y="494"/>
                  </a:cubicBezTo>
                  <a:cubicBezTo>
                    <a:pt x="175" y="495"/>
                    <a:pt x="175" y="496"/>
                    <a:pt x="175" y="497"/>
                  </a:cubicBezTo>
                  <a:cubicBezTo>
                    <a:pt x="176" y="498"/>
                    <a:pt x="176" y="499"/>
                    <a:pt x="178" y="499"/>
                  </a:cubicBezTo>
                  <a:cubicBezTo>
                    <a:pt x="178" y="500"/>
                    <a:pt x="177" y="500"/>
                    <a:pt x="177" y="500"/>
                  </a:cubicBezTo>
                  <a:cubicBezTo>
                    <a:pt x="176" y="501"/>
                    <a:pt x="174" y="504"/>
                    <a:pt x="177" y="504"/>
                  </a:cubicBezTo>
                  <a:cubicBezTo>
                    <a:pt x="175" y="505"/>
                    <a:pt x="175" y="505"/>
                    <a:pt x="175" y="505"/>
                  </a:cubicBezTo>
                  <a:cubicBezTo>
                    <a:pt x="177" y="506"/>
                    <a:pt x="179" y="507"/>
                    <a:pt x="177" y="508"/>
                  </a:cubicBezTo>
                  <a:cubicBezTo>
                    <a:pt x="178" y="509"/>
                    <a:pt x="179" y="510"/>
                    <a:pt x="181" y="509"/>
                  </a:cubicBezTo>
                  <a:cubicBezTo>
                    <a:pt x="181" y="510"/>
                    <a:pt x="178" y="510"/>
                    <a:pt x="180" y="510"/>
                  </a:cubicBezTo>
                  <a:cubicBezTo>
                    <a:pt x="178" y="510"/>
                    <a:pt x="178" y="510"/>
                    <a:pt x="178" y="510"/>
                  </a:cubicBezTo>
                  <a:cubicBezTo>
                    <a:pt x="177" y="513"/>
                    <a:pt x="179" y="515"/>
                    <a:pt x="180" y="518"/>
                  </a:cubicBezTo>
                  <a:cubicBezTo>
                    <a:pt x="178" y="519"/>
                    <a:pt x="181" y="520"/>
                    <a:pt x="179" y="522"/>
                  </a:cubicBezTo>
                  <a:cubicBezTo>
                    <a:pt x="181" y="523"/>
                    <a:pt x="179" y="525"/>
                    <a:pt x="182" y="525"/>
                  </a:cubicBezTo>
                  <a:cubicBezTo>
                    <a:pt x="181" y="525"/>
                    <a:pt x="181" y="525"/>
                    <a:pt x="181" y="525"/>
                  </a:cubicBezTo>
                  <a:cubicBezTo>
                    <a:pt x="181" y="526"/>
                    <a:pt x="181" y="528"/>
                    <a:pt x="180" y="530"/>
                  </a:cubicBezTo>
                  <a:cubicBezTo>
                    <a:pt x="180" y="531"/>
                    <a:pt x="182" y="530"/>
                    <a:pt x="183" y="531"/>
                  </a:cubicBezTo>
                  <a:cubicBezTo>
                    <a:pt x="182" y="531"/>
                    <a:pt x="182" y="531"/>
                    <a:pt x="182" y="531"/>
                  </a:cubicBezTo>
                  <a:cubicBezTo>
                    <a:pt x="183" y="532"/>
                    <a:pt x="185" y="532"/>
                    <a:pt x="186" y="532"/>
                  </a:cubicBezTo>
                  <a:cubicBezTo>
                    <a:pt x="185" y="533"/>
                    <a:pt x="186" y="533"/>
                    <a:pt x="185" y="533"/>
                  </a:cubicBezTo>
                  <a:cubicBezTo>
                    <a:pt x="185" y="533"/>
                    <a:pt x="183" y="533"/>
                    <a:pt x="181" y="532"/>
                  </a:cubicBezTo>
                  <a:cubicBezTo>
                    <a:pt x="181" y="534"/>
                    <a:pt x="184" y="534"/>
                    <a:pt x="182" y="535"/>
                  </a:cubicBezTo>
                  <a:cubicBezTo>
                    <a:pt x="182" y="536"/>
                    <a:pt x="182" y="536"/>
                    <a:pt x="184" y="536"/>
                  </a:cubicBezTo>
                  <a:cubicBezTo>
                    <a:pt x="184" y="536"/>
                    <a:pt x="183" y="537"/>
                    <a:pt x="182" y="537"/>
                  </a:cubicBezTo>
                  <a:cubicBezTo>
                    <a:pt x="183" y="537"/>
                    <a:pt x="183" y="538"/>
                    <a:pt x="184" y="538"/>
                  </a:cubicBezTo>
                  <a:cubicBezTo>
                    <a:pt x="184" y="538"/>
                    <a:pt x="184" y="537"/>
                    <a:pt x="184" y="537"/>
                  </a:cubicBezTo>
                  <a:cubicBezTo>
                    <a:pt x="185" y="537"/>
                    <a:pt x="185" y="538"/>
                    <a:pt x="187" y="538"/>
                  </a:cubicBezTo>
                  <a:cubicBezTo>
                    <a:pt x="187" y="537"/>
                    <a:pt x="186" y="537"/>
                    <a:pt x="186" y="537"/>
                  </a:cubicBezTo>
                  <a:cubicBezTo>
                    <a:pt x="188" y="537"/>
                    <a:pt x="188" y="538"/>
                    <a:pt x="187" y="538"/>
                  </a:cubicBezTo>
                  <a:cubicBezTo>
                    <a:pt x="186" y="539"/>
                    <a:pt x="185" y="538"/>
                    <a:pt x="184" y="539"/>
                  </a:cubicBezTo>
                  <a:cubicBezTo>
                    <a:pt x="188" y="540"/>
                    <a:pt x="188" y="540"/>
                    <a:pt x="188" y="540"/>
                  </a:cubicBezTo>
                  <a:cubicBezTo>
                    <a:pt x="186" y="540"/>
                    <a:pt x="187" y="539"/>
                    <a:pt x="189" y="539"/>
                  </a:cubicBezTo>
                  <a:cubicBezTo>
                    <a:pt x="188" y="538"/>
                    <a:pt x="188" y="538"/>
                    <a:pt x="188" y="538"/>
                  </a:cubicBezTo>
                  <a:cubicBezTo>
                    <a:pt x="189" y="538"/>
                    <a:pt x="189" y="538"/>
                    <a:pt x="189" y="538"/>
                  </a:cubicBezTo>
                  <a:cubicBezTo>
                    <a:pt x="189" y="537"/>
                    <a:pt x="190" y="536"/>
                    <a:pt x="189" y="535"/>
                  </a:cubicBezTo>
                  <a:cubicBezTo>
                    <a:pt x="187" y="536"/>
                    <a:pt x="187" y="536"/>
                    <a:pt x="187" y="536"/>
                  </a:cubicBezTo>
                  <a:cubicBezTo>
                    <a:pt x="187" y="535"/>
                    <a:pt x="185" y="535"/>
                    <a:pt x="187" y="534"/>
                  </a:cubicBezTo>
                  <a:cubicBezTo>
                    <a:pt x="187" y="534"/>
                    <a:pt x="188" y="534"/>
                    <a:pt x="189" y="534"/>
                  </a:cubicBezTo>
                  <a:cubicBezTo>
                    <a:pt x="189" y="534"/>
                    <a:pt x="188" y="533"/>
                    <a:pt x="188" y="533"/>
                  </a:cubicBezTo>
                  <a:cubicBezTo>
                    <a:pt x="191" y="533"/>
                    <a:pt x="191" y="533"/>
                    <a:pt x="191" y="533"/>
                  </a:cubicBezTo>
                  <a:cubicBezTo>
                    <a:pt x="187" y="533"/>
                    <a:pt x="189" y="532"/>
                    <a:pt x="189" y="531"/>
                  </a:cubicBezTo>
                  <a:cubicBezTo>
                    <a:pt x="189" y="531"/>
                    <a:pt x="189" y="531"/>
                    <a:pt x="189" y="531"/>
                  </a:cubicBezTo>
                  <a:cubicBezTo>
                    <a:pt x="190" y="530"/>
                    <a:pt x="188" y="532"/>
                    <a:pt x="188" y="531"/>
                  </a:cubicBezTo>
                  <a:cubicBezTo>
                    <a:pt x="188" y="530"/>
                    <a:pt x="191" y="530"/>
                    <a:pt x="192" y="530"/>
                  </a:cubicBezTo>
                  <a:cubicBezTo>
                    <a:pt x="191" y="529"/>
                    <a:pt x="189" y="527"/>
                    <a:pt x="191" y="526"/>
                  </a:cubicBezTo>
                  <a:cubicBezTo>
                    <a:pt x="190" y="525"/>
                    <a:pt x="189" y="524"/>
                    <a:pt x="188" y="524"/>
                  </a:cubicBezTo>
                  <a:cubicBezTo>
                    <a:pt x="188" y="523"/>
                    <a:pt x="191" y="523"/>
                    <a:pt x="190" y="523"/>
                  </a:cubicBezTo>
                  <a:cubicBezTo>
                    <a:pt x="190" y="523"/>
                    <a:pt x="191" y="522"/>
                    <a:pt x="192" y="522"/>
                  </a:cubicBezTo>
                  <a:cubicBezTo>
                    <a:pt x="191" y="522"/>
                    <a:pt x="192" y="521"/>
                    <a:pt x="190" y="522"/>
                  </a:cubicBezTo>
                  <a:cubicBezTo>
                    <a:pt x="190" y="520"/>
                    <a:pt x="191" y="519"/>
                    <a:pt x="190" y="518"/>
                  </a:cubicBezTo>
                  <a:cubicBezTo>
                    <a:pt x="190" y="518"/>
                    <a:pt x="192" y="518"/>
                    <a:pt x="193" y="518"/>
                  </a:cubicBezTo>
                  <a:cubicBezTo>
                    <a:pt x="191" y="517"/>
                    <a:pt x="190" y="516"/>
                    <a:pt x="190" y="515"/>
                  </a:cubicBezTo>
                  <a:cubicBezTo>
                    <a:pt x="189" y="515"/>
                    <a:pt x="189" y="516"/>
                    <a:pt x="187" y="516"/>
                  </a:cubicBezTo>
                  <a:cubicBezTo>
                    <a:pt x="187" y="516"/>
                    <a:pt x="186" y="516"/>
                    <a:pt x="186" y="515"/>
                  </a:cubicBezTo>
                  <a:cubicBezTo>
                    <a:pt x="188" y="515"/>
                    <a:pt x="191" y="515"/>
                    <a:pt x="191" y="514"/>
                  </a:cubicBezTo>
                  <a:cubicBezTo>
                    <a:pt x="193" y="514"/>
                    <a:pt x="190" y="515"/>
                    <a:pt x="193" y="515"/>
                  </a:cubicBezTo>
                  <a:cubicBezTo>
                    <a:pt x="195" y="515"/>
                    <a:pt x="196" y="517"/>
                    <a:pt x="194" y="517"/>
                  </a:cubicBezTo>
                  <a:cubicBezTo>
                    <a:pt x="197" y="518"/>
                    <a:pt x="195" y="516"/>
                    <a:pt x="197" y="516"/>
                  </a:cubicBezTo>
                  <a:cubicBezTo>
                    <a:pt x="197" y="516"/>
                    <a:pt x="195" y="515"/>
                    <a:pt x="195" y="514"/>
                  </a:cubicBezTo>
                  <a:cubicBezTo>
                    <a:pt x="194" y="514"/>
                    <a:pt x="194" y="515"/>
                    <a:pt x="193" y="514"/>
                  </a:cubicBezTo>
                  <a:cubicBezTo>
                    <a:pt x="190" y="514"/>
                    <a:pt x="194" y="513"/>
                    <a:pt x="194" y="513"/>
                  </a:cubicBezTo>
                  <a:cubicBezTo>
                    <a:pt x="195" y="513"/>
                    <a:pt x="195" y="513"/>
                    <a:pt x="195" y="513"/>
                  </a:cubicBezTo>
                  <a:cubicBezTo>
                    <a:pt x="196" y="512"/>
                    <a:pt x="194" y="512"/>
                    <a:pt x="194" y="511"/>
                  </a:cubicBezTo>
                  <a:cubicBezTo>
                    <a:pt x="197" y="511"/>
                    <a:pt x="195" y="513"/>
                    <a:pt x="197" y="513"/>
                  </a:cubicBezTo>
                  <a:cubicBezTo>
                    <a:pt x="199" y="512"/>
                    <a:pt x="199" y="512"/>
                    <a:pt x="199" y="512"/>
                  </a:cubicBezTo>
                  <a:cubicBezTo>
                    <a:pt x="199" y="511"/>
                    <a:pt x="196" y="512"/>
                    <a:pt x="197" y="511"/>
                  </a:cubicBezTo>
                  <a:cubicBezTo>
                    <a:pt x="198" y="511"/>
                    <a:pt x="198" y="511"/>
                    <a:pt x="198" y="511"/>
                  </a:cubicBezTo>
                  <a:cubicBezTo>
                    <a:pt x="197" y="510"/>
                    <a:pt x="197" y="510"/>
                    <a:pt x="197" y="510"/>
                  </a:cubicBezTo>
                  <a:cubicBezTo>
                    <a:pt x="196" y="510"/>
                    <a:pt x="194" y="510"/>
                    <a:pt x="195" y="511"/>
                  </a:cubicBezTo>
                  <a:cubicBezTo>
                    <a:pt x="191" y="511"/>
                    <a:pt x="194" y="511"/>
                    <a:pt x="193" y="510"/>
                  </a:cubicBezTo>
                  <a:cubicBezTo>
                    <a:pt x="192" y="509"/>
                    <a:pt x="194" y="510"/>
                    <a:pt x="192" y="510"/>
                  </a:cubicBezTo>
                  <a:cubicBezTo>
                    <a:pt x="190" y="510"/>
                    <a:pt x="190" y="510"/>
                    <a:pt x="190" y="509"/>
                  </a:cubicBezTo>
                  <a:cubicBezTo>
                    <a:pt x="190" y="508"/>
                    <a:pt x="192" y="509"/>
                    <a:pt x="193" y="508"/>
                  </a:cubicBezTo>
                  <a:cubicBezTo>
                    <a:pt x="193" y="508"/>
                    <a:pt x="193" y="509"/>
                    <a:pt x="192" y="509"/>
                  </a:cubicBezTo>
                  <a:cubicBezTo>
                    <a:pt x="194" y="510"/>
                    <a:pt x="196" y="508"/>
                    <a:pt x="197" y="509"/>
                  </a:cubicBezTo>
                  <a:cubicBezTo>
                    <a:pt x="198" y="508"/>
                    <a:pt x="196" y="508"/>
                    <a:pt x="196" y="508"/>
                  </a:cubicBezTo>
                  <a:cubicBezTo>
                    <a:pt x="195" y="508"/>
                    <a:pt x="194" y="508"/>
                    <a:pt x="193" y="508"/>
                  </a:cubicBezTo>
                  <a:cubicBezTo>
                    <a:pt x="188" y="507"/>
                    <a:pt x="197" y="507"/>
                    <a:pt x="196" y="506"/>
                  </a:cubicBezTo>
                  <a:cubicBezTo>
                    <a:pt x="193" y="506"/>
                    <a:pt x="191" y="504"/>
                    <a:pt x="188" y="506"/>
                  </a:cubicBezTo>
                  <a:cubicBezTo>
                    <a:pt x="187" y="505"/>
                    <a:pt x="187" y="505"/>
                    <a:pt x="187" y="505"/>
                  </a:cubicBezTo>
                  <a:cubicBezTo>
                    <a:pt x="189" y="505"/>
                    <a:pt x="189" y="504"/>
                    <a:pt x="191" y="504"/>
                  </a:cubicBezTo>
                  <a:cubicBezTo>
                    <a:pt x="191" y="504"/>
                    <a:pt x="191" y="504"/>
                    <a:pt x="191" y="504"/>
                  </a:cubicBezTo>
                  <a:cubicBezTo>
                    <a:pt x="193" y="504"/>
                    <a:pt x="193" y="504"/>
                    <a:pt x="193" y="504"/>
                  </a:cubicBezTo>
                  <a:cubicBezTo>
                    <a:pt x="195" y="504"/>
                    <a:pt x="196" y="503"/>
                    <a:pt x="197" y="503"/>
                  </a:cubicBezTo>
                  <a:cubicBezTo>
                    <a:pt x="196" y="502"/>
                    <a:pt x="195" y="503"/>
                    <a:pt x="194" y="502"/>
                  </a:cubicBezTo>
                  <a:cubicBezTo>
                    <a:pt x="195" y="502"/>
                    <a:pt x="195" y="502"/>
                    <a:pt x="196" y="502"/>
                  </a:cubicBezTo>
                  <a:cubicBezTo>
                    <a:pt x="195" y="502"/>
                    <a:pt x="193" y="503"/>
                    <a:pt x="193" y="502"/>
                  </a:cubicBezTo>
                  <a:cubicBezTo>
                    <a:pt x="193" y="501"/>
                    <a:pt x="195" y="500"/>
                    <a:pt x="195" y="501"/>
                  </a:cubicBezTo>
                  <a:cubicBezTo>
                    <a:pt x="197" y="501"/>
                    <a:pt x="197" y="501"/>
                    <a:pt x="197" y="501"/>
                  </a:cubicBezTo>
                  <a:cubicBezTo>
                    <a:pt x="195" y="501"/>
                    <a:pt x="198" y="501"/>
                    <a:pt x="197" y="500"/>
                  </a:cubicBezTo>
                  <a:cubicBezTo>
                    <a:pt x="196" y="500"/>
                    <a:pt x="194" y="500"/>
                    <a:pt x="193" y="500"/>
                  </a:cubicBezTo>
                  <a:cubicBezTo>
                    <a:pt x="192" y="499"/>
                    <a:pt x="194" y="499"/>
                    <a:pt x="193" y="499"/>
                  </a:cubicBezTo>
                  <a:cubicBezTo>
                    <a:pt x="195" y="500"/>
                    <a:pt x="195" y="500"/>
                    <a:pt x="195" y="500"/>
                  </a:cubicBezTo>
                  <a:cubicBezTo>
                    <a:pt x="194" y="499"/>
                    <a:pt x="198" y="499"/>
                    <a:pt x="197" y="498"/>
                  </a:cubicBezTo>
                  <a:cubicBezTo>
                    <a:pt x="195" y="498"/>
                    <a:pt x="195" y="498"/>
                    <a:pt x="195" y="498"/>
                  </a:cubicBezTo>
                  <a:cubicBezTo>
                    <a:pt x="196" y="498"/>
                    <a:pt x="196" y="498"/>
                    <a:pt x="197" y="498"/>
                  </a:cubicBezTo>
                  <a:cubicBezTo>
                    <a:pt x="196" y="498"/>
                    <a:pt x="196" y="497"/>
                    <a:pt x="196" y="497"/>
                  </a:cubicBezTo>
                  <a:cubicBezTo>
                    <a:pt x="197" y="497"/>
                    <a:pt x="197" y="497"/>
                    <a:pt x="197" y="497"/>
                  </a:cubicBezTo>
                  <a:cubicBezTo>
                    <a:pt x="196" y="497"/>
                    <a:pt x="193" y="496"/>
                    <a:pt x="196" y="496"/>
                  </a:cubicBezTo>
                  <a:cubicBezTo>
                    <a:pt x="193" y="496"/>
                    <a:pt x="196" y="496"/>
                    <a:pt x="194" y="497"/>
                  </a:cubicBezTo>
                  <a:cubicBezTo>
                    <a:pt x="192" y="497"/>
                    <a:pt x="193" y="496"/>
                    <a:pt x="192" y="496"/>
                  </a:cubicBezTo>
                  <a:cubicBezTo>
                    <a:pt x="195" y="496"/>
                    <a:pt x="192" y="495"/>
                    <a:pt x="192" y="495"/>
                  </a:cubicBezTo>
                  <a:cubicBezTo>
                    <a:pt x="193" y="494"/>
                    <a:pt x="194" y="494"/>
                    <a:pt x="194" y="494"/>
                  </a:cubicBezTo>
                  <a:cubicBezTo>
                    <a:pt x="193" y="494"/>
                    <a:pt x="193" y="494"/>
                    <a:pt x="193" y="494"/>
                  </a:cubicBezTo>
                  <a:cubicBezTo>
                    <a:pt x="196" y="493"/>
                    <a:pt x="192" y="493"/>
                    <a:pt x="193" y="492"/>
                  </a:cubicBezTo>
                  <a:cubicBezTo>
                    <a:pt x="194" y="492"/>
                    <a:pt x="195" y="492"/>
                    <a:pt x="196" y="492"/>
                  </a:cubicBezTo>
                  <a:cubicBezTo>
                    <a:pt x="193" y="493"/>
                    <a:pt x="193" y="491"/>
                    <a:pt x="191" y="491"/>
                  </a:cubicBezTo>
                  <a:cubicBezTo>
                    <a:pt x="192" y="490"/>
                    <a:pt x="194" y="492"/>
                    <a:pt x="196" y="491"/>
                  </a:cubicBezTo>
                  <a:cubicBezTo>
                    <a:pt x="194" y="491"/>
                    <a:pt x="197" y="490"/>
                    <a:pt x="195" y="490"/>
                  </a:cubicBezTo>
                  <a:cubicBezTo>
                    <a:pt x="194" y="491"/>
                    <a:pt x="193" y="490"/>
                    <a:pt x="192" y="490"/>
                  </a:cubicBezTo>
                  <a:cubicBezTo>
                    <a:pt x="192" y="489"/>
                    <a:pt x="193" y="490"/>
                    <a:pt x="194" y="489"/>
                  </a:cubicBezTo>
                  <a:cubicBezTo>
                    <a:pt x="193" y="489"/>
                    <a:pt x="191" y="488"/>
                    <a:pt x="191" y="489"/>
                  </a:cubicBezTo>
                  <a:cubicBezTo>
                    <a:pt x="191" y="488"/>
                    <a:pt x="189" y="488"/>
                    <a:pt x="190" y="487"/>
                  </a:cubicBezTo>
                  <a:cubicBezTo>
                    <a:pt x="192" y="487"/>
                    <a:pt x="191" y="488"/>
                    <a:pt x="192" y="488"/>
                  </a:cubicBezTo>
                  <a:cubicBezTo>
                    <a:pt x="192" y="487"/>
                    <a:pt x="188" y="488"/>
                    <a:pt x="187" y="487"/>
                  </a:cubicBezTo>
                  <a:cubicBezTo>
                    <a:pt x="187" y="487"/>
                    <a:pt x="184" y="487"/>
                    <a:pt x="183" y="486"/>
                  </a:cubicBezTo>
                  <a:cubicBezTo>
                    <a:pt x="183" y="485"/>
                    <a:pt x="184" y="487"/>
                    <a:pt x="186" y="486"/>
                  </a:cubicBezTo>
                  <a:cubicBezTo>
                    <a:pt x="185" y="486"/>
                    <a:pt x="185" y="486"/>
                    <a:pt x="185" y="486"/>
                  </a:cubicBezTo>
                  <a:cubicBezTo>
                    <a:pt x="188" y="485"/>
                    <a:pt x="190" y="487"/>
                    <a:pt x="193" y="486"/>
                  </a:cubicBezTo>
                  <a:cubicBezTo>
                    <a:pt x="192" y="486"/>
                    <a:pt x="192" y="486"/>
                    <a:pt x="192" y="486"/>
                  </a:cubicBezTo>
                  <a:cubicBezTo>
                    <a:pt x="195" y="486"/>
                    <a:pt x="195" y="486"/>
                    <a:pt x="195" y="486"/>
                  </a:cubicBezTo>
                  <a:cubicBezTo>
                    <a:pt x="193" y="486"/>
                    <a:pt x="194" y="485"/>
                    <a:pt x="194" y="484"/>
                  </a:cubicBezTo>
                  <a:cubicBezTo>
                    <a:pt x="192" y="484"/>
                    <a:pt x="194" y="485"/>
                    <a:pt x="193" y="485"/>
                  </a:cubicBezTo>
                  <a:cubicBezTo>
                    <a:pt x="192" y="484"/>
                    <a:pt x="190" y="484"/>
                    <a:pt x="191" y="483"/>
                  </a:cubicBezTo>
                  <a:cubicBezTo>
                    <a:pt x="192" y="484"/>
                    <a:pt x="193" y="483"/>
                    <a:pt x="194" y="483"/>
                  </a:cubicBezTo>
                  <a:cubicBezTo>
                    <a:pt x="195" y="483"/>
                    <a:pt x="192" y="483"/>
                    <a:pt x="193" y="482"/>
                  </a:cubicBezTo>
                  <a:cubicBezTo>
                    <a:pt x="194" y="483"/>
                    <a:pt x="194" y="483"/>
                    <a:pt x="194" y="483"/>
                  </a:cubicBezTo>
                  <a:cubicBezTo>
                    <a:pt x="194" y="480"/>
                    <a:pt x="194" y="478"/>
                    <a:pt x="190" y="476"/>
                  </a:cubicBezTo>
                  <a:cubicBezTo>
                    <a:pt x="191" y="475"/>
                    <a:pt x="191" y="475"/>
                    <a:pt x="193" y="474"/>
                  </a:cubicBezTo>
                  <a:cubicBezTo>
                    <a:pt x="192" y="474"/>
                    <a:pt x="191" y="474"/>
                    <a:pt x="191" y="473"/>
                  </a:cubicBezTo>
                  <a:cubicBezTo>
                    <a:pt x="193" y="473"/>
                    <a:pt x="193" y="473"/>
                    <a:pt x="193" y="473"/>
                  </a:cubicBezTo>
                  <a:cubicBezTo>
                    <a:pt x="194" y="472"/>
                    <a:pt x="192" y="472"/>
                    <a:pt x="191" y="471"/>
                  </a:cubicBezTo>
                  <a:cubicBezTo>
                    <a:pt x="193" y="471"/>
                    <a:pt x="193" y="471"/>
                    <a:pt x="193" y="471"/>
                  </a:cubicBezTo>
                  <a:cubicBezTo>
                    <a:pt x="194" y="471"/>
                    <a:pt x="192" y="470"/>
                    <a:pt x="191" y="470"/>
                  </a:cubicBezTo>
                  <a:cubicBezTo>
                    <a:pt x="193" y="470"/>
                    <a:pt x="193" y="470"/>
                    <a:pt x="193" y="470"/>
                  </a:cubicBezTo>
                  <a:cubicBezTo>
                    <a:pt x="191" y="470"/>
                    <a:pt x="191" y="470"/>
                    <a:pt x="191" y="470"/>
                  </a:cubicBezTo>
                  <a:cubicBezTo>
                    <a:pt x="191" y="469"/>
                    <a:pt x="191" y="468"/>
                    <a:pt x="193" y="469"/>
                  </a:cubicBezTo>
                  <a:cubicBezTo>
                    <a:pt x="193" y="469"/>
                    <a:pt x="192" y="468"/>
                    <a:pt x="192" y="468"/>
                  </a:cubicBezTo>
                  <a:cubicBezTo>
                    <a:pt x="193" y="468"/>
                    <a:pt x="193" y="467"/>
                    <a:pt x="193" y="466"/>
                  </a:cubicBezTo>
                  <a:cubicBezTo>
                    <a:pt x="192" y="466"/>
                    <a:pt x="191" y="466"/>
                    <a:pt x="190" y="466"/>
                  </a:cubicBezTo>
                  <a:cubicBezTo>
                    <a:pt x="188" y="465"/>
                    <a:pt x="190" y="466"/>
                    <a:pt x="189" y="465"/>
                  </a:cubicBezTo>
                  <a:cubicBezTo>
                    <a:pt x="190" y="465"/>
                    <a:pt x="191" y="465"/>
                    <a:pt x="192" y="465"/>
                  </a:cubicBezTo>
                  <a:cubicBezTo>
                    <a:pt x="195" y="465"/>
                    <a:pt x="192" y="462"/>
                    <a:pt x="193" y="461"/>
                  </a:cubicBezTo>
                  <a:cubicBezTo>
                    <a:pt x="192" y="460"/>
                    <a:pt x="192" y="460"/>
                    <a:pt x="192" y="460"/>
                  </a:cubicBezTo>
                  <a:cubicBezTo>
                    <a:pt x="195" y="460"/>
                    <a:pt x="193" y="459"/>
                    <a:pt x="194" y="458"/>
                  </a:cubicBezTo>
                  <a:cubicBezTo>
                    <a:pt x="193" y="458"/>
                    <a:pt x="191" y="457"/>
                    <a:pt x="191" y="456"/>
                  </a:cubicBezTo>
                  <a:cubicBezTo>
                    <a:pt x="189" y="455"/>
                    <a:pt x="193" y="457"/>
                    <a:pt x="195" y="457"/>
                  </a:cubicBezTo>
                  <a:cubicBezTo>
                    <a:pt x="194" y="456"/>
                    <a:pt x="194" y="456"/>
                    <a:pt x="194" y="456"/>
                  </a:cubicBezTo>
                  <a:cubicBezTo>
                    <a:pt x="194" y="456"/>
                    <a:pt x="194" y="456"/>
                    <a:pt x="194" y="456"/>
                  </a:cubicBezTo>
                  <a:cubicBezTo>
                    <a:pt x="194" y="455"/>
                    <a:pt x="193" y="454"/>
                    <a:pt x="194" y="454"/>
                  </a:cubicBezTo>
                  <a:cubicBezTo>
                    <a:pt x="194" y="454"/>
                    <a:pt x="194" y="454"/>
                    <a:pt x="194" y="454"/>
                  </a:cubicBezTo>
                  <a:cubicBezTo>
                    <a:pt x="195" y="454"/>
                    <a:pt x="196" y="455"/>
                    <a:pt x="196" y="454"/>
                  </a:cubicBezTo>
                  <a:cubicBezTo>
                    <a:pt x="194" y="453"/>
                    <a:pt x="196" y="453"/>
                    <a:pt x="194" y="452"/>
                  </a:cubicBezTo>
                  <a:cubicBezTo>
                    <a:pt x="195" y="452"/>
                    <a:pt x="195" y="452"/>
                    <a:pt x="195" y="452"/>
                  </a:cubicBezTo>
                  <a:cubicBezTo>
                    <a:pt x="194" y="451"/>
                    <a:pt x="194" y="451"/>
                    <a:pt x="194" y="451"/>
                  </a:cubicBezTo>
                  <a:cubicBezTo>
                    <a:pt x="195" y="451"/>
                    <a:pt x="195" y="451"/>
                    <a:pt x="195" y="451"/>
                  </a:cubicBezTo>
                  <a:cubicBezTo>
                    <a:pt x="196" y="453"/>
                    <a:pt x="196" y="453"/>
                    <a:pt x="196" y="453"/>
                  </a:cubicBezTo>
                  <a:cubicBezTo>
                    <a:pt x="197" y="452"/>
                    <a:pt x="195" y="452"/>
                    <a:pt x="194" y="451"/>
                  </a:cubicBezTo>
                  <a:cubicBezTo>
                    <a:pt x="193" y="450"/>
                    <a:pt x="195" y="450"/>
                    <a:pt x="195" y="451"/>
                  </a:cubicBezTo>
                  <a:cubicBezTo>
                    <a:pt x="196" y="451"/>
                    <a:pt x="195" y="451"/>
                    <a:pt x="195" y="451"/>
                  </a:cubicBezTo>
                  <a:cubicBezTo>
                    <a:pt x="196" y="452"/>
                    <a:pt x="196" y="451"/>
                    <a:pt x="196" y="452"/>
                  </a:cubicBezTo>
                  <a:cubicBezTo>
                    <a:pt x="196" y="451"/>
                    <a:pt x="195" y="450"/>
                    <a:pt x="195" y="450"/>
                  </a:cubicBezTo>
                  <a:cubicBezTo>
                    <a:pt x="195" y="451"/>
                    <a:pt x="196" y="450"/>
                    <a:pt x="197" y="451"/>
                  </a:cubicBezTo>
                  <a:cubicBezTo>
                    <a:pt x="196" y="450"/>
                    <a:pt x="197" y="450"/>
                    <a:pt x="196" y="450"/>
                  </a:cubicBezTo>
                  <a:cubicBezTo>
                    <a:pt x="196" y="450"/>
                    <a:pt x="195" y="449"/>
                    <a:pt x="194" y="449"/>
                  </a:cubicBezTo>
                  <a:cubicBezTo>
                    <a:pt x="194" y="448"/>
                    <a:pt x="194" y="448"/>
                    <a:pt x="195" y="448"/>
                  </a:cubicBezTo>
                  <a:cubicBezTo>
                    <a:pt x="195" y="449"/>
                    <a:pt x="195" y="449"/>
                    <a:pt x="195" y="449"/>
                  </a:cubicBezTo>
                  <a:cubicBezTo>
                    <a:pt x="195" y="448"/>
                    <a:pt x="196" y="448"/>
                    <a:pt x="194" y="447"/>
                  </a:cubicBezTo>
                  <a:cubicBezTo>
                    <a:pt x="196" y="449"/>
                    <a:pt x="196" y="449"/>
                    <a:pt x="196" y="449"/>
                  </a:cubicBezTo>
                  <a:cubicBezTo>
                    <a:pt x="196" y="448"/>
                    <a:pt x="196" y="448"/>
                    <a:pt x="196" y="447"/>
                  </a:cubicBezTo>
                  <a:cubicBezTo>
                    <a:pt x="197" y="448"/>
                    <a:pt x="198" y="450"/>
                    <a:pt x="199" y="450"/>
                  </a:cubicBezTo>
                  <a:cubicBezTo>
                    <a:pt x="198" y="448"/>
                    <a:pt x="198" y="448"/>
                    <a:pt x="198" y="448"/>
                  </a:cubicBezTo>
                  <a:cubicBezTo>
                    <a:pt x="199" y="448"/>
                    <a:pt x="199" y="448"/>
                    <a:pt x="199" y="449"/>
                  </a:cubicBezTo>
                  <a:cubicBezTo>
                    <a:pt x="200" y="449"/>
                    <a:pt x="198" y="444"/>
                    <a:pt x="199" y="445"/>
                  </a:cubicBezTo>
                  <a:cubicBezTo>
                    <a:pt x="200" y="447"/>
                    <a:pt x="200" y="447"/>
                    <a:pt x="201" y="447"/>
                  </a:cubicBezTo>
                  <a:cubicBezTo>
                    <a:pt x="200" y="446"/>
                    <a:pt x="200" y="446"/>
                    <a:pt x="200" y="446"/>
                  </a:cubicBezTo>
                  <a:cubicBezTo>
                    <a:pt x="200" y="446"/>
                    <a:pt x="201" y="448"/>
                    <a:pt x="200" y="447"/>
                  </a:cubicBezTo>
                  <a:cubicBezTo>
                    <a:pt x="199" y="446"/>
                    <a:pt x="200" y="446"/>
                    <a:pt x="200" y="445"/>
                  </a:cubicBezTo>
                  <a:cubicBezTo>
                    <a:pt x="200" y="446"/>
                    <a:pt x="201" y="447"/>
                    <a:pt x="202" y="447"/>
                  </a:cubicBezTo>
                  <a:cubicBezTo>
                    <a:pt x="202" y="447"/>
                    <a:pt x="202" y="447"/>
                    <a:pt x="202" y="447"/>
                  </a:cubicBezTo>
                  <a:cubicBezTo>
                    <a:pt x="205" y="449"/>
                    <a:pt x="200" y="450"/>
                    <a:pt x="204" y="454"/>
                  </a:cubicBezTo>
                  <a:cubicBezTo>
                    <a:pt x="205" y="456"/>
                    <a:pt x="206" y="463"/>
                    <a:pt x="206" y="463"/>
                  </a:cubicBezTo>
                  <a:cubicBezTo>
                    <a:pt x="214" y="451"/>
                    <a:pt x="212" y="449"/>
                    <a:pt x="214" y="446"/>
                  </a:cubicBezTo>
                  <a:cubicBezTo>
                    <a:pt x="214" y="447"/>
                    <a:pt x="214" y="447"/>
                    <a:pt x="214" y="447"/>
                  </a:cubicBezTo>
                  <a:cubicBezTo>
                    <a:pt x="214" y="446"/>
                    <a:pt x="214" y="446"/>
                    <a:pt x="214" y="446"/>
                  </a:cubicBezTo>
                  <a:cubicBezTo>
                    <a:pt x="214" y="446"/>
                    <a:pt x="215" y="446"/>
                    <a:pt x="215" y="446"/>
                  </a:cubicBezTo>
                  <a:cubicBezTo>
                    <a:pt x="215" y="446"/>
                    <a:pt x="215" y="447"/>
                    <a:pt x="216" y="445"/>
                  </a:cubicBezTo>
                  <a:cubicBezTo>
                    <a:pt x="216" y="445"/>
                    <a:pt x="216" y="445"/>
                    <a:pt x="216" y="445"/>
                  </a:cubicBezTo>
                  <a:cubicBezTo>
                    <a:pt x="216" y="445"/>
                    <a:pt x="217" y="443"/>
                    <a:pt x="217" y="443"/>
                  </a:cubicBezTo>
                  <a:cubicBezTo>
                    <a:pt x="216" y="445"/>
                    <a:pt x="216" y="445"/>
                    <a:pt x="216" y="445"/>
                  </a:cubicBezTo>
                  <a:cubicBezTo>
                    <a:pt x="216" y="447"/>
                    <a:pt x="217" y="446"/>
                    <a:pt x="217" y="447"/>
                  </a:cubicBezTo>
                  <a:cubicBezTo>
                    <a:pt x="217" y="445"/>
                    <a:pt x="217" y="447"/>
                    <a:pt x="218" y="445"/>
                  </a:cubicBezTo>
                  <a:cubicBezTo>
                    <a:pt x="218" y="445"/>
                    <a:pt x="218" y="445"/>
                    <a:pt x="218" y="445"/>
                  </a:cubicBezTo>
                  <a:cubicBezTo>
                    <a:pt x="219" y="445"/>
                    <a:pt x="219" y="444"/>
                    <a:pt x="220" y="444"/>
                  </a:cubicBezTo>
                  <a:cubicBezTo>
                    <a:pt x="220" y="444"/>
                    <a:pt x="219" y="446"/>
                    <a:pt x="219" y="446"/>
                  </a:cubicBezTo>
                  <a:cubicBezTo>
                    <a:pt x="219" y="447"/>
                    <a:pt x="219" y="447"/>
                    <a:pt x="220" y="447"/>
                  </a:cubicBezTo>
                  <a:cubicBezTo>
                    <a:pt x="220" y="447"/>
                    <a:pt x="220" y="446"/>
                    <a:pt x="220" y="446"/>
                  </a:cubicBezTo>
                  <a:cubicBezTo>
                    <a:pt x="220" y="446"/>
                    <a:pt x="220" y="446"/>
                    <a:pt x="220" y="447"/>
                  </a:cubicBezTo>
                  <a:cubicBezTo>
                    <a:pt x="220" y="446"/>
                    <a:pt x="220" y="446"/>
                    <a:pt x="220" y="446"/>
                  </a:cubicBezTo>
                  <a:cubicBezTo>
                    <a:pt x="220" y="446"/>
                    <a:pt x="220" y="446"/>
                    <a:pt x="220" y="447"/>
                  </a:cubicBezTo>
                  <a:cubicBezTo>
                    <a:pt x="220" y="447"/>
                    <a:pt x="220" y="447"/>
                    <a:pt x="220" y="447"/>
                  </a:cubicBezTo>
                  <a:cubicBezTo>
                    <a:pt x="220" y="447"/>
                    <a:pt x="220" y="447"/>
                    <a:pt x="220" y="447"/>
                  </a:cubicBezTo>
                  <a:cubicBezTo>
                    <a:pt x="220" y="447"/>
                    <a:pt x="220" y="447"/>
                    <a:pt x="220" y="447"/>
                  </a:cubicBezTo>
                  <a:cubicBezTo>
                    <a:pt x="220" y="447"/>
                    <a:pt x="220" y="447"/>
                    <a:pt x="220" y="448"/>
                  </a:cubicBezTo>
                  <a:cubicBezTo>
                    <a:pt x="220" y="449"/>
                    <a:pt x="220" y="449"/>
                    <a:pt x="220" y="449"/>
                  </a:cubicBezTo>
                  <a:cubicBezTo>
                    <a:pt x="220" y="449"/>
                    <a:pt x="221" y="448"/>
                    <a:pt x="221" y="447"/>
                  </a:cubicBezTo>
                  <a:cubicBezTo>
                    <a:pt x="222" y="449"/>
                    <a:pt x="224" y="448"/>
                    <a:pt x="225" y="448"/>
                  </a:cubicBezTo>
                  <a:cubicBezTo>
                    <a:pt x="225" y="448"/>
                    <a:pt x="224" y="449"/>
                    <a:pt x="225" y="449"/>
                  </a:cubicBezTo>
                  <a:cubicBezTo>
                    <a:pt x="225" y="449"/>
                    <a:pt x="226" y="448"/>
                    <a:pt x="226" y="449"/>
                  </a:cubicBezTo>
                  <a:cubicBezTo>
                    <a:pt x="226" y="448"/>
                    <a:pt x="225" y="450"/>
                    <a:pt x="225" y="450"/>
                  </a:cubicBezTo>
                  <a:cubicBezTo>
                    <a:pt x="225" y="451"/>
                    <a:pt x="226" y="449"/>
                    <a:pt x="226" y="449"/>
                  </a:cubicBezTo>
                  <a:cubicBezTo>
                    <a:pt x="225" y="452"/>
                    <a:pt x="229" y="450"/>
                    <a:pt x="229" y="452"/>
                  </a:cubicBezTo>
                  <a:cubicBezTo>
                    <a:pt x="229" y="451"/>
                    <a:pt x="228" y="452"/>
                    <a:pt x="227" y="452"/>
                  </a:cubicBezTo>
                  <a:cubicBezTo>
                    <a:pt x="228" y="452"/>
                    <a:pt x="229" y="452"/>
                    <a:pt x="232" y="452"/>
                  </a:cubicBezTo>
                  <a:cubicBezTo>
                    <a:pt x="230" y="453"/>
                    <a:pt x="230" y="453"/>
                    <a:pt x="230" y="453"/>
                  </a:cubicBezTo>
                  <a:cubicBezTo>
                    <a:pt x="230" y="453"/>
                    <a:pt x="231" y="453"/>
                    <a:pt x="232" y="453"/>
                  </a:cubicBezTo>
                  <a:cubicBezTo>
                    <a:pt x="233" y="452"/>
                    <a:pt x="234" y="452"/>
                    <a:pt x="234" y="452"/>
                  </a:cubicBezTo>
                  <a:cubicBezTo>
                    <a:pt x="234" y="452"/>
                    <a:pt x="234" y="452"/>
                    <a:pt x="234" y="452"/>
                  </a:cubicBezTo>
                  <a:cubicBezTo>
                    <a:pt x="235" y="453"/>
                    <a:pt x="235" y="452"/>
                    <a:pt x="236" y="453"/>
                  </a:cubicBezTo>
                  <a:cubicBezTo>
                    <a:pt x="235" y="454"/>
                    <a:pt x="235" y="453"/>
                    <a:pt x="234" y="454"/>
                  </a:cubicBezTo>
                  <a:cubicBezTo>
                    <a:pt x="232" y="455"/>
                    <a:pt x="233" y="456"/>
                    <a:pt x="233" y="456"/>
                  </a:cubicBezTo>
                  <a:cubicBezTo>
                    <a:pt x="235" y="456"/>
                    <a:pt x="235" y="456"/>
                    <a:pt x="235" y="456"/>
                  </a:cubicBezTo>
                  <a:cubicBezTo>
                    <a:pt x="236" y="456"/>
                    <a:pt x="234" y="457"/>
                    <a:pt x="234" y="457"/>
                  </a:cubicBezTo>
                  <a:cubicBezTo>
                    <a:pt x="239" y="456"/>
                    <a:pt x="239" y="456"/>
                    <a:pt x="239" y="456"/>
                  </a:cubicBezTo>
                  <a:cubicBezTo>
                    <a:pt x="238" y="456"/>
                    <a:pt x="237" y="458"/>
                    <a:pt x="236" y="457"/>
                  </a:cubicBezTo>
                  <a:cubicBezTo>
                    <a:pt x="237" y="458"/>
                    <a:pt x="240" y="458"/>
                    <a:pt x="241" y="458"/>
                  </a:cubicBezTo>
                  <a:cubicBezTo>
                    <a:pt x="241" y="459"/>
                    <a:pt x="243" y="459"/>
                    <a:pt x="243" y="460"/>
                  </a:cubicBezTo>
                  <a:cubicBezTo>
                    <a:pt x="242" y="460"/>
                    <a:pt x="243" y="459"/>
                    <a:pt x="242" y="460"/>
                  </a:cubicBezTo>
                  <a:cubicBezTo>
                    <a:pt x="240" y="461"/>
                    <a:pt x="240" y="461"/>
                    <a:pt x="240" y="461"/>
                  </a:cubicBezTo>
                  <a:cubicBezTo>
                    <a:pt x="240" y="460"/>
                    <a:pt x="238" y="461"/>
                    <a:pt x="237" y="461"/>
                  </a:cubicBezTo>
                  <a:cubicBezTo>
                    <a:pt x="238" y="462"/>
                    <a:pt x="238" y="463"/>
                    <a:pt x="237" y="464"/>
                  </a:cubicBezTo>
                  <a:cubicBezTo>
                    <a:pt x="240" y="463"/>
                    <a:pt x="239" y="465"/>
                    <a:pt x="242" y="465"/>
                  </a:cubicBezTo>
                  <a:cubicBezTo>
                    <a:pt x="242" y="466"/>
                    <a:pt x="240" y="466"/>
                    <a:pt x="239" y="466"/>
                  </a:cubicBezTo>
                  <a:cubicBezTo>
                    <a:pt x="240" y="467"/>
                    <a:pt x="240" y="468"/>
                    <a:pt x="240" y="469"/>
                  </a:cubicBezTo>
                  <a:cubicBezTo>
                    <a:pt x="240" y="469"/>
                    <a:pt x="240" y="469"/>
                    <a:pt x="240" y="469"/>
                  </a:cubicBezTo>
                  <a:cubicBezTo>
                    <a:pt x="240" y="470"/>
                    <a:pt x="240" y="472"/>
                    <a:pt x="242" y="472"/>
                  </a:cubicBezTo>
                  <a:cubicBezTo>
                    <a:pt x="241" y="472"/>
                    <a:pt x="241" y="472"/>
                    <a:pt x="241" y="472"/>
                  </a:cubicBezTo>
                  <a:cubicBezTo>
                    <a:pt x="240" y="473"/>
                    <a:pt x="244" y="472"/>
                    <a:pt x="243" y="474"/>
                  </a:cubicBezTo>
                  <a:cubicBezTo>
                    <a:pt x="242" y="473"/>
                    <a:pt x="242" y="473"/>
                    <a:pt x="242" y="473"/>
                  </a:cubicBezTo>
                  <a:cubicBezTo>
                    <a:pt x="243" y="474"/>
                    <a:pt x="241" y="475"/>
                    <a:pt x="243" y="476"/>
                  </a:cubicBezTo>
                  <a:cubicBezTo>
                    <a:pt x="242" y="476"/>
                    <a:pt x="242" y="476"/>
                    <a:pt x="241" y="475"/>
                  </a:cubicBezTo>
                  <a:cubicBezTo>
                    <a:pt x="242" y="476"/>
                    <a:pt x="242" y="477"/>
                    <a:pt x="243" y="478"/>
                  </a:cubicBezTo>
                  <a:cubicBezTo>
                    <a:pt x="241" y="478"/>
                    <a:pt x="241" y="478"/>
                    <a:pt x="241" y="478"/>
                  </a:cubicBezTo>
                  <a:cubicBezTo>
                    <a:pt x="240" y="478"/>
                    <a:pt x="244" y="478"/>
                    <a:pt x="243" y="479"/>
                  </a:cubicBezTo>
                  <a:cubicBezTo>
                    <a:pt x="243" y="479"/>
                    <a:pt x="242" y="480"/>
                    <a:pt x="242" y="480"/>
                  </a:cubicBezTo>
                  <a:cubicBezTo>
                    <a:pt x="243" y="480"/>
                    <a:pt x="243" y="481"/>
                    <a:pt x="243" y="481"/>
                  </a:cubicBezTo>
                  <a:cubicBezTo>
                    <a:pt x="241" y="482"/>
                    <a:pt x="241" y="482"/>
                    <a:pt x="241" y="482"/>
                  </a:cubicBezTo>
                  <a:cubicBezTo>
                    <a:pt x="241" y="486"/>
                    <a:pt x="241" y="490"/>
                    <a:pt x="243" y="494"/>
                  </a:cubicBezTo>
                  <a:cubicBezTo>
                    <a:pt x="240" y="494"/>
                    <a:pt x="241" y="493"/>
                    <a:pt x="240" y="493"/>
                  </a:cubicBezTo>
                  <a:cubicBezTo>
                    <a:pt x="242" y="493"/>
                    <a:pt x="240" y="494"/>
                    <a:pt x="241" y="495"/>
                  </a:cubicBezTo>
                  <a:cubicBezTo>
                    <a:pt x="241" y="495"/>
                    <a:pt x="241" y="495"/>
                    <a:pt x="241" y="495"/>
                  </a:cubicBezTo>
                  <a:cubicBezTo>
                    <a:pt x="241" y="496"/>
                    <a:pt x="240" y="496"/>
                    <a:pt x="240" y="497"/>
                  </a:cubicBezTo>
                  <a:cubicBezTo>
                    <a:pt x="241" y="497"/>
                    <a:pt x="241" y="497"/>
                    <a:pt x="241" y="497"/>
                  </a:cubicBezTo>
                  <a:cubicBezTo>
                    <a:pt x="242" y="497"/>
                    <a:pt x="238" y="498"/>
                    <a:pt x="241" y="498"/>
                  </a:cubicBezTo>
                  <a:cubicBezTo>
                    <a:pt x="239" y="499"/>
                    <a:pt x="239" y="499"/>
                    <a:pt x="239" y="499"/>
                  </a:cubicBezTo>
                  <a:cubicBezTo>
                    <a:pt x="242" y="499"/>
                    <a:pt x="238" y="499"/>
                    <a:pt x="240" y="500"/>
                  </a:cubicBezTo>
                  <a:cubicBezTo>
                    <a:pt x="240" y="500"/>
                    <a:pt x="240" y="500"/>
                    <a:pt x="240" y="500"/>
                  </a:cubicBezTo>
                  <a:cubicBezTo>
                    <a:pt x="239" y="501"/>
                    <a:pt x="243" y="502"/>
                    <a:pt x="241" y="502"/>
                  </a:cubicBezTo>
                  <a:cubicBezTo>
                    <a:pt x="241" y="503"/>
                    <a:pt x="242" y="504"/>
                    <a:pt x="244" y="504"/>
                  </a:cubicBezTo>
                  <a:cubicBezTo>
                    <a:pt x="241" y="504"/>
                    <a:pt x="241" y="504"/>
                    <a:pt x="241" y="504"/>
                  </a:cubicBezTo>
                  <a:cubicBezTo>
                    <a:pt x="242" y="507"/>
                    <a:pt x="241" y="511"/>
                    <a:pt x="244" y="513"/>
                  </a:cubicBezTo>
                  <a:cubicBezTo>
                    <a:pt x="243" y="513"/>
                    <a:pt x="243" y="513"/>
                    <a:pt x="243" y="513"/>
                  </a:cubicBezTo>
                  <a:cubicBezTo>
                    <a:pt x="245" y="515"/>
                    <a:pt x="241" y="517"/>
                    <a:pt x="245" y="518"/>
                  </a:cubicBezTo>
                  <a:cubicBezTo>
                    <a:pt x="247" y="518"/>
                    <a:pt x="247" y="518"/>
                    <a:pt x="247" y="518"/>
                  </a:cubicBezTo>
                  <a:cubicBezTo>
                    <a:pt x="244" y="519"/>
                    <a:pt x="244" y="519"/>
                    <a:pt x="244" y="519"/>
                  </a:cubicBezTo>
                  <a:cubicBezTo>
                    <a:pt x="246" y="519"/>
                    <a:pt x="245" y="520"/>
                    <a:pt x="247" y="521"/>
                  </a:cubicBezTo>
                  <a:cubicBezTo>
                    <a:pt x="245" y="521"/>
                    <a:pt x="245" y="521"/>
                    <a:pt x="245" y="521"/>
                  </a:cubicBezTo>
                  <a:cubicBezTo>
                    <a:pt x="245" y="521"/>
                    <a:pt x="247" y="522"/>
                    <a:pt x="247" y="523"/>
                  </a:cubicBezTo>
                  <a:cubicBezTo>
                    <a:pt x="246" y="523"/>
                    <a:pt x="246" y="523"/>
                    <a:pt x="246" y="523"/>
                  </a:cubicBezTo>
                  <a:cubicBezTo>
                    <a:pt x="243" y="527"/>
                    <a:pt x="241" y="532"/>
                    <a:pt x="246" y="534"/>
                  </a:cubicBezTo>
                  <a:cubicBezTo>
                    <a:pt x="247" y="535"/>
                    <a:pt x="243" y="535"/>
                    <a:pt x="244" y="536"/>
                  </a:cubicBezTo>
                  <a:cubicBezTo>
                    <a:pt x="247" y="538"/>
                    <a:pt x="245" y="541"/>
                    <a:pt x="247" y="543"/>
                  </a:cubicBezTo>
                  <a:cubicBezTo>
                    <a:pt x="246" y="546"/>
                    <a:pt x="244" y="545"/>
                    <a:pt x="243" y="548"/>
                  </a:cubicBezTo>
                  <a:cubicBezTo>
                    <a:pt x="243" y="547"/>
                    <a:pt x="243" y="547"/>
                    <a:pt x="243" y="547"/>
                  </a:cubicBezTo>
                  <a:cubicBezTo>
                    <a:pt x="242" y="549"/>
                    <a:pt x="241" y="547"/>
                    <a:pt x="240" y="546"/>
                  </a:cubicBezTo>
                  <a:cubicBezTo>
                    <a:pt x="240" y="547"/>
                    <a:pt x="239" y="547"/>
                    <a:pt x="240" y="549"/>
                  </a:cubicBezTo>
                  <a:cubicBezTo>
                    <a:pt x="239" y="550"/>
                    <a:pt x="238" y="546"/>
                    <a:pt x="238" y="547"/>
                  </a:cubicBezTo>
                  <a:cubicBezTo>
                    <a:pt x="238" y="546"/>
                    <a:pt x="238" y="548"/>
                    <a:pt x="238" y="548"/>
                  </a:cubicBezTo>
                  <a:cubicBezTo>
                    <a:pt x="236" y="550"/>
                    <a:pt x="238" y="546"/>
                    <a:pt x="235" y="545"/>
                  </a:cubicBezTo>
                  <a:cubicBezTo>
                    <a:pt x="232" y="546"/>
                    <a:pt x="228" y="548"/>
                    <a:pt x="225" y="547"/>
                  </a:cubicBezTo>
                  <a:cubicBezTo>
                    <a:pt x="225" y="547"/>
                    <a:pt x="225" y="549"/>
                    <a:pt x="225" y="549"/>
                  </a:cubicBezTo>
                  <a:cubicBezTo>
                    <a:pt x="224" y="546"/>
                    <a:pt x="224" y="550"/>
                    <a:pt x="223" y="549"/>
                  </a:cubicBezTo>
                  <a:cubicBezTo>
                    <a:pt x="223" y="548"/>
                    <a:pt x="223" y="548"/>
                    <a:pt x="223" y="547"/>
                  </a:cubicBezTo>
                  <a:cubicBezTo>
                    <a:pt x="222" y="546"/>
                    <a:pt x="220" y="548"/>
                    <a:pt x="219" y="547"/>
                  </a:cubicBezTo>
                  <a:cubicBezTo>
                    <a:pt x="218" y="549"/>
                    <a:pt x="216" y="546"/>
                    <a:pt x="215" y="548"/>
                  </a:cubicBezTo>
                  <a:cubicBezTo>
                    <a:pt x="215" y="546"/>
                    <a:pt x="214" y="547"/>
                    <a:pt x="214" y="546"/>
                  </a:cubicBezTo>
                  <a:cubicBezTo>
                    <a:pt x="213" y="550"/>
                    <a:pt x="211" y="545"/>
                    <a:pt x="210" y="547"/>
                  </a:cubicBezTo>
                  <a:cubicBezTo>
                    <a:pt x="210" y="547"/>
                    <a:pt x="210" y="547"/>
                    <a:pt x="210" y="547"/>
                  </a:cubicBezTo>
                  <a:cubicBezTo>
                    <a:pt x="206" y="547"/>
                    <a:pt x="202" y="547"/>
                    <a:pt x="198" y="549"/>
                  </a:cubicBezTo>
                  <a:cubicBezTo>
                    <a:pt x="195" y="549"/>
                    <a:pt x="193" y="546"/>
                    <a:pt x="190" y="547"/>
                  </a:cubicBezTo>
                  <a:cubicBezTo>
                    <a:pt x="190" y="548"/>
                    <a:pt x="190" y="549"/>
                    <a:pt x="190" y="549"/>
                  </a:cubicBezTo>
                  <a:cubicBezTo>
                    <a:pt x="189" y="549"/>
                    <a:pt x="190" y="548"/>
                    <a:pt x="190" y="547"/>
                  </a:cubicBezTo>
                  <a:cubicBezTo>
                    <a:pt x="188" y="549"/>
                    <a:pt x="187" y="547"/>
                    <a:pt x="185" y="547"/>
                  </a:cubicBezTo>
                  <a:cubicBezTo>
                    <a:pt x="185" y="548"/>
                    <a:pt x="184" y="548"/>
                    <a:pt x="185" y="549"/>
                  </a:cubicBezTo>
                  <a:cubicBezTo>
                    <a:pt x="183" y="546"/>
                    <a:pt x="181" y="550"/>
                    <a:pt x="179" y="548"/>
                  </a:cubicBezTo>
                  <a:cubicBezTo>
                    <a:pt x="179" y="552"/>
                    <a:pt x="178" y="550"/>
                    <a:pt x="177" y="551"/>
                  </a:cubicBezTo>
                  <a:cubicBezTo>
                    <a:pt x="177" y="551"/>
                    <a:pt x="177" y="550"/>
                    <a:pt x="177" y="549"/>
                  </a:cubicBezTo>
                  <a:cubicBezTo>
                    <a:pt x="175" y="550"/>
                    <a:pt x="175" y="550"/>
                    <a:pt x="173" y="549"/>
                  </a:cubicBezTo>
                  <a:cubicBezTo>
                    <a:pt x="172" y="549"/>
                    <a:pt x="172" y="551"/>
                    <a:pt x="171" y="551"/>
                  </a:cubicBezTo>
                  <a:cubicBezTo>
                    <a:pt x="171" y="548"/>
                    <a:pt x="170" y="550"/>
                    <a:pt x="169" y="550"/>
                  </a:cubicBezTo>
                  <a:cubicBezTo>
                    <a:pt x="169" y="552"/>
                    <a:pt x="168" y="553"/>
                    <a:pt x="167" y="552"/>
                  </a:cubicBezTo>
                  <a:cubicBezTo>
                    <a:pt x="168" y="549"/>
                    <a:pt x="168" y="549"/>
                    <a:pt x="168" y="549"/>
                  </a:cubicBezTo>
                  <a:cubicBezTo>
                    <a:pt x="165" y="551"/>
                    <a:pt x="162" y="548"/>
                    <a:pt x="159" y="551"/>
                  </a:cubicBezTo>
                  <a:cubicBezTo>
                    <a:pt x="159" y="549"/>
                    <a:pt x="159" y="549"/>
                    <a:pt x="159" y="549"/>
                  </a:cubicBezTo>
                  <a:cubicBezTo>
                    <a:pt x="156" y="550"/>
                    <a:pt x="154" y="548"/>
                    <a:pt x="151" y="549"/>
                  </a:cubicBezTo>
                  <a:cubicBezTo>
                    <a:pt x="150" y="548"/>
                    <a:pt x="150" y="547"/>
                    <a:pt x="149" y="547"/>
                  </a:cubicBezTo>
                  <a:cubicBezTo>
                    <a:pt x="148" y="548"/>
                    <a:pt x="148" y="548"/>
                    <a:pt x="146" y="549"/>
                  </a:cubicBezTo>
                  <a:cubicBezTo>
                    <a:pt x="146" y="549"/>
                    <a:pt x="146" y="548"/>
                    <a:pt x="147" y="547"/>
                  </a:cubicBezTo>
                  <a:cubicBezTo>
                    <a:pt x="146" y="546"/>
                    <a:pt x="147" y="544"/>
                    <a:pt x="145" y="545"/>
                  </a:cubicBezTo>
                  <a:cubicBezTo>
                    <a:pt x="146" y="545"/>
                    <a:pt x="146" y="545"/>
                    <a:pt x="146" y="545"/>
                  </a:cubicBezTo>
                  <a:cubicBezTo>
                    <a:pt x="145" y="545"/>
                    <a:pt x="143" y="545"/>
                    <a:pt x="144" y="544"/>
                  </a:cubicBezTo>
                  <a:cubicBezTo>
                    <a:pt x="143" y="544"/>
                    <a:pt x="142" y="543"/>
                    <a:pt x="140" y="544"/>
                  </a:cubicBezTo>
                  <a:cubicBezTo>
                    <a:pt x="140" y="543"/>
                    <a:pt x="143" y="543"/>
                    <a:pt x="141" y="543"/>
                  </a:cubicBezTo>
                  <a:cubicBezTo>
                    <a:pt x="143" y="543"/>
                    <a:pt x="143" y="543"/>
                    <a:pt x="143" y="543"/>
                  </a:cubicBezTo>
                  <a:cubicBezTo>
                    <a:pt x="143" y="541"/>
                    <a:pt x="142" y="539"/>
                    <a:pt x="142" y="537"/>
                  </a:cubicBezTo>
                  <a:cubicBezTo>
                    <a:pt x="145" y="537"/>
                    <a:pt x="142" y="534"/>
                    <a:pt x="144" y="534"/>
                  </a:cubicBezTo>
                  <a:cubicBezTo>
                    <a:pt x="143" y="533"/>
                    <a:pt x="146" y="532"/>
                    <a:pt x="143" y="530"/>
                  </a:cubicBezTo>
                  <a:cubicBezTo>
                    <a:pt x="144" y="531"/>
                    <a:pt x="144" y="531"/>
                    <a:pt x="144" y="531"/>
                  </a:cubicBezTo>
                  <a:cubicBezTo>
                    <a:pt x="145" y="530"/>
                    <a:pt x="146" y="528"/>
                    <a:pt x="147" y="527"/>
                  </a:cubicBezTo>
                  <a:cubicBezTo>
                    <a:pt x="148" y="527"/>
                    <a:pt x="146" y="526"/>
                    <a:pt x="146" y="525"/>
                  </a:cubicBezTo>
                  <a:cubicBezTo>
                    <a:pt x="147" y="525"/>
                    <a:pt x="147" y="525"/>
                    <a:pt x="147" y="525"/>
                  </a:cubicBezTo>
                  <a:cubicBezTo>
                    <a:pt x="147" y="524"/>
                    <a:pt x="145" y="523"/>
                    <a:pt x="145" y="522"/>
                  </a:cubicBezTo>
                  <a:cubicBezTo>
                    <a:pt x="146" y="522"/>
                    <a:pt x="145" y="521"/>
                    <a:pt x="146" y="521"/>
                  </a:cubicBezTo>
                  <a:cubicBezTo>
                    <a:pt x="146" y="522"/>
                    <a:pt x="147" y="523"/>
                    <a:pt x="149" y="525"/>
                  </a:cubicBezTo>
                  <a:cubicBezTo>
                    <a:pt x="150" y="525"/>
                    <a:pt x="147" y="522"/>
                    <a:pt x="149" y="523"/>
                  </a:cubicBezTo>
                  <a:cubicBezTo>
                    <a:pt x="150" y="522"/>
                    <a:pt x="150" y="521"/>
                    <a:pt x="149" y="520"/>
                  </a:cubicBezTo>
                  <a:cubicBezTo>
                    <a:pt x="149" y="521"/>
                    <a:pt x="150" y="520"/>
                    <a:pt x="150" y="521"/>
                  </a:cubicBezTo>
                  <a:cubicBezTo>
                    <a:pt x="151" y="521"/>
                    <a:pt x="151" y="520"/>
                    <a:pt x="151" y="520"/>
                  </a:cubicBezTo>
                  <a:cubicBezTo>
                    <a:pt x="150" y="520"/>
                    <a:pt x="150" y="520"/>
                    <a:pt x="150" y="520"/>
                  </a:cubicBezTo>
                  <a:cubicBezTo>
                    <a:pt x="149" y="519"/>
                    <a:pt x="150" y="518"/>
                    <a:pt x="148" y="517"/>
                  </a:cubicBezTo>
                  <a:cubicBezTo>
                    <a:pt x="148" y="517"/>
                    <a:pt x="149" y="518"/>
                    <a:pt x="148" y="518"/>
                  </a:cubicBezTo>
                  <a:cubicBezTo>
                    <a:pt x="147" y="517"/>
                    <a:pt x="148" y="516"/>
                    <a:pt x="149" y="516"/>
                  </a:cubicBezTo>
                  <a:cubicBezTo>
                    <a:pt x="150" y="517"/>
                    <a:pt x="150" y="519"/>
                    <a:pt x="151" y="519"/>
                  </a:cubicBezTo>
                  <a:cubicBezTo>
                    <a:pt x="150" y="515"/>
                    <a:pt x="150" y="515"/>
                    <a:pt x="150" y="515"/>
                  </a:cubicBezTo>
                  <a:cubicBezTo>
                    <a:pt x="150" y="516"/>
                    <a:pt x="149" y="516"/>
                    <a:pt x="148" y="515"/>
                  </a:cubicBezTo>
                  <a:cubicBezTo>
                    <a:pt x="148" y="516"/>
                    <a:pt x="148" y="516"/>
                    <a:pt x="148" y="516"/>
                  </a:cubicBezTo>
                  <a:cubicBezTo>
                    <a:pt x="147" y="515"/>
                    <a:pt x="147" y="515"/>
                    <a:pt x="147" y="515"/>
                  </a:cubicBezTo>
                  <a:cubicBezTo>
                    <a:pt x="147" y="516"/>
                    <a:pt x="145" y="516"/>
                    <a:pt x="145" y="517"/>
                  </a:cubicBezTo>
                  <a:cubicBezTo>
                    <a:pt x="147" y="518"/>
                    <a:pt x="147" y="518"/>
                    <a:pt x="147" y="518"/>
                  </a:cubicBezTo>
                  <a:cubicBezTo>
                    <a:pt x="146" y="519"/>
                    <a:pt x="147" y="521"/>
                    <a:pt x="146" y="520"/>
                  </a:cubicBezTo>
                  <a:cubicBezTo>
                    <a:pt x="145" y="519"/>
                    <a:pt x="145" y="519"/>
                    <a:pt x="144" y="519"/>
                  </a:cubicBezTo>
                  <a:cubicBezTo>
                    <a:pt x="144" y="519"/>
                    <a:pt x="144" y="519"/>
                    <a:pt x="144" y="519"/>
                  </a:cubicBezTo>
                  <a:cubicBezTo>
                    <a:pt x="142" y="518"/>
                    <a:pt x="142" y="518"/>
                    <a:pt x="142" y="518"/>
                  </a:cubicBezTo>
                  <a:cubicBezTo>
                    <a:pt x="145" y="520"/>
                    <a:pt x="142" y="520"/>
                    <a:pt x="142" y="521"/>
                  </a:cubicBezTo>
                  <a:cubicBezTo>
                    <a:pt x="142" y="520"/>
                    <a:pt x="142" y="520"/>
                    <a:pt x="142" y="520"/>
                  </a:cubicBezTo>
                  <a:cubicBezTo>
                    <a:pt x="140" y="521"/>
                    <a:pt x="143" y="521"/>
                    <a:pt x="143" y="522"/>
                  </a:cubicBezTo>
                  <a:cubicBezTo>
                    <a:pt x="142" y="522"/>
                    <a:pt x="140" y="520"/>
                    <a:pt x="139" y="520"/>
                  </a:cubicBezTo>
                  <a:cubicBezTo>
                    <a:pt x="138" y="521"/>
                    <a:pt x="139" y="524"/>
                    <a:pt x="137" y="524"/>
                  </a:cubicBezTo>
                  <a:cubicBezTo>
                    <a:pt x="136" y="525"/>
                    <a:pt x="137" y="526"/>
                    <a:pt x="137" y="528"/>
                  </a:cubicBezTo>
                  <a:cubicBezTo>
                    <a:pt x="137" y="529"/>
                    <a:pt x="135" y="527"/>
                    <a:pt x="136" y="528"/>
                  </a:cubicBezTo>
                  <a:cubicBezTo>
                    <a:pt x="135" y="527"/>
                    <a:pt x="134" y="527"/>
                    <a:pt x="133" y="527"/>
                  </a:cubicBezTo>
                  <a:cubicBezTo>
                    <a:pt x="134" y="527"/>
                    <a:pt x="132" y="528"/>
                    <a:pt x="135" y="529"/>
                  </a:cubicBezTo>
                  <a:cubicBezTo>
                    <a:pt x="133" y="529"/>
                    <a:pt x="132" y="532"/>
                    <a:pt x="133" y="533"/>
                  </a:cubicBezTo>
                  <a:cubicBezTo>
                    <a:pt x="133" y="533"/>
                    <a:pt x="131" y="532"/>
                    <a:pt x="130" y="532"/>
                  </a:cubicBezTo>
                  <a:cubicBezTo>
                    <a:pt x="131" y="534"/>
                    <a:pt x="132" y="535"/>
                    <a:pt x="131" y="536"/>
                  </a:cubicBezTo>
                  <a:cubicBezTo>
                    <a:pt x="133" y="537"/>
                    <a:pt x="133" y="536"/>
                    <a:pt x="135" y="537"/>
                  </a:cubicBezTo>
                  <a:cubicBezTo>
                    <a:pt x="135" y="537"/>
                    <a:pt x="136" y="537"/>
                    <a:pt x="136" y="537"/>
                  </a:cubicBezTo>
                  <a:cubicBezTo>
                    <a:pt x="134" y="537"/>
                    <a:pt x="131" y="537"/>
                    <a:pt x="131" y="538"/>
                  </a:cubicBezTo>
                  <a:cubicBezTo>
                    <a:pt x="128" y="538"/>
                    <a:pt x="132" y="536"/>
                    <a:pt x="129" y="536"/>
                  </a:cubicBezTo>
                  <a:cubicBezTo>
                    <a:pt x="126" y="535"/>
                    <a:pt x="127" y="533"/>
                    <a:pt x="128" y="533"/>
                  </a:cubicBezTo>
                  <a:cubicBezTo>
                    <a:pt x="126" y="531"/>
                    <a:pt x="128" y="533"/>
                    <a:pt x="126" y="533"/>
                  </a:cubicBezTo>
                  <a:cubicBezTo>
                    <a:pt x="126" y="534"/>
                    <a:pt x="127" y="535"/>
                    <a:pt x="127" y="536"/>
                  </a:cubicBezTo>
                  <a:cubicBezTo>
                    <a:pt x="128" y="537"/>
                    <a:pt x="128" y="536"/>
                    <a:pt x="129" y="537"/>
                  </a:cubicBezTo>
                  <a:cubicBezTo>
                    <a:pt x="131" y="539"/>
                    <a:pt x="127" y="539"/>
                    <a:pt x="127" y="539"/>
                  </a:cubicBezTo>
                  <a:cubicBezTo>
                    <a:pt x="126" y="538"/>
                    <a:pt x="126" y="538"/>
                    <a:pt x="126" y="538"/>
                  </a:cubicBezTo>
                  <a:cubicBezTo>
                    <a:pt x="125" y="539"/>
                    <a:pt x="127" y="540"/>
                    <a:pt x="127" y="541"/>
                  </a:cubicBezTo>
                  <a:cubicBezTo>
                    <a:pt x="124" y="541"/>
                    <a:pt x="126" y="539"/>
                    <a:pt x="124" y="538"/>
                  </a:cubicBezTo>
                  <a:cubicBezTo>
                    <a:pt x="122" y="539"/>
                    <a:pt x="122" y="539"/>
                    <a:pt x="122" y="539"/>
                  </a:cubicBezTo>
                  <a:cubicBezTo>
                    <a:pt x="122" y="542"/>
                    <a:pt x="125" y="540"/>
                    <a:pt x="124" y="542"/>
                  </a:cubicBezTo>
                  <a:cubicBezTo>
                    <a:pt x="123" y="542"/>
                    <a:pt x="123" y="542"/>
                    <a:pt x="123" y="542"/>
                  </a:cubicBezTo>
                  <a:cubicBezTo>
                    <a:pt x="124" y="543"/>
                    <a:pt x="124" y="543"/>
                    <a:pt x="124" y="543"/>
                  </a:cubicBezTo>
                  <a:cubicBezTo>
                    <a:pt x="125" y="543"/>
                    <a:pt x="127" y="543"/>
                    <a:pt x="126" y="542"/>
                  </a:cubicBezTo>
                  <a:cubicBezTo>
                    <a:pt x="130" y="542"/>
                    <a:pt x="127" y="543"/>
                    <a:pt x="128" y="544"/>
                  </a:cubicBezTo>
                  <a:cubicBezTo>
                    <a:pt x="130" y="545"/>
                    <a:pt x="127" y="544"/>
                    <a:pt x="129" y="543"/>
                  </a:cubicBezTo>
                  <a:cubicBezTo>
                    <a:pt x="131" y="543"/>
                    <a:pt x="131" y="544"/>
                    <a:pt x="131" y="545"/>
                  </a:cubicBezTo>
                  <a:cubicBezTo>
                    <a:pt x="132" y="546"/>
                    <a:pt x="130" y="546"/>
                    <a:pt x="129" y="547"/>
                  </a:cubicBezTo>
                  <a:cubicBezTo>
                    <a:pt x="128" y="546"/>
                    <a:pt x="128" y="545"/>
                    <a:pt x="129" y="545"/>
                  </a:cubicBezTo>
                  <a:cubicBezTo>
                    <a:pt x="127" y="544"/>
                    <a:pt x="125" y="547"/>
                    <a:pt x="124" y="546"/>
                  </a:cubicBezTo>
                  <a:cubicBezTo>
                    <a:pt x="123" y="548"/>
                    <a:pt x="125" y="547"/>
                    <a:pt x="126" y="548"/>
                  </a:cubicBezTo>
                  <a:cubicBezTo>
                    <a:pt x="126" y="547"/>
                    <a:pt x="128" y="547"/>
                    <a:pt x="128" y="547"/>
                  </a:cubicBezTo>
                  <a:cubicBezTo>
                    <a:pt x="133" y="548"/>
                    <a:pt x="125" y="549"/>
                    <a:pt x="127" y="551"/>
                  </a:cubicBezTo>
                  <a:cubicBezTo>
                    <a:pt x="130" y="550"/>
                    <a:pt x="132" y="552"/>
                    <a:pt x="134" y="549"/>
                  </a:cubicBezTo>
                  <a:cubicBezTo>
                    <a:pt x="135" y="549"/>
                    <a:pt x="136" y="550"/>
                    <a:pt x="136" y="550"/>
                  </a:cubicBezTo>
                  <a:cubicBezTo>
                    <a:pt x="134" y="551"/>
                    <a:pt x="135" y="552"/>
                    <a:pt x="133" y="552"/>
                  </a:cubicBezTo>
                  <a:cubicBezTo>
                    <a:pt x="133" y="553"/>
                    <a:pt x="133" y="553"/>
                    <a:pt x="133" y="553"/>
                  </a:cubicBezTo>
                  <a:cubicBezTo>
                    <a:pt x="130" y="553"/>
                    <a:pt x="130" y="553"/>
                    <a:pt x="130" y="553"/>
                  </a:cubicBezTo>
                  <a:cubicBezTo>
                    <a:pt x="130" y="554"/>
                    <a:pt x="129" y="557"/>
                    <a:pt x="129" y="558"/>
                  </a:cubicBezTo>
                  <a:cubicBezTo>
                    <a:pt x="130" y="558"/>
                    <a:pt x="130" y="556"/>
                    <a:pt x="131" y="557"/>
                  </a:cubicBezTo>
                  <a:cubicBezTo>
                    <a:pt x="130" y="557"/>
                    <a:pt x="130" y="559"/>
                    <a:pt x="131" y="559"/>
                  </a:cubicBezTo>
                  <a:cubicBezTo>
                    <a:pt x="130" y="558"/>
                    <a:pt x="133" y="557"/>
                    <a:pt x="134" y="557"/>
                  </a:cubicBezTo>
                  <a:cubicBezTo>
                    <a:pt x="134" y="558"/>
                    <a:pt x="134" y="560"/>
                    <a:pt x="133" y="560"/>
                  </a:cubicBezTo>
                  <a:cubicBezTo>
                    <a:pt x="131" y="561"/>
                    <a:pt x="131" y="561"/>
                    <a:pt x="131" y="561"/>
                  </a:cubicBezTo>
                  <a:cubicBezTo>
                    <a:pt x="133" y="560"/>
                    <a:pt x="131" y="562"/>
                    <a:pt x="132" y="562"/>
                  </a:cubicBezTo>
                  <a:cubicBezTo>
                    <a:pt x="133" y="561"/>
                    <a:pt x="135" y="560"/>
                    <a:pt x="136" y="559"/>
                  </a:cubicBezTo>
                  <a:cubicBezTo>
                    <a:pt x="137" y="559"/>
                    <a:pt x="136" y="561"/>
                    <a:pt x="137" y="561"/>
                  </a:cubicBezTo>
                  <a:cubicBezTo>
                    <a:pt x="135" y="561"/>
                    <a:pt x="135" y="561"/>
                    <a:pt x="135" y="561"/>
                  </a:cubicBezTo>
                  <a:cubicBezTo>
                    <a:pt x="136" y="562"/>
                    <a:pt x="133" y="564"/>
                    <a:pt x="135" y="564"/>
                  </a:cubicBezTo>
                  <a:cubicBezTo>
                    <a:pt x="136" y="563"/>
                    <a:pt x="136" y="563"/>
                    <a:pt x="136" y="563"/>
                  </a:cubicBezTo>
                  <a:cubicBezTo>
                    <a:pt x="136" y="564"/>
                    <a:pt x="136" y="564"/>
                    <a:pt x="135" y="564"/>
                  </a:cubicBezTo>
                  <a:close/>
                  <a:moveTo>
                    <a:pt x="181" y="303"/>
                  </a:moveTo>
                  <a:cubicBezTo>
                    <a:pt x="181" y="303"/>
                    <a:pt x="181" y="303"/>
                    <a:pt x="181" y="303"/>
                  </a:cubicBezTo>
                  <a:cubicBezTo>
                    <a:pt x="181" y="303"/>
                    <a:pt x="181" y="303"/>
                    <a:pt x="181" y="303"/>
                  </a:cubicBezTo>
                  <a:cubicBezTo>
                    <a:pt x="181" y="303"/>
                    <a:pt x="181" y="303"/>
                    <a:pt x="181" y="303"/>
                  </a:cubicBezTo>
                  <a:close/>
                  <a:moveTo>
                    <a:pt x="191" y="308"/>
                  </a:moveTo>
                  <a:cubicBezTo>
                    <a:pt x="190" y="307"/>
                    <a:pt x="190" y="306"/>
                    <a:pt x="190" y="306"/>
                  </a:cubicBezTo>
                  <a:cubicBezTo>
                    <a:pt x="191" y="308"/>
                    <a:pt x="191" y="308"/>
                    <a:pt x="191" y="308"/>
                  </a:cubicBezTo>
                  <a:cubicBezTo>
                    <a:pt x="191" y="308"/>
                    <a:pt x="191" y="308"/>
                    <a:pt x="191" y="308"/>
                  </a:cubicBezTo>
                  <a:close/>
                  <a:moveTo>
                    <a:pt x="199" y="323"/>
                  </a:moveTo>
                  <a:cubicBezTo>
                    <a:pt x="199" y="323"/>
                    <a:pt x="199" y="323"/>
                    <a:pt x="199" y="324"/>
                  </a:cubicBezTo>
                  <a:cubicBezTo>
                    <a:pt x="199" y="324"/>
                    <a:pt x="199" y="324"/>
                    <a:pt x="199" y="324"/>
                  </a:cubicBezTo>
                  <a:cubicBezTo>
                    <a:pt x="199" y="324"/>
                    <a:pt x="199" y="324"/>
                    <a:pt x="199" y="324"/>
                  </a:cubicBezTo>
                  <a:cubicBezTo>
                    <a:pt x="199" y="324"/>
                    <a:pt x="200" y="324"/>
                    <a:pt x="200" y="324"/>
                  </a:cubicBezTo>
                  <a:cubicBezTo>
                    <a:pt x="200" y="324"/>
                    <a:pt x="200" y="324"/>
                    <a:pt x="200" y="324"/>
                  </a:cubicBezTo>
                  <a:cubicBezTo>
                    <a:pt x="198" y="324"/>
                    <a:pt x="198" y="324"/>
                    <a:pt x="199" y="323"/>
                  </a:cubicBezTo>
                  <a:close/>
                  <a:moveTo>
                    <a:pt x="198" y="307"/>
                  </a:moveTo>
                  <a:cubicBezTo>
                    <a:pt x="198" y="307"/>
                    <a:pt x="198" y="307"/>
                    <a:pt x="198" y="307"/>
                  </a:cubicBezTo>
                  <a:cubicBezTo>
                    <a:pt x="198" y="307"/>
                    <a:pt x="198" y="306"/>
                    <a:pt x="198" y="306"/>
                  </a:cubicBezTo>
                  <a:cubicBezTo>
                    <a:pt x="198" y="307"/>
                    <a:pt x="198" y="307"/>
                    <a:pt x="198" y="307"/>
                  </a:cubicBezTo>
                  <a:cubicBezTo>
                    <a:pt x="197" y="308"/>
                    <a:pt x="197" y="304"/>
                    <a:pt x="197" y="307"/>
                  </a:cubicBezTo>
                  <a:cubicBezTo>
                    <a:pt x="197" y="305"/>
                    <a:pt x="197" y="305"/>
                    <a:pt x="197" y="305"/>
                  </a:cubicBezTo>
                  <a:cubicBezTo>
                    <a:pt x="196" y="308"/>
                    <a:pt x="196" y="304"/>
                    <a:pt x="196" y="306"/>
                  </a:cubicBezTo>
                  <a:cubicBezTo>
                    <a:pt x="196" y="306"/>
                    <a:pt x="196" y="306"/>
                    <a:pt x="196" y="306"/>
                  </a:cubicBezTo>
                  <a:cubicBezTo>
                    <a:pt x="195" y="305"/>
                    <a:pt x="194" y="309"/>
                    <a:pt x="194" y="307"/>
                  </a:cubicBezTo>
                  <a:cubicBezTo>
                    <a:pt x="194" y="307"/>
                    <a:pt x="193" y="307"/>
                    <a:pt x="193" y="309"/>
                  </a:cubicBezTo>
                  <a:cubicBezTo>
                    <a:pt x="193" y="307"/>
                    <a:pt x="193" y="307"/>
                    <a:pt x="193" y="307"/>
                  </a:cubicBezTo>
                  <a:cubicBezTo>
                    <a:pt x="192" y="307"/>
                    <a:pt x="192" y="307"/>
                    <a:pt x="191" y="308"/>
                  </a:cubicBezTo>
                  <a:cubicBezTo>
                    <a:pt x="191" y="307"/>
                    <a:pt x="191" y="307"/>
                    <a:pt x="191" y="307"/>
                  </a:cubicBezTo>
                  <a:cubicBezTo>
                    <a:pt x="190" y="306"/>
                    <a:pt x="189" y="304"/>
                    <a:pt x="189" y="304"/>
                  </a:cubicBezTo>
                  <a:cubicBezTo>
                    <a:pt x="188" y="302"/>
                    <a:pt x="189" y="304"/>
                    <a:pt x="189" y="303"/>
                  </a:cubicBezTo>
                  <a:cubicBezTo>
                    <a:pt x="189" y="302"/>
                    <a:pt x="189" y="303"/>
                    <a:pt x="188" y="302"/>
                  </a:cubicBezTo>
                  <a:cubicBezTo>
                    <a:pt x="188" y="300"/>
                    <a:pt x="188" y="300"/>
                    <a:pt x="188" y="300"/>
                  </a:cubicBezTo>
                  <a:cubicBezTo>
                    <a:pt x="188" y="300"/>
                    <a:pt x="189" y="302"/>
                    <a:pt x="190" y="303"/>
                  </a:cubicBezTo>
                  <a:cubicBezTo>
                    <a:pt x="190" y="303"/>
                    <a:pt x="190" y="303"/>
                    <a:pt x="189" y="302"/>
                  </a:cubicBezTo>
                  <a:cubicBezTo>
                    <a:pt x="190" y="304"/>
                    <a:pt x="191" y="305"/>
                    <a:pt x="191" y="307"/>
                  </a:cubicBezTo>
                  <a:cubicBezTo>
                    <a:pt x="192" y="308"/>
                    <a:pt x="190" y="305"/>
                    <a:pt x="191" y="305"/>
                  </a:cubicBezTo>
                  <a:cubicBezTo>
                    <a:pt x="191" y="306"/>
                    <a:pt x="190" y="304"/>
                    <a:pt x="190" y="303"/>
                  </a:cubicBezTo>
                  <a:cubicBezTo>
                    <a:pt x="188" y="298"/>
                    <a:pt x="192" y="306"/>
                    <a:pt x="192" y="305"/>
                  </a:cubicBezTo>
                  <a:cubicBezTo>
                    <a:pt x="190" y="302"/>
                    <a:pt x="191" y="301"/>
                    <a:pt x="189" y="298"/>
                  </a:cubicBezTo>
                  <a:cubicBezTo>
                    <a:pt x="189" y="297"/>
                    <a:pt x="189" y="296"/>
                    <a:pt x="189" y="297"/>
                  </a:cubicBezTo>
                  <a:cubicBezTo>
                    <a:pt x="190" y="299"/>
                    <a:pt x="190" y="298"/>
                    <a:pt x="190" y="300"/>
                  </a:cubicBezTo>
                  <a:cubicBezTo>
                    <a:pt x="191" y="300"/>
                    <a:pt x="191" y="300"/>
                    <a:pt x="191" y="300"/>
                  </a:cubicBezTo>
                  <a:cubicBezTo>
                    <a:pt x="191" y="302"/>
                    <a:pt x="191" y="302"/>
                    <a:pt x="191" y="302"/>
                  </a:cubicBezTo>
                  <a:cubicBezTo>
                    <a:pt x="193" y="306"/>
                    <a:pt x="193" y="306"/>
                    <a:pt x="193" y="306"/>
                  </a:cubicBezTo>
                  <a:cubicBezTo>
                    <a:pt x="193" y="305"/>
                    <a:pt x="192" y="304"/>
                    <a:pt x="193" y="303"/>
                  </a:cubicBezTo>
                  <a:cubicBezTo>
                    <a:pt x="193" y="304"/>
                    <a:pt x="193" y="305"/>
                    <a:pt x="193" y="305"/>
                  </a:cubicBezTo>
                  <a:cubicBezTo>
                    <a:pt x="193" y="304"/>
                    <a:pt x="192" y="302"/>
                    <a:pt x="192" y="302"/>
                  </a:cubicBezTo>
                  <a:cubicBezTo>
                    <a:pt x="193" y="301"/>
                    <a:pt x="194" y="303"/>
                    <a:pt x="194" y="304"/>
                  </a:cubicBezTo>
                  <a:cubicBezTo>
                    <a:pt x="194" y="306"/>
                    <a:pt x="194" y="306"/>
                    <a:pt x="194" y="306"/>
                  </a:cubicBezTo>
                  <a:cubicBezTo>
                    <a:pt x="194" y="304"/>
                    <a:pt x="194" y="306"/>
                    <a:pt x="194" y="306"/>
                  </a:cubicBezTo>
                  <a:cubicBezTo>
                    <a:pt x="194" y="304"/>
                    <a:pt x="194" y="303"/>
                    <a:pt x="193" y="301"/>
                  </a:cubicBezTo>
                  <a:cubicBezTo>
                    <a:pt x="193" y="301"/>
                    <a:pt x="194" y="302"/>
                    <a:pt x="194" y="302"/>
                  </a:cubicBezTo>
                  <a:cubicBezTo>
                    <a:pt x="194" y="303"/>
                    <a:pt x="194" y="303"/>
                    <a:pt x="194" y="303"/>
                  </a:cubicBezTo>
                  <a:cubicBezTo>
                    <a:pt x="194" y="303"/>
                    <a:pt x="195" y="306"/>
                    <a:pt x="195" y="305"/>
                  </a:cubicBezTo>
                  <a:cubicBezTo>
                    <a:pt x="195" y="304"/>
                    <a:pt x="195" y="304"/>
                    <a:pt x="195" y="304"/>
                  </a:cubicBezTo>
                  <a:cubicBezTo>
                    <a:pt x="195" y="304"/>
                    <a:pt x="195" y="305"/>
                    <a:pt x="195" y="305"/>
                  </a:cubicBezTo>
                  <a:cubicBezTo>
                    <a:pt x="195" y="304"/>
                    <a:pt x="195" y="304"/>
                    <a:pt x="195" y="304"/>
                  </a:cubicBezTo>
                  <a:cubicBezTo>
                    <a:pt x="196" y="305"/>
                    <a:pt x="196" y="305"/>
                    <a:pt x="196" y="305"/>
                  </a:cubicBezTo>
                  <a:cubicBezTo>
                    <a:pt x="196" y="304"/>
                    <a:pt x="195" y="302"/>
                    <a:pt x="196" y="304"/>
                  </a:cubicBezTo>
                  <a:cubicBezTo>
                    <a:pt x="195" y="301"/>
                    <a:pt x="196" y="304"/>
                    <a:pt x="195" y="303"/>
                  </a:cubicBezTo>
                  <a:cubicBezTo>
                    <a:pt x="194" y="301"/>
                    <a:pt x="195" y="301"/>
                    <a:pt x="195" y="301"/>
                  </a:cubicBezTo>
                  <a:cubicBezTo>
                    <a:pt x="196" y="303"/>
                    <a:pt x="195" y="301"/>
                    <a:pt x="196" y="301"/>
                  </a:cubicBezTo>
                  <a:cubicBezTo>
                    <a:pt x="196" y="302"/>
                    <a:pt x="196" y="302"/>
                    <a:pt x="196" y="303"/>
                  </a:cubicBezTo>
                  <a:cubicBezTo>
                    <a:pt x="196" y="301"/>
                    <a:pt x="196" y="301"/>
                    <a:pt x="196" y="301"/>
                  </a:cubicBezTo>
                  <a:cubicBezTo>
                    <a:pt x="197" y="304"/>
                    <a:pt x="196" y="300"/>
                    <a:pt x="197" y="301"/>
                  </a:cubicBezTo>
                  <a:cubicBezTo>
                    <a:pt x="197" y="302"/>
                    <a:pt x="197" y="303"/>
                    <a:pt x="198" y="304"/>
                  </a:cubicBezTo>
                  <a:cubicBezTo>
                    <a:pt x="197" y="301"/>
                    <a:pt x="197" y="301"/>
                    <a:pt x="196" y="299"/>
                  </a:cubicBezTo>
                  <a:cubicBezTo>
                    <a:pt x="197" y="300"/>
                    <a:pt x="197" y="302"/>
                    <a:pt x="198" y="304"/>
                  </a:cubicBezTo>
                  <a:cubicBezTo>
                    <a:pt x="198" y="302"/>
                    <a:pt x="199" y="305"/>
                    <a:pt x="198" y="302"/>
                  </a:cubicBezTo>
                  <a:cubicBezTo>
                    <a:pt x="198" y="302"/>
                    <a:pt x="198" y="301"/>
                    <a:pt x="197" y="300"/>
                  </a:cubicBezTo>
                  <a:cubicBezTo>
                    <a:pt x="198" y="300"/>
                    <a:pt x="198" y="301"/>
                    <a:pt x="198" y="302"/>
                  </a:cubicBezTo>
                  <a:cubicBezTo>
                    <a:pt x="198" y="301"/>
                    <a:pt x="198" y="299"/>
                    <a:pt x="198" y="299"/>
                  </a:cubicBezTo>
                  <a:cubicBezTo>
                    <a:pt x="198" y="299"/>
                    <a:pt x="198" y="296"/>
                    <a:pt x="198" y="298"/>
                  </a:cubicBezTo>
                  <a:cubicBezTo>
                    <a:pt x="199" y="300"/>
                    <a:pt x="198" y="299"/>
                    <a:pt x="198" y="300"/>
                  </a:cubicBezTo>
                  <a:cubicBezTo>
                    <a:pt x="199" y="300"/>
                    <a:pt x="198" y="296"/>
                    <a:pt x="198" y="295"/>
                  </a:cubicBezTo>
                  <a:cubicBezTo>
                    <a:pt x="198" y="294"/>
                    <a:pt x="197" y="291"/>
                    <a:pt x="197" y="290"/>
                  </a:cubicBezTo>
                  <a:cubicBezTo>
                    <a:pt x="198" y="291"/>
                    <a:pt x="197" y="291"/>
                    <a:pt x="198" y="293"/>
                  </a:cubicBezTo>
                  <a:cubicBezTo>
                    <a:pt x="198" y="293"/>
                    <a:pt x="198" y="293"/>
                    <a:pt x="198" y="293"/>
                  </a:cubicBezTo>
                  <a:cubicBezTo>
                    <a:pt x="199" y="296"/>
                    <a:pt x="198" y="298"/>
                    <a:pt x="199" y="300"/>
                  </a:cubicBezTo>
                  <a:cubicBezTo>
                    <a:pt x="199" y="299"/>
                    <a:pt x="199" y="299"/>
                    <a:pt x="199" y="299"/>
                  </a:cubicBezTo>
                  <a:cubicBezTo>
                    <a:pt x="200" y="302"/>
                    <a:pt x="200" y="302"/>
                    <a:pt x="200" y="302"/>
                  </a:cubicBezTo>
                  <a:cubicBezTo>
                    <a:pt x="200" y="300"/>
                    <a:pt x="200" y="301"/>
                    <a:pt x="200" y="301"/>
                  </a:cubicBezTo>
                  <a:cubicBezTo>
                    <a:pt x="200" y="299"/>
                    <a:pt x="200" y="302"/>
                    <a:pt x="200" y="300"/>
                  </a:cubicBezTo>
                  <a:cubicBezTo>
                    <a:pt x="200" y="300"/>
                    <a:pt x="200" y="297"/>
                    <a:pt x="200" y="298"/>
                  </a:cubicBezTo>
                  <a:cubicBezTo>
                    <a:pt x="201" y="301"/>
                    <a:pt x="201" y="301"/>
                    <a:pt x="201" y="301"/>
                  </a:cubicBezTo>
                  <a:cubicBezTo>
                    <a:pt x="201" y="302"/>
                    <a:pt x="201" y="299"/>
                    <a:pt x="201" y="300"/>
                  </a:cubicBezTo>
                  <a:cubicBezTo>
                    <a:pt x="201" y="301"/>
                    <a:pt x="201" y="301"/>
                    <a:pt x="201" y="301"/>
                  </a:cubicBezTo>
                  <a:cubicBezTo>
                    <a:pt x="202" y="301"/>
                    <a:pt x="203" y="301"/>
                    <a:pt x="204" y="297"/>
                  </a:cubicBezTo>
                  <a:cubicBezTo>
                    <a:pt x="204" y="298"/>
                    <a:pt x="204" y="299"/>
                    <a:pt x="205" y="300"/>
                  </a:cubicBezTo>
                  <a:cubicBezTo>
                    <a:pt x="205" y="299"/>
                    <a:pt x="205" y="298"/>
                    <a:pt x="205" y="298"/>
                  </a:cubicBezTo>
                  <a:cubicBezTo>
                    <a:pt x="205" y="300"/>
                    <a:pt x="205" y="300"/>
                    <a:pt x="205" y="300"/>
                  </a:cubicBezTo>
                  <a:cubicBezTo>
                    <a:pt x="206" y="301"/>
                    <a:pt x="206" y="299"/>
                    <a:pt x="206" y="298"/>
                  </a:cubicBezTo>
                  <a:cubicBezTo>
                    <a:pt x="206" y="299"/>
                    <a:pt x="206" y="299"/>
                    <a:pt x="206" y="299"/>
                  </a:cubicBezTo>
                  <a:cubicBezTo>
                    <a:pt x="207" y="300"/>
                    <a:pt x="207" y="298"/>
                    <a:pt x="207" y="298"/>
                  </a:cubicBezTo>
                  <a:cubicBezTo>
                    <a:pt x="207" y="299"/>
                    <a:pt x="207" y="299"/>
                    <a:pt x="207" y="299"/>
                  </a:cubicBezTo>
                  <a:cubicBezTo>
                    <a:pt x="207" y="298"/>
                    <a:pt x="207" y="298"/>
                    <a:pt x="207" y="298"/>
                  </a:cubicBezTo>
                  <a:cubicBezTo>
                    <a:pt x="207" y="297"/>
                    <a:pt x="207" y="297"/>
                    <a:pt x="207" y="299"/>
                  </a:cubicBezTo>
                  <a:cubicBezTo>
                    <a:pt x="208" y="298"/>
                    <a:pt x="208" y="298"/>
                    <a:pt x="208" y="298"/>
                  </a:cubicBezTo>
                  <a:cubicBezTo>
                    <a:pt x="208" y="299"/>
                    <a:pt x="208" y="299"/>
                    <a:pt x="209" y="298"/>
                  </a:cubicBezTo>
                  <a:cubicBezTo>
                    <a:pt x="209" y="298"/>
                    <a:pt x="209" y="297"/>
                    <a:pt x="209" y="296"/>
                  </a:cubicBezTo>
                  <a:cubicBezTo>
                    <a:pt x="209" y="293"/>
                    <a:pt x="209" y="296"/>
                    <a:pt x="209" y="295"/>
                  </a:cubicBezTo>
                  <a:cubicBezTo>
                    <a:pt x="209" y="297"/>
                    <a:pt x="209" y="297"/>
                    <a:pt x="209" y="297"/>
                  </a:cubicBezTo>
                  <a:cubicBezTo>
                    <a:pt x="209" y="300"/>
                    <a:pt x="210" y="298"/>
                    <a:pt x="211" y="299"/>
                  </a:cubicBezTo>
                  <a:cubicBezTo>
                    <a:pt x="211" y="297"/>
                    <a:pt x="211" y="297"/>
                    <a:pt x="211" y="297"/>
                  </a:cubicBezTo>
                  <a:cubicBezTo>
                    <a:pt x="211" y="300"/>
                    <a:pt x="212" y="297"/>
                    <a:pt x="212" y="299"/>
                  </a:cubicBezTo>
                  <a:cubicBezTo>
                    <a:pt x="213" y="298"/>
                    <a:pt x="213" y="295"/>
                    <a:pt x="214" y="295"/>
                  </a:cubicBezTo>
                  <a:cubicBezTo>
                    <a:pt x="214" y="293"/>
                    <a:pt x="213" y="298"/>
                    <a:pt x="213" y="299"/>
                  </a:cubicBezTo>
                  <a:cubicBezTo>
                    <a:pt x="213" y="298"/>
                    <a:pt x="214" y="298"/>
                    <a:pt x="214" y="298"/>
                  </a:cubicBezTo>
                  <a:cubicBezTo>
                    <a:pt x="214" y="298"/>
                    <a:pt x="214" y="298"/>
                    <a:pt x="214" y="298"/>
                  </a:cubicBezTo>
                  <a:cubicBezTo>
                    <a:pt x="214" y="297"/>
                    <a:pt x="215" y="296"/>
                    <a:pt x="215" y="297"/>
                  </a:cubicBezTo>
                  <a:cubicBezTo>
                    <a:pt x="214" y="298"/>
                    <a:pt x="214" y="298"/>
                    <a:pt x="214" y="298"/>
                  </a:cubicBezTo>
                  <a:cubicBezTo>
                    <a:pt x="215" y="298"/>
                    <a:pt x="214" y="299"/>
                    <a:pt x="215" y="299"/>
                  </a:cubicBezTo>
                  <a:cubicBezTo>
                    <a:pt x="215" y="297"/>
                    <a:pt x="215" y="298"/>
                    <a:pt x="216" y="297"/>
                  </a:cubicBezTo>
                  <a:cubicBezTo>
                    <a:pt x="215" y="298"/>
                    <a:pt x="215" y="298"/>
                    <a:pt x="215" y="298"/>
                  </a:cubicBezTo>
                  <a:cubicBezTo>
                    <a:pt x="216" y="296"/>
                    <a:pt x="216" y="296"/>
                    <a:pt x="216" y="296"/>
                  </a:cubicBezTo>
                  <a:cubicBezTo>
                    <a:pt x="216" y="297"/>
                    <a:pt x="216" y="297"/>
                    <a:pt x="216" y="297"/>
                  </a:cubicBezTo>
                  <a:cubicBezTo>
                    <a:pt x="215" y="299"/>
                    <a:pt x="215" y="299"/>
                    <a:pt x="215" y="299"/>
                  </a:cubicBezTo>
                  <a:cubicBezTo>
                    <a:pt x="215" y="300"/>
                    <a:pt x="216" y="297"/>
                    <a:pt x="216" y="297"/>
                  </a:cubicBezTo>
                  <a:cubicBezTo>
                    <a:pt x="217" y="296"/>
                    <a:pt x="216" y="297"/>
                    <a:pt x="216" y="298"/>
                  </a:cubicBezTo>
                  <a:cubicBezTo>
                    <a:pt x="216" y="298"/>
                    <a:pt x="216" y="297"/>
                    <a:pt x="216" y="298"/>
                  </a:cubicBezTo>
                  <a:cubicBezTo>
                    <a:pt x="215" y="299"/>
                    <a:pt x="216" y="298"/>
                    <a:pt x="215" y="299"/>
                  </a:cubicBezTo>
                  <a:cubicBezTo>
                    <a:pt x="215" y="299"/>
                    <a:pt x="216" y="297"/>
                    <a:pt x="216" y="298"/>
                  </a:cubicBezTo>
                  <a:cubicBezTo>
                    <a:pt x="216" y="298"/>
                    <a:pt x="217" y="298"/>
                    <a:pt x="216" y="299"/>
                  </a:cubicBezTo>
                  <a:cubicBezTo>
                    <a:pt x="216" y="298"/>
                    <a:pt x="216" y="299"/>
                    <a:pt x="217" y="298"/>
                  </a:cubicBezTo>
                  <a:cubicBezTo>
                    <a:pt x="217" y="298"/>
                    <a:pt x="217" y="297"/>
                    <a:pt x="217" y="296"/>
                  </a:cubicBezTo>
                  <a:cubicBezTo>
                    <a:pt x="218" y="296"/>
                    <a:pt x="218" y="296"/>
                    <a:pt x="218" y="296"/>
                  </a:cubicBezTo>
                  <a:cubicBezTo>
                    <a:pt x="217" y="297"/>
                    <a:pt x="217" y="297"/>
                    <a:pt x="217" y="297"/>
                  </a:cubicBezTo>
                  <a:cubicBezTo>
                    <a:pt x="218" y="296"/>
                    <a:pt x="218" y="297"/>
                    <a:pt x="218" y="296"/>
                  </a:cubicBezTo>
                  <a:cubicBezTo>
                    <a:pt x="217" y="298"/>
                    <a:pt x="217" y="298"/>
                    <a:pt x="217" y="298"/>
                  </a:cubicBezTo>
                  <a:cubicBezTo>
                    <a:pt x="218" y="297"/>
                    <a:pt x="218" y="297"/>
                    <a:pt x="219" y="297"/>
                  </a:cubicBezTo>
                  <a:cubicBezTo>
                    <a:pt x="218" y="298"/>
                    <a:pt x="216" y="300"/>
                    <a:pt x="216" y="300"/>
                  </a:cubicBezTo>
                  <a:cubicBezTo>
                    <a:pt x="218" y="299"/>
                    <a:pt x="218" y="299"/>
                    <a:pt x="218" y="299"/>
                  </a:cubicBezTo>
                  <a:cubicBezTo>
                    <a:pt x="218" y="299"/>
                    <a:pt x="218" y="299"/>
                    <a:pt x="217" y="300"/>
                  </a:cubicBezTo>
                  <a:cubicBezTo>
                    <a:pt x="217" y="301"/>
                    <a:pt x="220" y="296"/>
                    <a:pt x="220" y="298"/>
                  </a:cubicBezTo>
                  <a:cubicBezTo>
                    <a:pt x="218" y="299"/>
                    <a:pt x="218" y="299"/>
                    <a:pt x="218" y="300"/>
                  </a:cubicBezTo>
                  <a:cubicBezTo>
                    <a:pt x="219" y="299"/>
                    <a:pt x="219" y="299"/>
                    <a:pt x="219" y="299"/>
                  </a:cubicBezTo>
                  <a:cubicBezTo>
                    <a:pt x="219" y="298"/>
                    <a:pt x="218" y="300"/>
                    <a:pt x="219" y="299"/>
                  </a:cubicBezTo>
                  <a:cubicBezTo>
                    <a:pt x="219" y="298"/>
                    <a:pt x="219" y="298"/>
                    <a:pt x="220" y="298"/>
                  </a:cubicBezTo>
                  <a:cubicBezTo>
                    <a:pt x="217" y="301"/>
                    <a:pt x="219" y="300"/>
                    <a:pt x="218" y="301"/>
                  </a:cubicBezTo>
                  <a:cubicBezTo>
                    <a:pt x="220" y="300"/>
                    <a:pt x="219" y="301"/>
                    <a:pt x="219" y="301"/>
                  </a:cubicBezTo>
                  <a:cubicBezTo>
                    <a:pt x="217" y="302"/>
                    <a:pt x="220" y="301"/>
                    <a:pt x="218" y="302"/>
                  </a:cubicBezTo>
                  <a:cubicBezTo>
                    <a:pt x="221" y="300"/>
                    <a:pt x="221" y="300"/>
                    <a:pt x="221" y="300"/>
                  </a:cubicBezTo>
                  <a:cubicBezTo>
                    <a:pt x="219" y="301"/>
                    <a:pt x="224" y="299"/>
                    <a:pt x="222" y="300"/>
                  </a:cubicBezTo>
                  <a:cubicBezTo>
                    <a:pt x="221" y="301"/>
                    <a:pt x="220" y="301"/>
                    <a:pt x="220" y="301"/>
                  </a:cubicBezTo>
                  <a:cubicBezTo>
                    <a:pt x="217" y="303"/>
                    <a:pt x="222" y="301"/>
                    <a:pt x="219" y="302"/>
                  </a:cubicBezTo>
                  <a:cubicBezTo>
                    <a:pt x="223" y="301"/>
                    <a:pt x="223" y="301"/>
                    <a:pt x="223" y="301"/>
                  </a:cubicBezTo>
                  <a:cubicBezTo>
                    <a:pt x="222" y="302"/>
                    <a:pt x="221" y="302"/>
                    <a:pt x="220" y="303"/>
                  </a:cubicBezTo>
                  <a:cubicBezTo>
                    <a:pt x="221" y="302"/>
                    <a:pt x="221" y="302"/>
                    <a:pt x="221" y="303"/>
                  </a:cubicBezTo>
                  <a:cubicBezTo>
                    <a:pt x="220" y="303"/>
                    <a:pt x="220" y="303"/>
                    <a:pt x="220" y="303"/>
                  </a:cubicBezTo>
                  <a:cubicBezTo>
                    <a:pt x="219" y="303"/>
                    <a:pt x="220" y="303"/>
                    <a:pt x="221" y="303"/>
                  </a:cubicBezTo>
                  <a:cubicBezTo>
                    <a:pt x="219" y="303"/>
                    <a:pt x="221" y="304"/>
                    <a:pt x="219" y="304"/>
                  </a:cubicBezTo>
                  <a:cubicBezTo>
                    <a:pt x="222" y="304"/>
                    <a:pt x="218" y="304"/>
                    <a:pt x="222" y="304"/>
                  </a:cubicBezTo>
                  <a:cubicBezTo>
                    <a:pt x="221" y="304"/>
                    <a:pt x="221" y="304"/>
                    <a:pt x="221" y="304"/>
                  </a:cubicBezTo>
                  <a:cubicBezTo>
                    <a:pt x="222" y="304"/>
                    <a:pt x="223" y="304"/>
                    <a:pt x="224" y="305"/>
                  </a:cubicBezTo>
                  <a:cubicBezTo>
                    <a:pt x="222" y="305"/>
                    <a:pt x="222" y="305"/>
                    <a:pt x="222" y="305"/>
                  </a:cubicBezTo>
                  <a:cubicBezTo>
                    <a:pt x="221" y="305"/>
                    <a:pt x="221" y="305"/>
                    <a:pt x="221" y="305"/>
                  </a:cubicBezTo>
                  <a:cubicBezTo>
                    <a:pt x="221" y="305"/>
                    <a:pt x="221" y="304"/>
                    <a:pt x="221" y="304"/>
                  </a:cubicBezTo>
                  <a:cubicBezTo>
                    <a:pt x="221" y="304"/>
                    <a:pt x="221" y="305"/>
                    <a:pt x="221" y="305"/>
                  </a:cubicBezTo>
                  <a:cubicBezTo>
                    <a:pt x="219" y="305"/>
                    <a:pt x="221" y="305"/>
                    <a:pt x="220" y="305"/>
                  </a:cubicBezTo>
                  <a:cubicBezTo>
                    <a:pt x="222" y="305"/>
                    <a:pt x="220" y="305"/>
                    <a:pt x="221" y="305"/>
                  </a:cubicBezTo>
                  <a:cubicBezTo>
                    <a:pt x="221" y="305"/>
                    <a:pt x="221" y="305"/>
                    <a:pt x="221" y="305"/>
                  </a:cubicBezTo>
                  <a:cubicBezTo>
                    <a:pt x="221" y="306"/>
                    <a:pt x="222" y="306"/>
                    <a:pt x="222" y="306"/>
                  </a:cubicBezTo>
                  <a:cubicBezTo>
                    <a:pt x="222" y="306"/>
                    <a:pt x="221" y="305"/>
                    <a:pt x="221" y="305"/>
                  </a:cubicBezTo>
                  <a:cubicBezTo>
                    <a:pt x="222" y="305"/>
                    <a:pt x="222" y="305"/>
                    <a:pt x="222" y="305"/>
                  </a:cubicBezTo>
                  <a:cubicBezTo>
                    <a:pt x="223" y="306"/>
                    <a:pt x="223" y="306"/>
                    <a:pt x="223" y="306"/>
                  </a:cubicBezTo>
                  <a:cubicBezTo>
                    <a:pt x="223" y="306"/>
                    <a:pt x="222" y="306"/>
                    <a:pt x="222" y="306"/>
                  </a:cubicBezTo>
                  <a:cubicBezTo>
                    <a:pt x="222" y="306"/>
                    <a:pt x="221" y="306"/>
                    <a:pt x="222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0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7"/>
                    <a:pt x="221" y="307"/>
                    <a:pt x="222" y="307"/>
                  </a:cubicBezTo>
                  <a:cubicBezTo>
                    <a:pt x="222" y="307"/>
                    <a:pt x="221" y="307"/>
                    <a:pt x="221" y="307"/>
                  </a:cubicBezTo>
                  <a:cubicBezTo>
                    <a:pt x="221" y="307"/>
                    <a:pt x="221" y="307"/>
                    <a:pt x="221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8"/>
                    <a:pt x="222" y="308"/>
                    <a:pt x="222" y="309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8"/>
                    <a:pt x="222" y="308"/>
                    <a:pt x="222" y="309"/>
                  </a:cubicBezTo>
                  <a:cubicBezTo>
                    <a:pt x="222" y="310"/>
                    <a:pt x="222" y="309"/>
                    <a:pt x="222" y="309"/>
                  </a:cubicBezTo>
                  <a:cubicBezTo>
                    <a:pt x="222" y="310"/>
                    <a:pt x="222" y="312"/>
                    <a:pt x="222" y="311"/>
                  </a:cubicBezTo>
                  <a:cubicBezTo>
                    <a:pt x="222" y="311"/>
                    <a:pt x="222" y="311"/>
                    <a:pt x="222" y="311"/>
                  </a:cubicBezTo>
                  <a:cubicBezTo>
                    <a:pt x="222" y="311"/>
                    <a:pt x="222" y="312"/>
                    <a:pt x="221" y="312"/>
                  </a:cubicBezTo>
                  <a:cubicBezTo>
                    <a:pt x="221" y="311"/>
                    <a:pt x="221" y="311"/>
                    <a:pt x="221" y="310"/>
                  </a:cubicBezTo>
                  <a:cubicBezTo>
                    <a:pt x="221" y="308"/>
                    <a:pt x="221" y="309"/>
                    <a:pt x="220" y="309"/>
                  </a:cubicBezTo>
                  <a:cubicBezTo>
                    <a:pt x="220" y="310"/>
                    <a:pt x="220" y="310"/>
                    <a:pt x="220" y="310"/>
                  </a:cubicBezTo>
                  <a:cubicBezTo>
                    <a:pt x="220" y="311"/>
                    <a:pt x="220" y="309"/>
                    <a:pt x="220" y="309"/>
                  </a:cubicBezTo>
                  <a:cubicBezTo>
                    <a:pt x="219" y="314"/>
                    <a:pt x="219" y="314"/>
                    <a:pt x="219" y="314"/>
                  </a:cubicBezTo>
                  <a:cubicBezTo>
                    <a:pt x="219" y="313"/>
                    <a:pt x="219" y="311"/>
                    <a:pt x="219" y="310"/>
                  </a:cubicBezTo>
                  <a:cubicBezTo>
                    <a:pt x="219" y="311"/>
                    <a:pt x="218" y="314"/>
                    <a:pt x="217" y="315"/>
                  </a:cubicBezTo>
                  <a:cubicBezTo>
                    <a:pt x="217" y="315"/>
                    <a:pt x="216" y="316"/>
                    <a:pt x="216" y="316"/>
                  </a:cubicBezTo>
                  <a:cubicBezTo>
                    <a:pt x="216" y="314"/>
                    <a:pt x="216" y="316"/>
                    <a:pt x="216" y="315"/>
                  </a:cubicBezTo>
                  <a:cubicBezTo>
                    <a:pt x="216" y="313"/>
                    <a:pt x="216" y="313"/>
                    <a:pt x="216" y="313"/>
                  </a:cubicBezTo>
                  <a:cubicBezTo>
                    <a:pt x="217" y="313"/>
                    <a:pt x="217" y="311"/>
                    <a:pt x="217" y="310"/>
                  </a:cubicBezTo>
                  <a:cubicBezTo>
                    <a:pt x="217" y="311"/>
                    <a:pt x="216" y="309"/>
                    <a:pt x="216" y="309"/>
                  </a:cubicBezTo>
                  <a:cubicBezTo>
                    <a:pt x="215" y="312"/>
                    <a:pt x="215" y="310"/>
                    <a:pt x="214" y="313"/>
                  </a:cubicBezTo>
                  <a:cubicBezTo>
                    <a:pt x="214" y="313"/>
                    <a:pt x="214" y="311"/>
                    <a:pt x="214" y="310"/>
                  </a:cubicBezTo>
                  <a:cubicBezTo>
                    <a:pt x="213" y="311"/>
                    <a:pt x="213" y="310"/>
                    <a:pt x="212" y="310"/>
                  </a:cubicBezTo>
                  <a:cubicBezTo>
                    <a:pt x="213" y="310"/>
                    <a:pt x="213" y="310"/>
                    <a:pt x="213" y="310"/>
                  </a:cubicBezTo>
                  <a:cubicBezTo>
                    <a:pt x="212" y="310"/>
                    <a:pt x="211" y="309"/>
                    <a:pt x="210" y="312"/>
                  </a:cubicBezTo>
                  <a:cubicBezTo>
                    <a:pt x="211" y="310"/>
                    <a:pt x="211" y="310"/>
                    <a:pt x="211" y="310"/>
                  </a:cubicBezTo>
                  <a:cubicBezTo>
                    <a:pt x="210" y="309"/>
                    <a:pt x="210" y="313"/>
                    <a:pt x="209" y="312"/>
                  </a:cubicBezTo>
                  <a:cubicBezTo>
                    <a:pt x="210" y="310"/>
                    <a:pt x="210" y="310"/>
                    <a:pt x="210" y="310"/>
                  </a:cubicBezTo>
                  <a:cubicBezTo>
                    <a:pt x="209" y="312"/>
                    <a:pt x="209" y="309"/>
                    <a:pt x="208" y="311"/>
                  </a:cubicBezTo>
                  <a:cubicBezTo>
                    <a:pt x="209" y="310"/>
                    <a:pt x="209" y="310"/>
                    <a:pt x="209" y="310"/>
                  </a:cubicBezTo>
                  <a:cubicBezTo>
                    <a:pt x="208" y="310"/>
                    <a:pt x="208" y="310"/>
                    <a:pt x="207" y="311"/>
                  </a:cubicBezTo>
                  <a:cubicBezTo>
                    <a:pt x="208" y="309"/>
                    <a:pt x="208" y="309"/>
                    <a:pt x="208" y="309"/>
                  </a:cubicBezTo>
                  <a:cubicBezTo>
                    <a:pt x="208" y="308"/>
                    <a:pt x="207" y="311"/>
                    <a:pt x="207" y="311"/>
                  </a:cubicBezTo>
                  <a:cubicBezTo>
                    <a:pt x="207" y="310"/>
                    <a:pt x="207" y="309"/>
                    <a:pt x="207" y="309"/>
                  </a:cubicBezTo>
                  <a:cubicBezTo>
                    <a:pt x="206" y="310"/>
                    <a:pt x="206" y="310"/>
                    <a:pt x="205" y="311"/>
                  </a:cubicBezTo>
                  <a:cubicBezTo>
                    <a:pt x="206" y="309"/>
                    <a:pt x="206" y="309"/>
                    <a:pt x="206" y="309"/>
                  </a:cubicBezTo>
                  <a:cubicBezTo>
                    <a:pt x="203" y="308"/>
                    <a:pt x="201" y="307"/>
                    <a:pt x="199" y="309"/>
                  </a:cubicBezTo>
                  <a:cubicBezTo>
                    <a:pt x="199" y="306"/>
                    <a:pt x="199" y="308"/>
                    <a:pt x="199" y="306"/>
                  </a:cubicBezTo>
                  <a:cubicBezTo>
                    <a:pt x="199" y="308"/>
                    <a:pt x="199" y="306"/>
                    <a:pt x="198" y="307"/>
                  </a:cubicBezTo>
                  <a:close/>
                  <a:moveTo>
                    <a:pt x="221" y="306"/>
                  </a:moveTo>
                  <a:cubicBezTo>
                    <a:pt x="221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6"/>
                    <a:pt x="222" y="306"/>
                  </a:cubicBezTo>
                  <a:cubicBezTo>
                    <a:pt x="222" y="306"/>
                    <a:pt x="221" y="306"/>
                    <a:pt x="221" y="306"/>
                  </a:cubicBezTo>
                  <a:close/>
                  <a:moveTo>
                    <a:pt x="222" y="306"/>
                  </a:moveTo>
                  <a:cubicBezTo>
                    <a:pt x="222" y="306"/>
                    <a:pt x="222" y="306"/>
                    <a:pt x="222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2" y="306"/>
                    <a:pt x="222" y="306"/>
                    <a:pt x="222" y="306"/>
                  </a:cubicBezTo>
                  <a:close/>
                  <a:moveTo>
                    <a:pt x="222" y="307"/>
                  </a:move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lose/>
                  <a:moveTo>
                    <a:pt x="222" y="307"/>
                  </a:move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lose/>
                  <a:moveTo>
                    <a:pt x="222" y="307"/>
                  </a:moveTo>
                  <a:cubicBezTo>
                    <a:pt x="222" y="307"/>
                    <a:pt x="222" y="307"/>
                    <a:pt x="222" y="307"/>
                  </a:cubicBezTo>
                  <a:cubicBezTo>
                    <a:pt x="222" y="306"/>
                    <a:pt x="222" y="307"/>
                    <a:pt x="222" y="307"/>
                  </a:cubicBezTo>
                  <a:close/>
                  <a:moveTo>
                    <a:pt x="382" y="181"/>
                  </a:moveTo>
                  <a:cubicBezTo>
                    <a:pt x="383" y="179"/>
                    <a:pt x="383" y="179"/>
                    <a:pt x="383" y="179"/>
                  </a:cubicBezTo>
                  <a:cubicBezTo>
                    <a:pt x="384" y="180"/>
                    <a:pt x="384" y="181"/>
                    <a:pt x="384" y="182"/>
                  </a:cubicBezTo>
                  <a:cubicBezTo>
                    <a:pt x="385" y="180"/>
                    <a:pt x="387" y="181"/>
                    <a:pt x="387" y="180"/>
                  </a:cubicBezTo>
                  <a:cubicBezTo>
                    <a:pt x="388" y="180"/>
                    <a:pt x="387" y="181"/>
                    <a:pt x="387" y="181"/>
                  </a:cubicBezTo>
                  <a:cubicBezTo>
                    <a:pt x="388" y="181"/>
                    <a:pt x="391" y="180"/>
                    <a:pt x="392" y="181"/>
                  </a:cubicBezTo>
                  <a:cubicBezTo>
                    <a:pt x="391" y="182"/>
                    <a:pt x="391" y="182"/>
                    <a:pt x="391" y="182"/>
                  </a:cubicBezTo>
                  <a:cubicBezTo>
                    <a:pt x="393" y="184"/>
                    <a:pt x="393" y="186"/>
                    <a:pt x="393" y="188"/>
                  </a:cubicBezTo>
                  <a:cubicBezTo>
                    <a:pt x="389" y="186"/>
                    <a:pt x="384" y="185"/>
                    <a:pt x="380" y="183"/>
                  </a:cubicBezTo>
                  <a:cubicBezTo>
                    <a:pt x="381" y="183"/>
                    <a:pt x="382" y="183"/>
                    <a:pt x="382" y="181"/>
                  </a:cubicBezTo>
                  <a:close/>
                  <a:moveTo>
                    <a:pt x="262" y="151"/>
                  </a:moveTo>
                  <a:cubicBezTo>
                    <a:pt x="262" y="150"/>
                    <a:pt x="262" y="150"/>
                    <a:pt x="262" y="150"/>
                  </a:cubicBezTo>
                  <a:cubicBezTo>
                    <a:pt x="262" y="150"/>
                    <a:pt x="262" y="150"/>
                    <a:pt x="262" y="150"/>
                  </a:cubicBezTo>
                  <a:cubicBezTo>
                    <a:pt x="263" y="148"/>
                    <a:pt x="264" y="146"/>
                    <a:pt x="264" y="144"/>
                  </a:cubicBezTo>
                  <a:cubicBezTo>
                    <a:pt x="265" y="144"/>
                    <a:pt x="265" y="145"/>
                    <a:pt x="265" y="146"/>
                  </a:cubicBezTo>
                  <a:cubicBezTo>
                    <a:pt x="267" y="141"/>
                    <a:pt x="267" y="135"/>
                    <a:pt x="267" y="130"/>
                  </a:cubicBezTo>
                  <a:cubicBezTo>
                    <a:pt x="268" y="130"/>
                    <a:pt x="268" y="131"/>
                    <a:pt x="269" y="133"/>
                  </a:cubicBezTo>
                  <a:cubicBezTo>
                    <a:pt x="271" y="128"/>
                    <a:pt x="267" y="127"/>
                    <a:pt x="269" y="122"/>
                  </a:cubicBezTo>
                  <a:cubicBezTo>
                    <a:pt x="270" y="121"/>
                    <a:pt x="271" y="118"/>
                    <a:pt x="271" y="119"/>
                  </a:cubicBezTo>
                  <a:cubicBezTo>
                    <a:pt x="271" y="117"/>
                    <a:pt x="272" y="109"/>
                    <a:pt x="271" y="107"/>
                  </a:cubicBezTo>
                  <a:cubicBezTo>
                    <a:pt x="272" y="106"/>
                    <a:pt x="272" y="105"/>
                    <a:pt x="273" y="103"/>
                  </a:cubicBezTo>
                  <a:cubicBezTo>
                    <a:pt x="274" y="104"/>
                    <a:pt x="274" y="105"/>
                    <a:pt x="275" y="107"/>
                  </a:cubicBezTo>
                  <a:cubicBezTo>
                    <a:pt x="274" y="107"/>
                    <a:pt x="273" y="107"/>
                    <a:pt x="272" y="107"/>
                  </a:cubicBezTo>
                  <a:cubicBezTo>
                    <a:pt x="272" y="107"/>
                    <a:pt x="272" y="107"/>
                    <a:pt x="272" y="107"/>
                  </a:cubicBezTo>
                  <a:cubicBezTo>
                    <a:pt x="272" y="107"/>
                    <a:pt x="272" y="107"/>
                    <a:pt x="272" y="107"/>
                  </a:cubicBezTo>
                  <a:cubicBezTo>
                    <a:pt x="272" y="108"/>
                    <a:pt x="272" y="108"/>
                    <a:pt x="272" y="108"/>
                  </a:cubicBezTo>
                  <a:cubicBezTo>
                    <a:pt x="272" y="111"/>
                    <a:pt x="272" y="111"/>
                    <a:pt x="272" y="111"/>
                  </a:cubicBezTo>
                  <a:cubicBezTo>
                    <a:pt x="272" y="120"/>
                    <a:pt x="272" y="120"/>
                    <a:pt x="272" y="120"/>
                  </a:cubicBezTo>
                  <a:cubicBezTo>
                    <a:pt x="272" y="133"/>
                    <a:pt x="272" y="145"/>
                    <a:pt x="271" y="156"/>
                  </a:cubicBezTo>
                  <a:cubicBezTo>
                    <a:pt x="271" y="160"/>
                    <a:pt x="271" y="162"/>
                    <a:pt x="270" y="164"/>
                  </a:cubicBezTo>
                  <a:cubicBezTo>
                    <a:pt x="268" y="161"/>
                    <a:pt x="265" y="157"/>
                    <a:pt x="265" y="152"/>
                  </a:cubicBezTo>
                  <a:cubicBezTo>
                    <a:pt x="265" y="155"/>
                    <a:pt x="263" y="153"/>
                    <a:pt x="262" y="151"/>
                  </a:cubicBezTo>
                  <a:cubicBezTo>
                    <a:pt x="262" y="151"/>
                    <a:pt x="262" y="151"/>
                    <a:pt x="262" y="151"/>
                  </a:cubicBezTo>
                  <a:close/>
                  <a:moveTo>
                    <a:pt x="212" y="121"/>
                  </a:moveTo>
                  <a:cubicBezTo>
                    <a:pt x="212" y="118"/>
                    <a:pt x="212" y="116"/>
                    <a:pt x="213" y="114"/>
                  </a:cubicBezTo>
                  <a:cubicBezTo>
                    <a:pt x="215" y="119"/>
                    <a:pt x="215" y="127"/>
                    <a:pt x="213" y="134"/>
                  </a:cubicBezTo>
                  <a:cubicBezTo>
                    <a:pt x="212" y="129"/>
                    <a:pt x="211" y="125"/>
                    <a:pt x="212" y="121"/>
                  </a:cubicBezTo>
                  <a:close/>
                  <a:moveTo>
                    <a:pt x="191" y="185"/>
                  </a:moveTo>
                  <a:cubicBezTo>
                    <a:pt x="191" y="185"/>
                    <a:pt x="191" y="184"/>
                    <a:pt x="191" y="185"/>
                  </a:cubicBezTo>
                  <a:cubicBezTo>
                    <a:pt x="190" y="185"/>
                    <a:pt x="190" y="184"/>
                    <a:pt x="190" y="184"/>
                  </a:cubicBezTo>
                  <a:cubicBezTo>
                    <a:pt x="190" y="184"/>
                    <a:pt x="191" y="184"/>
                    <a:pt x="191" y="185"/>
                  </a:cubicBezTo>
                  <a:close/>
                  <a:moveTo>
                    <a:pt x="148" y="192"/>
                  </a:moveTo>
                  <a:cubicBezTo>
                    <a:pt x="148" y="191"/>
                    <a:pt x="148" y="192"/>
                    <a:pt x="148" y="192"/>
                  </a:cubicBezTo>
                  <a:cubicBezTo>
                    <a:pt x="148" y="192"/>
                    <a:pt x="148" y="192"/>
                    <a:pt x="148" y="191"/>
                  </a:cubicBezTo>
                  <a:cubicBezTo>
                    <a:pt x="148" y="191"/>
                    <a:pt x="148" y="192"/>
                    <a:pt x="148" y="192"/>
                  </a:cubicBezTo>
                  <a:close/>
                  <a:moveTo>
                    <a:pt x="134" y="148"/>
                  </a:moveTo>
                  <a:cubicBezTo>
                    <a:pt x="136" y="149"/>
                    <a:pt x="136" y="149"/>
                    <a:pt x="136" y="149"/>
                  </a:cubicBezTo>
                  <a:cubicBezTo>
                    <a:pt x="135" y="142"/>
                    <a:pt x="136" y="133"/>
                    <a:pt x="139" y="125"/>
                  </a:cubicBezTo>
                  <a:cubicBezTo>
                    <a:pt x="140" y="124"/>
                    <a:pt x="140" y="124"/>
                    <a:pt x="140" y="124"/>
                  </a:cubicBezTo>
                  <a:cubicBezTo>
                    <a:pt x="140" y="124"/>
                    <a:pt x="140" y="124"/>
                    <a:pt x="139" y="124"/>
                  </a:cubicBezTo>
                  <a:cubicBezTo>
                    <a:pt x="140" y="123"/>
                    <a:pt x="140" y="123"/>
                    <a:pt x="140" y="122"/>
                  </a:cubicBezTo>
                  <a:cubicBezTo>
                    <a:pt x="140" y="121"/>
                    <a:pt x="141" y="120"/>
                    <a:pt x="141" y="120"/>
                  </a:cubicBezTo>
                  <a:cubicBezTo>
                    <a:pt x="142" y="120"/>
                    <a:pt x="142" y="121"/>
                    <a:pt x="142" y="120"/>
                  </a:cubicBezTo>
                  <a:cubicBezTo>
                    <a:pt x="142" y="119"/>
                    <a:pt x="144" y="118"/>
                    <a:pt x="145" y="117"/>
                  </a:cubicBezTo>
                  <a:cubicBezTo>
                    <a:pt x="146" y="117"/>
                    <a:pt x="147" y="118"/>
                    <a:pt x="149" y="118"/>
                  </a:cubicBezTo>
                  <a:cubicBezTo>
                    <a:pt x="142" y="122"/>
                    <a:pt x="144" y="121"/>
                    <a:pt x="149" y="118"/>
                  </a:cubicBezTo>
                  <a:cubicBezTo>
                    <a:pt x="149" y="118"/>
                    <a:pt x="150" y="119"/>
                    <a:pt x="151" y="119"/>
                  </a:cubicBezTo>
                  <a:cubicBezTo>
                    <a:pt x="151" y="121"/>
                    <a:pt x="151" y="121"/>
                    <a:pt x="151" y="121"/>
                  </a:cubicBezTo>
                  <a:cubicBezTo>
                    <a:pt x="152" y="121"/>
                    <a:pt x="154" y="120"/>
                    <a:pt x="155" y="120"/>
                  </a:cubicBezTo>
                  <a:cubicBezTo>
                    <a:pt x="155" y="123"/>
                    <a:pt x="154" y="119"/>
                    <a:pt x="153" y="121"/>
                  </a:cubicBezTo>
                  <a:cubicBezTo>
                    <a:pt x="155" y="129"/>
                    <a:pt x="153" y="139"/>
                    <a:pt x="153" y="149"/>
                  </a:cubicBezTo>
                  <a:cubicBezTo>
                    <a:pt x="154" y="151"/>
                    <a:pt x="154" y="153"/>
                    <a:pt x="155" y="153"/>
                  </a:cubicBezTo>
                  <a:cubicBezTo>
                    <a:pt x="152" y="164"/>
                    <a:pt x="154" y="178"/>
                    <a:pt x="149" y="185"/>
                  </a:cubicBezTo>
                  <a:cubicBezTo>
                    <a:pt x="153" y="184"/>
                    <a:pt x="150" y="189"/>
                    <a:pt x="149" y="191"/>
                  </a:cubicBezTo>
                  <a:cubicBezTo>
                    <a:pt x="148" y="189"/>
                    <a:pt x="146" y="186"/>
                    <a:pt x="144" y="183"/>
                  </a:cubicBezTo>
                  <a:cubicBezTo>
                    <a:pt x="143" y="180"/>
                    <a:pt x="140" y="179"/>
                    <a:pt x="140" y="174"/>
                  </a:cubicBezTo>
                  <a:cubicBezTo>
                    <a:pt x="141" y="170"/>
                    <a:pt x="137" y="163"/>
                    <a:pt x="137" y="158"/>
                  </a:cubicBezTo>
                  <a:cubicBezTo>
                    <a:pt x="136" y="160"/>
                    <a:pt x="133" y="153"/>
                    <a:pt x="134" y="148"/>
                  </a:cubicBezTo>
                  <a:close/>
                  <a:moveTo>
                    <a:pt x="65" y="183"/>
                  </a:moveTo>
                  <a:cubicBezTo>
                    <a:pt x="65" y="185"/>
                    <a:pt x="63" y="186"/>
                    <a:pt x="63" y="187"/>
                  </a:cubicBezTo>
                  <a:cubicBezTo>
                    <a:pt x="63" y="187"/>
                    <a:pt x="63" y="187"/>
                    <a:pt x="63" y="187"/>
                  </a:cubicBezTo>
                  <a:cubicBezTo>
                    <a:pt x="64" y="186"/>
                    <a:pt x="64" y="186"/>
                    <a:pt x="63" y="186"/>
                  </a:cubicBezTo>
                  <a:cubicBezTo>
                    <a:pt x="63" y="184"/>
                    <a:pt x="63" y="184"/>
                    <a:pt x="63" y="184"/>
                  </a:cubicBezTo>
                  <a:cubicBezTo>
                    <a:pt x="64" y="183"/>
                    <a:pt x="65" y="183"/>
                    <a:pt x="65" y="183"/>
                  </a:cubicBezTo>
                  <a:close/>
                  <a:moveTo>
                    <a:pt x="63" y="185"/>
                  </a:moveTo>
                  <a:cubicBezTo>
                    <a:pt x="63" y="185"/>
                    <a:pt x="63" y="186"/>
                    <a:pt x="63" y="186"/>
                  </a:cubicBezTo>
                  <a:cubicBezTo>
                    <a:pt x="62" y="186"/>
                    <a:pt x="62" y="186"/>
                    <a:pt x="63" y="185"/>
                  </a:cubicBezTo>
                  <a:close/>
                  <a:moveTo>
                    <a:pt x="62" y="188"/>
                  </a:moveTo>
                  <a:cubicBezTo>
                    <a:pt x="62" y="188"/>
                    <a:pt x="62" y="188"/>
                    <a:pt x="63" y="187"/>
                  </a:cubicBezTo>
                  <a:cubicBezTo>
                    <a:pt x="63" y="190"/>
                    <a:pt x="64" y="192"/>
                    <a:pt x="64" y="196"/>
                  </a:cubicBezTo>
                  <a:cubicBezTo>
                    <a:pt x="62" y="197"/>
                    <a:pt x="62" y="192"/>
                    <a:pt x="62" y="188"/>
                  </a:cubicBezTo>
                  <a:close/>
                  <a:moveTo>
                    <a:pt x="16" y="210"/>
                  </a:moveTo>
                  <a:cubicBezTo>
                    <a:pt x="16" y="210"/>
                    <a:pt x="16" y="210"/>
                    <a:pt x="16" y="210"/>
                  </a:cubicBezTo>
                  <a:cubicBezTo>
                    <a:pt x="16" y="210"/>
                    <a:pt x="16" y="210"/>
                    <a:pt x="16" y="210"/>
                  </a:cubicBezTo>
                  <a:cubicBezTo>
                    <a:pt x="16" y="210"/>
                    <a:pt x="16" y="210"/>
                    <a:pt x="16" y="210"/>
                  </a:cubicBezTo>
                  <a:close/>
                  <a:moveTo>
                    <a:pt x="17" y="208"/>
                  </a:moveTo>
                  <a:cubicBezTo>
                    <a:pt x="17" y="208"/>
                    <a:pt x="17" y="208"/>
                    <a:pt x="17" y="207"/>
                  </a:cubicBezTo>
                  <a:cubicBezTo>
                    <a:pt x="17" y="207"/>
                    <a:pt x="17" y="206"/>
                    <a:pt x="18" y="206"/>
                  </a:cubicBezTo>
                  <a:cubicBezTo>
                    <a:pt x="18" y="207"/>
                    <a:pt x="18" y="207"/>
                    <a:pt x="18" y="208"/>
                  </a:cubicBezTo>
                  <a:cubicBezTo>
                    <a:pt x="18" y="208"/>
                    <a:pt x="18" y="208"/>
                    <a:pt x="17" y="208"/>
                  </a:cubicBezTo>
                  <a:close/>
                  <a:moveTo>
                    <a:pt x="18" y="212"/>
                  </a:move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lose/>
                  <a:moveTo>
                    <a:pt x="19" y="213"/>
                  </a:move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lose/>
                  <a:moveTo>
                    <a:pt x="20" y="214"/>
                  </a:moveTo>
                  <a:cubicBezTo>
                    <a:pt x="20" y="214"/>
                    <a:pt x="20" y="214"/>
                    <a:pt x="20" y="214"/>
                  </a:cubicBezTo>
                  <a:cubicBezTo>
                    <a:pt x="20" y="214"/>
                    <a:pt x="20" y="214"/>
                    <a:pt x="20" y="214"/>
                  </a:cubicBezTo>
                  <a:cubicBezTo>
                    <a:pt x="20" y="214"/>
                    <a:pt x="20" y="214"/>
                    <a:pt x="21" y="214"/>
                  </a:cubicBezTo>
                  <a:cubicBezTo>
                    <a:pt x="21" y="214"/>
                    <a:pt x="20" y="214"/>
                    <a:pt x="20" y="214"/>
                  </a:cubicBezTo>
                  <a:close/>
                  <a:moveTo>
                    <a:pt x="21" y="217"/>
                  </a:moveTo>
                  <a:cubicBezTo>
                    <a:pt x="21" y="216"/>
                    <a:pt x="21" y="216"/>
                    <a:pt x="21" y="216"/>
                  </a:cubicBezTo>
                  <a:cubicBezTo>
                    <a:pt x="22" y="216"/>
                    <a:pt x="22" y="216"/>
                    <a:pt x="22" y="216"/>
                  </a:cubicBezTo>
                  <a:cubicBezTo>
                    <a:pt x="22" y="216"/>
                    <a:pt x="21" y="216"/>
                    <a:pt x="21" y="217"/>
                  </a:cubicBezTo>
                  <a:close/>
                  <a:moveTo>
                    <a:pt x="21" y="214"/>
                  </a:move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0" y="214"/>
                    <a:pt x="20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2" y="214"/>
                    <a:pt x="22" y="214"/>
                    <a:pt x="22" y="214"/>
                  </a:cubicBezTo>
                  <a:lnTo>
                    <a:pt x="21" y="214"/>
                  </a:lnTo>
                  <a:close/>
                  <a:moveTo>
                    <a:pt x="122" y="297"/>
                  </a:moveTo>
                  <a:cubicBezTo>
                    <a:pt x="122" y="297"/>
                    <a:pt x="122" y="297"/>
                    <a:pt x="122" y="297"/>
                  </a:cubicBezTo>
                  <a:cubicBezTo>
                    <a:pt x="122" y="297"/>
                    <a:pt x="122" y="297"/>
                    <a:pt x="122" y="297"/>
                  </a:cubicBezTo>
                  <a:close/>
                  <a:moveTo>
                    <a:pt x="123" y="297"/>
                  </a:moveTo>
                  <a:cubicBezTo>
                    <a:pt x="122" y="298"/>
                    <a:pt x="122" y="297"/>
                    <a:pt x="122" y="297"/>
                  </a:cubicBezTo>
                  <a:cubicBezTo>
                    <a:pt x="122" y="297"/>
                    <a:pt x="122" y="297"/>
                    <a:pt x="123" y="297"/>
                  </a:cubicBezTo>
                  <a:cubicBezTo>
                    <a:pt x="123" y="297"/>
                    <a:pt x="123" y="297"/>
                    <a:pt x="123" y="297"/>
                  </a:cubicBezTo>
                  <a:close/>
                  <a:moveTo>
                    <a:pt x="213" y="429"/>
                  </a:moveTo>
                  <a:cubicBezTo>
                    <a:pt x="213" y="429"/>
                    <a:pt x="213" y="429"/>
                    <a:pt x="213" y="429"/>
                  </a:cubicBezTo>
                  <a:cubicBezTo>
                    <a:pt x="213" y="429"/>
                    <a:pt x="213" y="429"/>
                    <a:pt x="213" y="429"/>
                  </a:cubicBezTo>
                  <a:cubicBezTo>
                    <a:pt x="213" y="429"/>
                    <a:pt x="213" y="429"/>
                    <a:pt x="213" y="429"/>
                  </a:cubicBezTo>
                  <a:cubicBezTo>
                    <a:pt x="213" y="429"/>
                    <a:pt x="213" y="429"/>
                    <a:pt x="213" y="4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95" name="Freeform 437"/>
            <p:cNvSpPr>
              <a:spLocks/>
            </p:cNvSpPr>
            <p:nvPr/>
          </p:nvSpPr>
          <p:spPr bwMode="auto">
            <a:xfrm>
              <a:off x="9994900" y="4794250"/>
              <a:ext cx="7937" cy="4763"/>
            </a:xfrm>
            <a:custGeom>
              <a:avLst/>
              <a:gdLst>
                <a:gd name="T0" fmla="*/ 1 w 2"/>
                <a:gd name="T1" fmla="*/ 0 h 1"/>
                <a:gd name="T2" fmla="*/ 2 w 2"/>
                <a:gd name="T3" fmla="*/ 0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0"/>
                    <a:pt x="1" y="1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96" name="Freeform 438"/>
            <p:cNvSpPr>
              <a:spLocks/>
            </p:cNvSpPr>
            <p:nvPr/>
          </p:nvSpPr>
          <p:spPr bwMode="auto">
            <a:xfrm>
              <a:off x="10002838" y="4794250"/>
              <a:ext cx="6350" cy="7938"/>
            </a:xfrm>
            <a:custGeom>
              <a:avLst/>
              <a:gdLst>
                <a:gd name="T0" fmla="*/ 1 w 2"/>
                <a:gd name="T1" fmla="*/ 2 h 2"/>
                <a:gd name="T2" fmla="*/ 2 w 2"/>
                <a:gd name="T3" fmla="*/ 1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2" y="1"/>
                    <a:pt x="2" y="1"/>
                  </a:cubicBezTo>
                  <a:cubicBezTo>
                    <a:pt x="0" y="0"/>
                    <a:pt x="2" y="2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97" name="Freeform 439"/>
            <p:cNvSpPr>
              <a:spLocks/>
            </p:cNvSpPr>
            <p:nvPr/>
          </p:nvSpPr>
          <p:spPr bwMode="auto">
            <a:xfrm>
              <a:off x="10387013" y="4486275"/>
              <a:ext cx="6350" cy="3175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98" name="Freeform 440"/>
            <p:cNvSpPr>
              <a:spLocks/>
            </p:cNvSpPr>
            <p:nvPr/>
          </p:nvSpPr>
          <p:spPr bwMode="auto">
            <a:xfrm>
              <a:off x="10431463" y="4527550"/>
              <a:ext cx="7937" cy="0"/>
            </a:xfrm>
            <a:custGeom>
              <a:avLst/>
              <a:gdLst>
                <a:gd name="T0" fmla="*/ 0 w 5"/>
                <a:gd name="T1" fmla="*/ 0 w 5"/>
                <a:gd name="T2" fmla="*/ 5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99" name="Freeform 441"/>
            <p:cNvSpPr>
              <a:spLocks/>
            </p:cNvSpPr>
            <p:nvPr/>
          </p:nvSpPr>
          <p:spPr bwMode="auto">
            <a:xfrm>
              <a:off x="10055225" y="3929063"/>
              <a:ext cx="3175" cy="7938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1 h 2"/>
                <a:gd name="T4" fmla="*/ 0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1" y="0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100" name="Freeform 442"/>
            <p:cNvSpPr>
              <a:spLocks/>
            </p:cNvSpPr>
            <p:nvPr/>
          </p:nvSpPr>
          <p:spPr bwMode="auto">
            <a:xfrm>
              <a:off x="10272713" y="4711700"/>
              <a:ext cx="4762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101" name="Freeform 443"/>
            <p:cNvSpPr>
              <a:spLocks/>
            </p:cNvSpPr>
            <p:nvPr/>
          </p:nvSpPr>
          <p:spPr bwMode="auto">
            <a:xfrm>
              <a:off x="10269538" y="4673600"/>
              <a:ext cx="7937" cy="4763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0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0" y="1"/>
                    <a:pt x="1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102" name="Freeform 444"/>
            <p:cNvSpPr>
              <a:spLocks/>
            </p:cNvSpPr>
            <p:nvPr/>
          </p:nvSpPr>
          <p:spPr bwMode="auto">
            <a:xfrm>
              <a:off x="10266363" y="4662488"/>
              <a:ext cx="3175" cy="476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103" name="Freeform 445"/>
            <p:cNvSpPr>
              <a:spLocks/>
            </p:cNvSpPr>
            <p:nvPr/>
          </p:nvSpPr>
          <p:spPr bwMode="auto">
            <a:xfrm>
              <a:off x="10261600" y="4708525"/>
              <a:ext cx="7937" cy="3175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2" y="1"/>
                    <a:pt x="1" y="0"/>
                    <a:pt x="2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104" name="Freeform 446"/>
            <p:cNvSpPr>
              <a:spLocks/>
            </p:cNvSpPr>
            <p:nvPr/>
          </p:nvSpPr>
          <p:spPr bwMode="auto">
            <a:xfrm>
              <a:off x="10220325" y="4818063"/>
              <a:ext cx="7937" cy="3175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0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0"/>
                    <a:pt x="1" y="1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105" name="Freeform 447"/>
            <p:cNvSpPr>
              <a:spLocks/>
            </p:cNvSpPr>
            <p:nvPr/>
          </p:nvSpPr>
          <p:spPr bwMode="auto">
            <a:xfrm>
              <a:off x="10118725" y="4005263"/>
              <a:ext cx="7937" cy="0"/>
            </a:xfrm>
            <a:custGeom>
              <a:avLst/>
              <a:gdLst>
                <a:gd name="T0" fmla="*/ 0 w 5"/>
                <a:gd name="T1" fmla="*/ 0 w 5"/>
                <a:gd name="T2" fmla="*/ 5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106" name="Freeform 448"/>
            <p:cNvSpPr>
              <a:spLocks/>
            </p:cNvSpPr>
            <p:nvPr/>
          </p:nvSpPr>
          <p:spPr bwMode="auto">
            <a:xfrm>
              <a:off x="10255250" y="4745038"/>
              <a:ext cx="6350" cy="0"/>
            </a:xfrm>
            <a:custGeom>
              <a:avLst/>
              <a:gdLst>
                <a:gd name="T0" fmla="*/ 1 w 2"/>
                <a:gd name="T1" fmla="*/ 2 w 2"/>
                <a:gd name="T2" fmla="*/ 1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107" name="Freeform 449"/>
            <p:cNvSpPr>
              <a:spLocks/>
            </p:cNvSpPr>
            <p:nvPr/>
          </p:nvSpPr>
          <p:spPr bwMode="auto">
            <a:xfrm>
              <a:off x="10220325" y="4810125"/>
              <a:ext cx="11112" cy="3175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0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108" name="Freeform 450"/>
            <p:cNvSpPr>
              <a:spLocks/>
            </p:cNvSpPr>
            <p:nvPr/>
          </p:nvSpPr>
          <p:spPr bwMode="auto">
            <a:xfrm>
              <a:off x="10261600" y="474186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109" name="Freeform 451"/>
            <p:cNvSpPr>
              <a:spLocks/>
            </p:cNvSpPr>
            <p:nvPr/>
          </p:nvSpPr>
          <p:spPr bwMode="auto">
            <a:xfrm>
              <a:off x="10258425" y="4730750"/>
              <a:ext cx="7937" cy="3175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110" name="Freeform 452"/>
            <p:cNvSpPr>
              <a:spLocks/>
            </p:cNvSpPr>
            <p:nvPr/>
          </p:nvSpPr>
          <p:spPr bwMode="auto">
            <a:xfrm>
              <a:off x="10258425" y="4738688"/>
              <a:ext cx="14287" cy="3175"/>
            </a:xfrm>
            <a:custGeom>
              <a:avLst/>
              <a:gdLst>
                <a:gd name="T0" fmla="*/ 0 w 4"/>
                <a:gd name="T1" fmla="*/ 1 h 1"/>
                <a:gd name="T2" fmla="*/ 1 w 4"/>
                <a:gd name="T3" fmla="*/ 1 h 1"/>
                <a:gd name="T4" fmla="*/ 2 w 4"/>
                <a:gd name="T5" fmla="*/ 0 h 1"/>
                <a:gd name="T6" fmla="*/ 4 w 4"/>
                <a:gd name="T7" fmla="*/ 0 h 1"/>
                <a:gd name="T8" fmla="*/ 0 w 4"/>
                <a:gd name="T9" fmla="*/ 1 h 1"/>
                <a:gd name="T10" fmla="*/ 0 w 4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3" y="0"/>
                    <a:pt x="2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</p:grpSp>
      <p:sp>
        <p:nvSpPr>
          <p:cNvPr id="535" name="文本框 41"/>
          <p:cNvSpPr txBox="1"/>
          <p:nvPr/>
        </p:nvSpPr>
        <p:spPr>
          <a:xfrm>
            <a:off x="539552" y="555526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blipFill>
                  <a:blip r:embed="rId3"/>
                  <a:stretch>
                    <a:fillRect/>
                  </a:stretch>
                </a:blipFill>
                <a:latin typeface="inpin heiti" charset="-122"/>
                <a:ea typeface="inpin heiti" charset="-122"/>
              </a:rPr>
              <a:t>学到了什么？</a:t>
            </a:r>
            <a:endParaRPr lang="zh-CN" altLang="en-US" sz="3600" dirty="0">
              <a:blipFill>
                <a:blip r:embed="rId3"/>
                <a:stretch>
                  <a:fillRect/>
                </a:stretch>
              </a:blipFill>
              <a:latin typeface="inpin heiti" charset="-122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7436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文本框 41"/>
          <p:cNvSpPr txBox="1"/>
          <p:nvPr/>
        </p:nvSpPr>
        <p:spPr>
          <a:xfrm>
            <a:off x="395536" y="555526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blipFill>
                  <a:blip r:embed="rId3"/>
                  <a:stretch>
                    <a:fillRect/>
                  </a:stretch>
                </a:blipFill>
                <a:latin typeface="inpin heiti" charset="-122"/>
                <a:ea typeface="inpin heiti" charset="-122"/>
              </a:rPr>
              <a:t>你见过水沸腾时的样子吗？</a:t>
            </a:r>
            <a:endParaRPr lang="zh-CN" altLang="en-US" sz="3600" dirty="0">
              <a:blipFill>
                <a:blip r:embed="rId3"/>
                <a:stretch>
                  <a:fillRect/>
                </a:stretch>
              </a:blipFill>
              <a:latin typeface="inpin heiti" charset="-122"/>
              <a:ea typeface="inpin heiti" charset="-122"/>
            </a:endParaRPr>
          </a:p>
        </p:txBody>
      </p:sp>
      <p:pic>
        <p:nvPicPr>
          <p:cNvPr id="1026" name="Picture 2" descr="C:\Users\Administrator.SC-201707071043\Desktop\教学设计\图片素材\沸腾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1347614"/>
            <a:ext cx="2626296" cy="1603135"/>
          </a:xfrm>
          <a:prstGeom prst="rect">
            <a:avLst/>
          </a:prstGeom>
          <a:noFill/>
        </p:spPr>
      </p:pic>
      <p:pic>
        <p:nvPicPr>
          <p:cNvPr id="1027" name="Picture 3" descr="C:\Users\Administrator.SC-201707071043\Desktop\教学设计\图片素材\沸腾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368798"/>
            <a:ext cx="2376264" cy="3559946"/>
          </a:xfrm>
          <a:prstGeom prst="rect">
            <a:avLst/>
          </a:prstGeom>
          <a:noFill/>
        </p:spPr>
      </p:pic>
      <p:pic>
        <p:nvPicPr>
          <p:cNvPr id="1028" name="Picture 4" descr="C:\Users\Administrator.SC-201707071043\Desktop\教学设计\图片素材\沸腾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3003798"/>
            <a:ext cx="2595629" cy="19442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67436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文本框 41"/>
          <p:cNvSpPr txBox="1"/>
          <p:nvPr/>
        </p:nvSpPr>
        <p:spPr>
          <a:xfrm>
            <a:off x="395536" y="1059582"/>
            <a:ext cx="40324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blipFill>
                  <a:blip r:embed="rId3"/>
                  <a:stretch>
                    <a:fillRect/>
                  </a:stretch>
                </a:blipFill>
                <a:latin typeface="inpin heiti" charset="-122"/>
                <a:ea typeface="inpin heiti" charset="-122"/>
              </a:rPr>
              <a:t>烧水时，水的温度</a:t>
            </a:r>
            <a:endParaRPr lang="en-US" altLang="zh-CN" sz="3600" dirty="0" smtClean="0">
              <a:blipFill>
                <a:blip r:embed="rId3"/>
                <a:stretch>
                  <a:fillRect/>
                </a:stretch>
              </a:blipFill>
              <a:latin typeface="inpin heiti" charset="-122"/>
              <a:ea typeface="inpin heiti" charset="-122"/>
            </a:endParaRPr>
          </a:p>
          <a:p>
            <a:r>
              <a:rPr lang="zh-CN" altLang="en-US" sz="3600" dirty="0" smtClean="0">
                <a:blipFill>
                  <a:blip r:embed="rId3"/>
                  <a:stretch>
                    <a:fillRect/>
                  </a:stretch>
                </a:blipFill>
                <a:latin typeface="inpin heiti" charset="-122"/>
                <a:ea typeface="inpin heiti" charset="-122"/>
              </a:rPr>
              <a:t>在不断升高，当水</a:t>
            </a:r>
            <a:endParaRPr lang="en-US" altLang="zh-CN" sz="3600" dirty="0" smtClean="0">
              <a:blipFill>
                <a:blip r:embed="rId3"/>
                <a:stretch>
                  <a:fillRect/>
                </a:stretch>
              </a:blipFill>
              <a:latin typeface="inpin heiti" charset="-122"/>
              <a:ea typeface="inpin heiti" charset="-122"/>
            </a:endParaRPr>
          </a:p>
          <a:p>
            <a:r>
              <a:rPr lang="zh-CN" altLang="en-US" sz="3600" dirty="0" smtClean="0">
                <a:blipFill>
                  <a:blip r:embed="rId3"/>
                  <a:stretch>
                    <a:fillRect/>
                  </a:stretch>
                </a:blipFill>
                <a:latin typeface="inpin heiti" charset="-122"/>
                <a:ea typeface="inpin heiti" charset="-122"/>
              </a:rPr>
              <a:t>沸腾之后，水温还</a:t>
            </a:r>
            <a:endParaRPr lang="en-US" altLang="zh-CN" sz="3600" dirty="0" smtClean="0">
              <a:blipFill>
                <a:blip r:embed="rId3"/>
                <a:stretch>
                  <a:fillRect/>
                </a:stretch>
              </a:blipFill>
              <a:latin typeface="inpin heiti" charset="-122"/>
              <a:ea typeface="inpin heiti" charset="-122"/>
            </a:endParaRPr>
          </a:p>
          <a:p>
            <a:r>
              <a:rPr lang="zh-CN" altLang="en-US" sz="3600" dirty="0" smtClean="0">
                <a:blipFill>
                  <a:blip r:embed="rId3"/>
                  <a:stretch>
                    <a:fillRect/>
                  </a:stretch>
                </a:blipFill>
                <a:latin typeface="inpin heiti" charset="-122"/>
                <a:ea typeface="inpin heiti" charset="-122"/>
              </a:rPr>
              <a:t>会继续升高吗？</a:t>
            </a:r>
            <a:endParaRPr lang="zh-CN" altLang="en-US" sz="3600" dirty="0">
              <a:blipFill>
                <a:blip r:embed="rId3"/>
                <a:stretch>
                  <a:fillRect/>
                </a:stretch>
              </a:blipFill>
              <a:latin typeface="inpin heiti" charset="-122"/>
              <a:ea typeface="inpin heiti" charset="-122"/>
            </a:endParaRPr>
          </a:p>
        </p:txBody>
      </p:sp>
      <p:pic>
        <p:nvPicPr>
          <p:cNvPr id="2050" name="Picture 2" descr="C:\Users\Administrator.SC-201707071043\Desktop\教学设计\图片素材\烧水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699542"/>
            <a:ext cx="3810000" cy="381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67436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文本框 41"/>
          <p:cNvSpPr txBox="1"/>
          <p:nvPr/>
        </p:nvSpPr>
        <p:spPr>
          <a:xfrm>
            <a:off x="1475656" y="843558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blipFill>
                  <a:blip r:embed="rId3"/>
                  <a:stretch>
                    <a:fillRect/>
                  </a:stretch>
                </a:blipFill>
                <a:latin typeface="inpin heiti" charset="-122"/>
                <a:ea typeface="inpin heiti" charset="-122"/>
              </a:rPr>
              <a:t>你的猜想是什么？</a:t>
            </a:r>
            <a:endParaRPr lang="zh-CN" altLang="en-US" sz="3600" dirty="0">
              <a:blipFill>
                <a:blip r:embed="rId3"/>
                <a:stretch>
                  <a:fillRect/>
                </a:stretch>
              </a:blipFill>
              <a:latin typeface="inpin heiti" charset="-122"/>
              <a:ea typeface="inpin heiti" charset="-122"/>
            </a:endParaRPr>
          </a:p>
        </p:txBody>
      </p:sp>
      <p:grpSp>
        <p:nvGrpSpPr>
          <p:cNvPr id="2" name="组合 48"/>
          <p:cNvGrpSpPr/>
          <p:nvPr/>
        </p:nvGrpSpPr>
        <p:grpSpPr>
          <a:xfrm rot="19776565">
            <a:off x="7125317" y="2901731"/>
            <a:ext cx="2269232" cy="2650774"/>
            <a:chOff x="8907463" y="2051050"/>
            <a:chExt cx="2879724" cy="3363913"/>
          </a:xfrm>
        </p:grpSpPr>
        <p:grpSp>
          <p:nvGrpSpPr>
            <p:cNvPr id="3" name="Group 205"/>
            <p:cNvGrpSpPr>
              <a:grpSpLocks/>
            </p:cNvGrpSpPr>
            <p:nvPr/>
          </p:nvGrpSpPr>
          <p:grpSpPr bwMode="auto">
            <a:xfrm>
              <a:off x="8907463" y="2051050"/>
              <a:ext cx="2879724" cy="2844800"/>
              <a:chOff x="5611" y="1292"/>
              <a:chExt cx="1814" cy="1792"/>
            </a:xfrm>
          </p:grpSpPr>
          <p:sp>
            <p:nvSpPr>
              <p:cNvPr id="335" name="Freeform 5"/>
              <p:cNvSpPr>
                <a:spLocks/>
              </p:cNvSpPr>
              <p:nvPr/>
            </p:nvSpPr>
            <p:spPr bwMode="auto">
              <a:xfrm>
                <a:off x="6199" y="2286"/>
                <a:ext cx="14" cy="0"/>
              </a:xfrm>
              <a:custGeom>
                <a:avLst/>
                <a:gdLst>
                  <a:gd name="T0" fmla="*/ 0 w 6"/>
                  <a:gd name="T1" fmla="*/ 6 w 6"/>
                  <a:gd name="T2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cubicBezTo>
                      <a:pt x="1" y="0"/>
                      <a:pt x="3" y="0"/>
                      <a:pt x="6" y="0"/>
                    </a:cubicBezTo>
                    <a:cubicBezTo>
                      <a:pt x="3" y="0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36" name="Freeform 6"/>
              <p:cNvSpPr>
                <a:spLocks/>
              </p:cNvSpPr>
              <p:nvPr/>
            </p:nvSpPr>
            <p:spPr bwMode="auto">
              <a:xfrm>
                <a:off x="6163" y="2051"/>
                <a:ext cx="5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0 w 2"/>
                  <a:gd name="T4" fmla="*/ 2 w 2"/>
                  <a:gd name="T5" fmla="*/ 2 w 2"/>
                  <a:gd name="T6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37" name="Freeform 7"/>
              <p:cNvSpPr>
                <a:spLocks/>
              </p:cNvSpPr>
              <p:nvPr/>
            </p:nvSpPr>
            <p:spPr bwMode="auto">
              <a:xfrm>
                <a:off x="6206" y="2063"/>
                <a:ext cx="0" cy="5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38" name="Freeform 8"/>
              <p:cNvSpPr>
                <a:spLocks/>
              </p:cNvSpPr>
              <p:nvPr/>
            </p:nvSpPr>
            <p:spPr bwMode="auto">
              <a:xfrm>
                <a:off x="6151" y="2051"/>
                <a:ext cx="7" cy="0"/>
              </a:xfrm>
              <a:custGeom>
                <a:avLst/>
                <a:gdLst>
                  <a:gd name="T0" fmla="*/ 3 w 3"/>
                  <a:gd name="T1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cubicBezTo>
                      <a:pt x="0" y="0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39" name="Freeform 9"/>
              <p:cNvSpPr>
                <a:spLocks/>
              </p:cNvSpPr>
              <p:nvPr/>
            </p:nvSpPr>
            <p:spPr bwMode="auto">
              <a:xfrm>
                <a:off x="6436" y="2511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40" name="Freeform 10"/>
              <p:cNvSpPr>
                <a:spLocks/>
              </p:cNvSpPr>
              <p:nvPr/>
            </p:nvSpPr>
            <p:spPr bwMode="auto">
              <a:xfrm>
                <a:off x="6237" y="2404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41" name="Freeform 11"/>
              <p:cNvSpPr>
                <a:spLocks/>
              </p:cNvSpPr>
              <p:nvPr/>
            </p:nvSpPr>
            <p:spPr bwMode="auto">
              <a:xfrm>
                <a:off x="6132" y="2342"/>
                <a:ext cx="3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42" name="Freeform 12"/>
              <p:cNvSpPr>
                <a:spLocks/>
              </p:cNvSpPr>
              <p:nvPr/>
            </p:nvSpPr>
            <p:spPr bwMode="auto">
              <a:xfrm>
                <a:off x="6201" y="2053"/>
                <a:ext cx="10" cy="10"/>
              </a:xfrm>
              <a:custGeom>
                <a:avLst/>
                <a:gdLst>
                  <a:gd name="T0" fmla="*/ 1 w 4"/>
                  <a:gd name="T1" fmla="*/ 1 h 4"/>
                  <a:gd name="T2" fmla="*/ 1 w 4"/>
                  <a:gd name="T3" fmla="*/ 2 h 4"/>
                  <a:gd name="T4" fmla="*/ 0 w 4"/>
                  <a:gd name="T5" fmla="*/ 2 h 4"/>
                  <a:gd name="T6" fmla="*/ 2 w 4"/>
                  <a:gd name="T7" fmla="*/ 4 h 4"/>
                  <a:gd name="T8" fmla="*/ 2 w 4"/>
                  <a:gd name="T9" fmla="*/ 2 h 4"/>
                  <a:gd name="T10" fmla="*/ 3 w 4"/>
                  <a:gd name="T11" fmla="*/ 1 h 4"/>
                  <a:gd name="T12" fmla="*/ 4 w 4"/>
                  <a:gd name="T13" fmla="*/ 0 h 4"/>
                  <a:gd name="T14" fmla="*/ 4 w 4"/>
                  <a:gd name="T15" fmla="*/ 0 h 4"/>
                  <a:gd name="T16" fmla="*/ 4 w 4"/>
                  <a:gd name="T17" fmla="*/ 0 h 4"/>
                  <a:gd name="T18" fmla="*/ 2 w 4"/>
                  <a:gd name="T19" fmla="*/ 0 h 4"/>
                  <a:gd name="T20" fmla="*/ 2 w 4"/>
                  <a:gd name="T21" fmla="*/ 0 h 4"/>
                  <a:gd name="T22" fmla="*/ 1 w 4"/>
                  <a:gd name="T2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4">
                    <a:moveTo>
                      <a:pt x="1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1" y="2"/>
                      <a:pt x="2" y="3"/>
                      <a:pt x="2" y="4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43" name="Freeform 13"/>
              <p:cNvSpPr>
                <a:spLocks/>
              </p:cNvSpPr>
              <p:nvPr/>
            </p:nvSpPr>
            <p:spPr bwMode="auto">
              <a:xfrm>
                <a:off x="6554" y="2075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44" name="Freeform 14"/>
              <p:cNvSpPr>
                <a:spLocks/>
              </p:cNvSpPr>
              <p:nvPr/>
            </p:nvSpPr>
            <p:spPr bwMode="auto">
              <a:xfrm>
                <a:off x="6424" y="1918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1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45" name="Freeform 15"/>
              <p:cNvSpPr>
                <a:spLocks/>
              </p:cNvSpPr>
              <p:nvPr/>
            </p:nvSpPr>
            <p:spPr bwMode="auto">
              <a:xfrm>
                <a:off x="6464" y="2700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46" name="Freeform 16"/>
              <p:cNvSpPr>
                <a:spLocks/>
              </p:cNvSpPr>
              <p:nvPr/>
            </p:nvSpPr>
            <p:spPr bwMode="auto">
              <a:xfrm>
                <a:off x="6573" y="2781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47" name="Freeform 17"/>
              <p:cNvSpPr>
                <a:spLocks/>
              </p:cNvSpPr>
              <p:nvPr/>
            </p:nvSpPr>
            <p:spPr bwMode="auto">
              <a:xfrm>
                <a:off x="6464" y="2700"/>
                <a:ext cx="3" cy="3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48" name="Freeform 18"/>
              <p:cNvSpPr>
                <a:spLocks/>
              </p:cNvSpPr>
              <p:nvPr/>
            </p:nvSpPr>
            <p:spPr bwMode="auto">
              <a:xfrm>
                <a:off x="6811" y="240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49" name="Freeform 19"/>
              <p:cNvSpPr>
                <a:spLocks/>
              </p:cNvSpPr>
              <p:nvPr/>
            </p:nvSpPr>
            <p:spPr bwMode="auto">
              <a:xfrm>
                <a:off x="6699" y="2409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50" name="Freeform 20"/>
              <p:cNvSpPr>
                <a:spLocks/>
              </p:cNvSpPr>
              <p:nvPr/>
            </p:nvSpPr>
            <p:spPr bwMode="auto">
              <a:xfrm>
                <a:off x="6455" y="2696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51" name="Freeform 21"/>
              <p:cNvSpPr>
                <a:spLocks/>
              </p:cNvSpPr>
              <p:nvPr/>
            </p:nvSpPr>
            <p:spPr bwMode="auto">
              <a:xfrm>
                <a:off x="6585" y="2518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52" name="Freeform 22"/>
              <p:cNvSpPr>
                <a:spLocks/>
              </p:cNvSpPr>
              <p:nvPr/>
            </p:nvSpPr>
            <p:spPr bwMode="auto">
              <a:xfrm>
                <a:off x="6163" y="20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53" name="Freeform 23"/>
              <p:cNvSpPr>
                <a:spLocks/>
              </p:cNvSpPr>
              <p:nvPr/>
            </p:nvSpPr>
            <p:spPr bwMode="auto">
              <a:xfrm>
                <a:off x="5833" y="27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54" name="Freeform 24"/>
              <p:cNvSpPr>
                <a:spLocks/>
              </p:cNvSpPr>
              <p:nvPr/>
            </p:nvSpPr>
            <p:spPr bwMode="auto">
              <a:xfrm>
                <a:off x="5926" y="2696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1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55" name="Freeform 25"/>
              <p:cNvSpPr>
                <a:spLocks/>
              </p:cNvSpPr>
              <p:nvPr/>
            </p:nvSpPr>
            <p:spPr bwMode="auto">
              <a:xfrm>
                <a:off x="5921" y="2696"/>
                <a:ext cx="3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56" name="Freeform 26"/>
              <p:cNvSpPr>
                <a:spLocks/>
              </p:cNvSpPr>
              <p:nvPr/>
            </p:nvSpPr>
            <p:spPr bwMode="auto">
              <a:xfrm>
                <a:off x="5914" y="2696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0" y="0"/>
                      <a:pt x="1" y="1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57" name="Freeform 27"/>
              <p:cNvSpPr>
                <a:spLocks/>
              </p:cNvSpPr>
              <p:nvPr/>
            </p:nvSpPr>
            <p:spPr bwMode="auto">
              <a:xfrm>
                <a:off x="5957" y="2710"/>
                <a:ext cx="2" cy="5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58" name="Freeform 28"/>
              <p:cNvSpPr>
                <a:spLocks/>
              </p:cNvSpPr>
              <p:nvPr/>
            </p:nvSpPr>
            <p:spPr bwMode="auto">
              <a:xfrm>
                <a:off x="5954" y="2707"/>
                <a:ext cx="3" cy="8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59" name="Freeform 29"/>
              <p:cNvSpPr>
                <a:spLocks/>
              </p:cNvSpPr>
              <p:nvPr/>
            </p:nvSpPr>
            <p:spPr bwMode="auto">
              <a:xfrm>
                <a:off x="5900" y="2700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60" name="Freeform 30"/>
              <p:cNvSpPr>
                <a:spLocks/>
              </p:cNvSpPr>
              <p:nvPr/>
            </p:nvSpPr>
            <p:spPr bwMode="auto">
              <a:xfrm>
                <a:off x="6438" y="2482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1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61" name="Freeform 31"/>
              <p:cNvSpPr>
                <a:spLocks/>
              </p:cNvSpPr>
              <p:nvPr/>
            </p:nvSpPr>
            <p:spPr bwMode="auto">
              <a:xfrm>
                <a:off x="5845" y="2762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0 h 2"/>
                  <a:gd name="T4" fmla="*/ 0 w 3"/>
                  <a:gd name="T5" fmla="*/ 0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62" name="Freeform 32"/>
              <p:cNvSpPr>
                <a:spLocks/>
              </p:cNvSpPr>
              <p:nvPr/>
            </p:nvSpPr>
            <p:spPr bwMode="auto">
              <a:xfrm>
                <a:off x="6301" y="3061"/>
                <a:ext cx="7" cy="4"/>
              </a:xfrm>
              <a:custGeom>
                <a:avLst/>
                <a:gdLst>
                  <a:gd name="T0" fmla="*/ 2 w 3"/>
                  <a:gd name="T1" fmla="*/ 2 h 2"/>
                  <a:gd name="T2" fmla="*/ 2 w 3"/>
                  <a:gd name="T3" fmla="*/ 0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3" y="1"/>
                      <a:pt x="2" y="0"/>
                      <a:pt x="2" y="0"/>
                    </a:cubicBezTo>
                    <a:cubicBezTo>
                      <a:pt x="0" y="0"/>
                      <a:pt x="3" y="1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63" name="Freeform 33"/>
              <p:cNvSpPr>
                <a:spLocks/>
              </p:cNvSpPr>
              <p:nvPr/>
            </p:nvSpPr>
            <p:spPr bwMode="auto">
              <a:xfrm>
                <a:off x="7325" y="2025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64" name="Freeform 34"/>
              <p:cNvSpPr>
                <a:spLocks/>
              </p:cNvSpPr>
              <p:nvPr/>
            </p:nvSpPr>
            <p:spPr bwMode="auto">
              <a:xfrm>
                <a:off x="5812" y="2805"/>
                <a:ext cx="5" cy="4"/>
              </a:xfrm>
              <a:custGeom>
                <a:avLst/>
                <a:gdLst>
                  <a:gd name="T0" fmla="*/ 0 w 5"/>
                  <a:gd name="T1" fmla="*/ 2 h 4"/>
                  <a:gd name="T2" fmla="*/ 5 w 5"/>
                  <a:gd name="T3" fmla="*/ 4 h 4"/>
                  <a:gd name="T4" fmla="*/ 0 w 5"/>
                  <a:gd name="T5" fmla="*/ 0 h 4"/>
                  <a:gd name="T6" fmla="*/ 0 w 5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0" y="2"/>
                    </a:moveTo>
                    <a:lnTo>
                      <a:pt x="5" y="4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65" name="Freeform 35"/>
              <p:cNvSpPr>
                <a:spLocks/>
              </p:cNvSpPr>
              <p:nvPr/>
            </p:nvSpPr>
            <p:spPr bwMode="auto">
              <a:xfrm>
                <a:off x="6156" y="2051"/>
                <a:ext cx="7" cy="7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0 h 3"/>
                  <a:gd name="T4" fmla="*/ 1 w 3"/>
                  <a:gd name="T5" fmla="*/ 0 h 3"/>
                  <a:gd name="T6" fmla="*/ 1 w 3"/>
                  <a:gd name="T7" fmla="*/ 0 h 3"/>
                  <a:gd name="T8" fmla="*/ 1 w 3"/>
                  <a:gd name="T9" fmla="*/ 0 h 3"/>
                  <a:gd name="T10" fmla="*/ 2 w 3"/>
                  <a:gd name="T11" fmla="*/ 1 h 3"/>
                  <a:gd name="T12" fmla="*/ 0 w 3"/>
                  <a:gd name="T13" fmla="*/ 2 h 3"/>
                  <a:gd name="T14" fmla="*/ 2 w 3"/>
                  <a:gd name="T15" fmla="*/ 2 h 3"/>
                  <a:gd name="T16" fmla="*/ 3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0" y="0"/>
                      <a:pt x="0" y="2"/>
                    </a:cubicBezTo>
                    <a:cubicBezTo>
                      <a:pt x="0" y="3"/>
                      <a:pt x="1" y="3"/>
                      <a:pt x="2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66" name="Freeform 36"/>
              <p:cNvSpPr>
                <a:spLocks/>
              </p:cNvSpPr>
              <p:nvPr/>
            </p:nvSpPr>
            <p:spPr bwMode="auto">
              <a:xfrm>
                <a:off x="5750" y="2691"/>
                <a:ext cx="204" cy="194"/>
              </a:xfrm>
              <a:custGeom>
                <a:avLst/>
                <a:gdLst>
                  <a:gd name="T0" fmla="*/ 83 w 86"/>
                  <a:gd name="T1" fmla="*/ 5 h 82"/>
                  <a:gd name="T2" fmla="*/ 80 w 86"/>
                  <a:gd name="T3" fmla="*/ 4 h 82"/>
                  <a:gd name="T4" fmla="*/ 77 w 86"/>
                  <a:gd name="T5" fmla="*/ 8 h 82"/>
                  <a:gd name="T6" fmla="*/ 76 w 86"/>
                  <a:gd name="T7" fmla="*/ 6 h 82"/>
                  <a:gd name="T8" fmla="*/ 72 w 86"/>
                  <a:gd name="T9" fmla="*/ 7 h 82"/>
                  <a:gd name="T10" fmla="*/ 70 w 86"/>
                  <a:gd name="T11" fmla="*/ 4 h 82"/>
                  <a:gd name="T12" fmla="*/ 67 w 86"/>
                  <a:gd name="T13" fmla="*/ 1 h 82"/>
                  <a:gd name="T14" fmla="*/ 68 w 86"/>
                  <a:gd name="T15" fmla="*/ 6 h 82"/>
                  <a:gd name="T16" fmla="*/ 70 w 86"/>
                  <a:gd name="T17" fmla="*/ 10 h 82"/>
                  <a:gd name="T18" fmla="*/ 65 w 86"/>
                  <a:gd name="T19" fmla="*/ 6 h 82"/>
                  <a:gd name="T20" fmla="*/ 65 w 86"/>
                  <a:gd name="T21" fmla="*/ 8 h 82"/>
                  <a:gd name="T22" fmla="*/ 62 w 86"/>
                  <a:gd name="T23" fmla="*/ 6 h 82"/>
                  <a:gd name="T24" fmla="*/ 61 w 86"/>
                  <a:gd name="T25" fmla="*/ 8 h 82"/>
                  <a:gd name="T26" fmla="*/ 59 w 86"/>
                  <a:gd name="T27" fmla="*/ 9 h 82"/>
                  <a:gd name="T28" fmla="*/ 62 w 86"/>
                  <a:gd name="T29" fmla="*/ 15 h 82"/>
                  <a:gd name="T30" fmla="*/ 58 w 86"/>
                  <a:gd name="T31" fmla="*/ 10 h 82"/>
                  <a:gd name="T32" fmla="*/ 57 w 86"/>
                  <a:gd name="T33" fmla="*/ 12 h 82"/>
                  <a:gd name="T34" fmla="*/ 53 w 86"/>
                  <a:gd name="T35" fmla="*/ 17 h 82"/>
                  <a:gd name="T36" fmla="*/ 51 w 86"/>
                  <a:gd name="T37" fmla="*/ 19 h 82"/>
                  <a:gd name="T38" fmla="*/ 48 w 86"/>
                  <a:gd name="T39" fmla="*/ 22 h 82"/>
                  <a:gd name="T40" fmla="*/ 48 w 86"/>
                  <a:gd name="T41" fmla="*/ 24 h 82"/>
                  <a:gd name="T42" fmla="*/ 46 w 86"/>
                  <a:gd name="T43" fmla="*/ 24 h 82"/>
                  <a:gd name="T44" fmla="*/ 45 w 86"/>
                  <a:gd name="T45" fmla="*/ 25 h 82"/>
                  <a:gd name="T46" fmla="*/ 46 w 86"/>
                  <a:gd name="T47" fmla="*/ 27 h 82"/>
                  <a:gd name="T48" fmla="*/ 43 w 86"/>
                  <a:gd name="T49" fmla="*/ 28 h 82"/>
                  <a:gd name="T50" fmla="*/ 40 w 86"/>
                  <a:gd name="T51" fmla="*/ 30 h 82"/>
                  <a:gd name="T52" fmla="*/ 38 w 86"/>
                  <a:gd name="T53" fmla="*/ 32 h 82"/>
                  <a:gd name="T54" fmla="*/ 36 w 86"/>
                  <a:gd name="T55" fmla="*/ 34 h 82"/>
                  <a:gd name="T56" fmla="*/ 36 w 86"/>
                  <a:gd name="T57" fmla="*/ 37 h 82"/>
                  <a:gd name="T58" fmla="*/ 34 w 86"/>
                  <a:gd name="T59" fmla="*/ 36 h 82"/>
                  <a:gd name="T60" fmla="*/ 34 w 86"/>
                  <a:gd name="T61" fmla="*/ 37 h 82"/>
                  <a:gd name="T62" fmla="*/ 31 w 86"/>
                  <a:gd name="T63" fmla="*/ 41 h 82"/>
                  <a:gd name="T64" fmla="*/ 32 w 86"/>
                  <a:gd name="T65" fmla="*/ 45 h 82"/>
                  <a:gd name="T66" fmla="*/ 31 w 86"/>
                  <a:gd name="T67" fmla="*/ 48 h 82"/>
                  <a:gd name="T68" fmla="*/ 28 w 86"/>
                  <a:gd name="T69" fmla="*/ 47 h 82"/>
                  <a:gd name="T70" fmla="*/ 25 w 86"/>
                  <a:gd name="T71" fmla="*/ 53 h 82"/>
                  <a:gd name="T72" fmla="*/ 24 w 86"/>
                  <a:gd name="T73" fmla="*/ 55 h 82"/>
                  <a:gd name="T74" fmla="*/ 18 w 86"/>
                  <a:gd name="T75" fmla="*/ 59 h 82"/>
                  <a:gd name="T76" fmla="*/ 15 w 86"/>
                  <a:gd name="T77" fmla="*/ 59 h 82"/>
                  <a:gd name="T78" fmla="*/ 14 w 86"/>
                  <a:gd name="T79" fmla="*/ 60 h 82"/>
                  <a:gd name="T80" fmla="*/ 11 w 86"/>
                  <a:gd name="T81" fmla="*/ 69 h 82"/>
                  <a:gd name="T82" fmla="*/ 2 w 86"/>
                  <a:gd name="T83" fmla="*/ 75 h 82"/>
                  <a:gd name="T84" fmla="*/ 23 w 86"/>
                  <a:gd name="T85" fmla="*/ 72 h 82"/>
                  <a:gd name="T86" fmla="*/ 28 w 86"/>
                  <a:gd name="T87" fmla="*/ 68 h 82"/>
                  <a:gd name="T88" fmla="*/ 42 w 86"/>
                  <a:gd name="T89" fmla="*/ 48 h 82"/>
                  <a:gd name="T90" fmla="*/ 49 w 86"/>
                  <a:gd name="T91" fmla="*/ 45 h 82"/>
                  <a:gd name="T92" fmla="*/ 55 w 86"/>
                  <a:gd name="T93" fmla="*/ 43 h 82"/>
                  <a:gd name="T94" fmla="*/ 63 w 86"/>
                  <a:gd name="T95" fmla="*/ 35 h 82"/>
                  <a:gd name="T96" fmla="*/ 68 w 86"/>
                  <a:gd name="T97" fmla="*/ 31 h 82"/>
                  <a:gd name="T98" fmla="*/ 74 w 86"/>
                  <a:gd name="T99" fmla="*/ 23 h 82"/>
                  <a:gd name="T100" fmla="*/ 75 w 86"/>
                  <a:gd name="T101" fmla="*/ 16 h 82"/>
                  <a:gd name="T102" fmla="*/ 82 w 86"/>
                  <a:gd name="T103" fmla="*/ 14 h 82"/>
                  <a:gd name="T104" fmla="*/ 84 w 86"/>
                  <a:gd name="T105" fmla="*/ 13 h 82"/>
                  <a:gd name="T106" fmla="*/ 84 w 86"/>
                  <a:gd name="T107" fmla="*/ 7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6" h="82">
                    <a:moveTo>
                      <a:pt x="84" y="7"/>
                    </a:moveTo>
                    <a:cubicBezTo>
                      <a:pt x="85" y="8"/>
                      <a:pt x="85" y="9"/>
                      <a:pt x="86" y="10"/>
                    </a:cubicBezTo>
                    <a:cubicBezTo>
                      <a:pt x="85" y="6"/>
                      <a:pt x="85" y="6"/>
                      <a:pt x="85" y="6"/>
                    </a:cubicBezTo>
                    <a:cubicBezTo>
                      <a:pt x="85" y="7"/>
                      <a:pt x="85" y="6"/>
                      <a:pt x="84" y="5"/>
                    </a:cubicBezTo>
                    <a:cubicBezTo>
                      <a:pt x="84" y="6"/>
                      <a:pt x="84" y="6"/>
                      <a:pt x="84" y="6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83" y="5"/>
                      <a:pt x="82" y="4"/>
                      <a:pt x="82" y="6"/>
                    </a:cubicBezTo>
                    <a:cubicBezTo>
                      <a:pt x="83" y="7"/>
                      <a:pt x="83" y="7"/>
                      <a:pt x="83" y="7"/>
                    </a:cubicBezTo>
                    <a:cubicBezTo>
                      <a:pt x="83" y="7"/>
                      <a:pt x="84" y="9"/>
                      <a:pt x="83" y="8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0" y="4"/>
                      <a:pt x="80" y="4"/>
                      <a:pt x="80" y="4"/>
                    </a:cubicBezTo>
                    <a:cubicBezTo>
                      <a:pt x="82" y="7"/>
                      <a:pt x="80" y="5"/>
                      <a:pt x="81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79" y="5"/>
                      <a:pt x="81" y="7"/>
                      <a:pt x="81" y="7"/>
                    </a:cubicBezTo>
                    <a:cubicBezTo>
                      <a:pt x="80" y="7"/>
                      <a:pt x="79" y="5"/>
                      <a:pt x="79" y="4"/>
                    </a:cubicBezTo>
                    <a:cubicBezTo>
                      <a:pt x="78" y="4"/>
                      <a:pt x="79" y="6"/>
                      <a:pt x="77" y="5"/>
                    </a:cubicBezTo>
                    <a:cubicBezTo>
                      <a:pt x="77" y="5"/>
                      <a:pt x="77" y="6"/>
                      <a:pt x="77" y="8"/>
                    </a:cubicBezTo>
                    <a:cubicBezTo>
                      <a:pt x="77" y="8"/>
                      <a:pt x="76" y="5"/>
                      <a:pt x="76" y="6"/>
                    </a:cubicBezTo>
                    <a:cubicBezTo>
                      <a:pt x="75" y="5"/>
                      <a:pt x="74" y="3"/>
                      <a:pt x="74" y="2"/>
                    </a:cubicBezTo>
                    <a:cubicBezTo>
                      <a:pt x="74" y="2"/>
                      <a:pt x="73" y="1"/>
                      <a:pt x="73" y="2"/>
                    </a:cubicBezTo>
                    <a:cubicBezTo>
                      <a:pt x="73" y="1"/>
                      <a:pt x="72" y="0"/>
                      <a:pt x="72" y="0"/>
                    </a:cubicBezTo>
                    <a:cubicBezTo>
                      <a:pt x="73" y="1"/>
                      <a:pt x="74" y="3"/>
                      <a:pt x="74" y="3"/>
                    </a:cubicBezTo>
                    <a:cubicBezTo>
                      <a:pt x="76" y="5"/>
                      <a:pt x="74" y="4"/>
                      <a:pt x="76" y="6"/>
                    </a:cubicBezTo>
                    <a:cubicBezTo>
                      <a:pt x="75" y="6"/>
                      <a:pt x="74" y="6"/>
                      <a:pt x="74" y="7"/>
                    </a:cubicBezTo>
                    <a:cubicBezTo>
                      <a:pt x="74" y="7"/>
                      <a:pt x="73" y="5"/>
                      <a:pt x="73" y="4"/>
                    </a:cubicBezTo>
                    <a:cubicBezTo>
                      <a:pt x="73" y="6"/>
                      <a:pt x="73" y="7"/>
                      <a:pt x="73" y="7"/>
                    </a:cubicBezTo>
                    <a:cubicBezTo>
                      <a:pt x="74" y="8"/>
                      <a:pt x="74" y="8"/>
                      <a:pt x="75" y="10"/>
                    </a:cubicBezTo>
                    <a:cubicBezTo>
                      <a:pt x="75" y="10"/>
                      <a:pt x="75" y="11"/>
                      <a:pt x="75" y="11"/>
                    </a:cubicBezTo>
                    <a:cubicBezTo>
                      <a:pt x="74" y="9"/>
                      <a:pt x="72" y="7"/>
                      <a:pt x="72" y="7"/>
                    </a:cubicBezTo>
                    <a:cubicBezTo>
                      <a:pt x="71" y="5"/>
                      <a:pt x="73" y="7"/>
                      <a:pt x="71" y="5"/>
                    </a:cubicBezTo>
                    <a:cubicBezTo>
                      <a:pt x="70" y="3"/>
                      <a:pt x="71" y="2"/>
                      <a:pt x="72" y="3"/>
                    </a:cubicBezTo>
                    <a:cubicBezTo>
                      <a:pt x="71" y="1"/>
                      <a:pt x="71" y="3"/>
                      <a:pt x="70" y="1"/>
                    </a:cubicBezTo>
                    <a:cubicBezTo>
                      <a:pt x="70" y="1"/>
                      <a:pt x="70" y="3"/>
                      <a:pt x="70" y="3"/>
                    </a:cubicBezTo>
                    <a:cubicBezTo>
                      <a:pt x="71" y="4"/>
                      <a:pt x="71" y="4"/>
                      <a:pt x="71" y="5"/>
                    </a:cubicBezTo>
                    <a:cubicBezTo>
                      <a:pt x="72" y="8"/>
                      <a:pt x="70" y="4"/>
                      <a:pt x="70" y="4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4"/>
                      <a:pt x="69" y="4"/>
                    </a:cubicBezTo>
                    <a:cubicBezTo>
                      <a:pt x="67" y="2"/>
                      <a:pt x="69" y="4"/>
                      <a:pt x="68" y="2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6" y="0"/>
                      <a:pt x="68" y="2"/>
                      <a:pt x="67" y="2"/>
                    </a:cubicBezTo>
                    <a:cubicBezTo>
                      <a:pt x="67" y="1"/>
                      <a:pt x="67" y="1"/>
                      <a:pt x="67" y="1"/>
                    </a:cubicBezTo>
                    <a:cubicBezTo>
                      <a:pt x="67" y="2"/>
                      <a:pt x="67" y="2"/>
                      <a:pt x="67" y="2"/>
                    </a:cubicBezTo>
                    <a:cubicBezTo>
                      <a:pt x="68" y="3"/>
                      <a:pt x="69" y="4"/>
                      <a:pt x="69" y="4"/>
                    </a:cubicBezTo>
                    <a:cubicBezTo>
                      <a:pt x="70" y="7"/>
                      <a:pt x="69" y="4"/>
                      <a:pt x="69" y="5"/>
                    </a:cubicBezTo>
                    <a:cubicBezTo>
                      <a:pt x="69" y="7"/>
                      <a:pt x="69" y="5"/>
                      <a:pt x="70" y="6"/>
                    </a:cubicBezTo>
                    <a:cubicBezTo>
                      <a:pt x="71" y="8"/>
                      <a:pt x="70" y="8"/>
                      <a:pt x="70" y="8"/>
                    </a:cubicBezTo>
                    <a:cubicBezTo>
                      <a:pt x="70" y="9"/>
                      <a:pt x="69" y="7"/>
                      <a:pt x="68" y="6"/>
                    </a:cubicBezTo>
                    <a:cubicBezTo>
                      <a:pt x="68" y="6"/>
                      <a:pt x="68" y="5"/>
                      <a:pt x="69" y="6"/>
                    </a:cubicBezTo>
                    <a:cubicBezTo>
                      <a:pt x="68" y="4"/>
                      <a:pt x="67" y="3"/>
                      <a:pt x="66" y="2"/>
                    </a:cubicBezTo>
                    <a:cubicBezTo>
                      <a:pt x="65" y="1"/>
                      <a:pt x="67" y="4"/>
                      <a:pt x="67" y="4"/>
                    </a:cubicBezTo>
                    <a:cubicBezTo>
                      <a:pt x="67" y="3"/>
                      <a:pt x="68" y="5"/>
                      <a:pt x="68" y="6"/>
                    </a:cubicBezTo>
                    <a:cubicBezTo>
                      <a:pt x="70" y="10"/>
                      <a:pt x="66" y="3"/>
                      <a:pt x="66" y="4"/>
                    </a:cubicBezTo>
                    <a:cubicBezTo>
                      <a:pt x="68" y="6"/>
                      <a:pt x="67" y="8"/>
                      <a:pt x="70" y="10"/>
                    </a:cubicBezTo>
                    <a:cubicBezTo>
                      <a:pt x="70" y="11"/>
                      <a:pt x="70" y="12"/>
                      <a:pt x="70" y="12"/>
                    </a:cubicBezTo>
                    <a:cubicBezTo>
                      <a:pt x="69" y="10"/>
                      <a:pt x="69" y="10"/>
                      <a:pt x="68" y="8"/>
                    </a:cubicBezTo>
                    <a:cubicBezTo>
                      <a:pt x="68" y="9"/>
                      <a:pt x="68" y="9"/>
                      <a:pt x="68" y="9"/>
                    </a:cubicBezTo>
                    <a:cubicBezTo>
                      <a:pt x="66" y="6"/>
                      <a:pt x="66" y="6"/>
                      <a:pt x="66" y="6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4" y="4"/>
                      <a:pt x="65" y="5"/>
                      <a:pt x="65" y="6"/>
                    </a:cubicBezTo>
                    <a:cubicBezTo>
                      <a:pt x="64" y="5"/>
                      <a:pt x="64" y="4"/>
                      <a:pt x="64" y="4"/>
                    </a:cubicBezTo>
                    <a:cubicBezTo>
                      <a:pt x="64" y="5"/>
                      <a:pt x="65" y="7"/>
                      <a:pt x="65" y="7"/>
                    </a:cubicBezTo>
                    <a:cubicBezTo>
                      <a:pt x="65" y="7"/>
                      <a:pt x="64" y="6"/>
                      <a:pt x="63" y="5"/>
                    </a:cubicBezTo>
                    <a:cubicBezTo>
                      <a:pt x="63" y="4"/>
                      <a:pt x="63" y="4"/>
                      <a:pt x="63" y="4"/>
                    </a:cubicBezTo>
                    <a:cubicBezTo>
                      <a:pt x="63" y="5"/>
                      <a:pt x="62" y="3"/>
                      <a:pt x="62" y="4"/>
                    </a:cubicBezTo>
                    <a:cubicBezTo>
                      <a:pt x="63" y="5"/>
                      <a:pt x="64" y="6"/>
                      <a:pt x="65" y="8"/>
                    </a:cubicBezTo>
                    <a:cubicBezTo>
                      <a:pt x="65" y="8"/>
                      <a:pt x="64" y="7"/>
                      <a:pt x="64" y="7"/>
                    </a:cubicBezTo>
                    <a:cubicBezTo>
                      <a:pt x="63" y="6"/>
                      <a:pt x="63" y="6"/>
                      <a:pt x="63" y="6"/>
                    </a:cubicBezTo>
                    <a:cubicBezTo>
                      <a:pt x="63" y="7"/>
                      <a:pt x="62" y="4"/>
                      <a:pt x="62" y="5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2" y="6"/>
                      <a:pt x="62" y="5"/>
                      <a:pt x="61" y="5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62" y="6"/>
                      <a:pt x="63" y="8"/>
                      <a:pt x="61" y="6"/>
                    </a:cubicBezTo>
                    <a:cubicBezTo>
                      <a:pt x="63" y="8"/>
                      <a:pt x="61" y="6"/>
                      <a:pt x="62" y="7"/>
                    </a:cubicBezTo>
                    <a:cubicBezTo>
                      <a:pt x="64" y="9"/>
                      <a:pt x="63" y="9"/>
                      <a:pt x="63" y="9"/>
                    </a:cubicBezTo>
                    <a:cubicBezTo>
                      <a:pt x="62" y="7"/>
                      <a:pt x="63" y="9"/>
                      <a:pt x="63" y="9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62" y="9"/>
                      <a:pt x="62" y="9"/>
                      <a:pt x="62" y="9"/>
                    </a:cubicBezTo>
                    <a:cubicBezTo>
                      <a:pt x="60" y="6"/>
                      <a:pt x="62" y="10"/>
                      <a:pt x="61" y="10"/>
                    </a:cubicBezTo>
                    <a:cubicBezTo>
                      <a:pt x="61" y="9"/>
                      <a:pt x="60" y="7"/>
                      <a:pt x="60" y="7"/>
                    </a:cubicBezTo>
                    <a:cubicBezTo>
                      <a:pt x="61" y="9"/>
                      <a:pt x="61" y="10"/>
                      <a:pt x="62" y="11"/>
                    </a:cubicBezTo>
                    <a:cubicBezTo>
                      <a:pt x="61" y="11"/>
                      <a:pt x="60" y="9"/>
                      <a:pt x="59" y="7"/>
                    </a:cubicBezTo>
                    <a:cubicBezTo>
                      <a:pt x="60" y="9"/>
                      <a:pt x="58" y="7"/>
                      <a:pt x="59" y="9"/>
                    </a:cubicBezTo>
                    <a:cubicBezTo>
                      <a:pt x="60" y="9"/>
                      <a:pt x="60" y="10"/>
                      <a:pt x="61" y="11"/>
                    </a:cubicBezTo>
                    <a:cubicBezTo>
                      <a:pt x="61" y="11"/>
                      <a:pt x="60" y="10"/>
                      <a:pt x="60" y="10"/>
                    </a:cubicBezTo>
                    <a:cubicBezTo>
                      <a:pt x="60" y="10"/>
                      <a:pt x="61" y="12"/>
                      <a:pt x="61" y="12"/>
                    </a:cubicBezTo>
                    <a:cubicBezTo>
                      <a:pt x="61" y="12"/>
                      <a:pt x="62" y="14"/>
                      <a:pt x="61" y="13"/>
                    </a:cubicBezTo>
                    <a:cubicBezTo>
                      <a:pt x="60" y="12"/>
                      <a:pt x="61" y="12"/>
                      <a:pt x="60" y="11"/>
                    </a:cubicBezTo>
                    <a:cubicBezTo>
                      <a:pt x="60" y="11"/>
                      <a:pt x="62" y="15"/>
                      <a:pt x="62" y="15"/>
                    </a:cubicBezTo>
                    <a:cubicBezTo>
                      <a:pt x="63" y="16"/>
                      <a:pt x="65" y="18"/>
                      <a:pt x="65" y="19"/>
                    </a:cubicBezTo>
                    <a:cubicBezTo>
                      <a:pt x="64" y="19"/>
                      <a:pt x="65" y="18"/>
                      <a:pt x="63" y="17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1" y="15"/>
                      <a:pt x="61" y="13"/>
                      <a:pt x="59" y="11"/>
                    </a:cubicBezTo>
                    <a:cubicBezTo>
                      <a:pt x="60" y="12"/>
                      <a:pt x="60" y="12"/>
                      <a:pt x="60" y="12"/>
                    </a:cubicBezTo>
                    <a:cubicBezTo>
                      <a:pt x="59" y="12"/>
                      <a:pt x="58" y="10"/>
                      <a:pt x="58" y="10"/>
                    </a:cubicBezTo>
                    <a:cubicBezTo>
                      <a:pt x="59" y="12"/>
                      <a:pt x="57" y="11"/>
                      <a:pt x="58" y="11"/>
                    </a:cubicBezTo>
                    <a:cubicBezTo>
                      <a:pt x="59" y="12"/>
                      <a:pt x="58" y="11"/>
                      <a:pt x="58" y="12"/>
                    </a:cubicBezTo>
                    <a:cubicBezTo>
                      <a:pt x="58" y="12"/>
                      <a:pt x="60" y="14"/>
                      <a:pt x="59" y="14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56" y="11"/>
                      <a:pt x="58" y="13"/>
                      <a:pt x="57" y="12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56" y="12"/>
                      <a:pt x="55" y="13"/>
                      <a:pt x="57" y="17"/>
                    </a:cubicBezTo>
                    <a:cubicBezTo>
                      <a:pt x="56" y="16"/>
                      <a:pt x="55" y="16"/>
                      <a:pt x="54" y="15"/>
                    </a:cubicBezTo>
                    <a:cubicBezTo>
                      <a:pt x="55" y="16"/>
                      <a:pt x="55" y="17"/>
                      <a:pt x="55" y="17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3" y="15"/>
                      <a:pt x="54" y="17"/>
                      <a:pt x="54" y="18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2" y="16"/>
                      <a:pt x="54" y="18"/>
                      <a:pt x="54" y="18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4" y="19"/>
                      <a:pt x="53" y="19"/>
                      <a:pt x="52" y="17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2" y="18"/>
                      <a:pt x="51" y="18"/>
                      <a:pt x="51" y="19"/>
                    </a:cubicBezTo>
                    <a:cubicBezTo>
                      <a:pt x="52" y="19"/>
                      <a:pt x="52" y="20"/>
                      <a:pt x="53" y="21"/>
                    </a:cubicBezTo>
                    <a:cubicBezTo>
                      <a:pt x="55" y="22"/>
                      <a:pt x="53" y="20"/>
                      <a:pt x="54" y="22"/>
                    </a:cubicBezTo>
                    <a:cubicBezTo>
                      <a:pt x="53" y="21"/>
                      <a:pt x="52" y="20"/>
                      <a:pt x="52" y="20"/>
                    </a:cubicBezTo>
                    <a:cubicBezTo>
                      <a:pt x="49" y="18"/>
                      <a:pt x="50" y="21"/>
                      <a:pt x="50" y="20"/>
                    </a:cubicBezTo>
                    <a:cubicBezTo>
                      <a:pt x="50" y="21"/>
                      <a:pt x="50" y="21"/>
                      <a:pt x="50" y="21"/>
                    </a:cubicBezTo>
                    <a:cubicBezTo>
                      <a:pt x="48" y="20"/>
                      <a:pt x="50" y="22"/>
                      <a:pt x="48" y="22"/>
                    </a:cubicBezTo>
                    <a:cubicBezTo>
                      <a:pt x="49" y="22"/>
                      <a:pt x="51" y="25"/>
                      <a:pt x="51" y="25"/>
                    </a:cubicBezTo>
                    <a:cubicBezTo>
                      <a:pt x="52" y="26"/>
                      <a:pt x="49" y="23"/>
                      <a:pt x="48" y="22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48" y="24"/>
                      <a:pt x="49" y="25"/>
                      <a:pt x="48" y="2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4"/>
                      <a:pt x="47" y="23"/>
                      <a:pt x="47" y="23"/>
                    </a:cubicBezTo>
                    <a:cubicBezTo>
                      <a:pt x="48" y="25"/>
                      <a:pt x="47" y="24"/>
                      <a:pt x="48" y="25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47" y="26"/>
                      <a:pt x="47" y="26"/>
                      <a:pt x="47" y="26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45" y="24"/>
                      <a:pt x="47" y="25"/>
                      <a:pt x="47" y="26"/>
                    </a:cubicBezTo>
                    <a:cubicBezTo>
                      <a:pt x="48" y="27"/>
                      <a:pt x="47" y="26"/>
                      <a:pt x="46" y="26"/>
                    </a:cubicBezTo>
                    <a:cubicBezTo>
                      <a:pt x="46" y="25"/>
                      <a:pt x="47" y="26"/>
                      <a:pt x="47" y="25"/>
                    </a:cubicBezTo>
                    <a:cubicBezTo>
                      <a:pt x="46" y="24"/>
                      <a:pt x="46" y="25"/>
                      <a:pt x="46" y="25"/>
                    </a:cubicBezTo>
                    <a:cubicBezTo>
                      <a:pt x="46" y="25"/>
                      <a:pt x="47" y="26"/>
                      <a:pt x="46" y="26"/>
                    </a:cubicBezTo>
                    <a:cubicBezTo>
                      <a:pt x="46" y="26"/>
                      <a:pt x="46" y="26"/>
                      <a:pt x="45" y="25"/>
                    </a:cubicBezTo>
                    <a:cubicBezTo>
                      <a:pt x="46" y="26"/>
                      <a:pt x="45" y="26"/>
                      <a:pt x="46" y="27"/>
                    </a:cubicBezTo>
                    <a:cubicBezTo>
                      <a:pt x="46" y="27"/>
                      <a:pt x="47" y="27"/>
                      <a:pt x="47" y="28"/>
                    </a:cubicBezTo>
                    <a:cubicBezTo>
                      <a:pt x="47" y="28"/>
                      <a:pt x="47" y="28"/>
                      <a:pt x="47" y="28"/>
                    </a:cubicBezTo>
                    <a:cubicBezTo>
                      <a:pt x="47" y="27"/>
                      <a:pt x="47" y="27"/>
                      <a:pt x="47" y="27"/>
                    </a:cubicBezTo>
                    <a:cubicBezTo>
                      <a:pt x="47" y="28"/>
                      <a:pt x="46" y="28"/>
                      <a:pt x="47" y="29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7" y="28"/>
                      <a:pt x="46" y="28"/>
                      <a:pt x="46" y="29"/>
                    </a:cubicBezTo>
                    <a:cubicBezTo>
                      <a:pt x="45" y="27"/>
                      <a:pt x="44" y="26"/>
                      <a:pt x="44" y="26"/>
                    </a:cubicBezTo>
                    <a:cubicBezTo>
                      <a:pt x="44" y="27"/>
                      <a:pt x="44" y="27"/>
                      <a:pt x="44" y="27"/>
                    </a:cubicBezTo>
                    <a:cubicBezTo>
                      <a:pt x="44" y="28"/>
                      <a:pt x="44" y="27"/>
                      <a:pt x="43" y="27"/>
                    </a:cubicBezTo>
                    <a:cubicBezTo>
                      <a:pt x="42" y="26"/>
                      <a:pt x="46" y="31"/>
                      <a:pt x="45" y="30"/>
                    </a:cubicBezTo>
                    <a:cubicBezTo>
                      <a:pt x="44" y="28"/>
                      <a:pt x="43" y="28"/>
                      <a:pt x="43" y="28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4" y="29"/>
                      <a:pt x="42" y="28"/>
                      <a:pt x="44" y="28"/>
                    </a:cubicBezTo>
                    <a:cubicBezTo>
                      <a:pt x="44" y="29"/>
                      <a:pt x="44" y="29"/>
                      <a:pt x="44" y="30"/>
                    </a:cubicBezTo>
                    <a:cubicBezTo>
                      <a:pt x="41" y="27"/>
                      <a:pt x="42" y="30"/>
                      <a:pt x="40" y="29"/>
                    </a:cubicBezTo>
                    <a:cubicBezTo>
                      <a:pt x="42" y="30"/>
                      <a:pt x="41" y="29"/>
                      <a:pt x="41" y="30"/>
                    </a:cubicBezTo>
                    <a:cubicBezTo>
                      <a:pt x="39" y="28"/>
                      <a:pt x="41" y="31"/>
                      <a:pt x="40" y="30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0" y="31"/>
                      <a:pt x="44" y="35"/>
                      <a:pt x="41" y="33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38" y="29"/>
                      <a:pt x="41" y="33"/>
                      <a:pt x="39" y="31"/>
                    </a:cubicBezTo>
                    <a:cubicBezTo>
                      <a:pt x="39" y="32"/>
                      <a:pt x="40" y="33"/>
                      <a:pt x="41" y="34"/>
                    </a:cubicBezTo>
                    <a:cubicBezTo>
                      <a:pt x="40" y="33"/>
                      <a:pt x="39" y="33"/>
                      <a:pt x="38" y="32"/>
                    </a:cubicBezTo>
                    <a:cubicBezTo>
                      <a:pt x="39" y="33"/>
                      <a:pt x="39" y="33"/>
                      <a:pt x="38" y="33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7" y="32"/>
                      <a:pt x="38" y="33"/>
                      <a:pt x="38" y="33"/>
                    </a:cubicBezTo>
                    <a:cubicBezTo>
                      <a:pt x="37" y="32"/>
                      <a:pt x="37" y="33"/>
                      <a:pt x="36" y="33"/>
                    </a:cubicBezTo>
                    <a:cubicBezTo>
                      <a:pt x="37" y="35"/>
                      <a:pt x="35" y="32"/>
                      <a:pt x="37" y="35"/>
                    </a:cubicBezTo>
                    <a:cubicBezTo>
                      <a:pt x="36" y="34"/>
                      <a:pt x="36" y="34"/>
                      <a:pt x="36" y="34"/>
                    </a:cubicBezTo>
                    <a:cubicBezTo>
                      <a:pt x="37" y="35"/>
                      <a:pt x="38" y="36"/>
                      <a:pt x="38" y="37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35" y="33"/>
                      <a:pt x="36" y="35"/>
                      <a:pt x="35" y="34"/>
                    </a:cubicBezTo>
                    <a:cubicBezTo>
                      <a:pt x="36" y="35"/>
                      <a:pt x="35" y="34"/>
                      <a:pt x="36" y="35"/>
                    </a:cubicBezTo>
                    <a:cubicBezTo>
                      <a:pt x="36" y="36"/>
                      <a:pt x="36" y="36"/>
                      <a:pt x="36" y="36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36" y="38"/>
                      <a:pt x="35" y="36"/>
                      <a:pt x="35" y="36"/>
                    </a:cubicBezTo>
                    <a:cubicBezTo>
                      <a:pt x="34" y="35"/>
                      <a:pt x="34" y="36"/>
                      <a:pt x="35" y="36"/>
                    </a:cubicBezTo>
                    <a:cubicBezTo>
                      <a:pt x="35" y="36"/>
                      <a:pt x="35" y="36"/>
                      <a:pt x="35" y="37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35" y="36"/>
                      <a:pt x="35" y="36"/>
                      <a:pt x="35" y="37"/>
                    </a:cubicBezTo>
                    <a:cubicBezTo>
                      <a:pt x="35" y="36"/>
                      <a:pt x="35" y="36"/>
                      <a:pt x="34" y="36"/>
                    </a:cubicBezTo>
                    <a:cubicBezTo>
                      <a:pt x="34" y="36"/>
                      <a:pt x="34" y="36"/>
                      <a:pt x="35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3" y="35"/>
                      <a:pt x="33" y="36"/>
                      <a:pt x="34" y="37"/>
                    </a:cubicBezTo>
                    <a:cubicBezTo>
                      <a:pt x="32" y="36"/>
                      <a:pt x="33" y="38"/>
                      <a:pt x="33" y="39"/>
                    </a:cubicBezTo>
                    <a:cubicBezTo>
                      <a:pt x="33" y="39"/>
                      <a:pt x="32" y="38"/>
                      <a:pt x="33" y="38"/>
                    </a:cubicBezTo>
                    <a:cubicBezTo>
                      <a:pt x="33" y="39"/>
                      <a:pt x="33" y="40"/>
                      <a:pt x="33" y="39"/>
                    </a:cubicBezTo>
                    <a:cubicBezTo>
                      <a:pt x="33" y="40"/>
                      <a:pt x="32" y="38"/>
                      <a:pt x="32" y="38"/>
                    </a:cubicBezTo>
                    <a:cubicBezTo>
                      <a:pt x="31" y="38"/>
                      <a:pt x="33" y="40"/>
                      <a:pt x="32" y="40"/>
                    </a:cubicBezTo>
                    <a:cubicBezTo>
                      <a:pt x="30" y="38"/>
                      <a:pt x="33" y="42"/>
                      <a:pt x="31" y="41"/>
                    </a:cubicBezTo>
                    <a:cubicBezTo>
                      <a:pt x="31" y="41"/>
                      <a:pt x="31" y="40"/>
                      <a:pt x="30" y="39"/>
                    </a:cubicBezTo>
                    <a:cubicBezTo>
                      <a:pt x="30" y="40"/>
                      <a:pt x="30" y="41"/>
                      <a:pt x="31" y="43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30" y="41"/>
                      <a:pt x="30" y="42"/>
                      <a:pt x="31" y="43"/>
                    </a:cubicBezTo>
                    <a:cubicBezTo>
                      <a:pt x="32" y="44"/>
                      <a:pt x="32" y="45"/>
                      <a:pt x="32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6"/>
                      <a:pt x="32" y="46"/>
                      <a:pt x="32" y="46"/>
                    </a:cubicBezTo>
                    <a:cubicBezTo>
                      <a:pt x="31" y="45"/>
                      <a:pt x="31" y="45"/>
                      <a:pt x="31" y="45"/>
                    </a:cubicBezTo>
                    <a:cubicBezTo>
                      <a:pt x="29" y="43"/>
                      <a:pt x="29" y="44"/>
                      <a:pt x="29" y="44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0" y="46"/>
                      <a:pt x="29" y="44"/>
                      <a:pt x="29" y="44"/>
                    </a:cubicBezTo>
                    <a:cubicBezTo>
                      <a:pt x="31" y="48"/>
                      <a:pt x="31" y="48"/>
                      <a:pt x="31" y="48"/>
                    </a:cubicBezTo>
                    <a:cubicBezTo>
                      <a:pt x="31" y="48"/>
                      <a:pt x="30" y="47"/>
                      <a:pt x="29" y="46"/>
                    </a:cubicBezTo>
                    <a:cubicBezTo>
                      <a:pt x="29" y="46"/>
                      <a:pt x="31" y="49"/>
                      <a:pt x="31" y="50"/>
                    </a:cubicBezTo>
                    <a:cubicBezTo>
                      <a:pt x="31" y="50"/>
                      <a:pt x="31" y="51"/>
                      <a:pt x="31" y="51"/>
                    </a:cubicBezTo>
                    <a:cubicBezTo>
                      <a:pt x="30" y="50"/>
                      <a:pt x="31" y="51"/>
                      <a:pt x="31" y="51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28" y="48"/>
                      <a:pt x="28" y="47"/>
                    </a:cubicBezTo>
                    <a:cubicBezTo>
                      <a:pt x="28" y="48"/>
                      <a:pt x="27" y="47"/>
                      <a:pt x="26" y="47"/>
                    </a:cubicBezTo>
                    <a:cubicBezTo>
                      <a:pt x="28" y="49"/>
                      <a:pt x="27" y="49"/>
                      <a:pt x="28" y="51"/>
                    </a:cubicBezTo>
                    <a:cubicBezTo>
                      <a:pt x="28" y="51"/>
                      <a:pt x="27" y="49"/>
                      <a:pt x="26" y="49"/>
                    </a:cubicBezTo>
                    <a:cubicBezTo>
                      <a:pt x="27" y="50"/>
                      <a:pt x="26" y="50"/>
                      <a:pt x="25" y="50"/>
                    </a:cubicBezTo>
                    <a:cubicBezTo>
                      <a:pt x="25" y="50"/>
                      <a:pt x="25" y="50"/>
                      <a:pt x="25" y="50"/>
                    </a:cubicBezTo>
                    <a:cubicBezTo>
                      <a:pt x="25" y="51"/>
                      <a:pt x="24" y="51"/>
                      <a:pt x="25" y="53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4" y="51"/>
                      <a:pt x="27" y="54"/>
                      <a:pt x="25" y="53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5" y="53"/>
                      <a:pt x="23" y="52"/>
                      <a:pt x="24" y="54"/>
                    </a:cubicBezTo>
                    <a:cubicBezTo>
                      <a:pt x="24" y="53"/>
                      <a:pt x="24" y="53"/>
                      <a:pt x="24" y="53"/>
                    </a:cubicBezTo>
                    <a:cubicBezTo>
                      <a:pt x="24" y="53"/>
                      <a:pt x="23" y="53"/>
                      <a:pt x="24" y="55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22" y="52"/>
                      <a:pt x="24" y="55"/>
                      <a:pt x="23" y="55"/>
                    </a:cubicBezTo>
                    <a:cubicBezTo>
                      <a:pt x="23" y="55"/>
                      <a:pt x="22" y="54"/>
                      <a:pt x="22" y="54"/>
                    </a:cubicBezTo>
                    <a:cubicBezTo>
                      <a:pt x="23" y="55"/>
                      <a:pt x="22" y="55"/>
                      <a:pt x="23" y="55"/>
                    </a:cubicBezTo>
                    <a:cubicBezTo>
                      <a:pt x="21" y="54"/>
                      <a:pt x="21" y="54"/>
                      <a:pt x="21" y="54"/>
                    </a:cubicBezTo>
                    <a:cubicBezTo>
                      <a:pt x="20" y="55"/>
                      <a:pt x="18" y="56"/>
                      <a:pt x="18" y="59"/>
                    </a:cubicBezTo>
                    <a:cubicBezTo>
                      <a:pt x="16" y="57"/>
                      <a:pt x="17" y="57"/>
                      <a:pt x="16" y="56"/>
                    </a:cubicBezTo>
                    <a:cubicBezTo>
                      <a:pt x="18" y="58"/>
                      <a:pt x="16" y="57"/>
                      <a:pt x="16" y="58"/>
                    </a:cubicBezTo>
                    <a:cubicBezTo>
                      <a:pt x="16" y="57"/>
                      <a:pt x="16" y="57"/>
                      <a:pt x="16" y="57"/>
                    </a:cubicBezTo>
                    <a:cubicBezTo>
                      <a:pt x="16" y="58"/>
                      <a:pt x="15" y="57"/>
                      <a:pt x="16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7" y="59"/>
                      <a:pt x="14" y="56"/>
                      <a:pt x="15" y="59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16" y="60"/>
                      <a:pt x="13" y="57"/>
                      <a:pt x="15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3" y="58"/>
                      <a:pt x="15" y="61"/>
                      <a:pt x="14" y="60"/>
                    </a:cubicBezTo>
                    <a:cubicBezTo>
                      <a:pt x="14" y="60"/>
                      <a:pt x="14" y="61"/>
                      <a:pt x="15" y="63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13" y="62"/>
                      <a:pt x="12" y="63"/>
                      <a:pt x="13" y="65"/>
                    </a:cubicBezTo>
                    <a:cubicBezTo>
                      <a:pt x="12" y="65"/>
                      <a:pt x="12" y="65"/>
                      <a:pt x="12" y="65"/>
                    </a:cubicBezTo>
                    <a:cubicBezTo>
                      <a:pt x="13" y="67"/>
                      <a:pt x="9" y="64"/>
                      <a:pt x="12" y="67"/>
                    </a:cubicBezTo>
                    <a:cubicBezTo>
                      <a:pt x="13" y="69"/>
                      <a:pt x="13" y="69"/>
                      <a:pt x="13" y="69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11" y="68"/>
                      <a:pt x="10" y="68"/>
                      <a:pt x="11" y="69"/>
                    </a:cubicBezTo>
                    <a:cubicBezTo>
                      <a:pt x="10" y="68"/>
                      <a:pt x="10" y="68"/>
                      <a:pt x="10" y="68"/>
                    </a:cubicBezTo>
                    <a:cubicBezTo>
                      <a:pt x="10" y="68"/>
                      <a:pt x="11" y="70"/>
                      <a:pt x="11" y="70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7" y="68"/>
                      <a:pt x="4" y="67"/>
                      <a:pt x="5" y="71"/>
                    </a:cubicBezTo>
                    <a:cubicBezTo>
                      <a:pt x="5" y="72"/>
                      <a:pt x="3" y="70"/>
                      <a:pt x="3" y="70"/>
                    </a:cubicBezTo>
                    <a:cubicBezTo>
                      <a:pt x="5" y="73"/>
                      <a:pt x="0" y="70"/>
                      <a:pt x="2" y="75"/>
                    </a:cubicBezTo>
                    <a:cubicBezTo>
                      <a:pt x="2" y="77"/>
                      <a:pt x="6" y="82"/>
                      <a:pt x="6" y="82"/>
                    </a:cubicBezTo>
                    <a:cubicBezTo>
                      <a:pt x="7" y="78"/>
                      <a:pt x="10" y="79"/>
                      <a:pt x="14" y="80"/>
                    </a:cubicBezTo>
                    <a:cubicBezTo>
                      <a:pt x="14" y="79"/>
                      <a:pt x="14" y="77"/>
                      <a:pt x="15" y="78"/>
                    </a:cubicBezTo>
                    <a:cubicBezTo>
                      <a:pt x="18" y="75"/>
                      <a:pt x="23" y="77"/>
                      <a:pt x="24" y="73"/>
                    </a:cubicBezTo>
                    <a:cubicBezTo>
                      <a:pt x="23" y="73"/>
                      <a:pt x="23" y="72"/>
                      <a:pt x="23" y="71"/>
                    </a:cubicBezTo>
                    <a:cubicBezTo>
                      <a:pt x="23" y="72"/>
                      <a:pt x="23" y="72"/>
                      <a:pt x="23" y="72"/>
                    </a:cubicBezTo>
                    <a:cubicBezTo>
                      <a:pt x="22" y="71"/>
                      <a:pt x="22" y="71"/>
                      <a:pt x="22" y="71"/>
                    </a:cubicBezTo>
                    <a:cubicBezTo>
                      <a:pt x="23" y="70"/>
                      <a:pt x="24" y="72"/>
                      <a:pt x="24" y="72"/>
                    </a:cubicBezTo>
                    <a:cubicBezTo>
                      <a:pt x="25" y="71"/>
                      <a:pt x="25" y="70"/>
                      <a:pt x="26" y="70"/>
                    </a:cubicBezTo>
                    <a:cubicBezTo>
                      <a:pt x="25" y="68"/>
                      <a:pt x="27" y="69"/>
                      <a:pt x="25" y="67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7"/>
                      <a:pt x="26" y="67"/>
                      <a:pt x="28" y="68"/>
                    </a:cubicBezTo>
                    <a:cubicBezTo>
                      <a:pt x="32" y="68"/>
                      <a:pt x="33" y="64"/>
                      <a:pt x="36" y="63"/>
                    </a:cubicBezTo>
                    <a:cubicBezTo>
                      <a:pt x="39" y="60"/>
                      <a:pt x="40" y="57"/>
                      <a:pt x="43" y="54"/>
                    </a:cubicBezTo>
                    <a:cubicBezTo>
                      <a:pt x="41" y="51"/>
                      <a:pt x="42" y="52"/>
                      <a:pt x="41" y="49"/>
                    </a:cubicBezTo>
                    <a:cubicBezTo>
                      <a:pt x="42" y="50"/>
                      <a:pt x="42" y="50"/>
                      <a:pt x="42" y="50"/>
                    </a:cubicBezTo>
                    <a:cubicBezTo>
                      <a:pt x="41" y="48"/>
                      <a:pt x="42" y="49"/>
                      <a:pt x="44" y="50"/>
                    </a:cubicBezTo>
                    <a:cubicBezTo>
                      <a:pt x="43" y="49"/>
                      <a:pt x="44" y="50"/>
                      <a:pt x="42" y="48"/>
                    </a:cubicBezTo>
                    <a:cubicBezTo>
                      <a:pt x="41" y="47"/>
                      <a:pt x="44" y="50"/>
                      <a:pt x="44" y="49"/>
                    </a:cubicBezTo>
                    <a:cubicBezTo>
                      <a:pt x="45" y="50"/>
                      <a:pt x="43" y="48"/>
                      <a:pt x="44" y="49"/>
                    </a:cubicBezTo>
                    <a:cubicBezTo>
                      <a:pt x="43" y="46"/>
                      <a:pt x="44" y="50"/>
                      <a:pt x="47" y="50"/>
                    </a:cubicBezTo>
                    <a:cubicBezTo>
                      <a:pt x="47" y="49"/>
                      <a:pt x="47" y="46"/>
                      <a:pt x="49" y="46"/>
                    </a:cubicBezTo>
                    <a:cubicBezTo>
                      <a:pt x="49" y="46"/>
                      <a:pt x="48" y="45"/>
                      <a:pt x="48" y="45"/>
                    </a:cubicBezTo>
                    <a:cubicBezTo>
                      <a:pt x="50" y="47"/>
                      <a:pt x="48" y="44"/>
                      <a:pt x="49" y="45"/>
                    </a:cubicBezTo>
                    <a:cubicBezTo>
                      <a:pt x="50" y="46"/>
                      <a:pt x="50" y="46"/>
                      <a:pt x="50" y="46"/>
                    </a:cubicBezTo>
                    <a:cubicBezTo>
                      <a:pt x="51" y="46"/>
                      <a:pt x="50" y="45"/>
                      <a:pt x="52" y="45"/>
                    </a:cubicBezTo>
                    <a:cubicBezTo>
                      <a:pt x="51" y="44"/>
                      <a:pt x="54" y="45"/>
                      <a:pt x="53" y="44"/>
                    </a:cubicBezTo>
                    <a:cubicBezTo>
                      <a:pt x="54" y="45"/>
                      <a:pt x="54" y="44"/>
                      <a:pt x="54" y="45"/>
                    </a:cubicBezTo>
                    <a:cubicBezTo>
                      <a:pt x="52" y="42"/>
                      <a:pt x="56" y="45"/>
                      <a:pt x="55" y="43"/>
                    </a:cubicBezTo>
                    <a:cubicBezTo>
                      <a:pt x="55" y="43"/>
                      <a:pt x="55" y="43"/>
                      <a:pt x="55" y="43"/>
                    </a:cubicBezTo>
                    <a:cubicBezTo>
                      <a:pt x="56" y="42"/>
                      <a:pt x="58" y="42"/>
                      <a:pt x="58" y="39"/>
                    </a:cubicBezTo>
                    <a:cubicBezTo>
                      <a:pt x="59" y="38"/>
                      <a:pt x="62" y="40"/>
                      <a:pt x="62" y="38"/>
                    </a:cubicBezTo>
                    <a:cubicBezTo>
                      <a:pt x="61" y="37"/>
                      <a:pt x="61" y="37"/>
                      <a:pt x="61" y="37"/>
                    </a:cubicBezTo>
                    <a:cubicBezTo>
                      <a:pt x="61" y="36"/>
                      <a:pt x="62" y="37"/>
                      <a:pt x="62" y="38"/>
                    </a:cubicBezTo>
                    <a:cubicBezTo>
                      <a:pt x="61" y="36"/>
                      <a:pt x="63" y="37"/>
                      <a:pt x="64" y="37"/>
                    </a:cubicBezTo>
                    <a:cubicBezTo>
                      <a:pt x="63" y="36"/>
                      <a:pt x="63" y="36"/>
                      <a:pt x="63" y="35"/>
                    </a:cubicBezTo>
                    <a:cubicBezTo>
                      <a:pt x="66" y="36"/>
                      <a:pt x="63" y="33"/>
                      <a:pt x="66" y="34"/>
                    </a:cubicBezTo>
                    <a:cubicBezTo>
                      <a:pt x="63" y="32"/>
                      <a:pt x="65" y="33"/>
                      <a:pt x="64" y="32"/>
                    </a:cubicBezTo>
                    <a:cubicBezTo>
                      <a:pt x="64" y="32"/>
                      <a:pt x="65" y="33"/>
                      <a:pt x="65" y="33"/>
                    </a:cubicBezTo>
                    <a:cubicBezTo>
                      <a:pt x="66" y="33"/>
                      <a:pt x="66" y="32"/>
                      <a:pt x="67" y="33"/>
                    </a:cubicBezTo>
                    <a:cubicBezTo>
                      <a:pt x="67" y="32"/>
                      <a:pt x="66" y="31"/>
                      <a:pt x="66" y="31"/>
                    </a:cubicBezTo>
                    <a:cubicBezTo>
                      <a:pt x="68" y="33"/>
                      <a:pt x="67" y="31"/>
                      <a:pt x="68" y="31"/>
                    </a:cubicBezTo>
                    <a:cubicBezTo>
                      <a:pt x="66" y="29"/>
                      <a:pt x="66" y="28"/>
                      <a:pt x="66" y="28"/>
                    </a:cubicBezTo>
                    <a:cubicBezTo>
                      <a:pt x="68" y="31"/>
                      <a:pt x="68" y="31"/>
                      <a:pt x="68" y="31"/>
                    </a:cubicBezTo>
                    <a:cubicBezTo>
                      <a:pt x="68" y="29"/>
                      <a:pt x="71" y="30"/>
                      <a:pt x="70" y="27"/>
                    </a:cubicBezTo>
                    <a:cubicBezTo>
                      <a:pt x="71" y="28"/>
                      <a:pt x="71" y="28"/>
                      <a:pt x="71" y="28"/>
                    </a:cubicBezTo>
                    <a:cubicBezTo>
                      <a:pt x="71" y="25"/>
                      <a:pt x="73" y="26"/>
                      <a:pt x="72" y="23"/>
                    </a:cubicBezTo>
                    <a:cubicBezTo>
                      <a:pt x="73" y="23"/>
                      <a:pt x="73" y="24"/>
                      <a:pt x="74" y="23"/>
                    </a:cubicBezTo>
                    <a:cubicBezTo>
                      <a:pt x="73" y="22"/>
                      <a:pt x="73" y="22"/>
                      <a:pt x="72" y="20"/>
                    </a:cubicBezTo>
                    <a:cubicBezTo>
                      <a:pt x="72" y="20"/>
                      <a:pt x="73" y="21"/>
                      <a:pt x="74" y="21"/>
                    </a:cubicBezTo>
                    <a:cubicBezTo>
                      <a:pt x="74" y="21"/>
                      <a:pt x="76" y="23"/>
                      <a:pt x="75" y="20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0"/>
                      <a:pt x="75" y="18"/>
                      <a:pt x="76" y="19"/>
                    </a:cubicBezTo>
                    <a:cubicBezTo>
                      <a:pt x="76" y="18"/>
                      <a:pt x="76" y="17"/>
                      <a:pt x="75" y="16"/>
                    </a:cubicBezTo>
                    <a:cubicBezTo>
                      <a:pt x="75" y="16"/>
                      <a:pt x="76" y="18"/>
                      <a:pt x="76" y="17"/>
                    </a:cubicBezTo>
                    <a:cubicBezTo>
                      <a:pt x="77" y="19"/>
                      <a:pt x="77" y="19"/>
                      <a:pt x="77" y="19"/>
                    </a:cubicBezTo>
                    <a:cubicBezTo>
                      <a:pt x="78" y="18"/>
                      <a:pt x="78" y="17"/>
                      <a:pt x="79" y="15"/>
                    </a:cubicBezTo>
                    <a:cubicBezTo>
                      <a:pt x="80" y="17"/>
                      <a:pt x="80" y="15"/>
                      <a:pt x="81" y="15"/>
                    </a:cubicBezTo>
                    <a:cubicBezTo>
                      <a:pt x="81" y="14"/>
                      <a:pt x="82" y="15"/>
                      <a:pt x="81" y="13"/>
                    </a:cubicBezTo>
                    <a:cubicBezTo>
                      <a:pt x="82" y="14"/>
                      <a:pt x="82" y="14"/>
                      <a:pt x="82" y="14"/>
                    </a:cubicBezTo>
                    <a:cubicBezTo>
                      <a:pt x="82" y="14"/>
                      <a:pt x="83" y="13"/>
                      <a:pt x="84" y="14"/>
                    </a:cubicBezTo>
                    <a:cubicBezTo>
                      <a:pt x="84" y="14"/>
                      <a:pt x="83" y="12"/>
                      <a:pt x="83" y="11"/>
                    </a:cubicBezTo>
                    <a:cubicBezTo>
                      <a:pt x="84" y="12"/>
                      <a:pt x="84" y="12"/>
                      <a:pt x="84" y="12"/>
                    </a:cubicBezTo>
                    <a:cubicBezTo>
                      <a:pt x="84" y="11"/>
                      <a:pt x="83" y="10"/>
                      <a:pt x="82" y="8"/>
                    </a:cubicBezTo>
                    <a:cubicBezTo>
                      <a:pt x="83" y="9"/>
                      <a:pt x="82" y="8"/>
                      <a:pt x="83" y="9"/>
                    </a:cubicBezTo>
                    <a:cubicBezTo>
                      <a:pt x="83" y="10"/>
                      <a:pt x="84" y="11"/>
                      <a:pt x="84" y="13"/>
                    </a:cubicBezTo>
                    <a:cubicBezTo>
                      <a:pt x="85" y="13"/>
                      <a:pt x="84" y="10"/>
                      <a:pt x="85" y="11"/>
                    </a:cubicBezTo>
                    <a:cubicBezTo>
                      <a:pt x="86" y="12"/>
                      <a:pt x="86" y="11"/>
                      <a:pt x="85" y="9"/>
                    </a:cubicBezTo>
                    <a:cubicBezTo>
                      <a:pt x="85" y="10"/>
                      <a:pt x="85" y="10"/>
                      <a:pt x="86" y="11"/>
                    </a:cubicBezTo>
                    <a:cubicBezTo>
                      <a:pt x="86" y="11"/>
                      <a:pt x="86" y="11"/>
                      <a:pt x="86" y="10"/>
                    </a:cubicBezTo>
                    <a:cubicBezTo>
                      <a:pt x="86" y="10"/>
                      <a:pt x="85" y="10"/>
                      <a:pt x="85" y="10"/>
                    </a:cubicBezTo>
                    <a:cubicBezTo>
                      <a:pt x="85" y="9"/>
                      <a:pt x="85" y="8"/>
                      <a:pt x="84" y="7"/>
                    </a:cubicBezTo>
                    <a:cubicBezTo>
                      <a:pt x="84" y="7"/>
                      <a:pt x="84" y="7"/>
                      <a:pt x="84" y="7"/>
                    </a:cubicBezTo>
                    <a:cubicBezTo>
                      <a:pt x="83" y="6"/>
                      <a:pt x="84" y="5"/>
                      <a:pt x="84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67" name="Freeform 37"/>
              <p:cNvSpPr>
                <a:spLocks/>
              </p:cNvSpPr>
              <p:nvPr/>
            </p:nvSpPr>
            <p:spPr bwMode="auto">
              <a:xfrm>
                <a:off x="6329" y="2470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68" name="Freeform 38"/>
              <p:cNvSpPr>
                <a:spLocks/>
              </p:cNvSpPr>
              <p:nvPr/>
            </p:nvSpPr>
            <p:spPr bwMode="auto">
              <a:xfrm>
                <a:off x="6049" y="22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69" name="Freeform 39"/>
              <p:cNvSpPr>
                <a:spLocks/>
              </p:cNvSpPr>
              <p:nvPr/>
            </p:nvSpPr>
            <p:spPr bwMode="auto">
              <a:xfrm>
                <a:off x="6412" y="2850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70" name="Freeform 40"/>
              <p:cNvSpPr>
                <a:spLocks/>
              </p:cNvSpPr>
              <p:nvPr/>
            </p:nvSpPr>
            <p:spPr bwMode="auto">
              <a:xfrm>
                <a:off x="6045" y="2259"/>
                <a:ext cx="2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71" name="Freeform 41"/>
              <p:cNvSpPr>
                <a:spLocks/>
              </p:cNvSpPr>
              <p:nvPr/>
            </p:nvSpPr>
            <p:spPr bwMode="auto">
              <a:xfrm>
                <a:off x="6441" y="30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72" name="Freeform 42"/>
              <p:cNvSpPr>
                <a:spLocks/>
              </p:cNvSpPr>
              <p:nvPr/>
            </p:nvSpPr>
            <p:spPr bwMode="auto">
              <a:xfrm>
                <a:off x="6040" y="234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73" name="Freeform 43"/>
              <p:cNvSpPr>
                <a:spLocks/>
              </p:cNvSpPr>
              <p:nvPr/>
            </p:nvSpPr>
            <p:spPr bwMode="auto">
              <a:xfrm>
                <a:off x="6543" y="2821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74" name="Freeform 44"/>
              <p:cNvSpPr>
                <a:spLocks/>
              </p:cNvSpPr>
              <p:nvPr/>
            </p:nvSpPr>
            <p:spPr bwMode="auto">
              <a:xfrm>
                <a:off x="6524" y="304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75" name="Freeform 45"/>
              <p:cNvSpPr>
                <a:spLocks/>
              </p:cNvSpPr>
              <p:nvPr/>
            </p:nvSpPr>
            <p:spPr bwMode="auto">
              <a:xfrm>
                <a:off x="6554" y="2821"/>
                <a:ext cx="3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76" name="Freeform 46"/>
              <p:cNvSpPr>
                <a:spLocks/>
              </p:cNvSpPr>
              <p:nvPr/>
            </p:nvSpPr>
            <p:spPr bwMode="auto">
              <a:xfrm>
                <a:off x="6469" y="294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77" name="Freeform 47"/>
              <p:cNvSpPr>
                <a:spLocks/>
              </p:cNvSpPr>
              <p:nvPr/>
            </p:nvSpPr>
            <p:spPr bwMode="auto">
              <a:xfrm>
                <a:off x="6554" y="282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78" name="Freeform 48"/>
              <p:cNvSpPr>
                <a:spLocks/>
              </p:cNvSpPr>
              <p:nvPr/>
            </p:nvSpPr>
            <p:spPr bwMode="auto">
              <a:xfrm>
                <a:off x="6424" y="30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79" name="Freeform 49"/>
              <p:cNvSpPr>
                <a:spLocks/>
              </p:cNvSpPr>
              <p:nvPr/>
            </p:nvSpPr>
            <p:spPr bwMode="auto">
              <a:xfrm>
                <a:off x="6443" y="2473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80" name="Freeform 50"/>
              <p:cNvSpPr>
                <a:spLocks/>
              </p:cNvSpPr>
              <p:nvPr/>
            </p:nvSpPr>
            <p:spPr bwMode="auto">
              <a:xfrm>
                <a:off x="6045" y="226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81" name="Freeform 51"/>
              <p:cNvSpPr>
                <a:spLocks/>
              </p:cNvSpPr>
              <p:nvPr/>
            </p:nvSpPr>
            <p:spPr bwMode="auto">
              <a:xfrm>
                <a:off x="7192" y="2542"/>
                <a:ext cx="3" cy="4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2"/>
                      <a:pt x="1" y="0"/>
                      <a:pt x="0" y="1"/>
                    </a:cubicBezTo>
                    <a:cubicBezTo>
                      <a:pt x="1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82" name="Freeform 52"/>
              <p:cNvSpPr>
                <a:spLocks/>
              </p:cNvSpPr>
              <p:nvPr/>
            </p:nvSpPr>
            <p:spPr bwMode="auto">
              <a:xfrm>
                <a:off x="7159" y="2527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0 h 3"/>
                  <a:gd name="T4" fmla="*/ 0 w 3"/>
                  <a:gd name="T5" fmla="*/ 3 h 3"/>
                  <a:gd name="T6" fmla="*/ 3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83" name="Freeform 53"/>
              <p:cNvSpPr>
                <a:spLocks/>
              </p:cNvSpPr>
              <p:nvPr/>
            </p:nvSpPr>
            <p:spPr bwMode="auto">
              <a:xfrm>
                <a:off x="7140" y="2473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84" name="Freeform 54"/>
              <p:cNvSpPr>
                <a:spLocks/>
              </p:cNvSpPr>
              <p:nvPr/>
            </p:nvSpPr>
            <p:spPr bwMode="auto">
              <a:xfrm>
                <a:off x="7067" y="2494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85" name="Freeform 55"/>
              <p:cNvSpPr>
                <a:spLocks/>
              </p:cNvSpPr>
              <p:nvPr/>
            </p:nvSpPr>
            <p:spPr bwMode="auto">
              <a:xfrm>
                <a:off x="7062" y="2480"/>
                <a:ext cx="5" cy="2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1 h 1"/>
                  <a:gd name="T4" fmla="*/ 1 w 2"/>
                  <a:gd name="T5" fmla="*/ 0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1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86" name="Freeform 56"/>
              <p:cNvSpPr>
                <a:spLocks/>
              </p:cNvSpPr>
              <p:nvPr/>
            </p:nvSpPr>
            <p:spPr bwMode="auto">
              <a:xfrm>
                <a:off x="7064" y="2485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87" name="Freeform 57"/>
              <p:cNvSpPr>
                <a:spLocks/>
              </p:cNvSpPr>
              <p:nvPr/>
            </p:nvSpPr>
            <p:spPr bwMode="auto">
              <a:xfrm>
                <a:off x="7199" y="253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88" name="Freeform 58"/>
              <p:cNvSpPr>
                <a:spLocks/>
              </p:cNvSpPr>
              <p:nvPr/>
            </p:nvSpPr>
            <p:spPr bwMode="auto">
              <a:xfrm>
                <a:off x="6192" y="2051"/>
                <a:ext cx="30" cy="2"/>
              </a:xfrm>
              <a:custGeom>
                <a:avLst/>
                <a:gdLst>
                  <a:gd name="T0" fmla="*/ 4 w 13"/>
                  <a:gd name="T1" fmla="*/ 1 h 1"/>
                  <a:gd name="T2" fmla="*/ 6 w 13"/>
                  <a:gd name="T3" fmla="*/ 1 h 1"/>
                  <a:gd name="T4" fmla="*/ 6 w 13"/>
                  <a:gd name="T5" fmla="*/ 1 h 1"/>
                  <a:gd name="T6" fmla="*/ 6 w 13"/>
                  <a:gd name="T7" fmla="*/ 1 h 1"/>
                  <a:gd name="T8" fmla="*/ 6 w 13"/>
                  <a:gd name="T9" fmla="*/ 1 h 1"/>
                  <a:gd name="T10" fmla="*/ 6 w 13"/>
                  <a:gd name="T11" fmla="*/ 1 h 1"/>
                  <a:gd name="T12" fmla="*/ 6 w 13"/>
                  <a:gd name="T13" fmla="*/ 1 h 1"/>
                  <a:gd name="T14" fmla="*/ 6 w 13"/>
                  <a:gd name="T15" fmla="*/ 1 h 1"/>
                  <a:gd name="T16" fmla="*/ 4 w 13"/>
                  <a:gd name="T17" fmla="*/ 1 h 1"/>
                  <a:gd name="T18" fmla="*/ 4 w 13"/>
                  <a:gd name="T1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1">
                    <a:moveTo>
                      <a:pt x="4" y="1"/>
                    </a:moveTo>
                    <a:cubicBezTo>
                      <a:pt x="4" y="1"/>
                      <a:pt x="5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0" y="0"/>
                      <a:pt x="13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89" name="Freeform 59"/>
              <p:cNvSpPr>
                <a:spLocks/>
              </p:cNvSpPr>
              <p:nvPr/>
            </p:nvSpPr>
            <p:spPr bwMode="auto">
              <a:xfrm>
                <a:off x="7190" y="2542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90" name="Freeform 60"/>
              <p:cNvSpPr>
                <a:spLocks/>
              </p:cNvSpPr>
              <p:nvPr/>
            </p:nvSpPr>
            <p:spPr bwMode="auto">
              <a:xfrm>
                <a:off x="7062" y="2480"/>
                <a:ext cx="5" cy="9"/>
              </a:xfrm>
              <a:custGeom>
                <a:avLst/>
                <a:gdLst>
                  <a:gd name="T0" fmla="*/ 2 w 2"/>
                  <a:gd name="T1" fmla="*/ 1 h 4"/>
                  <a:gd name="T2" fmla="*/ 2 w 2"/>
                  <a:gd name="T3" fmla="*/ 0 h 4"/>
                  <a:gd name="T4" fmla="*/ 1 w 2"/>
                  <a:gd name="T5" fmla="*/ 2 h 4"/>
                  <a:gd name="T6" fmla="*/ 1 w 2"/>
                  <a:gd name="T7" fmla="*/ 2 h 4"/>
                  <a:gd name="T8" fmla="*/ 0 w 2"/>
                  <a:gd name="T9" fmla="*/ 4 h 4"/>
                  <a:gd name="T10" fmla="*/ 2 w 2"/>
                  <a:gd name="T1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0" y="3"/>
                      <a:pt x="1" y="2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1" y="3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91" name="Freeform 61"/>
              <p:cNvSpPr>
                <a:spLocks/>
              </p:cNvSpPr>
              <p:nvPr/>
            </p:nvSpPr>
            <p:spPr bwMode="auto">
              <a:xfrm>
                <a:off x="7216" y="2537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92" name="Freeform 62"/>
              <p:cNvSpPr>
                <a:spLocks/>
              </p:cNvSpPr>
              <p:nvPr/>
            </p:nvSpPr>
            <p:spPr bwMode="auto">
              <a:xfrm>
                <a:off x="7199" y="2534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93" name="Freeform 63"/>
              <p:cNvSpPr>
                <a:spLocks/>
              </p:cNvSpPr>
              <p:nvPr/>
            </p:nvSpPr>
            <p:spPr bwMode="auto">
              <a:xfrm>
                <a:off x="7074" y="2499"/>
                <a:ext cx="5" cy="5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1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0" y="2"/>
                      <a:pt x="1" y="1"/>
                      <a:pt x="1" y="1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94" name="Freeform 64"/>
              <p:cNvSpPr>
                <a:spLocks/>
              </p:cNvSpPr>
              <p:nvPr/>
            </p:nvSpPr>
            <p:spPr bwMode="auto">
              <a:xfrm>
                <a:off x="7062" y="2485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95" name="Freeform 65"/>
              <p:cNvSpPr>
                <a:spLocks/>
              </p:cNvSpPr>
              <p:nvPr/>
            </p:nvSpPr>
            <p:spPr bwMode="auto">
              <a:xfrm>
                <a:off x="5890" y="2063"/>
                <a:ext cx="3" cy="7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3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96" name="Freeform 66"/>
              <p:cNvSpPr>
                <a:spLocks/>
              </p:cNvSpPr>
              <p:nvPr/>
            </p:nvSpPr>
            <p:spPr bwMode="auto">
              <a:xfrm>
                <a:off x="6151" y="2587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97" name="Freeform 67"/>
              <p:cNvSpPr>
                <a:spLocks/>
              </p:cNvSpPr>
              <p:nvPr/>
            </p:nvSpPr>
            <p:spPr bwMode="auto">
              <a:xfrm>
                <a:off x="6049" y="2252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98" name="Freeform 68"/>
              <p:cNvSpPr>
                <a:spLocks/>
              </p:cNvSpPr>
              <p:nvPr/>
            </p:nvSpPr>
            <p:spPr bwMode="auto">
              <a:xfrm>
                <a:off x="6704" y="1688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99" name="Freeform 69"/>
              <p:cNvSpPr>
                <a:spLocks/>
              </p:cNvSpPr>
              <p:nvPr/>
            </p:nvSpPr>
            <p:spPr bwMode="auto">
              <a:xfrm>
                <a:off x="6047" y="2252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00" name="Freeform 70"/>
              <p:cNvSpPr>
                <a:spLocks/>
              </p:cNvSpPr>
              <p:nvPr/>
            </p:nvSpPr>
            <p:spPr bwMode="auto">
              <a:xfrm>
                <a:off x="6049" y="2252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1 h 1"/>
                  <a:gd name="T4" fmla="*/ 1 h 1"/>
                  <a:gd name="T5" fmla="*/ 1 h 1"/>
                  <a:gd name="T6" fmla="*/ 0 h 1"/>
                  <a:gd name="T7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01" name="Freeform 71"/>
              <p:cNvSpPr>
                <a:spLocks/>
              </p:cNvSpPr>
              <p:nvPr/>
            </p:nvSpPr>
            <p:spPr bwMode="auto">
              <a:xfrm>
                <a:off x="6303" y="1646"/>
                <a:ext cx="5" cy="2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1 h 1"/>
                  <a:gd name="T4" fmla="*/ 2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02" name="Freeform 72"/>
              <p:cNvSpPr>
                <a:spLocks/>
              </p:cNvSpPr>
              <p:nvPr/>
            </p:nvSpPr>
            <p:spPr bwMode="auto">
              <a:xfrm>
                <a:off x="5990" y="2264"/>
                <a:ext cx="19" cy="17"/>
              </a:xfrm>
              <a:custGeom>
                <a:avLst/>
                <a:gdLst>
                  <a:gd name="T0" fmla="*/ 2 w 8"/>
                  <a:gd name="T1" fmla="*/ 5 h 7"/>
                  <a:gd name="T2" fmla="*/ 4 w 8"/>
                  <a:gd name="T3" fmla="*/ 2 h 7"/>
                  <a:gd name="T4" fmla="*/ 2 w 8"/>
                  <a:gd name="T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7">
                    <a:moveTo>
                      <a:pt x="2" y="5"/>
                    </a:moveTo>
                    <a:cubicBezTo>
                      <a:pt x="8" y="0"/>
                      <a:pt x="0" y="7"/>
                      <a:pt x="4" y="2"/>
                    </a:cubicBezTo>
                    <a:cubicBezTo>
                      <a:pt x="2" y="3"/>
                      <a:pt x="2" y="4"/>
                      <a:pt x="2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03" name="Freeform 73"/>
              <p:cNvSpPr>
                <a:spLocks/>
              </p:cNvSpPr>
              <p:nvPr/>
            </p:nvSpPr>
            <p:spPr bwMode="auto">
              <a:xfrm>
                <a:off x="7062" y="2447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0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04" name="Freeform 74"/>
              <p:cNvSpPr>
                <a:spLocks/>
              </p:cNvSpPr>
              <p:nvPr/>
            </p:nvSpPr>
            <p:spPr bwMode="auto">
              <a:xfrm>
                <a:off x="7062" y="2447"/>
                <a:ext cx="2" cy="7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05" name="Freeform 75"/>
              <p:cNvSpPr>
                <a:spLocks/>
              </p:cNvSpPr>
              <p:nvPr/>
            </p:nvSpPr>
            <p:spPr bwMode="auto">
              <a:xfrm>
                <a:off x="6540" y="16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06" name="Freeform 76"/>
              <p:cNvSpPr>
                <a:spLocks/>
              </p:cNvSpPr>
              <p:nvPr/>
            </p:nvSpPr>
            <p:spPr bwMode="auto">
              <a:xfrm>
                <a:off x="5874" y="1603"/>
                <a:ext cx="1188" cy="1363"/>
              </a:xfrm>
              <a:custGeom>
                <a:avLst/>
                <a:gdLst>
                  <a:gd name="T0" fmla="*/ 307 w 501"/>
                  <a:gd name="T1" fmla="*/ 7 h 575"/>
                  <a:gd name="T2" fmla="*/ 204 w 501"/>
                  <a:gd name="T3" fmla="*/ 13 h 575"/>
                  <a:gd name="T4" fmla="*/ 130 w 501"/>
                  <a:gd name="T5" fmla="*/ 42 h 575"/>
                  <a:gd name="T6" fmla="*/ 23 w 501"/>
                  <a:gd name="T7" fmla="*/ 152 h 575"/>
                  <a:gd name="T8" fmla="*/ 0 w 501"/>
                  <a:gd name="T9" fmla="*/ 247 h 575"/>
                  <a:gd name="T10" fmla="*/ 50 w 501"/>
                  <a:gd name="T11" fmla="*/ 385 h 575"/>
                  <a:gd name="T12" fmla="*/ 111 w 501"/>
                  <a:gd name="T13" fmla="*/ 430 h 575"/>
                  <a:gd name="T14" fmla="*/ 184 w 501"/>
                  <a:gd name="T15" fmla="*/ 490 h 575"/>
                  <a:gd name="T16" fmla="*/ 202 w 501"/>
                  <a:gd name="T17" fmla="*/ 528 h 575"/>
                  <a:gd name="T18" fmla="*/ 213 w 501"/>
                  <a:gd name="T19" fmla="*/ 562 h 575"/>
                  <a:gd name="T20" fmla="*/ 214 w 501"/>
                  <a:gd name="T21" fmla="*/ 567 h 575"/>
                  <a:gd name="T22" fmla="*/ 211 w 501"/>
                  <a:gd name="T23" fmla="*/ 536 h 575"/>
                  <a:gd name="T24" fmla="*/ 199 w 501"/>
                  <a:gd name="T25" fmla="*/ 494 h 575"/>
                  <a:gd name="T26" fmla="*/ 165 w 501"/>
                  <a:gd name="T27" fmla="*/ 454 h 575"/>
                  <a:gd name="T28" fmla="*/ 164 w 501"/>
                  <a:gd name="T29" fmla="*/ 451 h 575"/>
                  <a:gd name="T30" fmla="*/ 135 w 501"/>
                  <a:gd name="T31" fmla="*/ 430 h 575"/>
                  <a:gd name="T32" fmla="*/ 134 w 501"/>
                  <a:gd name="T33" fmla="*/ 428 h 575"/>
                  <a:gd name="T34" fmla="*/ 125 w 501"/>
                  <a:gd name="T35" fmla="*/ 419 h 575"/>
                  <a:gd name="T36" fmla="*/ 97 w 501"/>
                  <a:gd name="T37" fmla="*/ 407 h 575"/>
                  <a:gd name="T38" fmla="*/ 85 w 501"/>
                  <a:gd name="T39" fmla="*/ 394 h 575"/>
                  <a:gd name="T40" fmla="*/ 77 w 501"/>
                  <a:gd name="T41" fmla="*/ 384 h 575"/>
                  <a:gd name="T42" fmla="*/ 63 w 501"/>
                  <a:gd name="T43" fmla="*/ 368 h 575"/>
                  <a:gd name="T44" fmla="*/ 49 w 501"/>
                  <a:gd name="T45" fmla="*/ 353 h 575"/>
                  <a:gd name="T46" fmla="*/ 40 w 501"/>
                  <a:gd name="T47" fmla="*/ 338 h 575"/>
                  <a:gd name="T48" fmla="*/ 25 w 501"/>
                  <a:gd name="T49" fmla="*/ 323 h 575"/>
                  <a:gd name="T50" fmla="*/ 29 w 501"/>
                  <a:gd name="T51" fmla="*/ 315 h 575"/>
                  <a:gd name="T52" fmla="*/ 21 w 501"/>
                  <a:gd name="T53" fmla="*/ 247 h 575"/>
                  <a:gd name="T54" fmla="*/ 23 w 501"/>
                  <a:gd name="T55" fmla="*/ 221 h 575"/>
                  <a:gd name="T56" fmla="*/ 26 w 501"/>
                  <a:gd name="T57" fmla="*/ 191 h 575"/>
                  <a:gd name="T58" fmla="*/ 56 w 501"/>
                  <a:gd name="T59" fmla="*/ 133 h 575"/>
                  <a:gd name="T60" fmla="*/ 74 w 501"/>
                  <a:gd name="T61" fmla="*/ 107 h 575"/>
                  <a:gd name="T62" fmla="*/ 84 w 501"/>
                  <a:gd name="T63" fmla="*/ 99 h 575"/>
                  <a:gd name="T64" fmla="*/ 90 w 501"/>
                  <a:gd name="T65" fmla="*/ 91 h 575"/>
                  <a:gd name="T66" fmla="*/ 110 w 501"/>
                  <a:gd name="T67" fmla="*/ 80 h 575"/>
                  <a:gd name="T68" fmla="*/ 129 w 501"/>
                  <a:gd name="T69" fmla="*/ 65 h 575"/>
                  <a:gd name="T70" fmla="*/ 182 w 501"/>
                  <a:gd name="T71" fmla="*/ 36 h 575"/>
                  <a:gd name="T72" fmla="*/ 211 w 501"/>
                  <a:gd name="T73" fmla="*/ 29 h 575"/>
                  <a:gd name="T74" fmla="*/ 253 w 501"/>
                  <a:gd name="T75" fmla="*/ 19 h 575"/>
                  <a:gd name="T76" fmla="*/ 281 w 501"/>
                  <a:gd name="T77" fmla="*/ 19 h 575"/>
                  <a:gd name="T78" fmla="*/ 284 w 501"/>
                  <a:gd name="T79" fmla="*/ 19 h 575"/>
                  <a:gd name="T80" fmla="*/ 320 w 501"/>
                  <a:gd name="T81" fmla="*/ 24 h 575"/>
                  <a:gd name="T82" fmla="*/ 369 w 501"/>
                  <a:gd name="T83" fmla="*/ 42 h 575"/>
                  <a:gd name="T84" fmla="*/ 388 w 501"/>
                  <a:gd name="T85" fmla="*/ 53 h 575"/>
                  <a:gd name="T86" fmla="*/ 407 w 501"/>
                  <a:gd name="T87" fmla="*/ 71 h 575"/>
                  <a:gd name="T88" fmla="*/ 435 w 501"/>
                  <a:gd name="T89" fmla="*/ 107 h 575"/>
                  <a:gd name="T90" fmla="*/ 462 w 501"/>
                  <a:gd name="T91" fmla="*/ 154 h 575"/>
                  <a:gd name="T92" fmla="*/ 471 w 501"/>
                  <a:gd name="T93" fmla="*/ 184 h 575"/>
                  <a:gd name="T94" fmla="*/ 464 w 501"/>
                  <a:gd name="T95" fmla="*/ 279 h 575"/>
                  <a:gd name="T96" fmla="*/ 451 w 501"/>
                  <a:gd name="T97" fmla="*/ 307 h 575"/>
                  <a:gd name="T98" fmla="*/ 395 w 501"/>
                  <a:gd name="T99" fmla="*/ 377 h 575"/>
                  <a:gd name="T100" fmla="*/ 368 w 501"/>
                  <a:gd name="T101" fmla="*/ 412 h 575"/>
                  <a:gd name="T102" fmla="*/ 363 w 501"/>
                  <a:gd name="T103" fmla="*/ 573 h 575"/>
                  <a:gd name="T104" fmla="*/ 446 w 501"/>
                  <a:gd name="T105" fmla="*/ 342 h 575"/>
                  <a:gd name="T106" fmla="*/ 463 w 501"/>
                  <a:gd name="T107" fmla="*/ 118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01" h="575">
                    <a:moveTo>
                      <a:pt x="463" y="118"/>
                    </a:moveTo>
                    <a:cubicBezTo>
                      <a:pt x="439" y="74"/>
                      <a:pt x="402" y="38"/>
                      <a:pt x="355" y="17"/>
                    </a:cubicBezTo>
                    <a:cubicBezTo>
                      <a:pt x="347" y="17"/>
                      <a:pt x="337" y="12"/>
                      <a:pt x="328" y="12"/>
                    </a:cubicBezTo>
                    <a:cubicBezTo>
                      <a:pt x="328" y="11"/>
                      <a:pt x="328" y="11"/>
                      <a:pt x="328" y="11"/>
                    </a:cubicBezTo>
                    <a:cubicBezTo>
                      <a:pt x="320" y="11"/>
                      <a:pt x="319" y="8"/>
                      <a:pt x="310" y="5"/>
                    </a:cubicBezTo>
                    <a:cubicBezTo>
                      <a:pt x="309" y="7"/>
                      <a:pt x="306" y="5"/>
                      <a:pt x="307" y="7"/>
                    </a:cubicBezTo>
                    <a:cubicBezTo>
                      <a:pt x="303" y="8"/>
                      <a:pt x="301" y="3"/>
                      <a:pt x="296" y="4"/>
                    </a:cubicBezTo>
                    <a:cubicBezTo>
                      <a:pt x="296" y="3"/>
                      <a:pt x="296" y="5"/>
                      <a:pt x="295" y="4"/>
                    </a:cubicBezTo>
                    <a:cubicBezTo>
                      <a:pt x="282" y="5"/>
                      <a:pt x="298" y="3"/>
                      <a:pt x="282" y="0"/>
                    </a:cubicBezTo>
                    <a:cubicBezTo>
                      <a:pt x="259" y="0"/>
                      <a:pt x="236" y="5"/>
                      <a:pt x="215" y="9"/>
                    </a:cubicBezTo>
                    <a:cubicBezTo>
                      <a:pt x="216" y="9"/>
                      <a:pt x="217" y="10"/>
                      <a:pt x="215" y="11"/>
                    </a:cubicBezTo>
                    <a:cubicBezTo>
                      <a:pt x="212" y="8"/>
                      <a:pt x="208" y="13"/>
                      <a:pt x="204" y="13"/>
                    </a:cubicBezTo>
                    <a:cubicBezTo>
                      <a:pt x="204" y="12"/>
                      <a:pt x="206" y="12"/>
                      <a:pt x="207" y="11"/>
                    </a:cubicBezTo>
                    <a:cubicBezTo>
                      <a:pt x="197" y="13"/>
                      <a:pt x="190" y="17"/>
                      <a:pt x="181" y="19"/>
                    </a:cubicBezTo>
                    <a:cubicBezTo>
                      <a:pt x="173" y="24"/>
                      <a:pt x="163" y="25"/>
                      <a:pt x="158" y="29"/>
                    </a:cubicBezTo>
                    <a:cubicBezTo>
                      <a:pt x="159" y="27"/>
                      <a:pt x="154" y="30"/>
                      <a:pt x="152" y="30"/>
                    </a:cubicBezTo>
                    <a:cubicBezTo>
                      <a:pt x="148" y="37"/>
                      <a:pt x="136" y="37"/>
                      <a:pt x="131" y="43"/>
                    </a:cubicBezTo>
                    <a:cubicBezTo>
                      <a:pt x="130" y="42"/>
                      <a:pt x="130" y="42"/>
                      <a:pt x="130" y="42"/>
                    </a:cubicBezTo>
                    <a:cubicBezTo>
                      <a:pt x="110" y="54"/>
                      <a:pt x="88" y="68"/>
                      <a:pt x="70" y="87"/>
                    </a:cubicBezTo>
                    <a:cubicBezTo>
                      <a:pt x="59" y="96"/>
                      <a:pt x="48" y="108"/>
                      <a:pt x="39" y="121"/>
                    </a:cubicBezTo>
                    <a:cubicBezTo>
                      <a:pt x="38" y="123"/>
                      <a:pt x="40" y="122"/>
                      <a:pt x="39" y="124"/>
                    </a:cubicBezTo>
                    <a:cubicBezTo>
                      <a:pt x="37" y="127"/>
                      <a:pt x="38" y="123"/>
                      <a:pt x="37" y="124"/>
                    </a:cubicBezTo>
                    <a:cubicBezTo>
                      <a:pt x="34" y="132"/>
                      <a:pt x="28" y="140"/>
                      <a:pt x="23" y="148"/>
                    </a:cubicBezTo>
                    <a:cubicBezTo>
                      <a:pt x="23" y="150"/>
                      <a:pt x="22" y="152"/>
                      <a:pt x="23" y="152"/>
                    </a:cubicBezTo>
                    <a:cubicBezTo>
                      <a:pt x="17" y="161"/>
                      <a:pt x="14" y="176"/>
                      <a:pt x="9" y="185"/>
                    </a:cubicBezTo>
                    <a:cubicBezTo>
                      <a:pt x="14" y="183"/>
                      <a:pt x="10" y="192"/>
                      <a:pt x="10" y="196"/>
                    </a:cubicBezTo>
                    <a:cubicBezTo>
                      <a:pt x="9" y="198"/>
                      <a:pt x="8" y="198"/>
                      <a:pt x="8" y="197"/>
                    </a:cubicBezTo>
                    <a:cubicBezTo>
                      <a:pt x="6" y="205"/>
                      <a:pt x="5" y="209"/>
                      <a:pt x="3" y="219"/>
                    </a:cubicBezTo>
                    <a:cubicBezTo>
                      <a:pt x="2" y="223"/>
                      <a:pt x="4" y="225"/>
                      <a:pt x="3" y="230"/>
                    </a:cubicBezTo>
                    <a:cubicBezTo>
                      <a:pt x="0" y="233"/>
                      <a:pt x="1" y="241"/>
                      <a:pt x="0" y="247"/>
                    </a:cubicBezTo>
                    <a:cubicBezTo>
                      <a:pt x="2" y="245"/>
                      <a:pt x="4" y="252"/>
                      <a:pt x="3" y="257"/>
                    </a:cubicBezTo>
                    <a:cubicBezTo>
                      <a:pt x="0" y="256"/>
                      <a:pt x="0" y="256"/>
                      <a:pt x="0" y="256"/>
                    </a:cubicBezTo>
                    <a:cubicBezTo>
                      <a:pt x="1" y="272"/>
                      <a:pt x="0" y="297"/>
                      <a:pt x="9" y="316"/>
                    </a:cubicBezTo>
                    <a:cubicBezTo>
                      <a:pt x="8" y="318"/>
                      <a:pt x="8" y="318"/>
                      <a:pt x="8" y="318"/>
                    </a:cubicBezTo>
                    <a:cubicBezTo>
                      <a:pt x="17" y="337"/>
                      <a:pt x="25" y="356"/>
                      <a:pt x="39" y="370"/>
                    </a:cubicBezTo>
                    <a:cubicBezTo>
                      <a:pt x="42" y="375"/>
                      <a:pt x="47" y="381"/>
                      <a:pt x="50" y="385"/>
                    </a:cubicBezTo>
                    <a:cubicBezTo>
                      <a:pt x="56" y="390"/>
                      <a:pt x="58" y="391"/>
                      <a:pt x="63" y="393"/>
                    </a:cubicBezTo>
                    <a:cubicBezTo>
                      <a:pt x="65" y="395"/>
                      <a:pt x="65" y="397"/>
                      <a:pt x="65" y="398"/>
                    </a:cubicBezTo>
                    <a:cubicBezTo>
                      <a:pt x="71" y="405"/>
                      <a:pt x="76" y="411"/>
                      <a:pt x="83" y="414"/>
                    </a:cubicBezTo>
                    <a:cubicBezTo>
                      <a:pt x="83" y="415"/>
                      <a:pt x="83" y="415"/>
                      <a:pt x="83" y="415"/>
                    </a:cubicBezTo>
                    <a:cubicBezTo>
                      <a:pt x="89" y="419"/>
                      <a:pt x="98" y="423"/>
                      <a:pt x="104" y="429"/>
                    </a:cubicBezTo>
                    <a:cubicBezTo>
                      <a:pt x="106" y="429"/>
                      <a:pt x="113" y="433"/>
                      <a:pt x="111" y="430"/>
                    </a:cubicBezTo>
                    <a:cubicBezTo>
                      <a:pt x="114" y="431"/>
                      <a:pt x="111" y="433"/>
                      <a:pt x="115" y="433"/>
                    </a:cubicBezTo>
                    <a:cubicBezTo>
                      <a:pt x="111" y="433"/>
                      <a:pt x="111" y="433"/>
                      <a:pt x="111" y="433"/>
                    </a:cubicBezTo>
                    <a:cubicBezTo>
                      <a:pt x="125" y="443"/>
                      <a:pt x="138" y="450"/>
                      <a:pt x="152" y="459"/>
                    </a:cubicBezTo>
                    <a:cubicBezTo>
                      <a:pt x="154" y="464"/>
                      <a:pt x="165" y="469"/>
                      <a:pt x="170" y="476"/>
                    </a:cubicBezTo>
                    <a:cubicBezTo>
                      <a:pt x="175" y="479"/>
                      <a:pt x="180" y="487"/>
                      <a:pt x="185" y="489"/>
                    </a:cubicBezTo>
                    <a:cubicBezTo>
                      <a:pt x="184" y="490"/>
                      <a:pt x="184" y="490"/>
                      <a:pt x="184" y="490"/>
                    </a:cubicBezTo>
                    <a:cubicBezTo>
                      <a:pt x="188" y="495"/>
                      <a:pt x="194" y="503"/>
                      <a:pt x="196" y="512"/>
                    </a:cubicBezTo>
                    <a:cubicBezTo>
                      <a:pt x="198" y="518"/>
                      <a:pt x="200" y="517"/>
                      <a:pt x="202" y="521"/>
                    </a:cubicBezTo>
                    <a:cubicBezTo>
                      <a:pt x="201" y="521"/>
                      <a:pt x="201" y="521"/>
                      <a:pt x="201" y="521"/>
                    </a:cubicBezTo>
                    <a:cubicBezTo>
                      <a:pt x="203" y="525"/>
                      <a:pt x="206" y="526"/>
                      <a:pt x="207" y="528"/>
                    </a:cubicBezTo>
                    <a:cubicBezTo>
                      <a:pt x="207" y="532"/>
                      <a:pt x="208" y="532"/>
                      <a:pt x="208" y="536"/>
                    </a:cubicBezTo>
                    <a:cubicBezTo>
                      <a:pt x="207" y="532"/>
                      <a:pt x="205" y="530"/>
                      <a:pt x="202" y="528"/>
                    </a:cubicBezTo>
                    <a:cubicBezTo>
                      <a:pt x="203" y="534"/>
                      <a:pt x="207" y="539"/>
                      <a:pt x="206" y="543"/>
                    </a:cubicBezTo>
                    <a:cubicBezTo>
                      <a:pt x="207" y="547"/>
                      <a:pt x="207" y="551"/>
                      <a:pt x="209" y="551"/>
                    </a:cubicBezTo>
                    <a:cubicBezTo>
                      <a:pt x="209" y="552"/>
                      <a:pt x="208" y="555"/>
                      <a:pt x="207" y="552"/>
                    </a:cubicBezTo>
                    <a:cubicBezTo>
                      <a:pt x="208" y="556"/>
                      <a:pt x="208" y="558"/>
                      <a:pt x="209" y="560"/>
                    </a:cubicBezTo>
                    <a:cubicBezTo>
                      <a:pt x="209" y="560"/>
                      <a:pt x="209" y="559"/>
                      <a:pt x="209" y="558"/>
                    </a:cubicBezTo>
                    <a:cubicBezTo>
                      <a:pt x="211" y="560"/>
                      <a:pt x="211" y="563"/>
                      <a:pt x="213" y="562"/>
                    </a:cubicBezTo>
                    <a:cubicBezTo>
                      <a:pt x="212" y="561"/>
                      <a:pt x="212" y="560"/>
                      <a:pt x="212" y="558"/>
                    </a:cubicBezTo>
                    <a:cubicBezTo>
                      <a:pt x="213" y="559"/>
                      <a:pt x="214" y="565"/>
                      <a:pt x="213" y="567"/>
                    </a:cubicBezTo>
                    <a:cubicBezTo>
                      <a:pt x="212" y="569"/>
                      <a:pt x="210" y="563"/>
                      <a:pt x="210" y="566"/>
                    </a:cubicBezTo>
                    <a:cubicBezTo>
                      <a:pt x="213" y="575"/>
                      <a:pt x="213" y="575"/>
                      <a:pt x="213" y="575"/>
                    </a:cubicBezTo>
                    <a:cubicBezTo>
                      <a:pt x="213" y="573"/>
                      <a:pt x="214" y="570"/>
                      <a:pt x="215" y="571"/>
                    </a:cubicBezTo>
                    <a:cubicBezTo>
                      <a:pt x="214" y="567"/>
                      <a:pt x="214" y="567"/>
                      <a:pt x="214" y="567"/>
                    </a:cubicBezTo>
                    <a:cubicBezTo>
                      <a:pt x="215" y="567"/>
                      <a:pt x="215" y="567"/>
                      <a:pt x="215" y="567"/>
                    </a:cubicBezTo>
                    <a:cubicBezTo>
                      <a:pt x="214" y="560"/>
                      <a:pt x="215" y="555"/>
                      <a:pt x="214" y="548"/>
                    </a:cubicBezTo>
                    <a:cubicBezTo>
                      <a:pt x="212" y="551"/>
                      <a:pt x="212" y="551"/>
                      <a:pt x="212" y="551"/>
                    </a:cubicBezTo>
                    <a:cubicBezTo>
                      <a:pt x="212" y="547"/>
                      <a:pt x="209" y="543"/>
                      <a:pt x="210" y="539"/>
                    </a:cubicBezTo>
                    <a:cubicBezTo>
                      <a:pt x="211" y="541"/>
                      <a:pt x="211" y="539"/>
                      <a:pt x="212" y="539"/>
                    </a:cubicBezTo>
                    <a:cubicBezTo>
                      <a:pt x="212" y="538"/>
                      <a:pt x="211" y="537"/>
                      <a:pt x="211" y="536"/>
                    </a:cubicBezTo>
                    <a:cubicBezTo>
                      <a:pt x="214" y="538"/>
                      <a:pt x="214" y="538"/>
                      <a:pt x="214" y="538"/>
                    </a:cubicBezTo>
                    <a:cubicBezTo>
                      <a:pt x="210" y="536"/>
                      <a:pt x="210" y="526"/>
                      <a:pt x="210" y="525"/>
                    </a:cubicBezTo>
                    <a:cubicBezTo>
                      <a:pt x="210" y="525"/>
                      <a:pt x="210" y="525"/>
                      <a:pt x="210" y="525"/>
                    </a:cubicBezTo>
                    <a:cubicBezTo>
                      <a:pt x="209" y="519"/>
                      <a:pt x="209" y="527"/>
                      <a:pt x="208" y="523"/>
                    </a:cubicBezTo>
                    <a:cubicBezTo>
                      <a:pt x="207" y="519"/>
                      <a:pt x="210" y="520"/>
                      <a:pt x="210" y="517"/>
                    </a:cubicBezTo>
                    <a:cubicBezTo>
                      <a:pt x="207" y="511"/>
                      <a:pt x="202" y="501"/>
                      <a:pt x="199" y="494"/>
                    </a:cubicBezTo>
                    <a:cubicBezTo>
                      <a:pt x="196" y="489"/>
                      <a:pt x="191" y="484"/>
                      <a:pt x="186" y="481"/>
                    </a:cubicBezTo>
                    <a:cubicBezTo>
                      <a:pt x="183" y="477"/>
                      <a:pt x="189" y="480"/>
                      <a:pt x="184" y="476"/>
                    </a:cubicBezTo>
                    <a:cubicBezTo>
                      <a:pt x="186" y="476"/>
                      <a:pt x="186" y="475"/>
                      <a:pt x="186" y="474"/>
                    </a:cubicBezTo>
                    <a:cubicBezTo>
                      <a:pt x="185" y="474"/>
                      <a:pt x="179" y="467"/>
                      <a:pt x="181" y="471"/>
                    </a:cubicBezTo>
                    <a:cubicBezTo>
                      <a:pt x="176" y="466"/>
                      <a:pt x="169" y="460"/>
                      <a:pt x="163" y="455"/>
                    </a:cubicBezTo>
                    <a:cubicBezTo>
                      <a:pt x="165" y="457"/>
                      <a:pt x="167" y="456"/>
                      <a:pt x="165" y="454"/>
                    </a:cubicBezTo>
                    <a:cubicBezTo>
                      <a:pt x="162" y="453"/>
                      <a:pt x="156" y="450"/>
                      <a:pt x="151" y="445"/>
                    </a:cubicBezTo>
                    <a:cubicBezTo>
                      <a:pt x="150" y="447"/>
                      <a:pt x="152" y="448"/>
                      <a:pt x="150" y="449"/>
                    </a:cubicBezTo>
                    <a:cubicBezTo>
                      <a:pt x="149" y="449"/>
                      <a:pt x="147" y="449"/>
                      <a:pt x="146" y="447"/>
                    </a:cubicBezTo>
                    <a:cubicBezTo>
                      <a:pt x="147" y="445"/>
                      <a:pt x="148" y="443"/>
                      <a:pt x="144" y="440"/>
                    </a:cubicBezTo>
                    <a:cubicBezTo>
                      <a:pt x="146" y="438"/>
                      <a:pt x="152" y="446"/>
                      <a:pt x="151" y="442"/>
                    </a:cubicBezTo>
                    <a:cubicBezTo>
                      <a:pt x="154" y="442"/>
                      <a:pt x="163" y="448"/>
                      <a:pt x="164" y="451"/>
                    </a:cubicBezTo>
                    <a:cubicBezTo>
                      <a:pt x="170" y="452"/>
                      <a:pt x="161" y="448"/>
                      <a:pt x="163" y="447"/>
                    </a:cubicBezTo>
                    <a:cubicBezTo>
                      <a:pt x="159" y="444"/>
                      <a:pt x="157" y="444"/>
                      <a:pt x="151" y="440"/>
                    </a:cubicBezTo>
                    <a:cubicBezTo>
                      <a:pt x="150" y="440"/>
                      <a:pt x="152" y="442"/>
                      <a:pt x="148" y="441"/>
                    </a:cubicBezTo>
                    <a:cubicBezTo>
                      <a:pt x="142" y="439"/>
                      <a:pt x="143" y="435"/>
                      <a:pt x="141" y="434"/>
                    </a:cubicBezTo>
                    <a:cubicBezTo>
                      <a:pt x="144" y="435"/>
                      <a:pt x="144" y="435"/>
                      <a:pt x="144" y="435"/>
                    </a:cubicBezTo>
                    <a:cubicBezTo>
                      <a:pt x="141" y="432"/>
                      <a:pt x="139" y="432"/>
                      <a:pt x="135" y="430"/>
                    </a:cubicBezTo>
                    <a:cubicBezTo>
                      <a:pt x="136" y="426"/>
                      <a:pt x="142" y="434"/>
                      <a:pt x="144" y="433"/>
                    </a:cubicBezTo>
                    <a:cubicBezTo>
                      <a:pt x="143" y="429"/>
                      <a:pt x="143" y="429"/>
                      <a:pt x="143" y="429"/>
                    </a:cubicBezTo>
                    <a:cubicBezTo>
                      <a:pt x="137" y="425"/>
                      <a:pt x="140" y="430"/>
                      <a:pt x="134" y="425"/>
                    </a:cubicBezTo>
                    <a:cubicBezTo>
                      <a:pt x="135" y="425"/>
                      <a:pt x="135" y="425"/>
                      <a:pt x="135" y="425"/>
                    </a:cubicBezTo>
                    <a:cubicBezTo>
                      <a:pt x="131" y="423"/>
                      <a:pt x="131" y="423"/>
                      <a:pt x="131" y="423"/>
                    </a:cubicBezTo>
                    <a:cubicBezTo>
                      <a:pt x="131" y="424"/>
                      <a:pt x="130" y="426"/>
                      <a:pt x="134" y="428"/>
                    </a:cubicBezTo>
                    <a:cubicBezTo>
                      <a:pt x="130" y="429"/>
                      <a:pt x="131" y="427"/>
                      <a:pt x="125" y="424"/>
                    </a:cubicBezTo>
                    <a:cubicBezTo>
                      <a:pt x="122" y="424"/>
                      <a:pt x="127" y="425"/>
                      <a:pt x="126" y="427"/>
                    </a:cubicBezTo>
                    <a:cubicBezTo>
                      <a:pt x="126" y="428"/>
                      <a:pt x="123" y="426"/>
                      <a:pt x="120" y="425"/>
                    </a:cubicBezTo>
                    <a:cubicBezTo>
                      <a:pt x="116" y="422"/>
                      <a:pt x="119" y="421"/>
                      <a:pt x="118" y="419"/>
                    </a:cubicBezTo>
                    <a:cubicBezTo>
                      <a:pt x="119" y="420"/>
                      <a:pt x="122" y="422"/>
                      <a:pt x="121" y="422"/>
                    </a:cubicBezTo>
                    <a:cubicBezTo>
                      <a:pt x="127" y="424"/>
                      <a:pt x="121" y="418"/>
                      <a:pt x="125" y="419"/>
                    </a:cubicBezTo>
                    <a:cubicBezTo>
                      <a:pt x="122" y="415"/>
                      <a:pt x="121" y="417"/>
                      <a:pt x="118" y="416"/>
                    </a:cubicBezTo>
                    <a:cubicBezTo>
                      <a:pt x="119" y="417"/>
                      <a:pt x="117" y="418"/>
                      <a:pt x="117" y="419"/>
                    </a:cubicBezTo>
                    <a:cubicBezTo>
                      <a:pt x="108" y="418"/>
                      <a:pt x="115" y="413"/>
                      <a:pt x="108" y="409"/>
                    </a:cubicBezTo>
                    <a:cubicBezTo>
                      <a:pt x="108" y="413"/>
                      <a:pt x="98" y="407"/>
                      <a:pt x="100" y="413"/>
                    </a:cubicBezTo>
                    <a:cubicBezTo>
                      <a:pt x="98" y="412"/>
                      <a:pt x="96" y="411"/>
                      <a:pt x="95" y="410"/>
                    </a:cubicBezTo>
                    <a:cubicBezTo>
                      <a:pt x="98" y="409"/>
                      <a:pt x="93" y="407"/>
                      <a:pt x="97" y="407"/>
                    </a:cubicBezTo>
                    <a:cubicBezTo>
                      <a:pt x="95" y="405"/>
                      <a:pt x="95" y="405"/>
                      <a:pt x="95" y="405"/>
                    </a:cubicBezTo>
                    <a:cubicBezTo>
                      <a:pt x="100" y="406"/>
                      <a:pt x="100" y="406"/>
                      <a:pt x="100" y="406"/>
                    </a:cubicBezTo>
                    <a:cubicBezTo>
                      <a:pt x="98" y="403"/>
                      <a:pt x="95" y="399"/>
                      <a:pt x="94" y="397"/>
                    </a:cubicBezTo>
                    <a:cubicBezTo>
                      <a:pt x="91" y="395"/>
                      <a:pt x="94" y="399"/>
                      <a:pt x="90" y="397"/>
                    </a:cubicBezTo>
                    <a:cubicBezTo>
                      <a:pt x="92" y="397"/>
                      <a:pt x="91" y="394"/>
                      <a:pt x="89" y="393"/>
                    </a:cubicBezTo>
                    <a:cubicBezTo>
                      <a:pt x="92" y="396"/>
                      <a:pt x="87" y="395"/>
                      <a:pt x="85" y="394"/>
                    </a:cubicBezTo>
                    <a:cubicBezTo>
                      <a:pt x="82" y="392"/>
                      <a:pt x="81" y="388"/>
                      <a:pt x="81" y="388"/>
                    </a:cubicBezTo>
                    <a:cubicBezTo>
                      <a:pt x="86" y="389"/>
                      <a:pt x="86" y="389"/>
                      <a:pt x="86" y="389"/>
                    </a:cubicBezTo>
                    <a:cubicBezTo>
                      <a:pt x="82" y="388"/>
                      <a:pt x="85" y="388"/>
                      <a:pt x="82" y="386"/>
                    </a:cubicBezTo>
                    <a:cubicBezTo>
                      <a:pt x="81" y="386"/>
                      <a:pt x="78" y="386"/>
                      <a:pt x="77" y="387"/>
                    </a:cubicBezTo>
                    <a:cubicBezTo>
                      <a:pt x="75" y="385"/>
                      <a:pt x="74" y="383"/>
                      <a:pt x="73" y="383"/>
                    </a:cubicBezTo>
                    <a:cubicBezTo>
                      <a:pt x="77" y="384"/>
                      <a:pt x="77" y="384"/>
                      <a:pt x="77" y="384"/>
                    </a:cubicBezTo>
                    <a:cubicBezTo>
                      <a:pt x="73" y="381"/>
                      <a:pt x="79" y="381"/>
                      <a:pt x="74" y="378"/>
                    </a:cubicBezTo>
                    <a:cubicBezTo>
                      <a:pt x="72" y="378"/>
                      <a:pt x="72" y="378"/>
                      <a:pt x="72" y="378"/>
                    </a:cubicBezTo>
                    <a:cubicBezTo>
                      <a:pt x="72" y="377"/>
                      <a:pt x="72" y="376"/>
                      <a:pt x="73" y="377"/>
                    </a:cubicBezTo>
                    <a:cubicBezTo>
                      <a:pt x="71" y="377"/>
                      <a:pt x="69" y="375"/>
                      <a:pt x="68" y="374"/>
                    </a:cubicBezTo>
                    <a:cubicBezTo>
                      <a:pt x="69" y="373"/>
                      <a:pt x="69" y="373"/>
                      <a:pt x="69" y="373"/>
                    </a:cubicBezTo>
                    <a:cubicBezTo>
                      <a:pt x="67" y="372"/>
                      <a:pt x="63" y="371"/>
                      <a:pt x="63" y="368"/>
                    </a:cubicBezTo>
                    <a:cubicBezTo>
                      <a:pt x="62" y="371"/>
                      <a:pt x="65" y="370"/>
                      <a:pt x="66" y="373"/>
                    </a:cubicBezTo>
                    <a:cubicBezTo>
                      <a:pt x="66" y="377"/>
                      <a:pt x="62" y="372"/>
                      <a:pt x="62" y="371"/>
                    </a:cubicBezTo>
                    <a:cubicBezTo>
                      <a:pt x="64" y="370"/>
                      <a:pt x="58" y="367"/>
                      <a:pt x="56" y="364"/>
                    </a:cubicBezTo>
                    <a:cubicBezTo>
                      <a:pt x="56" y="363"/>
                      <a:pt x="55" y="361"/>
                      <a:pt x="55" y="360"/>
                    </a:cubicBezTo>
                    <a:cubicBezTo>
                      <a:pt x="53" y="360"/>
                      <a:pt x="53" y="360"/>
                      <a:pt x="53" y="360"/>
                    </a:cubicBezTo>
                    <a:cubicBezTo>
                      <a:pt x="56" y="357"/>
                      <a:pt x="49" y="356"/>
                      <a:pt x="49" y="353"/>
                    </a:cubicBezTo>
                    <a:cubicBezTo>
                      <a:pt x="50" y="354"/>
                      <a:pt x="51" y="353"/>
                      <a:pt x="51" y="351"/>
                    </a:cubicBezTo>
                    <a:cubicBezTo>
                      <a:pt x="50" y="355"/>
                      <a:pt x="45" y="349"/>
                      <a:pt x="44" y="350"/>
                    </a:cubicBezTo>
                    <a:cubicBezTo>
                      <a:pt x="42" y="345"/>
                      <a:pt x="48" y="349"/>
                      <a:pt x="48" y="347"/>
                    </a:cubicBezTo>
                    <a:cubicBezTo>
                      <a:pt x="45" y="346"/>
                      <a:pt x="46" y="341"/>
                      <a:pt x="43" y="341"/>
                    </a:cubicBezTo>
                    <a:cubicBezTo>
                      <a:pt x="44" y="345"/>
                      <a:pt x="41" y="341"/>
                      <a:pt x="40" y="341"/>
                    </a:cubicBezTo>
                    <a:cubicBezTo>
                      <a:pt x="38" y="337"/>
                      <a:pt x="41" y="341"/>
                      <a:pt x="40" y="338"/>
                    </a:cubicBezTo>
                    <a:cubicBezTo>
                      <a:pt x="39" y="336"/>
                      <a:pt x="36" y="335"/>
                      <a:pt x="37" y="338"/>
                    </a:cubicBezTo>
                    <a:cubicBezTo>
                      <a:pt x="36" y="335"/>
                      <a:pt x="32" y="333"/>
                      <a:pt x="32" y="330"/>
                    </a:cubicBezTo>
                    <a:cubicBezTo>
                      <a:pt x="33" y="328"/>
                      <a:pt x="36" y="335"/>
                      <a:pt x="36" y="333"/>
                    </a:cubicBezTo>
                    <a:cubicBezTo>
                      <a:pt x="32" y="326"/>
                      <a:pt x="30" y="331"/>
                      <a:pt x="27" y="325"/>
                    </a:cubicBezTo>
                    <a:cubicBezTo>
                      <a:pt x="27" y="328"/>
                      <a:pt x="24" y="327"/>
                      <a:pt x="22" y="324"/>
                    </a:cubicBezTo>
                    <a:cubicBezTo>
                      <a:pt x="19" y="317"/>
                      <a:pt x="24" y="327"/>
                      <a:pt x="25" y="323"/>
                    </a:cubicBezTo>
                    <a:cubicBezTo>
                      <a:pt x="23" y="321"/>
                      <a:pt x="23" y="321"/>
                      <a:pt x="23" y="321"/>
                    </a:cubicBezTo>
                    <a:cubicBezTo>
                      <a:pt x="25" y="316"/>
                      <a:pt x="31" y="327"/>
                      <a:pt x="32" y="322"/>
                    </a:cubicBezTo>
                    <a:cubicBezTo>
                      <a:pt x="30" y="320"/>
                      <a:pt x="30" y="320"/>
                      <a:pt x="30" y="320"/>
                    </a:cubicBezTo>
                    <a:cubicBezTo>
                      <a:pt x="31" y="320"/>
                      <a:pt x="32" y="321"/>
                      <a:pt x="33" y="319"/>
                    </a:cubicBezTo>
                    <a:cubicBezTo>
                      <a:pt x="30" y="319"/>
                      <a:pt x="30" y="313"/>
                      <a:pt x="29" y="312"/>
                    </a:cubicBezTo>
                    <a:cubicBezTo>
                      <a:pt x="27" y="312"/>
                      <a:pt x="30" y="315"/>
                      <a:pt x="29" y="315"/>
                    </a:cubicBezTo>
                    <a:cubicBezTo>
                      <a:pt x="27" y="312"/>
                      <a:pt x="24" y="311"/>
                      <a:pt x="24" y="306"/>
                    </a:cubicBezTo>
                    <a:cubicBezTo>
                      <a:pt x="26" y="308"/>
                      <a:pt x="26" y="304"/>
                      <a:pt x="27" y="305"/>
                    </a:cubicBezTo>
                    <a:cubicBezTo>
                      <a:pt x="27" y="303"/>
                      <a:pt x="25" y="305"/>
                      <a:pt x="25" y="301"/>
                    </a:cubicBezTo>
                    <a:cubicBezTo>
                      <a:pt x="26" y="301"/>
                      <a:pt x="26" y="301"/>
                      <a:pt x="26" y="301"/>
                    </a:cubicBezTo>
                    <a:cubicBezTo>
                      <a:pt x="23" y="289"/>
                      <a:pt x="22" y="272"/>
                      <a:pt x="18" y="260"/>
                    </a:cubicBezTo>
                    <a:cubicBezTo>
                      <a:pt x="20" y="258"/>
                      <a:pt x="20" y="254"/>
                      <a:pt x="21" y="247"/>
                    </a:cubicBezTo>
                    <a:cubicBezTo>
                      <a:pt x="21" y="250"/>
                      <a:pt x="19" y="247"/>
                      <a:pt x="19" y="246"/>
                    </a:cubicBezTo>
                    <a:cubicBezTo>
                      <a:pt x="21" y="242"/>
                      <a:pt x="21" y="242"/>
                      <a:pt x="21" y="242"/>
                    </a:cubicBezTo>
                    <a:cubicBezTo>
                      <a:pt x="23" y="239"/>
                      <a:pt x="22" y="233"/>
                      <a:pt x="21" y="230"/>
                    </a:cubicBezTo>
                    <a:cubicBezTo>
                      <a:pt x="22" y="229"/>
                      <a:pt x="22" y="229"/>
                      <a:pt x="23" y="229"/>
                    </a:cubicBezTo>
                    <a:cubicBezTo>
                      <a:pt x="24" y="225"/>
                      <a:pt x="22" y="225"/>
                      <a:pt x="22" y="224"/>
                    </a:cubicBezTo>
                    <a:cubicBezTo>
                      <a:pt x="23" y="221"/>
                      <a:pt x="23" y="221"/>
                      <a:pt x="23" y="221"/>
                    </a:cubicBezTo>
                    <a:cubicBezTo>
                      <a:pt x="22" y="221"/>
                      <a:pt x="22" y="221"/>
                      <a:pt x="22" y="221"/>
                    </a:cubicBezTo>
                    <a:cubicBezTo>
                      <a:pt x="22" y="217"/>
                      <a:pt x="23" y="213"/>
                      <a:pt x="25" y="213"/>
                    </a:cubicBezTo>
                    <a:cubicBezTo>
                      <a:pt x="25" y="212"/>
                      <a:pt x="25" y="211"/>
                      <a:pt x="24" y="212"/>
                    </a:cubicBezTo>
                    <a:cubicBezTo>
                      <a:pt x="26" y="209"/>
                      <a:pt x="28" y="200"/>
                      <a:pt x="29" y="193"/>
                    </a:cubicBezTo>
                    <a:cubicBezTo>
                      <a:pt x="28" y="196"/>
                      <a:pt x="27" y="196"/>
                      <a:pt x="26" y="196"/>
                    </a:cubicBezTo>
                    <a:cubicBezTo>
                      <a:pt x="24" y="194"/>
                      <a:pt x="27" y="194"/>
                      <a:pt x="26" y="191"/>
                    </a:cubicBezTo>
                    <a:cubicBezTo>
                      <a:pt x="27" y="192"/>
                      <a:pt x="28" y="189"/>
                      <a:pt x="28" y="192"/>
                    </a:cubicBezTo>
                    <a:cubicBezTo>
                      <a:pt x="33" y="185"/>
                      <a:pt x="36" y="173"/>
                      <a:pt x="40" y="164"/>
                    </a:cubicBezTo>
                    <a:cubicBezTo>
                      <a:pt x="40" y="162"/>
                      <a:pt x="40" y="162"/>
                      <a:pt x="39" y="161"/>
                    </a:cubicBezTo>
                    <a:cubicBezTo>
                      <a:pt x="45" y="156"/>
                      <a:pt x="47" y="148"/>
                      <a:pt x="51" y="142"/>
                    </a:cubicBezTo>
                    <a:cubicBezTo>
                      <a:pt x="49" y="143"/>
                      <a:pt x="48" y="139"/>
                      <a:pt x="50" y="136"/>
                    </a:cubicBezTo>
                    <a:cubicBezTo>
                      <a:pt x="51" y="131"/>
                      <a:pt x="53" y="136"/>
                      <a:pt x="56" y="133"/>
                    </a:cubicBezTo>
                    <a:cubicBezTo>
                      <a:pt x="57" y="131"/>
                      <a:pt x="59" y="128"/>
                      <a:pt x="60" y="127"/>
                    </a:cubicBezTo>
                    <a:cubicBezTo>
                      <a:pt x="60" y="127"/>
                      <a:pt x="60" y="127"/>
                      <a:pt x="60" y="127"/>
                    </a:cubicBezTo>
                    <a:cubicBezTo>
                      <a:pt x="61" y="125"/>
                      <a:pt x="63" y="121"/>
                      <a:pt x="65" y="120"/>
                    </a:cubicBezTo>
                    <a:cubicBezTo>
                      <a:pt x="65" y="120"/>
                      <a:pt x="65" y="120"/>
                      <a:pt x="65" y="120"/>
                    </a:cubicBezTo>
                    <a:cubicBezTo>
                      <a:pt x="67" y="118"/>
                      <a:pt x="69" y="117"/>
                      <a:pt x="71" y="115"/>
                    </a:cubicBezTo>
                    <a:cubicBezTo>
                      <a:pt x="70" y="113"/>
                      <a:pt x="75" y="109"/>
                      <a:pt x="74" y="107"/>
                    </a:cubicBezTo>
                    <a:cubicBezTo>
                      <a:pt x="75" y="107"/>
                      <a:pt x="74" y="107"/>
                      <a:pt x="75" y="107"/>
                    </a:cubicBezTo>
                    <a:cubicBezTo>
                      <a:pt x="74" y="106"/>
                      <a:pt x="74" y="106"/>
                      <a:pt x="74" y="106"/>
                    </a:cubicBezTo>
                    <a:cubicBezTo>
                      <a:pt x="78" y="103"/>
                      <a:pt x="78" y="103"/>
                      <a:pt x="78" y="103"/>
                    </a:cubicBezTo>
                    <a:cubicBezTo>
                      <a:pt x="78" y="104"/>
                      <a:pt x="78" y="105"/>
                      <a:pt x="78" y="106"/>
                    </a:cubicBezTo>
                    <a:cubicBezTo>
                      <a:pt x="82" y="103"/>
                      <a:pt x="78" y="104"/>
                      <a:pt x="79" y="101"/>
                    </a:cubicBezTo>
                    <a:cubicBezTo>
                      <a:pt x="81" y="98"/>
                      <a:pt x="82" y="99"/>
                      <a:pt x="84" y="99"/>
                    </a:cubicBezTo>
                    <a:cubicBezTo>
                      <a:pt x="84" y="100"/>
                      <a:pt x="82" y="100"/>
                      <a:pt x="81" y="101"/>
                    </a:cubicBezTo>
                    <a:cubicBezTo>
                      <a:pt x="81" y="103"/>
                      <a:pt x="83" y="100"/>
                      <a:pt x="84" y="101"/>
                    </a:cubicBezTo>
                    <a:cubicBezTo>
                      <a:pt x="85" y="100"/>
                      <a:pt x="84" y="98"/>
                      <a:pt x="86" y="97"/>
                    </a:cubicBezTo>
                    <a:cubicBezTo>
                      <a:pt x="88" y="96"/>
                      <a:pt x="92" y="92"/>
                      <a:pt x="92" y="93"/>
                    </a:cubicBezTo>
                    <a:cubicBezTo>
                      <a:pt x="93" y="91"/>
                      <a:pt x="95" y="90"/>
                      <a:pt x="96" y="88"/>
                    </a:cubicBezTo>
                    <a:cubicBezTo>
                      <a:pt x="94" y="89"/>
                      <a:pt x="91" y="91"/>
                      <a:pt x="90" y="91"/>
                    </a:cubicBezTo>
                    <a:cubicBezTo>
                      <a:pt x="91" y="90"/>
                      <a:pt x="94" y="87"/>
                      <a:pt x="94" y="87"/>
                    </a:cubicBezTo>
                    <a:cubicBezTo>
                      <a:pt x="94" y="88"/>
                      <a:pt x="94" y="88"/>
                      <a:pt x="94" y="88"/>
                    </a:cubicBezTo>
                    <a:cubicBezTo>
                      <a:pt x="94" y="87"/>
                      <a:pt x="99" y="84"/>
                      <a:pt x="96" y="85"/>
                    </a:cubicBezTo>
                    <a:cubicBezTo>
                      <a:pt x="100" y="84"/>
                      <a:pt x="100" y="84"/>
                      <a:pt x="100" y="84"/>
                    </a:cubicBezTo>
                    <a:cubicBezTo>
                      <a:pt x="100" y="82"/>
                      <a:pt x="103" y="80"/>
                      <a:pt x="105" y="78"/>
                    </a:cubicBezTo>
                    <a:cubicBezTo>
                      <a:pt x="106" y="80"/>
                      <a:pt x="106" y="82"/>
                      <a:pt x="110" y="80"/>
                    </a:cubicBezTo>
                    <a:cubicBezTo>
                      <a:pt x="113" y="76"/>
                      <a:pt x="113" y="76"/>
                      <a:pt x="113" y="76"/>
                    </a:cubicBezTo>
                    <a:cubicBezTo>
                      <a:pt x="115" y="74"/>
                      <a:pt x="116" y="74"/>
                      <a:pt x="116" y="75"/>
                    </a:cubicBezTo>
                    <a:cubicBezTo>
                      <a:pt x="124" y="71"/>
                      <a:pt x="121" y="66"/>
                      <a:pt x="128" y="64"/>
                    </a:cubicBezTo>
                    <a:cubicBezTo>
                      <a:pt x="126" y="67"/>
                      <a:pt x="129" y="66"/>
                      <a:pt x="132" y="65"/>
                    </a:cubicBezTo>
                    <a:cubicBezTo>
                      <a:pt x="131" y="65"/>
                      <a:pt x="131" y="64"/>
                      <a:pt x="132" y="63"/>
                    </a:cubicBezTo>
                    <a:cubicBezTo>
                      <a:pt x="131" y="63"/>
                      <a:pt x="132" y="65"/>
                      <a:pt x="129" y="65"/>
                    </a:cubicBezTo>
                    <a:cubicBezTo>
                      <a:pt x="128" y="65"/>
                      <a:pt x="131" y="63"/>
                      <a:pt x="132" y="62"/>
                    </a:cubicBezTo>
                    <a:cubicBezTo>
                      <a:pt x="139" y="63"/>
                      <a:pt x="150" y="53"/>
                      <a:pt x="160" y="50"/>
                    </a:cubicBezTo>
                    <a:cubicBezTo>
                      <a:pt x="158" y="48"/>
                      <a:pt x="163" y="48"/>
                      <a:pt x="164" y="46"/>
                    </a:cubicBezTo>
                    <a:cubicBezTo>
                      <a:pt x="165" y="49"/>
                      <a:pt x="169" y="43"/>
                      <a:pt x="172" y="44"/>
                    </a:cubicBezTo>
                    <a:cubicBezTo>
                      <a:pt x="170" y="42"/>
                      <a:pt x="170" y="42"/>
                      <a:pt x="170" y="42"/>
                    </a:cubicBezTo>
                    <a:cubicBezTo>
                      <a:pt x="176" y="41"/>
                      <a:pt x="177" y="34"/>
                      <a:pt x="182" y="36"/>
                    </a:cubicBezTo>
                    <a:cubicBezTo>
                      <a:pt x="185" y="35"/>
                      <a:pt x="182" y="38"/>
                      <a:pt x="181" y="39"/>
                    </a:cubicBezTo>
                    <a:cubicBezTo>
                      <a:pt x="186" y="40"/>
                      <a:pt x="191" y="32"/>
                      <a:pt x="196" y="34"/>
                    </a:cubicBezTo>
                    <a:cubicBezTo>
                      <a:pt x="196" y="33"/>
                      <a:pt x="194" y="32"/>
                      <a:pt x="197" y="30"/>
                    </a:cubicBezTo>
                    <a:cubicBezTo>
                      <a:pt x="201" y="30"/>
                      <a:pt x="207" y="29"/>
                      <a:pt x="207" y="29"/>
                    </a:cubicBezTo>
                    <a:cubicBezTo>
                      <a:pt x="209" y="28"/>
                      <a:pt x="210" y="27"/>
                      <a:pt x="213" y="27"/>
                    </a:cubicBezTo>
                    <a:cubicBezTo>
                      <a:pt x="213" y="28"/>
                      <a:pt x="212" y="28"/>
                      <a:pt x="211" y="29"/>
                    </a:cubicBezTo>
                    <a:cubicBezTo>
                      <a:pt x="215" y="28"/>
                      <a:pt x="219" y="26"/>
                      <a:pt x="222" y="24"/>
                    </a:cubicBezTo>
                    <a:cubicBezTo>
                      <a:pt x="225" y="26"/>
                      <a:pt x="233" y="23"/>
                      <a:pt x="238" y="23"/>
                    </a:cubicBezTo>
                    <a:cubicBezTo>
                      <a:pt x="241" y="20"/>
                      <a:pt x="247" y="23"/>
                      <a:pt x="247" y="20"/>
                    </a:cubicBezTo>
                    <a:cubicBezTo>
                      <a:pt x="247" y="20"/>
                      <a:pt x="247" y="20"/>
                      <a:pt x="248" y="21"/>
                    </a:cubicBezTo>
                    <a:cubicBezTo>
                      <a:pt x="249" y="19"/>
                      <a:pt x="251" y="17"/>
                      <a:pt x="253" y="17"/>
                    </a:cubicBezTo>
                    <a:cubicBezTo>
                      <a:pt x="253" y="19"/>
                      <a:pt x="253" y="19"/>
                      <a:pt x="253" y="19"/>
                    </a:cubicBezTo>
                    <a:cubicBezTo>
                      <a:pt x="252" y="22"/>
                      <a:pt x="260" y="19"/>
                      <a:pt x="261" y="20"/>
                    </a:cubicBezTo>
                    <a:cubicBezTo>
                      <a:pt x="258" y="19"/>
                      <a:pt x="263" y="20"/>
                      <a:pt x="263" y="18"/>
                    </a:cubicBezTo>
                    <a:cubicBezTo>
                      <a:pt x="266" y="18"/>
                      <a:pt x="266" y="18"/>
                      <a:pt x="266" y="18"/>
                    </a:cubicBezTo>
                    <a:cubicBezTo>
                      <a:pt x="271" y="17"/>
                      <a:pt x="267" y="17"/>
                      <a:pt x="273" y="16"/>
                    </a:cubicBezTo>
                    <a:cubicBezTo>
                      <a:pt x="276" y="16"/>
                      <a:pt x="274" y="19"/>
                      <a:pt x="273" y="19"/>
                    </a:cubicBezTo>
                    <a:cubicBezTo>
                      <a:pt x="275" y="20"/>
                      <a:pt x="278" y="19"/>
                      <a:pt x="281" y="19"/>
                    </a:cubicBezTo>
                    <a:cubicBezTo>
                      <a:pt x="280" y="18"/>
                      <a:pt x="280" y="18"/>
                      <a:pt x="281" y="18"/>
                    </a:cubicBezTo>
                    <a:cubicBezTo>
                      <a:pt x="281" y="18"/>
                      <a:pt x="281" y="18"/>
                      <a:pt x="281" y="19"/>
                    </a:cubicBezTo>
                    <a:cubicBezTo>
                      <a:pt x="282" y="18"/>
                      <a:pt x="283" y="18"/>
                      <a:pt x="285" y="18"/>
                    </a:cubicBezTo>
                    <a:cubicBezTo>
                      <a:pt x="285" y="19"/>
                      <a:pt x="285" y="19"/>
                      <a:pt x="285" y="19"/>
                    </a:cubicBezTo>
                    <a:cubicBezTo>
                      <a:pt x="283" y="19"/>
                      <a:pt x="282" y="19"/>
                      <a:pt x="281" y="19"/>
                    </a:cubicBezTo>
                    <a:cubicBezTo>
                      <a:pt x="282" y="19"/>
                      <a:pt x="283" y="19"/>
                      <a:pt x="284" y="19"/>
                    </a:cubicBezTo>
                    <a:cubicBezTo>
                      <a:pt x="285" y="19"/>
                      <a:pt x="285" y="19"/>
                      <a:pt x="285" y="19"/>
                    </a:cubicBezTo>
                    <a:cubicBezTo>
                      <a:pt x="286" y="19"/>
                      <a:pt x="287" y="19"/>
                      <a:pt x="288" y="20"/>
                    </a:cubicBezTo>
                    <a:cubicBezTo>
                      <a:pt x="287" y="21"/>
                      <a:pt x="287" y="21"/>
                      <a:pt x="287" y="21"/>
                    </a:cubicBezTo>
                    <a:cubicBezTo>
                      <a:pt x="289" y="22"/>
                      <a:pt x="294" y="20"/>
                      <a:pt x="294" y="20"/>
                    </a:cubicBezTo>
                    <a:cubicBezTo>
                      <a:pt x="303" y="22"/>
                      <a:pt x="318" y="23"/>
                      <a:pt x="322" y="24"/>
                    </a:cubicBezTo>
                    <a:cubicBezTo>
                      <a:pt x="319" y="23"/>
                      <a:pt x="318" y="24"/>
                      <a:pt x="320" y="24"/>
                    </a:cubicBezTo>
                    <a:cubicBezTo>
                      <a:pt x="323" y="25"/>
                      <a:pt x="326" y="24"/>
                      <a:pt x="326" y="25"/>
                    </a:cubicBezTo>
                    <a:cubicBezTo>
                      <a:pt x="329" y="25"/>
                      <a:pt x="328" y="27"/>
                      <a:pt x="332" y="28"/>
                    </a:cubicBezTo>
                    <a:cubicBezTo>
                      <a:pt x="332" y="29"/>
                      <a:pt x="333" y="27"/>
                      <a:pt x="332" y="27"/>
                    </a:cubicBezTo>
                    <a:cubicBezTo>
                      <a:pt x="337" y="31"/>
                      <a:pt x="347" y="31"/>
                      <a:pt x="354" y="36"/>
                    </a:cubicBezTo>
                    <a:cubicBezTo>
                      <a:pt x="353" y="36"/>
                      <a:pt x="352" y="36"/>
                      <a:pt x="351" y="37"/>
                    </a:cubicBezTo>
                    <a:cubicBezTo>
                      <a:pt x="357" y="38"/>
                      <a:pt x="363" y="41"/>
                      <a:pt x="369" y="42"/>
                    </a:cubicBezTo>
                    <a:cubicBezTo>
                      <a:pt x="368" y="42"/>
                      <a:pt x="368" y="43"/>
                      <a:pt x="366" y="43"/>
                    </a:cubicBezTo>
                    <a:cubicBezTo>
                      <a:pt x="369" y="44"/>
                      <a:pt x="372" y="46"/>
                      <a:pt x="375" y="47"/>
                    </a:cubicBezTo>
                    <a:cubicBezTo>
                      <a:pt x="375" y="47"/>
                      <a:pt x="375" y="47"/>
                      <a:pt x="375" y="47"/>
                    </a:cubicBezTo>
                    <a:cubicBezTo>
                      <a:pt x="373" y="44"/>
                      <a:pt x="378" y="46"/>
                      <a:pt x="381" y="48"/>
                    </a:cubicBezTo>
                    <a:cubicBezTo>
                      <a:pt x="380" y="48"/>
                      <a:pt x="380" y="48"/>
                      <a:pt x="380" y="48"/>
                    </a:cubicBezTo>
                    <a:cubicBezTo>
                      <a:pt x="384" y="51"/>
                      <a:pt x="385" y="50"/>
                      <a:pt x="388" y="53"/>
                    </a:cubicBezTo>
                    <a:cubicBezTo>
                      <a:pt x="390" y="55"/>
                      <a:pt x="386" y="52"/>
                      <a:pt x="386" y="53"/>
                    </a:cubicBezTo>
                    <a:cubicBezTo>
                      <a:pt x="386" y="56"/>
                      <a:pt x="393" y="61"/>
                      <a:pt x="394" y="62"/>
                    </a:cubicBezTo>
                    <a:cubicBezTo>
                      <a:pt x="395" y="62"/>
                      <a:pt x="396" y="63"/>
                      <a:pt x="397" y="62"/>
                    </a:cubicBezTo>
                    <a:cubicBezTo>
                      <a:pt x="400" y="64"/>
                      <a:pt x="397" y="64"/>
                      <a:pt x="399" y="66"/>
                    </a:cubicBezTo>
                    <a:cubicBezTo>
                      <a:pt x="409" y="69"/>
                      <a:pt x="409" y="69"/>
                      <a:pt x="409" y="69"/>
                    </a:cubicBezTo>
                    <a:cubicBezTo>
                      <a:pt x="408" y="69"/>
                      <a:pt x="410" y="73"/>
                      <a:pt x="407" y="71"/>
                    </a:cubicBezTo>
                    <a:cubicBezTo>
                      <a:pt x="412" y="76"/>
                      <a:pt x="417" y="77"/>
                      <a:pt x="422" y="80"/>
                    </a:cubicBezTo>
                    <a:cubicBezTo>
                      <a:pt x="423" y="82"/>
                      <a:pt x="428" y="87"/>
                      <a:pt x="430" y="89"/>
                    </a:cubicBezTo>
                    <a:cubicBezTo>
                      <a:pt x="429" y="90"/>
                      <a:pt x="428" y="87"/>
                      <a:pt x="427" y="87"/>
                    </a:cubicBezTo>
                    <a:cubicBezTo>
                      <a:pt x="428" y="91"/>
                      <a:pt x="428" y="91"/>
                      <a:pt x="428" y="91"/>
                    </a:cubicBezTo>
                    <a:cubicBezTo>
                      <a:pt x="425" y="87"/>
                      <a:pt x="427" y="93"/>
                      <a:pt x="424" y="91"/>
                    </a:cubicBezTo>
                    <a:cubicBezTo>
                      <a:pt x="428" y="94"/>
                      <a:pt x="432" y="102"/>
                      <a:pt x="435" y="107"/>
                    </a:cubicBezTo>
                    <a:cubicBezTo>
                      <a:pt x="435" y="102"/>
                      <a:pt x="440" y="113"/>
                      <a:pt x="443" y="111"/>
                    </a:cubicBezTo>
                    <a:cubicBezTo>
                      <a:pt x="447" y="117"/>
                      <a:pt x="443" y="115"/>
                      <a:pt x="443" y="118"/>
                    </a:cubicBezTo>
                    <a:cubicBezTo>
                      <a:pt x="448" y="124"/>
                      <a:pt x="451" y="130"/>
                      <a:pt x="453" y="136"/>
                    </a:cubicBezTo>
                    <a:cubicBezTo>
                      <a:pt x="453" y="136"/>
                      <a:pt x="453" y="136"/>
                      <a:pt x="453" y="136"/>
                    </a:cubicBezTo>
                    <a:cubicBezTo>
                      <a:pt x="456" y="141"/>
                      <a:pt x="459" y="150"/>
                      <a:pt x="464" y="155"/>
                    </a:cubicBezTo>
                    <a:cubicBezTo>
                      <a:pt x="463" y="154"/>
                      <a:pt x="463" y="155"/>
                      <a:pt x="462" y="154"/>
                    </a:cubicBezTo>
                    <a:cubicBezTo>
                      <a:pt x="463" y="160"/>
                      <a:pt x="465" y="154"/>
                      <a:pt x="466" y="161"/>
                    </a:cubicBezTo>
                    <a:cubicBezTo>
                      <a:pt x="465" y="160"/>
                      <a:pt x="465" y="160"/>
                      <a:pt x="465" y="160"/>
                    </a:cubicBezTo>
                    <a:cubicBezTo>
                      <a:pt x="467" y="164"/>
                      <a:pt x="467" y="169"/>
                      <a:pt x="470" y="173"/>
                    </a:cubicBezTo>
                    <a:cubicBezTo>
                      <a:pt x="469" y="174"/>
                      <a:pt x="469" y="173"/>
                      <a:pt x="468" y="172"/>
                    </a:cubicBezTo>
                    <a:cubicBezTo>
                      <a:pt x="470" y="177"/>
                      <a:pt x="471" y="182"/>
                      <a:pt x="474" y="186"/>
                    </a:cubicBezTo>
                    <a:cubicBezTo>
                      <a:pt x="473" y="186"/>
                      <a:pt x="472" y="186"/>
                      <a:pt x="471" y="184"/>
                    </a:cubicBezTo>
                    <a:cubicBezTo>
                      <a:pt x="471" y="189"/>
                      <a:pt x="474" y="189"/>
                      <a:pt x="474" y="193"/>
                    </a:cubicBezTo>
                    <a:cubicBezTo>
                      <a:pt x="475" y="194"/>
                      <a:pt x="474" y="197"/>
                      <a:pt x="474" y="196"/>
                    </a:cubicBezTo>
                    <a:cubicBezTo>
                      <a:pt x="475" y="198"/>
                      <a:pt x="476" y="205"/>
                      <a:pt x="477" y="207"/>
                    </a:cubicBezTo>
                    <a:cubicBezTo>
                      <a:pt x="476" y="208"/>
                      <a:pt x="476" y="209"/>
                      <a:pt x="475" y="212"/>
                    </a:cubicBezTo>
                    <a:cubicBezTo>
                      <a:pt x="478" y="236"/>
                      <a:pt x="473" y="260"/>
                      <a:pt x="467" y="283"/>
                    </a:cubicBezTo>
                    <a:cubicBezTo>
                      <a:pt x="463" y="286"/>
                      <a:pt x="467" y="277"/>
                      <a:pt x="464" y="279"/>
                    </a:cubicBezTo>
                    <a:cubicBezTo>
                      <a:pt x="467" y="280"/>
                      <a:pt x="464" y="283"/>
                      <a:pt x="461" y="290"/>
                    </a:cubicBezTo>
                    <a:cubicBezTo>
                      <a:pt x="461" y="290"/>
                      <a:pt x="461" y="290"/>
                      <a:pt x="461" y="290"/>
                    </a:cubicBezTo>
                    <a:cubicBezTo>
                      <a:pt x="460" y="293"/>
                      <a:pt x="458" y="294"/>
                      <a:pt x="457" y="297"/>
                    </a:cubicBezTo>
                    <a:cubicBezTo>
                      <a:pt x="458" y="297"/>
                      <a:pt x="458" y="297"/>
                      <a:pt x="458" y="297"/>
                    </a:cubicBezTo>
                    <a:cubicBezTo>
                      <a:pt x="458" y="301"/>
                      <a:pt x="452" y="303"/>
                      <a:pt x="453" y="306"/>
                    </a:cubicBezTo>
                    <a:cubicBezTo>
                      <a:pt x="451" y="307"/>
                      <a:pt x="451" y="307"/>
                      <a:pt x="451" y="307"/>
                    </a:cubicBezTo>
                    <a:cubicBezTo>
                      <a:pt x="451" y="312"/>
                      <a:pt x="447" y="312"/>
                      <a:pt x="447" y="316"/>
                    </a:cubicBezTo>
                    <a:cubicBezTo>
                      <a:pt x="447" y="316"/>
                      <a:pt x="447" y="316"/>
                      <a:pt x="447" y="316"/>
                    </a:cubicBezTo>
                    <a:cubicBezTo>
                      <a:pt x="443" y="320"/>
                      <a:pt x="442" y="327"/>
                      <a:pt x="439" y="328"/>
                    </a:cubicBezTo>
                    <a:cubicBezTo>
                      <a:pt x="437" y="332"/>
                      <a:pt x="434" y="337"/>
                      <a:pt x="435" y="339"/>
                    </a:cubicBezTo>
                    <a:cubicBezTo>
                      <a:pt x="433" y="339"/>
                      <a:pt x="433" y="338"/>
                      <a:pt x="433" y="337"/>
                    </a:cubicBezTo>
                    <a:cubicBezTo>
                      <a:pt x="422" y="352"/>
                      <a:pt x="406" y="365"/>
                      <a:pt x="395" y="377"/>
                    </a:cubicBezTo>
                    <a:cubicBezTo>
                      <a:pt x="394" y="378"/>
                      <a:pt x="395" y="377"/>
                      <a:pt x="395" y="376"/>
                    </a:cubicBezTo>
                    <a:cubicBezTo>
                      <a:pt x="389" y="385"/>
                      <a:pt x="378" y="390"/>
                      <a:pt x="378" y="398"/>
                    </a:cubicBezTo>
                    <a:cubicBezTo>
                      <a:pt x="377" y="402"/>
                      <a:pt x="377" y="402"/>
                      <a:pt x="377" y="402"/>
                    </a:cubicBezTo>
                    <a:cubicBezTo>
                      <a:pt x="375" y="403"/>
                      <a:pt x="375" y="402"/>
                      <a:pt x="373" y="403"/>
                    </a:cubicBezTo>
                    <a:cubicBezTo>
                      <a:pt x="373" y="406"/>
                      <a:pt x="368" y="411"/>
                      <a:pt x="369" y="413"/>
                    </a:cubicBezTo>
                    <a:cubicBezTo>
                      <a:pt x="368" y="414"/>
                      <a:pt x="369" y="412"/>
                      <a:pt x="368" y="412"/>
                    </a:cubicBezTo>
                    <a:cubicBezTo>
                      <a:pt x="365" y="416"/>
                      <a:pt x="365" y="422"/>
                      <a:pt x="363" y="426"/>
                    </a:cubicBezTo>
                    <a:cubicBezTo>
                      <a:pt x="363" y="424"/>
                      <a:pt x="363" y="424"/>
                      <a:pt x="363" y="424"/>
                    </a:cubicBezTo>
                    <a:cubicBezTo>
                      <a:pt x="349" y="443"/>
                      <a:pt x="340" y="473"/>
                      <a:pt x="342" y="493"/>
                    </a:cubicBezTo>
                    <a:cubicBezTo>
                      <a:pt x="343" y="498"/>
                      <a:pt x="340" y="495"/>
                      <a:pt x="340" y="497"/>
                    </a:cubicBezTo>
                    <a:cubicBezTo>
                      <a:pt x="342" y="517"/>
                      <a:pt x="338" y="542"/>
                      <a:pt x="349" y="558"/>
                    </a:cubicBezTo>
                    <a:cubicBezTo>
                      <a:pt x="355" y="570"/>
                      <a:pt x="363" y="573"/>
                      <a:pt x="363" y="573"/>
                    </a:cubicBezTo>
                    <a:cubicBezTo>
                      <a:pt x="346" y="542"/>
                      <a:pt x="349" y="513"/>
                      <a:pt x="356" y="481"/>
                    </a:cubicBezTo>
                    <a:cubicBezTo>
                      <a:pt x="356" y="470"/>
                      <a:pt x="359" y="457"/>
                      <a:pt x="363" y="448"/>
                    </a:cubicBezTo>
                    <a:cubicBezTo>
                      <a:pt x="376" y="404"/>
                      <a:pt x="410" y="388"/>
                      <a:pt x="444" y="349"/>
                    </a:cubicBezTo>
                    <a:cubicBezTo>
                      <a:pt x="442" y="350"/>
                      <a:pt x="443" y="348"/>
                      <a:pt x="444" y="346"/>
                    </a:cubicBezTo>
                    <a:cubicBezTo>
                      <a:pt x="445" y="345"/>
                      <a:pt x="445" y="345"/>
                      <a:pt x="445" y="345"/>
                    </a:cubicBezTo>
                    <a:cubicBezTo>
                      <a:pt x="446" y="342"/>
                      <a:pt x="446" y="342"/>
                      <a:pt x="446" y="342"/>
                    </a:cubicBezTo>
                    <a:cubicBezTo>
                      <a:pt x="448" y="339"/>
                      <a:pt x="449" y="341"/>
                      <a:pt x="447" y="344"/>
                    </a:cubicBezTo>
                    <a:cubicBezTo>
                      <a:pt x="459" y="329"/>
                      <a:pt x="467" y="314"/>
                      <a:pt x="475" y="297"/>
                    </a:cubicBezTo>
                    <a:cubicBezTo>
                      <a:pt x="474" y="295"/>
                      <a:pt x="479" y="288"/>
                      <a:pt x="477" y="286"/>
                    </a:cubicBezTo>
                    <a:cubicBezTo>
                      <a:pt x="478" y="286"/>
                      <a:pt x="478" y="286"/>
                      <a:pt x="478" y="287"/>
                    </a:cubicBezTo>
                    <a:cubicBezTo>
                      <a:pt x="481" y="274"/>
                      <a:pt x="482" y="274"/>
                      <a:pt x="487" y="263"/>
                    </a:cubicBezTo>
                    <a:cubicBezTo>
                      <a:pt x="501" y="211"/>
                      <a:pt x="485" y="161"/>
                      <a:pt x="463" y="1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07" name="Rectangle 77"/>
              <p:cNvSpPr>
                <a:spLocks noChangeArrowheads="1"/>
              </p:cNvSpPr>
              <p:nvPr/>
            </p:nvSpPr>
            <p:spPr bwMode="auto">
              <a:xfrm>
                <a:off x="7292" y="2051"/>
                <a:ext cx="1" cy="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08" name="Freeform 78"/>
              <p:cNvSpPr>
                <a:spLocks/>
              </p:cNvSpPr>
              <p:nvPr/>
            </p:nvSpPr>
            <p:spPr bwMode="auto">
              <a:xfrm>
                <a:off x="6566" y="3084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09" name="Freeform 79"/>
              <p:cNvSpPr>
                <a:spLocks/>
              </p:cNvSpPr>
              <p:nvPr/>
            </p:nvSpPr>
            <p:spPr bwMode="auto">
              <a:xfrm>
                <a:off x="7339" y="2013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2 h 2"/>
                  <a:gd name="T4" fmla="*/ 0 w 3"/>
                  <a:gd name="T5" fmla="*/ 0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2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10" name="Freeform 80"/>
              <p:cNvSpPr>
                <a:spLocks/>
              </p:cNvSpPr>
              <p:nvPr/>
            </p:nvSpPr>
            <p:spPr bwMode="auto">
              <a:xfrm>
                <a:off x="6599" y="3080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11" name="Freeform 81"/>
              <p:cNvSpPr>
                <a:spLocks/>
              </p:cNvSpPr>
              <p:nvPr/>
            </p:nvSpPr>
            <p:spPr bwMode="auto">
              <a:xfrm>
                <a:off x="7328" y="2034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0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12" name="Freeform 82"/>
              <p:cNvSpPr>
                <a:spLocks/>
              </p:cNvSpPr>
              <p:nvPr/>
            </p:nvSpPr>
            <p:spPr bwMode="auto">
              <a:xfrm>
                <a:off x="6429" y="246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13" name="Freeform 83"/>
              <p:cNvSpPr>
                <a:spLocks/>
              </p:cNvSpPr>
              <p:nvPr/>
            </p:nvSpPr>
            <p:spPr bwMode="auto">
              <a:xfrm>
                <a:off x="6497" y="2660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14" name="Freeform 84"/>
              <p:cNvSpPr>
                <a:spLocks/>
              </p:cNvSpPr>
              <p:nvPr/>
            </p:nvSpPr>
            <p:spPr bwMode="auto">
              <a:xfrm>
                <a:off x="7328" y="202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15" name="Freeform 85"/>
              <p:cNvSpPr>
                <a:spLocks/>
              </p:cNvSpPr>
              <p:nvPr/>
            </p:nvSpPr>
            <p:spPr bwMode="auto">
              <a:xfrm>
                <a:off x="6414" y="2475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16" name="Freeform 86"/>
              <p:cNvSpPr>
                <a:spLocks/>
              </p:cNvSpPr>
              <p:nvPr/>
            </p:nvSpPr>
            <p:spPr bwMode="auto">
              <a:xfrm>
                <a:off x="6422" y="2468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17" name="Freeform 87"/>
              <p:cNvSpPr>
                <a:spLocks/>
              </p:cNvSpPr>
              <p:nvPr/>
            </p:nvSpPr>
            <p:spPr bwMode="auto">
              <a:xfrm>
                <a:off x="6500" y="261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18" name="Freeform 88"/>
              <p:cNvSpPr>
                <a:spLocks/>
              </p:cNvSpPr>
              <p:nvPr/>
            </p:nvSpPr>
            <p:spPr bwMode="auto">
              <a:xfrm>
                <a:off x="6424" y="2468"/>
                <a:ext cx="7" cy="0"/>
              </a:xfrm>
              <a:custGeom>
                <a:avLst/>
                <a:gdLst>
                  <a:gd name="T0" fmla="*/ 1 w 3"/>
                  <a:gd name="T1" fmla="*/ 0 w 3"/>
                  <a:gd name="T2" fmla="*/ 1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19" name="Freeform 89"/>
              <p:cNvSpPr>
                <a:spLocks/>
              </p:cNvSpPr>
              <p:nvPr/>
            </p:nvSpPr>
            <p:spPr bwMode="auto">
              <a:xfrm>
                <a:off x="6564" y="2447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20" name="Freeform 90"/>
              <p:cNvSpPr>
                <a:spLocks/>
              </p:cNvSpPr>
              <p:nvPr/>
            </p:nvSpPr>
            <p:spPr bwMode="auto">
              <a:xfrm>
                <a:off x="6497" y="2409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21" name="Oval 91"/>
              <p:cNvSpPr>
                <a:spLocks noChangeArrowheads="1"/>
              </p:cNvSpPr>
              <p:nvPr/>
            </p:nvSpPr>
            <p:spPr bwMode="auto">
              <a:xfrm>
                <a:off x="6429" y="2468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22" name="Freeform 92"/>
              <p:cNvSpPr>
                <a:spLocks/>
              </p:cNvSpPr>
              <p:nvPr/>
            </p:nvSpPr>
            <p:spPr bwMode="auto">
              <a:xfrm>
                <a:off x="6414" y="2179"/>
                <a:ext cx="5" cy="7"/>
              </a:xfrm>
              <a:custGeom>
                <a:avLst/>
                <a:gdLst>
                  <a:gd name="T0" fmla="*/ 1 w 2"/>
                  <a:gd name="T1" fmla="*/ 0 h 3"/>
                  <a:gd name="T2" fmla="*/ 2 w 2"/>
                  <a:gd name="T3" fmla="*/ 3 h 3"/>
                  <a:gd name="T4" fmla="*/ 1 w 2"/>
                  <a:gd name="T5" fmla="*/ 2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0"/>
                      <a:pt x="0" y="1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23" name="Freeform 93"/>
              <p:cNvSpPr>
                <a:spLocks/>
              </p:cNvSpPr>
              <p:nvPr/>
            </p:nvSpPr>
            <p:spPr bwMode="auto">
              <a:xfrm>
                <a:off x="6455" y="268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24" name="Freeform 94"/>
              <p:cNvSpPr>
                <a:spLocks/>
              </p:cNvSpPr>
              <p:nvPr/>
            </p:nvSpPr>
            <p:spPr bwMode="auto">
              <a:xfrm>
                <a:off x="7081" y="2501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25" name="Freeform 95"/>
              <p:cNvSpPr>
                <a:spLocks/>
              </p:cNvSpPr>
              <p:nvPr/>
            </p:nvSpPr>
            <p:spPr bwMode="auto">
              <a:xfrm>
                <a:off x="7057" y="2449"/>
                <a:ext cx="254" cy="133"/>
              </a:xfrm>
              <a:custGeom>
                <a:avLst/>
                <a:gdLst>
                  <a:gd name="T0" fmla="*/ 90 w 107"/>
                  <a:gd name="T1" fmla="*/ 34 h 56"/>
                  <a:gd name="T2" fmla="*/ 75 w 107"/>
                  <a:gd name="T3" fmla="*/ 23 h 56"/>
                  <a:gd name="T4" fmla="*/ 59 w 107"/>
                  <a:gd name="T5" fmla="*/ 22 h 56"/>
                  <a:gd name="T6" fmla="*/ 54 w 107"/>
                  <a:gd name="T7" fmla="*/ 18 h 56"/>
                  <a:gd name="T8" fmla="*/ 44 w 107"/>
                  <a:gd name="T9" fmla="*/ 13 h 56"/>
                  <a:gd name="T10" fmla="*/ 37 w 107"/>
                  <a:gd name="T11" fmla="*/ 9 h 56"/>
                  <a:gd name="T12" fmla="*/ 30 w 107"/>
                  <a:gd name="T13" fmla="*/ 11 h 56"/>
                  <a:gd name="T14" fmla="*/ 20 w 107"/>
                  <a:gd name="T15" fmla="*/ 8 h 56"/>
                  <a:gd name="T16" fmla="*/ 15 w 107"/>
                  <a:gd name="T17" fmla="*/ 6 h 56"/>
                  <a:gd name="T18" fmla="*/ 9 w 107"/>
                  <a:gd name="T19" fmla="*/ 1 h 56"/>
                  <a:gd name="T20" fmla="*/ 6 w 107"/>
                  <a:gd name="T21" fmla="*/ 1 h 56"/>
                  <a:gd name="T22" fmla="*/ 3 w 107"/>
                  <a:gd name="T23" fmla="*/ 3 h 56"/>
                  <a:gd name="T24" fmla="*/ 0 w 107"/>
                  <a:gd name="T25" fmla="*/ 5 h 56"/>
                  <a:gd name="T26" fmla="*/ 1 w 107"/>
                  <a:gd name="T27" fmla="*/ 8 h 56"/>
                  <a:gd name="T28" fmla="*/ 6 w 107"/>
                  <a:gd name="T29" fmla="*/ 9 h 56"/>
                  <a:gd name="T30" fmla="*/ 8 w 107"/>
                  <a:gd name="T31" fmla="*/ 14 h 56"/>
                  <a:gd name="T32" fmla="*/ 3 w 107"/>
                  <a:gd name="T33" fmla="*/ 19 h 56"/>
                  <a:gd name="T34" fmla="*/ 5 w 107"/>
                  <a:gd name="T35" fmla="*/ 20 h 56"/>
                  <a:gd name="T36" fmla="*/ 8 w 107"/>
                  <a:gd name="T37" fmla="*/ 18 h 56"/>
                  <a:gd name="T38" fmla="*/ 8 w 107"/>
                  <a:gd name="T39" fmla="*/ 20 h 56"/>
                  <a:gd name="T40" fmla="*/ 12 w 107"/>
                  <a:gd name="T41" fmla="*/ 17 h 56"/>
                  <a:gd name="T42" fmla="*/ 11 w 107"/>
                  <a:gd name="T43" fmla="*/ 22 h 56"/>
                  <a:gd name="T44" fmla="*/ 11 w 107"/>
                  <a:gd name="T45" fmla="*/ 25 h 56"/>
                  <a:gd name="T46" fmla="*/ 13 w 107"/>
                  <a:gd name="T47" fmla="*/ 23 h 56"/>
                  <a:gd name="T48" fmla="*/ 14 w 107"/>
                  <a:gd name="T49" fmla="*/ 25 h 56"/>
                  <a:gd name="T50" fmla="*/ 17 w 107"/>
                  <a:gd name="T51" fmla="*/ 22 h 56"/>
                  <a:gd name="T52" fmla="*/ 21 w 107"/>
                  <a:gd name="T53" fmla="*/ 18 h 56"/>
                  <a:gd name="T54" fmla="*/ 20 w 107"/>
                  <a:gd name="T55" fmla="*/ 23 h 56"/>
                  <a:gd name="T56" fmla="*/ 24 w 107"/>
                  <a:gd name="T57" fmla="*/ 26 h 56"/>
                  <a:gd name="T58" fmla="*/ 26 w 107"/>
                  <a:gd name="T59" fmla="*/ 27 h 56"/>
                  <a:gd name="T60" fmla="*/ 28 w 107"/>
                  <a:gd name="T61" fmla="*/ 27 h 56"/>
                  <a:gd name="T62" fmla="*/ 33 w 107"/>
                  <a:gd name="T63" fmla="*/ 29 h 56"/>
                  <a:gd name="T64" fmla="*/ 35 w 107"/>
                  <a:gd name="T65" fmla="*/ 30 h 56"/>
                  <a:gd name="T66" fmla="*/ 36 w 107"/>
                  <a:gd name="T67" fmla="*/ 30 h 56"/>
                  <a:gd name="T68" fmla="*/ 38 w 107"/>
                  <a:gd name="T69" fmla="*/ 28 h 56"/>
                  <a:gd name="T70" fmla="*/ 39 w 107"/>
                  <a:gd name="T71" fmla="*/ 31 h 56"/>
                  <a:gd name="T72" fmla="*/ 41 w 107"/>
                  <a:gd name="T73" fmla="*/ 30 h 56"/>
                  <a:gd name="T74" fmla="*/ 44 w 107"/>
                  <a:gd name="T75" fmla="*/ 33 h 56"/>
                  <a:gd name="T76" fmla="*/ 48 w 107"/>
                  <a:gd name="T77" fmla="*/ 34 h 56"/>
                  <a:gd name="T78" fmla="*/ 50 w 107"/>
                  <a:gd name="T79" fmla="*/ 37 h 56"/>
                  <a:gd name="T80" fmla="*/ 52 w 107"/>
                  <a:gd name="T81" fmla="*/ 36 h 56"/>
                  <a:gd name="T82" fmla="*/ 52 w 107"/>
                  <a:gd name="T83" fmla="*/ 37 h 56"/>
                  <a:gd name="T84" fmla="*/ 55 w 107"/>
                  <a:gd name="T85" fmla="*/ 37 h 56"/>
                  <a:gd name="T86" fmla="*/ 58 w 107"/>
                  <a:gd name="T87" fmla="*/ 38 h 56"/>
                  <a:gd name="T88" fmla="*/ 61 w 107"/>
                  <a:gd name="T89" fmla="*/ 38 h 56"/>
                  <a:gd name="T90" fmla="*/ 67 w 107"/>
                  <a:gd name="T91" fmla="*/ 33 h 56"/>
                  <a:gd name="T92" fmla="*/ 67 w 107"/>
                  <a:gd name="T93" fmla="*/ 38 h 56"/>
                  <a:gd name="T94" fmla="*/ 71 w 107"/>
                  <a:gd name="T95" fmla="*/ 39 h 56"/>
                  <a:gd name="T96" fmla="*/ 73 w 107"/>
                  <a:gd name="T97" fmla="*/ 40 h 56"/>
                  <a:gd name="T98" fmla="*/ 79 w 107"/>
                  <a:gd name="T99" fmla="*/ 44 h 56"/>
                  <a:gd name="T100" fmla="*/ 81 w 107"/>
                  <a:gd name="T101" fmla="*/ 46 h 56"/>
                  <a:gd name="T102" fmla="*/ 90 w 107"/>
                  <a:gd name="T103" fmla="*/ 46 h 56"/>
                  <a:gd name="T104" fmla="*/ 93 w 107"/>
                  <a:gd name="T105" fmla="*/ 4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7" h="56">
                    <a:moveTo>
                      <a:pt x="102" y="41"/>
                    </a:moveTo>
                    <a:cubicBezTo>
                      <a:pt x="101" y="41"/>
                      <a:pt x="100" y="41"/>
                      <a:pt x="100" y="40"/>
                    </a:cubicBezTo>
                    <a:cubicBezTo>
                      <a:pt x="96" y="38"/>
                      <a:pt x="96" y="32"/>
                      <a:pt x="92" y="32"/>
                    </a:cubicBezTo>
                    <a:cubicBezTo>
                      <a:pt x="91" y="33"/>
                      <a:pt x="91" y="34"/>
                      <a:pt x="90" y="34"/>
                    </a:cubicBezTo>
                    <a:cubicBezTo>
                      <a:pt x="91" y="33"/>
                      <a:pt x="91" y="33"/>
                      <a:pt x="91" y="33"/>
                    </a:cubicBezTo>
                    <a:cubicBezTo>
                      <a:pt x="90" y="34"/>
                      <a:pt x="90" y="34"/>
                      <a:pt x="90" y="34"/>
                    </a:cubicBezTo>
                    <a:cubicBezTo>
                      <a:pt x="89" y="34"/>
                      <a:pt x="90" y="33"/>
                      <a:pt x="91" y="33"/>
                    </a:cubicBezTo>
                    <a:cubicBezTo>
                      <a:pt x="89" y="32"/>
                      <a:pt x="88" y="32"/>
                      <a:pt x="87" y="31"/>
                    </a:cubicBezTo>
                    <a:cubicBezTo>
                      <a:pt x="86" y="32"/>
                      <a:pt x="86" y="30"/>
                      <a:pt x="85" y="32"/>
                    </a:cubicBezTo>
                    <a:cubicBezTo>
                      <a:pt x="86" y="31"/>
                      <a:pt x="86" y="31"/>
                      <a:pt x="86" y="31"/>
                    </a:cubicBezTo>
                    <a:cubicBezTo>
                      <a:pt x="84" y="32"/>
                      <a:pt x="84" y="32"/>
                      <a:pt x="85" y="29"/>
                    </a:cubicBezTo>
                    <a:cubicBezTo>
                      <a:pt x="82" y="25"/>
                      <a:pt x="78" y="26"/>
                      <a:pt x="75" y="23"/>
                    </a:cubicBezTo>
                    <a:cubicBezTo>
                      <a:pt x="72" y="22"/>
                      <a:pt x="68" y="22"/>
                      <a:pt x="64" y="21"/>
                    </a:cubicBezTo>
                    <a:cubicBezTo>
                      <a:pt x="62" y="24"/>
                      <a:pt x="62" y="23"/>
                      <a:pt x="60" y="25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60" y="25"/>
                      <a:pt x="60" y="24"/>
                      <a:pt x="60" y="22"/>
                    </a:cubicBezTo>
                    <a:cubicBezTo>
                      <a:pt x="60" y="23"/>
                      <a:pt x="60" y="22"/>
                      <a:pt x="59" y="24"/>
                    </a:cubicBezTo>
                    <a:cubicBezTo>
                      <a:pt x="58" y="26"/>
                      <a:pt x="60" y="21"/>
                      <a:pt x="59" y="22"/>
                    </a:cubicBezTo>
                    <a:cubicBezTo>
                      <a:pt x="60" y="21"/>
                      <a:pt x="59" y="23"/>
                      <a:pt x="59" y="22"/>
                    </a:cubicBezTo>
                    <a:cubicBezTo>
                      <a:pt x="57" y="24"/>
                      <a:pt x="60" y="22"/>
                      <a:pt x="59" y="19"/>
                    </a:cubicBezTo>
                    <a:cubicBezTo>
                      <a:pt x="57" y="19"/>
                      <a:pt x="55" y="20"/>
                      <a:pt x="54" y="19"/>
                    </a:cubicBezTo>
                    <a:cubicBezTo>
                      <a:pt x="54" y="19"/>
                      <a:pt x="54" y="20"/>
                      <a:pt x="54" y="20"/>
                    </a:cubicBezTo>
                    <a:cubicBezTo>
                      <a:pt x="55" y="17"/>
                      <a:pt x="53" y="21"/>
                      <a:pt x="53" y="19"/>
                    </a:cubicBezTo>
                    <a:cubicBezTo>
                      <a:pt x="53" y="19"/>
                      <a:pt x="53" y="19"/>
                      <a:pt x="54" y="18"/>
                    </a:cubicBezTo>
                    <a:cubicBezTo>
                      <a:pt x="54" y="17"/>
                      <a:pt x="52" y="18"/>
                      <a:pt x="52" y="17"/>
                    </a:cubicBezTo>
                    <a:cubicBezTo>
                      <a:pt x="51" y="18"/>
                      <a:pt x="52" y="15"/>
                      <a:pt x="51" y="16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49" y="18"/>
                      <a:pt x="50" y="13"/>
                      <a:pt x="49" y="15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7" y="14"/>
                      <a:pt x="46" y="12"/>
                      <a:pt x="44" y="13"/>
                    </a:cubicBezTo>
                    <a:cubicBezTo>
                      <a:pt x="43" y="13"/>
                      <a:pt x="43" y="10"/>
                      <a:pt x="41" y="11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1" y="11"/>
                      <a:pt x="41" y="11"/>
                    </a:cubicBezTo>
                    <a:cubicBezTo>
                      <a:pt x="40" y="12"/>
                      <a:pt x="40" y="10"/>
                      <a:pt x="39" y="10"/>
                    </a:cubicBezTo>
                    <a:cubicBezTo>
                      <a:pt x="39" y="10"/>
                      <a:pt x="39" y="10"/>
                      <a:pt x="39" y="11"/>
                    </a:cubicBezTo>
                    <a:cubicBezTo>
                      <a:pt x="39" y="9"/>
                      <a:pt x="37" y="11"/>
                      <a:pt x="37" y="9"/>
                    </a:cubicBezTo>
                    <a:cubicBezTo>
                      <a:pt x="35" y="12"/>
                      <a:pt x="35" y="11"/>
                      <a:pt x="35" y="11"/>
                    </a:cubicBezTo>
                    <a:cubicBezTo>
                      <a:pt x="35" y="11"/>
                      <a:pt x="35" y="10"/>
                      <a:pt x="35" y="10"/>
                    </a:cubicBezTo>
                    <a:cubicBezTo>
                      <a:pt x="35" y="10"/>
                      <a:pt x="34" y="10"/>
                      <a:pt x="34" y="9"/>
                    </a:cubicBezTo>
                    <a:cubicBezTo>
                      <a:pt x="34" y="9"/>
                      <a:pt x="33" y="11"/>
                      <a:pt x="33" y="10"/>
                    </a:cubicBezTo>
                    <a:cubicBezTo>
                      <a:pt x="34" y="8"/>
                      <a:pt x="32" y="10"/>
                      <a:pt x="32" y="9"/>
                    </a:cubicBezTo>
                    <a:cubicBezTo>
                      <a:pt x="31" y="10"/>
                      <a:pt x="30" y="12"/>
                      <a:pt x="30" y="11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0" y="9"/>
                      <a:pt x="30" y="6"/>
                      <a:pt x="27" y="8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6" y="8"/>
                      <a:pt x="25" y="5"/>
                      <a:pt x="23" y="7"/>
                    </a:cubicBezTo>
                    <a:cubicBezTo>
                      <a:pt x="23" y="6"/>
                      <a:pt x="23" y="6"/>
                      <a:pt x="22" y="5"/>
                    </a:cubicBezTo>
                    <a:cubicBezTo>
                      <a:pt x="21" y="7"/>
                      <a:pt x="21" y="6"/>
                      <a:pt x="20" y="8"/>
                    </a:cubicBezTo>
                    <a:cubicBezTo>
                      <a:pt x="19" y="8"/>
                      <a:pt x="20" y="7"/>
                      <a:pt x="20" y="6"/>
                    </a:cubicBezTo>
                    <a:cubicBezTo>
                      <a:pt x="20" y="6"/>
                      <a:pt x="21" y="3"/>
                      <a:pt x="19" y="5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18" y="5"/>
                      <a:pt x="17" y="6"/>
                      <a:pt x="17" y="5"/>
                    </a:cubicBezTo>
                    <a:cubicBezTo>
                      <a:pt x="16" y="6"/>
                      <a:pt x="16" y="6"/>
                      <a:pt x="15" y="7"/>
                    </a:cubicBezTo>
                    <a:cubicBezTo>
                      <a:pt x="15" y="7"/>
                      <a:pt x="16" y="5"/>
                      <a:pt x="15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4"/>
                      <a:pt x="14" y="4"/>
                      <a:pt x="13" y="4"/>
                    </a:cubicBezTo>
                    <a:cubicBezTo>
                      <a:pt x="14" y="2"/>
                      <a:pt x="11" y="4"/>
                      <a:pt x="12" y="2"/>
                    </a:cubicBezTo>
                    <a:cubicBezTo>
                      <a:pt x="11" y="3"/>
                      <a:pt x="11" y="1"/>
                      <a:pt x="9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2"/>
                      <a:pt x="9" y="2"/>
                      <a:pt x="9" y="1"/>
                    </a:cubicBezTo>
                    <a:cubicBezTo>
                      <a:pt x="8" y="0"/>
                      <a:pt x="7" y="2"/>
                      <a:pt x="7" y="3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5" y="4"/>
                      <a:pt x="4" y="5"/>
                    </a:cubicBezTo>
                    <a:cubicBezTo>
                      <a:pt x="5" y="4"/>
                      <a:pt x="4" y="5"/>
                      <a:pt x="4" y="4"/>
                    </a:cubicBezTo>
                    <a:cubicBezTo>
                      <a:pt x="5" y="3"/>
                      <a:pt x="6" y="2"/>
                      <a:pt x="7" y="1"/>
                    </a:cubicBezTo>
                    <a:cubicBezTo>
                      <a:pt x="7" y="0"/>
                      <a:pt x="5" y="3"/>
                      <a:pt x="6" y="1"/>
                    </a:cubicBezTo>
                    <a:cubicBezTo>
                      <a:pt x="6" y="0"/>
                      <a:pt x="5" y="0"/>
                      <a:pt x="4" y="2"/>
                    </a:cubicBezTo>
                    <a:cubicBezTo>
                      <a:pt x="5" y="1"/>
                      <a:pt x="5" y="1"/>
                      <a:pt x="5" y="0"/>
                    </a:cubicBezTo>
                    <a:cubicBezTo>
                      <a:pt x="5" y="0"/>
                      <a:pt x="5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2"/>
                      <a:pt x="3" y="2"/>
                      <a:pt x="2" y="4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2" y="4"/>
                      <a:pt x="1" y="5"/>
                      <a:pt x="2" y="3"/>
                    </a:cubicBezTo>
                    <a:cubicBezTo>
                      <a:pt x="2" y="2"/>
                      <a:pt x="3" y="2"/>
                      <a:pt x="4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1" y="3"/>
                      <a:pt x="0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0" y="6"/>
                      <a:pt x="2" y="6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4" y="3"/>
                      <a:pt x="3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3" y="6"/>
                      <a:pt x="3" y="6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3" y="5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9"/>
                      <a:pt x="3" y="6"/>
                      <a:pt x="4" y="6"/>
                    </a:cubicBezTo>
                    <a:cubicBezTo>
                      <a:pt x="4" y="7"/>
                      <a:pt x="2" y="9"/>
                      <a:pt x="2" y="10"/>
                    </a:cubicBezTo>
                    <a:cubicBezTo>
                      <a:pt x="2" y="10"/>
                      <a:pt x="4" y="9"/>
                      <a:pt x="3" y="11"/>
                    </a:cubicBezTo>
                    <a:cubicBezTo>
                      <a:pt x="4" y="10"/>
                      <a:pt x="5" y="10"/>
                      <a:pt x="6" y="9"/>
                    </a:cubicBezTo>
                    <a:cubicBezTo>
                      <a:pt x="6" y="9"/>
                      <a:pt x="4" y="11"/>
                      <a:pt x="5" y="11"/>
                    </a:cubicBezTo>
                    <a:cubicBezTo>
                      <a:pt x="5" y="11"/>
                      <a:pt x="4" y="12"/>
                      <a:pt x="4" y="13"/>
                    </a:cubicBezTo>
                    <a:cubicBezTo>
                      <a:pt x="5" y="12"/>
                      <a:pt x="4" y="13"/>
                      <a:pt x="5" y="11"/>
                    </a:cubicBezTo>
                    <a:cubicBezTo>
                      <a:pt x="6" y="12"/>
                      <a:pt x="6" y="13"/>
                      <a:pt x="7" y="12"/>
                    </a:cubicBezTo>
                    <a:cubicBezTo>
                      <a:pt x="7" y="12"/>
                      <a:pt x="6" y="14"/>
                      <a:pt x="5" y="15"/>
                    </a:cubicBezTo>
                    <a:cubicBezTo>
                      <a:pt x="6" y="13"/>
                      <a:pt x="7" y="13"/>
                      <a:pt x="8" y="14"/>
                    </a:cubicBezTo>
                    <a:cubicBezTo>
                      <a:pt x="9" y="12"/>
                      <a:pt x="8" y="12"/>
                      <a:pt x="9" y="11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9" y="11"/>
                      <a:pt x="8" y="14"/>
                      <a:pt x="8" y="14"/>
                    </a:cubicBezTo>
                    <a:cubicBezTo>
                      <a:pt x="6" y="16"/>
                      <a:pt x="8" y="13"/>
                      <a:pt x="6" y="16"/>
                    </a:cubicBezTo>
                    <a:cubicBezTo>
                      <a:pt x="5" y="18"/>
                      <a:pt x="4" y="17"/>
                      <a:pt x="5" y="16"/>
                    </a:cubicBezTo>
                    <a:cubicBezTo>
                      <a:pt x="3" y="18"/>
                      <a:pt x="5" y="17"/>
                      <a:pt x="3" y="19"/>
                    </a:cubicBezTo>
                    <a:cubicBezTo>
                      <a:pt x="4" y="19"/>
                      <a:pt x="5" y="18"/>
                      <a:pt x="5" y="18"/>
                    </a:cubicBezTo>
                    <a:cubicBezTo>
                      <a:pt x="6" y="17"/>
                      <a:pt x="6" y="16"/>
                      <a:pt x="7" y="16"/>
                    </a:cubicBezTo>
                    <a:cubicBezTo>
                      <a:pt x="8" y="14"/>
                      <a:pt x="6" y="17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9"/>
                      <a:pt x="7" y="18"/>
                      <a:pt x="7" y="18"/>
                    </a:cubicBezTo>
                    <a:cubicBezTo>
                      <a:pt x="5" y="21"/>
                      <a:pt x="6" y="18"/>
                      <a:pt x="5" y="20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6" y="19"/>
                      <a:pt x="6" y="20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0"/>
                      <a:pt x="7" y="18"/>
                      <a:pt x="7" y="18"/>
                    </a:cubicBezTo>
                    <a:cubicBezTo>
                      <a:pt x="9" y="16"/>
                      <a:pt x="7" y="18"/>
                      <a:pt x="8" y="18"/>
                    </a:cubicBezTo>
                    <a:cubicBezTo>
                      <a:pt x="9" y="16"/>
                      <a:pt x="8" y="18"/>
                      <a:pt x="9" y="16"/>
                    </a:cubicBezTo>
                    <a:cubicBezTo>
                      <a:pt x="9" y="15"/>
                      <a:pt x="10" y="15"/>
                      <a:pt x="10" y="15"/>
                    </a:cubicBezTo>
                    <a:cubicBezTo>
                      <a:pt x="10" y="15"/>
                      <a:pt x="9" y="17"/>
                      <a:pt x="9" y="18"/>
                    </a:cubicBezTo>
                    <a:cubicBezTo>
                      <a:pt x="9" y="18"/>
                      <a:pt x="8" y="18"/>
                      <a:pt x="9" y="17"/>
                    </a:cubicBezTo>
                    <a:cubicBezTo>
                      <a:pt x="7" y="19"/>
                      <a:pt x="7" y="21"/>
                      <a:pt x="6" y="21"/>
                    </a:cubicBezTo>
                    <a:cubicBezTo>
                      <a:pt x="6" y="23"/>
                      <a:pt x="7" y="20"/>
                      <a:pt x="8" y="20"/>
                    </a:cubicBezTo>
                    <a:cubicBezTo>
                      <a:pt x="7" y="21"/>
                      <a:pt x="8" y="19"/>
                      <a:pt x="9" y="18"/>
                    </a:cubicBezTo>
                    <a:cubicBezTo>
                      <a:pt x="12" y="14"/>
                      <a:pt x="7" y="21"/>
                      <a:pt x="8" y="21"/>
                    </a:cubicBezTo>
                    <a:cubicBezTo>
                      <a:pt x="10" y="18"/>
                      <a:pt x="11" y="18"/>
                      <a:pt x="12" y="15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2" y="16"/>
                      <a:pt x="13" y="16"/>
                      <a:pt x="11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21"/>
                      <a:pt x="9" y="22"/>
                      <a:pt x="9" y="23"/>
                    </a:cubicBezTo>
                    <a:cubicBezTo>
                      <a:pt x="10" y="22"/>
                      <a:pt x="10" y="21"/>
                      <a:pt x="10" y="21"/>
                    </a:cubicBezTo>
                    <a:cubicBezTo>
                      <a:pt x="10" y="22"/>
                      <a:pt x="9" y="23"/>
                      <a:pt x="10" y="23"/>
                    </a:cubicBezTo>
                    <a:cubicBezTo>
                      <a:pt x="10" y="22"/>
                      <a:pt x="11" y="20"/>
                      <a:pt x="11" y="20"/>
                    </a:cubicBezTo>
                    <a:cubicBezTo>
                      <a:pt x="12" y="20"/>
                      <a:pt x="11" y="22"/>
                      <a:pt x="11" y="22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1" y="23"/>
                      <a:pt x="9" y="24"/>
                      <a:pt x="10" y="24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3" y="20"/>
                      <a:pt x="12" y="21"/>
                      <a:pt x="12" y="21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2" y="22"/>
                      <a:pt x="10" y="25"/>
                      <a:pt x="11" y="25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24"/>
                      <a:pt x="12" y="24"/>
                      <a:pt x="12" y="24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2" y="24"/>
                      <a:pt x="13" y="22"/>
                      <a:pt x="12" y="24"/>
                    </a:cubicBezTo>
                    <a:cubicBezTo>
                      <a:pt x="14" y="22"/>
                      <a:pt x="12" y="24"/>
                      <a:pt x="13" y="23"/>
                    </a:cubicBezTo>
                    <a:cubicBezTo>
                      <a:pt x="13" y="21"/>
                      <a:pt x="14" y="21"/>
                      <a:pt x="14" y="21"/>
                    </a:cubicBezTo>
                    <a:cubicBezTo>
                      <a:pt x="13" y="24"/>
                      <a:pt x="14" y="22"/>
                      <a:pt x="14" y="22"/>
                    </a:cubicBezTo>
                    <a:cubicBezTo>
                      <a:pt x="14" y="23"/>
                      <a:pt x="14" y="23"/>
                      <a:pt x="14" y="24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3" y="25"/>
                      <a:pt x="15" y="22"/>
                      <a:pt x="15" y="23"/>
                    </a:cubicBezTo>
                    <a:cubicBezTo>
                      <a:pt x="14" y="24"/>
                      <a:pt x="14" y="25"/>
                      <a:pt x="14" y="25"/>
                    </a:cubicBezTo>
                    <a:cubicBezTo>
                      <a:pt x="15" y="23"/>
                      <a:pt x="16" y="23"/>
                      <a:pt x="16" y="21"/>
                    </a:cubicBezTo>
                    <a:cubicBezTo>
                      <a:pt x="16" y="22"/>
                      <a:pt x="15" y="24"/>
                      <a:pt x="14" y="26"/>
                    </a:cubicBezTo>
                    <a:cubicBezTo>
                      <a:pt x="15" y="24"/>
                      <a:pt x="14" y="27"/>
                      <a:pt x="15" y="25"/>
                    </a:cubicBezTo>
                    <a:cubicBezTo>
                      <a:pt x="15" y="24"/>
                      <a:pt x="16" y="23"/>
                      <a:pt x="17" y="22"/>
                    </a:cubicBezTo>
                    <a:cubicBezTo>
                      <a:pt x="17" y="23"/>
                      <a:pt x="16" y="23"/>
                      <a:pt x="16" y="24"/>
                    </a:cubicBezTo>
                    <a:cubicBezTo>
                      <a:pt x="16" y="24"/>
                      <a:pt x="17" y="23"/>
                      <a:pt x="17" y="22"/>
                    </a:cubicBezTo>
                    <a:cubicBezTo>
                      <a:pt x="17" y="22"/>
                      <a:pt x="19" y="20"/>
                      <a:pt x="18" y="22"/>
                    </a:cubicBezTo>
                    <a:cubicBezTo>
                      <a:pt x="18" y="23"/>
                      <a:pt x="17" y="22"/>
                      <a:pt x="17" y="23"/>
                    </a:cubicBezTo>
                    <a:cubicBezTo>
                      <a:pt x="17" y="24"/>
                      <a:pt x="19" y="20"/>
                      <a:pt x="20" y="20"/>
                    </a:cubicBezTo>
                    <a:cubicBezTo>
                      <a:pt x="20" y="19"/>
                      <a:pt x="22" y="16"/>
                      <a:pt x="22" y="15"/>
                    </a:cubicBezTo>
                    <a:cubicBezTo>
                      <a:pt x="23" y="16"/>
                      <a:pt x="22" y="16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0" y="21"/>
                      <a:pt x="18" y="22"/>
                      <a:pt x="18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8" y="24"/>
                      <a:pt x="18" y="26"/>
                      <a:pt x="18" y="26"/>
                    </a:cubicBezTo>
                    <a:cubicBezTo>
                      <a:pt x="19" y="24"/>
                      <a:pt x="17" y="26"/>
                      <a:pt x="18" y="25"/>
                    </a:cubicBezTo>
                    <a:cubicBezTo>
                      <a:pt x="19" y="25"/>
                      <a:pt x="20" y="22"/>
                      <a:pt x="20" y="23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27"/>
                      <a:pt x="19" y="24"/>
                      <a:pt x="19" y="25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7"/>
                      <a:pt x="21" y="28"/>
                      <a:pt x="23" y="24"/>
                    </a:cubicBezTo>
                    <a:cubicBezTo>
                      <a:pt x="23" y="26"/>
                      <a:pt x="23" y="26"/>
                      <a:pt x="23" y="27"/>
                    </a:cubicBezTo>
                    <a:cubicBezTo>
                      <a:pt x="23" y="27"/>
                      <a:pt x="24" y="26"/>
                      <a:pt x="24" y="26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23" y="29"/>
                      <a:pt x="24" y="27"/>
                      <a:pt x="25" y="26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4" y="29"/>
                      <a:pt x="25" y="27"/>
                      <a:pt x="26" y="26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6"/>
                      <a:pt x="27" y="26"/>
                      <a:pt x="26" y="28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8"/>
                      <a:pt x="27" y="29"/>
                      <a:pt x="27" y="28"/>
                    </a:cubicBezTo>
                    <a:cubicBezTo>
                      <a:pt x="28" y="28"/>
                      <a:pt x="28" y="27"/>
                      <a:pt x="28" y="26"/>
                    </a:cubicBezTo>
                    <a:cubicBezTo>
                      <a:pt x="29" y="24"/>
                      <a:pt x="28" y="26"/>
                      <a:pt x="29" y="25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7" y="30"/>
                      <a:pt x="29" y="28"/>
                      <a:pt x="30" y="29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0" y="30"/>
                      <a:pt x="32" y="28"/>
                      <a:pt x="32" y="30"/>
                    </a:cubicBezTo>
                    <a:cubicBezTo>
                      <a:pt x="32" y="29"/>
                      <a:pt x="33" y="26"/>
                      <a:pt x="34" y="26"/>
                    </a:cubicBezTo>
                    <a:cubicBezTo>
                      <a:pt x="35" y="25"/>
                      <a:pt x="33" y="29"/>
                      <a:pt x="32" y="30"/>
                    </a:cubicBezTo>
                    <a:cubicBezTo>
                      <a:pt x="33" y="29"/>
                      <a:pt x="33" y="29"/>
                      <a:pt x="33" y="29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4" y="29"/>
                      <a:pt x="34" y="28"/>
                      <a:pt x="34" y="29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4" y="30"/>
                      <a:pt x="34" y="31"/>
                      <a:pt x="34" y="31"/>
                    </a:cubicBezTo>
                    <a:cubicBezTo>
                      <a:pt x="35" y="29"/>
                      <a:pt x="35" y="30"/>
                      <a:pt x="36" y="29"/>
                    </a:cubicBezTo>
                    <a:cubicBezTo>
                      <a:pt x="35" y="30"/>
                      <a:pt x="35" y="30"/>
                      <a:pt x="35" y="30"/>
                    </a:cubicBezTo>
                    <a:cubicBezTo>
                      <a:pt x="36" y="28"/>
                      <a:pt x="36" y="28"/>
                      <a:pt x="36" y="28"/>
                    </a:cubicBezTo>
                    <a:cubicBezTo>
                      <a:pt x="36" y="29"/>
                      <a:pt x="36" y="29"/>
                      <a:pt x="36" y="29"/>
                    </a:cubicBezTo>
                    <a:cubicBezTo>
                      <a:pt x="35" y="31"/>
                      <a:pt x="35" y="31"/>
                      <a:pt x="35" y="31"/>
                    </a:cubicBezTo>
                    <a:cubicBezTo>
                      <a:pt x="35" y="32"/>
                      <a:pt x="36" y="29"/>
                      <a:pt x="36" y="29"/>
                    </a:cubicBezTo>
                    <a:cubicBezTo>
                      <a:pt x="37" y="28"/>
                      <a:pt x="37" y="29"/>
                      <a:pt x="36" y="30"/>
                    </a:cubicBezTo>
                    <a:cubicBezTo>
                      <a:pt x="36" y="30"/>
                      <a:pt x="36" y="29"/>
                      <a:pt x="36" y="30"/>
                    </a:cubicBezTo>
                    <a:cubicBezTo>
                      <a:pt x="35" y="31"/>
                      <a:pt x="36" y="30"/>
                      <a:pt x="36" y="31"/>
                    </a:cubicBezTo>
                    <a:cubicBezTo>
                      <a:pt x="36" y="31"/>
                      <a:pt x="37" y="29"/>
                      <a:pt x="37" y="30"/>
                    </a:cubicBezTo>
                    <a:cubicBezTo>
                      <a:pt x="37" y="30"/>
                      <a:pt x="37" y="30"/>
                      <a:pt x="37" y="31"/>
                    </a:cubicBezTo>
                    <a:cubicBezTo>
                      <a:pt x="37" y="30"/>
                      <a:pt x="37" y="31"/>
                      <a:pt x="38" y="30"/>
                    </a:cubicBezTo>
                    <a:cubicBezTo>
                      <a:pt x="38" y="30"/>
                      <a:pt x="38" y="29"/>
                      <a:pt x="38" y="28"/>
                    </a:cubicBezTo>
                    <a:cubicBezTo>
                      <a:pt x="38" y="28"/>
                      <a:pt x="39" y="28"/>
                      <a:pt x="38" y="28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8" y="28"/>
                      <a:pt x="38" y="29"/>
                      <a:pt x="39" y="28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39" y="29"/>
                      <a:pt x="39" y="29"/>
                      <a:pt x="39" y="29"/>
                    </a:cubicBezTo>
                    <a:cubicBezTo>
                      <a:pt x="39" y="30"/>
                      <a:pt x="38" y="32"/>
                      <a:pt x="38" y="32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39" y="31"/>
                      <a:pt x="39" y="31"/>
                      <a:pt x="39" y="32"/>
                    </a:cubicBezTo>
                    <a:cubicBezTo>
                      <a:pt x="39" y="33"/>
                      <a:pt x="41" y="28"/>
                      <a:pt x="41" y="30"/>
                    </a:cubicBezTo>
                    <a:cubicBezTo>
                      <a:pt x="40" y="31"/>
                      <a:pt x="40" y="32"/>
                      <a:pt x="40" y="32"/>
                    </a:cubicBezTo>
                    <a:cubicBezTo>
                      <a:pt x="40" y="32"/>
                      <a:pt x="41" y="31"/>
                      <a:pt x="41" y="31"/>
                    </a:cubicBezTo>
                    <a:cubicBezTo>
                      <a:pt x="41" y="31"/>
                      <a:pt x="40" y="33"/>
                      <a:pt x="40" y="31"/>
                    </a:cubicBezTo>
                    <a:cubicBezTo>
                      <a:pt x="41" y="30"/>
                      <a:pt x="41" y="31"/>
                      <a:pt x="41" y="30"/>
                    </a:cubicBezTo>
                    <a:cubicBezTo>
                      <a:pt x="40" y="35"/>
                      <a:pt x="42" y="32"/>
                      <a:pt x="42" y="34"/>
                    </a:cubicBezTo>
                    <a:cubicBezTo>
                      <a:pt x="43" y="32"/>
                      <a:pt x="43" y="34"/>
                      <a:pt x="43" y="33"/>
                    </a:cubicBezTo>
                    <a:cubicBezTo>
                      <a:pt x="42" y="35"/>
                      <a:pt x="44" y="33"/>
                      <a:pt x="43" y="34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3"/>
                      <a:pt x="46" y="29"/>
                      <a:pt x="45" y="31"/>
                    </a:cubicBezTo>
                    <a:cubicBezTo>
                      <a:pt x="45" y="32"/>
                      <a:pt x="45" y="33"/>
                      <a:pt x="44" y="33"/>
                    </a:cubicBezTo>
                    <a:cubicBezTo>
                      <a:pt x="44" y="36"/>
                      <a:pt x="46" y="32"/>
                      <a:pt x="45" y="35"/>
                    </a:cubicBezTo>
                    <a:cubicBezTo>
                      <a:pt x="46" y="34"/>
                      <a:pt x="46" y="32"/>
                      <a:pt x="47" y="31"/>
                    </a:cubicBezTo>
                    <a:cubicBezTo>
                      <a:pt x="47" y="33"/>
                      <a:pt x="47" y="34"/>
                      <a:pt x="46" y="34"/>
                    </a:cubicBezTo>
                    <a:cubicBezTo>
                      <a:pt x="47" y="34"/>
                      <a:pt x="47" y="33"/>
                      <a:pt x="47" y="34"/>
                    </a:cubicBezTo>
                    <a:cubicBezTo>
                      <a:pt x="47" y="35"/>
                      <a:pt x="47" y="35"/>
                      <a:pt x="46" y="35"/>
                    </a:cubicBezTo>
                    <a:cubicBezTo>
                      <a:pt x="46" y="36"/>
                      <a:pt x="47" y="35"/>
                      <a:pt x="48" y="34"/>
                    </a:cubicBezTo>
                    <a:cubicBezTo>
                      <a:pt x="47" y="36"/>
                      <a:pt x="48" y="35"/>
                      <a:pt x="48" y="37"/>
                    </a:cubicBezTo>
                    <a:cubicBezTo>
                      <a:pt x="49" y="35"/>
                      <a:pt x="48" y="38"/>
                      <a:pt x="49" y="35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50" y="35"/>
                      <a:pt x="51" y="33"/>
                      <a:pt x="51" y="33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49" y="37"/>
                      <a:pt x="50" y="36"/>
                      <a:pt x="50" y="37"/>
                    </a:cubicBezTo>
                    <a:cubicBezTo>
                      <a:pt x="50" y="35"/>
                      <a:pt x="50" y="37"/>
                      <a:pt x="51" y="36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2" y="35"/>
                      <a:pt x="52" y="34"/>
                      <a:pt x="52" y="34"/>
                    </a:cubicBezTo>
                    <a:cubicBezTo>
                      <a:pt x="52" y="34"/>
                      <a:pt x="51" y="36"/>
                      <a:pt x="51" y="36"/>
                    </a:cubicBezTo>
                    <a:cubicBezTo>
                      <a:pt x="51" y="37"/>
                      <a:pt x="51" y="37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1" y="39"/>
                      <a:pt x="51" y="39"/>
                      <a:pt x="51" y="39"/>
                    </a:cubicBezTo>
                    <a:cubicBezTo>
                      <a:pt x="51" y="39"/>
                      <a:pt x="52" y="37"/>
                      <a:pt x="53" y="37"/>
                    </a:cubicBezTo>
                    <a:cubicBezTo>
                      <a:pt x="53" y="38"/>
                      <a:pt x="54" y="37"/>
                      <a:pt x="55" y="37"/>
                    </a:cubicBezTo>
                    <a:cubicBezTo>
                      <a:pt x="55" y="37"/>
                      <a:pt x="54" y="38"/>
                      <a:pt x="55" y="37"/>
                    </a:cubicBezTo>
                    <a:cubicBezTo>
                      <a:pt x="55" y="37"/>
                      <a:pt x="56" y="36"/>
                      <a:pt x="55" y="37"/>
                    </a:cubicBezTo>
                    <a:cubicBezTo>
                      <a:pt x="56" y="36"/>
                      <a:pt x="55" y="38"/>
                      <a:pt x="55" y="38"/>
                    </a:cubicBezTo>
                    <a:cubicBezTo>
                      <a:pt x="55" y="38"/>
                      <a:pt x="56" y="37"/>
                      <a:pt x="56" y="37"/>
                    </a:cubicBezTo>
                    <a:cubicBezTo>
                      <a:pt x="55" y="39"/>
                      <a:pt x="58" y="36"/>
                      <a:pt x="57" y="38"/>
                    </a:cubicBezTo>
                    <a:cubicBezTo>
                      <a:pt x="58" y="37"/>
                      <a:pt x="57" y="38"/>
                      <a:pt x="57" y="39"/>
                    </a:cubicBezTo>
                    <a:cubicBezTo>
                      <a:pt x="57" y="38"/>
                      <a:pt x="58" y="38"/>
                      <a:pt x="59" y="36"/>
                    </a:cubicBezTo>
                    <a:cubicBezTo>
                      <a:pt x="58" y="38"/>
                      <a:pt x="58" y="38"/>
                      <a:pt x="58" y="38"/>
                    </a:cubicBezTo>
                    <a:cubicBezTo>
                      <a:pt x="59" y="38"/>
                      <a:pt x="59" y="38"/>
                      <a:pt x="60" y="37"/>
                    </a:cubicBezTo>
                    <a:cubicBezTo>
                      <a:pt x="60" y="36"/>
                      <a:pt x="61" y="35"/>
                      <a:pt x="61" y="35"/>
                    </a:cubicBezTo>
                    <a:cubicBezTo>
                      <a:pt x="61" y="35"/>
                      <a:pt x="61" y="35"/>
                      <a:pt x="61" y="35"/>
                    </a:cubicBezTo>
                    <a:cubicBezTo>
                      <a:pt x="61" y="36"/>
                      <a:pt x="62" y="35"/>
                      <a:pt x="62" y="35"/>
                    </a:cubicBezTo>
                    <a:cubicBezTo>
                      <a:pt x="62" y="36"/>
                      <a:pt x="62" y="35"/>
                      <a:pt x="61" y="36"/>
                    </a:cubicBezTo>
                    <a:cubicBezTo>
                      <a:pt x="60" y="39"/>
                      <a:pt x="61" y="38"/>
                      <a:pt x="61" y="38"/>
                    </a:cubicBezTo>
                    <a:cubicBezTo>
                      <a:pt x="62" y="37"/>
                      <a:pt x="62" y="37"/>
                      <a:pt x="62" y="37"/>
                    </a:cubicBezTo>
                    <a:cubicBezTo>
                      <a:pt x="63" y="36"/>
                      <a:pt x="61" y="38"/>
                      <a:pt x="62" y="38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4" y="34"/>
                      <a:pt x="64" y="36"/>
                      <a:pt x="63" y="37"/>
                    </a:cubicBezTo>
                    <a:cubicBezTo>
                      <a:pt x="64" y="37"/>
                      <a:pt x="65" y="34"/>
                      <a:pt x="66" y="33"/>
                    </a:cubicBezTo>
                    <a:cubicBezTo>
                      <a:pt x="66" y="34"/>
                      <a:pt x="67" y="33"/>
                      <a:pt x="67" y="33"/>
                    </a:cubicBezTo>
                    <a:cubicBezTo>
                      <a:pt x="67" y="34"/>
                      <a:pt x="67" y="33"/>
                      <a:pt x="67" y="34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66" y="35"/>
                      <a:pt x="65" y="37"/>
                      <a:pt x="65" y="38"/>
                    </a:cubicBezTo>
                    <a:cubicBezTo>
                      <a:pt x="65" y="37"/>
                      <a:pt x="66" y="39"/>
                      <a:pt x="66" y="39"/>
                    </a:cubicBezTo>
                    <a:cubicBezTo>
                      <a:pt x="67" y="36"/>
                      <a:pt x="67" y="38"/>
                      <a:pt x="68" y="36"/>
                    </a:cubicBezTo>
                    <a:cubicBezTo>
                      <a:pt x="69" y="36"/>
                      <a:pt x="67" y="38"/>
                      <a:pt x="67" y="38"/>
                    </a:cubicBezTo>
                    <a:cubicBezTo>
                      <a:pt x="68" y="38"/>
                      <a:pt x="68" y="39"/>
                      <a:pt x="69" y="39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9" y="38"/>
                      <a:pt x="70" y="39"/>
                      <a:pt x="71" y="38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40"/>
                      <a:pt x="72" y="36"/>
                      <a:pt x="72" y="37"/>
                    </a:cubicBezTo>
                    <a:cubicBezTo>
                      <a:pt x="71" y="39"/>
                      <a:pt x="71" y="39"/>
                      <a:pt x="71" y="39"/>
                    </a:cubicBezTo>
                    <a:cubicBezTo>
                      <a:pt x="72" y="38"/>
                      <a:pt x="71" y="40"/>
                      <a:pt x="72" y="38"/>
                    </a:cubicBezTo>
                    <a:cubicBezTo>
                      <a:pt x="72" y="39"/>
                      <a:pt x="72" y="39"/>
                      <a:pt x="72" y="39"/>
                    </a:cubicBezTo>
                    <a:cubicBezTo>
                      <a:pt x="72" y="39"/>
                      <a:pt x="73" y="39"/>
                      <a:pt x="74" y="38"/>
                    </a:cubicBezTo>
                    <a:cubicBezTo>
                      <a:pt x="73" y="40"/>
                      <a:pt x="73" y="40"/>
                      <a:pt x="73" y="40"/>
                    </a:cubicBezTo>
                    <a:cubicBezTo>
                      <a:pt x="72" y="41"/>
                      <a:pt x="74" y="38"/>
                      <a:pt x="74" y="39"/>
                    </a:cubicBezTo>
                    <a:cubicBezTo>
                      <a:pt x="74" y="39"/>
                      <a:pt x="74" y="40"/>
                      <a:pt x="73" y="40"/>
                    </a:cubicBezTo>
                    <a:cubicBezTo>
                      <a:pt x="74" y="39"/>
                      <a:pt x="75" y="39"/>
                      <a:pt x="75" y="39"/>
                    </a:cubicBezTo>
                    <a:cubicBezTo>
                      <a:pt x="74" y="41"/>
                      <a:pt x="74" y="41"/>
                      <a:pt x="74" y="41"/>
                    </a:cubicBezTo>
                    <a:cubicBezTo>
                      <a:pt x="76" y="42"/>
                      <a:pt x="77" y="43"/>
                      <a:pt x="80" y="42"/>
                    </a:cubicBezTo>
                    <a:cubicBezTo>
                      <a:pt x="79" y="44"/>
                      <a:pt x="79" y="43"/>
                      <a:pt x="78" y="45"/>
                    </a:cubicBezTo>
                    <a:cubicBezTo>
                      <a:pt x="79" y="43"/>
                      <a:pt x="79" y="44"/>
                      <a:pt x="79" y="44"/>
                    </a:cubicBezTo>
                    <a:cubicBezTo>
                      <a:pt x="79" y="44"/>
                      <a:pt x="79" y="44"/>
                      <a:pt x="79" y="44"/>
                    </a:cubicBezTo>
                    <a:cubicBezTo>
                      <a:pt x="80" y="44"/>
                      <a:pt x="79" y="45"/>
                      <a:pt x="80" y="45"/>
                    </a:cubicBezTo>
                    <a:cubicBezTo>
                      <a:pt x="80" y="44"/>
                      <a:pt x="80" y="44"/>
                      <a:pt x="80" y="44"/>
                    </a:cubicBezTo>
                    <a:cubicBezTo>
                      <a:pt x="81" y="43"/>
                      <a:pt x="79" y="47"/>
                      <a:pt x="81" y="45"/>
                    </a:cubicBezTo>
                    <a:cubicBezTo>
                      <a:pt x="80" y="46"/>
                      <a:pt x="80" y="46"/>
                      <a:pt x="80" y="46"/>
                    </a:cubicBezTo>
                    <a:cubicBezTo>
                      <a:pt x="81" y="44"/>
                      <a:pt x="80" y="47"/>
                      <a:pt x="81" y="46"/>
                    </a:cubicBezTo>
                    <a:cubicBezTo>
                      <a:pt x="81" y="46"/>
                      <a:pt x="81" y="46"/>
                      <a:pt x="81" y="46"/>
                    </a:cubicBezTo>
                    <a:cubicBezTo>
                      <a:pt x="81" y="47"/>
                      <a:pt x="83" y="44"/>
                      <a:pt x="82" y="46"/>
                    </a:cubicBezTo>
                    <a:cubicBezTo>
                      <a:pt x="83" y="46"/>
                      <a:pt x="83" y="46"/>
                      <a:pt x="84" y="44"/>
                    </a:cubicBezTo>
                    <a:cubicBezTo>
                      <a:pt x="83" y="46"/>
                      <a:pt x="83" y="46"/>
                      <a:pt x="83" y="46"/>
                    </a:cubicBezTo>
                    <a:cubicBezTo>
                      <a:pt x="85" y="46"/>
                      <a:pt x="86" y="47"/>
                      <a:pt x="88" y="46"/>
                    </a:cubicBezTo>
                    <a:cubicBezTo>
                      <a:pt x="87" y="47"/>
                      <a:pt x="87" y="47"/>
                      <a:pt x="87" y="47"/>
                    </a:cubicBezTo>
                    <a:cubicBezTo>
                      <a:pt x="89" y="45"/>
                      <a:pt x="87" y="49"/>
                      <a:pt x="90" y="46"/>
                    </a:cubicBezTo>
                    <a:cubicBezTo>
                      <a:pt x="92" y="45"/>
                      <a:pt x="92" y="45"/>
                      <a:pt x="92" y="45"/>
                    </a:cubicBezTo>
                    <a:cubicBezTo>
                      <a:pt x="90" y="47"/>
                      <a:pt x="90" y="47"/>
                      <a:pt x="90" y="47"/>
                    </a:cubicBezTo>
                    <a:cubicBezTo>
                      <a:pt x="91" y="46"/>
                      <a:pt x="91" y="47"/>
                      <a:pt x="92" y="46"/>
                    </a:cubicBezTo>
                    <a:cubicBezTo>
                      <a:pt x="91" y="47"/>
                      <a:pt x="91" y="47"/>
                      <a:pt x="91" y="47"/>
                    </a:cubicBezTo>
                    <a:cubicBezTo>
                      <a:pt x="91" y="47"/>
                      <a:pt x="93" y="45"/>
                      <a:pt x="93" y="46"/>
                    </a:cubicBezTo>
                    <a:cubicBezTo>
                      <a:pt x="93" y="47"/>
                      <a:pt x="93" y="47"/>
                      <a:pt x="93" y="47"/>
                    </a:cubicBezTo>
                    <a:cubicBezTo>
                      <a:pt x="92" y="50"/>
                      <a:pt x="93" y="54"/>
                      <a:pt x="96" y="51"/>
                    </a:cubicBezTo>
                    <a:cubicBezTo>
                      <a:pt x="97" y="51"/>
                      <a:pt x="95" y="53"/>
                      <a:pt x="95" y="53"/>
                    </a:cubicBezTo>
                    <a:cubicBezTo>
                      <a:pt x="99" y="51"/>
                      <a:pt x="97" y="56"/>
                      <a:pt x="101" y="53"/>
                    </a:cubicBezTo>
                    <a:cubicBezTo>
                      <a:pt x="103" y="52"/>
                      <a:pt x="107" y="48"/>
                      <a:pt x="107" y="48"/>
                    </a:cubicBezTo>
                    <a:cubicBezTo>
                      <a:pt x="103" y="48"/>
                      <a:pt x="103" y="45"/>
                      <a:pt x="102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26" name="Freeform 96"/>
              <p:cNvSpPr>
                <a:spLocks/>
              </p:cNvSpPr>
              <p:nvPr/>
            </p:nvSpPr>
            <p:spPr bwMode="auto">
              <a:xfrm>
                <a:off x="6768" y="243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27" name="Freeform 97"/>
              <p:cNvSpPr>
                <a:spLocks/>
              </p:cNvSpPr>
              <p:nvPr/>
            </p:nvSpPr>
            <p:spPr bwMode="auto">
              <a:xfrm>
                <a:off x="7180" y="253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28" name="Freeform 98"/>
              <p:cNvSpPr>
                <a:spLocks/>
              </p:cNvSpPr>
              <p:nvPr/>
            </p:nvSpPr>
            <p:spPr bwMode="auto">
              <a:xfrm>
                <a:off x="7069" y="2489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29" name="Freeform 99"/>
              <p:cNvSpPr>
                <a:spLocks/>
              </p:cNvSpPr>
              <p:nvPr/>
            </p:nvSpPr>
            <p:spPr bwMode="auto">
              <a:xfrm>
                <a:off x="7204" y="2096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30" name="Freeform 100"/>
              <p:cNvSpPr>
                <a:spLocks/>
              </p:cNvSpPr>
              <p:nvPr/>
            </p:nvSpPr>
            <p:spPr bwMode="auto">
              <a:xfrm>
                <a:off x="7180" y="2489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31" name="Freeform 101"/>
              <p:cNvSpPr>
                <a:spLocks/>
              </p:cNvSpPr>
              <p:nvPr/>
            </p:nvSpPr>
            <p:spPr bwMode="auto">
              <a:xfrm>
                <a:off x="7211" y="2091"/>
                <a:ext cx="0" cy="5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32" name="Freeform 102"/>
              <p:cNvSpPr>
                <a:spLocks/>
              </p:cNvSpPr>
              <p:nvPr/>
            </p:nvSpPr>
            <p:spPr bwMode="auto">
              <a:xfrm>
                <a:off x="7202" y="2089"/>
                <a:ext cx="0" cy="5"/>
              </a:xfrm>
              <a:custGeom>
                <a:avLst/>
                <a:gdLst>
                  <a:gd name="T0" fmla="*/ 1 h 2"/>
                  <a:gd name="T1" fmla="*/ 0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33" name="Freeform 103"/>
              <p:cNvSpPr>
                <a:spLocks/>
              </p:cNvSpPr>
              <p:nvPr/>
            </p:nvSpPr>
            <p:spPr bwMode="auto">
              <a:xfrm>
                <a:off x="7214" y="2089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34" name="Freeform 104"/>
              <p:cNvSpPr>
                <a:spLocks/>
              </p:cNvSpPr>
              <p:nvPr/>
            </p:nvSpPr>
            <p:spPr bwMode="auto">
              <a:xfrm>
                <a:off x="7190" y="2086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1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35" name="Freeform 105"/>
              <p:cNvSpPr>
                <a:spLocks/>
              </p:cNvSpPr>
              <p:nvPr/>
            </p:nvSpPr>
            <p:spPr bwMode="auto">
              <a:xfrm>
                <a:off x="5743" y="2352"/>
                <a:ext cx="0" cy="5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36" name="Freeform 106"/>
              <p:cNvSpPr>
                <a:spLocks/>
              </p:cNvSpPr>
              <p:nvPr/>
            </p:nvSpPr>
            <p:spPr bwMode="auto">
              <a:xfrm>
                <a:off x="6128" y="166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37" name="Freeform 107"/>
              <p:cNvSpPr>
                <a:spLocks/>
              </p:cNvSpPr>
              <p:nvPr/>
            </p:nvSpPr>
            <p:spPr bwMode="auto">
              <a:xfrm>
                <a:off x="6540" y="1520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38" name="Freeform 108"/>
              <p:cNvSpPr>
                <a:spLocks/>
              </p:cNvSpPr>
              <p:nvPr/>
            </p:nvSpPr>
            <p:spPr bwMode="auto">
              <a:xfrm>
                <a:off x="6543" y="1511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2" y="1"/>
                      <a:pt x="0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39" name="Freeform 109"/>
              <p:cNvSpPr>
                <a:spLocks/>
              </p:cNvSpPr>
              <p:nvPr/>
            </p:nvSpPr>
            <p:spPr bwMode="auto">
              <a:xfrm>
                <a:off x="6516" y="1546"/>
                <a:ext cx="5" cy="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1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40" name="Freeform 110"/>
              <p:cNvSpPr>
                <a:spLocks/>
              </p:cNvSpPr>
              <p:nvPr/>
            </p:nvSpPr>
            <p:spPr bwMode="auto">
              <a:xfrm>
                <a:off x="6516" y="1541"/>
                <a:ext cx="8" cy="7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0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41" name="Freeform 111"/>
              <p:cNvSpPr>
                <a:spLocks/>
              </p:cNvSpPr>
              <p:nvPr/>
            </p:nvSpPr>
            <p:spPr bwMode="auto">
              <a:xfrm>
                <a:off x="6535" y="1520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1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42" name="Freeform 112"/>
              <p:cNvSpPr>
                <a:spLocks/>
              </p:cNvSpPr>
              <p:nvPr/>
            </p:nvSpPr>
            <p:spPr bwMode="auto">
              <a:xfrm>
                <a:off x="6538" y="1518"/>
                <a:ext cx="5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43" name="Freeform 113"/>
              <p:cNvSpPr>
                <a:spLocks/>
              </p:cNvSpPr>
              <p:nvPr/>
            </p:nvSpPr>
            <p:spPr bwMode="auto">
              <a:xfrm>
                <a:off x="7164" y="1951"/>
                <a:ext cx="261" cy="150"/>
              </a:xfrm>
              <a:custGeom>
                <a:avLst/>
                <a:gdLst>
                  <a:gd name="T0" fmla="*/ 86 w 110"/>
                  <a:gd name="T1" fmla="*/ 5 h 63"/>
                  <a:gd name="T2" fmla="*/ 79 w 110"/>
                  <a:gd name="T3" fmla="*/ 7 h 63"/>
                  <a:gd name="T4" fmla="*/ 58 w 110"/>
                  <a:gd name="T5" fmla="*/ 24 h 63"/>
                  <a:gd name="T6" fmla="*/ 50 w 110"/>
                  <a:gd name="T7" fmla="*/ 26 h 63"/>
                  <a:gd name="T8" fmla="*/ 44 w 110"/>
                  <a:gd name="T9" fmla="*/ 26 h 63"/>
                  <a:gd name="T10" fmla="*/ 34 w 110"/>
                  <a:gd name="T11" fmla="*/ 31 h 63"/>
                  <a:gd name="T12" fmla="*/ 28 w 110"/>
                  <a:gd name="T13" fmla="*/ 33 h 63"/>
                  <a:gd name="T14" fmla="*/ 17 w 110"/>
                  <a:gd name="T15" fmla="*/ 38 h 63"/>
                  <a:gd name="T16" fmla="*/ 13 w 110"/>
                  <a:gd name="T17" fmla="*/ 45 h 63"/>
                  <a:gd name="T18" fmla="*/ 5 w 110"/>
                  <a:gd name="T19" fmla="*/ 47 h 63"/>
                  <a:gd name="T20" fmla="*/ 1 w 110"/>
                  <a:gd name="T21" fmla="*/ 50 h 63"/>
                  <a:gd name="T22" fmla="*/ 3 w 110"/>
                  <a:gd name="T23" fmla="*/ 55 h 63"/>
                  <a:gd name="T24" fmla="*/ 3 w 110"/>
                  <a:gd name="T25" fmla="*/ 56 h 63"/>
                  <a:gd name="T26" fmla="*/ 5 w 110"/>
                  <a:gd name="T27" fmla="*/ 55 h 63"/>
                  <a:gd name="T28" fmla="*/ 9 w 110"/>
                  <a:gd name="T29" fmla="*/ 56 h 63"/>
                  <a:gd name="T30" fmla="*/ 12 w 110"/>
                  <a:gd name="T31" fmla="*/ 58 h 63"/>
                  <a:gd name="T32" fmla="*/ 12 w 110"/>
                  <a:gd name="T33" fmla="*/ 51 h 63"/>
                  <a:gd name="T34" fmla="*/ 15 w 110"/>
                  <a:gd name="T35" fmla="*/ 57 h 63"/>
                  <a:gd name="T36" fmla="*/ 18 w 110"/>
                  <a:gd name="T37" fmla="*/ 61 h 63"/>
                  <a:gd name="T38" fmla="*/ 16 w 110"/>
                  <a:gd name="T39" fmla="*/ 54 h 63"/>
                  <a:gd name="T40" fmla="*/ 19 w 110"/>
                  <a:gd name="T41" fmla="*/ 59 h 63"/>
                  <a:gd name="T42" fmla="*/ 21 w 110"/>
                  <a:gd name="T43" fmla="*/ 60 h 63"/>
                  <a:gd name="T44" fmla="*/ 22 w 110"/>
                  <a:gd name="T45" fmla="*/ 60 h 63"/>
                  <a:gd name="T46" fmla="*/ 23 w 110"/>
                  <a:gd name="T47" fmla="*/ 60 h 63"/>
                  <a:gd name="T48" fmla="*/ 23 w 110"/>
                  <a:gd name="T49" fmla="*/ 55 h 63"/>
                  <a:gd name="T50" fmla="*/ 26 w 110"/>
                  <a:gd name="T51" fmla="*/ 58 h 63"/>
                  <a:gd name="T52" fmla="*/ 26 w 110"/>
                  <a:gd name="T53" fmla="*/ 54 h 63"/>
                  <a:gd name="T54" fmla="*/ 27 w 110"/>
                  <a:gd name="T55" fmla="*/ 54 h 63"/>
                  <a:gd name="T56" fmla="*/ 29 w 110"/>
                  <a:gd name="T57" fmla="*/ 54 h 63"/>
                  <a:gd name="T58" fmla="*/ 34 w 110"/>
                  <a:gd name="T59" fmla="*/ 51 h 63"/>
                  <a:gd name="T60" fmla="*/ 36 w 110"/>
                  <a:gd name="T61" fmla="*/ 51 h 63"/>
                  <a:gd name="T62" fmla="*/ 40 w 110"/>
                  <a:gd name="T63" fmla="*/ 49 h 63"/>
                  <a:gd name="T64" fmla="*/ 44 w 110"/>
                  <a:gd name="T65" fmla="*/ 47 h 63"/>
                  <a:gd name="T66" fmla="*/ 45 w 110"/>
                  <a:gd name="T67" fmla="*/ 45 h 63"/>
                  <a:gd name="T68" fmla="*/ 46 w 110"/>
                  <a:gd name="T69" fmla="*/ 45 h 63"/>
                  <a:gd name="T70" fmla="*/ 46 w 110"/>
                  <a:gd name="T71" fmla="*/ 42 h 63"/>
                  <a:gd name="T72" fmla="*/ 49 w 110"/>
                  <a:gd name="T73" fmla="*/ 42 h 63"/>
                  <a:gd name="T74" fmla="*/ 53 w 110"/>
                  <a:gd name="T75" fmla="*/ 42 h 63"/>
                  <a:gd name="T76" fmla="*/ 55 w 110"/>
                  <a:gd name="T77" fmla="*/ 39 h 63"/>
                  <a:gd name="T78" fmla="*/ 60 w 110"/>
                  <a:gd name="T79" fmla="*/ 39 h 63"/>
                  <a:gd name="T80" fmla="*/ 61 w 110"/>
                  <a:gd name="T81" fmla="*/ 38 h 63"/>
                  <a:gd name="T82" fmla="*/ 62 w 110"/>
                  <a:gd name="T83" fmla="*/ 38 h 63"/>
                  <a:gd name="T84" fmla="*/ 64 w 110"/>
                  <a:gd name="T85" fmla="*/ 40 h 63"/>
                  <a:gd name="T86" fmla="*/ 66 w 110"/>
                  <a:gd name="T87" fmla="*/ 35 h 63"/>
                  <a:gd name="T88" fmla="*/ 68 w 110"/>
                  <a:gd name="T89" fmla="*/ 30 h 63"/>
                  <a:gd name="T90" fmla="*/ 71 w 110"/>
                  <a:gd name="T91" fmla="*/ 31 h 63"/>
                  <a:gd name="T92" fmla="*/ 72 w 110"/>
                  <a:gd name="T93" fmla="*/ 26 h 63"/>
                  <a:gd name="T94" fmla="*/ 76 w 110"/>
                  <a:gd name="T95" fmla="*/ 26 h 63"/>
                  <a:gd name="T96" fmla="*/ 79 w 110"/>
                  <a:gd name="T97" fmla="*/ 24 h 63"/>
                  <a:gd name="T98" fmla="*/ 82 w 110"/>
                  <a:gd name="T99" fmla="*/ 23 h 63"/>
                  <a:gd name="T100" fmla="*/ 88 w 110"/>
                  <a:gd name="T101" fmla="*/ 20 h 63"/>
                  <a:gd name="T102" fmla="*/ 91 w 110"/>
                  <a:gd name="T103" fmla="*/ 16 h 63"/>
                  <a:gd name="T104" fmla="*/ 97 w 110"/>
                  <a:gd name="T105" fmla="*/ 13 h 63"/>
                  <a:gd name="T106" fmla="*/ 105 w 110"/>
                  <a:gd name="T107" fmla="*/ 1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0" h="63">
                    <a:moveTo>
                      <a:pt x="108" y="1"/>
                    </a:moveTo>
                    <a:cubicBezTo>
                      <a:pt x="106" y="4"/>
                      <a:pt x="103" y="2"/>
                      <a:pt x="100" y="0"/>
                    </a:cubicBezTo>
                    <a:cubicBezTo>
                      <a:pt x="99" y="1"/>
                      <a:pt x="98" y="2"/>
                      <a:pt x="97" y="1"/>
                    </a:cubicBezTo>
                    <a:cubicBezTo>
                      <a:pt x="94" y="3"/>
                      <a:pt x="88" y="0"/>
                      <a:pt x="85" y="3"/>
                    </a:cubicBezTo>
                    <a:cubicBezTo>
                      <a:pt x="86" y="4"/>
                      <a:pt x="86" y="5"/>
                      <a:pt x="86" y="5"/>
                    </a:cubicBezTo>
                    <a:cubicBezTo>
                      <a:pt x="86" y="5"/>
                      <a:pt x="86" y="5"/>
                      <a:pt x="86" y="5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6" y="7"/>
                      <a:pt x="85" y="5"/>
                      <a:pt x="85" y="5"/>
                    </a:cubicBezTo>
                    <a:cubicBezTo>
                      <a:pt x="84" y="5"/>
                      <a:pt x="83" y="6"/>
                      <a:pt x="82" y="6"/>
                    </a:cubicBezTo>
                    <a:cubicBezTo>
                      <a:pt x="82" y="8"/>
                      <a:pt x="81" y="7"/>
                      <a:pt x="82" y="9"/>
                    </a:cubicBezTo>
                    <a:cubicBezTo>
                      <a:pt x="81" y="8"/>
                      <a:pt x="81" y="8"/>
                      <a:pt x="81" y="8"/>
                    </a:cubicBezTo>
                    <a:cubicBezTo>
                      <a:pt x="81" y="10"/>
                      <a:pt x="81" y="10"/>
                      <a:pt x="79" y="7"/>
                    </a:cubicBezTo>
                    <a:cubicBezTo>
                      <a:pt x="75" y="7"/>
                      <a:pt x="72" y="10"/>
                      <a:pt x="68" y="11"/>
                    </a:cubicBezTo>
                    <a:cubicBezTo>
                      <a:pt x="65" y="13"/>
                      <a:pt x="63" y="16"/>
                      <a:pt x="60" y="19"/>
                    </a:cubicBezTo>
                    <a:cubicBezTo>
                      <a:pt x="60" y="22"/>
                      <a:pt x="59" y="21"/>
                      <a:pt x="60" y="24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59" y="24"/>
                      <a:pt x="59" y="23"/>
                      <a:pt x="57" y="22"/>
                    </a:cubicBezTo>
                    <a:cubicBezTo>
                      <a:pt x="58" y="23"/>
                      <a:pt x="57" y="22"/>
                      <a:pt x="58" y="24"/>
                    </a:cubicBezTo>
                    <a:cubicBezTo>
                      <a:pt x="59" y="26"/>
                      <a:pt x="57" y="22"/>
                      <a:pt x="57" y="23"/>
                    </a:cubicBezTo>
                    <a:cubicBezTo>
                      <a:pt x="56" y="22"/>
                      <a:pt x="57" y="24"/>
                      <a:pt x="57" y="23"/>
                    </a:cubicBezTo>
                    <a:cubicBezTo>
                      <a:pt x="57" y="26"/>
                      <a:pt x="56" y="22"/>
                      <a:pt x="55" y="21"/>
                    </a:cubicBezTo>
                    <a:cubicBezTo>
                      <a:pt x="53" y="22"/>
                      <a:pt x="53" y="25"/>
                      <a:pt x="51" y="25"/>
                    </a:cubicBezTo>
                    <a:cubicBezTo>
                      <a:pt x="51" y="24"/>
                      <a:pt x="51" y="26"/>
                      <a:pt x="51" y="26"/>
                    </a:cubicBezTo>
                    <a:cubicBezTo>
                      <a:pt x="50" y="23"/>
                      <a:pt x="51" y="27"/>
                      <a:pt x="50" y="26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49" y="24"/>
                      <a:pt x="49" y="26"/>
                      <a:pt x="48" y="25"/>
                    </a:cubicBezTo>
                    <a:cubicBezTo>
                      <a:pt x="48" y="26"/>
                      <a:pt x="46" y="24"/>
                      <a:pt x="46" y="26"/>
                    </a:cubicBezTo>
                    <a:cubicBezTo>
                      <a:pt x="46" y="24"/>
                      <a:pt x="46" y="25"/>
                      <a:pt x="45" y="24"/>
                    </a:cubicBezTo>
                    <a:cubicBezTo>
                      <a:pt x="46" y="28"/>
                      <a:pt x="44" y="24"/>
                      <a:pt x="4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2" y="26"/>
                      <a:pt x="40" y="26"/>
                      <a:pt x="39" y="29"/>
                    </a:cubicBezTo>
                    <a:cubicBezTo>
                      <a:pt x="39" y="29"/>
                      <a:pt x="36" y="27"/>
                      <a:pt x="36" y="2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6" y="29"/>
                      <a:pt x="36" y="29"/>
                    </a:cubicBezTo>
                    <a:cubicBezTo>
                      <a:pt x="36" y="30"/>
                      <a:pt x="34" y="29"/>
                      <a:pt x="34" y="29"/>
                    </a:cubicBezTo>
                    <a:cubicBezTo>
                      <a:pt x="34" y="30"/>
                      <a:pt x="34" y="30"/>
                      <a:pt x="34" y="31"/>
                    </a:cubicBezTo>
                    <a:cubicBezTo>
                      <a:pt x="32" y="29"/>
                      <a:pt x="33" y="33"/>
                      <a:pt x="31" y="31"/>
                    </a:cubicBezTo>
                    <a:cubicBezTo>
                      <a:pt x="32" y="34"/>
                      <a:pt x="32" y="33"/>
                      <a:pt x="32" y="34"/>
                    </a:cubicBezTo>
                    <a:cubicBezTo>
                      <a:pt x="32" y="33"/>
                      <a:pt x="31" y="33"/>
                      <a:pt x="31" y="32"/>
                    </a:cubicBezTo>
                    <a:cubicBezTo>
                      <a:pt x="31" y="32"/>
                      <a:pt x="30" y="33"/>
                      <a:pt x="30" y="32"/>
                    </a:cubicBezTo>
                    <a:cubicBezTo>
                      <a:pt x="29" y="32"/>
                      <a:pt x="30" y="34"/>
                      <a:pt x="29" y="34"/>
                    </a:cubicBezTo>
                    <a:cubicBezTo>
                      <a:pt x="28" y="32"/>
                      <a:pt x="28" y="34"/>
                      <a:pt x="28" y="33"/>
                    </a:cubicBezTo>
                    <a:cubicBezTo>
                      <a:pt x="28" y="35"/>
                      <a:pt x="28" y="37"/>
                      <a:pt x="28" y="36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6" y="35"/>
                      <a:pt x="24" y="32"/>
                      <a:pt x="23" y="36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2" y="37"/>
                      <a:pt x="20" y="36"/>
                      <a:pt x="19" y="39"/>
                    </a:cubicBezTo>
                    <a:cubicBezTo>
                      <a:pt x="18" y="38"/>
                      <a:pt x="18" y="38"/>
                      <a:pt x="17" y="38"/>
                    </a:cubicBezTo>
                    <a:cubicBezTo>
                      <a:pt x="17" y="40"/>
                      <a:pt x="17" y="40"/>
                      <a:pt x="17" y="42"/>
                    </a:cubicBezTo>
                    <a:cubicBezTo>
                      <a:pt x="17" y="42"/>
                      <a:pt x="16" y="41"/>
                      <a:pt x="16" y="40"/>
                    </a:cubicBezTo>
                    <a:cubicBezTo>
                      <a:pt x="15" y="40"/>
                      <a:pt x="14" y="38"/>
                      <a:pt x="14" y="41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41"/>
                      <a:pt x="13" y="43"/>
                      <a:pt x="12" y="42"/>
                    </a:cubicBezTo>
                    <a:cubicBezTo>
                      <a:pt x="13" y="43"/>
                      <a:pt x="12" y="44"/>
                      <a:pt x="13" y="45"/>
                    </a:cubicBezTo>
                    <a:cubicBezTo>
                      <a:pt x="13" y="45"/>
                      <a:pt x="12" y="43"/>
                      <a:pt x="12" y="44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0" y="43"/>
                      <a:pt x="9" y="44"/>
                      <a:pt x="8" y="46"/>
                    </a:cubicBezTo>
                    <a:cubicBezTo>
                      <a:pt x="7" y="44"/>
                      <a:pt x="7" y="46"/>
                      <a:pt x="6" y="45"/>
                    </a:cubicBezTo>
                    <a:cubicBezTo>
                      <a:pt x="6" y="47"/>
                      <a:pt x="4" y="46"/>
                      <a:pt x="6" y="48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4" y="47"/>
                      <a:pt x="4" y="48"/>
                      <a:pt x="2" y="48"/>
                    </a:cubicBezTo>
                    <a:cubicBezTo>
                      <a:pt x="2" y="48"/>
                      <a:pt x="3" y="50"/>
                      <a:pt x="3" y="51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2" y="51"/>
                      <a:pt x="4" y="52"/>
                      <a:pt x="5" y="53"/>
                    </a:cubicBezTo>
                    <a:cubicBezTo>
                      <a:pt x="4" y="53"/>
                      <a:pt x="4" y="54"/>
                      <a:pt x="4" y="53"/>
                    </a:cubicBezTo>
                    <a:cubicBezTo>
                      <a:pt x="3" y="52"/>
                      <a:pt x="2" y="51"/>
                      <a:pt x="1" y="50"/>
                    </a:cubicBezTo>
                    <a:cubicBezTo>
                      <a:pt x="0" y="50"/>
                      <a:pt x="2" y="53"/>
                      <a:pt x="1" y="51"/>
                    </a:cubicBezTo>
                    <a:cubicBezTo>
                      <a:pt x="0" y="51"/>
                      <a:pt x="0" y="52"/>
                      <a:pt x="1" y="53"/>
                    </a:cubicBezTo>
                    <a:cubicBezTo>
                      <a:pt x="1" y="53"/>
                      <a:pt x="0" y="53"/>
                      <a:pt x="0" y="52"/>
                    </a:cubicBezTo>
                    <a:cubicBezTo>
                      <a:pt x="0" y="52"/>
                      <a:pt x="0" y="53"/>
                      <a:pt x="0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" y="54"/>
                      <a:pt x="1" y="54"/>
                      <a:pt x="3" y="55"/>
                    </a:cubicBezTo>
                    <a:cubicBezTo>
                      <a:pt x="3" y="55"/>
                      <a:pt x="2" y="55"/>
                      <a:pt x="3" y="55"/>
                    </a:cubicBezTo>
                    <a:cubicBezTo>
                      <a:pt x="4" y="56"/>
                      <a:pt x="4" y="56"/>
                      <a:pt x="3" y="56"/>
                    </a:cubicBezTo>
                    <a:cubicBezTo>
                      <a:pt x="1" y="55"/>
                      <a:pt x="1" y="54"/>
                      <a:pt x="0" y="54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2" y="56"/>
                      <a:pt x="3" y="56"/>
                      <a:pt x="4" y="57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4" y="57"/>
                      <a:pt x="4" y="57"/>
                      <a:pt x="4" y="57"/>
                    </a:cubicBezTo>
                    <a:cubicBezTo>
                      <a:pt x="4" y="56"/>
                      <a:pt x="6" y="57"/>
                      <a:pt x="5" y="56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3" y="53"/>
                      <a:pt x="4" y="54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6" y="56"/>
                      <a:pt x="5" y="55"/>
                      <a:pt x="5" y="55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5" y="55"/>
                      <a:pt x="7" y="56"/>
                      <a:pt x="7" y="55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8" y="56"/>
                      <a:pt x="6" y="55"/>
                      <a:pt x="6" y="54"/>
                    </a:cubicBezTo>
                    <a:cubicBezTo>
                      <a:pt x="6" y="55"/>
                      <a:pt x="8" y="56"/>
                      <a:pt x="9" y="57"/>
                    </a:cubicBezTo>
                    <a:cubicBezTo>
                      <a:pt x="9" y="57"/>
                      <a:pt x="8" y="55"/>
                      <a:pt x="9" y="56"/>
                    </a:cubicBezTo>
                    <a:cubicBezTo>
                      <a:pt x="9" y="56"/>
                      <a:pt x="9" y="55"/>
                      <a:pt x="9" y="53"/>
                    </a:cubicBezTo>
                    <a:cubicBezTo>
                      <a:pt x="9" y="53"/>
                      <a:pt x="10" y="56"/>
                      <a:pt x="10" y="55"/>
                    </a:cubicBezTo>
                    <a:cubicBezTo>
                      <a:pt x="11" y="56"/>
                      <a:pt x="12" y="58"/>
                      <a:pt x="12" y="59"/>
                    </a:cubicBezTo>
                    <a:cubicBezTo>
                      <a:pt x="13" y="59"/>
                      <a:pt x="14" y="60"/>
                      <a:pt x="13" y="60"/>
                    </a:cubicBezTo>
                    <a:cubicBezTo>
                      <a:pt x="13" y="60"/>
                      <a:pt x="14" y="61"/>
                      <a:pt x="14" y="61"/>
                    </a:cubicBezTo>
                    <a:cubicBezTo>
                      <a:pt x="14" y="60"/>
                      <a:pt x="12" y="58"/>
                      <a:pt x="12" y="58"/>
                    </a:cubicBezTo>
                    <a:cubicBezTo>
                      <a:pt x="11" y="56"/>
                      <a:pt x="12" y="57"/>
                      <a:pt x="11" y="55"/>
                    </a:cubicBezTo>
                    <a:cubicBezTo>
                      <a:pt x="11" y="55"/>
                      <a:pt x="12" y="55"/>
                      <a:pt x="12" y="55"/>
                    </a:cubicBezTo>
                    <a:cubicBezTo>
                      <a:pt x="12" y="55"/>
                      <a:pt x="13" y="56"/>
                      <a:pt x="14" y="57"/>
                    </a:cubicBezTo>
                    <a:cubicBezTo>
                      <a:pt x="13" y="56"/>
                      <a:pt x="13" y="55"/>
                      <a:pt x="14" y="55"/>
                    </a:cubicBezTo>
                    <a:cubicBezTo>
                      <a:pt x="13" y="53"/>
                      <a:pt x="13" y="53"/>
                      <a:pt x="12" y="52"/>
                    </a:cubicBezTo>
                    <a:cubicBezTo>
                      <a:pt x="12" y="51"/>
                      <a:pt x="12" y="51"/>
                      <a:pt x="12" y="51"/>
                    </a:cubicBezTo>
                    <a:cubicBezTo>
                      <a:pt x="13" y="52"/>
                      <a:pt x="14" y="55"/>
                      <a:pt x="14" y="55"/>
                    </a:cubicBezTo>
                    <a:cubicBezTo>
                      <a:pt x="15" y="57"/>
                      <a:pt x="14" y="55"/>
                      <a:pt x="15" y="57"/>
                    </a:cubicBezTo>
                    <a:cubicBezTo>
                      <a:pt x="16" y="59"/>
                      <a:pt x="15" y="60"/>
                      <a:pt x="14" y="58"/>
                    </a:cubicBezTo>
                    <a:cubicBezTo>
                      <a:pt x="15" y="61"/>
                      <a:pt x="15" y="59"/>
                      <a:pt x="16" y="61"/>
                    </a:cubicBezTo>
                    <a:cubicBezTo>
                      <a:pt x="16" y="61"/>
                      <a:pt x="15" y="59"/>
                      <a:pt x="16" y="59"/>
                    </a:cubicBezTo>
                    <a:cubicBezTo>
                      <a:pt x="15" y="58"/>
                      <a:pt x="15" y="58"/>
                      <a:pt x="15" y="57"/>
                    </a:cubicBezTo>
                    <a:cubicBezTo>
                      <a:pt x="14" y="54"/>
                      <a:pt x="16" y="58"/>
                      <a:pt x="16" y="58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60"/>
                      <a:pt x="16" y="58"/>
                      <a:pt x="17" y="58"/>
                    </a:cubicBezTo>
                    <a:cubicBezTo>
                      <a:pt x="18" y="61"/>
                      <a:pt x="16" y="58"/>
                      <a:pt x="17" y="60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9" y="63"/>
                      <a:pt x="17" y="60"/>
                      <a:pt x="18" y="61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8" y="61"/>
                      <a:pt x="18" y="61"/>
                      <a:pt x="18" y="61"/>
                    </a:cubicBezTo>
                    <a:cubicBezTo>
                      <a:pt x="18" y="60"/>
                      <a:pt x="17" y="58"/>
                      <a:pt x="17" y="58"/>
                    </a:cubicBezTo>
                    <a:cubicBezTo>
                      <a:pt x="16" y="55"/>
                      <a:pt x="17" y="58"/>
                      <a:pt x="17" y="57"/>
                    </a:cubicBezTo>
                    <a:cubicBezTo>
                      <a:pt x="16" y="55"/>
                      <a:pt x="17" y="57"/>
                      <a:pt x="16" y="56"/>
                    </a:cubicBezTo>
                    <a:cubicBezTo>
                      <a:pt x="16" y="54"/>
                      <a:pt x="16" y="54"/>
                      <a:pt x="16" y="54"/>
                    </a:cubicBezTo>
                    <a:cubicBezTo>
                      <a:pt x="16" y="54"/>
                      <a:pt x="17" y="55"/>
                      <a:pt x="17" y="57"/>
                    </a:cubicBezTo>
                    <a:cubicBezTo>
                      <a:pt x="17" y="57"/>
                      <a:pt x="17" y="57"/>
                      <a:pt x="17" y="56"/>
                    </a:cubicBezTo>
                    <a:cubicBezTo>
                      <a:pt x="17" y="58"/>
                      <a:pt x="18" y="60"/>
                      <a:pt x="19" y="61"/>
                    </a:cubicBezTo>
                    <a:cubicBezTo>
                      <a:pt x="19" y="62"/>
                      <a:pt x="18" y="60"/>
                      <a:pt x="18" y="59"/>
                    </a:cubicBezTo>
                    <a:cubicBezTo>
                      <a:pt x="18" y="59"/>
                      <a:pt x="18" y="57"/>
                      <a:pt x="18" y="57"/>
                    </a:cubicBezTo>
                    <a:cubicBezTo>
                      <a:pt x="16" y="52"/>
                      <a:pt x="19" y="60"/>
                      <a:pt x="19" y="59"/>
                    </a:cubicBezTo>
                    <a:cubicBezTo>
                      <a:pt x="18" y="56"/>
                      <a:pt x="18" y="55"/>
                      <a:pt x="17" y="52"/>
                    </a:cubicBezTo>
                    <a:cubicBezTo>
                      <a:pt x="17" y="51"/>
                      <a:pt x="17" y="50"/>
                      <a:pt x="17" y="51"/>
                    </a:cubicBezTo>
                    <a:cubicBezTo>
                      <a:pt x="18" y="53"/>
                      <a:pt x="18" y="52"/>
                      <a:pt x="18" y="54"/>
                    </a:cubicBezTo>
                    <a:cubicBezTo>
                      <a:pt x="18" y="54"/>
                      <a:pt x="18" y="54"/>
                      <a:pt x="18" y="54"/>
                    </a:cubicBezTo>
                    <a:cubicBezTo>
                      <a:pt x="19" y="56"/>
                      <a:pt x="19" y="56"/>
                      <a:pt x="19" y="56"/>
                    </a:cubicBezTo>
                    <a:cubicBezTo>
                      <a:pt x="21" y="60"/>
                      <a:pt x="21" y="60"/>
                      <a:pt x="21" y="60"/>
                    </a:cubicBezTo>
                    <a:cubicBezTo>
                      <a:pt x="21" y="59"/>
                      <a:pt x="20" y="58"/>
                      <a:pt x="20" y="57"/>
                    </a:cubicBezTo>
                    <a:cubicBezTo>
                      <a:pt x="20" y="58"/>
                      <a:pt x="21" y="59"/>
                      <a:pt x="21" y="59"/>
                    </a:cubicBezTo>
                    <a:cubicBezTo>
                      <a:pt x="20" y="59"/>
                      <a:pt x="20" y="56"/>
                      <a:pt x="20" y="56"/>
                    </a:cubicBezTo>
                    <a:cubicBezTo>
                      <a:pt x="20" y="56"/>
                      <a:pt x="21" y="58"/>
                      <a:pt x="21" y="58"/>
                    </a:cubicBezTo>
                    <a:cubicBezTo>
                      <a:pt x="22" y="60"/>
                      <a:pt x="22" y="60"/>
                      <a:pt x="22" y="60"/>
                    </a:cubicBezTo>
                    <a:cubicBezTo>
                      <a:pt x="21" y="58"/>
                      <a:pt x="22" y="61"/>
                      <a:pt x="22" y="60"/>
                    </a:cubicBezTo>
                    <a:cubicBezTo>
                      <a:pt x="22" y="59"/>
                      <a:pt x="21" y="57"/>
                      <a:pt x="21" y="56"/>
                    </a:cubicBezTo>
                    <a:cubicBezTo>
                      <a:pt x="21" y="55"/>
                      <a:pt x="22" y="56"/>
                      <a:pt x="22" y="56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2" y="57"/>
                      <a:pt x="23" y="61"/>
                      <a:pt x="23" y="60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3" y="58"/>
                      <a:pt x="23" y="59"/>
                      <a:pt x="23" y="60"/>
                    </a:cubicBezTo>
                    <a:cubicBezTo>
                      <a:pt x="23" y="58"/>
                      <a:pt x="23" y="59"/>
                      <a:pt x="23" y="58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3" y="58"/>
                      <a:pt x="23" y="56"/>
                      <a:pt x="24" y="58"/>
                    </a:cubicBezTo>
                    <a:cubicBezTo>
                      <a:pt x="23" y="56"/>
                      <a:pt x="23" y="58"/>
                      <a:pt x="23" y="57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23" y="58"/>
                      <a:pt x="23" y="55"/>
                      <a:pt x="23" y="55"/>
                    </a:cubicBezTo>
                    <a:cubicBezTo>
                      <a:pt x="24" y="56"/>
                      <a:pt x="24" y="56"/>
                      <a:pt x="24" y="57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5" y="59"/>
                      <a:pt x="24" y="54"/>
                      <a:pt x="24" y="55"/>
                    </a:cubicBezTo>
                    <a:cubicBezTo>
                      <a:pt x="25" y="56"/>
                      <a:pt x="25" y="58"/>
                      <a:pt x="25" y="58"/>
                    </a:cubicBezTo>
                    <a:cubicBezTo>
                      <a:pt x="24" y="56"/>
                      <a:pt x="25" y="55"/>
                      <a:pt x="24" y="53"/>
                    </a:cubicBezTo>
                    <a:cubicBezTo>
                      <a:pt x="25" y="54"/>
                      <a:pt x="25" y="56"/>
                      <a:pt x="26" y="58"/>
                    </a:cubicBezTo>
                    <a:cubicBezTo>
                      <a:pt x="25" y="56"/>
                      <a:pt x="26" y="59"/>
                      <a:pt x="26" y="57"/>
                    </a:cubicBezTo>
                    <a:cubicBezTo>
                      <a:pt x="25" y="56"/>
                      <a:pt x="25" y="55"/>
                      <a:pt x="25" y="54"/>
                    </a:cubicBezTo>
                    <a:cubicBezTo>
                      <a:pt x="26" y="54"/>
                      <a:pt x="25" y="55"/>
                      <a:pt x="26" y="56"/>
                    </a:cubicBezTo>
                    <a:cubicBezTo>
                      <a:pt x="26" y="56"/>
                      <a:pt x="26" y="54"/>
                      <a:pt x="25" y="53"/>
                    </a:cubicBezTo>
                    <a:cubicBezTo>
                      <a:pt x="26" y="53"/>
                      <a:pt x="25" y="51"/>
                      <a:pt x="26" y="52"/>
                    </a:cubicBezTo>
                    <a:cubicBezTo>
                      <a:pt x="26" y="54"/>
                      <a:pt x="26" y="53"/>
                      <a:pt x="26" y="54"/>
                    </a:cubicBezTo>
                    <a:cubicBezTo>
                      <a:pt x="27" y="54"/>
                      <a:pt x="25" y="50"/>
                      <a:pt x="26" y="50"/>
                    </a:cubicBezTo>
                    <a:cubicBezTo>
                      <a:pt x="25" y="49"/>
                      <a:pt x="25" y="46"/>
                      <a:pt x="25" y="45"/>
                    </a:cubicBezTo>
                    <a:cubicBezTo>
                      <a:pt x="25" y="45"/>
                      <a:pt x="25" y="46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7" y="50"/>
                      <a:pt x="26" y="52"/>
                      <a:pt x="27" y="55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7" y="55"/>
                      <a:pt x="28" y="56"/>
                      <a:pt x="28" y="55"/>
                    </a:cubicBezTo>
                    <a:cubicBezTo>
                      <a:pt x="28" y="54"/>
                      <a:pt x="28" y="56"/>
                      <a:pt x="28" y="55"/>
                    </a:cubicBezTo>
                    <a:cubicBezTo>
                      <a:pt x="28" y="54"/>
                      <a:pt x="27" y="51"/>
                      <a:pt x="28" y="52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29" y="56"/>
                      <a:pt x="28" y="53"/>
                      <a:pt x="29" y="54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30" y="55"/>
                      <a:pt x="32" y="55"/>
                      <a:pt x="31" y="51"/>
                    </a:cubicBezTo>
                    <a:cubicBezTo>
                      <a:pt x="32" y="52"/>
                      <a:pt x="32" y="52"/>
                      <a:pt x="33" y="53"/>
                    </a:cubicBezTo>
                    <a:cubicBezTo>
                      <a:pt x="33" y="53"/>
                      <a:pt x="33" y="51"/>
                      <a:pt x="33" y="51"/>
                    </a:cubicBezTo>
                    <a:cubicBezTo>
                      <a:pt x="34" y="53"/>
                      <a:pt x="34" y="53"/>
                      <a:pt x="34" y="53"/>
                    </a:cubicBezTo>
                    <a:cubicBezTo>
                      <a:pt x="34" y="54"/>
                      <a:pt x="34" y="52"/>
                      <a:pt x="34" y="51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4"/>
                      <a:pt x="35" y="51"/>
                      <a:pt x="35" y="51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0"/>
                      <a:pt x="35" y="50"/>
                      <a:pt x="36" y="52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7" y="52"/>
                      <a:pt x="37" y="52"/>
                      <a:pt x="38" y="51"/>
                    </a:cubicBezTo>
                    <a:cubicBezTo>
                      <a:pt x="37" y="51"/>
                      <a:pt x="37" y="50"/>
                      <a:pt x="37" y="49"/>
                    </a:cubicBezTo>
                    <a:cubicBezTo>
                      <a:pt x="36" y="46"/>
                      <a:pt x="37" y="49"/>
                      <a:pt x="37" y="47"/>
                    </a:cubicBezTo>
                    <a:cubicBezTo>
                      <a:pt x="37" y="48"/>
                      <a:pt x="38" y="49"/>
                      <a:pt x="38" y="50"/>
                    </a:cubicBezTo>
                    <a:cubicBezTo>
                      <a:pt x="39" y="52"/>
                      <a:pt x="39" y="50"/>
                      <a:pt x="40" y="50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2" y="51"/>
                      <a:pt x="41" y="48"/>
                      <a:pt x="42" y="49"/>
                    </a:cubicBezTo>
                    <a:cubicBezTo>
                      <a:pt x="42" y="48"/>
                      <a:pt x="41" y="45"/>
                      <a:pt x="41" y="45"/>
                    </a:cubicBezTo>
                    <a:cubicBezTo>
                      <a:pt x="41" y="43"/>
                      <a:pt x="42" y="47"/>
                      <a:pt x="43" y="48"/>
                    </a:cubicBezTo>
                    <a:cubicBezTo>
                      <a:pt x="43" y="48"/>
                      <a:pt x="43" y="47"/>
                      <a:pt x="43" y="47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3" y="47"/>
                      <a:pt x="43" y="46"/>
                      <a:pt x="44" y="47"/>
                    </a:cubicBezTo>
                    <a:cubicBezTo>
                      <a:pt x="44" y="47"/>
                      <a:pt x="44" y="47"/>
                      <a:pt x="44" y="47"/>
                    </a:cubicBezTo>
                    <a:cubicBezTo>
                      <a:pt x="44" y="47"/>
                      <a:pt x="45" y="48"/>
                      <a:pt x="45" y="48"/>
                    </a:cubicBezTo>
                    <a:cubicBezTo>
                      <a:pt x="44" y="46"/>
                      <a:pt x="45" y="47"/>
                      <a:pt x="45" y="45"/>
                    </a:cubicBezTo>
                    <a:cubicBezTo>
                      <a:pt x="45" y="46"/>
                      <a:pt x="45" y="46"/>
                      <a:pt x="45" y="46"/>
                    </a:cubicBezTo>
                    <a:cubicBezTo>
                      <a:pt x="45" y="44"/>
                      <a:pt x="45" y="44"/>
                      <a:pt x="45" y="44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6" y="47"/>
                      <a:pt x="46" y="47"/>
                      <a:pt x="46" y="47"/>
                    </a:cubicBezTo>
                    <a:cubicBezTo>
                      <a:pt x="46" y="48"/>
                      <a:pt x="45" y="45"/>
                      <a:pt x="45" y="45"/>
                    </a:cubicBezTo>
                    <a:cubicBezTo>
                      <a:pt x="45" y="43"/>
                      <a:pt x="46" y="45"/>
                      <a:pt x="46" y="45"/>
                    </a:cubicBezTo>
                    <a:cubicBezTo>
                      <a:pt x="46" y="46"/>
                      <a:pt x="46" y="45"/>
                      <a:pt x="46" y="45"/>
                    </a:cubicBezTo>
                    <a:cubicBezTo>
                      <a:pt x="46" y="47"/>
                      <a:pt x="46" y="46"/>
                      <a:pt x="46" y="47"/>
                    </a:cubicBezTo>
                    <a:cubicBezTo>
                      <a:pt x="46" y="47"/>
                      <a:pt x="46" y="45"/>
                      <a:pt x="46" y="45"/>
                    </a:cubicBezTo>
                    <a:cubicBezTo>
                      <a:pt x="46" y="45"/>
                      <a:pt x="47" y="45"/>
                      <a:pt x="47" y="46"/>
                    </a:cubicBezTo>
                    <a:cubicBezTo>
                      <a:pt x="47" y="45"/>
                      <a:pt x="47" y="45"/>
                      <a:pt x="47" y="45"/>
                    </a:cubicBezTo>
                    <a:cubicBezTo>
                      <a:pt x="47" y="44"/>
                      <a:pt x="46" y="44"/>
                      <a:pt x="46" y="43"/>
                    </a:cubicBezTo>
                    <a:cubicBezTo>
                      <a:pt x="46" y="43"/>
                      <a:pt x="46" y="42"/>
                      <a:pt x="46" y="43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3"/>
                      <a:pt x="47" y="43"/>
                      <a:pt x="46" y="42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3"/>
                      <a:pt x="47" y="43"/>
                      <a:pt x="47" y="42"/>
                    </a:cubicBezTo>
                    <a:cubicBezTo>
                      <a:pt x="48" y="44"/>
                      <a:pt x="49" y="46"/>
                      <a:pt x="49" y="46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49" y="44"/>
                      <a:pt x="49" y="44"/>
                      <a:pt x="50" y="45"/>
                    </a:cubicBezTo>
                    <a:cubicBezTo>
                      <a:pt x="51" y="46"/>
                      <a:pt x="48" y="40"/>
                      <a:pt x="49" y="42"/>
                    </a:cubicBezTo>
                    <a:cubicBezTo>
                      <a:pt x="50" y="44"/>
                      <a:pt x="50" y="44"/>
                      <a:pt x="51" y="44"/>
                    </a:cubicBezTo>
                    <a:cubicBezTo>
                      <a:pt x="50" y="43"/>
                      <a:pt x="50" y="43"/>
                      <a:pt x="50" y="43"/>
                    </a:cubicBezTo>
                    <a:cubicBezTo>
                      <a:pt x="50" y="42"/>
                      <a:pt x="51" y="45"/>
                      <a:pt x="50" y="43"/>
                    </a:cubicBezTo>
                    <a:cubicBezTo>
                      <a:pt x="50" y="42"/>
                      <a:pt x="50" y="42"/>
                      <a:pt x="50" y="42"/>
                    </a:cubicBezTo>
                    <a:cubicBezTo>
                      <a:pt x="52" y="46"/>
                      <a:pt x="52" y="42"/>
                      <a:pt x="54" y="44"/>
                    </a:cubicBezTo>
                    <a:cubicBezTo>
                      <a:pt x="52" y="42"/>
                      <a:pt x="54" y="43"/>
                      <a:pt x="53" y="42"/>
                    </a:cubicBezTo>
                    <a:cubicBezTo>
                      <a:pt x="54" y="45"/>
                      <a:pt x="54" y="42"/>
                      <a:pt x="54" y="43"/>
                    </a:cubicBezTo>
                    <a:cubicBezTo>
                      <a:pt x="53" y="41"/>
                      <a:pt x="53" y="41"/>
                      <a:pt x="53" y="41"/>
                    </a:cubicBezTo>
                    <a:cubicBezTo>
                      <a:pt x="54" y="42"/>
                      <a:pt x="53" y="37"/>
                      <a:pt x="54" y="40"/>
                    </a:cubicBezTo>
                    <a:cubicBezTo>
                      <a:pt x="55" y="40"/>
                      <a:pt x="55" y="41"/>
                      <a:pt x="55" y="42"/>
                    </a:cubicBezTo>
                    <a:cubicBezTo>
                      <a:pt x="56" y="44"/>
                      <a:pt x="55" y="39"/>
                      <a:pt x="56" y="42"/>
                    </a:cubicBezTo>
                    <a:cubicBezTo>
                      <a:pt x="56" y="41"/>
                      <a:pt x="55" y="40"/>
                      <a:pt x="55" y="39"/>
                    </a:cubicBezTo>
                    <a:cubicBezTo>
                      <a:pt x="56" y="40"/>
                      <a:pt x="57" y="41"/>
                      <a:pt x="57" y="41"/>
                    </a:cubicBezTo>
                    <a:cubicBezTo>
                      <a:pt x="57" y="41"/>
                      <a:pt x="57" y="40"/>
                      <a:pt x="57" y="40"/>
                    </a:cubicBezTo>
                    <a:cubicBezTo>
                      <a:pt x="57" y="41"/>
                      <a:pt x="57" y="41"/>
                      <a:pt x="57" y="42"/>
                    </a:cubicBezTo>
                    <a:cubicBezTo>
                      <a:pt x="58" y="42"/>
                      <a:pt x="58" y="41"/>
                      <a:pt x="58" y="40"/>
                    </a:cubicBezTo>
                    <a:cubicBezTo>
                      <a:pt x="59" y="41"/>
                      <a:pt x="59" y="40"/>
                      <a:pt x="60" y="41"/>
                    </a:cubicBezTo>
                    <a:cubicBezTo>
                      <a:pt x="59" y="39"/>
                      <a:pt x="61" y="42"/>
                      <a:pt x="60" y="39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60" y="39"/>
                      <a:pt x="59" y="37"/>
                      <a:pt x="59" y="37"/>
                    </a:cubicBezTo>
                    <a:cubicBezTo>
                      <a:pt x="60" y="39"/>
                      <a:pt x="60" y="39"/>
                      <a:pt x="60" y="39"/>
                    </a:cubicBezTo>
                    <a:cubicBezTo>
                      <a:pt x="61" y="41"/>
                      <a:pt x="61" y="39"/>
                      <a:pt x="61" y="40"/>
                    </a:cubicBezTo>
                    <a:cubicBezTo>
                      <a:pt x="60" y="38"/>
                      <a:pt x="62" y="40"/>
                      <a:pt x="61" y="38"/>
                    </a:cubicBezTo>
                    <a:cubicBezTo>
                      <a:pt x="61" y="38"/>
                      <a:pt x="61" y="38"/>
                      <a:pt x="61" y="38"/>
                    </a:cubicBezTo>
                    <a:cubicBezTo>
                      <a:pt x="61" y="37"/>
                      <a:pt x="60" y="37"/>
                      <a:pt x="61" y="36"/>
                    </a:cubicBezTo>
                    <a:cubicBezTo>
                      <a:pt x="61" y="36"/>
                      <a:pt x="62" y="38"/>
                      <a:pt x="62" y="38"/>
                    </a:cubicBezTo>
                    <a:cubicBezTo>
                      <a:pt x="62" y="39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7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3" y="38"/>
                      <a:pt x="63" y="38"/>
                    </a:cubicBezTo>
                    <a:cubicBezTo>
                      <a:pt x="63" y="38"/>
                      <a:pt x="63" y="38"/>
                      <a:pt x="63" y="38"/>
                    </a:cubicBezTo>
                    <a:cubicBezTo>
                      <a:pt x="63" y="38"/>
                      <a:pt x="63" y="38"/>
                      <a:pt x="63" y="38"/>
                    </a:cubicBezTo>
                    <a:cubicBezTo>
                      <a:pt x="64" y="40"/>
                      <a:pt x="64" y="40"/>
                      <a:pt x="64" y="40"/>
                    </a:cubicBezTo>
                    <a:cubicBezTo>
                      <a:pt x="64" y="40"/>
                      <a:pt x="64" y="38"/>
                      <a:pt x="63" y="37"/>
                    </a:cubicBezTo>
                    <a:cubicBezTo>
                      <a:pt x="64" y="38"/>
                      <a:pt x="65" y="36"/>
                      <a:pt x="65" y="36"/>
                    </a:cubicBezTo>
                    <a:cubicBezTo>
                      <a:pt x="65" y="36"/>
                      <a:pt x="65" y="37"/>
                      <a:pt x="65" y="36"/>
                    </a:cubicBezTo>
                    <a:cubicBezTo>
                      <a:pt x="65" y="36"/>
                      <a:pt x="65" y="34"/>
                      <a:pt x="65" y="35"/>
                    </a:cubicBezTo>
                    <a:cubicBezTo>
                      <a:pt x="65" y="35"/>
                      <a:pt x="66" y="36"/>
                      <a:pt x="66" y="36"/>
                    </a:cubicBezTo>
                    <a:cubicBezTo>
                      <a:pt x="66" y="37"/>
                      <a:pt x="66" y="35"/>
                      <a:pt x="66" y="35"/>
                    </a:cubicBezTo>
                    <a:cubicBezTo>
                      <a:pt x="67" y="37"/>
                      <a:pt x="66" y="33"/>
                      <a:pt x="67" y="34"/>
                    </a:cubicBezTo>
                    <a:cubicBezTo>
                      <a:pt x="67" y="34"/>
                      <a:pt x="68" y="35"/>
                      <a:pt x="68" y="36"/>
                    </a:cubicBezTo>
                    <a:cubicBezTo>
                      <a:pt x="68" y="35"/>
                      <a:pt x="68" y="34"/>
                      <a:pt x="68" y="32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69" y="34"/>
                      <a:pt x="69" y="33"/>
                      <a:pt x="69" y="32"/>
                    </a:cubicBezTo>
                    <a:cubicBezTo>
                      <a:pt x="68" y="31"/>
                      <a:pt x="68" y="30"/>
                      <a:pt x="68" y="30"/>
                    </a:cubicBezTo>
                    <a:cubicBezTo>
                      <a:pt x="68" y="30"/>
                      <a:pt x="68" y="30"/>
                      <a:pt x="68" y="30"/>
                    </a:cubicBezTo>
                    <a:cubicBezTo>
                      <a:pt x="68" y="29"/>
                      <a:pt x="68" y="29"/>
                      <a:pt x="68" y="29"/>
                    </a:cubicBezTo>
                    <a:cubicBezTo>
                      <a:pt x="69" y="30"/>
                      <a:pt x="68" y="30"/>
                      <a:pt x="69" y="30"/>
                    </a:cubicBezTo>
                    <a:cubicBezTo>
                      <a:pt x="70" y="33"/>
                      <a:pt x="70" y="31"/>
                      <a:pt x="70" y="32"/>
                    </a:cubicBezTo>
                    <a:cubicBezTo>
                      <a:pt x="70" y="30"/>
                      <a:pt x="70" y="30"/>
                      <a:pt x="70" y="30"/>
                    </a:cubicBezTo>
                    <a:cubicBezTo>
                      <a:pt x="70" y="29"/>
                      <a:pt x="71" y="31"/>
                      <a:pt x="71" y="31"/>
                    </a:cubicBezTo>
                    <a:cubicBezTo>
                      <a:pt x="69" y="26"/>
                      <a:pt x="69" y="26"/>
                      <a:pt x="69" y="26"/>
                    </a:cubicBezTo>
                    <a:cubicBezTo>
                      <a:pt x="69" y="27"/>
                      <a:pt x="71" y="28"/>
                      <a:pt x="71" y="29"/>
                    </a:cubicBezTo>
                    <a:cubicBezTo>
                      <a:pt x="71" y="29"/>
                      <a:pt x="70" y="26"/>
                      <a:pt x="70" y="24"/>
                    </a:cubicBezTo>
                    <a:cubicBezTo>
                      <a:pt x="70" y="25"/>
                      <a:pt x="70" y="24"/>
                      <a:pt x="70" y="23"/>
                    </a:cubicBezTo>
                    <a:cubicBezTo>
                      <a:pt x="71" y="25"/>
                      <a:pt x="70" y="23"/>
                      <a:pt x="71" y="24"/>
                    </a:cubicBezTo>
                    <a:cubicBezTo>
                      <a:pt x="72" y="26"/>
                      <a:pt x="72" y="26"/>
                      <a:pt x="72" y="26"/>
                    </a:cubicBezTo>
                    <a:cubicBezTo>
                      <a:pt x="71" y="26"/>
                      <a:pt x="73" y="28"/>
                      <a:pt x="73" y="29"/>
                    </a:cubicBezTo>
                    <a:cubicBezTo>
                      <a:pt x="73" y="28"/>
                      <a:pt x="74" y="28"/>
                      <a:pt x="75" y="29"/>
                    </a:cubicBezTo>
                    <a:cubicBezTo>
                      <a:pt x="73" y="26"/>
                      <a:pt x="74" y="27"/>
                      <a:pt x="73" y="25"/>
                    </a:cubicBezTo>
                    <a:cubicBezTo>
                      <a:pt x="74" y="24"/>
                      <a:pt x="74" y="27"/>
                      <a:pt x="75" y="27"/>
                    </a:cubicBezTo>
                    <a:cubicBezTo>
                      <a:pt x="75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5"/>
                      <a:pt x="77" y="26"/>
                      <a:pt x="77" y="23"/>
                    </a:cubicBezTo>
                    <a:cubicBezTo>
                      <a:pt x="77" y="25"/>
                      <a:pt x="77" y="25"/>
                      <a:pt x="77" y="25"/>
                    </a:cubicBezTo>
                    <a:cubicBezTo>
                      <a:pt x="78" y="25"/>
                      <a:pt x="76" y="22"/>
                      <a:pt x="77" y="23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3"/>
                      <a:pt x="79" y="25"/>
                      <a:pt x="78" y="23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3"/>
                      <a:pt x="79" y="24"/>
                      <a:pt x="79" y="22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80" y="25"/>
                      <a:pt x="79" y="22"/>
                      <a:pt x="80" y="22"/>
                    </a:cubicBezTo>
                    <a:cubicBezTo>
                      <a:pt x="80" y="22"/>
                      <a:pt x="81" y="23"/>
                      <a:pt x="81" y="23"/>
                    </a:cubicBezTo>
                    <a:cubicBezTo>
                      <a:pt x="80" y="22"/>
                      <a:pt x="81" y="22"/>
                      <a:pt x="81" y="21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4" y="22"/>
                      <a:pt x="86" y="22"/>
                      <a:pt x="86" y="19"/>
                    </a:cubicBezTo>
                    <a:cubicBezTo>
                      <a:pt x="88" y="21"/>
                      <a:pt x="87" y="21"/>
                      <a:pt x="87" y="22"/>
                    </a:cubicBezTo>
                    <a:cubicBezTo>
                      <a:pt x="87" y="20"/>
                      <a:pt x="87" y="22"/>
                      <a:pt x="88" y="21"/>
                    </a:cubicBezTo>
                    <a:cubicBezTo>
                      <a:pt x="88" y="21"/>
                      <a:pt x="88" y="21"/>
                      <a:pt x="88" y="21"/>
                    </a:cubicBezTo>
                    <a:cubicBezTo>
                      <a:pt x="88" y="20"/>
                      <a:pt x="89" y="22"/>
                      <a:pt x="89" y="21"/>
                    </a:cubicBezTo>
                    <a:cubicBezTo>
                      <a:pt x="88" y="20"/>
                      <a:pt x="88" y="20"/>
                      <a:pt x="88" y="20"/>
                    </a:cubicBezTo>
                    <a:cubicBezTo>
                      <a:pt x="88" y="19"/>
                      <a:pt x="90" y="23"/>
                      <a:pt x="89" y="20"/>
                    </a:cubicBezTo>
                    <a:cubicBezTo>
                      <a:pt x="90" y="22"/>
                      <a:pt x="90" y="22"/>
                      <a:pt x="90" y="22"/>
                    </a:cubicBezTo>
                    <a:cubicBezTo>
                      <a:pt x="89" y="19"/>
                      <a:pt x="91" y="22"/>
                      <a:pt x="90" y="20"/>
                    </a:cubicBezTo>
                    <a:cubicBezTo>
                      <a:pt x="90" y="20"/>
                      <a:pt x="90" y="20"/>
                      <a:pt x="90" y="20"/>
                    </a:cubicBezTo>
                    <a:cubicBezTo>
                      <a:pt x="91" y="21"/>
                      <a:pt x="90" y="17"/>
                      <a:pt x="91" y="19"/>
                    </a:cubicBezTo>
                    <a:cubicBezTo>
                      <a:pt x="91" y="19"/>
                      <a:pt x="91" y="18"/>
                      <a:pt x="91" y="16"/>
                    </a:cubicBezTo>
                    <a:cubicBezTo>
                      <a:pt x="92" y="19"/>
                      <a:pt x="92" y="19"/>
                      <a:pt x="92" y="19"/>
                    </a:cubicBezTo>
                    <a:cubicBezTo>
                      <a:pt x="93" y="17"/>
                      <a:pt x="94" y="17"/>
                      <a:pt x="94" y="14"/>
                    </a:cubicBezTo>
                    <a:cubicBezTo>
                      <a:pt x="95" y="15"/>
                      <a:pt x="95" y="15"/>
                      <a:pt x="95" y="15"/>
                    </a:cubicBezTo>
                    <a:cubicBezTo>
                      <a:pt x="95" y="13"/>
                      <a:pt x="97" y="17"/>
                      <a:pt x="96" y="13"/>
                    </a:cubicBezTo>
                    <a:cubicBezTo>
                      <a:pt x="96" y="11"/>
                      <a:pt x="96" y="11"/>
                      <a:pt x="96" y="11"/>
                    </a:cubicBezTo>
                    <a:cubicBezTo>
                      <a:pt x="97" y="13"/>
                      <a:pt x="97" y="13"/>
                      <a:pt x="97" y="13"/>
                    </a:cubicBezTo>
                    <a:cubicBezTo>
                      <a:pt x="97" y="12"/>
                      <a:pt x="98" y="13"/>
                      <a:pt x="97" y="11"/>
                    </a:cubicBezTo>
                    <a:cubicBezTo>
                      <a:pt x="98" y="13"/>
                      <a:pt x="98" y="13"/>
                      <a:pt x="98" y="13"/>
                    </a:cubicBezTo>
                    <a:cubicBezTo>
                      <a:pt x="98" y="13"/>
                      <a:pt x="98" y="10"/>
                      <a:pt x="98" y="11"/>
                    </a:cubicBezTo>
                    <a:cubicBezTo>
                      <a:pt x="98" y="11"/>
                      <a:pt x="98" y="11"/>
                      <a:pt x="98" y="11"/>
                    </a:cubicBezTo>
                    <a:cubicBezTo>
                      <a:pt x="101" y="14"/>
                      <a:pt x="104" y="15"/>
                      <a:pt x="104" y="11"/>
                    </a:cubicBezTo>
                    <a:cubicBezTo>
                      <a:pt x="104" y="10"/>
                      <a:pt x="105" y="13"/>
                      <a:pt x="105" y="13"/>
                    </a:cubicBezTo>
                    <a:cubicBezTo>
                      <a:pt x="106" y="9"/>
                      <a:pt x="109" y="14"/>
                      <a:pt x="109" y="8"/>
                    </a:cubicBezTo>
                    <a:cubicBezTo>
                      <a:pt x="110" y="6"/>
                      <a:pt x="108" y="1"/>
                      <a:pt x="1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44" name="Freeform 114"/>
              <p:cNvSpPr>
                <a:spLocks/>
              </p:cNvSpPr>
              <p:nvPr/>
            </p:nvSpPr>
            <p:spPr bwMode="auto">
              <a:xfrm>
                <a:off x="6521" y="1354"/>
                <a:ext cx="7" cy="2"/>
              </a:xfrm>
              <a:custGeom>
                <a:avLst/>
                <a:gdLst>
                  <a:gd name="T0" fmla="*/ 7 w 7"/>
                  <a:gd name="T1" fmla="*/ 0 h 2"/>
                  <a:gd name="T2" fmla="*/ 7 w 7"/>
                  <a:gd name="T3" fmla="*/ 0 h 2"/>
                  <a:gd name="T4" fmla="*/ 0 w 7"/>
                  <a:gd name="T5" fmla="*/ 2 h 2"/>
                  <a:gd name="T6" fmla="*/ 7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0"/>
                    </a:moveTo>
                    <a:lnTo>
                      <a:pt x="7" y="0"/>
                    </a:lnTo>
                    <a:lnTo>
                      <a:pt x="0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45" name="Freeform 115"/>
              <p:cNvSpPr>
                <a:spLocks/>
              </p:cNvSpPr>
              <p:nvPr/>
            </p:nvSpPr>
            <p:spPr bwMode="auto">
              <a:xfrm>
                <a:off x="6564" y="1292"/>
                <a:ext cx="88" cy="283"/>
              </a:xfrm>
              <a:custGeom>
                <a:avLst/>
                <a:gdLst>
                  <a:gd name="T0" fmla="*/ 15 w 37"/>
                  <a:gd name="T1" fmla="*/ 54 h 119"/>
                  <a:gd name="T2" fmla="*/ 12 w 37"/>
                  <a:gd name="T3" fmla="*/ 62 h 119"/>
                  <a:gd name="T4" fmla="*/ 8 w 37"/>
                  <a:gd name="T5" fmla="*/ 67 h 119"/>
                  <a:gd name="T6" fmla="*/ 6 w 37"/>
                  <a:gd name="T7" fmla="*/ 78 h 119"/>
                  <a:gd name="T8" fmla="*/ 4 w 37"/>
                  <a:gd name="T9" fmla="*/ 84 h 119"/>
                  <a:gd name="T10" fmla="*/ 2 w 37"/>
                  <a:gd name="T11" fmla="*/ 96 h 119"/>
                  <a:gd name="T12" fmla="*/ 5 w 37"/>
                  <a:gd name="T13" fmla="*/ 103 h 119"/>
                  <a:gd name="T14" fmla="*/ 2 w 37"/>
                  <a:gd name="T15" fmla="*/ 111 h 119"/>
                  <a:gd name="T16" fmla="*/ 2 w 37"/>
                  <a:gd name="T17" fmla="*/ 115 h 119"/>
                  <a:gd name="T18" fmla="*/ 7 w 37"/>
                  <a:gd name="T19" fmla="*/ 117 h 119"/>
                  <a:gd name="T20" fmla="*/ 8 w 37"/>
                  <a:gd name="T21" fmla="*/ 117 h 119"/>
                  <a:gd name="T22" fmla="*/ 9 w 37"/>
                  <a:gd name="T23" fmla="*/ 115 h 119"/>
                  <a:gd name="T24" fmla="*/ 12 w 37"/>
                  <a:gd name="T25" fmla="*/ 113 h 119"/>
                  <a:gd name="T26" fmla="*/ 15 w 37"/>
                  <a:gd name="T27" fmla="*/ 110 h 119"/>
                  <a:gd name="T28" fmla="*/ 17 w 37"/>
                  <a:gd name="T29" fmla="*/ 110 h 119"/>
                  <a:gd name="T30" fmla="*/ 17 w 37"/>
                  <a:gd name="T31" fmla="*/ 108 h 119"/>
                  <a:gd name="T32" fmla="*/ 18 w 37"/>
                  <a:gd name="T33" fmla="*/ 108 h 119"/>
                  <a:gd name="T34" fmla="*/ 21 w 37"/>
                  <a:gd name="T35" fmla="*/ 108 h 119"/>
                  <a:gd name="T36" fmla="*/ 15 w 37"/>
                  <a:gd name="T37" fmla="*/ 104 h 119"/>
                  <a:gd name="T38" fmla="*/ 18 w 37"/>
                  <a:gd name="T39" fmla="*/ 104 h 119"/>
                  <a:gd name="T40" fmla="*/ 20 w 37"/>
                  <a:gd name="T41" fmla="*/ 104 h 119"/>
                  <a:gd name="T42" fmla="*/ 22 w 37"/>
                  <a:gd name="T43" fmla="*/ 102 h 119"/>
                  <a:gd name="T44" fmla="*/ 20 w 37"/>
                  <a:gd name="T45" fmla="*/ 100 h 119"/>
                  <a:gd name="T46" fmla="*/ 22 w 37"/>
                  <a:gd name="T47" fmla="*/ 99 h 119"/>
                  <a:gd name="T48" fmla="*/ 15 w 37"/>
                  <a:gd name="T49" fmla="*/ 95 h 119"/>
                  <a:gd name="T50" fmla="*/ 21 w 37"/>
                  <a:gd name="T51" fmla="*/ 97 h 119"/>
                  <a:gd name="T52" fmla="*/ 24 w 37"/>
                  <a:gd name="T53" fmla="*/ 92 h 119"/>
                  <a:gd name="T54" fmla="*/ 24 w 37"/>
                  <a:gd name="T55" fmla="*/ 89 h 119"/>
                  <a:gd name="T56" fmla="*/ 21 w 37"/>
                  <a:gd name="T57" fmla="*/ 85 h 119"/>
                  <a:gd name="T58" fmla="*/ 26 w 37"/>
                  <a:gd name="T59" fmla="*/ 81 h 119"/>
                  <a:gd name="T60" fmla="*/ 24 w 37"/>
                  <a:gd name="T61" fmla="*/ 78 h 119"/>
                  <a:gd name="T62" fmla="*/ 25 w 37"/>
                  <a:gd name="T63" fmla="*/ 77 h 119"/>
                  <a:gd name="T64" fmla="*/ 23 w 37"/>
                  <a:gd name="T65" fmla="*/ 75 h 119"/>
                  <a:gd name="T66" fmla="*/ 27 w 37"/>
                  <a:gd name="T67" fmla="*/ 75 h 119"/>
                  <a:gd name="T68" fmla="*/ 26 w 37"/>
                  <a:gd name="T69" fmla="*/ 72 h 119"/>
                  <a:gd name="T70" fmla="*/ 25 w 37"/>
                  <a:gd name="T71" fmla="*/ 67 h 119"/>
                  <a:gd name="T72" fmla="*/ 29 w 37"/>
                  <a:gd name="T73" fmla="*/ 65 h 119"/>
                  <a:gd name="T74" fmla="*/ 28 w 37"/>
                  <a:gd name="T75" fmla="*/ 61 h 119"/>
                  <a:gd name="T76" fmla="*/ 29 w 37"/>
                  <a:gd name="T77" fmla="*/ 59 h 119"/>
                  <a:gd name="T78" fmla="*/ 29 w 37"/>
                  <a:gd name="T79" fmla="*/ 59 h 119"/>
                  <a:gd name="T80" fmla="*/ 29 w 37"/>
                  <a:gd name="T81" fmla="*/ 56 h 119"/>
                  <a:gd name="T82" fmla="*/ 27 w 37"/>
                  <a:gd name="T83" fmla="*/ 51 h 119"/>
                  <a:gd name="T84" fmla="*/ 25 w 37"/>
                  <a:gd name="T85" fmla="*/ 49 h 119"/>
                  <a:gd name="T86" fmla="*/ 27 w 37"/>
                  <a:gd name="T87" fmla="*/ 47 h 119"/>
                  <a:gd name="T88" fmla="*/ 29 w 37"/>
                  <a:gd name="T89" fmla="*/ 44 h 119"/>
                  <a:gd name="T90" fmla="*/ 27 w 37"/>
                  <a:gd name="T91" fmla="*/ 39 h 119"/>
                  <a:gd name="T92" fmla="*/ 28 w 37"/>
                  <a:gd name="T93" fmla="*/ 37 h 119"/>
                  <a:gd name="T94" fmla="*/ 31 w 37"/>
                  <a:gd name="T95" fmla="*/ 30 h 119"/>
                  <a:gd name="T96" fmla="*/ 32 w 37"/>
                  <a:gd name="T97" fmla="*/ 27 h 119"/>
                  <a:gd name="T98" fmla="*/ 29 w 37"/>
                  <a:gd name="T99" fmla="*/ 19 h 119"/>
                  <a:gd name="T100" fmla="*/ 30 w 37"/>
                  <a:gd name="T101" fmla="*/ 16 h 119"/>
                  <a:gd name="T102" fmla="*/ 26 w 37"/>
                  <a:gd name="T103" fmla="*/ 0 h 119"/>
                  <a:gd name="T104" fmla="*/ 18 w 37"/>
                  <a:gd name="T105" fmla="*/ 21 h 119"/>
                  <a:gd name="T106" fmla="*/ 11 w 37"/>
                  <a:gd name="T107" fmla="*/ 38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119">
                    <a:moveTo>
                      <a:pt x="11" y="38"/>
                    </a:moveTo>
                    <a:cubicBezTo>
                      <a:pt x="11" y="42"/>
                      <a:pt x="12" y="46"/>
                      <a:pt x="12" y="50"/>
                    </a:cubicBezTo>
                    <a:cubicBezTo>
                      <a:pt x="15" y="51"/>
                      <a:pt x="13" y="52"/>
                      <a:pt x="16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6" y="53"/>
                      <a:pt x="14" y="53"/>
                      <a:pt x="13" y="54"/>
                    </a:cubicBezTo>
                    <a:cubicBezTo>
                      <a:pt x="14" y="54"/>
                      <a:pt x="13" y="54"/>
                      <a:pt x="15" y="54"/>
                    </a:cubicBezTo>
                    <a:cubicBezTo>
                      <a:pt x="17" y="55"/>
                      <a:pt x="12" y="54"/>
                      <a:pt x="13" y="55"/>
                    </a:cubicBezTo>
                    <a:cubicBezTo>
                      <a:pt x="13" y="55"/>
                      <a:pt x="14" y="55"/>
                      <a:pt x="14" y="55"/>
                    </a:cubicBezTo>
                    <a:cubicBezTo>
                      <a:pt x="16" y="56"/>
                      <a:pt x="13" y="55"/>
                      <a:pt x="11" y="55"/>
                    </a:cubicBezTo>
                    <a:cubicBezTo>
                      <a:pt x="11" y="57"/>
                      <a:pt x="13" y="59"/>
                      <a:pt x="11" y="61"/>
                    </a:cubicBezTo>
                    <a:cubicBezTo>
                      <a:pt x="11" y="60"/>
                      <a:pt x="13" y="61"/>
                      <a:pt x="13" y="61"/>
                    </a:cubicBezTo>
                    <a:cubicBezTo>
                      <a:pt x="9" y="60"/>
                      <a:pt x="13" y="62"/>
                      <a:pt x="12" y="62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9" y="62"/>
                      <a:pt x="11" y="63"/>
                      <a:pt x="10" y="63"/>
                    </a:cubicBezTo>
                    <a:cubicBezTo>
                      <a:pt x="11" y="64"/>
                      <a:pt x="8" y="64"/>
                      <a:pt x="9" y="65"/>
                    </a:cubicBezTo>
                    <a:cubicBezTo>
                      <a:pt x="8" y="64"/>
                      <a:pt x="8" y="65"/>
                      <a:pt x="8" y="65"/>
                    </a:cubicBezTo>
                    <a:cubicBezTo>
                      <a:pt x="11" y="66"/>
                      <a:pt x="6" y="66"/>
                      <a:pt x="8" y="67"/>
                    </a:cubicBezTo>
                    <a:cubicBezTo>
                      <a:pt x="8" y="67"/>
                      <a:pt x="8" y="67"/>
                      <a:pt x="8" y="67"/>
                    </a:cubicBezTo>
                    <a:cubicBezTo>
                      <a:pt x="8" y="68"/>
                      <a:pt x="6" y="70"/>
                      <a:pt x="8" y="72"/>
                    </a:cubicBezTo>
                    <a:cubicBezTo>
                      <a:pt x="8" y="73"/>
                      <a:pt x="4" y="73"/>
                      <a:pt x="5" y="75"/>
                    </a:cubicBezTo>
                    <a:cubicBezTo>
                      <a:pt x="7" y="76"/>
                      <a:pt x="7" y="76"/>
                      <a:pt x="7" y="76"/>
                    </a:cubicBezTo>
                    <a:cubicBezTo>
                      <a:pt x="7" y="76"/>
                      <a:pt x="6" y="75"/>
                      <a:pt x="5" y="75"/>
                    </a:cubicBezTo>
                    <a:cubicBezTo>
                      <a:pt x="7" y="76"/>
                      <a:pt x="5" y="76"/>
                      <a:pt x="5" y="77"/>
                    </a:cubicBezTo>
                    <a:cubicBezTo>
                      <a:pt x="5" y="77"/>
                      <a:pt x="5" y="78"/>
                      <a:pt x="6" y="78"/>
                    </a:cubicBezTo>
                    <a:cubicBezTo>
                      <a:pt x="4" y="78"/>
                      <a:pt x="7" y="80"/>
                      <a:pt x="5" y="80"/>
                    </a:cubicBezTo>
                    <a:cubicBezTo>
                      <a:pt x="8" y="81"/>
                      <a:pt x="6" y="80"/>
                      <a:pt x="7" y="81"/>
                    </a:cubicBezTo>
                    <a:cubicBezTo>
                      <a:pt x="7" y="81"/>
                      <a:pt x="6" y="81"/>
                      <a:pt x="5" y="81"/>
                    </a:cubicBezTo>
                    <a:cubicBezTo>
                      <a:pt x="6" y="81"/>
                      <a:pt x="6" y="82"/>
                      <a:pt x="4" y="82"/>
                    </a:cubicBezTo>
                    <a:cubicBezTo>
                      <a:pt x="5" y="82"/>
                      <a:pt x="6" y="83"/>
                      <a:pt x="6" y="83"/>
                    </a:cubicBezTo>
                    <a:cubicBezTo>
                      <a:pt x="3" y="83"/>
                      <a:pt x="5" y="84"/>
                      <a:pt x="4" y="84"/>
                    </a:cubicBezTo>
                    <a:cubicBezTo>
                      <a:pt x="6" y="85"/>
                      <a:pt x="8" y="86"/>
                      <a:pt x="7" y="86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5" y="86"/>
                      <a:pt x="2" y="87"/>
                      <a:pt x="4" y="90"/>
                    </a:cubicBezTo>
                    <a:cubicBezTo>
                      <a:pt x="3" y="89"/>
                      <a:pt x="3" y="89"/>
                      <a:pt x="3" y="89"/>
                    </a:cubicBezTo>
                    <a:cubicBezTo>
                      <a:pt x="4" y="91"/>
                      <a:pt x="1" y="92"/>
                      <a:pt x="4" y="95"/>
                    </a:cubicBezTo>
                    <a:cubicBezTo>
                      <a:pt x="3" y="95"/>
                      <a:pt x="2" y="95"/>
                      <a:pt x="2" y="96"/>
                    </a:cubicBezTo>
                    <a:cubicBezTo>
                      <a:pt x="3" y="97"/>
                      <a:pt x="3" y="97"/>
                      <a:pt x="5" y="98"/>
                    </a:cubicBezTo>
                    <a:cubicBezTo>
                      <a:pt x="5" y="98"/>
                      <a:pt x="4" y="98"/>
                      <a:pt x="3" y="98"/>
                    </a:cubicBezTo>
                    <a:cubicBezTo>
                      <a:pt x="2" y="98"/>
                      <a:pt x="0" y="98"/>
                      <a:pt x="2" y="99"/>
                    </a:cubicBezTo>
                    <a:cubicBezTo>
                      <a:pt x="1" y="99"/>
                      <a:pt x="1" y="99"/>
                      <a:pt x="1" y="99"/>
                    </a:cubicBezTo>
                    <a:cubicBezTo>
                      <a:pt x="2" y="100"/>
                      <a:pt x="4" y="101"/>
                      <a:pt x="2" y="102"/>
                    </a:cubicBezTo>
                    <a:cubicBezTo>
                      <a:pt x="3" y="102"/>
                      <a:pt x="3" y="103"/>
                      <a:pt x="5" y="103"/>
                    </a:cubicBezTo>
                    <a:cubicBezTo>
                      <a:pt x="5" y="103"/>
                      <a:pt x="3" y="103"/>
                      <a:pt x="4" y="103"/>
                    </a:cubicBezTo>
                    <a:cubicBezTo>
                      <a:pt x="2" y="102"/>
                      <a:pt x="2" y="102"/>
                      <a:pt x="2" y="102"/>
                    </a:cubicBezTo>
                    <a:cubicBezTo>
                      <a:pt x="1" y="104"/>
                      <a:pt x="2" y="105"/>
                      <a:pt x="3" y="107"/>
                    </a:cubicBezTo>
                    <a:cubicBezTo>
                      <a:pt x="0" y="107"/>
                      <a:pt x="3" y="108"/>
                      <a:pt x="1" y="109"/>
                    </a:cubicBezTo>
                    <a:cubicBezTo>
                      <a:pt x="2" y="110"/>
                      <a:pt x="0" y="110"/>
                      <a:pt x="3" y="111"/>
                    </a:cubicBezTo>
                    <a:cubicBezTo>
                      <a:pt x="2" y="111"/>
                      <a:pt x="2" y="111"/>
                      <a:pt x="2" y="111"/>
                    </a:cubicBezTo>
                    <a:cubicBezTo>
                      <a:pt x="1" y="111"/>
                      <a:pt x="2" y="112"/>
                      <a:pt x="1" y="113"/>
                    </a:cubicBezTo>
                    <a:cubicBezTo>
                      <a:pt x="1" y="114"/>
                      <a:pt x="3" y="114"/>
                      <a:pt x="4" y="114"/>
                    </a:cubicBezTo>
                    <a:cubicBezTo>
                      <a:pt x="2" y="114"/>
                      <a:pt x="2" y="114"/>
                      <a:pt x="2" y="114"/>
                    </a:cubicBezTo>
                    <a:cubicBezTo>
                      <a:pt x="3" y="115"/>
                      <a:pt x="5" y="115"/>
                      <a:pt x="7" y="115"/>
                    </a:cubicBezTo>
                    <a:cubicBezTo>
                      <a:pt x="6" y="115"/>
                      <a:pt x="7" y="115"/>
                      <a:pt x="6" y="115"/>
                    </a:cubicBezTo>
                    <a:cubicBezTo>
                      <a:pt x="5" y="115"/>
                      <a:pt x="4" y="115"/>
                      <a:pt x="2" y="115"/>
                    </a:cubicBezTo>
                    <a:cubicBezTo>
                      <a:pt x="1" y="116"/>
                      <a:pt x="5" y="116"/>
                      <a:pt x="3" y="117"/>
                    </a:cubicBezTo>
                    <a:cubicBezTo>
                      <a:pt x="2" y="117"/>
                      <a:pt x="3" y="118"/>
                      <a:pt x="5" y="117"/>
                    </a:cubicBezTo>
                    <a:cubicBezTo>
                      <a:pt x="4" y="117"/>
                      <a:pt x="4" y="118"/>
                      <a:pt x="3" y="118"/>
                    </a:cubicBezTo>
                    <a:cubicBezTo>
                      <a:pt x="3" y="118"/>
                      <a:pt x="3" y="118"/>
                      <a:pt x="4" y="118"/>
                    </a:cubicBezTo>
                    <a:cubicBezTo>
                      <a:pt x="4" y="118"/>
                      <a:pt x="4" y="118"/>
                      <a:pt x="4" y="118"/>
                    </a:cubicBezTo>
                    <a:cubicBezTo>
                      <a:pt x="5" y="118"/>
                      <a:pt x="5" y="118"/>
                      <a:pt x="7" y="117"/>
                    </a:cubicBezTo>
                    <a:cubicBezTo>
                      <a:pt x="7" y="117"/>
                      <a:pt x="6" y="117"/>
                      <a:pt x="7" y="117"/>
                    </a:cubicBezTo>
                    <a:cubicBezTo>
                      <a:pt x="8" y="117"/>
                      <a:pt x="8" y="117"/>
                      <a:pt x="7" y="118"/>
                    </a:cubicBezTo>
                    <a:cubicBezTo>
                      <a:pt x="6" y="118"/>
                      <a:pt x="5" y="118"/>
                      <a:pt x="4" y="119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8" y="118"/>
                      <a:pt x="9" y="117"/>
                    </a:cubicBezTo>
                    <a:cubicBezTo>
                      <a:pt x="8" y="117"/>
                      <a:pt x="8" y="117"/>
                      <a:pt x="8" y="117"/>
                    </a:cubicBezTo>
                    <a:cubicBezTo>
                      <a:pt x="9" y="117"/>
                      <a:pt x="9" y="117"/>
                      <a:pt x="9" y="117"/>
                    </a:cubicBezTo>
                    <a:cubicBezTo>
                      <a:pt x="9" y="117"/>
                      <a:pt x="10" y="116"/>
                      <a:pt x="9" y="116"/>
                    </a:cubicBezTo>
                    <a:cubicBezTo>
                      <a:pt x="7" y="116"/>
                      <a:pt x="7" y="116"/>
                      <a:pt x="7" y="116"/>
                    </a:cubicBezTo>
                    <a:cubicBezTo>
                      <a:pt x="7" y="116"/>
                      <a:pt x="5" y="116"/>
                      <a:pt x="7" y="116"/>
                    </a:cubicBezTo>
                    <a:cubicBezTo>
                      <a:pt x="9" y="115"/>
                      <a:pt x="9" y="115"/>
                      <a:pt x="9" y="115"/>
                    </a:cubicBezTo>
                    <a:cubicBezTo>
                      <a:pt x="9" y="115"/>
                      <a:pt x="8" y="115"/>
                      <a:pt x="9" y="115"/>
                    </a:cubicBezTo>
                    <a:cubicBezTo>
                      <a:pt x="11" y="115"/>
                      <a:pt x="11" y="115"/>
                      <a:pt x="11" y="115"/>
                    </a:cubicBezTo>
                    <a:cubicBezTo>
                      <a:pt x="8" y="115"/>
                      <a:pt x="10" y="114"/>
                      <a:pt x="9" y="114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1" y="114"/>
                      <a:pt x="8" y="114"/>
                      <a:pt x="8" y="114"/>
                    </a:cubicBezTo>
                    <a:cubicBezTo>
                      <a:pt x="9" y="114"/>
                      <a:pt x="11" y="114"/>
                      <a:pt x="12" y="114"/>
                    </a:cubicBezTo>
                    <a:cubicBezTo>
                      <a:pt x="12" y="113"/>
                      <a:pt x="10" y="113"/>
                      <a:pt x="12" y="113"/>
                    </a:cubicBezTo>
                    <a:cubicBezTo>
                      <a:pt x="11" y="112"/>
                      <a:pt x="10" y="112"/>
                      <a:pt x="9" y="111"/>
                    </a:cubicBezTo>
                    <a:cubicBezTo>
                      <a:pt x="9" y="111"/>
                      <a:pt x="12" y="112"/>
                      <a:pt x="11" y="111"/>
                    </a:cubicBezTo>
                    <a:cubicBezTo>
                      <a:pt x="12" y="111"/>
                      <a:pt x="13" y="111"/>
                      <a:pt x="14" y="111"/>
                    </a:cubicBezTo>
                    <a:cubicBezTo>
                      <a:pt x="13" y="111"/>
                      <a:pt x="14" y="111"/>
                      <a:pt x="12" y="111"/>
                    </a:cubicBezTo>
                    <a:cubicBezTo>
                      <a:pt x="12" y="110"/>
                      <a:pt x="13" y="110"/>
                      <a:pt x="12" y="109"/>
                    </a:cubicBezTo>
                    <a:cubicBezTo>
                      <a:pt x="12" y="109"/>
                      <a:pt x="14" y="110"/>
                      <a:pt x="15" y="110"/>
                    </a:cubicBezTo>
                    <a:cubicBezTo>
                      <a:pt x="13" y="109"/>
                      <a:pt x="13" y="109"/>
                      <a:pt x="13" y="108"/>
                    </a:cubicBezTo>
                    <a:cubicBezTo>
                      <a:pt x="11" y="108"/>
                      <a:pt x="11" y="108"/>
                      <a:pt x="10" y="108"/>
                    </a:cubicBezTo>
                    <a:cubicBezTo>
                      <a:pt x="9" y="108"/>
                      <a:pt x="9" y="107"/>
                      <a:pt x="9" y="107"/>
                    </a:cubicBezTo>
                    <a:cubicBezTo>
                      <a:pt x="11" y="108"/>
                      <a:pt x="13" y="108"/>
                      <a:pt x="14" y="108"/>
                    </a:cubicBezTo>
                    <a:cubicBezTo>
                      <a:pt x="16" y="108"/>
                      <a:pt x="13" y="108"/>
                      <a:pt x="16" y="109"/>
                    </a:cubicBezTo>
                    <a:cubicBezTo>
                      <a:pt x="18" y="109"/>
                      <a:pt x="18" y="110"/>
                      <a:pt x="17" y="110"/>
                    </a:cubicBezTo>
                    <a:cubicBezTo>
                      <a:pt x="19" y="111"/>
                      <a:pt x="17" y="110"/>
                      <a:pt x="19" y="110"/>
                    </a:cubicBezTo>
                    <a:cubicBezTo>
                      <a:pt x="19" y="110"/>
                      <a:pt x="18" y="110"/>
                      <a:pt x="18" y="109"/>
                    </a:cubicBezTo>
                    <a:cubicBezTo>
                      <a:pt x="17" y="109"/>
                      <a:pt x="16" y="109"/>
                      <a:pt x="15" y="108"/>
                    </a:cubicBezTo>
                    <a:cubicBezTo>
                      <a:pt x="13" y="108"/>
                      <a:pt x="17" y="108"/>
                      <a:pt x="17" y="108"/>
                    </a:cubicBezTo>
                    <a:cubicBezTo>
                      <a:pt x="18" y="109"/>
                      <a:pt x="18" y="109"/>
                      <a:pt x="18" y="109"/>
                    </a:cubicBezTo>
                    <a:cubicBezTo>
                      <a:pt x="19" y="109"/>
                      <a:pt x="17" y="108"/>
                      <a:pt x="17" y="108"/>
                    </a:cubicBezTo>
                    <a:cubicBezTo>
                      <a:pt x="21" y="109"/>
                      <a:pt x="18" y="108"/>
                      <a:pt x="20" y="109"/>
                    </a:cubicBezTo>
                    <a:cubicBezTo>
                      <a:pt x="22" y="109"/>
                      <a:pt x="22" y="109"/>
                      <a:pt x="22" y="109"/>
                    </a:cubicBezTo>
                    <a:cubicBezTo>
                      <a:pt x="22" y="109"/>
                      <a:pt x="19" y="109"/>
                      <a:pt x="20" y="108"/>
                    </a:cubicBezTo>
                    <a:cubicBezTo>
                      <a:pt x="21" y="109"/>
                      <a:pt x="21" y="109"/>
                      <a:pt x="21" y="109"/>
                    </a:cubicBezTo>
                    <a:cubicBezTo>
                      <a:pt x="21" y="108"/>
                      <a:pt x="21" y="108"/>
                      <a:pt x="21" y="108"/>
                    </a:cubicBezTo>
                    <a:cubicBezTo>
                      <a:pt x="20" y="108"/>
                      <a:pt x="18" y="108"/>
                      <a:pt x="18" y="108"/>
                    </a:cubicBezTo>
                    <a:cubicBezTo>
                      <a:pt x="15" y="107"/>
                      <a:pt x="18" y="108"/>
                      <a:pt x="17" y="107"/>
                    </a:cubicBezTo>
                    <a:cubicBezTo>
                      <a:pt x="15" y="106"/>
                      <a:pt x="17" y="107"/>
                      <a:pt x="16" y="107"/>
                    </a:cubicBezTo>
                    <a:cubicBezTo>
                      <a:pt x="14" y="106"/>
                      <a:pt x="14" y="106"/>
                      <a:pt x="14" y="106"/>
                    </a:cubicBezTo>
                    <a:cubicBezTo>
                      <a:pt x="14" y="105"/>
                      <a:pt x="16" y="106"/>
                      <a:pt x="17" y="106"/>
                    </a:cubicBezTo>
                    <a:cubicBezTo>
                      <a:pt x="17" y="106"/>
                      <a:pt x="17" y="107"/>
                      <a:pt x="16" y="106"/>
                    </a:cubicBezTo>
                    <a:cubicBezTo>
                      <a:pt x="18" y="107"/>
                      <a:pt x="20" y="107"/>
                      <a:pt x="21" y="108"/>
                    </a:cubicBezTo>
                    <a:cubicBezTo>
                      <a:pt x="22" y="108"/>
                      <a:pt x="20" y="107"/>
                      <a:pt x="20" y="107"/>
                    </a:cubicBezTo>
                    <a:cubicBezTo>
                      <a:pt x="19" y="107"/>
                      <a:pt x="18" y="107"/>
                      <a:pt x="17" y="106"/>
                    </a:cubicBezTo>
                    <a:cubicBezTo>
                      <a:pt x="13" y="105"/>
                      <a:pt x="21" y="107"/>
                      <a:pt x="20" y="106"/>
                    </a:cubicBezTo>
                    <a:cubicBezTo>
                      <a:pt x="17" y="106"/>
                      <a:pt x="16" y="104"/>
                      <a:pt x="13" y="104"/>
                    </a:cubicBezTo>
                    <a:cubicBezTo>
                      <a:pt x="12" y="104"/>
                      <a:pt x="12" y="103"/>
                      <a:pt x="12" y="103"/>
                    </a:cubicBezTo>
                    <a:cubicBezTo>
                      <a:pt x="14" y="104"/>
                      <a:pt x="13" y="103"/>
                      <a:pt x="15" y="104"/>
                    </a:cubicBezTo>
                    <a:cubicBezTo>
                      <a:pt x="15" y="104"/>
                      <a:pt x="15" y="104"/>
                      <a:pt x="15" y="104"/>
                    </a:cubicBezTo>
                    <a:cubicBezTo>
                      <a:pt x="18" y="105"/>
                      <a:pt x="18" y="105"/>
                      <a:pt x="18" y="105"/>
                    </a:cubicBezTo>
                    <a:cubicBezTo>
                      <a:pt x="22" y="106"/>
                      <a:pt x="22" y="106"/>
                      <a:pt x="22" y="106"/>
                    </a:cubicBezTo>
                    <a:cubicBezTo>
                      <a:pt x="21" y="105"/>
                      <a:pt x="20" y="105"/>
                      <a:pt x="19" y="105"/>
                    </a:cubicBezTo>
                    <a:cubicBezTo>
                      <a:pt x="20" y="105"/>
                      <a:pt x="21" y="105"/>
                      <a:pt x="21" y="105"/>
                    </a:cubicBezTo>
                    <a:cubicBezTo>
                      <a:pt x="20" y="105"/>
                      <a:pt x="18" y="104"/>
                      <a:pt x="18" y="104"/>
                    </a:cubicBezTo>
                    <a:cubicBezTo>
                      <a:pt x="18" y="103"/>
                      <a:pt x="20" y="104"/>
                      <a:pt x="20" y="104"/>
                    </a:cubicBezTo>
                    <a:cubicBezTo>
                      <a:pt x="22" y="105"/>
                      <a:pt x="22" y="105"/>
                      <a:pt x="22" y="105"/>
                    </a:cubicBezTo>
                    <a:cubicBezTo>
                      <a:pt x="21" y="104"/>
                      <a:pt x="23" y="105"/>
                      <a:pt x="22" y="105"/>
                    </a:cubicBezTo>
                    <a:cubicBezTo>
                      <a:pt x="21" y="104"/>
                      <a:pt x="20" y="104"/>
                      <a:pt x="18" y="103"/>
                    </a:cubicBezTo>
                    <a:cubicBezTo>
                      <a:pt x="18" y="103"/>
                      <a:pt x="19" y="103"/>
                      <a:pt x="19" y="103"/>
                    </a:cubicBez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103"/>
                      <a:pt x="23" y="104"/>
                      <a:pt x="23" y="104"/>
                    </a:cubicBezTo>
                    <a:cubicBezTo>
                      <a:pt x="21" y="103"/>
                      <a:pt x="21" y="103"/>
                      <a:pt x="21" y="103"/>
                    </a:cubicBezTo>
                    <a:cubicBezTo>
                      <a:pt x="23" y="104"/>
                      <a:pt x="23" y="104"/>
                      <a:pt x="23" y="104"/>
                    </a:cubicBezTo>
                    <a:cubicBezTo>
                      <a:pt x="22" y="103"/>
                      <a:pt x="22" y="103"/>
                      <a:pt x="21" y="103"/>
                    </a:cubicBezTo>
                    <a:cubicBezTo>
                      <a:pt x="23" y="103"/>
                      <a:pt x="23" y="103"/>
                      <a:pt x="23" y="103"/>
                    </a:cubicBezTo>
                    <a:cubicBezTo>
                      <a:pt x="22" y="103"/>
                      <a:pt x="20" y="102"/>
                      <a:pt x="22" y="102"/>
                    </a:cubicBezTo>
                    <a:cubicBezTo>
                      <a:pt x="19" y="102"/>
                      <a:pt x="22" y="103"/>
                      <a:pt x="20" y="102"/>
                    </a:cubicBezTo>
                    <a:cubicBezTo>
                      <a:pt x="19" y="102"/>
                      <a:pt x="19" y="101"/>
                      <a:pt x="19" y="101"/>
                    </a:cubicBezTo>
                    <a:cubicBezTo>
                      <a:pt x="21" y="102"/>
                      <a:pt x="19" y="101"/>
                      <a:pt x="19" y="101"/>
                    </a:cubicBezTo>
                    <a:cubicBezTo>
                      <a:pt x="20" y="101"/>
                      <a:pt x="21" y="101"/>
                      <a:pt x="21" y="101"/>
                    </a:cubicBezTo>
                    <a:cubicBezTo>
                      <a:pt x="19" y="101"/>
                      <a:pt x="19" y="101"/>
                      <a:pt x="19" y="101"/>
                    </a:cubicBezTo>
                    <a:cubicBezTo>
                      <a:pt x="23" y="102"/>
                      <a:pt x="19" y="100"/>
                      <a:pt x="20" y="100"/>
                    </a:cubicBezTo>
                    <a:cubicBezTo>
                      <a:pt x="21" y="101"/>
                      <a:pt x="22" y="101"/>
                      <a:pt x="23" y="101"/>
                    </a:cubicBezTo>
                    <a:cubicBezTo>
                      <a:pt x="20" y="100"/>
                      <a:pt x="20" y="99"/>
                      <a:pt x="18" y="99"/>
                    </a:cubicBezTo>
                    <a:cubicBezTo>
                      <a:pt x="19" y="99"/>
                      <a:pt x="21" y="100"/>
                      <a:pt x="23" y="101"/>
                    </a:cubicBezTo>
                    <a:cubicBezTo>
                      <a:pt x="21" y="100"/>
                      <a:pt x="25" y="101"/>
                      <a:pt x="22" y="100"/>
                    </a:cubicBezTo>
                    <a:cubicBezTo>
                      <a:pt x="21" y="100"/>
                      <a:pt x="21" y="99"/>
                      <a:pt x="19" y="99"/>
                    </a:cubicBezTo>
                    <a:cubicBezTo>
                      <a:pt x="20" y="98"/>
                      <a:pt x="21" y="99"/>
                      <a:pt x="22" y="99"/>
                    </a:cubicBezTo>
                    <a:cubicBezTo>
                      <a:pt x="21" y="99"/>
                      <a:pt x="19" y="98"/>
                      <a:pt x="19" y="98"/>
                    </a:cubicBezTo>
                    <a:cubicBezTo>
                      <a:pt x="19" y="98"/>
                      <a:pt x="17" y="97"/>
                      <a:pt x="19" y="97"/>
                    </a:cubicBezTo>
                    <a:cubicBezTo>
                      <a:pt x="20" y="98"/>
                      <a:pt x="19" y="98"/>
                      <a:pt x="20" y="98"/>
                    </a:cubicBezTo>
                    <a:cubicBezTo>
                      <a:pt x="21" y="98"/>
                      <a:pt x="17" y="96"/>
                      <a:pt x="16" y="96"/>
                    </a:cubicBezTo>
                    <a:cubicBezTo>
                      <a:pt x="15" y="95"/>
                      <a:pt x="13" y="94"/>
                      <a:pt x="12" y="94"/>
                    </a:cubicBezTo>
                    <a:cubicBezTo>
                      <a:pt x="13" y="93"/>
                      <a:pt x="13" y="94"/>
                      <a:pt x="15" y="95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95"/>
                      <a:pt x="19" y="97"/>
                      <a:pt x="21" y="97"/>
                    </a:cubicBezTo>
                    <a:cubicBezTo>
                      <a:pt x="20" y="97"/>
                      <a:pt x="20" y="97"/>
                      <a:pt x="20" y="97"/>
                    </a:cubicBezTo>
                    <a:cubicBezTo>
                      <a:pt x="23" y="98"/>
                      <a:pt x="23" y="98"/>
                      <a:pt x="23" y="98"/>
                    </a:cubicBezTo>
                    <a:cubicBezTo>
                      <a:pt x="21" y="97"/>
                      <a:pt x="23" y="97"/>
                      <a:pt x="22" y="97"/>
                    </a:cubicBezTo>
                    <a:cubicBezTo>
                      <a:pt x="21" y="96"/>
                      <a:pt x="23" y="97"/>
                      <a:pt x="21" y="97"/>
                    </a:cubicBezTo>
                    <a:cubicBezTo>
                      <a:pt x="21" y="97"/>
                      <a:pt x="19" y="95"/>
                      <a:pt x="20" y="95"/>
                    </a:cubicBezTo>
                    <a:cubicBezTo>
                      <a:pt x="23" y="97"/>
                      <a:pt x="23" y="97"/>
                      <a:pt x="23" y="97"/>
                    </a:cubicBezTo>
                    <a:cubicBezTo>
                      <a:pt x="23" y="97"/>
                      <a:pt x="21" y="96"/>
                      <a:pt x="22" y="96"/>
                    </a:cubicBezTo>
                    <a:cubicBezTo>
                      <a:pt x="23" y="96"/>
                      <a:pt x="23" y="96"/>
                      <a:pt x="23" y="96"/>
                    </a:cubicBezTo>
                    <a:cubicBezTo>
                      <a:pt x="23" y="96"/>
                      <a:pt x="24" y="94"/>
                      <a:pt x="20" y="92"/>
                    </a:cubicBezTo>
                    <a:cubicBezTo>
                      <a:pt x="22" y="92"/>
                      <a:pt x="22" y="92"/>
                      <a:pt x="24" y="92"/>
                    </a:cubicBezTo>
                    <a:cubicBezTo>
                      <a:pt x="23" y="92"/>
                      <a:pt x="22" y="91"/>
                      <a:pt x="22" y="91"/>
                    </a:cubicBezTo>
                    <a:cubicBezTo>
                      <a:pt x="24" y="91"/>
                      <a:pt x="24" y="91"/>
                      <a:pt x="24" y="91"/>
                    </a:cubicBezTo>
                    <a:cubicBezTo>
                      <a:pt x="25" y="91"/>
                      <a:pt x="23" y="90"/>
                      <a:pt x="23" y="90"/>
                    </a:cubicBezTo>
                    <a:cubicBezTo>
                      <a:pt x="24" y="90"/>
                      <a:pt x="24" y="90"/>
                      <a:pt x="24" y="90"/>
                    </a:cubicBezTo>
                    <a:cubicBezTo>
                      <a:pt x="25" y="90"/>
                      <a:pt x="23" y="89"/>
                      <a:pt x="23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3" y="89"/>
                      <a:pt x="23" y="89"/>
                      <a:pt x="23" y="89"/>
                    </a:cubicBezTo>
                    <a:cubicBezTo>
                      <a:pt x="22" y="88"/>
                      <a:pt x="23" y="88"/>
                      <a:pt x="25" y="89"/>
                    </a:cubicBezTo>
                    <a:cubicBezTo>
                      <a:pt x="23" y="88"/>
                      <a:pt x="23" y="88"/>
                      <a:pt x="23" y="88"/>
                    </a:cubicBezTo>
                    <a:cubicBezTo>
                      <a:pt x="25" y="88"/>
                      <a:pt x="25" y="88"/>
                      <a:pt x="25" y="86"/>
                    </a:cubicBezTo>
                    <a:cubicBezTo>
                      <a:pt x="24" y="87"/>
                      <a:pt x="23" y="86"/>
                      <a:pt x="22" y="86"/>
                    </a:cubicBezTo>
                    <a:cubicBezTo>
                      <a:pt x="20" y="86"/>
                      <a:pt x="22" y="86"/>
                      <a:pt x="21" y="85"/>
                    </a:cubicBezTo>
                    <a:cubicBezTo>
                      <a:pt x="24" y="86"/>
                      <a:pt x="24" y="86"/>
                      <a:pt x="24" y="86"/>
                    </a:cubicBezTo>
                    <a:cubicBezTo>
                      <a:pt x="27" y="86"/>
                      <a:pt x="25" y="85"/>
                      <a:pt x="25" y="84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7" y="83"/>
                      <a:pt x="24" y="82"/>
                      <a:pt x="25" y="82"/>
                    </a:cubicBezTo>
                    <a:cubicBezTo>
                      <a:pt x="24" y="82"/>
                      <a:pt x="22" y="81"/>
                      <a:pt x="22" y="80"/>
                    </a:cubicBezTo>
                    <a:cubicBezTo>
                      <a:pt x="20" y="79"/>
                      <a:pt x="25" y="81"/>
                      <a:pt x="26" y="81"/>
                    </a:cubicBezTo>
                    <a:cubicBezTo>
                      <a:pt x="25" y="80"/>
                      <a:pt x="25" y="80"/>
                      <a:pt x="25" y="80"/>
                    </a:cubicBezTo>
                    <a:cubicBezTo>
                      <a:pt x="25" y="80"/>
                      <a:pt x="25" y="80"/>
                      <a:pt x="25" y="80"/>
                    </a:cubicBezTo>
                    <a:cubicBezTo>
                      <a:pt x="24" y="80"/>
                      <a:pt x="24" y="79"/>
                      <a:pt x="25" y="79"/>
                    </a:cubicBezTo>
                    <a:cubicBezTo>
                      <a:pt x="25" y="79"/>
                      <a:pt x="25" y="79"/>
                      <a:pt x="25" y="79"/>
                    </a:cubicBezTo>
                    <a:cubicBezTo>
                      <a:pt x="25" y="79"/>
                      <a:pt x="26" y="79"/>
                      <a:pt x="26" y="79"/>
                    </a:cubicBezTo>
                    <a:cubicBezTo>
                      <a:pt x="24" y="78"/>
                      <a:pt x="26" y="78"/>
                      <a:pt x="24" y="78"/>
                    </a:cubicBezTo>
                    <a:cubicBezTo>
                      <a:pt x="25" y="78"/>
                      <a:pt x="25" y="78"/>
                      <a:pt x="25" y="78"/>
                    </a:cubicBezTo>
                    <a:cubicBezTo>
                      <a:pt x="23" y="77"/>
                      <a:pt x="23" y="77"/>
                      <a:pt x="23" y="77"/>
                    </a:cubicBezTo>
                    <a:cubicBezTo>
                      <a:pt x="24" y="77"/>
                      <a:pt x="24" y="77"/>
                      <a:pt x="24" y="77"/>
                    </a:cubicBezTo>
                    <a:cubicBezTo>
                      <a:pt x="26" y="78"/>
                      <a:pt x="26" y="78"/>
                      <a:pt x="26" y="78"/>
                    </a:cubicBezTo>
                    <a:cubicBezTo>
                      <a:pt x="27" y="78"/>
                      <a:pt x="25" y="77"/>
                      <a:pt x="24" y="77"/>
                    </a:cubicBezTo>
                    <a:cubicBezTo>
                      <a:pt x="23" y="76"/>
                      <a:pt x="24" y="77"/>
                      <a:pt x="25" y="77"/>
                    </a:cubicBezTo>
                    <a:cubicBezTo>
                      <a:pt x="26" y="77"/>
                      <a:pt x="25" y="77"/>
                      <a:pt x="25" y="77"/>
                    </a:cubicBezTo>
                    <a:cubicBezTo>
                      <a:pt x="26" y="78"/>
                      <a:pt x="25" y="77"/>
                      <a:pt x="26" y="77"/>
                    </a:cubicBezTo>
                    <a:cubicBezTo>
                      <a:pt x="26" y="77"/>
                      <a:pt x="24" y="77"/>
                      <a:pt x="25" y="77"/>
                    </a:cubicBezTo>
                    <a:cubicBezTo>
                      <a:pt x="25" y="76"/>
                      <a:pt x="25" y="76"/>
                      <a:pt x="26" y="76"/>
                    </a:cubicBezTo>
                    <a:cubicBezTo>
                      <a:pt x="26" y="76"/>
                      <a:pt x="26" y="76"/>
                      <a:pt x="25" y="75"/>
                    </a:cubicBezTo>
                    <a:cubicBezTo>
                      <a:pt x="25" y="76"/>
                      <a:pt x="24" y="76"/>
                      <a:pt x="23" y="75"/>
                    </a:cubicBezTo>
                    <a:cubicBezTo>
                      <a:pt x="23" y="75"/>
                      <a:pt x="23" y="75"/>
                      <a:pt x="23" y="75"/>
                    </a:cubicBezTo>
                    <a:cubicBezTo>
                      <a:pt x="24" y="75"/>
                      <a:pt x="24" y="75"/>
                      <a:pt x="24" y="75"/>
                    </a:cubicBezTo>
                    <a:cubicBezTo>
                      <a:pt x="23" y="75"/>
                      <a:pt x="24" y="75"/>
                      <a:pt x="22" y="75"/>
                    </a:cubicBezTo>
                    <a:cubicBezTo>
                      <a:pt x="25" y="75"/>
                      <a:pt x="25" y="75"/>
                      <a:pt x="25" y="75"/>
                    </a:cubicBezTo>
                    <a:cubicBezTo>
                      <a:pt x="23" y="74"/>
                      <a:pt x="23" y="74"/>
                      <a:pt x="23" y="74"/>
                    </a:cubicBezTo>
                    <a:cubicBezTo>
                      <a:pt x="25" y="74"/>
                      <a:pt x="27" y="75"/>
                      <a:pt x="27" y="75"/>
                    </a:cubicBezTo>
                    <a:cubicBezTo>
                      <a:pt x="26" y="74"/>
                      <a:pt x="26" y="74"/>
                      <a:pt x="26" y="74"/>
                    </a:cubicBezTo>
                    <a:cubicBezTo>
                      <a:pt x="26" y="73"/>
                      <a:pt x="26" y="74"/>
                      <a:pt x="27" y="74"/>
                    </a:cubicBezTo>
                    <a:cubicBezTo>
                      <a:pt x="28" y="73"/>
                      <a:pt x="22" y="72"/>
                      <a:pt x="24" y="72"/>
                    </a:cubicBezTo>
                    <a:cubicBezTo>
                      <a:pt x="26" y="72"/>
                      <a:pt x="26" y="72"/>
                      <a:pt x="27" y="72"/>
                    </a:cubicBezTo>
                    <a:cubicBezTo>
                      <a:pt x="27" y="72"/>
                      <a:pt x="26" y="72"/>
                      <a:pt x="26" y="72"/>
                    </a:cubicBezTo>
                    <a:cubicBezTo>
                      <a:pt x="25" y="72"/>
                      <a:pt x="27" y="72"/>
                      <a:pt x="26" y="72"/>
                    </a:cubicBezTo>
                    <a:cubicBezTo>
                      <a:pt x="25" y="72"/>
                      <a:pt x="25" y="72"/>
                      <a:pt x="25" y="72"/>
                    </a:cubicBezTo>
                    <a:cubicBezTo>
                      <a:pt x="29" y="72"/>
                      <a:pt x="26" y="70"/>
                      <a:pt x="28" y="70"/>
                    </a:cubicBezTo>
                    <a:cubicBezTo>
                      <a:pt x="26" y="69"/>
                      <a:pt x="28" y="69"/>
                      <a:pt x="27" y="69"/>
                    </a:cubicBezTo>
                    <a:cubicBezTo>
                      <a:pt x="29" y="70"/>
                      <a:pt x="27" y="68"/>
                      <a:pt x="28" y="69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7" y="68"/>
                      <a:pt x="22" y="66"/>
                      <a:pt x="25" y="67"/>
                    </a:cubicBezTo>
                    <a:cubicBezTo>
                      <a:pt x="26" y="67"/>
                      <a:pt x="27" y="67"/>
                      <a:pt x="27" y="68"/>
                    </a:cubicBezTo>
                    <a:cubicBezTo>
                      <a:pt x="30" y="68"/>
                      <a:pt x="25" y="66"/>
                      <a:pt x="29" y="67"/>
                    </a:cubicBezTo>
                    <a:cubicBezTo>
                      <a:pt x="28" y="66"/>
                      <a:pt x="26" y="66"/>
                      <a:pt x="25" y="65"/>
                    </a:cubicBezTo>
                    <a:cubicBezTo>
                      <a:pt x="26" y="65"/>
                      <a:pt x="28" y="65"/>
                      <a:pt x="28" y="65"/>
                    </a:cubicBezTo>
                    <a:cubicBezTo>
                      <a:pt x="28" y="65"/>
                      <a:pt x="27" y="65"/>
                      <a:pt x="28" y="65"/>
                    </a:cubicBezTo>
                    <a:cubicBezTo>
                      <a:pt x="28" y="65"/>
                      <a:pt x="28" y="65"/>
                      <a:pt x="29" y="65"/>
                    </a:cubicBezTo>
                    <a:cubicBezTo>
                      <a:pt x="30" y="65"/>
                      <a:pt x="28" y="64"/>
                      <a:pt x="28" y="64"/>
                    </a:cubicBezTo>
                    <a:cubicBezTo>
                      <a:pt x="30" y="64"/>
                      <a:pt x="29" y="63"/>
                      <a:pt x="30" y="63"/>
                    </a:cubicBezTo>
                    <a:cubicBezTo>
                      <a:pt x="28" y="62"/>
                      <a:pt x="31" y="63"/>
                      <a:pt x="28" y="62"/>
                    </a:cubicBezTo>
                    <a:cubicBezTo>
                      <a:pt x="29" y="62"/>
                      <a:pt x="29" y="62"/>
                      <a:pt x="29" y="62"/>
                    </a:cubicBezTo>
                    <a:cubicBezTo>
                      <a:pt x="28" y="62"/>
                      <a:pt x="26" y="61"/>
                      <a:pt x="26" y="61"/>
                    </a:cubicBezTo>
                    <a:cubicBezTo>
                      <a:pt x="28" y="61"/>
                      <a:pt x="28" y="61"/>
                      <a:pt x="28" y="61"/>
                    </a:cubicBezTo>
                    <a:cubicBezTo>
                      <a:pt x="30" y="62"/>
                      <a:pt x="29" y="61"/>
                      <a:pt x="30" y="61"/>
                    </a:cubicBezTo>
                    <a:cubicBezTo>
                      <a:pt x="28" y="61"/>
                      <a:pt x="30" y="61"/>
                      <a:pt x="28" y="61"/>
                    </a:cubicBezTo>
                    <a:cubicBezTo>
                      <a:pt x="28" y="60"/>
                      <a:pt x="28" y="60"/>
                      <a:pt x="28" y="60"/>
                    </a:cubicBezTo>
                    <a:cubicBezTo>
                      <a:pt x="27" y="60"/>
                      <a:pt x="27" y="60"/>
                      <a:pt x="27" y="59"/>
                    </a:cubicBezTo>
                    <a:cubicBezTo>
                      <a:pt x="27" y="59"/>
                      <a:pt x="29" y="60"/>
                      <a:pt x="29" y="60"/>
                    </a:cubicBezTo>
                    <a:cubicBezTo>
                      <a:pt x="30" y="60"/>
                      <a:pt x="29" y="60"/>
                      <a:pt x="29" y="59"/>
                    </a:cubicBezTo>
                    <a:cubicBezTo>
                      <a:pt x="29" y="59"/>
                      <a:pt x="29" y="59"/>
                      <a:pt x="28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30" y="59"/>
                    </a:cubicBezTo>
                    <a:cubicBezTo>
                      <a:pt x="31" y="59"/>
                      <a:pt x="31" y="59"/>
                      <a:pt x="31" y="59"/>
                    </a:cubicBezTo>
                    <a:cubicBezTo>
                      <a:pt x="31" y="59"/>
                      <a:pt x="30" y="58"/>
                      <a:pt x="29" y="58"/>
                    </a:cubicBezTo>
                    <a:cubicBezTo>
                      <a:pt x="30" y="58"/>
                      <a:pt x="29" y="56"/>
                      <a:pt x="28" y="56"/>
                    </a:cubicBezTo>
                    <a:cubicBezTo>
                      <a:pt x="28" y="56"/>
                      <a:pt x="30" y="56"/>
                      <a:pt x="29" y="56"/>
                    </a:cubicBezTo>
                    <a:cubicBezTo>
                      <a:pt x="29" y="56"/>
                      <a:pt x="27" y="55"/>
                      <a:pt x="28" y="55"/>
                    </a:cubicBezTo>
                    <a:cubicBezTo>
                      <a:pt x="28" y="55"/>
                      <a:pt x="30" y="55"/>
                      <a:pt x="30" y="55"/>
                    </a:cubicBezTo>
                    <a:cubicBezTo>
                      <a:pt x="30" y="55"/>
                      <a:pt x="28" y="55"/>
                      <a:pt x="28" y="55"/>
                    </a:cubicBezTo>
                    <a:cubicBezTo>
                      <a:pt x="31" y="55"/>
                      <a:pt x="27" y="53"/>
                      <a:pt x="29" y="53"/>
                    </a:cubicBezTo>
                    <a:cubicBezTo>
                      <a:pt x="29" y="53"/>
                      <a:pt x="30" y="53"/>
                      <a:pt x="30" y="53"/>
                    </a:cubicBezTo>
                    <a:cubicBezTo>
                      <a:pt x="30" y="53"/>
                      <a:pt x="29" y="52"/>
                      <a:pt x="27" y="51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9" y="51"/>
                      <a:pt x="29" y="51"/>
                      <a:pt x="27" y="50"/>
                    </a:cubicBezTo>
                    <a:cubicBezTo>
                      <a:pt x="27" y="51"/>
                      <a:pt x="28" y="51"/>
                      <a:pt x="28" y="51"/>
                    </a:cubicBezTo>
                    <a:cubicBezTo>
                      <a:pt x="27" y="51"/>
                      <a:pt x="25" y="50"/>
                      <a:pt x="26" y="50"/>
                    </a:cubicBezTo>
                    <a:cubicBezTo>
                      <a:pt x="26" y="50"/>
                      <a:pt x="26" y="50"/>
                      <a:pt x="26" y="50"/>
                    </a:cubicBezTo>
                    <a:cubicBezTo>
                      <a:pt x="26" y="50"/>
                      <a:pt x="25" y="49"/>
                      <a:pt x="25" y="49"/>
                    </a:cubicBezTo>
                    <a:cubicBezTo>
                      <a:pt x="26" y="49"/>
                      <a:pt x="26" y="49"/>
                      <a:pt x="27" y="49"/>
                    </a:cubicBezTo>
                    <a:cubicBezTo>
                      <a:pt x="29" y="50"/>
                      <a:pt x="28" y="49"/>
                      <a:pt x="29" y="49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6" y="48"/>
                      <a:pt x="29" y="49"/>
                      <a:pt x="29" y="48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24" y="47"/>
                      <a:pt x="26" y="47"/>
                      <a:pt x="27" y="47"/>
                    </a:cubicBezTo>
                    <a:cubicBezTo>
                      <a:pt x="27" y="47"/>
                      <a:pt x="24" y="46"/>
                      <a:pt x="22" y="45"/>
                    </a:cubicBezTo>
                    <a:cubicBezTo>
                      <a:pt x="23" y="45"/>
                      <a:pt x="22" y="44"/>
                      <a:pt x="22" y="44"/>
                    </a:cubicBezTo>
                    <a:cubicBezTo>
                      <a:pt x="23" y="44"/>
                      <a:pt x="22" y="44"/>
                      <a:pt x="23" y="44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25" y="45"/>
                      <a:pt x="27" y="45"/>
                      <a:pt x="28" y="45"/>
                    </a:cubicBezTo>
                    <a:cubicBezTo>
                      <a:pt x="27" y="45"/>
                      <a:pt x="28" y="44"/>
                      <a:pt x="29" y="44"/>
                    </a:cubicBezTo>
                    <a:cubicBezTo>
                      <a:pt x="26" y="44"/>
                      <a:pt x="27" y="43"/>
                      <a:pt x="25" y="42"/>
                    </a:cubicBezTo>
                    <a:cubicBezTo>
                      <a:pt x="24" y="42"/>
                      <a:pt x="27" y="43"/>
                      <a:pt x="28" y="43"/>
                    </a:cubicBezTo>
                    <a:cubicBezTo>
                      <a:pt x="27" y="42"/>
                      <a:pt x="27" y="41"/>
                      <a:pt x="27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7" y="40"/>
                      <a:pt x="28" y="40"/>
                      <a:pt x="26" y="39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8" y="39"/>
                      <a:pt x="24" y="38"/>
                      <a:pt x="26" y="38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6" y="38"/>
                      <a:pt x="28" y="38"/>
                      <a:pt x="26" y="37"/>
                    </a:cubicBezTo>
                    <a:cubicBezTo>
                      <a:pt x="27" y="37"/>
                      <a:pt x="27" y="38"/>
                      <a:pt x="28" y="38"/>
                    </a:cubicBezTo>
                    <a:cubicBezTo>
                      <a:pt x="27" y="37"/>
                      <a:pt x="27" y="37"/>
                      <a:pt x="26" y="36"/>
                    </a:cubicBezTo>
                    <a:cubicBezTo>
                      <a:pt x="28" y="37"/>
                      <a:pt x="28" y="37"/>
                      <a:pt x="28" y="37"/>
                    </a:cubicBezTo>
                    <a:cubicBezTo>
                      <a:pt x="29" y="37"/>
                      <a:pt x="26" y="36"/>
                      <a:pt x="27" y="36"/>
                    </a:cubicBezTo>
                    <a:cubicBezTo>
                      <a:pt x="27" y="36"/>
                      <a:pt x="28" y="36"/>
                      <a:pt x="28" y="36"/>
                    </a:cubicBezTo>
                    <a:cubicBezTo>
                      <a:pt x="27" y="35"/>
                      <a:pt x="27" y="35"/>
                      <a:pt x="27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3"/>
                      <a:pt x="30" y="31"/>
                      <a:pt x="28" y="29"/>
                    </a:cubicBezTo>
                    <a:cubicBezTo>
                      <a:pt x="31" y="29"/>
                      <a:pt x="30" y="30"/>
                      <a:pt x="31" y="30"/>
                    </a:cubicBezTo>
                    <a:cubicBezTo>
                      <a:pt x="29" y="29"/>
                      <a:pt x="31" y="29"/>
                      <a:pt x="30" y="29"/>
                    </a:cubicBezTo>
                    <a:cubicBezTo>
                      <a:pt x="30" y="29"/>
                      <a:pt x="30" y="29"/>
                      <a:pt x="30" y="29"/>
                    </a:cubicBezTo>
                    <a:cubicBezTo>
                      <a:pt x="30" y="28"/>
                      <a:pt x="31" y="28"/>
                      <a:pt x="31" y="28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29" y="27"/>
                      <a:pt x="33" y="28"/>
                      <a:pt x="30" y="27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0" y="26"/>
                      <a:pt x="33" y="27"/>
                      <a:pt x="31" y="26"/>
                    </a:cubicBezTo>
                    <a:cubicBezTo>
                      <a:pt x="31" y="26"/>
                      <a:pt x="31" y="26"/>
                      <a:pt x="31" y="26"/>
                    </a:cubicBezTo>
                    <a:cubicBezTo>
                      <a:pt x="33" y="26"/>
                      <a:pt x="29" y="25"/>
                      <a:pt x="31" y="25"/>
                    </a:cubicBezTo>
                    <a:cubicBezTo>
                      <a:pt x="31" y="25"/>
                      <a:pt x="30" y="24"/>
                      <a:pt x="28" y="24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0" y="23"/>
                      <a:pt x="31" y="21"/>
                      <a:pt x="29" y="19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28" y="18"/>
                      <a:pt x="33" y="19"/>
                      <a:pt x="29" y="17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29" y="16"/>
                      <a:pt x="30" y="16"/>
                      <a:pt x="28" y="15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30" y="15"/>
                      <a:pt x="28" y="14"/>
                      <a:pt x="28" y="14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33" y="14"/>
                      <a:pt x="36" y="12"/>
                      <a:pt x="32" y="9"/>
                    </a:cubicBezTo>
                    <a:cubicBezTo>
                      <a:pt x="32" y="9"/>
                      <a:pt x="35" y="10"/>
                      <a:pt x="34" y="10"/>
                    </a:cubicBezTo>
                    <a:cubicBezTo>
                      <a:pt x="32" y="7"/>
                      <a:pt x="37" y="7"/>
                      <a:pt x="33" y="4"/>
                    </a:cubicBezTo>
                    <a:cubicBezTo>
                      <a:pt x="32" y="2"/>
                      <a:pt x="26" y="0"/>
                      <a:pt x="26" y="0"/>
                    </a:cubicBezTo>
                    <a:cubicBezTo>
                      <a:pt x="28" y="3"/>
                      <a:pt x="24" y="5"/>
                      <a:pt x="21" y="7"/>
                    </a:cubicBezTo>
                    <a:cubicBezTo>
                      <a:pt x="21" y="8"/>
                      <a:pt x="21" y="9"/>
                      <a:pt x="20" y="10"/>
                    </a:cubicBezTo>
                    <a:cubicBezTo>
                      <a:pt x="20" y="13"/>
                      <a:pt x="14" y="16"/>
                      <a:pt x="15" y="20"/>
                    </a:cubicBezTo>
                    <a:cubicBezTo>
                      <a:pt x="16" y="20"/>
                      <a:pt x="17" y="21"/>
                      <a:pt x="17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2"/>
                      <a:pt x="16" y="21"/>
                      <a:pt x="16" y="21"/>
                    </a:cubicBezTo>
                    <a:cubicBezTo>
                      <a:pt x="15" y="22"/>
                      <a:pt x="16" y="24"/>
                      <a:pt x="15" y="25"/>
                    </a:cubicBezTo>
                    <a:cubicBezTo>
                      <a:pt x="17" y="25"/>
                      <a:pt x="15" y="26"/>
                      <a:pt x="17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7" y="27"/>
                      <a:pt x="17" y="27"/>
                      <a:pt x="14" y="28"/>
                    </a:cubicBezTo>
                    <a:cubicBezTo>
                      <a:pt x="12" y="31"/>
                      <a:pt x="12" y="35"/>
                      <a:pt x="11" y="3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46" name="Freeform 116"/>
              <p:cNvSpPr>
                <a:spLocks/>
              </p:cNvSpPr>
              <p:nvPr/>
            </p:nvSpPr>
            <p:spPr bwMode="auto">
              <a:xfrm>
                <a:off x="6540" y="13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47" name="Freeform 117"/>
              <p:cNvSpPr>
                <a:spLocks/>
              </p:cNvSpPr>
              <p:nvPr/>
            </p:nvSpPr>
            <p:spPr bwMode="auto">
              <a:xfrm>
                <a:off x="5926" y="26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48" name="Freeform 118"/>
              <p:cNvSpPr>
                <a:spLocks/>
              </p:cNvSpPr>
              <p:nvPr/>
            </p:nvSpPr>
            <p:spPr bwMode="auto">
              <a:xfrm>
                <a:off x="6547" y="1503"/>
                <a:ext cx="5" cy="3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0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49" name="Freeform 119"/>
              <p:cNvSpPr>
                <a:spLocks/>
              </p:cNvSpPr>
              <p:nvPr/>
            </p:nvSpPr>
            <p:spPr bwMode="auto">
              <a:xfrm>
                <a:off x="6545" y="1501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50" name="Freeform 120"/>
              <p:cNvSpPr>
                <a:spLocks/>
              </p:cNvSpPr>
              <p:nvPr/>
            </p:nvSpPr>
            <p:spPr bwMode="auto">
              <a:xfrm>
                <a:off x="6547" y="1513"/>
                <a:ext cx="5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51" name="Freeform 121"/>
              <p:cNvSpPr>
                <a:spLocks/>
              </p:cNvSpPr>
              <p:nvPr/>
            </p:nvSpPr>
            <p:spPr bwMode="auto">
              <a:xfrm>
                <a:off x="6052" y="161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52" name="Freeform 122"/>
              <p:cNvSpPr>
                <a:spLocks/>
              </p:cNvSpPr>
              <p:nvPr/>
            </p:nvSpPr>
            <p:spPr bwMode="auto">
              <a:xfrm>
                <a:off x="6026" y="1565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53" name="Freeform 123"/>
              <p:cNvSpPr>
                <a:spLocks/>
              </p:cNvSpPr>
              <p:nvPr/>
            </p:nvSpPr>
            <p:spPr bwMode="auto">
              <a:xfrm>
                <a:off x="6052" y="1525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54" name="Freeform 124"/>
              <p:cNvSpPr>
                <a:spLocks/>
              </p:cNvSpPr>
              <p:nvPr/>
            </p:nvSpPr>
            <p:spPr bwMode="auto">
              <a:xfrm>
                <a:off x="7311" y="204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55" name="Freeform 125"/>
              <p:cNvSpPr>
                <a:spLocks/>
              </p:cNvSpPr>
              <p:nvPr/>
            </p:nvSpPr>
            <p:spPr bwMode="auto">
              <a:xfrm>
                <a:off x="6123" y="1646"/>
                <a:ext cx="5" cy="2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0"/>
                      <a:pt x="0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56" name="Rectangle 126"/>
              <p:cNvSpPr>
                <a:spLocks noChangeArrowheads="1"/>
              </p:cNvSpPr>
              <p:nvPr/>
            </p:nvSpPr>
            <p:spPr bwMode="auto">
              <a:xfrm>
                <a:off x="6066" y="1546"/>
                <a:ext cx="2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57" name="Freeform 127"/>
              <p:cNvSpPr>
                <a:spLocks/>
              </p:cNvSpPr>
              <p:nvPr/>
            </p:nvSpPr>
            <p:spPr bwMode="auto">
              <a:xfrm>
                <a:off x="5938" y="1399"/>
                <a:ext cx="194" cy="301"/>
              </a:xfrm>
              <a:custGeom>
                <a:avLst/>
                <a:gdLst>
                  <a:gd name="T0" fmla="*/ 11 w 82"/>
                  <a:gd name="T1" fmla="*/ 27 h 127"/>
                  <a:gd name="T2" fmla="*/ 20 w 82"/>
                  <a:gd name="T3" fmla="*/ 47 h 127"/>
                  <a:gd name="T4" fmla="*/ 34 w 82"/>
                  <a:gd name="T5" fmla="*/ 60 h 127"/>
                  <a:gd name="T6" fmla="*/ 37 w 82"/>
                  <a:gd name="T7" fmla="*/ 68 h 127"/>
                  <a:gd name="T8" fmla="*/ 43 w 82"/>
                  <a:gd name="T9" fmla="*/ 80 h 127"/>
                  <a:gd name="T10" fmla="*/ 47 w 82"/>
                  <a:gd name="T11" fmla="*/ 89 h 127"/>
                  <a:gd name="T12" fmla="*/ 53 w 82"/>
                  <a:gd name="T13" fmla="*/ 94 h 127"/>
                  <a:gd name="T14" fmla="*/ 60 w 82"/>
                  <a:gd name="T15" fmla="*/ 105 h 127"/>
                  <a:gd name="T16" fmla="*/ 63 w 82"/>
                  <a:gd name="T17" fmla="*/ 111 h 127"/>
                  <a:gd name="T18" fmla="*/ 63 w 82"/>
                  <a:gd name="T19" fmla="*/ 121 h 127"/>
                  <a:gd name="T20" fmla="*/ 65 w 82"/>
                  <a:gd name="T21" fmla="*/ 124 h 127"/>
                  <a:gd name="T22" fmla="*/ 69 w 82"/>
                  <a:gd name="T23" fmla="*/ 126 h 127"/>
                  <a:gd name="T24" fmla="*/ 72 w 82"/>
                  <a:gd name="T25" fmla="*/ 126 h 127"/>
                  <a:gd name="T26" fmla="*/ 73 w 82"/>
                  <a:gd name="T27" fmla="*/ 123 h 127"/>
                  <a:gd name="T28" fmla="*/ 71 w 82"/>
                  <a:gd name="T29" fmla="*/ 118 h 127"/>
                  <a:gd name="T30" fmla="*/ 73 w 82"/>
                  <a:gd name="T31" fmla="*/ 112 h 127"/>
                  <a:gd name="T32" fmla="*/ 80 w 82"/>
                  <a:gd name="T33" fmla="*/ 112 h 127"/>
                  <a:gd name="T34" fmla="*/ 80 w 82"/>
                  <a:gd name="T35" fmla="*/ 109 h 127"/>
                  <a:gd name="T36" fmla="*/ 76 w 82"/>
                  <a:gd name="T37" fmla="*/ 108 h 127"/>
                  <a:gd name="T38" fmla="*/ 78 w 82"/>
                  <a:gd name="T39" fmla="*/ 107 h 127"/>
                  <a:gd name="T40" fmla="*/ 73 w 82"/>
                  <a:gd name="T41" fmla="*/ 105 h 127"/>
                  <a:gd name="T42" fmla="*/ 77 w 82"/>
                  <a:gd name="T43" fmla="*/ 102 h 127"/>
                  <a:gd name="T44" fmla="*/ 78 w 82"/>
                  <a:gd name="T45" fmla="*/ 100 h 127"/>
                  <a:gd name="T46" fmla="*/ 76 w 82"/>
                  <a:gd name="T47" fmla="*/ 100 h 127"/>
                  <a:gd name="T48" fmla="*/ 76 w 82"/>
                  <a:gd name="T49" fmla="*/ 96 h 127"/>
                  <a:gd name="T50" fmla="*/ 71 w 82"/>
                  <a:gd name="T51" fmla="*/ 96 h 127"/>
                  <a:gd name="T52" fmla="*/ 65 w 82"/>
                  <a:gd name="T53" fmla="*/ 95 h 127"/>
                  <a:gd name="T54" fmla="*/ 70 w 82"/>
                  <a:gd name="T55" fmla="*/ 92 h 127"/>
                  <a:gd name="T56" fmla="*/ 68 w 82"/>
                  <a:gd name="T57" fmla="*/ 86 h 127"/>
                  <a:gd name="T58" fmla="*/ 67 w 82"/>
                  <a:gd name="T59" fmla="*/ 84 h 127"/>
                  <a:gd name="T60" fmla="*/ 65 w 82"/>
                  <a:gd name="T61" fmla="*/ 81 h 127"/>
                  <a:gd name="T62" fmla="*/ 62 w 82"/>
                  <a:gd name="T63" fmla="*/ 75 h 127"/>
                  <a:gd name="T64" fmla="*/ 60 w 82"/>
                  <a:gd name="T65" fmla="*/ 73 h 127"/>
                  <a:gd name="T66" fmla="*/ 59 w 82"/>
                  <a:gd name="T67" fmla="*/ 72 h 127"/>
                  <a:gd name="T68" fmla="*/ 57 w 82"/>
                  <a:gd name="T69" fmla="*/ 71 h 127"/>
                  <a:gd name="T70" fmla="*/ 58 w 82"/>
                  <a:gd name="T71" fmla="*/ 68 h 127"/>
                  <a:gd name="T72" fmla="*/ 55 w 82"/>
                  <a:gd name="T73" fmla="*/ 67 h 127"/>
                  <a:gd name="T74" fmla="*/ 54 w 82"/>
                  <a:gd name="T75" fmla="*/ 62 h 127"/>
                  <a:gd name="T76" fmla="*/ 51 w 82"/>
                  <a:gd name="T77" fmla="*/ 58 h 127"/>
                  <a:gd name="T78" fmla="*/ 51 w 82"/>
                  <a:gd name="T79" fmla="*/ 54 h 127"/>
                  <a:gd name="T80" fmla="*/ 48 w 82"/>
                  <a:gd name="T81" fmla="*/ 53 h 127"/>
                  <a:gd name="T82" fmla="*/ 49 w 82"/>
                  <a:gd name="T83" fmla="*/ 53 h 127"/>
                  <a:gd name="T84" fmla="*/ 45 w 82"/>
                  <a:gd name="T85" fmla="*/ 50 h 127"/>
                  <a:gd name="T86" fmla="*/ 43 w 82"/>
                  <a:gd name="T87" fmla="*/ 46 h 127"/>
                  <a:gd name="T88" fmla="*/ 41 w 82"/>
                  <a:gd name="T89" fmla="*/ 44 h 127"/>
                  <a:gd name="T90" fmla="*/ 32 w 82"/>
                  <a:gd name="T91" fmla="*/ 44 h 127"/>
                  <a:gd name="T92" fmla="*/ 35 w 82"/>
                  <a:gd name="T93" fmla="*/ 39 h 127"/>
                  <a:gd name="T94" fmla="*/ 31 w 82"/>
                  <a:gd name="T95" fmla="*/ 36 h 127"/>
                  <a:gd name="T96" fmla="*/ 30 w 82"/>
                  <a:gd name="T97" fmla="*/ 32 h 127"/>
                  <a:gd name="T98" fmla="*/ 26 w 82"/>
                  <a:gd name="T99" fmla="*/ 24 h 127"/>
                  <a:gd name="T100" fmla="*/ 25 w 82"/>
                  <a:gd name="T101" fmla="*/ 21 h 127"/>
                  <a:gd name="T102" fmla="*/ 15 w 82"/>
                  <a:gd name="T103" fmla="*/ 15 h 127"/>
                  <a:gd name="T104" fmla="*/ 13 w 82"/>
                  <a:gd name="T105" fmla="*/ 13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2" h="127">
                    <a:moveTo>
                      <a:pt x="1" y="12"/>
                    </a:moveTo>
                    <a:cubicBezTo>
                      <a:pt x="2" y="13"/>
                      <a:pt x="4" y="14"/>
                      <a:pt x="3" y="15"/>
                    </a:cubicBezTo>
                    <a:cubicBezTo>
                      <a:pt x="6" y="19"/>
                      <a:pt x="4" y="25"/>
                      <a:pt x="8" y="28"/>
                    </a:cubicBezTo>
                    <a:cubicBezTo>
                      <a:pt x="9" y="27"/>
                      <a:pt x="10" y="27"/>
                      <a:pt x="10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0" y="28"/>
                      <a:pt x="9" y="28"/>
                    </a:cubicBezTo>
                    <a:cubicBezTo>
                      <a:pt x="10" y="29"/>
                      <a:pt x="12" y="30"/>
                      <a:pt x="12" y="32"/>
                    </a:cubicBezTo>
                    <a:cubicBezTo>
                      <a:pt x="14" y="31"/>
                      <a:pt x="13" y="33"/>
                      <a:pt x="15" y="3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5" y="33"/>
                      <a:pt x="15" y="33"/>
                      <a:pt x="13" y="35"/>
                    </a:cubicBezTo>
                    <a:cubicBezTo>
                      <a:pt x="14" y="40"/>
                      <a:pt x="18" y="43"/>
                      <a:pt x="20" y="47"/>
                    </a:cubicBezTo>
                    <a:cubicBezTo>
                      <a:pt x="22" y="50"/>
                      <a:pt x="26" y="53"/>
                      <a:pt x="29" y="57"/>
                    </a:cubicBezTo>
                    <a:cubicBezTo>
                      <a:pt x="32" y="56"/>
                      <a:pt x="31" y="57"/>
                      <a:pt x="34" y="56"/>
                    </a:cubicBezTo>
                    <a:cubicBezTo>
                      <a:pt x="33" y="57"/>
                      <a:pt x="33" y="57"/>
                      <a:pt x="33" y="57"/>
                    </a:cubicBezTo>
                    <a:cubicBezTo>
                      <a:pt x="35" y="57"/>
                      <a:pt x="34" y="58"/>
                      <a:pt x="33" y="59"/>
                    </a:cubicBezTo>
                    <a:cubicBezTo>
                      <a:pt x="34" y="59"/>
                      <a:pt x="33" y="59"/>
                      <a:pt x="35" y="58"/>
                    </a:cubicBezTo>
                    <a:cubicBezTo>
                      <a:pt x="37" y="58"/>
                      <a:pt x="33" y="60"/>
                      <a:pt x="34" y="60"/>
                    </a:cubicBezTo>
                    <a:cubicBezTo>
                      <a:pt x="33" y="60"/>
                      <a:pt x="35" y="59"/>
                      <a:pt x="35" y="60"/>
                    </a:cubicBezTo>
                    <a:cubicBezTo>
                      <a:pt x="37" y="60"/>
                      <a:pt x="33" y="60"/>
                      <a:pt x="32" y="62"/>
                    </a:cubicBezTo>
                    <a:cubicBezTo>
                      <a:pt x="34" y="64"/>
                      <a:pt x="37" y="65"/>
                      <a:pt x="37" y="67"/>
                    </a:cubicBezTo>
                    <a:cubicBezTo>
                      <a:pt x="37" y="67"/>
                      <a:pt x="38" y="66"/>
                      <a:pt x="38" y="66"/>
                    </a:cubicBezTo>
                    <a:cubicBezTo>
                      <a:pt x="35" y="68"/>
                      <a:pt x="39" y="66"/>
                      <a:pt x="38" y="67"/>
                    </a:cubicBezTo>
                    <a:cubicBezTo>
                      <a:pt x="37" y="68"/>
                      <a:pt x="37" y="68"/>
                      <a:pt x="37" y="68"/>
                    </a:cubicBezTo>
                    <a:cubicBezTo>
                      <a:pt x="36" y="69"/>
                      <a:pt x="39" y="69"/>
                      <a:pt x="38" y="70"/>
                    </a:cubicBezTo>
                    <a:cubicBezTo>
                      <a:pt x="39" y="70"/>
                      <a:pt x="37" y="72"/>
                      <a:pt x="39" y="72"/>
                    </a:cubicBezTo>
                    <a:cubicBezTo>
                      <a:pt x="38" y="72"/>
                      <a:pt x="38" y="73"/>
                      <a:pt x="38" y="73"/>
                    </a:cubicBezTo>
                    <a:cubicBezTo>
                      <a:pt x="41" y="72"/>
                      <a:pt x="37" y="75"/>
                      <a:pt x="40" y="74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41" y="76"/>
                      <a:pt x="41" y="79"/>
                      <a:pt x="43" y="80"/>
                    </a:cubicBezTo>
                    <a:cubicBezTo>
                      <a:pt x="44" y="81"/>
                      <a:pt x="42" y="84"/>
                      <a:pt x="44" y="84"/>
                    </a:cubicBezTo>
                    <a:cubicBezTo>
                      <a:pt x="46" y="84"/>
                      <a:pt x="46" y="84"/>
                      <a:pt x="46" y="84"/>
                    </a:cubicBezTo>
                    <a:cubicBezTo>
                      <a:pt x="46" y="84"/>
                      <a:pt x="45" y="84"/>
                      <a:pt x="44" y="84"/>
                    </a:cubicBezTo>
                    <a:cubicBezTo>
                      <a:pt x="46" y="84"/>
                      <a:pt x="45" y="86"/>
                      <a:pt x="45" y="87"/>
                    </a:cubicBezTo>
                    <a:cubicBezTo>
                      <a:pt x="46" y="87"/>
                      <a:pt x="46" y="87"/>
                      <a:pt x="47" y="86"/>
                    </a:cubicBezTo>
                    <a:cubicBezTo>
                      <a:pt x="45" y="88"/>
                      <a:pt x="48" y="88"/>
                      <a:pt x="47" y="89"/>
                    </a:cubicBezTo>
                    <a:cubicBezTo>
                      <a:pt x="50" y="88"/>
                      <a:pt x="49" y="89"/>
                      <a:pt x="50" y="89"/>
                    </a:cubicBezTo>
                    <a:cubicBezTo>
                      <a:pt x="50" y="89"/>
                      <a:pt x="49" y="90"/>
                      <a:pt x="48" y="90"/>
                    </a:cubicBezTo>
                    <a:cubicBezTo>
                      <a:pt x="49" y="91"/>
                      <a:pt x="49" y="91"/>
                      <a:pt x="49" y="92"/>
                    </a:cubicBezTo>
                    <a:cubicBezTo>
                      <a:pt x="49" y="92"/>
                      <a:pt x="51" y="92"/>
                      <a:pt x="51" y="92"/>
                    </a:cubicBezTo>
                    <a:cubicBezTo>
                      <a:pt x="49" y="93"/>
                      <a:pt x="51" y="93"/>
                      <a:pt x="50" y="94"/>
                    </a:cubicBezTo>
                    <a:cubicBezTo>
                      <a:pt x="52" y="93"/>
                      <a:pt x="54" y="93"/>
                      <a:pt x="53" y="94"/>
                    </a:cubicBezTo>
                    <a:cubicBezTo>
                      <a:pt x="51" y="95"/>
                      <a:pt x="51" y="95"/>
                      <a:pt x="51" y="95"/>
                    </a:cubicBezTo>
                    <a:cubicBezTo>
                      <a:pt x="53" y="95"/>
                      <a:pt x="51" y="98"/>
                      <a:pt x="55" y="99"/>
                    </a:cubicBezTo>
                    <a:cubicBezTo>
                      <a:pt x="53" y="99"/>
                      <a:pt x="53" y="99"/>
                      <a:pt x="53" y="99"/>
                    </a:cubicBezTo>
                    <a:cubicBezTo>
                      <a:pt x="56" y="100"/>
                      <a:pt x="54" y="103"/>
                      <a:pt x="58" y="103"/>
                    </a:cubicBezTo>
                    <a:cubicBezTo>
                      <a:pt x="57" y="104"/>
                      <a:pt x="56" y="105"/>
                      <a:pt x="57" y="105"/>
                    </a:cubicBezTo>
                    <a:cubicBezTo>
                      <a:pt x="58" y="105"/>
                      <a:pt x="58" y="106"/>
                      <a:pt x="60" y="105"/>
                    </a:cubicBezTo>
                    <a:cubicBezTo>
                      <a:pt x="61" y="106"/>
                      <a:pt x="59" y="106"/>
                      <a:pt x="59" y="106"/>
                    </a:cubicBezTo>
                    <a:cubicBezTo>
                      <a:pt x="59" y="107"/>
                      <a:pt x="57" y="108"/>
                      <a:pt x="59" y="108"/>
                    </a:cubicBezTo>
                    <a:cubicBezTo>
                      <a:pt x="58" y="109"/>
                      <a:pt x="58" y="109"/>
                      <a:pt x="58" y="109"/>
                    </a:cubicBezTo>
                    <a:cubicBezTo>
                      <a:pt x="59" y="109"/>
                      <a:pt x="61" y="109"/>
                      <a:pt x="60" y="110"/>
                    </a:cubicBezTo>
                    <a:cubicBezTo>
                      <a:pt x="61" y="110"/>
                      <a:pt x="62" y="111"/>
                      <a:pt x="64" y="110"/>
                    </a:cubicBezTo>
                    <a:cubicBezTo>
                      <a:pt x="64" y="110"/>
                      <a:pt x="61" y="111"/>
                      <a:pt x="63" y="111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1" y="113"/>
                      <a:pt x="62" y="114"/>
                      <a:pt x="63" y="115"/>
                    </a:cubicBezTo>
                    <a:cubicBezTo>
                      <a:pt x="61" y="116"/>
                      <a:pt x="64" y="116"/>
                      <a:pt x="62" y="117"/>
                    </a:cubicBezTo>
                    <a:cubicBezTo>
                      <a:pt x="64" y="118"/>
                      <a:pt x="62" y="119"/>
                      <a:pt x="65" y="119"/>
                    </a:cubicBezTo>
                    <a:cubicBezTo>
                      <a:pt x="64" y="119"/>
                      <a:pt x="64" y="119"/>
                      <a:pt x="64" y="119"/>
                    </a:cubicBezTo>
                    <a:cubicBezTo>
                      <a:pt x="64" y="120"/>
                      <a:pt x="64" y="121"/>
                      <a:pt x="63" y="121"/>
                    </a:cubicBezTo>
                    <a:cubicBezTo>
                      <a:pt x="63" y="122"/>
                      <a:pt x="65" y="122"/>
                      <a:pt x="66" y="122"/>
                    </a:cubicBezTo>
                    <a:cubicBezTo>
                      <a:pt x="64" y="122"/>
                      <a:pt x="64" y="122"/>
                      <a:pt x="64" y="122"/>
                    </a:cubicBezTo>
                    <a:cubicBezTo>
                      <a:pt x="65" y="123"/>
                      <a:pt x="67" y="123"/>
                      <a:pt x="69" y="123"/>
                    </a:cubicBezTo>
                    <a:cubicBezTo>
                      <a:pt x="68" y="123"/>
                      <a:pt x="69" y="123"/>
                      <a:pt x="68" y="124"/>
                    </a:cubicBezTo>
                    <a:cubicBezTo>
                      <a:pt x="67" y="123"/>
                      <a:pt x="66" y="123"/>
                      <a:pt x="64" y="123"/>
                    </a:cubicBezTo>
                    <a:cubicBezTo>
                      <a:pt x="63" y="123"/>
                      <a:pt x="67" y="124"/>
                      <a:pt x="65" y="124"/>
                    </a:cubicBezTo>
                    <a:cubicBezTo>
                      <a:pt x="64" y="125"/>
                      <a:pt x="65" y="125"/>
                      <a:pt x="67" y="125"/>
                    </a:cubicBezTo>
                    <a:cubicBezTo>
                      <a:pt x="66" y="125"/>
                      <a:pt x="66" y="125"/>
                      <a:pt x="65" y="125"/>
                    </a:cubicBezTo>
                    <a:cubicBezTo>
                      <a:pt x="65" y="126"/>
                      <a:pt x="65" y="126"/>
                      <a:pt x="66" y="126"/>
                    </a:cubicBezTo>
                    <a:cubicBezTo>
                      <a:pt x="66" y="126"/>
                      <a:pt x="66" y="126"/>
                      <a:pt x="66" y="126"/>
                    </a:cubicBezTo>
                    <a:cubicBezTo>
                      <a:pt x="67" y="126"/>
                      <a:pt x="67" y="126"/>
                      <a:pt x="69" y="126"/>
                    </a:cubicBezTo>
                    <a:cubicBezTo>
                      <a:pt x="69" y="126"/>
                      <a:pt x="68" y="126"/>
                      <a:pt x="69" y="126"/>
                    </a:cubicBezTo>
                    <a:cubicBezTo>
                      <a:pt x="70" y="126"/>
                      <a:pt x="71" y="126"/>
                      <a:pt x="69" y="126"/>
                    </a:cubicBezTo>
                    <a:cubicBezTo>
                      <a:pt x="68" y="127"/>
                      <a:pt x="67" y="126"/>
                      <a:pt x="66" y="126"/>
                    </a:cubicBezTo>
                    <a:cubicBezTo>
                      <a:pt x="70" y="127"/>
                      <a:pt x="70" y="127"/>
                      <a:pt x="70" y="127"/>
                    </a:cubicBezTo>
                    <a:cubicBezTo>
                      <a:pt x="69" y="127"/>
                      <a:pt x="69" y="127"/>
                      <a:pt x="71" y="127"/>
                    </a:cubicBezTo>
                    <a:cubicBezTo>
                      <a:pt x="70" y="126"/>
                      <a:pt x="70" y="126"/>
                      <a:pt x="70" y="126"/>
                    </a:cubicBezTo>
                    <a:cubicBezTo>
                      <a:pt x="72" y="126"/>
                      <a:pt x="72" y="126"/>
                      <a:pt x="72" y="126"/>
                    </a:cubicBezTo>
                    <a:cubicBezTo>
                      <a:pt x="71" y="126"/>
                      <a:pt x="72" y="125"/>
                      <a:pt x="71" y="125"/>
                    </a:cubicBezTo>
                    <a:cubicBezTo>
                      <a:pt x="70" y="125"/>
                      <a:pt x="70" y="125"/>
                      <a:pt x="70" y="125"/>
                    </a:cubicBezTo>
                    <a:cubicBezTo>
                      <a:pt x="69" y="125"/>
                      <a:pt x="67" y="124"/>
                      <a:pt x="69" y="124"/>
                    </a:cubicBezTo>
                    <a:cubicBezTo>
                      <a:pt x="71" y="124"/>
                      <a:pt x="71" y="124"/>
                      <a:pt x="71" y="124"/>
                    </a:cubicBezTo>
                    <a:cubicBezTo>
                      <a:pt x="71" y="124"/>
                      <a:pt x="70" y="124"/>
                      <a:pt x="71" y="123"/>
                    </a:cubicBezTo>
                    <a:cubicBezTo>
                      <a:pt x="73" y="123"/>
                      <a:pt x="73" y="123"/>
                      <a:pt x="73" y="123"/>
                    </a:cubicBezTo>
                    <a:cubicBezTo>
                      <a:pt x="70" y="124"/>
                      <a:pt x="72" y="122"/>
                      <a:pt x="71" y="122"/>
                    </a:cubicBezTo>
                    <a:cubicBezTo>
                      <a:pt x="72" y="122"/>
                      <a:pt x="72" y="122"/>
                      <a:pt x="72" y="122"/>
                    </a:cubicBezTo>
                    <a:cubicBezTo>
                      <a:pt x="73" y="122"/>
                      <a:pt x="70" y="123"/>
                      <a:pt x="70" y="122"/>
                    </a:cubicBezTo>
                    <a:cubicBezTo>
                      <a:pt x="71" y="122"/>
                      <a:pt x="73" y="122"/>
                      <a:pt x="74" y="121"/>
                    </a:cubicBezTo>
                    <a:cubicBezTo>
                      <a:pt x="74" y="121"/>
                      <a:pt x="72" y="120"/>
                      <a:pt x="74" y="119"/>
                    </a:cubicBezTo>
                    <a:cubicBezTo>
                      <a:pt x="73" y="118"/>
                      <a:pt x="72" y="118"/>
                      <a:pt x="71" y="118"/>
                    </a:cubicBezTo>
                    <a:cubicBezTo>
                      <a:pt x="71" y="117"/>
                      <a:pt x="74" y="117"/>
                      <a:pt x="73" y="117"/>
                    </a:cubicBezTo>
                    <a:cubicBezTo>
                      <a:pt x="74" y="117"/>
                      <a:pt x="75" y="117"/>
                      <a:pt x="75" y="116"/>
                    </a:cubicBezTo>
                    <a:cubicBezTo>
                      <a:pt x="74" y="116"/>
                      <a:pt x="75" y="115"/>
                      <a:pt x="73" y="116"/>
                    </a:cubicBezTo>
                    <a:cubicBezTo>
                      <a:pt x="74" y="115"/>
                      <a:pt x="74" y="114"/>
                      <a:pt x="73" y="114"/>
                    </a:cubicBezTo>
                    <a:cubicBezTo>
                      <a:pt x="73" y="114"/>
                      <a:pt x="75" y="114"/>
                      <a:pt x="76" y="113"/>
                    </a:cubicBezTo>
                    <a:cubicBezTo>
                      <a:pt x="74" y="113"/>
                      <a:pt x="73" y="113"/>
                      <a:pt x="73" y="112"/>
                    </a:cubicBezTo>
                    <a:cubicBezTo>
                      <a:pt x="72" y="112"/>
                      <a:pt x="72" y="113"/>
                      <a:pt x="70" y="113"/>
                    </a:cubicBezTo>
                    <a:cubicBezTo>
                      <a:pt x="70" y="113"/>
                      <a:pt x="69" y="113"/>
                      <a:pt x="69" y="113"/>
                    </a:cubicBezTo>
                    <a:cubicBezTo>
                      <a:pt x="71" y="112"/>
                      <a:pt x="74" y="112"/>
                      <a:pt x="74" y="111"/>
                    </a:cubicBezTo>
                    <a:cubicBezTo>
                      <a:pt x="77" y="111"/>
                      <a:pt x="73" y="112"/>
                      <a:pt x="76" y="111"/>
                    </a:cubicBezTo>
                    <a:cubicBezTo>
                      <a:pt x="78" y="111"/>
                      <a:pt x="79" y="112"/>
                      <a:pt x="77" y="113"/>
                    </a:cubicBezTo>
                    <a:cubicBezTo>
                      <a:pt x="80" y="113"/>
                      <a:pt x="78" y="112"/>
                      <a:pt x="80" y="112"/>
                    </a:cubicBezTo>
                    <a:cubicBezTo>
                      <a:pt x="80" y="111"/>
                      <a:pt x="78" y="111"/>
                      <a:pt x="78" y="111"/>
                    </a:cubicBezTo>
                    <a:cubicBezTo>
                      <a:pt x="77" y="111"/>
                      <a:pt x="77" y="111"/>
                      <a:pt x="76" y="111"/>
                    </a:cubicBezTo>
                    <a:cubicBezTo>
                      <a:pt x="73" y="111"/>
                      <a:pt x="77" y="110"/>
                      <a:pt x="77" y="110"/>
                    </a:cubicBezTo>
                    <a:cubicBezTo>
                      <a:pt x="78" y="110"/>
                      <a:pt x="78" y="110"/>
                      <a:pt x="78" y="110"/>
                    </a:cubicBezTo>
                    <a:cubicBezTo>
                      <a:pt x="79" y="109"/>
                      <a:pt x="77" y="110"/>
                      <a:pt x="77" y="109"/>
                    </a:cubicBezTo>
                    <a:cubicBezTo>
                      <a:pt x="80" y="108"/>
                      <a:pt x="78" y="110"/>
                      <a:pt x="80" y="109"/>
                    </a:cubicBezTo>
                    <a:cubicBezTo>
                      <a:pt x="82" y="109"/>
                      <a:pt x="82" y="109"/>
                      <a:pt x="82" y="109"/>
                    </a:cubicBezTo>
                    <a:cubicBezTo>
                      <a:pt x="82" y="108"/>
                      <a:pt x="79" y="109"/>
                      <a:pt x="80" y="108"/>
                    </a:cubicBezTo>
                    <a:cubicBezTo>
                      <a:pt x="81" y="108"/>
                      <a:pt x="81" y="108"/>
                      <a:pt x="81" y="108"/>
                    </a:cubicBezTo>
                    <a:cubicBezTo>
                      <a:pt x="80" y="108"/>
                      <a:pt x="80" y="108"/>
                      <a:pt x="80" y="108"/>
                    </a:cubicBezTo>
                    <a:cubicBezTo>
                      <a:pt x="79" y="108"/>
                      <a:pt x="77" y="108"/>
                      <a:pt x="77" y="109"/>
                    </a:cubicBezTo>
                    <a:cubicBezTo>
                      <a:pt x="74" y="109"/>
                      <a:pt x="77" y="109"/>
                      <a:pt x="76" y="108"/>
                    </a:cubicBezTo>
                    <a:cubicBezTo>
                      <a:pt x="74" y="108"/>
                      <a:pt x="76" y="108"/>
                      <a:pt x="75" y="109"/>
                    </a:cubicBezTo>
                    <a:cubicBezTo>
                      <a:pt x="73" y="109"/>
                      <a:pt x="73" y="109"/>
                      <a:pt x="73" y="108"/>
                    </a:cubicBezTo>
                    <a:cubicBezTo>
                      <a:pt x="72" y="108"/>
                      <a:pt x="74" y="108"/>
                      <a:pt x="75" y="107"/>
                    </a:cubicBezTo>
                    <a:cubicBezTo>
                      <a:pt x="76" y="107"/>
                      <a:pt x="76" y="108"/>
                      <a:pt x="75" y="108"/>
                    </a:cubicBezTo>
                    <a:cubicBezTo>
                      <a:pt x="77" y="108"/>
                      <a:pt x="79" y="107"/>
                      <a:pt x="80" y="107"/>
                    </a:cubicBezTo>
                    <a:cubicBezTo>
                      <a:pt x="81" y="106"/>
                      <a:pt x="79" y="107"/>
                      <a:pt x="78" y="107"/>
                    </a:cubicBezTo>
                    <a:cubicBezTo>
                      <a:pt x="78" y="107"/>
                      <a:pt x="76" y="107"/>
                      <a:pt x="76" y="107"/>
                    </a:cubicBezTo>
                    <a:cubicBezTo>
                      <a:pt x="71" y="107"/>
                      <a:pt x="79" y="106"/>
                      <a:pt x="78" y="105"/>
                    </a:cubicBezTo>
                    <a:cubicBezTo>
                      <a:pt x="75" y="106"/>
                      <a:pt x="74" y="105"/>
                      <a:pt x="70" y="107"/>
                    </a:cubicBezTo>
                    <a:cubicBezTo>
                      <a:pt x="70" y="107"/>
                      <a:pt x="69" y="107"/>
                      <a:pt x="69" y="106"/>
                    </a:cubicBezTo>
                    <a:cubicBezTo>
                      <a:pt x="71" y="106"/>
                      <a:pt x="71" y="106"/>
                      <a:pt x="73" y="105"/>
                    </a:cubicBezTo>
                    <a:cubicBezTo>
                      <a:pt x="73" y="105"/>
                      <a:pt x="73" y="105"/>
                      <a:pt x="73" y="105"/>
                    </a:cubicBezTo>
                    <a:cubicBezTo>
                      <a:pt x="75" y="105"/>
                      <a:pt x="75" y="105"/>
                      <a:pt x="75" y="105"/>
                    </a:cubicBezTo>
                    <a:cubicBezTo>
                      <a:pt x="79" y="103"/>
                      <a:pt x="79" y="103"/>
                      <a:pt x="79" y="103"/>
                    </a:cubicBezTo>
                    <a:cubicBezTo>
                      <a:pt x="78" y="103"/>
                      <a:pt x="77" y="104"/>
                      <a:pt x="76" y="103"/>
                    </a:cubicBezTo>
                    <a:cubicBezTo>
                      <a:pt x="77" y="103"/>
                      <a:pt x="78" y="103"/>
                      <a:pt x="78" y="102"/>
                    </a:cubicBezTo>
                    <a:cubicBezTo>
                      <a:pt x="77" y="103"/>
                      <a:pt x="75" y="103"/>
                      <a:pt x="75" y="103"/>
                    </a:cubicBezTo>
                    <a:cubicBezTo>
                      <a:pt x="74" y="103"/>
                      <a:pt x="76" y="102"/>
                      <a:pt x="77" y="102"/>
                    </a:cubicBezTo>
                    <a:cubicBezTo>
                      <a:pt x="79" y="102"/>
                      <a:pt x="79" y="102"/>
                      <a:pt x="79" y="102"/>
                    </a:cubicBezTo>
                    <a:cubicBezTo>
                      <a:pt x="77" y="102"/>
                      <a:pt x="79" y="101"/>
                      <a:pt x="79" y="101"/>
                    </a:cubicBezTo>
                    <a:cubicBezTo>
                      <a:pt x="77" y="101"/>
                      <a:pt x="76" y="102"/>
                      <a:pt x="74" y="102"/>
                    </a:cubicBezTo>
                    <a:cubicBezTo>
                      <a:pt x="74" y="102"/>
                      <a:pt x="75" y="101"/>
                      <a:pt x="75" y="101"/>
                    </a:cubicBezTo>
                    <a:cubicBezTo>
                      <a:pt x="76" y="101"/>
                      <a:pt x="76" y="101"/>
                      <a:pt x="76" y="101"/>
                    </a:cubicBezTo>
                    <a:cubicBezTo>
                      <a:pt x="76" y="101"/>
                      <a:pt x="79" y="100"/>
                      <a:pt x="78" y="100"/>
                    </a:cubicBezTo>
                    <a:cubicBezTo>
                      <a:pt x="77" y="100"/>
                      <a:pt x="77" y="100"/>
                      <a:pt x="77" y="100"/>
                    </a:cubicBezTo>
                    <a:cubicBezTo>
                      <a:pt x="77" y="100"/>
                      <a:pt x="78" y="100"/>
                      <a:pt x="78" y="100"/>
                    </a:cubicBezTo>
                    <a:cubicBezTo>
                      <a:pt x="77" y="100"/>
                      <a:pt x="77" y="99"/>
                      <a:pt x="77" y="99"/>
                    </a:cubicBezTo>
                    <a:cubicBezTo>
                      <a:pt x="78" y="99"/>
                      <a:pt x="78" y="99"/>
                      <a:pt x="78" y="99"/>
                    </a:cubicBezTo>
                    <a:cubicBezTo>
                      <a:pt x="77" y="99"/>
                      <a:pt x="75" y="99"/>
                      <a:pt x="76" y="99"/>
                    </a:cubicBezTo>
                    <a:cubicBezTo>
                      <a:pt x="74" y="100"/>
                      <a:pt x="77" y="99"/>
                      <a:pt x="76" y="100"/>
                    </a:cubicBezTo>
                    <a:cubicBezTo>
                      <a:pt x="74" y="100"/>
                      <a:pt x="74" y="100"/>
                      <a:pt x="73" y="100"/>
                    </a:cubicBezTo>
                    <a:cubicBezTo>
                      <a:pt x="76" y="99"/>
                      <a:pt x="73" y="99"/>
                      <a:pt x="73" y="99"/>
                    </a:cubicBezTo>
                    <a:cubicBezTo>
                      <a:pt x="74" y="98"/>
                      <a:pt x="75" y="98"/>
                      <a:pt x="75" y="98"/>
                    </a:cubicBezTo>
                    <a:cubicBezTo>
                      <a:pt x="73" y="98"/>
                      <a:pt x="73" y="98"/>
                      <a:pt x="73" y="98"/>
                    </a:cubicBezTo>
                    <a:cubicBezTo>
                      <a:pt x="77" y="97"/>
                      <a:pt x="73" y="98"/>
                      <a:pt x="73" y="97"/>
                    </a:cubicBezTo>
                    <a:cubicBezTo>
                      <a:pt x="75" y="97"/>
                      <a:pt x="76" y="96"/>
                      <a:pt x="76" y="96"/>
                    </a:cubicBezTo>
                    <a:cubicBezTo>
                      <a:pt x="74" y="97"/>
                      <a:pt x="73" y="97"/>
                      <a:pt x="71" y="97"/>
                    </a:cubicBezTo>
                    <a:cubicBezTo>
                      <a:pt x="72" y="96"/>
                      <a:pt x="75" y="96"/>
                      <a:pt x="76" y="96"/>
                    </a:cubicBezTo>
                    <a:cubicBezTo>
                      <a:pt x="74" y="96"/>
                      <a:pt x="77" y="94"/>
                      <a:pt x="75" y="95"/>
                    </a:cubicBezTo>
                    <a:cubicBezTo>
                      <a:pt x="74" y="96"/>
                      <a:pt x="73" y="96"/>
                      <a:pt x="72" y="96"/>
                    </a:cubicBezTo>
                    <a:cubicBezTo>
                      <a:pt x="72" y="95"/>
                      <a:pt x="73" y="96"/>
                      <a:pt x="74" y="95"/>
                    </a:cubicBezTo>
                    <a:cubicBezTo>
                      <a:pt x="74" y="95"/>
                      <a:pt x="72" y="95"/>
                      <a:pt x="71" y="96"/>
                    </a:cubicBezTo>
                    <a:cubicBezTo>
                      <a:pt x="71" y="95"/>
                      <a:pt x="69" y="96"/>
                      <a:pt x="70" y="95"/>
                    </a:cubicBezTo>
                    <a:cubicBezTo>
                      <a:pt x="72" y="94"/>
                      <a:pt x="71" y="95"/>
                      <a:pt x="72" y="95"/>
                    </a:cubicBezTo>
                    <a:cubicBezTo>
                      <a:pt x="72" y="94"/>
                      <a:pt x="68" y="96"/>
                      <a:pt x="68" y="95"/>
                    </a:cubicBezTo>
                    <a:cubicBezTo>
                      <a:pt x="67" y="96"/>
                      <a:pt x="64" y="97"/>
                      <a:pt x="63" y="97"/>
                    </a:cubicBezTo>
                    <a:cubicBezTo>
                      <a:pt x="63" y="96"/>
                      <a:pt x="64" y="97"/>
                      <a:pt x="66" y="96"/>
                    </a:cubicBezTo>
                    <a:cubicBezTo>
                      <a:pt x="65" y="95"/>
                      <a:pt x="65" y="95"/>
                      <a:pt x="65" y="95"/>
                    </a:cubicBezTo>
                    <a:cubicBezTo>
                      <a:pt x="68" y="94"/>
                      <a:pt x="70" y="95"/>
                      <a:pt x="72" y="93"/>
                    </a:cubicBezTo>
                    <a:cubicBezTo>
                      <a:pt x="71" y="93"/>
                      <a:pt x="71" y="93"/>
                      <a:pt x="71" y="93"/>
                    </a:cubicBezTo>
                    <a:cubicBezTo>
                      <a:pt x="72" y="93"/>
                      <a:pt x="74" y="93"/>
                      <a:pt x="74" y="92"/>
                    </a:cubicBezTo>
                    <a:cubicBezTo>
                      <a:pt x="72" y="93"/>
                      <a:pt x="74" y="92"/>
                      <a:pt x="73" y="92"/>
                    </a:cubicBezTo>
                    <a:cubicBezTo>
                      <a:pt x="71" y="92"/>
                      <a:pt x="74" y="92"/>
                      <a:pt x="72" y="92"/>
                    </a:cubicBezTo>
                    <a:cubicBezTo>
                      <a:pt x="72" y="92"/>
                      <a:pt x="69" y="93"/>
                      <a:pt x="70" y="92"/>
                    </a:cubicBezTo>
                    <a:cubicBezTo>
                      <a:pt x="73" y="91"/>
                      <a:pt x="73" y="91"/>
                      <a:pt x="73" y="91"/>
                    </a:cubicBezTo>
                    <a:cubicBezTo>
                      <a:pt x="74" y="91"/>
                      <a:pt x="71" y="92"/>
                      <a:pt x="72" y="91"/>
                    </a:cubicBezTo>
                    <a:cubicBezTo>
                      <a:pt x="73" y="91"/>
                      <a:pt x="73" y="91"/>
                      <a:pt x="73" y="91"/>
                    </a:cubicBezTo>
                    <a:cubicBezTo>
                      <a:pt x="72" y="89"/>
                      <a:pt x="72" y="88"/>
                      <a:pt x="67" y="88"/>
                    </a:cubicBezTo>
                    <a:cubicBezTo>
                      <a:pt x="69" y="87"/>
                      <a:pt x="69" y="87"/>
                      <a:pt x="70" y="86"/>
                    </a:cubicBezTo>
                    <a:cubicBezTo>
                      <a:pt x="69" y="86"/>
                      <a:pt x="68" y="86"/>
                      <a:pt x="68" y="86"/>
                    </a:cubicBezTo>
                    <a:cubicBezTo>
                      <a:pt x="69" y="85"/>
                      <a:pt x="69" y="85"/>
                      <a:pt x="69" y="85"/>
                    </a:cubicBezTo>
                    <a:cubicBezTo>
                      <a:pt x="70" y="84"/>
                      <a:pt x="68" y="85"/>
                      <a:pt x="67" y="85"/>
                    </a:cubicBezTo>
                    <a:cubicBezTo>
                      <a:pt x="68" y="84"/>
                      <a:pt x="68" y="84"/>
                      <a:pt x="68" y="84"/>
                    </a:cubicBezTo>
                    <a:cubicBezTo>
                      <a:pt x="69" y="83"/>
                      <a:pt x="67" y="84"/>
                      <a:pt x="67" y="84"/>
                    </a:cubicBezTo>
                    <a:cubicBezTo>
                      <a:pt x="68" y="84"/>
                      <a:pt x="68" y="84"/>
                      <a:pt x="68" y="84"/>
                    </a:cubicBezTo>
                    <a:cubicBezTo>
                      <a:pt x="67" y="84"/>
                      <a:pt x="67" y="84"/>
                      <a:pt x="67" y="84"/>
                    </a:cubicBezTo>
                    <a:cubicBezTo>
                      <a:pt x="66" y="84"/>
                      <a:pt x="66" y="83"/>
                      <a:pt x="68" y="83"/>
                    </a:cubicBezTo>
                    <a:cubicBezTo>
                      <a:pt x="67" y="83"/>
                      <a:pt x="67" y="83"/>
                      <a:pt x="67" y="83"/>
                    </a:cubicBezTo>
                    <a:cubicBezTo>
                      <a:pt x="68" y="82"/>
                      <a:pt x="67" y="81"/>
                      <a:pt x="66" y="81"/>
                    </a:cubicBezTo>
                    <a:cubicBezTo>
                      <a:pt x="66" y="82"/>
                      <a:pt x="65" y="82"/>
                      <a:pt x="64" y="82"/>
                    </a:cubicBezTo>
                    <a:cubicBezTo>
                      <a:pt x="62" y="83"/>
                      <a:pt x="64" y="82"/>
                      <a:pt x="63" y="82"/>
                    </a:cubicBezTo>
                    <a:cubicBezTo>
                      <a:pt x="64" y="82"/>
                      <a:pt x="64" y="81"/>
                      <a:pt x="65" y="81"/>
                    </a:cubicBezTo>
                    <a:cubicBezTo>
                      <a:pt x="68" y="79"/>
                      <a:pt x="65" y="79"/>
                      <a:pt x="65" y="78"/>
                    </a:cubicBezTo>
                    <a:cubicBezTo>
                      <a:pt x="64" y="78"/>
                      <a:pt x="64" y="78"/>
                      <a:pt x="64" y="78"/>
                    </a:cubicBezTo>
                    <a:cubicBezTo>
                      <a:pt x="66" y="77"/>
                      <a:pt x="63" y="77"/>
                      <a:pt x="64" y="76"/>
                    </a:cubicBezTo>
                    <a:cubicBezTo>
                      <a:pt x="63" y="76"/>
                      <a:pt x="60" y="77"/>
                      <a:pt x="60" y="77"/>
                    </a:cubicBezTo>
                    <a:cubicBezTo>
                      <a:pt x="58" y="78"/>
                      <a:pt x="62" y="76"/>
                      <a:pt x="63" y="75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1" y="75"/>
                      <a:pt x="60" y="75"/>
                      <a:pt x="61" y="74"/>
                    </a:cubicBezTo>
                    <a:cubicBezTo>
                      <a:pt x="61" y="74"/>
                      <a:pt x="61" y="74"/>
                      <a:pt x="61" y="74"/>
                    </a:cubicBezTo>
                    <a:cubicBezTo>
                      <a:pt x="61" y="74"/>
                      <a:pt x="62" y="73"/>
                      <a:pt x="62" y="73"/>
                    </a:cubicBezTo>
                    <a:cubicBezTo>
                      <a:pt x="60" y="74"/>
                      <a:pt x="61" y="72"/>
                      <a:pt x="59" y="73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59" y="73"/>
                      <a:pt x="59" y="73"/>
                      <a:pt x="59" y="73"/>
                    </a:cubicBezTo>
                    <a:cubicBezTo>
                      <a:pt x="59" y="73"/>
                      <a:pt x="59" y="73"/>
                      <a:pt x="59" y="73"/>
                    </a:cubicBezTo>
                    <a:cubicBezTo>
                      <a:pt x="61" y="72"/>
                      <a:pt x="61" y="72"/>
                      <a:pt x="61" y="72"/>
                    </a:cubicBezTo>
                    <a:cubicBezTo>
                      <a:pt x="62" y="71"/>
                      <a:pt x="60" y="72"/>
                      <a:pt x="59" y="73"/>
                    </a:cubicBezTo>
                    <a:cubicBezTo>
                      <a:pt x="57" y="73"/>
                      <a:pt x="59" y="72"/>
                      <a:pt x="59" y="72"/>
                    </a:cubicBezTo>
                    <a:cubicBezTo>
                      <a:pt x="60" y="71"/>
                      <a:pt x="59" y="72"/>
                      <a:pt x="59" y="72"/>
                    </a:cubicBezTo>
                    <a:cubicBezTo>
                      <a:pt x="61" y="72"/>
                      <a:pt x="60" y="72"/>
                      <a:pt x="61" y="71"/>
                    </a:cubicBezTo>
                    <a:cubicBezTo>
                      <a:pt x="61" y="71"/>
                      <a:pt x="59" y="72"/>
                      <a:pt x="59" y="72"/>
                    </a:cubicBezTo>
                    <a:cubicBezTo>
                      <a:pt x="59" y="71"/>
                      <a:pt x="58" y="71"/>
                      <a:pt x="60" y="70"/>
                    </a:cubicBezTo>
                    <a:cubicBezTo>
                      <a:pt x="59" y="71"/>
                      <a:pt x="59" y="70"/>
                      <a:pt x="58" y="70"/>
                    </a:cubicBezTo>
                    <a:cubicBezTo>
                      <a:pt x="58" y="71"/>
                      <a:pt x="58" y="71"/>
                      <a:pt x="57" y="72"/>
                    </a:cubicBezTo>
                    <a:cubicBezTo>
                      <a:pt x="57" y="72"/>
                      <a:pt x="56" y="72"/>
                      <a:pt x="57" y="71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57" y="71"/>
                      <a:pt x="57" y="71"/>
                      <a:pt x="56" y="72"/>
                    </a:cubicBezTo>
                    <a:cubicBezTo>
                      <a:pt x="58" y="70"/>
                      <a:pt x="58" y="70"/>
                      <a:pt x="58" y="70"/>
                    </a:cubicBezTo>
                    <a:cubicBezTo>
                      <a:pt x="56" y="71"/>
                      <a:pt x="56" y="70"/>
                      <a:pt x="56" y="70"/>
                    </a:cubicBezTo>
                    <a:cubicBezTo>
                      <a:pt x="57" y="69"/>
                      <a:pt x="59" y="69"/>
                      <a:pt x="59" y="68"/>
                    </a:cubicBezTo>
                    <a:cubicBezTo>
                      <a:pt x="58" y="68"/>
                      <a:pt x="58" y="68"/>
                      <a:pt x="58" y="68"/>
                    </a:cubicBezTo>
                    <a:cubicBezTo>
                      <a:pt x="57" y="68"/>
                      <a:pt x="58" y="68"/>
                      <a:pt x="59" y="68"/>
                    </a:cubicBezTo>
                    <a:cubicBezTo>
                      <a:pt x="59" y="66"/>
                      <a:pt x="54" y="69"/>
                      <a:pt x="55" y="68"/>
                    </a:cubicBezTo>
                    <a:cubicBezTo>
                      <a:pt x="57" y="67"/>
                      <a:pt x="57" y="67"/>
                      <a:pt x="57" y="66"/>
                    </a:cubicBezTo>
                    <a:cubicBezTo>
                      <a:pt x="56" y="67"/>
                      <a:pt x="56" y="67"/>
                      <a:pt x="56" y="67"/>
                    </a:cubicBezTo>
                    <a:cubicBezTo>
                      <a:pt x="55" y="67"/>
                      <a:pt x="58" y="66"/>
                      <a:pt x="56" y="67"/>
                    </a:cubicBezTo>
                    <a:cubicBezTo>
                      <a:pt x="55" y="68"/>
                      <a:pt x="56" y="67"/>
                      <a:pt x="55" y="67"/>
                    </a:cubicBezTo>
                    <a:cubicBezTo>
                      <a:pt x="59" y="65"/>
                      <a:pt x="55" y="65"/>
                      <a:pt x="57" y="63"/>
                    </a:cubicBezTo>
                    <a:cubicBezTo>
                      <a:pt x="54" y="64"/>
                      <a:pt x="56" y="63"/>
                      <a:pt x="55" y="63"/>
                    </a:cubicBezTo>
                    <a:cubicBezTo>
                      <a:pt x="57" y="62"/>
                      <a:pt x="54" y="63"/>
                      <a:pt x="55" y="62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54" y="62"/>
                      <a:pt x="49" y="64"/>
                      <a:pt x="52" y="63"/>
                    </a:cubicBezTo>
                    <a:cubicBezTo>
                      <a:pt x="52" y="62"/>
                      <a:pt x="54" y="62"/>
                      <a:pt x="54" y="62"/>
                    </a:cubicBezTo>
                    <a:cubicBezTo>
                      <a:pt x="56" y="60"/>
                      <a:pt x="51" y="62"/>
                      <a:pt x="54" y="60"/>
                    </a:cubicBezTo>
                    <a:cubicBezTo>
                      <a:pt x="53" y="60"/>
                      <a:pt x="52" y="61"/>
                      <a:pt x="51" y="61"/>
                    </a:cubicBezTo>
                    <a:cubicBezTo>
                      <a:pt x="52" y="61"/>
                      <a:pt x="52" y="59"/>
                      <a:pt x="53" y="59"/>
                    </a:cubicBezTo>
                    <a:cubicBezTo>
                      <a:pt x="52" y="59"/>
                      <a:pt x="52" y="60"/>
                      <a:pt x="52" y="59"/>
                    </a:cubicBezTo>
                    <a:cubicBezTo>
                      <a:pt x="53" y="59"/>
                      <a:pt x="53" y="59"/>
                      <a:pt x="53" y="59"/>
                    </a:cubicBezTo>
                    <a:cubicBezTo>
                      <a:pt x="54" y="58"/>
                      <a:pt x="52" y="58"/>
                      <a:pt x="51" y="58"/>
                    </a:cubicBezTo>
                    <a:cubicBezTo>
                      <a:pt x="53" y="57"/>
                      <a:pt x="52" y="57"/>
                      <a:pt x="52" y="56"/>
                    </a:cubicBezTo>
                    <a:cubicBezTo>
                      <a:pt x="50" y="57"/>
                      <a:pt x="53" y="55"/>
                      <a:pt x="50" y="56"/>
                    </a:cubicBezTo>
                    <a:cubicBezTo>
                      <a:pt x="51" y="56"/>
                      <a:pt x="51" y="56"/>
                      <a:pt x="51" y="56"/>
                    </a:cubicBezTo>
                    <a:cubicBezTo>
                      <a:pt x="50" y="56"/>
                      <a:pt x="48" y="57"/>
                      <a:pt x="48" y="57"/>
                    </a:cubicBezTo>
                    <a:cubicBezTo>
                      <a:pt x="50" y="56"/>
                      <a:pt x="50" y="56"/>
                      <a:pt x="50" y="56"/>
                    </a:cubicBezTo>
                    <a:cubicBezTo>
                      <a:pt x="52" y="54"/>
                      <a:pt x="50" y="55"/>
                      <a:pt x="51" y="54"/>
                    </a:cubicBezTo>
                    <a:cubicBezTo>
                      <a:pt x="49" y="55"/>
                      <a:pt x="51" y="54"/>
                      <a:pt x="49" y="55"/>
                    </a:cubicBezTo>
                    <a:cubicBezTo>
                      <a:pt x="49" y="55"/>
                      <a:pt x="49" y="55"/>
                      <a:pt x="49" y="55"/>
                    </a:cubicBezTo>
                    <a:cubicBezTo>
                      <a:pt x="48" y="55"/>
                      <a:pt x="48" y="55"/>
                      <a:pt x="47" y="55"/>
                    </a:cubicBezTo>
                    <a:cubicBezTo>
                      <a:pt x="47" y="55"/>
                      <a:pt x="49" y="54"/>
                      <a:pt x="49" y="54"/>
                    </a:cubicBezTo>
                    <a:cubicBezTo>
                      <a:pt x="50" y="53"/>
                      <a:pt x="49" y="53"/>
                      <a:pt x="49" y="53"/>
                    </a:cubicBezTo>
                    <a:cubicBezTo>
                      <a:pt x="49" y="53"/>
                      <a:pt x="49" y="53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3"/>
                      <a:pt x="49" y="53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50" y="51"/>
                      <a:pt x="50" y="51"/>
                      <a:pt x="50" y="51"/>
                    </a:cubicBezTo>
                    <a:cubicBezTo>
                      <a:pt x="50" y="51"/>
                      <a:pt x="48" y="52"/>
                      <a:pt x="48" y="52"/>
                    </a:cubicBezTo>
                    <a:cubicBezTo>
                      <a:pt x="49" y="50"/>
                      <a:pt x="46" y="50"/>
                      <a:pt x="46" y="50"/>
                    </a:cubicBezTo>
                    <a:cubicBezTo>
                      <a:pt x="46" y="50"/>
                      <a:pt x="47" y="50"/>
                      <a:pt x="46" y="50"/>
                    </a:cubicBezTo>
                    <a:cubicBezTo>
                      <a:pt x="46" y="50"/>
                      <a:pt x="44" y="50"/>
                      <a:pt x="45" y="50"/>
                    </a:cubicBezTo>
                    <a:cubicBezTo>
                      <a:pt x="45" y="50"/>
                      <a:pt x="46" y="49"/>
                      <a:pt x="46" y="49"/>
                    </a:cubicBezTo>
                    <a:cubicBezTo>
                      <a:pt x="46" y="48"/>
                      <a:pt x="45" y="49"/>
                      <a:pt x="45" y="49"/>
                    </a:cubicBezTo>
                    <a:cubicBezTo>
                      <a:pt x="47" y="47"/>
                      <a:pt x="43" y="49"/>
                      <a:pt x="44" y="47"/>
                    </a:cubicBezTo>
                    <a:cubicBezTo>
                      <a:pt x="44" y="47"/>
                      <a:pt x="45" y="47"/>
                      <a:pt x="45" y="47"/>
                    </a:cubicBezTo>
                    <a:cubicBezTo>
                      <a:pt x="44" y="47"/>
                      <a:pt x="43" y="46"/>
                      <a:pt x="41" y="47"/>
                    </a:cubicBezTo>
                    <a:cubicBezTo>
                      <a:pt x="43" y="46"/>
                      <a:pt x="43" y="46"/>
                      <a:pt x="43" y="46"/>
                    </a:cubicBezTo>
                    <a:cubicBezTo>
                      <a:pt x="43" y="46"/>
                      <a:pt x="42" y="46"/>
                      <a:pt x="41" y="46"/>
                    </a:cubicBezTo>
                    <a:cubicBezTo>
                      <a:pt x="40" y="47"/>
                      <a:pt x="39" y="47"/>
                      <a:pt x="39" y="47"/>
                    </a:cubicBezTo>
                    <a:cubicBezTo>
                      <a:pt x="39" y="47"/>
                      <a:pt x="39" y="47"/>
                      <a:pt x="39" y="47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42" y="44"/>
                      <a:pt x="40" y="44"/>
                      <a:pt x="41" y="44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38" y="44"/>
                      <a:pt x="40" y="43"/>
                      <a:pt x="40" y="43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6" y="45"/>
                      <a:pt x="37" y="44"/>
                      <a:pt x="38" y="43"/>
                    </a:cubicBezTo>
                    <a:cubicBezTo>
                      <a:pt x="37" y="43"/>
                      <a:pt x="35" y="44"/>
                      <a:pt x="33" y="45"/>
                    </a:cubicBezTo>
                    <a:cubicBezTo>
                      <a:pt x="33" y="44"/>
                      <a:pt x="32" y="44"/>
                      <a:pt x="32" y="44"/>
                    </a:cubicBezTo>
                    <a:cubicBezTo>
                      <a:pt x="33" y="43"/>
                      <a:pt x="32" y="44"/>
                      <a:pt x="33" y="44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34" y="43"/>
                      <a:pt x="36" y="41"/>
                      <a:pt x="37" y="41"/>
                    </a:cubicBezTo>
                    <a:cubicBezTo>
                      <a:pt x="36" y="41"/>
                      <a:pt x="36" y="40"/>
                      <a:pt x="36" y="39"/>
                    </a:cubicBezTo>
                    <a:cubicBezTo>
                      <a:pt x="34" y="41"/>
                      <a:pt x="35" y="39"/>
                      <a:pt x="33" y="41"/>
                    </a:cubicBezTo>
                    <a:cubicBezTo>
                      <a:pt x="32" y="40"/>
                      <a:pt x="34" y="39"/>
                      <a:pt x="35" y="39"/>
                    </a:cubicBezTo>
                    <a:cubicBezTo>
                      <a:pt x="33" y="39"/>
                      <a:pt x="34" y="38"/>
                      <a:pt x="33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3" y="37"/>
                      <a:pt x="33" y="36"/>
                      <a:pt x="31" y="37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2" y="35"/>
                      <a:pt x="29" y="38"/>
                      <a:pt x="30" y="36"/>
                    </a:cubicBezTo>
                    <a:cubicBezTo>
                      <a:pt x="31" y="36"/>
                      <a:pt x="31" y="36"/>
                      <a:pt x="31" y="36"/>
                    </a:cubicBezTo>
                    <a:cubicBezTo>
                      <a:pt x="30" y="36"/>
                      <a:pt x="32" y="34"/>
                      <a:pt x="30" y="35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30" y="34"/>
                      <a:pt x="30" y="34"/>
                      <a:pt x="28" y="34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31" y="32"/>
                      <a:pt x="28" y="34"/>
                      <a:pt x="29" y="33"/>
                    </a:cubicBezTo>
                    <a:cubicBezTo>
                      <a:pt x="29" y="33"/>
                      <a:pt x="29" y="32"/>
                      <a:pt x="30" y="32"/>
                    </a:cubicBezTo>
                    <a:cubicBezTo>
                      <a:pt x="28" y="33"/>
                      <a:pt x="28" y="32"/>
                      <a:pt x="28" y="32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8" y="29"/>
                      <a:pt x="27" y="27"/>
                      <a:pt x="24" y="26"/>
                    </a:cubicBezTo>
                    <a:cubicBezTo>
                      <a:pt x="26" y="24"/>
                      <a:pt x="26" y="26"/>
                      <a:pt x="27" y="24"/>
                    </a:cubicBezTo>
                    <a:cubicBezTo>
                      <a:pt x="25" y="26"/>
                      <a:pt x="26" y="24"/>
                      <a:pt x="25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5" y="24"/>
                      <a:pt x="26" y="23"/>
                      <a:pt x="25" y="23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7" y="21"/>
                      <a:pt x="25" y="23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23" y="23"/>
                      <a:pt x="26" y="21"/>
                      <a:pt x="24" y="22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0"/>
                      <a:pt x="22" y="22"/>
                      <a:pt x="23" y="21"/>
                    </a:cubicBezTo>
                    <a:cubicBezTo>
                      <a:pt x="23" y="20"/>
                      <a:pt x="22" y="20"/>
                      <a:pt x="20" y="21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1" y="19"/>
                      <a:pt x="20" y="17"/>
                      <a:pt x="17" y="17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6" y="17"/>
                      <a:pt x="19" y="13"/>
                      <a:pt x="15" y="15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4" y="14"/>
                      <a:pt x="15" y="13"/>
                      <a:pt x="13" y="14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2" y="14"/>
                      <a:pt x="12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5" y="9"/>
                      <a:pt x="16" y="6"/>
                      <a:pt x="11" y="6"/>
                    </a:cubicBezTo>
                    <a:cubicBezTo>
                      <a:pt x="11" y="6"/>
                      <a:pt x="13" y="4"/>
                      <a:pt x="13" y="4"/>
                    </a:cubicBezTo>
                    <a:cubicBezTo>
                      <a:pt x="9" y="4"/>
                      <a:pt x="13" y="0"/>
                      <a:pt x="7" y="1"/>
                    </a:cubicBezTo>
                    <a:cubicBezTo>
                      <a:pt x="6" y="0"/>
                      <a:pt x="0" y="2"/>
                      <a:pt x="0" y="2"/>
                    </a:cubicBezTo>
                    <a:cubicBezTo>
                      <a:pt x="3" y="4"/>
                      <a:pt x="3" y="8"/>
                      <a:pt x="1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58" name="Freeform 128"/>
              <p:cNvSpPr>
                <a:spLocks/>
              </p:cNvSpPr>
              <p:nvPr/>
            </p:nvSpPr>
            <p:spPr bwMode="auto">
              <a:xfrm>
                <a:off x="6120" y="1641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59" name="Freeform 129"/>
              <p:cNvSpPr>
                <a:spLocks/>
              </p:cNvSpPr>
              <p:nvPr/>
            </p:nvSpPr>
            <p:spPr bwMode="auto">
              <a:xfrm>
                <a:off x="6033" y="1508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60" name="Freeform 130"/>
              <p:cNvSpPr>
                <a:spLocks/>
              </p:cNvSpPr>
              <p:nvPr/>
            </p:nvSpPr>
            <p:spPr bwMode="auto">
              <a:xfrm>
                <a:off x="6016" y="1492"/>
                <a:ext cx="5" cy="2"/>
              </a:xfrm>
              <a:custGeom>
                <a:avLst/>
                <a:gdLst>
                  <a:gd name="T0" fmla="*/ 5 w 5"/>
                  <a:gd name="T1" fmla="*/ 0 h 2"/>
                  <a:gd name="T2" fmla="*/ 5 w 5"/>
                  <a:gd name="T3" fmla="*/ 0 h 2"/>
                  <a:gd name="T4" fmla="*/ 0 w 5"/>
                  <a:gd name="T5" fmla="*/ 2 h 2"/>
                  <a:gd name="T6" fmla="*/ 5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lnTo>
                      <a:pt x="5" y="0"/>
                    </a:lnTo>
                    <a:lnTo>
                      <a:pt x="0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61" name="Freeform 131"/>
              <p:cNvSpPr>
                <a:spLocks/>
              </p:cNvSpPr>
              <p:nvPr/>
            </p:nvSpPr>
            <p:spPr bwMode="auto">
              <a:xfrm>
                <a:off x="6042" y="1506"/>
                <a:ext cx="5" cy="0"/>
              </a:xfrm>
              <a:custGeom>
                <a:avLst/>
                <a:gdLst>
                  <a:gd name="T0" fmla="*/ 2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62" name="Freeform 132"/>
              <p:cNvSpPr>
                <a:spLocks/>
              </p:cNvSpPr>
              <p:nvPr/>
            </p:nvSpPr>
            <p:spPr bwMode="auto">
              <a:xfrm>
                <a:off x="6094" y="169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63" name="Freeform 133"/>
              <p:cNvSpPr>
                <a:spLocks/>
              </p:cNvSpPr>
              <p:nvPr/>
            </p:nvSpPr>
            <p:spPr bwMode="auto">
              <a:xfrm>
                <a:off x="6045" y="1508"/>
                <a:ext cx="2" cy="3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64" name="Freeform 134"/>
              <p:cNvSpPr>
                <a:spLocks/>
              </p:cNvSpPr>
              <p:nvPr/>
            </p:nvSpPr>
            <p:spPr bwMode="auto">
              <a:xfrm>
                <a:off x="6035" y="1508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65" name="Freeform 135"/>
              <p:cNvSpPr>
                <a:spLocks/>
              </p:cNvSpPr>
              <p:nvPr/>
            </p:nvSpPr>
            <p:spPr bwMode="auto">
              <a:xfrm>
                <a:off x="6535" y="1518"/>
                <a:ext cx="12" cy="2"/>
              </a:xfrm>
              <a:custGeom>
                <a:avLst/>
                <a:gdLst>
                  <a:gd name="T0" fmla="*/ 1 w 5"/>
                  <a:gd name="T1" fmla="*/ 1 h 1"/>
                  <a:gd name="T2" fmla="*/ 0 w 5"/>
                  <a:gd name="T3" fmla="*/ 1 h 1"/>
                  <a:gd name="T4" fmla="*/ 2 w 5"/>
                  <a:gd name="T5" fmla="*/ 1 h 1"/>
                  <a:gd name="T6" fmla="*/ 3 w 5"/>
                  <a:gd name="T7" fmla="*/ 1 h 1"/>
                  <a:gd name="T8" fmla="*/ 5 w 5"/>
                  <a:gd name="T9" fmla="*/ 0 h 1"/>
                  <a:gd name="T10" fmla="*/ 1 w 5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">
                    <a:moveTo>
                      <a:pt x="1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1"/>
                      <a:pt x="4" y="1"/>
                      <a:pt x="3" y="1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4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66" name="Freeform 136"/>
              <p:cNvSpPr>
                <a:spLocks/>
              </p:cNvSpPr>
              <p:nvPr/>
            </p:nvSpPr>
            <p:spPr bwMode="auto">
              <a:xfrm>
                <a:off x="7185" y="1480"/>
                <a:ext cx="3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0"/>
                      <a:pt x="1" y="2"/>
                      <a:pt x="0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67" name="Freeform 137"/>
              <p:cNvSpPr>
                <a:spLocks/>
              </p:cNvSpPr>
              <p:nvPr/>
            </p:nvSpPr>
            <p:spPr bwMode="auto">
              <a:xfrm>
                <a:off x="7048" y="159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68" name="Freeform 138"/>
              <p:cNvSpPr>
                <a:spLocks/>
              </p:cNvSpPr>
              <p:nvPr/>
            </p:nvSpPr>
            <p:spPr bwMode="auto">
              <a:xfrm>
                <a:off x="7199" y="1475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69" name="Freeform 139"/>
              <p:cNvSpPr>
                <a:spLocks/>
              </p:cNvSpPr>
              <p:nvPr/>
            </p:nvSpPr>
            <p:spPr bwMode="auto">
              <a:xfrm>
                <a:off x="7202" y="1480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70" name="Freeform 140"/>
              <p:cNvSpPr>
                <a:spLocks/>
              </p:cNvSpPr>
              <p:nvPr/>
            </p:nvSpPr>
            <p:spPr bwMode="auto">
              <a:xfrm>
                <a:off x="7048" y="160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71" name="Freeform 141"/>
              <p:cNvSpPr>
                <a:spLocks/>
              </p:cNvSpPr>
              <p:nvPr/>
            </p:nvSpPr>
            <p:spPr bwMode="auto">
              <a:xfrm>
                <a:off x="7043" y="1593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72" name="Freeform 142"/>
              <p:cNvSpPr>
                <a:spLocks/>
              </p:cNvSpPr>
              <p:nvPr/>
            </p:nvSpPr>
            <p:spPr bwMode="auto">
              <a:xfrm>
                <a:off x="7048" y="1603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73" name="Freeform 143"/>
              <p:cNvSpPr>
                <a:spLocks/>
              </p:cNvSpPr>
              <p:nvPr/>
            </p:nvSpPr>
            <p:spPr bwMode="auto">
              <a:xfrm>
                <a:off x="7180" y="1487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74" name="Freeform 144"/>
              <p:cNvSpPr>
                <a:spLocks/>
              </p:cNvSpPr>
              <p:nvPr/>
            </p:nvSpPr>
            <p:spPr bwMode="auto">
              <a:xfrm>
                <a:off x="7211" y="1480"/>
                <a:ext cx="3" cy="4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75" name="Freeform 145"/>
              <p:cNvSpPr>
                <a:spLocks/>
              </p:cNvSpPr>
              <p:nvPr/>
            </p:nvSpPr>
            <p:spPr bwMode="auto">
              <a:xfrm>
                <a:off x="7249" y="1496"/>
                <a:ext cx="3" cy="7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3 h 3"/>
                  <a:gd name="T4" fmla="*/ 0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1" y="2"/>
                      <a:pt x="1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76" name="Freeform 146"/>
              <p:cNvSpPr>
                <a:spLocks/>
              </p:cNvSpPr>
              <p:nvPr/>
            </p:nvSpPr>
            <p:spPr bwMode="auto">
              <a:xfrm>
                <a:off x="7252" y="1499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2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77" name="Freeform 147"/>
              <p:cNvSpPr>
                <a:spLocks/>
              </p:cNvSpPr>
              <p:nvPr/>
            </p:nvSpPr>
            <p:spPr bwMode="auto">
              <a:xfrm>
                <a:off x="7218" y="1480"/>
                <a:ext cx="0" cy="4"/>
              </a:xfrm>
              <a:custGeom>
                <a:avLst/>
                <a:gdLst>
                  <a:gd name="T0" fmla="*/ 2 h 2"/>
                  <a:gd name="T1" fmla="*/ 1 h 2"/>
                  <a:gd name="T2" fmla="*/ 1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78" name="Freeform 148"/>
              <p:cNvSpPr>
                <a:spLocks/>
              </p:cNvSpPr>
              <p:nvPr/>
            </p:nvSpPr>
            <p:spPr bwMode="auto">
              <a:xfrm>
                <a:off x="7214" y="1475"/>
                <a:ext cx="4" cy="9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2 h 4"/>
                  <a:gd name="T4" fmla="*/ 0 w 2"/>
                  <a:gd name="T5" fmla="*/ 2 h 4"/>
                  <a:gd name="T6" fmla="*/ 0 w 2"/>
                  <a:gd name="T7" fmla="*/ 0 h 4"/>
                  <a:gd name="T8" fmla="*/ 2 w 2"/>
                  <a:gd name="T9" fmla="*/ 4 h 4"/>
                  <a:gd name="T10" fmla="*/ 2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2" y="3"/>
                      <a:pt x="1" y="3"/>
                      <a:pt x="1" y="2"/>
                    </a:cubicBezTo>
                    <a:cubicBezTo>
                      <a:pt x="1" y="2"/>
                      <a:pt x="0" y="1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1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79" name="Freeform 149"/>
              <p:cNvSpPr>
                <a:spLocks/>
              </p:cNvSpPr>
              <p:nvPr/>
            </p:nvSpPr>
            <p:spPr bwMode="auto">
              <a:xfrm>
                <a:off x="7216" y="1477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80" name="Freeform 150"/>
              <p:cNvSpPr>
                <a:spLocks/>
              </p:cNvSpPr>
              <p:nvPr/>
            </p:nvSpPr>
            <p:spPr bwMode="auto">
              <a:xfrm>
                <a:off x="6497" y="145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81" name="Freeform 151"/>
              <p:cNvSpPr>
                <a:spLocks/>
              </p:cNvSpPr>
              <p:nvPr/>
            </p:nvSpPr>
            <p:spPr bwMode="auto">
              <a:xfrm>
                <a:off x="7157" y="2082"/>
                <a:ext cx="5" cy="0"/>
              </a:xfrm>
              <a:custGeom>
                <a:avLst/>
                <a:gdLst>
                  <a:gd name="T0" fmla="*/ 1 w 2"/>
                  <a:gd name="T1" fmla="*/ 1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82" name="Freeform 152"/>
              <p:cNvSpPr>
                <a:spLocks/>
              </p:cNvSpPr>
              <p:nvPr/>
            </p:nvSpPr>
            <p:spPr bwMode="auto">
              <a:xfrm>
                <a:off x="7159" y="2079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83" name="Freeform 153"/>
              <p:cNvSpPr>
                <a:spLocks/>
              </p:cNvSpPr>
              <p:nvPr/>
            </p:nvSpPr>
            <p:spPr bwMode="auto">
              <a:xfrm>
                <a:off x="6538" y="1373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0" y="1"/>
                      <a:pt x="1" y="1"/>
                    </a:cubicBezTo>
                    <a:cubicBezTo>
                      <a:pt x="1" y="0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84" name="Freeform 154"/>
              <p:cNvSpPr>
                <a:spLocks/>
              </p:cNvSpPr>
              <p:nvPr/>
            </p:nvSpPr>
            <p:spPr bwMode="auto">
              <a:xfrm>
                <a:off x="6497" y="141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85" name="Rectangle 155"/>
              <p:cNvSpPr>
                <a:spLocks noChangeArrowheads="1"/>
              </p:cNvSpPr>
              <p:nvPr/>
            </p:nvSpPr>
            <p:spPr bwMode="auto">
              <a:xfrm>
                <a:off x="7086" y="1560"/>
                <a:ext cx="1" cy="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86" name="Freeform 156"/>
              <p:cNvSpPr>
                <a:spLocks/>
              </p:cNvSpPr>
              <p:nvPr/>
            </p:nvSpPr>
            <p:spPr bwMode="auto">
              <a:xfrm>
                <a:off x="7247" y="1501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87" name="Freeform 157"/>
              <p:cNvSpPr>
                <a:spLocks/>
              </p:cNvSpPr>
              <p:nvPr/>
            </p:nvSpPr>
            <p:spPr bwMode="auto">
              <a:xfrm>
                <a:off x="6540" y="13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88" name="Freeform 158"/>
              <p:cNvSpPr>
                <a:spLocks/>
              </p:cNvSpPr>
              <p:nvPr/>
            </p:nvSpPr>
            <p:spPr bwMode="auto">
              <a:xfrm>
                <a:off x="7109" y="159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89" name="Freeform 159"/>
              <p:cNvSpPr>
                <a:spLocks/>
              </p:cNvSpPr>
              <p:nvPr/>
            </p:nvSpPr>
            <p:spPr bwMode="auto">
              <a:xfrm>
                <a:off x="7157" y="156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90" name="Freeform 160"/>
              <p:cNvSpPr>
                <a:spLocks/>
              </p:cNvSpPr>
              <p:nvPr/>
            </p:nvSpPr>
            <p:spPr bwMode="auto">
              <a:xfrm>
                <a:off x="7033" y="1622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2 h 5"/>
                  <a:gd name="T4" fmla="*/ 5 w 5"/>
                  <a:gd name="T5" fmla="*/ 5 h 5"/>
                  <a:gd name="T6" fmla="*/ 0 w 5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0" y="2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91" name="Freeform 161"/>
              <p:cNvSpPr>
                <a:spLocks/>
              </p:cNvSpPr>
              <p:nvPr/>
            </p:nvSpPr>
            <p:spPr bwMode="auto">
              <a:xfrm>
                <a:off x="7064" y="15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92" name="Freeform 162"/>
              <p:cNvSpPr>
                <a:spLocks/>
              </p:cNvSpPr>
              <p:nvPr/>
            </p:nvSpPr>
            <p:spPr bwMode="auto">
              <a:xfrm>
                <a:off x="6958" y="1475"/>
                <a:ext cx="291" cy="265"/>
              </a:xfrm>
              <a:custGeom>
                <a:avLst/>
                <a:gdLst>
                  <a:gd name="T0" fmla="*/ 27 w 123"/>
                  <a:gd name="T1" fmla="*/ 92 h 112"/>
                  <a:gd name="T2" fmla="*/ 33 w 123"/>
                  <a:gd name="T3" fmla="*/ 85 h 112"/>
                  <a:gd name="T4" fmla="*/ 52 w 123"/>
                  <a:gd name="T5" fmla="*/ 57 h 112"/>
                  <a:gd name="T6" fmla="*/ 61 w 123"/>
                  <a:gd name="T7" fmla="*/ 52 h 112"/>
                  <a:gd name="T8" fmla="*/ 69 w 123"/>
                  <a:gd name="T9" fmla="*/ 49 h 112"/>
                  <a:gd name="T10" fmla="*/ 81 w 123"/>
                  <a:gd name="T11" fmla="*/ 39 h 112"/>
                  <a:gd name="T12" fmla="*/ 89 w 123"/>
                  <a:gd name="T13" fmla="*/ 34 h 112"/>
                  <a:gd name="T14" fmla="*/ 100 w 123"/>
                  <a:gd name="T15" fmla="*/ 25 h 112"/>
                  <a:gd name="T16" fmla="*/ 105 w 123"/>
                  <a:gd name="T17" fmla="*/ 17 h 112"/>
                  <a:gd name="T18" fmla="*/ 115 w 123"/>
                  <a:gd name="T19" fmla="*/ 15 h 112"/>
                  <a:gd name="T20" fmla="*/ 119 w 123"/>
                  <a:gd name="T21" fmla="*/ 14 h 112"/>
                  <a:gd name="T22" fmla="*/ 121 w 123"/>
                  <a:gd name="T23" fmla="*/ 8 h 112"/>
                  <a:gd name="T24" fmla="*/ 122 w 123"/>
                  <a:gd name="T25" fmla="*/ 7 h 112"/>
                  <a:gd name="T26" fmla="*/ 118 w 123"/>
                  <a:gd name="T27" fmla="*/ 7 h 112"/>
                  <a:gd name="T28" fmla="*/ 113 w 123"/>
                  <a:gd name="T29" fmla="*/ 5 h 112"/>
                  <a:gd name="T30" fmla="*/ 107 w 123"/>
                  <a:gd name="T31" fmla="*/ 4 h 112"/>
                  <a:gd name="T32" fmla="*/ 106 w 123"/>
                  <a:gd name="T33" fmla="*/ 3 h 112"/>
                  <a:gd name="T34" fmla="*/ 102 w 123"/>
                  <a:gd name="T35" fmla="*/ 4 h 112"/>
                  <a:gd name="T36" fmla="*/ 101 w 123"/>
                  <a:gd name="T37" fmla="*/ 4 h 112"/>
                  <a:gd name="T38" fmla="*/ 99 w 123"/>
                  <a:gd name="T39" fmla="*/ 2 h 112"/>
                  <a:gd name="T40" fmla="*/ 98 w 123"/>
                  <a:gd name="T41" fmla="*/ 9 h 112"/>
                  <a:gd name="T42" fmla="*/ 96 w 123"/>
                  <a:gd name="T43" fmla="*/ 8 h 112"/>
                  <a:gd name="T44" fmla="*/ 93 w 123"/>
                  <a:gd name="T45" fmla="*/ 7 h 112"/>
                  <a:gd name="T46" fmla="*/ 91 w 123"/>
                  <a:gd name="T47" fmla="*/ 7 h 112"/>
                  <a:gd name="T48" fmla="*/ 89 w 123"/>
                  <a:gd name="T49" fmla="*/ 10 h 112"/>
                  <a:gd name="T50" fmla="*/ 87 w 123"/>
                  <a:gd name="T51" fmla="*/ 10 h 112"/>
                  <a:gd name="T52" fmla="*/ 89 w 123"/>
                  <a:gd name="T53" fmla="*/ 18 h 112"/>
                  <a:gd name="T54" fmla="*/ 85 w 123"/>
                  <a:gd name="T55" fmla="*/ 12 h 112"/>
                  <a:gd name="T56" fmla="*/ 78 w 123"/>
                  <a:gd name="T57" fmla="*/ 16 h 112"/>
                  <a:gd name="T58" fmla="*/ 75 w 123"/>
                  <a:gd name="T59" fmla="*/ 18 h 112"/>
                  <a:gd name="T60" fmla="*/ 75 w 123"/>
                  <a:gd name="T61" fmla="*/ 24 h 112"/>
                  <a:gd name="T62" fmla="*/ 67 w 123"/>
                  <a:gd name="T63" fmla="*/ 25 h 112"/>
                  <a:gd name="T64" fmla="*/ 65 w 123"/>
                  <a:gd name="T65" fmla="*/ 29 h 112"/>
                  <a:gd name="T66" fmla="*/ 64 w 123"/>
                  <a:gd name="T67" fmla="*/ 29 h 112"/>
                  <a:gd name="T68" fmla="*/ 64 w 123"/>
                  <a:gd name="T69" fmla="*/ 32 h 112"/>
                  <a:gd name="T70" fmla="*/ 60 w 123"/>
                  <a:gd name="T71" fmla="*/ 30 h 112"/>
                  <a:gd name="T72" fmla="*/ 59 w 123"/>
                  <a:gd name="T73" fmla="*/ 34 h 112"/>
                  <a:gd name="T74" fmla="*/ 55 w 123"/>
                  <a:gd name="T75" fmla="*/ 39 h 112"/>
                  <a:gd name="T76" fmla="*/ 50 w 123"/>
                  <a:gd name="T77" fmla="*/ 39 h 112"/>
                  <a:gd name="T78" fmla="*/ 47 w 123"/>
                  <a:gd name="T79" fmla="*/ 43 h 112"/>
                  <a:gd name="T80" fmla="*/ 45 w 123"/>
                  <a:gd name="T81" fmla="*/ 45 h 112"/>
                  <a:gd name="T82" fmla="*/ 44 w 123"/>
                  <a:gd name="T83" fmla="*/ 45 h 112"/>
                  <a:gd name="T84" fmla="*/ 42 w 123"/>
                  <a:gd name="T85" fmla="*/ 48 h 112"/>
                  <a:gd name="T86" fmla="*/ 39 w 123"/>
                  <a:gd name="T87" fmla="*/ 54 h 112"/>
                  <a:gd name="T88" fmla="*/ 38 w 123"/>
                  <a:gd name="T89" fmla="*/ 56 h 112"/>
                  <a:gd name="T90" fmla="*/ 38 w 123"/>
                  <a:gd name="T91" fmla="*/ 63 h 112"/>
                  <a:gd name="T92" fmla="*/ 34 w 123"/>
                  <a:gd name="T93" fmla="*/ 65 h 112"/>
                  <a:gd name="T94" fmla="*/ 30 w 123"/>
                  <a:gd name="T95" fmla="*/ 69 h 112"/>
                  <a:gd name="T96" fmla="*/ 27 w 123"/>
                  <a:gd name="T97" fmla="*/ 71 h 112"/>
                  <a:gd name="T98" fmla="*/ 19 w 123"/>
                  <a:gd name="T99" fmla="*/ 78 h 112"/>
                  <a:gd name="T100" fmla="*/ 17 w 123"/>
                  <a:gd name="T101" fmla="*/ 80 h 112"/>
                  <a:gd name="T102" fmla="*/ 13 w 123"/>
                  <a:gd name="T103" fmla="*/ 88 h 112"/>
                  <a:gd name="T104" fmla="*/ 12 w 123"/>
                  <a:gd name="T105" fmla="*/ 9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3" h="112">
                    <a:moveTo>
                      <a:pt x="9" y="112"/>
                    </a:moveTo>
                    <a:cubicBezTo>
                      <a:pt x="9" y="108"/>
                      <a:pt x="13" y="106"/>
                      <a:pt x="17" y="105"/>
                    </a:cubicBezTo>
                    <a:cubicBezTo>
                      <a:pt x="17" y="104"/>
                      <a:pt x="17" y="102"/>
                      <a:pt x="18" y="102"/>
                    </a:cubicBezTo>
                    <a:cubicBezTo>
                      <a:pt x="20" y="98"/>
                      <a:pt x="27" y="98"/>
                      <a:pt x="28" y="93"/>
                    </a:cubicBezTo>
                    <a:cubicBezTo>
                      <a:pt x="27" y="93"/>
                      <a:pt x="27" y="92"/>
                      <a:pt x="26" y="91"/>
                    </a:cubicBezTo>
                    <a:cubicBezTo>
                      <a:pt x="27" y="92"/>
                      <a:pt x="27" y="92"/>
                      <a:pt x="27" y="92"/>
                    </a:cubicBezTo>
                    <a:cubicBezTo>
                      <a:pt x="26" y="91"/>
                      <a:pt x="26" y="91"/>
                      <a:pt x="26" y="91"/>
                    </a:cubicBezTo>
                    <a:cubicBezTo>
                      <a:pt x="26" y="90"/>
                      <a:pt x="28" y="92"/>
                      <a:pt x="28" y="92"/>
                    </a:cubicBezTo>
                    <a:cubicBezTo>
                      <a:pt x="29" y="91"/>
                      <a:pt x="29" y="89"/>
                      <a:pt x="31" y="88"/>
                    </a:cubicBezTo>
                    <a:cubicBezTo>
                      <a:pt x="29" y="86"/>
                      <a:pt x="31" y="87"/>
                      <a:pt x="29" y="85"/>
                    </a:cubicBezTo>
                    <a:cubicBezTo>
                      <a:pt x="30" y="86"/>
                      <a:pt x="30" y="86"/>
                      <a:pt x="30" y="86"/>
                    </a:cubicBezTo>
                    <a:cubicBezTo>
                      <a:pt x="30" y="84"/>
                      <a:pt x="30" y="84"/>
                      <a:pt x="33" y="85"/>
                    </a:cubicBezTo>
                    <a:cubicBezTo>
                      <a:pt x="38" y="83"/>
                      <a:pt x="40" y="79"/>
                      <a:pt x="43" y="76"/>
                    </a:cubicBezTo>
                    <a:cubicBezTo>
                      <a:pt x="46" y="72"/>
                      <a:pt x="48" y="68"/>
                      <a:pt x="52" y="64"/>
                    </a:cubicBezTo>
                    <a:cubicBezTo>
                      <a:pt x="50" y="61"/>
                      <a:pt x="52" y="61"/>
                      <a:pt x="50" y="59"/>
                    </a:cubicBezTo>
                    <a:cubicBezTo>
                      <a:pt x="51" y="59"/>
                      <a:pt x="51" y="59"/>
                      <a:pt x="51" y="59"/>
                    </a:cubicBezTo>
                    <a:cubicBezTo>
                      <a:pt x="51" y="58"/>
                      <a:pt x="52" y="59"/>
                      <a:pt x="54" y="59"/>
                    </a:cubicBezTo>
                    <a:cubicBezTo>
                      <a:pt x="53" y="58"/>
                      <a:pt x="54" y="59"/>
                      <a:pt x="52" y="57"/>
                    </a:cubicBezTo>
                    <a:cubicBezTo>
                      <a:pt x="51" y="56"/>
                      <a:pt x="55" y="59"/>
                      <a:pt x="54" y="58"/>
                    </a:cubicBezTo>
                    <a:cubicBezTo>
                      <a:pt x="55" y="59"/>
                      <a:pt x="53" y="57"/>
                      <a:pt x="54" y="58"/>
                    </a:cubicBezTo>
                    <a:cubicBezTo>
                      <a:pt x="53" y="55"/>
                      <a:pt x="55" y="59"/>
                      <a:pt x="57" y="59"/>
                    </a:cubicBezTo>
                    <a:cubicBezTo>
                      <a:pt x="58" y="57"/>
                      <a:pt x="58" y="54"/>
                      <a:pt x="61" y="54"/>
                    </a:cubicBezTo>
                    <a:cubicBezTo>
                      <a:pt x="61" y="54"/>
                      <a:pt x="60" y="52"/>
                      <a:pt x="60" y="52"/>
                    </a:cubicBezTo>
                    <a:cubicBezTo>
                      <a:pt x="62" y="55"/>
                      <a:pt x="60" y="51"/>
                      <a:pt x="61" y="52"/>
                    </a:cubicBezTo>
                    <a:cubicBezTo>
                      <a:pt x="62" y="53"/>
                      <a:pt x="62" y="53"/>
                      <a:pt x="62" y="53"/>
                    </a:cubicBezTo>
                    <a:cubicBezTo>
                      <a:pt x="63" y="54"/>
                      <a:pt x="63" y="51"/>
                      <a:pt x="64" y="52"/>
                    </a:cubicBezTo>
                    <a:cubicBezTo>
                      <a:pt x="64" y="50"/>
                      <a:pt x="67" y="52"/>
                      <a:pt x="66" y="50"/>
                    </a:cubicBezTo>
                    <a:cubicBezTo>
                      <a:pt x="67" y="52"/>
                      <a:pt x="67" y="51"/>
                      <a:pt x="68" y="51"/>
                    </a:cubicBezTo>
                    <a:cubicBezTo>
                      <a:pt x="66" y="48"/>
                      <a:pt x="70" y="51"/>
                      <a:pt x="69" y="49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71" y="48"/>
                      <a:pt x="73" y="47"/>
                      <a:pt x="74" y="44"/>
                    </a:cubicBezTo>
                    <a:cubicBezTo>
                      <a:pt x="75" y="43"/>
                      <a:pt x="78" y="45"/>
                      <a:pt x="79" y="42"/>
                    </a:cubicBezTo>
                    <a:cubicBezTo>
                      <a:pt x="78" y="41"/>
                      <a:pt x="78" y="41"/>
                      <a:pt x="78" y="41"/>
                    </a:cubicBezTo>
                    <a:cubicBezTo>
                      <a:pt x="78" y="41"/>
                      <a:pt x="79" y="42"/>
                      <a:pt x="79" y="42"/>
                    </a:cubicBezTo>
                    <a:cubicBezTo>
                      <a:pt x="79" y="40"/>
                      <a:pt x="81" y="41"/>
                      <a:pt x="81" y="41"/>
                    </a:cubicBezTo>
                    <a:cubicBezTo>
                      <a:pt x="81" y="40"/>
                      <a:pt x="81" y="40"/>
                      <a:pt x="81" y="39"/>
                    </a:cubicBezTo>
                    <a:cubicBezTo>
                      <a:pt x="83" y="41"/>
                      <a:pt x="82" y="37"/>
                      <a:pt x="84" y="38"/>
                    </a:cubicBezTo>
                    <a:cubicBezTo>
                      <a:pt x="82" y="36"/>
                      <a:pt x="84" y="37"/>
                      <a:pt x="84" y="36"/>
                    </a:cubicBezTo>
                    <a:cubicBezTo>
                      <a:pt x="84" y="36"/>
                      <a:pt x="84" y="36"/>
                      <a:pt x="85" y="37"/>
                    </a:cubicBezTo>
                    <a:cubicBezTo>
                      <a:pt x="85" y="36"/>
                      <a:pt x="85" y="36"/>
                      <a:pt x="87" y="36"/>
                    </a:cubicBezTo>
                    <a:cubicBezTo>
                      <a:pt x="87" y="36"/>
                      <a:pt x="86" y="34"/>
                      <a:pt x="87" y="34"/>
                    </a:cubicBezTo>
                    <a:cubicBezTo>
                      <a:pt x="88" y="36"/>
                      <a:pt x="88" y="34"/>
                      <a:pt x="89" y="34"/>
                    </a:cubicBezTo>
                    <a:cubicBezTo>
                      <a:pt x="87" y="32"/>
                      <a:pt x="87" y="31"/>
                      <a:pt x="88" y="31"/>
                    </a:cubicBezTo>
                    <a:cubicBezTo>
                      <a:pt x="89" y="34"/>
                      <a:pt x="89" y="34"/>
                      <a:pt x="89" y="34"/>
                    </a:cubicBezTo>
                    <a:cubicBezTo>
                      <a:pt x="90" y="31"/>
                      <a:pt x="93" y="33"/>
                      <a:pt x="93" y="29"/>
                    </a:cubicBezTo>
                    <a:cubicBezTo>
                      <a:pt x="94" y="30"/>
                      <a:pt x="94" y="30"/>
                      <a:pt x="94" y="30"/>
                    </a:cubicBezTo>
                    <a:cubicBezTo>
                      <a:pt x="95" y="28"/>
                      <a:pt x="98" y="29"/>
                      <a:pt x="98" y="25"/>
                    </a:cubicBezTo>
                    <a:cubicBezTo>
                      <a:pt x="99" y="25"/>
                      <a:pt x="100" y="26"/>
                      <a:pt x="100" y="25"/>
                    </a:cubicBezTo>
                    <a:cubicBezTo>
                      <a:pt x="100" y="24"/>
                      <a:pt x="101" y="24"/>
                      <a:pt x="100" y="22"/>
                    </a:cubicBezTo>
                    <a:cubicBezTo>
                      <a:pt x="100" y="21"/>
                      <a:pt x="101" y="22"/>
                      <a:pt x="101" y="23"/>
                    </a:cubicBezTo>
                    <a:cubicBezTo>
                      <a:pt x="102" y="23"/>
                      <a:pt x="104" y="25"/>
                      <a:pt x="103" y="22"/>
                    </a:cubicBezTo>
                    <a:cubicBezTo>
                      <a:pt x="104" y="23"/>
                      <a:pt x="104" y="23"/>
                      <a:pt x="104" y="23"/>
                    </a:cubicBezTo>
                    <a:cubicBezTo>
                      <a:pt x="104" y="22"/>
                      <a:pt x="104" y="20"/>
                      <a:pt x="106" y="21"/>
                    </a:cubicBezTo>
                    <a:cubicBezTo>
                      <a:pt x="105" y="19"/>
                      <a:pt x="106" y="19"/>
                      <a:pt x="105" y="17"/>
                    </a:cubicBezTo>
                    <a:cubicBezTo>
                      <a:pt x="105" y="17"/>
                      <a:pt x="106" y="19"/>
                      <a:pt x="106" y="18"/>
                    </a:cubicBezTo>
                    <a:cubicBezTo>
                      <a:pt x="106" y="20"/>
                      <a:pt x="106" y="20"/>
                      <a:pt x="106" y="20"/>
                    </a:cubicBezTo>
                    <a:cubicBezTo>
                      <a:pt x="108" y="20"/>
                      <a:pt x="109" y="18"/>
                      <a:pt x="110" y="16"/>
                    </a:cubicBezTo>
                    <a:cubicBezTo>
                      <a:pt x="112" y="19"/>
                      <a:pt x="112" y="16"/>
                      <a:pt x="113" y="17"/>
                    </a:cubicBezTo>
                    <a:cubicBezTo>
                      <a:pt x="113" y="15"/>
                      <a:pt x="115" y="17"/>
                      <a:pt x="114" y="14"/>
                    </a:cubicBezTo>
                    <a:cubicBezTo>
                      <a:pt x="115" y="15"/>
                      <a:pt x="115" y="15"/>
                      <a:pt x="115" y="15"/>
                    </a:cubicBezTo>
                    <a:cubicBezTo>
                      <a:pt x="115" y="15"/>
                      <a:pt x="116" y="15"/>
                      <a:pt x="117" y="15"/>
                    </a:cubicBezTo>
                    <a:cubicBezTo>
                      <a:pt x="118" y="16"/>
                      <a:pt x="118" y="14"/>
                      <a:pt x="118" y="13"/>
                    </a:cubicBezTo>
                    <a:cubicBezTo>
                      <a:pt x="118" y="14"/>
                      <a:pt x="118" y="14"/>
                      <a:pt x="118" y="14"/>
                    </a:cubicBezTo>
                    <a:cubicBezTo>
                      <a:pt x="118" y="13"/>
                      <a:pt x="118" y="11"/>
                      <a:pt x="118" y="9"/>
                    </a:cubicBezTo>
                    <a:cubicBezTo>
                      <a:pt x="119" y="10"/>
                      <a:pt x="118" y="9"/>
                      <a:pt x="119" y="10"/>
                    </a:cubicBezTo>
                    <a:cubicBezTo>
                      <a:pt x="119" y="11"/>
                      <a:pt x="119" y="13"/>
                      <a:pt x="119" y="14"/>
                    </a:cubicBezTo>
                    <a:cubicBezTo>
                      <a:pt x="120" y="15"/>
                      <a:pt x="119" y="11"/>
                      <a:pt x="120" y="13"/>
                    </a:cubicBezTo>
                    <a:cubicBezTo>
                      <a:pt x="121" y="14"/>
                      <a:pt x="121" y="13"/>
                      <a:pt x="121" y="11"/>
                    </a:cubicBezTo>
                    <a:cubicBezTo>
                      <a:pt x="121" y="12"/>
                      <a:pt x="121" y="12"/>
                      <a:pt x="121" y="13"/>
                    </a:cubicBezTo>
                    <a:cubicBezTo>
                      <a:pt x="122" y="13"/>
                      <a:pt x="122" y="13"/>
                      <a:pt x="122" y="12"/>
                    </a:cubicBezTo>
                    <a:cubicBezTo>
                      <a:pt x="122" y="12"/>
                      <a:pt x="122" y="12"/>
                      <a:pt x="122" y="12"/>
                    </a:cubicBezTo>
                    <a:cubicBezTo>
                      <a:pt x="122" y="10"/>
                      <a:pt x="122" y="10"/>
                      <a:pt x="121" y="8"/>
                    </a:cubicBezTo>
                    <a:cubicBezTo>
                      <a:pt x="121" y="9"/>
                      <a:pt x="121" y="9"/>
                      <a:pt x="121" y="9"/>
                    </a:cubicBezTo>
                    <a:cubicBezTo>
                      <a:pt x="121" y="7"/>
                      <a:pt x="121" y="7"/>
                      <a:pt x="122" y="8"/>
                    </a:cubicBezTo>
                    <a:cubicBezTo>
                      <a:pt x="122" y="10"/>
                      <a:pt x="122" y="11"/>
                      <a:pt x="122" y="11"/>
                    </a:cubicBezTo>
                    <a:cubicBezTo>
                      <a:pt x="123" y="7"/>
                      <a:pt x="123" y="7"/>
                      <a:pt x="123" y="7"/>
                    </a:cubicBezTo>
                    <a:cubicBezTo>
                      <a:pt x="123" y="9"/>
                      <a:pt x="122" y="8"/>
                      <a:pt x="122" y="6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22" y="6"/>
                      <a:pt x="122" y="6"/>
                      <a:pt x="122" y="6"/>
                    </a:cubicBezTo>
                    <a:cubicBezTo>
                      <a:pt x="121" y="7"/>
                      <a:pt x="120" y="5"/>
                      <a:pt x="120" y="7"/>
                    </a:cubicBezTo>
                    <a:cubicBezTo>
                      <a:pt x="120" y="8"/>
                      <a:pt x="120" y="8"/>
                      <a:pt x="120" y="8"/>
                    </a:cubicBezTo>
                    <a:cubicBezTo>
                      <a:pt x="120" y="8"/>
                      <a:pt x="120" y="11"/>
                      <a:pt x="119" y="9"/>
                    </a:cubicBezTo>
                    <a:cubicBezTo>
                      <a:pt x="119" y="7"/>
                      <a:pt x="119" y="7"/>
                      <a:pt x="119" y="7"/>
                    </a:cubicBezTo>
                    <a:cubicBezTo>
                      <a:pt x="119" y="7"/>
                      <a:pt x="119" y="8"/>
                      <a:pt x="118" y="7"/>
                    </a:cubicBezTo>
                    <a:cubicBezTo>
                      <a:pt x="118" y="5"/>
                      <a:pt x="118" y="5"/>
                      <a:pt x="118" y="5"/>
                    </a:cubicBezTo>
                    <a:cubicBezTo>
                      <a:pt x="119" y="8"/>
                      <a:pt x="117" y="6"/>
                      <a:pt x="117" y="7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6" y="6"/>
                      <a:pt x="117" y="8"/>
                      <a:pt x="117" y="8"/>
                    </a:cubicBezTo>
                    <a:cubicBezTo>
                      <a:pt x="117" y="8"/>
                      <a:pt x="116" y="5"/>
                      <a:pt x="115" y="4"/>
                    </a:cubicBezTo>
                    <a:cubicBezTo>
                      <a:pt x="115" y="5"/>
                      <a:pt x="114" y="7"/>
                      <a:pt x="113" y="5"/>
                    </a:cubicBezTo>
                    <a:cubicBezTo>
                      <a:pt x="112" y="6"/>
                      <a:pt x="112" y="7"/>
                      <a:pt x="112" y="8"/>
                    </a:cubicBezTo>
                    <a:cubicBezTo>
                      <a:pt x="111" y="8"/>
                      <a:pt x="111" y="6"/>
                      <a:pt x="111" y="7"/>
                    </a:cubicBezTo>
                    <a:cubicBezTo>
                      <a:pt x="111" y="6"/>
                      <a:pt x="110" y="5"/>
                      <a:pt x="110" y="4"/>
                    </a:cubicBezTo>
                    <a:cubicBezTo>
                      <a:pt x="110" y="5"/>
                      <a:pt x="109" y="4"/>
                      <a:pt x="110" y="7"/>
                    </a:cubicBezTo>
                    <a:cubicBezTo>
                      <a:pt x="109" y="6"/>
                      <a:pt x="108" y="6"/>
                      <a:pt x="107" y="7"/>
                    </a:cubicBezTo>
                    <a:cubicBezTo>
                      <a:pt x="108" y="7"/>
                      <a:pt x="107" y="5"/>
                      <a:pt x="107" y="4"/>
                    </a:cubicBezTo>
                    <a:cubicBezTo>
                      <a:pt x="107" y="6"/>
                      <a:pt x="106" y="7"/>
                      <a:pt x="106" y="7"/>
                    </a:cubicBezTo>
                    <a:cubicBezTo>
                      <a:pt x="106" y="9"/>
                      <a:pt x="106" y="9"/>
                      <a:pt x="107" y="10"/>
                    </a:cubicBezTo>
                    <a:cubicBezTo>
                      <a:pt x="107" y="10"/>
                      <a:pt x="107" y="11"/>
                      <a:pt x="107" y="11"/>
                    </a:cubicBezTo>
                    <a:cubicBezTo>
                      <a:pt x="106" y="9"/>
                      <a:pt x="105" y="7"/>
                      <a:pt x="104" y="7"/>
                    </a:cubicBezTo>
                    <a:cubicBezTo>
                      <a:pt x="104" y="4"/>
                      <a:pt x="106" y="7"/>
                      <a:pt x="104" y="4"/>
                    </a:cubicBezTo>
                    <a:cubicBezTo>
                      <a:pt x="104" y="2"/>
                      <a:pt x="105" y="2"/>
                      <a:pt x="106" y="3"/>
                    </a:cubicBezTo>
                    <a:cubicBezTo>
                      <a:pt x="105" y="1"/>
                      <a:pt x="105" y="3"/>
                      <a:pt x="104" y="1"/>
                    </a:cubicBezTo>
                    <a:cubicBezTo>
                      <a:pt x="104" y="1"/>
                      <a:pt x="104" y="2"/>
                      <a:pt x="103" y="3"/>
                    </a:cubicBezTo>
                    <a:cubicBezTo>
                      <a:pt x="104" y="4"/>
                      <a:pt x="104" y="4"/>
                      <a:pt x="104" y="5"/>
                    </a:cubicBezTo>
                    <a:cubicBezTo>
                      <a:pt x="105" y="8"/>
                      <a:pt x="103" y="4"/>
                      <a:pt x="103" y="4"/>
                    </a:cubicBezTo>
                    <a:cubicBezTo>
                      <a:pt x="103" y="3"/>
                      <a:pt x="103" y="3"/>
                      <a:pt x="103" y="3"/>
                    </a:cubicBezTo>
                    <a:cubicBezTo>
                      <a:pt x="102" y="2"/>
                      <a:pt x="102" y="4"/>
                      <a:pt x="102" y="4"/>
                    </a:cubicBezTo>
                    <a:cubicBezTo>
                      <a:pt x="100" y="1"/>
                      <a:pt x="102" y="3"/>
                      <a:pt x="102" y="1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100" y="0"/>
                      <a:pt x="101" y="2"/>
                      <a:pt x="100" y="2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3"/>
                      <a:pt x="101" y="4"/>
                      <a:pt x="101" y="4"/>
                    </a:cubicBezTo>
                    <a:cubicBezTo>
                      <a:pt x="102" y="7"/>
                      <a:pt x="101" y="4"/>
                      <a:pt x="101" y="5"/>
                    </a:cubicBezTo>
                    <a:cubicBezTo>
                      <a:pt x="101" y="7"/>
                      <a:pt x="101" y="5"/>
                      <a:pt x="102" y="7"/>
                    </a:cubicBezTo>
                    <a:cubicBezTo>
                      <a:pt x="102" y="8"/>
                      <a:pt x="102" y="8"/>
                      <a:pt x="102" y="9"/>
                    </a:cubicBezTo>
                    <a:cubicBezTo>
                      <a:pt x="101" y="9"/>
                      <a:pt x="101" y="7"/>
                      <a:pt x="100" y="6"/>
                    </a:cubicBezTo>
                    <a:cubicBezTo>
                      <a:pt x="100" y="6"/>
                      <a:pt x="100" y="5"/>
                      <a:pt x="101" y="6"/>
                    </a:cubicBezTo>
                    <a:cubicBezTo>
                      <a:pt x="101" y="4"/>
                      <a:pt x="99" y="3"/>
                      <a:pt x="99" y="2"/>
                    </a:cubicBezTo>
                    <a:cubicBezTo>
                      <a:pt x="98" y="1"/>
                      <a:pt x="99" y="4"/>
                      <a:pt x="99" y="4"/>
                    </a:cubicBezTo>
                    <a:cubicBezTo>
                      <a:pt x="99" y="3"/>
                      <a:pt x="99" y="5"/>
                      <a:pt x="100" y="6"/>
                    </a:cubicBezTo>
                    <a:cubicBezTo>
                      <a:pt x="101" y="11"/>
                      <a:pt x="98" y="3"/>
                      <a:pt x="97" y="4"/>
                    </a:cubicBezTo>
                    <a:cubicBezTo>
                      <a:pt x="99" y="7"/>
                      <a:pt x="98" y="8"/>
                      <a:pt x="100" y="11"/>
                    </a:cubicBezTo>
                    <a:cubicBezTo>
                      <a:pt x="100" y="12"/>
                      <a:pt x="100" y="13"/>
                      <a:pt x="100" y="12"/>
                    </a:cubicBezTo>
                    <a:cubicBezTo>
                      <a:pt x="99" y="10"/>
                      <a:pt x="99" y="11"/>
                      <a:pt x="98" y="9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98" y="7"/>
                      <a:pt x="98" y="7"/>
                      <a:pt x="98" y="7"/>
                    </a:cubicBezTo>
                    <a:cubicBezTo>
                      <a:pt x="97" y="5"/>
                      <a:pt x="95" y="4"/>
                      <a:pt x="95" y="4"/>
                    </a:cubicBezTo>
                    <a:cubicBezTo>
                      <a:pt x="95" y="5"/>
                      <a:pt x="96" y="5"/>
                      <a:pt x="96" y="6"/>
                    </a:cubicBezTo>
                    <a:cubicBezTo>
                      <a:pt x="95" y="5"/>
                      <a:pt x="95" y="4"/>
                      <a:pt x="94" y="4"/>
                    </a:cubicBezTo>
                    <a:cubicBezTo>
                      <a:pt x="95" y="5"/>
                      <a:pt x="96" y="7"/>
                      <a:pt x="96" y="8"/>
                    </a:cubicBezTo>
                    <a:cubicBezTo>
                      <a:pt x="95" y="8"/>
                      <a:pt x="94" y="6"/>
                      <a:pt x="94" y="6"/>
                    </a:cubicBezTo>
                    <a:cubicBezTo>
                      <a:pt x="94" y="4"/>
                      <a:pt x="94" y="4"/>
                      <a:pt x="94" y="4"/>
                    </a:cubicBezTo>
                    <a:cubicBezTo>
                      <a:pt x="94" y="6"/>
                      <a:pt x="93" y="3"/>
                      <a:pt x="93" y="4"/>
                    </a:cubicBezTo>
                    <a:cubicBezTo>
                      <a:pt x="93" y="5"/>
                      <a:pt x="94" y="7"/>
                      <a:pt x="94" y="8"/>
                    </a:cubicBezTo>
                    <a:cubicBezTo>
                      <a:pt x="94" y="9"/>
                      <a:pt x="94" y="8"/>
                      <a:pt x="94" y="8"/>
                    </a:cubicBezTo>
                    <a:cubicBezTo>
                      <a:pt x="93" y="7"/>
                      <a:pt x="93" y="7"/>
                      <a:pt x="93" y="7"/>
                    </a:cubicBezTo>
                    <a:cubicBezTo>
                      <a:pt x="93" y="7"/>
                      <a:pt x="92" y="4"/>
                      <a:pt x="92" y="5"/>
                    </a:cubicBezTo>
                    <a:cubicBezTo>
                      <a:pt x="92" y="6"/>
                      <a:pt x="92" y="6"/>
                      <a:pt x="92" y="6"/>
                    </a:cubicBezTo>
                    <a:cubicBezTo>
                      <a:pt x="92" y="6"/>
                      <a:pt x="92" y="6"/>
                      <a:pt x="91" y="5"/>
                    </a:cubicBezTo>
                    <a:cubicBezTo>
                      <a:pt x="92" y="6"/>
                      <a:pt x="91" y="6"/>
                      <a:pt x="92" y="6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6"/>
                      <a:pt x="92" y="9"/>
                      <a:pt x="91" y="7"/>
                    </a:cubicBezTo>
                    <a:cubicBezTo>
                      <a:pt x="92" y="9"/>
                      <a:pt x="91" y="7"/>
                      <a:pt x="92" y="8"/>
                    </a:cubicBezTo>
                    <a:cubicBezTo>
                      <a:pt x="93" y="9"/>
                      <a:pt x="92" y="9"/>
                      <a:pt x="92" y="10"/>
                    </a:cubicBezTo>
                    <a:cubicBezTo>
                      <a:pt x="91" y="7"/>
                      <a:pt x="91" y="10"/>
                      <a:pt x="91" y="10"/>
                    </a:cubicBezTo>
                    <a:cubicBezTo>
                      <a:pt x="91" y="9"/>
                      <a:pt x="90" y="9"/>
                      <a:pt x="90" y="8"/>
                    </a:cubicBezTo>
                    <a:cubicBezTo>
                      <a:pt x="91" y="10"/>
                      <a:pt x="91" y="10"/>
                      <a:pt x="91" y="10"/>
                    </a:cubicBezTo>
                    <a:cubicBezTo>
                      <a:pt x="89" y="7"/>
                      <a:pt x="90" y="11"/>
                      <a:pt x="89" y="10"/>
                    </a:cubicBezTo>
                    <a:cubicBezTo>
                      <a:pt x="89" y="9"/>
                      <a:pt x="88" y="8"/>
                      <a:pt x="88" y="7"/>
                    </a:cubicBezTo>
                    <a:cubicBezTo>
                      <a:pt x="90" y="10"/>
                      <a:pt x="89" y="11"/>
                      <a:pt x="90" y="12"/>
                    </a:cubicBezTo>
                    <a:cubicBezTo>
                      <a:pt x="89" y="12"/>
                      <a:pt x="88" y="9"/>
                      <a:pt x="87" y="8"/>
                    </a:cubicBezTo>
                    <a:cubicBezTo>
                      <a:pt x="88" y="10"/>
                      <a:pt x="86" y="7"/>
                      <a:pt x="87" y="9"/>
                    </a:cubicBezTo>
                    <a:cubicBezTo>
                      <a:pt x="88" y="10"/>
                      <a:pt x="88" y="11"/>
                      <a:pt x="88" y="12"/>
                    </a:cubicBezTo>
                    <a:cubicBezTo>
                      <a:pt x="88" y="12"/>
                      <a:pt x="88" y="11"/>
                      <a:pt x="87" y="10"/>
                    </a:cubicBezTo>
                    <a:cubicBezTo>
                      <a:pt x="87" y="10"/>
                      <a:pt x="88" y="12"/>
                      <a:pt x="88" y="13"/>
                    </a:cubicBezTo>
                    <a:cubicBezTo>
                      <a:pt x="88" y="13"/>
                      <a:pt x="89" y="15"/>
                      <a:pt x="88" y="14"/>
                    </a:cubicBezTo>
                    <a:cubicBezTo>
                      <a:pt x="87" y="12"/>
                      <a:pt x="88" y="13"/>
                      <a:pt x="87" y="12"/>
                    </a:cubicBezTo>
                    <a:cubicBezTo>
                      <a:pt x="86" y="12"/>
                      <a:pt x="89" y="16"/>
                      <a:pt x="88" y="16"/>
                    </a:cubicBezTo>
                    <a:cubicBezTo>
                      <a:pt x="89" y="17"/>
                      <a:pt x="90" y="20"/>
                      <a:pt x="90" y="21"/>
                    </a:cubicBezTo>
                    <a:cubicBezTo>
                      <a:pt x="89" y="21"/>
                      <a:pt x="90" y="20"/>
                      <a:pt x="89" y="18"/>
                    </a:cubicBezTo>
                    <a:cubicBezTo>
                      <a:pt x="89" y="18"/>
                      <a:pt x="89" y="18"/>
                      <a:pt x="89" y="18"/>
                    </a:cubicBezTo>
                    <a:cubicBezTo>
                      <a:pt x="87" y="16"/>
                      <a:pt x="87" y="14"/>
                      <a:pt x="86" y="12"/>
                    </a:cubicBezTo>
                    <a:cubicBezTo>
                      <a:pt x="86" y="13"/>
                      <a:pt x="86" y="13"/>
                      <a:pt x="86" y="13"/>
                    </a:cubicBezTo>
                    <a:cubicBezTo>
                      <a:pt x="85" y="12"/>
                      <a:pt x="85" y="11"/>
                      <a:pt x="84" y="10"/>
                    </a:cubicBezTo>
                    <a:cubicBezTo>
                      <a:pt x="85" y="12"/>
                      <a:pt x="84" y="11"/>
                      <a:pt x="84" y="11"/>
                    </a:cubicBezTo>
                    <a:cubicBezTo>
                      <a:pt x="85" y="13"/>
                      <a:pt x="84" y="11"/>
                      <a:pt x="85" y="12"/>
                    </a:cubicBezTo>
                    <a:cubicBezTo>
                      <a:pt x="84" y="13"/>
                      <a:pt x="86" y="15"/>
                      <a:pt x="85" y="15"/>
                    </a:cubicBezTo>
                    <a:cubicBezTo>
                      <a:pt x="83" y="12"/>
                      <a:pt x="83" y="12"/>
                      <a:pt x="83" y="12"/>
                    </a:cubicBezTo>
                    <a:cubicBezTo>
                      <a:pt x="82" y="11"/>
                      <a:pt x="84" y="14"/>
                      <a:pt x="83" y="13"/>
                    </a:cubicBezTo>
                    <a:cubicBezTo>
                      <a:pt x="83" y="12"/>
                      <a:pt x="83" y="12"/>
                      <a:pt x="83" y="12"/>
                    </a:cubicBezTo>
                    <a:cubicBezTo>
                      <a:pt x="81" y="13"/>
                      <a:pt x="80" y="14"/>
                      <a:pt x="81" y="18"/>
                    </a:cubicBezTo>
                    <a:cubicBezTo>
                      <a:pt x="80" y="17"/>
                      <a:pt x="79" y="17"/>
                      <a:pt x="78" y="16"/>
                    </a:cubicBezTo>
                    <a:cubicBezTo>
                      <a:pt x="78" y="17"/>
                      <a:pt x="79" y="18"/>
                      <a:pt x="79" y="18"/>
                    </a:cubicBezTo>
                    <a:cubicBezTo>
                      <a:pt x="77" y="17"/>
                      <a:pt x="77" y="17"/>
                      <a:pt x="77" y="17"/>
                    </a:cubicBezTo>
                    <a:cubicBezTo>
                      <a:pt x="76" y="16"/>
                      <a:pt x="77" y="18"/>
                      <a:pt x="77" y="19"/>
                    </a:cubicBezTo>
                    <a:cubicBezTo>
                      <a:pt x="76" y="18"/>
                      <a:pt x="76" y="18"/>
                      <a:pt x="76" y="18"/>
                    </a:cubicBezTo>
                    <a:cubicBezTo>
                      <a:pt x="75" y="17"/>
                      <a:pt x="76" y="19"/>
                      <a:pt x="76" y="19"/>
                    </a:cubicBezTo>
                    <a:cubicBezTo>
                      <a:pt x="75" y="18"/>
                      <a:pt x="75" y="18"/>
                      <a:pt x="75" y="18"/>
                    </a:cubicBezTo>
                    <a:cubicBezTo>
                      <a:pt x="76" y="20"/>
                      <a:pt x="76" y="20"/>
                      <a:pt x="76" y="20"/>
                    </a:cubicBezTo>
                    <a:cubicBezTo>
                      <a:pt x="76" y="20"/>
                      <a:pt x="76" y="20"/>
                      <a:pt x="74" y="19"/>
                    </a:cubicBezTo>
                    <a:cubicBezTo>
                      <a:pt x="75" y="19"/>
                      <a:pt x="75" y="19"/>
                      <a:pt x="75" y="20"/>
                    </a:cubicBezTo>
                    <a:cubicBezTo>
                      <a:pt x="74" y="19"/>
                      <a:pt x="73" y="20"/>
                      <a:pt x="73" y="21"/>
                    </a:cubicBezTo>
                    <a:cubicBezTo>
                      <a:pt x="74" y="21"/>
                      <a:pt x="74" y="21"/>
                      <a:pt x="75" y="23"/>
                    </a:cubicBezTo>
                    <a:cubicBezTo>
                      <a:pt x="76" y="25"/>
                      <a:pt x="74" y="22"/>
                      <a:pt x="75" y="24"/>
                    </a:cubicBezTo>
                    <a:cubicBezTo>
                      <a:pt x="74" y="23"/>
                      <a:pt x="74" y="22"/>
                      <a:pt x="73" y="22"/>
                    </a:cubicBezTo>
                    <a:cubicBezTo>
                      <a:pt x="71" y="20"/>
                      <a:pt x="71" y="22"/>
                      <a:pt x="70" y="23"/>
                    </a:cubicBezTo>
                    <a:cubicBezTo>
                      <a:pt x="70" y="24"/>
                      <a:pt x="70" y="24"/>
                      <a:pt x="70" y="24"/>
                    </a:cubicBezTo>
                    <a:cubicBezTo>
                      <a:pt x="68" y="22"/>
                      <a:pt x="69" y="25"/>
                      <a:pt x="68" y="24"/>
                    </a:cubicBezTo>
                    <a:cubicBezTo>
                      <a:pt x="68" y="25"/>
                      <a:pt x="70" y="28"/>
                      <a:pt x="69" y="28"/>
                    </a:cubicBezTo>
                    <a:cubicBezTo>
                      <a:pt x="70" y="30"/>
                      <a:pt x="68" y="26"/>
                      <a:pt x="67" y="25"/>
                    </a:cubicBezTo>
                    <a:cubicBezTo>
                      <a:pt x="67" y="26"/>
                      <a:pt x="67" y="26"/>
                      <a:pt x="67" y="26"/>
                    </a:cubicBezTo>
                    <a:cubicBezTo>
                      <a:pt x="66" y="26"/>
                      <a:pt x="66" y="26"/>
                      <a:pt x="66" y="26"/>
                    </a:cubicBezTo>
                    <a:cubicBezTo>
                      <a:pt x="67" y="27"/>
                      <a:pt x="67" y="28"/>
                      <a:pt x="66" y="27"/>
                    </a:cubicBezTo>
                    <a:cubicBezTo>
                      <a:pt x="66" y="27"/>
                      <a:pt x="66" y="27"/>
                      <a:pt x="66" y="27"/>
                    </a:cubicBezTo>
                    <a:cubicBezTo>
                      <a:pt x="66" y="27"/>
                      <a:pt x="65" y="26"/>
                      <a:pt x="64" y="27"/>
                    </a:cubicBezTo>
                    <a:cubicBezTo>
                      <a:pt x="65" y="28"/>
                      <a:pt x="64" y="28"/>
                      <a:pt x="65" y="29"/>
                    </a:cubicBezTo>
                    <a:cubicBezTo>
                      <a:pt x="65" y="28"/>
                      <a:pt x="65" y="28"/>
                      <a:pt x="65" y="28"/>
                    </a:cubicBezTo>
                    <a:cubicBezTo>
                      <a:pt x="65" y="30"/>
                      <a:pt x="65" y="30"/>
                      <a:pt x="65" y="30"/>
                    </a:cubicBezTo>
                    <a:cubicBezTo>
                      <a:pt x="65" y="29"/>
                      <a:pt x="65" y="29"/>
                      <a:pt x="65" y="29"/>
                    </a:cubicBezTo>
                    <a:cubicBezTo>
                      <a:pt x="64" y="28"/>
                      <a:pt x="64" y="28"/>
                      <a:pt x="64" y="28"/>
                    </a:cubicBezTo>
                    <a:cubicBezTo>
                      <a:pt x="63" y="27"/>
                      <a:pt x="64" y="29"/>
                      <a:pt x="65" y="30"/>
                    </a:cubicBezTo>
                    <a:cubicBezTo>
                      <a:pt x="65" y="31"/>
                      <a:pt x="64" y="30"/>
                      <a:pt x="64" y="29"/>
                    </a:cubicBezTo>
                    <a:cubicBezTo>
                      <a:pt x="63" y="29"/>
                      <a:pt x="64" y="30"/>
                      <a:pt x="64" y="29"/>
                    </a:cubicBezTo>
                    <a:cubicBezTo>
                      <a:pt x="63" y="28"/>
                      <a:pt x="63" y="29"/>
                      <a:pt x="63" y="28"/>
                    </a:cubicBezTo>
                    <a:cubicBezTo>
                      <a:pt x="63" y="28"/>
                      <a:pt x="64" y="30"/>
                      <a:pt x="63" y="30"/>
                    </a:cubicBezTo>
                    <a:cubicBezTo>
                      <a:pt x="63" y="30"/>
                      <a:pt x="63" y="31"/>
                      <a:pt x="62" y="29"/>
                    </a:cubicBezTo>
                    <a:cubicBezTo>
                      <a:pt x="62" y="30"/>
                      <a:pt x="62" y="30"/>
                      <a:pt x="62" y="31"/>
                    </a:cubicBezTo>
                    <a:cubicBezTo>
                      <a:pt x="63" y="31"/>
                      <a:pt x="63" y="31"/>
                      <a:pt x="64" y="32"/>
                    </a:cubicBezTo>
                    <a:cubicBezTo>
                      <a:pt x="64" y="32"/>
                      <a:pt x="64" y="33"/>
                      <a:pt x="63" y="3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3" y="32"/>
                      <a:pt x="64" y="33"/>
                    </a:cubicBezTo>
                    <a:cubicBezTo>
                      <a:pt x="62" y="32"/>
                      <a:pt x="62" y="32"/>
                      <a:pt x="62" y="32"/>
                    </a:cubicBezTo>
                    <a:cubicBezTo>
                      <a:pt x="63" y="33"/>
                      <a:pt x="62" y="33"/>
                      <a:pt x="62" y="33"/>
                    </a:cubicBezTo>
                    <a:cubicBezTo>
                      <a:pt x="61" y="32"/>
                      <a:pt x="60" y="30"/>
                      <a:pt x="60" y="30"/>
                    </a:cubicBezTo>
                    <a:cubicBezTo>
                      <a:pt x="60" y="32"/>
                      <a:pt x="60" y="32"/>
                      <a:pt x="60" y="32"/>
                    </a:cubicBezTo>
                    <a:cubicBezTo>
                      <a:pt x="60" y="32"/>
                      <a:pt x="60" y="32"/>
                      <a:pt x="59" y="31"/>
                    </a:cubicBezTo>
                    <a:cubicBezTo>
                      <a:pt x="58" y="31"/>
                      <a:pt x="61" y="36"/>
                      <a:pt x="60" y="35"/>
                    </a:cubicBezTo>
                    <a:cubicBezTo>
                      <a:pt x="59" y="33"/>
                      <a:pt x="59" y="33"/>
                      <a:pt x="58" y="33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59" y="35"/>
                      <a:pt x="58" y="33"/>
                      <a:pt x="59" y="34"/>
                    </a:cubicBezTo>
                    <a:cubicBezTo>
                      <a:pt x="60" y="34"/>
                      <a:pt x="59" y="34"/>
                      <a:pt x="59" y="35"/>
                    </a:cubicBezTo>
                    <a:cubicBezTo>
                      <a:pt x="56" y="32"/>
                      <a:pt x="57" y="35"/>
                      <a:pt x="55" y="34"/>
                    </a:cubicBezTo>
                    <a:cubicBezTo>
                      <a:pt x="56" y="36"/>
                      <a:pt x="55" y="35"/>
                      <a:pt x="55" y="36"/>
                    </a:cubicBezTo>
                    <a:cubicBezTo>
                      <a:pt x="54" y="34"/>
                      <a:pt x="55" y="37"/>
                      <a:pt x="54" y="36"/>
                    </a:cubicBezTo>
                    <a:cubicBezTo>
                      <a:pt x="55" y="38"/>
                      <a:pt x="55" y="38"/>
                      <a:pt x="55" y="38"/>
                    </a:cubicBezTo>
                    <a:cubicBezTo>
                      <a:pt x="54" y="37"/>
                      <a:pt x="57" y="41"/>
                      <a:pt x="55" y="39"/>
                    </a:cubicBezTo>
                    <a:cubicBezTo>
                      <a:pt x="54" y="39"/>
                      <a:pt x="54" y="38"/>
                      <a:pt x="53" y="37"/>
                    </a:cubicBezTo>
                    <a:cubicBezTo>
                      <a:pt x="51" y="35"/>
                      <a:pt x="54" y="40"/>
                      <a:pt x="52" y="38"/>
                    </a:cubicBezTo>
                    <a:cubicBezTo>
                      <a:pt x="52" y="38"/>
                      <a:pt x="53" y="40"/>
                      <a:pt x="54" y="41"/>
                    </a:cubicBezTo>
                    <a:cubicBezTo>
                      <a:pt x="53" y="40"/>
                      <a:pt x="51" y="39"/>
                      <a:pt x="51" y="39"/>
                    </a:cubicBezTo>
                    <a:cubicBezTo>
                      <a:pt x="51" y="40"/>
                      <a:pt x="51" y="40"/>
                      <a:pt x="51" y="40"/>
                    </a:cubicBezTo>
                    <a:cubicBezTo>
                      <a:pt x="50" y="39"/>
                      <a:pt x="50" y="39"/>
                      <a:pt x="50" y="39"/>
                    </a:cubicBezTo>
                    <a:cubicBezTo>
                      <a:pt x="49" y="39"/>
                      <a:pt x="50" y="40"/>
                      <a:pt x="50" y="41"/>
                    </a:cubicBezTo>
                    <a:cubicBezTo>
                      <a:pt x="49" y="39"/>
                      <a:pt x="48" y="41"/>
                      <a:pt x="47" y="40"/>
                    </a:cubicBezTo>
                    <a:cubicBezTo>
                      <a:pt x="49" y="42"/>
                      <a:pt x="46" y="40"/>
                      <a:pt x="48" y="43"/>
                    </a:cubicBezTo>
                    <a:cubicBezTo>
                      <a:pt x="47" y="42"/>
                      <a:pt x="47" y="42"/>
                      <a:pt x="47" y="42"/>
                    </a:cubicBezTo>
                    <a:cubicBezTo>
                      <a:pt x="48" y="43"/>
                      <a:pt x="49" y="44"/>
                      <a:pt x="49" y="45"/>
                    </a:cubicBezTo>
                    <a:cubicBezTo>
                      <a:pt x="47" y="43"/>
                      <a:pt x="47" y="43"/>
                      <a:pt x="47" y="43"/>
                    </a:cubicBezTo>
                    <a:cubicBezTo>
                      <a:pt x="46" y="41"/>
                      <a:pt x="47" y="43"/>
                      <a:pt x="46" y="42"/>
                    </a:cubicBezTo>
                    <a:cubicBezTo>
                      <a:pt x="47" y="43"/>
                      <a:pt x="45" y="42"/>
                      <a:pt x="46" y="44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5"/>
                      <a:pt x="47" y="45"/>
                      <a:pt x="47" y="46"/>
                    </a:cubicBezTo>
                    <a:cubicBezTo>
                      <a:pt x="47" y="46"/>
                      <a:pt x="45" y="44"/>
                      <a:pt x="45" y="44"/>
                    </a:cubicBezTo>
                    <a:cubicBezTo>
                      <a:pt x="45" y="44"/>
                      <a:pt x="45" y="44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4" y="45"/>
                      <a:pt x="44" y="45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3" y="44"/>
                      <a:pt x="43" y="44"/>
                      <a:pt x="43" y="44"/>
                    </a:cubicBezTo>
                    <a:cubicBezTo>
                      <a:pt x="43" y="44"/>
                      <a:pt x="43" y="45"/>
                      <a:pt x="44" y="46"/>
                    </a:cubicBezTo>
                    <a:cubicBezTo>
                      <a:pt x="42" y="46"/>
                      <a:pt x="42" y="48"/>
                      <a:pt x="42" y="49"/>
                    </a:cubicBezTo>
                    <a:cubicBezTo>
                      <a:pt x="42" y="49"/>
                      <a:pt x="41" y="48"/>
                      <a:pt x="42" y="48"/>
                    </a:cubicBezTo>
                    <a:cubicBezTo>
                      <a:pt x="42" y="49"/>
                      <a:pt x="42" y="50"/>
                      <a:pt x="42" y="49"/>
                    </a:cubicBezTo>
                    <a:cubicBezTo>
                      <a:pt x="42" y="50"/>
                      <a:pt x="41" y="48"/>
                      <a:pt x="40" y="49"/>
                    </a:cubicBezTo>
                    <a:cubicBezTo>
                      <a:pt x="40" y="48"/>
                      <a:pt x="41" y="50"/>
                      <a:pt x="41" y="50"/>
                    </a:cubicBezTo>
                    <a:cubicBezTo>
                      <a:pt x="39" y="48"/>
                      <a:pt x="41" y="52"/>
                      <a:pt x="39" y="51"/>
                    </a:cubicBezTo>
                    <a:cubicBezTo>
                      <a:pt x="40" y="52"/>
                      <a:pt x="39" y="51"/>
                      <a:pt x="39" y="50"/>
                    </a:cubicBezTo>
                    <a:cubicBezTo>
                      <a:pt x="39" y="51"/>
                      <a:pt x="38" y="52"/>
                      <a:pt x="39" y="54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53"/>
                      <a:pt x="38" y="53"/>
                      <a:pt x="38" y="54"/>
                    </a:cubicBezTo>
                    <a:cubicBezTo>
                      <a:pt x="39" y="55"/>
                      <a:pt x="40" y="56"/>
                      <a:pt x="39" y="56"/>
                    </a:cubicBezTo>
                    <a:cubicBezTo>
                      <a:pt x="39" y="56"/>
                      <a:pt x="39" y="56"/>
                      <a:pt x="39" y="56"/>
                    </a:cubicBezTo>
                    <a:cubicBezTo>
                      <a:pt x="39" y="56"/>
                      <a:pt x="39" y="57"/>
                      <a:pt x="39" y="57"/>
                    </a:cubicBezTo>
                    <a:cubicBezTo>
                      <a:pt x="38" y="57"/>
                      <a:pt x="39" y="57"/>
                      <a:pt x="38" y="56"/>
                    </a:cubicBezTo>
                    <a:cubicBezTo>
                      <a:pt x="36" y="54"/>
                      <a:pt x="36" y="56"/>
                      <a:pt x="36" y="56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8"/>
                      <a:pt x="36" y="56"/>
                      <a:pt x="36" y="56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8" y="60"/>
                      <a:pt x="37" y="59"/>
                      <a:pt x="36" y="58"/>
                    </a:cubicBezTo>
                    <a:cubicBezTo>
                      <a:pt x="36" y="59"/>
                      <a:pt x="37" y="61"/>
                      <a:pt x="38" y="63"/>
                    </a:cubicBezTo>
                    <a:cubicBezTo>
                      <a:pt x="38" y="63"/>
                      <a:pt x="38" y="64"/>
                      <a:pt x="38" y="64"/>
                    </a:cubicBezTo>
                    <a:cubicBezTo>
                      <a:pt x="37" y="63"/>
                      <a:pt x="38" y="64"/>
                      <a:pt x="37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2"/>
                      <a:pt x="34" y="61"/>
                      <a:pt x="34" y="60"/>
                    </a:cubicBezTo>
                    <a:cubicBezTo>
                      <a:pt x="34" y="61"/>
                      <a:pt x="33" y="61"/>
                      <a:pt x="32" y="61"/>
                    </a:cubicBezTo>
                    <a:cubicBezTo>
                      <a:pt x="34" y="63"/>
                      <a:pt x="32" y="63"/>
                      <a:pt x="34" y="65"/>
                    </a:cubicBezTo>
                    <a:cubicBezTo>
                      <a:pt x="34" y="65"/>
                      <a:pt x="32" y="63"/>
                      <a:pt x="32" y="63"/>
                    </a:cubicBezTo>
                    <a:cubicBezTo>
                      <a:pt x="32" y="64"/>
                      <a:pt x="31" y="64"/>
                      <a:pt x="31" y="65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30" y="66"/>
                      <a:pt x="29" y="66"/>
                      <a:pt x="30" y="68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28" y="67"/>
                      <a:pt x="32" y="69"/>
                      <a:pt x="30" y="69"/>
                    </a:cubicBezTo>
                    <a:cubicBezTo>
                      <a:pt x="29" y="68"/>
                      <a:pt x="29" y="68"/>
                      <a:pt x="29" y="68"/>
                    </a:cubicBezTo>
                    <a:cubicBezTo>
                      <a:pt x="30" y="69"/>
                      <a:pt x="28" y="68"/>
                      <a:pt x="29" y="70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28" y="69"/>
                      <a:pt x="28" y="69"/>
                      <a:pt x="28" y="71"/>
                    </a:cubicBezTo>
                    <a:cubicBezTo>
                      <a:pt x="27" y="69"/>
                      <a:pt x="27" y="69"/>
                      <a:pt x="27" y="69"/>
                    </a:cubicBezTo>
                    <a:cubicBezTo>
                      <a:pt x="26" y="69"/>
                      <a:pt x="28" y="71"/>
                      <a:pt x="27" y="71"/>
                    </a:cubicBezTo>
                    <a:cubicBezTo>
                      <a:pt x="27" y="71"/>
                      <a:pt x="26" y="71"/>
                      <a:pt x="26" y="70"/>
                    </a:cubicBezTo>
                    <a:cubicBezTo>
                      <a:pt x="27" y="71"/>
                      <a:pt x="26" y="72"/>
                      <a:pt x="27" y="72"/>
                    </a:cubicBezTo>
                    <a:cubicBezTo>
                      <a:pt x="25" y="71"/>
                      <a:pt x="25" y="71"/>
                      <a:pt x="25" y="71"/>
                    </a:cubicBezTo>
                    <a:cubicBezTo>
                      <a:pt x="23" y="73"/>
                      <a:pt x="21" y="75"/>
                      <a:pt x="21" y="78"/>
                    </a:cubicBezTo>
                    <a:cubicBezTo>
                      <a:pt x="19" y="77"/>
                      <a:pt x="20" y="77"/>
                      <a:pt x="19" y="76"/>
                    </a:cubicBezTo>
                    <a:cubicBezTo>
                      <a:pt x="20" y="77"/>
                      <a:pt x="19" y="77"/>
                      <a:pt x="19" y="78"/>
                    </a:cubicBezTo>
                    <a:cubicBezTo>
                      <a:pt x="19" y="77"/>
                      <a:pt x="19" y="77"/>
                      <a:pt x="19" y="77"/>
                    </a:cubicBezTo>
                    <a:cubicBezTo>
                      <a:pt x="19" y="78"/>
                      <a:pt x="18" y="77"/>
                      <a:pt x="18" y="78"/>
                    </a:cubicBezTo>
                    <a:cubicBezTo>
                      <a:pt x="18" y="78"/>
                      <a:pt x="18" y="78"/>
                      <a:pt x="18" y="78"/>
                    </a:cubicBezTo>
                    <a:cubicBezTo>
                      <a:pt x="19" y="80"/>
                      <a:pt x="16" y="77"/>
                      <a:pt x="18" y="79"/>
                    </a:cubicBezTo>
                    <a:cubicBezTo>
                      <a:pt x="16" y="78"/>
                      <a:pt x="16" y="78"/>
                      <a:pt x="16" y="78"/>
                    </a:cubicBezTo>
                    <a:cubicBezTo>
                      <a:pt x="18" y="80"/>
                      <a:pt x="15" y="78"/>
                      <a:pt x="17" y="80"/>
                    </a:cubicBezTo>
                    <a:cubicBezTo>
                      <a:pt x="16" y="80"/>
                      <a:pt x="16" y="80"/>
                      <a:pt x="16" y="80"/>
                    </a:cubicBezTo>
                    <a:cubicBezTo>
                      <a:pt x="15" y="79"/>
                      <a:pt x="18" y="82"/>
                      <a:pt x="16" y="81"/>
                    </a:cubicBezTo>
                    <a:cubicBezTo>
                      <a:pt x="16" y="82"/>
                      <a:pt x="16" y="83"/>
                      <a:pt x="17" y="84"/>
                    </a:cubicBezTo>
                    <a:cubicBezTo>
                      <a:pt x="15" y="82"/>
                      <a:pt x="15" y="82"/>
                      <a:pt x="15" y="82"/>
                    </a:cubicBezTo>
                    <a:cubicBezTo>
                      <a:pt x="15" y="85"/>
                      <a:pt x="13" y="86"/>
                      <a:pt x="14" y="89"/>
                    </a:cubicBezTo>
                    <a:cubicBezTo>
                      <a:pt x="13" y="88"/>
                      <a:pt x="13" y="88"/>
                      <a:pt x="13" y="88"/>
                    </a:cubicBezTo>
                    <a:cubicBezTo>
                      <a:pt x="14" y="90"/>
                      <a:pt x="10" y="89"/>
                      <a:pt x="13" y="92"/>
                    </a:cubicBezTo>
                    <a:cubicBezTo>
                      <a:pt x="14" y="93"/>
                      <a:pt x="14" y="93"/>
                      <a:pt x="14" y="93"/>
                    </a:cubicBezTo>
                    <a:cubicBezTo>
                      <a:pt x="12" y="92"/>
                      <a:pt x="12" y="92"/>
                      <a:pt x="12" y="92"/>
                    </a:cubicBezTo>
                    <a:cubicBezTo>
                      <a:pt x="13" y="93"/>
                      <a:pt x="11" y="93"/>
                      <a:pt x="13" y="94"/>
                    </a:cubicBezTo>
                    <a:cubicBezTo>
                      <a:pt x="12" y="94"/>
                      <a:pt x="12" y="93"/>
                      <a:pt x="12" y="93"/>
                    </a:cubicBezTo>
                    <a:cubicBezTo>
                      <a:pt x="11" y="93"/>
                      <a:pt x="13" y="95"/>
                      <a:pt x="12" y="95"/>
                    </a:cubicBezTo>
                    <a:cubicBezTo>
                      <a:pt x="11" y="95"/>
                      <a:pt x="11" y="95"/>
                      <a:pt x="11" y="95"/>
                    </a:cubicBezTo>
                    <a:cubicBezTo>
                      <a:pt x="8" y="95"/>
                      <a:pt x="4" y="96"/>
                      <a:pt x="6" y="100"/>
                    </a:cubicBezTo>
                    <a:cubicBezTo>
                      <a:pt x="6" y="101"/>
                      <a:pt x="4" y="99"/>
                      <a:pt x="4" y="99"/>
                    </a:cubicBezTo>
                    <a:cubicBezTo>
                      <a:pt x="6" y="103"/>
                      <a:pt x="0" y="102"/>
                      <a:pt x="3" y="107"/>
                    </a:cubicBezTo>
                    <a:cubicBezTo>
                      <a:pt x="4" y="109"/>
                      <a:pt x="9" y="112"/>
                      <a:pt x="9" y="1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93" name="Freeform 163"/>
              <p:cNvSpPr>
                <a:spLocks/>
              </p:cNvSpPr>
              <p:nvPr/>
            </p:nvSpPr>
            <p:spPr bwMode="auto">
              <a:xfrm>
                <a:off x="7195" y="2086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94" name="Freeform 164"/>
              <p:cNvSpPr>
                <a:spLocks/>
              </p:cNvSpPr>
              <p:nvPr/>
            </p:nvSpPr>
            <p:spPr bwMode="auto">
              <a:xfrm>
                <a:off x="6540" y="1413"/>
                <a:ext cx="3" cy="0"/>
              </a:xfrm>
              <a:custGeom>
                <a:avLst/>
                <a:gdLst>
                  <a:gd name="T0" fmla="*/ 3 w 3"/>
                  <a:gd name="T1" fmla="*/ 3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95" name="Freeform 165"/>
              <p:cNvSpPr>
                <a:spLocks/>
              </p:cNvSpPr>
              <p:nvPr/>
            </p:nvSpPr>
            <p:spPr bwMode="auto">
              <a:xfrm>
                <a:off x="5656" y="2392"/>
                <a:ext cx="2" cy="5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0 h 5"/>
                  <a:gd name="T4" fmla="*/ 2 w 2"/>
                  <a:gd name="T5" fmla="*/ 5 h 5"/>
                  <a:gd name="T6" fmla="*/ 0 w 2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lnTo>
                      <a:pt x="0" y="0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96" name="Freeform 166"/>
              <p:cNvSpPr>
                <a:spLocks/>
              </p:cNvSpPr>
              <p:nvPr/>
            </p:nvSpPr>
            <p:spPr bwMode="auto">
              <a:xfrm>
                <a:off x="5660" y="2376"/>
                <a:ext cx="3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97" name="Freeform 167"/>
              <p:cNvSpPr>
                <a:spLocks/>
              </p:cNvSpPr>
              <p:nvPr/>
            </p:nvSpPr>
            <p:spPr bwMode="auto">
              <a:xfrm>
                <a:off x="6123" y="1660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98" name="Freeform 168"/>
              <p:cNvSpPr>
                <a:spLocks/>
              </p:cNvSpPr>
              <p:nvPr/>
            </p:nvSpPr>
            <p:spPr bwMode="auto">
              <a:xfrm>
                <a:off x="5694" y="241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99" name="Freeform 169"/>
              <p:cNvSpPr>
                <a:spLocks/>
              </p:cNvSpPr>
              <p:nvPr/>
            </p:nvSpPr>
            <p:spPr bwMode="auto">
              <a:xfrm>
                <a:off x="5663" y="2376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00" name="Freeform 170"/>
              <p:cNvSpPr>
                <a:spLocks/>
              </p:cNvSpPr>
              <p:nvPr/>
            </p:nvSpPr>
            <p:spPr bwMode="auto">
              <a:xfrm>
                <a:off x="5663" y="23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01" name="Freeform 171"/>
              <p:cNvSpPr>
                <a:spLocks/>
              </p:cNvSpPr>
              <p:nvPr/>
            </p:nvSpPr>
            <p:spPr bwMode="auto">
              <a:xfrm>
                <a:off x="5663" y="2385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02" name="Freeform 172"/>
              <p:cNvSpPr>
                <a:spLocks/>
              </p:cNvSpPr>
              <p:nvPr/>
            </p:nvSpPr>
            <p:spPr bwMode="auto">
              <a:xfrm>
                <a:off x="5748" y="2352"/>
                <a:ext cx="2" cy="9"/>
              </a:xfrm>
              <a:custGeom>
                <a:avLst/>
                <a:gdLst>
                  <a:gd name="T0" fmla="*/ 1 w 1"/>
                  <a:gd name="T1" fmla="*/ 2 h 4"/>
                  <a:gd name="T2" fmla="*/ 1 w 1"/>
                  <a:gd name="T3" fmla="*/ 0 h 4"/>
                  <a:gd name="T4" fmla="*/ 1 w 1"/>
                  <a:gd name="T5" fmla="*/ 4 h 4"/>
                  <a:gd name="T6" fmla="*/ 1 w 1"/>
                  <a:gd name="T7" fmla="*/ 4 h 4"/>
                  <a:gd name="T8" fmla="*/ 1 w 1"/>
                  <a:gd name="T9" fmla="*/ 3 h 4"/>
                  <a:gd name="T10" fmla="*/ 1 w 1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4">
                    <a:moveTo>
                      <a:pt x="1" y="2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0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3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03" name="Freeform 173"/>
              <p:cNvSpPr>
                <a:spLocks/>
              </p:cNvSpPr>
              <p:nvPr/>
            </p:nvSpPr>
            <p:spPr bwMode="auto">
              <a:xfrm>
                <a:off x="5750" y="2357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04" name="Freeform 174"/>
              <p:cNvSpPr>
                <a:spLocks/>
              </p:cNvSpPr>
              <p:nvPr/>
            </p:nvSpPr>
            <p:spPr bwMode="auto">
              <a:xfrm>
                <a:off x="5750" y="2359"/>
                <a:ext cx="0" cy="5"/>
              </a:xfrm>
              <a:custGeom>
                <a:avLst/>
                <a:gdLst>
                  <a:gd name="T0" fmla="*/ 2 h 2"/>
                  <a:gd name="T1" fmla="*/ 1 h 2"/>
                  <a:gd name="T2" fmla="*/ 1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05" name="Freeform 175"/>
              <p:cNvSpPr>
                <a:spLocks/>
              </p:cNvSpPr>
              <p:nvPr/>
            </p:nvSpPr>
            <p:spPr bwMode="auto">
              <a:xfrm>
                <a:off x="5736" y="2345"/>
                <a:ext cx="0" cy="7"/>
              </a:xfrm>
              <a:custGeom>
                <a:avLst/>
                <a:gdLst>
                  <a:gd name="T0" fmla="*/ 2 h 3"/>
                  <a:gd name="T1" fmla="*/ 2 h 3"/>
                  <a:gd name="T2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0"/>
                      <a:pt x="0" y="2"/>
                      <a:pt x="0" y="2"/>
                    </a:cubicBezTo>
                    <a:cubicBezTo>
                      <a:pt x="0" y="3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06" name="Freeform 176"/>
              <p:cNvSpPr>
                <a:spLocks/>
              </p:cNvSpPr>
              <p:nvPr/>
            </p:nvSpPr>
            <p:spPr bwMode="auto">
              <a:xfrm>
                <a:off x="5753" y="239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07" name="Freeform 177"/>
              <p:cNvSpPr>
                <a:spLocks/>
              </p:cNvSpPr>
              <p:nvPr/>
            </p:nvSpPr>
            <p:spPr bwMode="auto">
              <a:xfrm>
                <a:off x="6047" y="225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08" name="Freeform 178"/>
              <p:cNvSpPr>
                <a:spLocks/>
              </p:cNvSpPr>
              <p:nvPr/>
            </p:nvSpPr>
            <p:spPr bwMode="auto">
              <a:xfrm>
                <a:off x="5743" y="2347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09" name="Freeform 179"/>
              <p:cNvSpPr>
                <a:spLocks/>
              </p:cNvSpPr>
              <p:nvPr/>
            </p:nvSpPr>
            <p:spPr bwMode="auto">
              <a:xfrm>
                <a:off x="5755" y="2387"/>
                <a:ext cx="3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2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10" name="Freeform 180"/>
              <p:cNvSpPr>
                <a:spLocks/>
              </p:cNvSpPr>
              <p:nvPr/>
            </p:nvSpPr>
            <p:spPr bwMode="auto">
              <a:xfrm>
                <a:off x="5874" y="2798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11" name="Freeform 181"/>
              <p:cNvSpPr>
                <a:spLocks/>
              </p:cNvSpPr>
              <p:nvPr/>
            </p:nvSpPr>
            <p:spPr bwMode="auto">
              <a:xfrm>
                <a:off x="5905" y="2769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12" name="Freeform 182"/>
              <p:cNvSpPr>
                <a:spLocks/>
              </p:cNvSpPr>
              <p:nvPr/>
            </p:nvSpPr>
            <p:spPr bwMode="auto">
              <a:xfrm>
                <a:off x="5755" y="2385"/>
                <a:ext cx="3" cy="7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13" name="Freeform 183"/>
              <p:cNvSpPr>
                <a:spLocks/>
              </p:cNvSpPr>
              <p:nvPr/>
            </p:nvSpPr>
            <p:spPr bwMode="auto">
              <a:xfrm>
                <a:off x="5817" y="2783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14" name="Freeform 184"/>
              <p:cNvSpPr>
                <a:spLocks/>
              </p:cNvSpPr>
              <p:nvPr/>
            </p:nvSpPr>
            <p:spPr bwMode="auto">
              <a:xfrm>
                <a:off x="5822" y="27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15" name="Freeform 185"/>
              <p:cNvSpPr>
                <a:spLocks/>
              </p:cNvSpPr>
              <p:nvPr/>
            </p:nvSpPr>
            <p:spPr bwMode="auto">
              <a:xfrm>
                <a:off x="5824" y="2793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16" name="Freeform 186"/>
              <p:cNvSpPr>
                <a:spLocks/>
              </p:cNvSpPr>
              <p:nvPr/>
            </p:nvSpPr>
            <p:spPr bwMode="auto">
              <a:xfrm>
                <a:off x="5822" y="279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17" name="Freeform 187"/>
              <p:cNvSpPr>
                <a:spLocks/>
              </p:cNvSpPr>
              <p:nvPr/>
            </p:nvSpPr>
            <p:spPr bwMode="auto">
              <a:xfrm>
                <a:off x="7325" y="203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18" name="Freeform 188"/>
              <p:cNvSpPr>
                <a:spLocks/>
              </p:cNvSpPr>
              <p:nvPr/>
            </p:nvSpPr>
            <p:spPr bwMode="auto">
              <a:xfrm>
                <a:off x="5715" y="2406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19" name="Freeform 189"/>
              <p:cNvSpPr>
                <a:spLocks/>
              </p:cNvSpPr>
              <p:nvPr/>
            </p:nvSpPr>
            <p:spPr bwMode="auto">
              <a:xfrm>
                <a:off x="5672" y="23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20" name="Freeform 190"/>
              <p:cNvSpPr>
                <a:spLocks/>
              </p:cNvSpPr>
              <p:nvPr/>
            </p:nvSpPr>
            <p:spPr bwMode="auto">
              <a:xfrm>
                <a:off x="5746" y="2357"/>
                <a:ext cx="2" cy="4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1" y="1"/>
                      <a:pt x="0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21" name="Freeform 191"/>
              <p:cNvSpPr>
                <a:spLocks/>
              </p:cNvSpPr>
              <p:nvPr/>
            </p:nvSpPr>
            <p:spPr bwMode="auto">
              <a:xfrm>
                <a:off x="7192" y="2091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22" name="Freeform 192"/>
              <p:cNvSpPr>
                <a:spLocks/>
              </p:cNvSpPr>
              <p:nvPr/>
            </p:nvSpPr>
            <p:spPr bwMode="auto">
              <a:xfrm>
                <a:off x="5611" y="2345"/>
                <a:ext cx="147" cy="102"/>
              </a:xfrm>
              <a:custGeom>
                <a:avLst/>
                <a:gdLst>
                  <a:gd name="T0" fmla="*/ 46 w 62"/>
                  <a:gd name="T1" fmla="*/ 23 h 43"/>
                  <a:gd name="T2" fmla="*/ 51 w 62"/>
                  <a:gd name="T3" fmla="*/ 20 h 43"/>
                  <a:gd name="T4" fmla="*/ 54 w 62"/>
                  <a:gd name="T5" fmla="*/ 19 h 43"/>
                  <a:gd name="T6" fmla="*/ 58 w 62"/>
                  <a:gd name="T7" fmla="*/ 21 h 43"/>
                  <a:gd name="T8" fmla="*/ 60 w 62"/>
                  <a:gd name="T9" fmla="*/ 20 h 43"/>
                  <a:gd name="T10" fmla="*/ 61 w 62"/>
                  <a:gd name="T11" fmla="*/ 16 h 43"/>
                  <a:gd name="T12" fmla="*/ 62 w 62"/>
                  <a:gd name="T13" fmla="*/ 13 h 43"/>
                  <a:gd name="T14" fmla="*/ 62 w 62"/>
                  <a:gd name="T15" fmla="*/ 11 h 43"/>
                  <a:gd name="T16" fmla="*/ 58 w 62"/>
                  <a:gd name="T17" fmla="*/ 12 h 43"/>
                  <a:gd name="T18" fmla="*/ 56 w 62"/>
                  <a:gd name="T19" fmla="*/ 9 h 43"/>
                  <a:gd name="T20" fmla="*/ 57 w 62"/>
                  <a:gd name="T21" fmla="*/ 2 h 43"/>
                  <a:gd name="T22" fmla="*/ 56 w 62"/>
                  <a:gd name="T23" fmla="*/ 2 h 43"/>
                  <a:gd name="T24" fmla="*/ 55 w 62"/>
                  <a:gd name="T25" fmla="*/ 5 h 43"/>
                  <a:gd name="T26" fmla="*/ 54 w 62"/>
                  <a:gd name="T27" fmla="*/ 3 h 43"/>
                  <a:gd name="T28" fmla="*/ 53 w 62"/>
                  <a:gd name="T29" fmla="*/ 8 h 43"/>
                  <a:gd name="T30" fmla="*/ 51 w 62"/>
                  <a:gd name="T31" fmla="*/ 3 h 43"/>
                  <a:gd name="T32" fmla="*/ 51 w 62"/>
                  <a:gd name="T33" fmla="*/ 1 h 43"/>
                  <a:gd name="T34" fmla="*/ 50 w 62"/>
                  <a:gd name="T35" fmla="*/ 4 h 43"/>
                  <a:gd name="T36" fmla="*/ 49 w 62"/>
                  <a:gd name="T37" fmla="*/ 2 h 43"/>
                  <a:gd name="T38" fmla="*/ 48 w 62"/>
                  <a:gd name="T39" fmla="*/ 7 h 43"/>
                  <a:gd name="T40" fmla="*/ 47 w 62"/>
                  <a:gd name="T41" fmla="*/ 12 h 43"/>
                  <a:gd name="T42" fmla="*/ 46 w 62"/>
                  <a:gd name="T43" fmla="*/ 7 h 43"/>
                  <a:gd name="T44" fmla="*/ 43 w 62"/>
                  <a:gd name="T45" fmla="*/ 7 h 43"/>
                  <a:gd name="T46" fmla="*/ 42 w 62"/>
                  <a:gd name="T47" fmla="*/ 7 h 43"/>
                  <a:gd name="T48" fmla="*/ 40 w 62"/>
                  <a:gd name="T49" fmla="*/ 8 h 43"/>
                  <a:gd name="T50" fmla="*/ 37 w 62"/>
                  <a:gd name="T51" fmla="*/ 9 h 43"/>
                  <a:gd name="T52" fmla="*/ 36 w 62"/>
                  <a:gd name="T53" fmla="*/ 10 h 43"/>
                  <a:gd name="T54" fmla="*/ 36 w 62"/>
                  <a:gd name="T55" fmla="*/ 10 h 43"/>
                  <a:gd name="T56" fmla="*/ 35 w 62"/>
                  <a:gd name="T57" fmla="*/ 12 h 43"/>
                  <a:gd name="T58" fmla="*/ 34 w 62"/>
                  <a:gd name="T59" fmla="*/ 10 h 43"/>
                  <a:gd name="T60" fmla="*/ 33 w 62"/>
                  <a:gd name="T61" fmla="*/ 12 h 43"/>
                  <a:gd name="T62" fmla="*/ 30 w 62"/>
                  <a:gd name="T63" fmla="*/ 11 h 43"/>
                  <a:gd name="T64" fmla="*/ 28 w 62"/>
                  <a:gd name="T65" fmla="*/ 12 h 43"/>
                  <a:gd name="T66" fmla="*/ 26 w 62"/>
                  <a:gd name="T67" fmla="*/ 12 h 43"/>
                  <a:gd name="T68" fmla="*/ 26 w 62"/>
                  <a:gd name="T69" fmla="*/ 14 h 43"/>
                  <a:gd name="T70" fmla="*/ 25 w 62"/>
                  <a:gd name="T71" fmla="*/ 13 h 43"/>
                  <a:gd name="T72" fmla="*/ 24 w 62"/>
                  <a:gd name="T73" fmla="*/ 15 h 43"/>
                  <a:gd name="T74" fmla="*/ 22 w 62"/>
                  <a:gd name="T75" fmla="*/ 16 h 43"/>
                  <a:gd name="T76" fmla="*/ 21 w 62"/>
                  <a:gd name="T77" fmla="*/ 17 h 43"/>
                  <a:gd name="T78" fmla="*/ 22 w 62"/>
                  <a:gd name="T79" fmla="*/ 25 h 43"/>
                  <a:gd name="T80" fmla="*/ 19 w 62"/>
                  <a:gd name="T81" fmla="*/ 21 h 43"/>
                  <a:gd name="T82" fmla="*/ 17 w 62"/>
                  <a:gd name="T83" fmla="*/ 23 h 43"/>
                  <a:gd name="T84" fmla="*/ 16 w 62"/>
                  <a:gd name="T85" fmla="*/ 23 h 43"/>
                  <a:gd name="T86" fmla="*/ 11 w 62"/>
                  <a:gd name="T87" fmla="*/ 24 h 43"/>
                  <a:gd name="T88" fmla="*/ 10 w 62"/>
                  <a:gd name="T89" fmla="*/ 24 h 43"/>
                  <a:gd name="T90" fmla="*/ 8 w 62"/>
                  <a:gd name="T91" fmla="*/ 31 h 43"/>
                  <a:gd name="T92" fmla="*/ 7 w 62"/>
                  <a:gd name="T93" fmla="*/ 32 h 43"/>
                  <a:gd name="T94" fmla="*/ 12 w 62"/>
                  <a:gd name="T95" fmla="*/ 41 h 43"/>
                  <a:gd name="T96" fmla="*/ 18 w 62"/>
                  <a:gd name="T97" fmla="*/ 38 h 43"/>
                  <a:gd name="T98" fmla="*/ 28 w 62"/>
                  <a:gd name="T99" fmla="*/ 27 h 43"/>
                  <a:gd name="T100" fmla="*/ 31 w 62"/>
                  <a:gd name="T101" fmla="*/ 31 h 43"/>
                  <a:gd name="T102" fmla="*/ 36 w 62"/>
                  <a:gd name="T103" fmla="*/ 29 h 43"/>
                  <a:gd name="T104" fmla="*/ 41 w 62"/>
                  <a:gd name="T105" fmla="*/ 2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2" h="43">
                    <a:moveTo>
                      <a:pt x="44" y="25"/>
                    </a:moveTo>
                    <a:cubicBezTo>
                      <a:pt x="44" y="25"/>
                      <a:pt x="44" y="26"/>
                      <a:pt x="44" y="26"/>
                    </a:cubicBezTo>
                    <a:cubicBezTo>
                      <a:pt x="44" y="26"/>
                      <a:pt x="44" y="26"/>
                      <a:pt x="45" y="27"/>
                    </a:cubicBezTo>
                    <a:cubicBezTo>
                      <a:pt x="45" y="26"/>
                      <a:pt x="45" y="25"/>
                      <a:pt x="45" y="25"/>
                    </a:cubicBezTo>
                    <a:cubicBezTo>
                      <a:pt x="46" y="27"/>
                      <a:pt x="46" y="25"/>
                      <a:pt x="46" y="26"/>
                    </a:cubicBezTo>
                    <a:cubicBezTo>
                      <a:pt x="46" y="24"/>
                      <a:pt x="46" y="22"/>
                      <a:pt x="46" y="23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7" y="24"/>
                      <a:pt x="48" y="27"/>
                      <a:pt x="48" y="23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9" y="23"/>
                      <a:pt x="50" y="25"/>
                      <a:pt x="50" y="22"/>
                    </a:cubicBezTo>
                    <a:cubicBezTo>
                      <a:pt x="50" y="23"/>
                      <a:pt x="51" y="23"/>
                      <a:pt x="51" y="23"/>
                    </a:cubicBezTo>
                    <a:cubicBezTo>
                      <a:pt x="51" y="22"/>
                      <a:pt x="51" y="22"/>
                      <a:pt x="51" y="20"/>
                    </a:cubicBezTo>
                    <a:cubicBezTo>
                      <a:pt x="51" y="20"/>
                      <a:pt x="52" y="21"/>
                      <a:pt x="52" y="21"/>
                    </a:cubicBezTo>
                    <a:cubicBezTo>
                      <a:pt x="52" y="22"/>
                      <a:pt x="52" y="24"/>
                      <a:pt x="52" y="22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3" y="22"/>
                      <a:pt x="53" y="20"/>
                      <a:pt x="53" y="21"/>
                    </a:cubicBezTo>
                    <a:cubicBezTo>
                      <a:pt x="54" y="20"/>
                      <a:pt x="54" y="20"/>
                      <a:pt x="54" y="18"/>
                    </a:cubicBezTo>
                    <a:cubicBezTo>
                      <a:pt x="54" y="18"/>
                      <a:pt x="54" y="20"/>
                      <a:pt x="54" y="19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4" y="21"/>
                      <a:pt x="55" y="20"/>
                      <a:pt x="56" y="19"/>
                    </a:cubicBezTo>
                    <a:cubicBezTo>
                      <a:pt x="56" y="22"/>
                      <a:pt x="56" y="19"/>
                      <a:pt x="57" y="21"/>
                    </a:cubicBezTo>
                    <a:cubicBezTo>
                      <a:pt x="57" y="19"/>
                      <a:pt x="57" y="21"/>
                      <a:pt x="58" y="18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8" y="20"/>
                      <a:pt x="58" y="20"/>
                      <a:pt x="58" y="21"/>
                    </a:cubicBezTo>
                    <a:cubicBezTo>
                      <a:pt x="58" y="21"/>
                      <a:pt x="59" y="19"/>
                      <a:pt x="59" y="18"/>
                    </a:cubicBezTo>
                    <a:cubicBezTo>
                      <a:pt x="59" y="20"/>
                      <a:pt x="59" y="20"/>
                      <a:pt x="59" y="20"/>
                    </a:cubicBezTo>
                    <a:cubicBezTo>
                      <a:pt x="59" y="19"/>
                      <a:pt x="60" y="17"/>
                      <a:pt x="60" y="15"/>
                    </a:cubicBezTo>
                    <a:cubicBezTo>
                      <a:pt x="60" y="16"/>
                      <a:pt x="60" y="15"/>
                      <a:pt x="60" y="16"/>
                    </a:cubicBezTo>
                    <a:cubicBezTo>
                      <a:pt x="60" y="17"/>
                      <a:pt x="59" y="19"/>
                      <a:pt x="59" y="20"/>
                    </a:cubicBezTo>
                    <a:cubicBezTo>
                      <a:pt x="59" y="21"/>
                      <a:pt x="60" y="18"/>
                      <a:pt x="60" y="20"/>
                    </a:cubicBezTo>
                    <a:cubicBezTo>
                      <a:pt x="60" y="20"/>
                      <a:pt x="60" y="20"/>
                      <a:pt x="60" y="18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20"/>
                      <a:pt x="60" y="20"/>
                      <a:pt x="60" y="19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61" y="17"/>
                      <a:pt x="61" y="17"/>
                      <a:pt x="62" y="15"/>
                    </a:cubicBezTo>
                    <a:cubicBezTo>
                      <a:pt x="61" y="16"/>
                      <a:pt x="61" y="16"/>
                      <a:pt x="61" y="16"/>
                    </a:cubicBezTo>
                    <a:cubicBezTo>
                      <a:pt x="62" y="15"/>
                      <a:pt x="62" y="14"/>
                      <a:pt x="62" y="16"/>
                    </a:cubicBezTo>
                    <a:cubicBezTo>
                      <a:pt x="61" y="17"/>
                      <a:pt x="61" y="18"/>
                      <a:pt x="61" y="19"/>
                    </a:cubicBezTo>
                    <a:cubicBezTo>
                      <a:pt x="62" y="15"/>
                      <a:pt x="62" y="15"/>
                      <a:pt x="62" y="15"/>
                    </a:cubicBezTo>
                    <a:cubicBezTo>
                      <a:pt x="62" y="16"/>
                      <a:pt x="62" y="16"/>
                      <a:pt x="62" y="14"/>
                    </a:cubicBezTo>
                    <a:cubicBezTo>
                      <a:pt x="62" y="15"/>
                      <a:pt x="62" y="15"/>
                      <a:pt x="62" y="15"/>
                    </a:cubicBezTo>
                    <a:cubicBezTo>
                      <a:pt x="62" y="13"/>
                      <a:pt x="62" y="13"/>
                      <a:pt x="62" y="13"/>
                    </a:cubicBezTo>
                    <a:cubicBezTo>
                      <a:pt x="62" y="14"/>
                      <a:pt x="62" y="12"/>
                      <a:pt x="61" y="14"/>
                    </a:cubicBezTo>
                    <a:cubicBezTo>
                      <a:pt x="61" y="15"/>
                      <a:pt x="61" y="15"/>
                      <a:pt x="61" y="15"/>
                    </a:cubicBezTo>
                    <a:cubicBezTo>
                      <a:pt x="61" y="15"/>
                      <a:pt x="60" y="17"/>
                      <a:pt x="61" y="15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61" y="13"/>
                      <a:pt x="61" y="14"/>
                      <a:pt x="61" y="14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61" y="15"/>
                      <a:pt x="61" y="12"/>
                      <a:pt x="60" y="13"/>
                    </a:cubicBezTo>
                    <a:cubicBezTo>
                      <a:pt x="61" y="12"/>
                      <a:pt x="61" y="12"/>
                      <a:pt x="61" y="12"/>
                    </a:cubicBezTo>
                    <a:cubicBezTo>
                      <a:pt x="61" y="11"/>
                      <a:pt x="60" y="14"/>
                      <a:pt x="60" y="14"/>
                    </a:cubicBezTo>
                    <a:cubicBezTo>
                      <a:pt x="60" y="13"/>
                      <a:pt x="61" y="11"/>
                      <a:pt x="61" y="10"/>
                    </a:cubicBezTo>
                    <a:cubicBezTo>
                      <a:pt x="60" y="10"/>
                      <a:pt x="59" y="12"/>
                      <a:pt x="59" y="10"/>
                    </a:cubicBezTo>
                    <a:cubicBezTo>
                      <a:pt x="59" y="10"/>
                      <a:pt x="59" y="11"/>
                      <a:pt x="58" y="12"/>
                    </a:cubicBezTo>
                    <a:cubicBezTo>
                      <a:pt x="58" y="12"/>
                      <a:pt x="59" y="9"/>
                      <a:pt x="58" y="11"/>
                    </a:cubicBezTo>
                    <a:cubicBezTo>
                      <a:pt x="58" y="10"/>
                      <a:pt x="58" y="9"/>
                      <a:pt x="59" y="8"/>
                    </a:cubicBezTo>
                    <a:cubicBezTo>
                      <a:pt x="58" y="9"/>
                      <a:pt x="58" y="8"/>
                      <a:pt x="58" y="10"/>
                    </a:cubicBezTo>
                    <a:cubicBezTo>
                      <a:pt x="58" y="9"/>
                      <a:pt x="57" y="9"/>
                      <a:pt x="57" y="9"/>
                    </a:cubicBezTo>
                    <a:cubicBezTo>
                      <a:pt x="57" y="9"/>
                      <a:pt x="57" y="8"/>
                      <a:pt x="57" y="7"/>
                    </a:cubicBezTo>
                    <a:cubicBezTo>
                      <a:pt x="57" y="8"/>
                      <a:pt x="56" y="9"/>
                      <a:pt x="56" y="9"/>
                    </a:cubicBezTo>
                    <a:cubicBezTo>
                      <a:pt x="56" y="11"/>
                      <a:pt x="56" y="11"/>
                      <a:pt x="56" y="12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6" y="11"/>
                      <a:pt x="56" y="9"/>
                      <a:pt x="56" y="9"/>
                    </a:cubicBezTo>
                    <a:cubicBezTo>
                      <a:pt x="56" y="6"/>
                      <a:pt x="56" y="9"/>
                      <a:pt x="56" y="6"/>
                    </a:cubicBezTo>
                    <a:cubicBezTo>
                      <a:pt x="56" y="4"/>
                      <a:pt x="57" y="4"/>
                      <a:pt x="57" y="5"/>
                    </a:cubicBezTo>
                    <a:cubicBezTo>
                      <a:pt x="58" y="3"/>
                      <a:pt x="57" y="5"/>
                      <a:pt x="57" y="2"/>
                    </a:cubicBezTo>
                    <a:cubicBezTo>
                      <a:pt x="57" y="3"/>
                      <a:pt x="57" y="4"/>
                      <a:pt x="56" y="4"/>
                    </a:cubicBezTo>
                    <a:cubicBezTo>
                      <a:pt x="56" y="5"/>
                      <a:pt x="56" y="6"/>
                      <a:pt x="56" y="7"/>
                    </a:cubicBezTo>
                    <a:cubicBezTo>
                      <a:pt x="56" y="9"/>
                      <a:pt x="56" y="5"/>
                      <a:pt x="56" y="5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6" y="3"/>
                      <a:pt x="55" y="5"/>
                      <a:pt x="55" y="5"/>
                    </a:cubicBezTo>
                    <a:cubicBezTo>
                      <a:pt x="55" y="1"/>
                      <a:pt x="56" y="4"/>
                      <a:pt x="56" y="2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5" y="0"/>
                      <a:pt x="56" y="3"/>
                      <a:pt x="55" y="2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5" y="3"/>
                      <a:pt x="55" y="4"/>
                      <a:pt x="55" y="4"/>
                    </a:cubicBezTo>
                    <a:cubicBezTo>
                      <a:pt x="55" y="7"/>
                      <a:pt x="55" y="5"/>
                      <a:pt x="55" y="5"/>
                    </a:cubicBezTo>
                    <a:cubicBezTo>
                      <a:pt x="54" y="7"/>
                      <a:pt x="55" y="5"/>
                      <a:pt x="55" y="7"/>
                    </a:cubicBezTo>
                    <a:cubicBezTo>
                      <a:pt x="55" y="8"/>
                      <a:pt x="54" y="9"/>
                      <a:pt x="54" y="9"/>
                    </a:cubicBezTo>
                    <a:cubicBezTo>
                      <a:pt x="54" y="9"/>
                      <a:pt x="54" y="7"/>
                      <a:pt x="54" y="6"/>
                    </a:cubicBezTo>
                    <a:cubicBezTo>
                      <a:pt x="54" y="5"/>
                      <a:pt x="54" y="5"/>
                      <a:pt x="54" y="6"/>
                    </a:cubicBezTo>
                    <a:cubicBezTo>
                      <a:pt x="55" y="4"/>
                      <a:pt x="54" y="3"/>
                      <a:pt x="55" y="1"/>
                    </a:cubicBezTo>
                    <a:cubicBezTo>
                      <a:pt x="54" y="0"/>
                      <a:pt x="54" y="2"/>
                      <a:pt x="54" y="3"/>
                    </a:cubicBezTo>
                    <a:cubicBezTo>
                      <a:pt x="54" y="3"/>
                      <a:pt x="54" y="5"/>
                      <a:pt x="54" y="5"/>
                    </a:cubicBezTo>
                    <a:cubicBezTo>
                      <a:pt x="54" y="10"/>
                      <a:pt x="54" y="2"/>
                      <a:pt x="53" y="3"/>
                    </a:cubicBezTo>
                    <a:cubicBezTo>
                      <a:pt x="53" y="6"/>
                      <a:pt x="53" y="7"/>
                      <a:pt x="53" y="10"/>
                    </a:cubicBezTo>
                    <a:cubicBezTo>
                      <a:pt x="53" y="11"/>
                      <a:pt x="53" y="12"/>
                      <a:pt x="53" y="11"/>
                    </a:cubicBezTo>
                    <a:cubicBezTo>
                      <a:pt x="53" y="9"/>
                      <a:pt x="53" y="10"/>
                      <a:pt x="53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3" y="4"/>
                      <a:pt x="52" y="2"/>
                      <a:pt x="52" y="1"/>
                    </a:cubicBezTo>
                    <a:cubicBezTo>
                      <a:pt x="52" y="2"/>
                      <a:pt x="52" y="3"/>
                      <a:pt x="52" y="4"/>
                    </a:cubicBezTo>
                    <a:cubicBezTo>
                      <a:pt x="52" y="3"/>
                      <a:pt x="52" y="2"/>
                      <a:pt x="52" y="2"/>
                    </a:cubicBezTo>
                    <a:cubicBezTo>
                      <a:pt x="52" y="3"/>
                      <a:pt x="52" y="5"/>
                      <a:pt x="52" y="5"/>
                    </a:cubicBezTo>
                    <a:cubicBezTo>
                      <a:pt x="52" y="5"/>
                      <a:pt x="51" y="3"/>
                      <a:pt x="51" y="3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2" y="3"/>
                      <a:pt x="52" y="0"/>
                      <a:pt x="51" y="1"/>
                    </a:cubicBezTo>
                    <a:cubicBezTo>
                      <a:pt x="51" y="2"/>
                      <a:pt x="51" y="4"/>
                      <a:pt x="51" y="5"/>
                    </a:cubicBezTo>
                    <a:cubicBezTo>
                      <a:pt x="51" y="6"/>
                      <a:pt x="51" y="4"/>
                      <a:pt x="51" y="5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51" y="4"/>
                      <a:pt x="51" y="0"/>
                      <a:pt x="51" y="1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51" y="2"/>
                      <a:pt x="51" y="2"/>
                      <a:pt x="51" y="1"/>
                    </a:cubicBezTo>
                    <a:cubicBezTo>
                      <a:pt x="51" y="2"/>
                      <a:pt x="50" y="2"/>
                      <a:pt x="50" y="2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0" y="2"/>
                      <a:pt x="50" y="4"/>
                      <a:pt x="50" y="2"/>
                    </a:cubicBezTo>
                    <a:cubicBezTo>
                      <a:pt x="50" y="5"/>
                      <a:pt x="50" y="2"/>
                      <a:pt x="50" y="4"/>
                    </a:cubicBezTo>
                    <a:cubicBezTo>
                      <a:pt x="51" y="5"/>
                      <a:pt x="50" y="5"/>
                      <a:pt x="50" y="6"/>
                    </a:cubicBezTo>
                    <a:cubicBezTo>
                      <a:pt x="50" y="3"/>
                      <a:pt x="50" y="5"/>
                      <a:pt x="50" y="5"/>
                    </a:cubicBezTo>
                    <a:cubicBezTo>
                      <a:pt x="50" y="4"/>
                      <a:pt x="49" y="4"/>
                      <a:pt x="49" y="3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49" y="2"/>
                      <a:pt x="49" y="6"/>
                      <a:pt x="49" y="5"/>
                    </a:cubicBezTo>
                    <a:cubicBezTo>
                      <a:pt x="49" y="4"/>
                      <a:pt x="49" y="2"/>
                      <a:pt x="49" y="2"/>
                    </a:cubicBezTo>
                    <a:cubicBezTo>
                      <a:pt x="49" y="4"/>
                      <a:pt x="49" y="5"/>
                      <a:pt x="49" y="7"/>
                    </a:cubicBezTo>
                    <a:cubicBezTo>
                      <a:pt x="48" y="6"/>
                      <a:pt x="49" y="4"/>
                      <a:pt x="48" y="2"/>
                    </a:cubicBezTo>
                    <a:cubicBezTo>
                      <a:pt x="48" y="4"/>
                      <a:pt x="48" y="0"/>
                      <a:pt x="48" y="3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8" y="5"/>
                      <a:pt x="48" y="4"/>
                    </a:cubicBezTo>
                    <a:cubicBezTo>
                      <a:pt x="48" y="4"/>
                      <a:pt x="48" y="6"/>
                      <a:pt x="48" y="7"/>
                    </a:cubicBezTo>
                    <a:cubicBezTo>
                      <a:pt x="48" y="6"/>
                      <a:pt x="48" y="9"/>
                      <a:pt x="47" y="7"/>
                    </a:cubicBezTo>
                    <a:cubicBezTo>
                      <a:pt x="47" y="6"/>
                      <a:pt x="48" y="7"/>
                      <a:pt x="48" y="5"/>
                    </a:cubicBezTo>
                    <a:cubicBezTo>
                      <a:pt x="47" y="5"/>
                      <a:pt x="48" y="9"/>
                      <a:pt x="47" y="10"/>
                    </a:cubicBezTo>
                    <a:cubicBezTo>
                      <a:pt x="48" y="11"/>
                      <a:pt x="48" y="14"/>
                      <a:pt x="48" y="15"/>
                    </a:cubicBezTo>
                    <a:cubicBezTo>
                      <a:pt x="47" y="14"/>
                      <a:pt x="48" y="14"/>
                      <a:pt x="47" y="12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7" y="9"/>
                      <a:pt x="47" y="7"/>
                      <a:pt x="47" y="5"/>
                    </a:cubicBezTo>
                    <a:cubicBezTo>
                      <a:pt x="47" y="6"/>
                      <a:pt x="47" y="6"/>
                      <a:pt x="47" y="6"/>
                    </a:cubicBezTo>
                    <a:cubicBezTo>
                      <a:pt x="47" y="3"/>
                      <a:pt x="47" y="3"/>
                      <a:pt x="47" y="3"/>
                    </a:cubicBezTo>
                    <a:cubicBezTo>
                      <a:pt x="47" y="5"/>
                      <a:pt x="46" y="3"/>
                      <a:pt x="46" y="4"/>
                    </a:cubicBezTo>
                    <a:cubicBezTo>
                      <a:pt x="46" y="6"/>
                      <a:pt x="46" y="3"/>
                      <a:pt x="46" y="5"/>
                    </a:cubicBezTo>
                    <a:cubicBezTo>
                      <a:pt x="46" y="5"/>
                      <a:pt x="47" y="8"/>
                      <a:pt x="46" y="7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6" y="3"/>
                      <a:pt x="46" y="6"/>
                      <a:pt x="46" y="5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5" y="4"/>
                      <a:pt x="44" y="4"/>
                      <a:pt x="44" y="8"/>
                    </a:cubicBezTo>
                    <a:cubicBezTo>
                      <a:pt x="44" y="6"/>
                      <a:pt x="43" y="6"/>
                      <a:pt x="43" y="5"/>
                    </a:cubicBezTo>
                    <a:cubicBezTo>
                      <a:pt x="43" y="6"/>
                      <a:pt x="43" y="7"/>
                      <a:pt x="43" y="7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2" y="4"/>
                      <a:pt x="42" y="6"/>
                      <a:pt x="42" y="7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4"/>
                      <a:pt x="42" y="7"/>
                      <a:pt x="42" y="7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2" y="8"/>
                      <a:pt x="42" y="8"/>
                      <a:pt x="41" y="6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6"/>
                      <a:pt x="41" y="6"/>
                      <a:pt x="40" y="7"/>
                    </a:cubicBezTo>
                    <a:cubicBezTo>
                      <a:pt x="41" y="7"/>
                      <a:pt x="41" y="8"/>
                      <a:pt x="41" y="9"/>
                    </a:cubicBezTo>
                    <a:cubicBezTo>
                      <a:pt x="41" y="12"/>
                      <a:pt x="41" y="9"/>
                      <a:pt x="41" y="10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5"/>
                      <a:pt x="39" y="7"/>
                      <a:pt x="39" y="7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38" y="6"/>
                      <a:pt x="38" y="8"/>
                      <a:pt x="38" y="8"/>
                    </a:cubicBezTo>
                    <a:cubicBezTo>
                      <a:pt x="38" y="9"/>
                      <a:pt x="38" y="11"/>
                      <a:pt x="38" y="11"/>
                    </a:cubicBezTo>
                    <a:cubicBezTo>
                      <a:pt x="38" y="13"/>
                      <a:pt x="38" y="9"/>
                      <a:pt x="37" y="8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9"/>
                      <a:pt x="37" y="10"/>
                      <a:pt x="37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6" y="9"/>
                      <a:pt x="36" y="8"/>
                      <a:pt x="36" y="8"/>
                    </a:cubicBezTo>
                    <a:cubicBezTo>
                      <a:pt x="36" y="10"/>
                      <a:pt x="36" y="9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5" y="8"/>
                      <a:pt x="36" y="10"/>
                      <a:pt x="36" y="11"/>
                    </a:cubicBezTo>
                    <a:cubicBezTo>
                      <a:pt x="36" y="12"/>
                      <a:pt x="36" y="11"/>
                      <a:pt x="35" y="10"/>
                    </a:cubicBezTo>
                    <a:cubicBezTo>
                      <a:pt x="35" y="9"/>
                      <a:pt x="36" y="10"/>
                      <a:pt x="36" y="10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5" y="10"/>
                    </a:cubicBezTo>
                    <a:cubicBezTo>
                      <a:pt x="35" y="10"/>
                      <a:pt x="35" y="10"/>
                      <a:pt x="35" y="9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11"/>
                      <a:pt x="35" y="11"/>
                      <a:pt x="35" y="12"/>
                    </a:cubicBezTo>
                    <a:cubicBezTo>
                      <a:pt x="35" y="12"/>
                      <a:pt x="35" y="13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4" y="11"/>
                      <a:pt x="34" y="9"/>
                      <a:pt x="33" y="9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11"/>
                      <a:pt x="33" y="10"/>
                      <a:pt x="33" y="9"/>
                    </a:cubicBezTo>
                    <a:cubicBezTo>
                      <a:pt x="33" y="8"/>
                      <a:pt x="34" y="14"/>
                      <a:pt x="33" y="13"/>
                    </a:cubicBezTo>
                    <a:cubicBezTo>
                      <a:pt x="33" y="11"/>
                      <a:pt x="33" y="10"/>
                      <a:pt x="32" y="10"/>
                    </a:cubicBezTo>
                    <a:cubicBezTo>
                      <a:pt x="33" y="10"/>
                      <a:pt x="33" y="11"/>
                      <a:pt x="33" y="11"/>
                    </a:cubicBezTo>
                    <a:cubicBezTo>
                      <a:pt x="33" y="12"/>
                      <a:pt x="32" y="10"/>
                      <a:pt x="33" y="11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32" y="8"/>
                      <a:pt x="32" y="11"/>
                      <a:pt x="31" y="9"/>
                    </a:cubicBezTo>
                    <a:cubicBezTo>
                      <a:pt x="31" y="12"/>
                      <a:pt x="31" y="10"/>
                      <a:pt x="31" y="11"/>
                    </a:cubicBezTo>
                    <a:cubicBezTo>
                      <a:pt x="30" y="9"/>
                      <a:pt x="31" y="12"/>
                      <a:pt x="30" y="10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0" y="11"/>
                      <a:pt x="32" y="16"/>
                      <a:pt x="31" y="13"/>
                    </a:cubicBezTo>
                    <a:cubicBezTo>
                      <a:pt x="30" y="13"/>
                      <a:pt x="30" y="12"/>
                      <a:pt x="30" y="11"/>
                    </a:cubicBezTo>
                    <a:cubicBezTo>
                      <a:pt x="29" y="9"/>
                      <a:pt x="30" y="14"/>
                      <a:pt x="29" y="11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3"/>
                      <a:pt x="29" y="12"/>
                      <a:pt x="29" y="11"/>
                    </a:cubicBezTo>
                    <a:cubicBezTo>
                      <a:pt x="29" y="12"/>
                      <a:pt x="29" y="13"/>
                      <a:pt x="29" y="12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0"/>
                      <a:pt x="28" y="11"/>
                      <a:pt x="28" y="12"/>
                    </a:cubicBezTo>
                    <a:cubicBezTo>
                      <a:pt x="28" y="11"/>
                      <a:pt x="28" y="12"/>
                      <a:pt x="27" y="11"/>
                    </a:cubicBezTo>
                    <a:cubicBezTo>
                      <a:pt x="28" y="13"/>
                      <a:pt x="26" y="10"/>
                      <a:pt x="27" y="13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7" y="13"/>
                      <a:pt x="28" y="15"/>
                      <a:pt x="28" y="15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6" y="11"/>
                      <a:pt x="27" y="13"/>
                      <a:pt x="26" y="12"/>
                    </a:cubicBezTo>
                    <a:cubicBezTo>
                      <a:pt x="27" y="13"/>
                      <a:pt x="26" y="12"/>
                      <a:pt x="26" y="13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6" y="15"/>
                      <a:pt x="26" y="13"/>
                      <a:pt x="26" y="13"/>
                    </a:cubicBezTo>
                    <a:cubicBezTo>
                      <a:pt x="25" y="12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4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4"/>
                    </a:cubicBezTo>
                    <a:cubicBezTo>
                      <a:pt x="26" y="13"/>
                      <a:pt x="26" y="13"/>
                      <a:pt x="25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4" y="11"/>
                      <a:pt x="25" y="13"/>
                      <a:pt x="25" y="13"/>
                    </a:cubicBezTo>
                    <a:cubicBezTo>
                      <a:pt x="24" y="12"/>
                      <a:pt x="24" y="14"/>
                      <a:pt x="24" y="15"/>
                    </a:cubicBezTo>
                    <a:cubicBezTo>
                      <a:pt x="24" y="15"/>
                      <a:pt x="24" y="14"/>
                      <a:pt x="24" y="14"/>
                    </a:cubicBezTo>
                    <a:cubicBezTo>
                      <a:pt x="24" y="15"/>
                      <a:pt x="24" y="16"/>
                      <a:pt x="24" y="15"/>
                    </a:cubicBezTo>
                    <a:cubicBezTo>
                      <a:pt x="24" y="16"/>
                      <a:pt x="23" y="14"/>
                      <a:pt x="23" y="14"/>
                    </a:cubicBezTo>
                    <a:cubicBezTo>
                      <a:pt x="23" y="14"/>
                      <a:pt x="24" y="15"/>
                      <a:pt x="24" y="15"/>
                    </a:cubicBezTo>
                    <a:cubicBezTo>
                      <a:pt x="23" y="13"/>
                      <a:pt x="23" y="17"/>
                      <a:pt x="23" y="15"/>
                    </a:cubicBezTo>
                    <a:cubicBezTo>
                      <a:pt x="23" y="15"/>
                      <a:pt x="22" y="14"/>
                      <a:pt x="22" y="14"/>
                    </a:cubicBezTo>
                    <a:cubicBezTo>
                      <a:pt x="22" y="15"/>
                      <a:pt x="22" y="16"/>
                      <a:pt x="23" y="17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7"/>
                    </a:cubicBezTo>
                    <a:cubicBezTo>
                      <a:pt x="23" y="18"/>
                      <a:pt x="23" y="20"/>
                      <a:pt x="23" y="19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19"/>
                      <a:pt x="22" y="20"/>
                      <a:pt x="22" y="19"/>
                    </a:cubicBezTo>
                    <a:cubicBezTo>
                      <a:pt x="21" y="16"/>
                      <a:pt x="21" y="17"/>
                      <a:pt x="21" y="17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7"/>
                      <a:pt x="21" y="17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1" y="20"/>
                      <a:pt x="21" y="19"/>
                    </a:cubicBezTo>
                    <a:cubicBezTo>
                      <a:pt x="21" y="20"/>
                      <a:pt x="22" y="22"/>
                      <a:pt x="22" y="24"/>
                    </a:cubicBezTo>
                    <a:cubicBezTo>
                      <a:pt x="22" y="24"/>
                      <a:pt x="22" y="25"/>
                      <a:pt x="22" y="25"/>
                    </a:cubicBezTo>
                    <a:cubicBezTo>
                      <a:pt x="21" y="24"/>
                      <a:pt x="22" y="25"/>
                      <a:pt x="22" y="24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2"/>
                      <a:pt x="20" y="20"/>
                      <a:pt x="20" y="19"/>
                    </a:cubicBezTo>
                    <a:cubicBezTo>
                      <a:pt x="20" y="20"/>
                      <a:pt x="19" y="19"/>
                      <a:pt x="19" y="19"/>
                    </a:cubicBezTo>
                    <a:cubicBezTo>
                      <a:pt x="20" y="22"/>
                      <a:pt x="19" y="21"/>
                      <a:pt x="20" y="23"/>
                    </a:cubicBezTo>
                    <a:cubicBezTo>
                      <a:pt x="20" y="24"/>
                      <a:pt x="19" y="21"/>
                      <a:pt x="19" y="21"/>
                    </a:cubicBezTo>
                    <a:cubicBezTo>
                      <a:pt x="19" y="22"/>
                      <a:pt x="18" y="21"/>
                      <a:pt x="18" y="22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2"/>
                      <a:pt x="17" y="21"/>
                      <a:pt x="18" y="24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2"/>
                      <a:pt x="19" y="25"/>
                      <a:pt x="18" y="24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4"/>
                      <a:pt x="16" y="22"/>
                      <a:pt x="17" y="24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6" y="23"/>
                      <a:pt x="17" y="25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2"/>
                      <a:pt x="17" y="25"/>
                      <a:pt x="16" y="24"/>
                    </a:cubicBezTo>
                    <a:cubicBezTo>
                      <a:pt x="16" y="24"/>
                      <a:pt x="16" y="23"/>
                      <a:pt x="16" y="23"/>
                    </a:cubicBezTo>
                    <a:cubicBezTo>
                      <a:pt x="16" y="24"/>
                      <a:pt x="16" y="24"/>
                      <a:pt x="16" y="25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4" y="23"/>
                      <a:pt x="13" y="23"/>
                      <a:pt x="13" y="26"/>
                    </a:cubicBezTo>
                    <a:cubicBezTo>
                      <a:pt x="11" y="24"/>
                      <a:pt x="12" y="24"/>
                      <a:pt x="11" y="23"/>
                    </a:cubicBezTo>
                    <a:cubicBezTo>
                      <a:pt x="12" y="25"/>
                      <a:pt x="11" y="24"/>
                      <a:pt x="11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5"/>
                      <a:pt x="11" y="23"/>
                      <a:pt x="11" y="24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2" y="26"/>
                      <a:pt x="10" y="22"/>
                      <a:pt x="11" y="25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6"/>
                      <a:pt x="9" y="23"/>
                      <a:pt x="10" y="25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9" y="24"/>
                      <a:pt x="11" y="27"/>
                      <a:pt x="10" y="25"/>
                    </a:cubicBezTo>
                    <a:cubicBezTo>
                      <a:pt x="10" y="26"/>
                      <a:pt x="10" y="26"/>
                      <a:pt x="11" y="28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7"/>
                      <a:pt x="8" y="27"/>
                      <a:pt x="9" y="30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9" y="31"/>
                      <a:pt x="6" y="27"/>
                      <a:pt x="8" y="31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2"/>
                      <a:pt x="7" y="31"/>
                      <a:pt x="8" y="32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1"/>
                      <a:pt x="8" y="33"/>
                      <a:pt x="8" y="33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5" y="30"/>
                      <a:pt x="2" y="29"/>
                      <a:pt x="4" y="33"/>
                    </a:cubicBezTo>
                    <a:cubicBezTo>
                      <a:pt x="4" y="33"/>
                      <a:pt x="3" y="31"/>
                      <a:pt x="3" y="31"/>
                    </a:cubicBezTo>
                    <a:cubicBezTo>
                      <a:pt x="4" y="34"/>
                      <a:pt x="0" y="30"/>
                      <a:pt x="2" y="35"/>
                    </a:cubicBezTo>
                    <a:cubicBezTo>
                      <a:pt x="3" y="36"/>
                      <a:pt x="6" y="41"/>
                      <a:pt x="6" y="41"/>
                    </a:cubicBezTo>
                    <a:cubicBezTo>
                      <a:pt x="6" y="39"/>
                      <a:pt x="9" y="40"/>
                      <a:pt x="11" y="42"/>
                    </a:cubicBezTo>
                    <a:cubicBezTo>
                      <a:pt x="11" y="41"/>
                      <a:pt x="11" y="40"/>
                      <a:pt x="12" y="41"/>
                    </a:cubicBezTo>
                    <a:cubicBezTo>
                      <a:pt x="13" y="40"/>
                      <a:pt x="17" y="43"/>
                      <a:pt x="17" y="40"/>
                    </a:cubicBezTo>
                    <a:cubicBezTo>
                      <a:pt x="17" y="40"/>
                      <a:pt x="16" y="39"/>
                      <a:pt x="16" y="38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6" y="37"/>
                      <a:pt x="17" y="39"/>
                      <a:pt x="17" y="39"/>
                    </a:cubicBezTo>
                    <a:cubicBezTo>
                      <a:pt x="17" y="39"/>
                      <a:pt x="18" y="38"/>
                      <a:pt x="18" y="38"/>
                    </a:cubicBezTo>
                    <a:cubicBezTo>
                      <a:pt x="18" y="36"/>
                      <a:pt x="19" y="38"/>
                      <a:pt x="18" y="36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8" y="36"/>
                      <a:pt x="18" y="35"/>
                      <a:pt x="20" y="38"/>
                    </a:cubicBezTo>
                    <a:cubicBezTo>
                      <a:pt x="22" y="39"/>
                      <a:pt x="23" y="37"/>
                      <a:pt x="25" y="37"/>
                    </a:cubicBezTo>
                    <a:cubicBezTo>
                      <a:pt x="26" y="35"/>
                      <a:pt x="27" y="33"/>
                      <a:pt x="29" y="32"/>
                    </a:cubicBezTo>
                    <a:cubicBezTo>
                      <a:pt x="28" y="28"/>
                      <a:pt x="29" y="30"/>
                      <a:pt x="28" y="27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28" y="26"/>
                      <a:pt x="29" y="28"/>
                      <a:pt x="30" y="29"/>
                    </a:cubicBezTo>
                    <a:cubicBezTo>
                      <a:pt x="29" y="28"/>
                      <a:pt x="30" y="29"/>
                      <a:pt x="29" y="27"/>
                    </a:cubicBezTo>
                    <a:cubicBezTo>
                      <a:pt x="29" y="25"/>
                      <a:pt x="30" y="30"/>
                      <a:pt x="30" y="29"/>
                    </a:cubicBezTo>
                    <a:cubicBezTo>
                      <a:pt x="30" y="29"/>
                      <a:pt x="30" y="27"/>
                      <a:pt x="30" y="28"/>
                    </a:cubicBezTo>
                    <a:cubicBezTo>
                      <a:pt x="30" y="26"/>
                      <a:pt x="30" y="29"/>
                      <a:pt x="31" y="31"/>
                    </a:cubicBezTo>
                    <a:cubicBezTo>
                      <a:pt x="32" y="30"/>
                      <a:pt x="32" y="28"/>
                      <a:pt x="33" y="29"/>
                    </a:cubicBezTo>
                    <a:cubicBezTo>
                      <a:pt x="33" y="29"/>
                      <a:pt x="33" y="27"/>
                      <a:pt x="33" y="27"/>
                    </a:cubicBezTo>
                    <a:cubicBezTo>
                      <a:pt x="34" y="30"/>
                      <a:pt x="33" y="26"/>
                      <a:pt x="33" y="27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34" y="30"/>
                      <a:pt x="34" y="28"/>
                      <a:pt x="35" y="29"/>
                    </a:cubicBezTo>
                    <a:cubicBezTo>
                      <a:pt x="35" y="28"/>
                      <a:pt x="36" y="30"/>
                      <a:pt x="36" y="29"/>
                    </a:cubicBezTo>
                    <a:cubicBezTo>
                      <a:pt x="36" y="30"/>
                      <a:pt x="36" y="29"/>
                      <a:pt x="36" y="30"/>
                    </a:cubicBezTo>
                    <a:cubicBezTo>
                      <a:pt x="36" y="26"/>
                      <a:pt x="37" y="31"/>
                      <a:pt x="37" y="2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8" y="29"/>
                      <a:pt x="39" y="29"/>
                      <a:pt x="40" y="27"/>
                    </a:cubicBezTo>
                    <a:cubicBezTo>
                      <a:pt x="40" y="27"/>
                      <a:pt x="41" y="30"/>
                      <a:pt x="41" y="28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1" y="27"/>
                      <a:pt x="41" y="28"/>
                      <a:pt x="42" y="28"/>
                    </a:cubicBezTo>
                    <a:cubicBezTo>
                      <a:pt x="42" y="27"/>
                      <a:pt x="42" y="28"/>
                      <a:pt x="43" y="28"/>
                    </a:cubicBezTo>
                    <a:cubicBezTo>
                      <a:pt x="43" y="28"/>
                      <a:pt x="43" y="27"/>
                      <a:pt x="42" y="27"/>
                    </a:cubicBezTo>
                    <a:cubicBezTo>
                      <a:pt x="43" y="29"/>
                      <a:pt x="43" y="26"/>
                      <a:pt x="44" y="27"/>
                    </a:cubicBezTo>
                    <a:cubicBezTo>
                      <a:pt x="43" y="24"/>
                      <a:pt x="44" y="26"/>
                      <a:pt x="44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23" name="Freeform 193"/>
              <p:cNvSpPr>
                <a:spLocks/>
              </p:cNvSpPr>
              <p:nvPr/>
            </p:nvSpPr>
            <p:spPr bwMode="auto">
              <a:xfrm>
                <a:off x="5734" y="2350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24" name="Freeform 194"/>
              <p:cNvSpPr>
                <a:spLocks/>
              </p:cNvSpPr>
              <p:nvPr/>
            </p:nvSpPr>
            <p:spPr bwMode="auto">
              <a:xfrm>
                <a:off x="5682" y="2369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25" name="Freeform 195"/>
              <p:cNvSpPr>
                <a:spLocks/>
              </p:cNvSpPr>
              <p:nvPr/>
            </p:nvSpPr>
            <p:spPr bwMode="auto">
              <a:xfrm>
                <a:off x="5814" y="2006"/>
                <a:ext cx="3" cy="5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0"/>
                      <a:pt x="0" y="2"/>
                      <a:pt x="0" y="1"/>
                    </a:cubicBezTo>
                    <a:cubicBezTo>
                      <a:pt x="0" y="2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26" name="Freeform 196"/>
              <p:cNvSpPr>
                <a:spLocks/>
              </p:cNvSpPr>
              <p:nvPr/>
            </p:nvSpPr>
            <p:spPr bwMode="auto">
              <a:xfrm>
                <a:off x="5753" y="1987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27" name="Freeform 197"/>
              <p:cNvSpPr>
                <a:spLocks/>
              </p:cNvSpPr>
              <p:nvPr/>
            </p:nvSpPr>
            <p:spPr bwMode="auto">
              <a:xfrm>
                <a:off x="5902" y="2696"/>
                <a:ext cx="3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0"/>
                      <a:pt x="1" y="2"/>
                      <a:pt x="0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28" name="Freeform 198"/>
              <p:cNvSpPr>
                <a:spLocks/>
              </p:cNvSpPr>
              <p:nvPr/>
            </p:nvSpPr>
            <p:spPr bwMode="auto">
              <a:xfrm>
                <a:off x="5727" y="19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29" name="Freeform 199"/>
              <p:cNvSpPr>
                <a:spLocks/>
              </p:cNvSpPr>
              <p:nvPr/>
            </p:nvSpPr>
            <p:spPr bwMode="auto">
              <a:xfrm>
                <a:off x="5729" y="1975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0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30" name="Freeform 200"/>
              <p:cNvSpPr>
                <a:spLocks/>
              </p:cNvSpPr>
              <p:nvPr/>
            </p:nvSpPr>
            <p:spPr bwMode="auto">
              <a:xfrm>
                <a:off x="5724" y="1985"/>
                <a:ext cx="3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31" name="Freeform 201"/>
              <p:cNvSpPr>
                <a:spLocks/>
              </p:cNvSpPr>
              <p:nvPr/>
            </p:nvSpPr>
            <p:spPr bwMode="auto">
              <a:xfrm>
                <a:off x="5912" y="2691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32" name="Freeform 202"/>
              <p:cNvSpPr>
                <a:spLocks/>
              </p:cNvSpPr>
              <p:nvPr/>
            </p:nvSpPr>
            <p:spPr bwMode="auto">
              <a:xfrm>
                <a:off x="5712" y="1982"/>
                <a:ext cx="3" cy="5"/>
              </a:xfrm>
              <a:custGeom>
                <a:avLst/>
                <a:gdLst>
                  <a:gd name="T0" fmla="*/ 3 w 3"/>
                  <a:gd name="T1" fmla="*/ 0 h 5"/>
                  <a:gd name="T2" fmla="*/ 3 w 3"/>
                  <a:gd name="T3" fmla="*/ 0 h 5"/>
                  <a:gd name="T4" fmla="*/ 0 w 3"/>
                  <a:gd name="T5" fmla="*/ 5 h 5"/>
                  <a:gd name="T6" fmla="*/ 3 w 3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3" y="0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33" name="Freeform 203"/>
              <p:cNvSpPr>
                <a:spLocks/>
              </p:cNvSpPr>
              <p:nvPr/>
            </p:nvSpPr>
            <p:spPr bwMode="auto">
              <a:xfrm>
                <a:off x="6118" y="1672"/>
                <a:ext cx="10" cy="2"/>
              </a:xfrm>
              <a:custGeom>
                <a:avLst/>
                <a:gdLst>
                  <a:gd name="T0" fmla="*/ 0 w 4"/>
                  <a:gd name="T1" fmla="*/ 1 h 1"/>
                  <a:gd name="T2" fmla="*/ 0 w 4"/>
                  <a:gd name="T3" fmla="*/ 1 h 1"/>
                  <a:gd name="T4" fmla="*/ 1 w 4"/>
                  <a:gd name="T5" fmla="*/ 1 h 1"/>
                  <a:gd name="T6" fmla="*/ 2 w 4"/>
                  <a:gd name="T7" fmla="*/ 0 h 1"/>
                  <a:gd name="T8" fmla="*/ 4 w 4"/>
                  <a:gd name="T9" fmla="*/ 0 h 1"/>
                  <a:gd name="T10" fmla="*/ 0 w 4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3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34" name="Freeform 204"/>
              <p:cNvSpPr>
                <a:spLocks/>
              </p:cNvSpPr>
              <p:nvPr/>
            </p:nvSpPr>
            <p:spPr bwMode="auto">
              <a:xfrm>
                <a:off x="6120" y="1674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</p:grpSp>
        <p:grpSp>
          <p:nvGrpSpPr>
            <p:cNvPr id="4" name="Group 406"/>
            <p:cNvGrpSpPr>
              <a:grpSpLocks/>
            </p:cNvGrpSpPr>
            <p:nvPr/>
          </p:nvGrpSpPr>
          <p:grpSpPr bwMode="auto">
            <a:xfrm>
              <a:off x="8959850" y="2649538"/>
              <a:ext cx="2593975" cy="2765425"/>
              <a:chOff x="5644" y="1669"/>
              <a:chExt cx="1634" cy="1742"/>
            </a:xfrm>
          </p:grpSpPr>
          <p:sp>
            <p:nvSpPr>
              <p:cNvPr id="111" name="Freeform 206"/>
              <p:cNvSpPr>
                <a:spLocks/>
              </p:cNvSpPr>
              <p:nvPr/>
            </p:nvSpPr>
            <p:spPr bwMode="auto">
              <a:xfrm>
                <a:off x="6116" y="1676"/>
                <a:ext cx="4" cy="0"/>
              </a:xfrm>
              <a:custGeom>
                <a:avLst/>
                <a:gdLst>
                  <a:gd name="T0" fmla="*/ 1 w 2"/>
                  <a:gd name="T1" fmla="*/ 2 w 2"/>
                  <a:gd name="T2" fmla="*/ 1 w 2"/>
                  <a:gd name="T3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12" name="Freeform 207"/>
              <p:cNvSpPr>
                <a:spLocks/>
              </p:cNvSpPr>
              <p:nvPr/>
            </p:nvSpPr>
            <p:spPr bwMode="auto">
              <a:xfrm>
                <a:off x="6092" y="1703"/>
                <a:ext cx="5" cy="2"/>
              </a:xfrm>
              <a:custGeom>
                <a:avLst/>
                <a:gdLst>
                  <a:gd name="T0" fmla="*/ 1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0"/>
                      <a:pt x="1" y="1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13" name="Freeform 208"/>
              <p:cNvSpPr>
                <a:spLocks/>
              </p:cNvSpPr>
              <p:nvPr/>
            </p:nvSpPr>
            <p:spPr bwMode="auto">
              <a:xfrm>
                <a:off x="6092" y="1700"/>
                <a:ext cx="7" cy="3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1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14" name="Freeform 209"/>
              <p:cNvSpPr>
                <a:spLocks/>
              </p:cNvSpPr>
              <p:nvPr/>
            </p:nvSpPr>
            <p:spPr bwMode="auto">
              <a:xfrm>
                <a:off x="6118" y="1669"/>
                <a:ext cx="5" cy="3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0"/>
                      <a:pt x="1" y="0"/>
                      <a:pt x="0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15" name="Freeform 210"/>
              <p:cNvSpPr>
                <a:spLocks/>
              </p:cNvSpPr>
              <p:nvPr/>
            </p:nvSpPr>
            <p:spPr bwMode="auto">
              <a:xfrm>
                <a:off x="5644" y="1958"/>
                <a:ext cx="180" cy="98"/>
              </a:xfrm>
              <a:custGeom>
                <a:avLst/>
                <a:gdLst>
                  <a:gd name="T0" fmla="*/ 12 w 76"/>
                  <a:gd name="T1" fmla="*/ 18 h 41"/>
                  <a:gd name="T2" fmla="*/ 22 w 76"/>
                  <a:gd name="T3" fmla="*/ 26 h 41"/>
                  <a:gd name="T4" fmla="*/ 33 w 76"/>
                  <a:gd name="T5" fmla="*/ 25 h 41"/>
                  <a:gd name="T6" fmla="*/ 37 w 76"/>
                  <a:gd name="T7" fmla="*/ 28 h 41"/>
                  <a:gd name="T8" fmla="*/ 43 w 76"/>
                  <a:gd name="T9" fmla="*/ 32 h 41"/>
                  <a:gd name="T10" fmla="*/ 48 w 76"/>
                  <a:gd name="T11" fmla="*/ 35 h 41"/>
                  <a:gd name="T12" fmla="*/ 53 w 76"/>
                  <a:gd name="T13" fmla="*/ 33 h 41"/>
                  <a:gd name="T14" fmla="*/ 60 w 76"/>
                  <a:gd name="T15" fmla="*/ 35 h 41"/>
                  <a:gd name="T16" fmla="*/ 63 w 76"/>
                  <a:gd name="T17" fmla="*/ 36 h 41"/>
                  <a:gd name="T18" fmla="*/ 67 w 76"/>
                  <a:gd name="T19" fmla="*/ 40 h 41"/>
                  <a:gd name="T20" fmla="*/ 69 w 76"/>
                  <a:gd name="T21" fmla="*/ 40 h 41"/>
                  <a:gd name="T22" fmla="*/ 72 w 76"/>
                  <a:gd name="T23" fmla="*/ 38 h 41"/>
                  <a:gd name="T24" fmla="*/ 74 w 76"/>
                  <a:gd name="T25" fmla="*/ 36 h 41"/>
                  <a:gd name="T26" fmla="*/ 75 w 76"/>
                  <a:gd name="T27" fmla="*/ 34 h 41"/>
                  <a:gd name="T28" fmla="*/ 71 w 76"/>
                  <a:gd name="T29" fmla="*/ 33 h 41"/>
                  <a:gd name="T30" fmla="*/ 72 w 76"/>
                  <a:gd name="T31" fmla="*/ 31 h 41"/>
                  <a:gd name="T32" fmla="*/ 71 w 76"/>
                  <a:gd name="T33" fmla="*/ 29 h 41"/>
                  <a:gd name="T34" fmla="*/ 73 w 76"/>
                  <a:gd name="T35" fmla="*/ 25 h 41"/>
                  <a:gd name="T36" fmla="*/ 75 w 76"/>
                  <a:gd name="T37" fmla="*/ 22 h 41"/>
                  <a:gd name="T38" fmla="*/ 71 w 76"/>
                  <a:gd name="T39" fmla="*/ 25 h 41"/>
                  <a:gd name="T40" fmla="*/ 67 w 76"/>
                  <a:gd name="T41" fmla="*/ 28 h 41"/>
                  <a:gd name="T42" fmla="*/ 70 w 76"/>
                  <a:gd name="T43" fmla="*/ 22 h 41"/>
                  <a:gd name="T44" fmla="*/ 69 w 76"/>
                  <a:gd name="T45" fmla="*/ 23 h 41"/>
                  <a:gd name="T46" fmla="*/ 70 w 76"/>
                  <a:gd name="T47" fmla="*/ 20 h 41"/>
                  <a:gd name="T48" fmla="*/ 68 w 76"/>
                  <a:gd name="T49" fmla="*/ 20 h 41"/>
                  <a:gd name="T50" fmla="*/ 67 w 76"/>
                  <a:gd name="T51" fmla="*/ 19 h 41"/>
                  <a:gd name="T52" fmla="*/ 62 w 76"/>
                  <a:gd name="T53" fmla="*/ 24 h 41"/>
                  <a:gd name="T54" fmla="*/ 66 w 76"/>
                  <a:gd name="T55" fmla="*/ 18 h 41"/>
                  <a:gd name="T56" fmla="*/ 65 w 76"/>
                  <a:gd name="T57" fmla="*/ 18 h 41"/>
                  <a:gd name="T58" fmla="*/ 60 w 76"/>
                  <a:gd name="T59" fmla="*/ 17 h 41"/>
                  <a:gd name="T60" fmla="*/ 58 w 76"/>
                  <a:gd name="T61" fmla="*/ 17 h 41"/>
                  <a:gd name="T62" fmla="*/ 55 w 76"/>
                  <a:gd name="T63" fmla="*/ 15 h 41"/>
                  <a:gd name="T64" fmla="*/ 53 w 76"/>
                  <a:gd name="T65" fmla="*/ 16 h 41"/>
                  <a:gd name="T66" fmla="*/ 53 w 76"/>
                  <a:gd name="T67" fmla="*/ 15 h 41"/>
                  <a:gd name="T68" fmla="*/ 52 w 76"/>
                  <a:gd name="T69" fmla="*/ 14 h 41"/>
                  <a:gd name="T70" fmla="*/ 50 w 76"/>
                  <a:gd name="T71" fmla="*/ 16 h 41"/>
                  <a:gd name="T72" fmla="*/ 49 w 76"/>
                  <a:gd name="T73" fmla="*/ 13 h 41"/>
                  <a:gd name="T74" fmla="*/ 47 w 76"/>
                  <a:gd name="T75" fmla="*/ 12 h 41"/>
                  <a:gd name="T76" fmla="*/ 45 w 76"/>
                  <a:gd name="T77" fmla="*/ 12 h 41"/>
                  <a:gd name="T78" fmla="*/ 43 w 76"/>
                  <a:gd name="T79" fmla="*/ 11 h 41"/>
                  <a:gd name="T80" fmla="*/ 40 w 76"/>
                  <a:gd name="T81" fmla="*/ 13 h 41"/>
                  <a:gd name="T82" fmla="*/ 40 w 76"/>
                  <a:gd name="T83" fmla="*/ 11 h 41"/>
                  <a:gd name="T84" fmla="*/ 40 w 76"/>
                  <a:gd name="T85" fmla="*/ 11 h 41"/>
                  <a:gd name="T86" fmla="*/ 37 w 76"/>
                  <a:gd name="T87" fmla="*/ 10 h 41"/>
                  <a:gd name="T88" fmla="*/ 34 w 76"/>
                  <a:gd name="T89" fmla="*/ 13 h 41"/>
                  <a:gd name="T90" fmla="*/ 31 w 76"/>
                  <a:gd name="T91" fmla="*/ 14 h 41"/>
                  <a:gd name="T92" fmla="*/ 31 w 76"/>
                  <a:gd name="T93" fmla="*/ 10 h 41"/>
                  <a:gd name="T94" fmla="*/ 26 w 76"/>
                  <a:gd name="T95" fmla="*/ 12 h 41"/>
                  <a:gd name="T96" fmla="*/ 24 w 76"/>
                  <a:gd name="T97" fmla="*/ 12 h 41"/>
                  <a:gd name="T98" fmla="*/ 20 w 76"/>
                  <a:gd name="T99" fmla="*/ 9 h 41"/>
                  <a:gd name="T100" fmla="*/ 20 w 76"/>
                  <a:gd name="T101" fmla="*/ 7 h 41"/>
                  <a:gd name="T102" fmla="*/ 18 w 76"/>
                  <a:gd name="T103" fmla="*/ 6 h 41"/>
                  <a:gd name="T104" fmla="*/ 11 w 76"/>
                  <a:gd name="T105" fmla="*/ 8 h 41"/>
                  <a:gd name="T106" fmla="*/ 4 w 76"/>
                  <a:gd name="T107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6" h="41">
                    <a:moveTo>
                      <a:pt x="3" y="15"/>
                    </a:moveTo>
                    <a:cubicBezTo>
                      <a:pt x="4" y="15"/>
                      <a:pt x="5" y="15"/>
                      <a:pt x="5" y="16"/>
                    </a:cubicBezTo>
                    <a:cubicBezTo>
                      <a:pt x="7" y="16"/>
                      <a:pt x="8" y="22"/>
                      <a:pt x="11" y="21"/>
                    </a:cubicBezTo>
                    <a:cubicBezTo>
                      <a:pt x="11" y="20"/>
                      <a:pt x="11" y="19"/>
                      <a:pt x="12" y="19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3" y="18"/>
                      <a:pt x="12" y="20"/>
                      <a:pt x="11" y="20"/>
                    </a:cubicBezTo>
                    <a:cubicBezTo>
                      <a:pt x="12" y="21"/>
                      <a:pt x="13" y="20"/>
                      <a:pt x="14" y="21"/>
                    </a:cubicBezTo>
                    <a:cubicBezTo>
                      <a:pt x="15" y="19"/>
                      <a:pt x="15" y="21"/>
                      <a:pt x="15" y="19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6" y="19"/>
                      <a:pt x="16" y="19"/>
                      <a:pt x="16" y="22"/>
                    </a:cubicBezTo>
                    <a:cubicBezTo>
                      <a:pt x="17" y="25"/>
                      <a:pt x="20" y="24"/>
                      <a:pt x="22" y="26"/>
                    </a:cubicBezTo>
                    <a:cubicBezTo>
                      <a:pt x="24" y="27"/>
                      <a:pt x="27" y="26"/>
                      <a:pt x="30" y="26"/>
                    </a:cubicBezTo>
                    <a:cubicBezTo>
                      <a:pt x="31" y="23"/>
                      <a:pt x="31" y="25"/>
                      <a:pt x="33" y="22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3" y="22"/>
                      <a:pt x="33" y="24"/>
                      <a:pt x="33" y="25"/>
                    </a:cubicBezTo>
                    <a:cubicBezTo>
                      <a:pt x="33" y="24"/>
                      <a:pt x="33" y="25"/>
                      <a:pt x="34" y="23"/>
                    </a:cubicBezTo>
                    <a:cubicBezTo>
                      <a:pt x="34" y="22"/>
                      <a:pt x="33" y="26"/>
                      <a:pt x="33" y="25"/>
                    </a:cubicBezTo>
                    <a:cubicBezTo>
                      <a:pt x="33" y="26"/>
                      <a:pt x="34" y="24"/>
                      <a:pt x="34" y="24"/>
                    </a:cubicBezTo>
                    <a:cubicBezTo>
                      <a:pt x="35" y="23"/>
                      <a:pt x="33" y="25"/>
                      <a:pt x="33" y="28"/>
                    </a:cubicBezTo>
                    <a:cubicBezTo>
                      <a:pt x="34" y="27"/>
                      <a:pt x="36" y="26"/>
                      <a:pt x="37" y="27"/>
                    </a:cubicBezTo>
                    <a:cubicBezTo>
                      <a:pt x="36" y="28"/>
                      <a:pt x="37" y="26"/>
                      <a:pt x="37" y="26"/>
                    </a:cubicBezTo>
                    <a:cubicBezTo>
                      <a:pt x="36" y="29"/>
                      <a:pt x="38" y="25"/>
                      <a:pt x="37" y="27"/>
                    </a:cubicBezTo>
                    <a:cubicBezTo>
                      <a:pt x="37" y="27"/>
                      <a:pt x="37" y="27"/>
                      <a:pt x="37" y="28"/>
                    </a:cubicBezTo>
                    <a:cubicBezTo>
                      <a:pt x="37" y="29"/>
                      <a:pt x="38" y="27"/>
                      <a:pt x="38" y="29"/>
                    </a:cubicBezTo>
                    <a:cubicBezTo>
                      <a:pt x="39" y="28"/>
                      <a:pt x="38" y="31"/>
                      <a:pt x="39" y="29"/>
                    </a:cubicBezTo>
                    <a:cubicBezTo>
                      <a:pt x="38" y="31"/>
                      <a:pt x="39" y="30"/>
                      <a:pt x="38" y="31"/>
                    </a:cubicBezTo>
                    <a:cubicBezTo>
                      <a:pt x="40" y="28"/>
                      <a:pt x="38" y="33"/>
                      <a:pt x="40" y="30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1" y="31"/>
                      <a:pt x="41" y="33"/>
                      <a:pt x="43" y="32"/>
                    </a:cubicBezTo>
                    <a:cubicBezTo>
                      <a:pt x="44" y="31"/>
                      <a:pt x="43" y="35"/>
                      <a:pt x="44" y="34"/>
                    </a:cubicBezTo>
                    <a:cubicBezTo>
                      <a:pt x="45" y="32"/>
                      <a:pt x="45" y="32"/>
                      <a:pt x="45" y="32"/>
                    </a:cubicBezTo>
                    <a:cubicBezTo>
                      <a:pt x="45" y="32"/>
                      <a:pt x="45" y="33"/>
                      <a:pt x="45" y="34"/>
                    </a:cubicBezTo>
                    <a:cubicBezTo>
                      <a:pt x="46" y="33"/>
                      <a:pt x="45" y="34"/>
                      <a:pt x="46" y="35"/>
                    </a:cubicBezTo>
                    <a:cubicBezTo>
                      <a:pt x="46" y="34"/>
                      <a:pt x="46" y="34"/>
                      <a:pt x="47" y="33"/>
                    </a:cubicBezTo>
                    <a:cubicBezTo>
                      <a:pt x="46" y="36"/>
                      <a:pt x="48" y="33"/>
                      <a:pt x="48" y="35"/>
                    </a:cubicBezTo>
                    <a:cubicBezTo>
                      <a:pt x="49" y="32"/>
                      <a:pt x="49" y="33"/>
                      <a:pt x="49" y="33"/>
                    </a:cubicBezTo>
                    <a:cubicBezTo>
                      <a:pt x="49" y="33"/>
                      <a:pt x="49" y="34"/>
                      <a:pt x="48" y="34"/>
                    </a:cubicBezTo>
                    <a:cubicBezTo>
                      <a:pt x="49" y="34"/>
                      <a:pt x="49" y="34"/>
                      <a:pt x="49" y="35"/>
                    </a:cubicBezTo>
                    <a:cubicBezTo>
                      <a:pt x="50" y="35"/>
                      <a:pt x="51" y="33"/>
                      <a:pt x="50" y="34"/>
                    </a:cubicBezTo>
                    <a:cubicBezTo>
                      <a:pt x="49" y="36"/>
                      <a:pt x="51" y="34"/>
                      <a:pt x="51" y="35"/>
                    </a:cubicBezTo>
                    <a:cubicBezTo>
                      <a:pt x="52" y="33"/>
                      <a:pt x="53" y="32"/>
                      <a:pt x="53" y="33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3" y="34"/>
                      <a:pt x="52" y="37"/>
                      <a:pt x="55" y="35"/>
                    </a:cubicBezTo>
                    <a:cubicBezTo>
                      <a:pt x="54" y="36"/>
                      <a:pt x="54" y="36"/>
                      <a:pt x="54" y="36"/>
                    </a:cubicBezTo>
                    <a:cubicBezTo>
                      <a:pt x="56" y="35"/>
                      <a:pt x="55" y="38"/>
                      <a:pt x="58" y="35"/>
                    </a:cubicBezTo>
                    <a:cubicBezTo>
                      <a:pt x="57" y="36"/>
                      <a:pt x="57" y="37"/>
                      <a:pt x="57" y="37"/>
                    </a:cubicBezTo>
                    <a:cubicBezTo>
                      <a:pt x="58" y="36"/>
                      <a:pt x="58" y="36"/>
                      <a:pt x="60" y="35"/>
                    </a:cubicBezTo>
                    <a:cubicBezTo>
                      <a:pt x="60" y="35"/>
                      <a:pt x="59" y="36"/>
                      <a:pt x="59" y="36"/>
                    </a:cubicBezTo>
                    <a:cubicBezTo>
                      <a:pt x="59" y="37"/>
                      <a:pt x="58" y="39"/>
                      <a:pt x="60" y="37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60" y="37"/>
                      <a:pt x="62" y="36"/>
                      <a:pt x="61" y="38"/>
                    </a:cubicBezTo>
                    <a:cubicBezTo>
                      <a:pt x="62" y="37"/>
                      <a:pt x="62" y="36"/>
                      <a:pt x="63" y="35"/>
                    </a:cubicBezTo>
                    <a:cubicBezTo>
                      <a:pt x="64" y="35"/>
                      <a:pt x="62" y="37"/>
                      <a:pt x="63" y="36"/>
                    </a:cubicBezTo>
                    <a:cubicBezTo>
                      <a:pt x="62" y="37"/>
                      <a:pt x="62" y="37"/>
                      <a:pt x="62" y="37"/>
                    </a:cubicBezTo>
                    <a:cubicBezTo>
                      <a:pt x="62" y="38"/>
                      <a:pt x="63" y="38"/>
                      <a:pt x="64" y="38"/>
                    </a:cubicBezTo>
                    <a:cubicBezTo>
                      <a:pt x="63" y="40"/>
                      <a:pt x="65" y="38"/>
                      <a:pt x="65" y="39"/>
                    </a:cubicBezTo>
                    <a:cubicBezTo>
                      <a:pt x="66" y="38"/>
                      <a:pt x="65" y="40"/>
                      <a:pt x="67" y="38"/>
                    </a:cubicBezTo>
                    <a:cubicBezTo>
                      <a:pt x="66" y="39"/>
                      <a:pt x="66" y="39"/>
                      <a:pt x="66" y="39"/>
                    </a:cubicBezTo>
                    <a:cubicBezTo>
                      <a:pt x="66" y="39"/>
                      <a:pt x="67" y="40"/>
                      <a:pt x="67" y="40"/>
                    </a:cubicBezTo>
                    <a:cubicBezTo>
                      <a:pt x="67" y="41"/>
                      <a:pt x="68" y="39"/>
                      <a:pt x="69" y="39"/>
                    </a:cubicBezTo>
                    <a:cubicBezTo>
                      <a:pt x="68" y="40"/>
                      <a:pt x="68" y="40"/>
                      <a:pt x="68" y="40"/>
                    </a:cubicBezTo>
                    <a:cubicBezTo>
                      <a:pt x="68" y="39"/>
                      <a:pt x="70" y="38"/>
                      <a:pt x="71" y="37"/>
                    </a:cubicBezTo>
                    <a:cubicBezTo>
                      <a:pt x="71" y="38"/>
                      <a:pt x="71" y="37"/>
                      <a:pt x="71" y="38"/>
                    </a:cubicBezTo>
                    <a:cubicBezTo>
                      <a:pt x="70" y="38"/>
                      <a:pt x="69" y="39"/>
                      <a:pt x="68" y="41"/>
                    </a:cubicBezTo>
                    <a:cubicBezTo>
                      <a:pt x="67" y="41"/>
                      <a:pt x="70" y="39"/>
                      <a:pt x="69" y="40"/>
                    </a:cubicBezTo>
                    <a:cubicBezTo>
                      <a:pt x="69" y="41"/>
                      <a:pt x="69" y="41"/>
                      <a:pt x="70" y="39"/>
                    </a:cubicBezTo>
                    <a:cubicBezTo>
                      <a:pt x="69" y="41"/>
                      <a:pt x="69" y="41"/>
                      <a:pt x="69" y="41"/>
                    </a:cubicBezTo>
                    <a:cubicBezTo>
                      <a:pt x="69" y="41"/>
                      <a:pt x="69" y="41"/>
                      <a:pt x="70" y="40"/>
                    </a:cubicBezTo>
                    <a:cubicBezTo>
                      <a:pt x="70" y="41"/>
                      <a:pt x="70" y="40"/>
                      <a:pt x="70" y="40"/>
                    </a:cubicBezTo>
                    <a:cubicBezTo>
                      <a:pt x="71" y="39"/>
                      <a:pt x="71" y="39"/>
                      <a:pt x="73" y="38"/>
                    </a:cubicBezTo>
                    <a:cubicBezTo>
                      <a:pt x="72" y="38"/>
                      <a:pt x="72" y="38"/>
                      <a:pt x="72" y="38"/>
                    </a:cubicBezTo>
                    <a:cubicBezTo>
                      <a:pt x="73" y="37"/>
                      <a:pt x="74" y="37"/>
                      <a:pt x="73" y="38"/>
                    </a:cubicBezTo>
                    <a:cubicBezTo>
                      <a:pt x="72" y="39"/>
                      <a:pt x="71" y="40"/>
                      <a:pt x="70" y="40"/>
                    </a:cubicBezTo>
                    <a:cubicBezTo>
                      <a:pt x="74" y="38"/>
                      <a:pt x="74" y="38"/>
                      <a:pt x="74" y="38"/>
                    </a:cubicBezTo>
                    <a:cubicBezTo>
                      <a:pt x="73" y="39"/>
                      <a:pt x="73" y="38"/>
                      <a:pt x="74" y="37"/>
                    </a:cubicBezTo>
                    <a:cubicBezTo>
                      <a:pt x="73" y="38"/>
                      <a:pt x="73" y="38"/>
                      <a:pt x="73" y="38"/>
                    </a:cubicBezTo>
                    <a:cubicBezTo>
                      <a:pt x="74" y="36"/>
                      <a:pt x="74" y="36"/>
                      <a:pt x="74" y="36"/>
                    </a:cubicBezTo>
                    <a:cubicBezTo>
                      <a:pt x="74" y="37"/>
                      <a:pt x="75" y="35"/>
                      <a:pt x="73" y="36"/>
                    </a:cubicBezTo>
                    <a:cubicBezTo>
                      <a:pt x="72" y="37"/>
                      <a:pt x="72" y="37"/>
                      <a:pt x="72" y="37"/>
                    </a:cubicBezTo>
                    <a:cubicBezTo>
                      <a:pt x="72" y="37"/>
                      <a:pt x="71" y="39"/>
                      <a:pt x="72" y="37"/>
                    </a:cubicBezTo>
                    <a:cubicBezTo>
                      <a:pt x="73" y="36"/>
                      <a:pt x="73" y="36"/>
                      <a:pt x="73" y="36"/>
                    </a:cubicBezTo>
                    <a:cubicBezTo>
                      <a:pt x="73" y="36"/>
                      <a:pt x="73" y="36"/>
                      <a:pt x="73" y="36"/>
                    </a:cubicBezTo>
                    <a:cubicBezTo>
                      <a:pt x="75" y="34"/>
                      <a:pt x="75" y="34"/>
                      <a:pt x="75" y="34"/>
                    </a:cubicBezTo>
                    <a:cubicBezTo>
                      <a:pt x="72" y="37"/>
                      <a:pt x="73" y="35"/>
                      <a:pt x="73" y="35"/>
                    </a:cubicBezTo>
                    <a:cubicBezTo>
                      <a:pt x="73" y="35"/>
                      <a:pt x="73" y="35"/>
                      <a:pt x="73" y="35"/>
                    </a:cubicBezTo>
                    <a:cubicBezTo>
                      <a:pt x="74" y="34"/>
                      <a:pt x="72" y="36"/>
                      <a:pt x="72" y="36"/>
                    </a:cubicBezTo>
                    <a:cubicBezTo>
                      <a:pt x="72" y="35"/>
                      <a:pt x="74" y="33"/>
                      <a:pt x="75" y="33"/>
                    </a:cubicBezTo>
                    <a:cubicBezTo>
                      <a:pt x="74" y="32"/>
                      <a:pt x="72" y="33"/>
                      <a:pt x="73" y="32"/>
                    </a:cubicBezTo>
                    <a:cubicBezTo>
                      <a:pt x="73" y="32"/>
                      <a:pt x="72" y="32"/>
                      <a:pt x="71" y="33"/>
                    </a:cubicBezTo>
                    <a:cubicBezTo>
                      <a:pt x="71" y="33"/>
                      <a:pt x="73" y="31"/>
                      <a:pt x="72" y="32"/>
                    </a:cubicBezTo>
                    <a:cubicBezTo>
                      <a:pt x="73" y="30"/>
                      <a:pt x="74" y="29"/>
                      <a:pt x="75" y="28"/>
                    </a:cubicBezTo>
                    <a:cubicBezTo>
                      <a:pt x="75" y="28"/>
                      <a:pt x="76" y="27"/>
                      <a:pt x="75" y="27"/>
                    </a:cubicBezTo>
                    <a:cubicBezTo>
                      <a:pt x="76" y="27"/>
                      <a:pt x="76" y="26"/>
                      <a:pt x="76" y="26"/>
                    </a:cubicBezTo>
                    <a:cubicBezTo>
                      <a:pt x="75" y="27"/>
                      <a:pt x="74" y="28"/>
                      <a:pt x="74" y="29"/>
                    </a:cubicBezTo>
                    <a:cubicBezTo>
                      <a:pt x="73" y="31"/>
                      <a:pt x="74" y="29"/>
                      <a:pt x="72" y="31"/>
                    </a:cubicBezTo>
                    <a:cubicBezTo>
                      <a:pt x="72" y="30"/>
                      <a:pt x="72" y="30"/>
                      <a:pt x="71" y="30"/>
                    </a:cubicBezTo>
                    <a:cubicBezTo>
                      <a:pt x="71" y="30"/>
                      <a:pt x="72" y="29"/>
                      <a:pt x="73" y="28"/>
                    </a:cubicBezTo>
                    <a:cubicBezTo>
                      <a:pt x="72" y="29"/>
                      <a:pt x="71" y="30"/>
                      <a:pt x="71" y="29"/>
                    </a:cubicBezTo>
                    <a:cubicBezTo>
                      <a:pt x="70" y="31"/>
                      <a:pt x="70" y="31"/>
                      <a:pt x="69" y="32"/>
                    </a:cubicBezTo>
                    <a:cubicBezTo>
                      <a:pt x="68" y="32"/>
                      <a:pt x="68" y="33"/>
                      <a:pt x="68" y="33"/>
                    </a:cubicBezTo>
                    <a:cubicBezTo>
                      <a:pt x="69" y="31"/>
                      <a:pt x="71" y="29"/>
                      <a:pt x="71" y="29"/>
                    </a:cubicBezTo>
                    <a:cubicBezTo>
                      <a:pt x="72" y="27"/>
                      <a:pt x="71" y="29"/>
                      <a:pt x="72" y="27"/>
                    </a:cubicBezTo>
                    <a:cubicBezTo>
                      <a:pt x="74" y="25"/>
                      <a:pt x="75" y="26"/>
                      <a:pt x="74" y="27"/>
                    </a:cubicBezTo>
                    <a:cubicBezTo>
                      <a:pt x="76" y="25"/>
                      <a:pt x="74" y="26"/>
                      <a:pt x="75" y="25"/>
                    </a:cubicBezTo>
                    <a:cubicBezTo>
                      <a:pt x="75" y="25"/>
                      <a:pt x="74" y="25"/>
                      <a:pt x="73" y="26"/>
                    </a:cubicBezTo>
                    <a:cubicBezTo>
                      <a:pt x="73" y="26"/>
                      <a:pt x="73" y="27"/>
                      <a:pt x="72" y="27"/>
                    </a:cubicBezTo>
                    <a:cubicBezTo>
                      <a:pt x="70" y="29"/>
                      <a:pt x="73" y="26"/>
                      <a:pt x="73" y="25"/>
                    </a:cubicBezTo>
                    <a:cubicBezTo>
                      <a:pt x="73" y="25"/>
                      <a:pt x="73" y="25"/>
                      <a:pt x="73" y="25"/>
                    </a:cubicBezTo>
                    <a:cubicBezTo>
                      <a:pt x="74" y="24"/>
                      <a:pt x="72" y="26"/>
                      <a:pt x="72" y="25"/>
                    </a:cubicBezTo>
                    <a:cubicBezTo>
                      <a:pt x="74" y="23"/>
                      <a:pt x="73" y="25"/>
                      <a:pt x="74" y="24"/>
                    </a:cubicBezTo>
                    <a:cubicBezTo>
                      <a:pt x="76" y="22"/>
                      <a:pt x="76" y="22"/>
                      <a:pt x="76" y="22"/>
                    </a:cubicBezTo>
                    <a:cubicBezTo>
                      <a:pt x="75" y="21"/>
                      <a:pt x="74" y="24"/>
                      <a:pt x="74" y="23"/>
                    </a:cubicBezTo>
                    <a:cubicBezTo>
                      <a:pt x="75" y="22"/>
                      <a:pt x="75" y="22"/>
                      <a:pt x="75" y="22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73" y="23"/>
                      <a:pt x="72" y="25"/>
                      <a:pt x="73" y="25"/>
                    </a:cubicBezTo>
                    <a:cubicBezTo>
                      <a:pt x="70" y="27"/>
                      <a:pt x="72" y="25"/>
                      <a:pt x="71" y="25"/>
                    </a:cubicBezTo>
                    <a:cubicBezTo>
                      <a:pt x="70" y="27"/>
                      <a:pt x="72" y="25"/>
                      <a:pt x="71" y="27"/>
                    </a:cubicBezTo>
                    <a:cubicBezTo>
                      <a:pt x="70" y="28"/>
                      <a:pt x="69" y="28"/>
                      <a:pt x="69" y="28"/>
                    </a:cubicBezTo>
                    <a:cubicBezTo>
                      <a:pt x="69" y="28"/>
                      <a:pt x="70" y="26"/>
                      <a:pt x="71" y="25"/>
                    </a:cubicBezTo>
                    <a:cubicBezTo>
                      <a:pt x="71" y="25"/>
                      <a:pt x="71" y="25"/>
                      <a:pt x="71" y="26"/>
                    </a:cubicBezTo>
                    <a:cubicBezTo>
                      <a:pt x="72" y="25"/>
                      <a:pt x="73" y="23"/>
                      <a:pt x="74" y="22"/>
                    </a:cubicBezTo>
                    <a:cubicBezTo>
                      <a:pt x="74" y="21"/>
                      <a:pt x="72" y="24"/>
                      <a:pt x="72" y="23"/>
                    </a:cubicBezTo>
                    <a:cubicBezTo>
                      <a:pt x="73" y="23"/>
                      <a:pt x="71" y="24"/>
                      <a:pt x="71" y="25"/>
                    </a:cubicBezTo>
                    <a:cubicBezTo>
                      <a:pt x="68" y="29"/>
                      <a:pt x="73" y="22"/>
                      <a:pt x="72" y="22"/>
                    </a:cubicBezTo>
                    <a:cubicBezTo>
                      <a:pt x="70" y="25"/>
                      <a:pt x="69" y="25"/>
                      <a:pt x="67" y="28"/>
                    </a:cubicBezTo>
                    <a:cubicBezTo>
                      <a:pt x="67" y="29"/>
                      <a:pt x="66" y="29"/>
                      <a:pt x="66" y="29"/>
                    </a:cubicBezTo>
                    <a:cubicBezTo>
                      <a:pt x="68" y="27"/>
                      <a:pt x="67" y="27"/>
                      <a:pt x="69" y="26"/>
                    </a:cubicBezTo>
                    <a:cubicBezTo>
                      <a:pt x="68" y="26"/>
                      <a:pt x="68" y="26"/>
                      <a:pt x="68" y="26"/>
                    </a:cubicBezTo>
                    <a:cubicBezTo>
                      <a:pt x="70" y="24"/>
                      <a:pt x="70" y="24"/>
                      <a:pt x="70" y="24"/>
                    </a:cubicBezTo>
                    <a:cubicBezTo>
                      <a:pt x="71" y="23"/>
                      <a:pt x="71" y="21"/>
                      <a:pt x="72" y="21"/>
                    </a:cubicBezTo>
                    <a:cubicBezTo>
                      <a:pt x="71" y="21"/>
                      <a:pt x="71" y="22"/>
                      <a:pt x="70" y="22"/>
                    </a:cubicBezTo>
                    <a:cubicBezTo>
                      <a:pt x="71" y="22"/>
                      <a:pt x="71" y="21"/>
                      <a:pt x="71" y="21"/>
                    </a:cubicBezTo>
                    <a:cubicBezTo>
                      <a:pt x="71" y="22"/>
                      <a:pt x="69" y="23"/>
                      <a:pt x="69" y="23"/>
                    </a:cubicBezTo>
                    <a:cubicBezTo>
                      <a:pt x="69" y="23"/>
                      <a:pt x="70" y="22"/>
                      <a:pt x="70" y="21"/>
                    </a:cubicBezTo>
                    <a:cubicBezTo>
                      <a:pt x="71" y="20"/>
                      <a:pt x="71" y="20"/>
                      <a:pt x="71" y="20"/>
                    </a:cubicBezTo>
                    <a:cubicBezTo>
                      <a:pt x="70" y="21"/>
                      <a:pt x="72" y="19"/>
                      <a:pt x="71" y="20"/>
                    </a:cubicBezTo>
                    <a:cubicBezTo>
                      <a:pt x="69" y="23"/>
                      <a:pt x="69" y="23"/>
                      <a:pt x="69" y="23"/>
                    </a:cubicBezTo>
                    <a:cubicBezTo>
                      <a:pt x="68" y="23"/>
                      <a:pt x="69" y="22"/>
                      <a:pt x="69" y="22"/>
                    </a:cubicBezTo>
                    <a:cubicBezTo>
                      <a:pt x="70" y="21"/>
                      <a:pt x="70" y="21"/>
                      <a:pt x="70" y="21"/>
                    </a:cubicBezTo>
                    <a:cubicBezTo>
                      <a:pt x="69" y="22"/>
                      <a:pt x="71" y="19"/>
                      <a:pt x="71" y="19"/>
                    </a:cubicBezTo>
                    <a:cubicBezTo>
                      <a:pt x="70" y="21"/>
                      <a:pt x="70" y="21"/>
                      <a:pt x="70" y="21"/>
                    </a:cubicBezTo>
                    <a:cubicBezTo>
                      <a:pt x="71" y="19"/>
                      <a:pt x="71" y="19"/>
                      <a:pt x="71" y="19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0" y="20"/>
                      <a:pt x="68" y="22"/>
                      <a:pt x="69" y="20"/>
                    </a:cubicBezTo>
                    <a:cubicBezTo>
                      <a:pt x="68" y="22"/>
                      <a:pt x="69" y="20"/>
                      <a:pt x="69" y="21"/>
                    </a:cubicBezTo>
                    <a:cubicBezTo>
                      <a:pt x="68" y="23"/>
                      <a:pt x="68" y="22"/>
                      <a:pt x="67" y="22"/>
                    </a:cubicBezTo>
                    <a:cubicBezTo>
                      <a:pt x="69" y="20"/>
                      <a:pt x="67" y="22"/>
                      <a:pt x="67" y="22"/>
                    </a:cubicBezTo>
                    <a:cubicBezTo>
                      <a:pt x="68" y="20"/>
                      <a:pt x="68" y="20"/>
                      <a:pt x="68" y="20"/>
                    </a:cubicBezTo>
                    <a:cubicBezTo>
                      <a:pt x="67" y="22"/>
                      <a:pt x="67" y="22"/>
                      <a:pt x="67" y="22"/>
                    </a:cubicBezTo>
                    <a:cubicBezTo>
                      <a:pt x="69" y="19"/>
                      <a:pt x="66" y="22"/>
                      <a:pt x="67" y="21"/>
                    </a:cubicBezTo>
                    <a:cubicBezTo>
                      <a:pt x="67" y="20"/>
                      <a:pt x="68" y="19"/>
                      <a:pt x="68" y="18"/>
                    </a:cubicBezTo>
                    <a:cubicBezTo>
                      <a:pt x="67" y="21"/>
                      <a:pt x="66" y="21"/>
                      <a:pt x="65" y="23"/>
                    </a:cubicBezTo>
                    <a:cubicBezTo>
                      <a:pt x="66" y="22"/>
                      <a:pt x="67" y="20"/>
                      <a:pt x="68" y="18"/>
                    </a:cubicBezTo>
                    <a:cubicBezTo>
                      <a:pt x="67" y="20"/>
                      <a:pt x="69" y="17"/>
                      <a:pt x="67" y="19"/>
                    </a:cubicBezTo>
                    <a:cubicBezTo>
                      <a:pt x="67" y="20"/>
                      <a:pt x="66" y="20"/>
                      <a:pt x="65" y="21"/>
                    </a:cubicBezTo>
                    <a:cubicBezTo>
                      <a:pt x="65" y="21"/>
                      <a:pt x="66" y="20"/>
                      <a:pt x="66" y="19"/>
                    </a:cubicBezTo>
                    <a:cubicBezTo>
                      <a:pt x="66" y="20"/>
                      <a:pt x="65" y="21"/>
                      <a:pt x="65" y="22"/>
                    </a:cubicBezTo>
                    <a:cubicBezTo>
                      <a:pt x="65" y="21"/>
                      <a:pt x="63" y="23"/>
                      <a:pt x="64" y="22"/>
                    </a:cubicBezTo>
                    <a:cubicBezTo>
                      <a:pt x="65" y="21"/>
                      <a:pt x="65" y="22"/>
                      <a:pt x="65" y="20"/>
                    </a:cubicBezTo>
                    <a:cubicBezTo>
                      <a:pt x="65" y="20"/>
                      <a:pt x="63" y="24"/>
                      <a:pt x="62" y="24"/>
                    </a:cubicBezTo>
                    <a:cubicBezTo>
                      <a:pt x="62" y="25"/>
                      <a:pt x="60" y="27"/>
                      <a:pt x="60" y="28"/>
                    </a:cubicBezTo>
                    <a:cubicBezTo>
                      <a:pt x="60" y="27"/>
                      <a:pt x="60" y="27"/>
                      <a:pt x="61" y="25"/>
                    </a:cubicBezTo>
                    <a:cubicBezTo>
                      <a:pt x="61" y="26"/>
                      <a:pt x="61" y="26"/>
                      <a:pt x="61" y="26"/>
                    </a:cubicBezTo>
                    <a:cubicBezTo>
                      <a:pt x="62" y="23"/>
                      <a:pt x="64" y="22"/>
                      <a:pt x="65" y="20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66" y="18"/>
                      <a:pt x="66" y="18"/>
                      <a:pt x="66" y="18"/>
                    </a:cubicBezTo>
                    <a:cubicBezTo>
                      <a:pt x="65" y="19"/>
                      <a:pt x="65" y="18"/>
                      <a:pt x="65" y="18"/>
                    </a:cubicBezTo>
                    <a:cubicBezTo>
                      <a:pt x="64" y="20"/>
                      <a:pt x="65" y="18"/>
                      <a:pt x="65" y="19"/>
                    </a:cubicBezTo>
                    <a:cubicBezTo>
                      <a:pt x="64" y="19"/>
                      <a:pt x="63" y="22"/>
                      <a:pt x="63" y="21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5" y="17"/>
                      <a:pt x="64" y="20"/>
                      <a:pt x="64" y="19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4" y="17"/>
                      <a:pt x="63" y="17"/>
                      <a:pt x="60" y="20"/>
                    </a:cubicBezTo>
                    <a:cubicBezTo>
                      <a:pt x="61" y="19"/>
                      <a:pt x="61" y="18"/>
                      <a:pt x="61" y="17"/>
                    </a:cubicBezTo>
                    <a:cubicBezTo>
                      <a:pt x="61" y="18"/>
                      <a:pt x="60" y="19"/>
                      <a:pt x="60" y="19"/>
                    </a:cubicBezTo>
                    <a:cubicBezTo>
                      <a:pt x="61" y="17"/>
                      <a:pt x="61" y="17"/>
                      <a:pt x="61" y="17"/>
                    </a:cubicBezTo>
                    <a:cubicBezTo>
                      <a:pt x="61" y="16"/>
                      <a:pt x="60" y="17"/>
                      <a:pt x="59" y="18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61" y="16"/>
                      <a:pt x="59" y="18"/>
                      <a:pt x="59" y="18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8" y="19"/>
                      <a:pt x="58" y="18"/>
                      <a:pt x="60" y="16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9" y="16"/>
                      <a:pt x="59" y="16"/>
                      <a:pt x="58" y="17"/>
                    </a:cubicBezTo>
                    <a:cubicBezTo>
                      <a:pt x="58" y="17"/>
                      <a:pt x="58" y="18"/>
                      <a:pt x="57" y="19"/>
                    </a:cubicBezTo>
                    <a:cubicBezTo>
                      <a:pt x="56" y="21"/>
                      <a:pt x="57" y="19"/>
                      <a:pt x="56" y="20"/>
                    </a:cubicBezTo>
                    <a:cubicBezTo>
                      <a:pt x="57" y="18"/>
                      <a:pt x="57" y="18"/>
                      <a:pt x="57" y="18"/>
                    </a:cubicBezTo>
                    <a:cubicBezTo>
                      <a:pt x="59" y="15"/>
                      <a:pt x="57" y="17"/>
                      <a:pt x="56" y="16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7" y="15"/>
                      <a:pt x="55" y="17"/>
                      <a:pt x="55" y="15"/>
                    </a:cubicBezTo>
                    <a:cubicBezTo>
                      <a:pt x="55" y="16"/>
                      <a:pt x="53" y="19"/>
                      <a:pt x="53" y="19"/>
                    </a:cubicBezTo>
                    <a:cubicBezTo>
                      <a:pt x="52" y="20"/>
                      <a:pt x="54" y="16"/>
                      <a:pt x="55" y="15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3" y="16"/>
                      <a:pt x="53" y="17"/>
                      <a:pt x="53" y="16"/>
                    </a:cubicBezTo>
                    <a:cubicBezTo>
                      <a:pt x="53" y="16"/>
                      <a:pt x="53" y="16"/>
                      <a:pt x="53" y="16"/>
                    </a:cubicBezTo>
                    <a:cubicBezTo>
                      <a:pt x="53" y="16"/>
                      <a:pt x="54" y="14"/>
                      <a:pt x="53" y="15"/>
                    </a:cubicBezTo>
                    <a:cubicBezTo>
                      <a:pt x="52" y="16"/>
                      <a:pt x="53" y="15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1" y="17"/>
                      <a:pt x="51" y="17"/>
                      <a:pt x="51" y="17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3" y="14"/>
                      <a:pt x="52" y="16"/>
                      <a:pt x="51" y="17"/>
                    </a:cubicBezTo>
                    <a:cubicBezTo>
                      <a:pt x="51" y="18"/>
                      <a:pt x="51" y="16"/>
                      <a:pt x="51" y="16"/>
                    </a:cubicBezTo>
                    <a:cubicBezTo>
                      <a:pt x="52" y="15"/>
                      <a:pt x="51" y="16"/>
                      <a:pt x="52" y="16"/>
                    </a:cubicBezTo>
                    <a:cubicBezTo>
                      <a:pt x="52" y="15"/>
                      <a:pt x="52" y="15"/>
                      <a:pt x="52" y="14"/>
                    </a:cubicBezTo>
                    <a:cubicBezTo>
                      <a:pt x="52" y="14"/>
                      <a:pt x="51" y="16"/>
                      <a:pt x="51" y="16"/>
                    </a:cubicBezTo>
                    <a:cubicBezTo>
                      <a:pt x="51" y="15"/>
                      <a:pt x="51" y="16"/>
                      <a:pt x="52" y="14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51" y="16"/>
                      <a:pt x="51" y="16"/>
                      <a:pt x="50" y="17"/>
                    </a:cubicBezTo>
                    <a:cubicBezTo>
                      <a:pt x="50" y="17"/>
                      <a:pt x="49" y="18"/>
                      <a:pt x="50" y="17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50" y="17"/>
                      <a:pt x="50" y="16"/>
                      <a:pt x="49" y="1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50" y="15"/>
                      <a:pt x="51" y="14"/>
                      <a:pt x="51" y="13"/>
                    </a:cubicBezTo>
                    <a:cubicBezTo>
                      <a:pt x="50" y="15"/>
                      <a:pt x="50" y="15"/>
                      <a:pt x="50" y="15"/>
                    </a:cubicBezTo>
                    <a:cubicBezTo>
                      <a:pt x="49" y="15"/>
                      <a:pt x="50" y="14"/>
                      <a:pt x="50" y="14"/>
                    </a:cubicBezTo>
                    <a:cubicBezTo>
                      <a:pt x="50" y="12"/>
                      <a:pt x="47" y="18"/>
                      <a:pt x="48" y="16"/>
                    </a:cubicBezTo>
                    <a:cubicBezTo>
                      <a:pt x="49" y="14"/>
                      <a:pt x="49" y="14"/>
                      <a:pt x="49" y="13"/>
                    </a:cubicBezTo>
                    <a:cubicBezTo>
                      <a:pt x="49" y="14"/>
                      <a:pt x="48" y="14"/>
                      <a:pt x="48" y="14"/>
                    </a:cubicBezTo>
                    <a:cubicBezTo>
                      <a:pt x="48" y="15"/>
                      <a:pt x="49" y="13"/>
                      <a:pt x="49" y="14"/>
                    </a:cubicBezTo>
                    <a:cubicBezTo>
                      <a:pt x="48" y="16"/>
                      <a:pt x="48" y="15"/>
                      <a:pt x="48" y="15"/>
                    </a:cubicBezTo>
                    <a:cubicBezTo>
                      <a:pt x="50" y="11"/>
                      <a:pt x="47" y="14"/>
                      <a:pt x="48" y="12"/>
                    </a:cubicBezTo>
                    <a:cubicBezTo>
                      <a:pt x="47" y="14"/>
                      <a:pt x="47" y="12"/>
                      <a:pt x="47" y="13"/>
                    </a:cubicBezTo>
                    <a:cubicBezTo>
                      <a:pt x="48" y="11"/>
                      <a:pt x="46" y="13"/>
                      <a:pt x="47" y="12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3"/>
                      <a:pt x="44" y="18"/>
                      <a:pt x="45" y="15"/>
                    </a:cubicBezTo>
                    <a:cubicBezTo>
                      <a:pt x="45" y="14"/>
                      <a:pt x="46" y="13"/>
                      <a:pt x="46" y="13"/>
                    </a:cubicBezTo>
                    <a:cubicBezTo>
                      <a:pt x="47" y="10"/>
                      <a:pt x="44" y="14"/>
                      <a:pt x="46" y="12"/>
                    </a:cubicBezTo>
                    <a:cubicBezTo>
                      <a:pt x="45" y="12"/>
                      <a:pt x="44" y="14"/>
                      <a:pt x="44" y="15"/>
                    </a:cubicBezTo>
                    <a:cubicBezTo>
                      <a:pt x="44" y="14"/>
                      <a:pt x="44" y="12"/>
                      <a:pt x="45" y="12"/>
                    </a:cubicBezTo>
                    <a:cubicBezTo>
                      <a:pt x="44" y="12"/>
                      <a:pt x="44" y="13"/>
                      <a:pt x="44" y="12"/>
                    </a:cubicBezTo>
                    <a:cubicBezTo>
                      <a:pt x="44" y="11"/>
                      <a:pt x="45" y="11"/>
                      <a:pt x="45" y="11"/>
                    </a:cubicBezTo>
                    <a:cubicBezTo>
                      <a:pt x="45" y="10"/>
                      <a:pt x="44" y="11"/>
                      <a:pt x="44" y="12"/>
                    </a:cubicBezTo>
                    <a:cubicBezTo>
                      <a:pt x="44" y="10"/>
                      <a:pt x="43" y="11"/>
                      <a:pt x="44" y="10"/>
                    </a:cubicBezTo>
                    <a:cubicBezTo>
                      <a:pt x="42" y="12"/>
                      <a:pt x="44" y="9"/>
                      <a:pt x="42" y="12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2" y="12"/>
                      <a:pt x="41" y="13"/>
                      <a:pt x="41" y="13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3" y="9"/>
                      <a:pt x="42" y="11"/>
                      <a:pt x="42" y="10"/>
                    </a:cubicBezTo>
                    <a:cubicBezTo>
                      <a:pt x="42" y="11"/>
                      <a:pt x="42" y="10"/>
                      <a:pt x="42" y="11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0" y="13"/>
                      <a:pt x="41" y="11"/>
                      <a:pt x="41" y="11"/>
                    </a:cubicBezTo>
                    <a:cubicBezTo>
                      <a:pt x="41" y="10"/>
                      <a:pt x="41" y="10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1"/>
                      <a:pt x="40" y="11"/>
                      <a:pt x="40" y="11"/>
                    </a:cubicBezTo>
                    <a:cubicBezTo>
                      <a:pt x="40" y="11"/>
                      <a:pt x="40" y="11"/>
                      <a:pt x="40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1" y="8"/>
                      <a:pt x="40" y="10"/>
                      <a:pt x="40" y="11"/>
                    </a:cubicBezTo>
                    <a:cubicBezTo>
                      <a:pt x="40" y="9"/>
                      <a:pt x="39" y="10"/>
                      <a:pt x="38" y="11"/>
                    </a:cubicBezTo>
                    <a:cubicBezTo>
                      <a:pt x="38" y="11"/>
                      <a:pt x="39" y="10"/>
                      <a:pt x="39" y="10"/>
                    </a:cubicBezTo>
                    <a:cubicBezTo>
                      <a:pt x="38" y="10"/>
                      <a:pt x="38" y="12"/>
                      <a:pt x="38" y="11"/>
                    </a:cubicBezTo>
                    <a:cubicBezTo>
                      <a:pt x="38" y="11"/>
                      <a:pt x="38" y="10"/>
                      <a:pt x="38" y="9"/>
                    </a:cubicBezTo>
                    <a:cubicBezTo>
                      <a:pt x="38" y="9"/>
                      <a:pt x="38" y="11"/>
                      <a:pt x="38" y="11"/>
                    </a:cubicBezTo>
                    <a:cubicBezTo>
                      <a:pt x="38" y="8"/>
                      <a:pt x="36" y="12"/>
                      <a:pt x="37" y="10"/>
                    </a:cubicBezTo>
                    <a:cubicBezTo>
                      <a:pt x="36" y="10"/>
                      <a:pt x="37" y="9"/>
                      <a:pt x="37" y="9"/>
                    </a:cubicBezTo>
                    <a:cubicBezTo>
                      <a:pt x="37" y="9"/>
                      <a:pt x="36" y="10"/>
                      <a:pt x="35" y="11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5" y="10"/>
                      <a:pt x="35" y="11"/>
                    </a:cubicBezTo>
                    <a:cubicBezTo>
                      <a:pt x="34" y="12"/>
                      <a:pt x="34" y="13"/>
                      <a:pt x="34" y="13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3" y="12"/>
                      <a:pt x="33" y="13"/>
                      <a:pt x="33" y="13"/>
                    </a:cubicBezTo>
                    <a:cubicBezTo>
                      <a:pt x="33" y="12"/>
                      <a:pt x="33" y="13"/>
                      <a:pt x="34" y="12"/>
                    </a:cubicBezTo>
                    <a:cubicBezTo>
                      <a:pt x="35" y="10"/>
                      <a:pt x="34" y="10"/>
                      <a:pt x="34" y="10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2"/>
                      <a:pt x="34" y="10"/>
                      <a:pt x="33" y="10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4"/>
                      <a:pt x="32" y="12"/>
                      <a:pt x="32" y="11"/>
                    </a:cubicBezTo>
                    <a:cubicBezTo>
                      <a:pt x="32" y="12"/>
                      <a:pt x="30" y="14"/>
                      <a:pt x="29" y="15"/>
                    </a:cubicBezTo>
                    <a:cubicBezTo>
                      <a:pt x="30" y="15"/>
                      <a:pt x="29" y="16"/>
                      <a:pt x="29" y="16"/>
                    </a:cubicBezTo>
                    <a:cubicBezTo>
                      <a:pt x="29" y="15"/>
                      <a:pt x="29" y="16"/>
                      <a:pt x="29" y="15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3"/>
                      <a:pt x="31" y="11"/>
                      <a:pt x="31" y="10"/>
                    </a:cubicBezTo>
                    <a:cubicBezTo>
                      <a:pt x="31" y="11"/>
                      <a:pt x="31" y="10"/>
                      <a:pt x="30" y="10"/>
                    </a:cubicBezTo>
                    <a:cubicBezTo>
                      <a:pt x="29" y="12"/>
                      <a:pt x="29" y="11"/>
                      <a:pt x="28" y="13"/>
                    </a:cubicBezTo>
                    <a:cubicBezTo>
                      <a:pt x="28" y="13"/>
                      <a:pt x="29" y="11"/>
                      <a:pt x="29" y="11"/>
                    </a:cubicBezTo>
                    <a:cubicBezTo>
                      <a:pt x="28" y="11"/>
                      <a:pt x="28" y="10"/>
                      <a:pt x="28" y="11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11"/>
                      <a:pt x="27" y="10"/>
                      <a:pt x="26" y="12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0"/>
                      <a:pt x="25" y="14"/>
                      <a:pt x="26" y="12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2"/>
                      <a:pt x="26" y="10"/>
                      <a:pt x="25" y="11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1"/>
                      <a:pt x="25" y="10"/>
                      <a:pt x="24" y="12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6" y="9"/>
                      <a:pt x="24" y="12"/>
                      <a:pt x="24" y="11"/>
                    </a:cubicBezTo>
                    <a:cubicBezTo>
                      <a:pt x="24" y="11"/>
                      <a:pt x="25" y="10"/>
                      <a:pt x="25" y="10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3" y="8"/>
                      <a:pt x="22" y="8"/>
                      <a:pt x="20" y="9"/>
                    </a:cubicBezTo>
                    <a:cubicBezTo>
                      <a:pt x="21" y="7"/>
                      <a:pt x="21" y="8"/>
                      <a:pt x="22" y="6"/>
                    </a:cubicBezTo>
                    <a:cubicBezTo>
                      <a:pt x="21" y="8"/>
                      <a:pt x="21" y="7"/>
                      <a:pt x="21" y="7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0" y="7"/>
                      <a:pt x="21" y="6"/>
                      <a:pt x="20" y="6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19" y="8"/>
                      <a:pt x="21" y="4"/>
                      <a:pt x="20" y="7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9" y="7"/>
                      <a:pt x="20" y="4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20" y="5"/>
                      <a:pt x="18" y="8"/>
                      <a:pt x="18" y="6"/>
                    </a:cubicBezTo>
                    <a:cubicBezTo>
                      <a:pt x="18" y="6"/>
                      <a:pt x="18" y="7"/>
                      <a:pt x="17" y="8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7" y="7"/>
                      <a:pt x="16" y="6"/>
                      <a:pt x="14" y="8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3" y="8"/>
                      <a:pt x="15" y="4"/>
                      <a:pt x="12" y="8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8"/>
                      <a:pt x="12" y="7"/>
                      <a:pt x="11" y="8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7"/>
                      <a:pt x="10" y="9"/>
                      <a:pt x="10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4"/>
                      <a:pt x="11" y="1"/>
                      <a:pt x="8" y="5"/>
                    </a:cubicBezTo>
                    <a:cubicBezTo>
                      <a:pt x="7" y="5"/>
                      <a:pt x="9" y="2"/>
                      <a:pt x="9" y="3"/>
                    </a:cubicBezTo>
                    <a:cubicBezTo>
                      <a:pt x="6" y="5"/>
                      <a:pt x="8" y="0"/>
                      <a:pt x="4" y="4"/>
                    </a:cubicBezTo>
                    <a:cubicBezTo>
                      <a:pt x="3" y="5"/>
                      <a:pt x="0" y="10"/>
                      <a:pt x="0" y="10"/>
                    </a:cubicBezTo>
                    <a:cubicBezTo>
                      <a:pt x="3" y="9"/>
                      <a:pt x="3" y="12"/>
                      <a:pt x="3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16" name="Freeform 211"/>
              <p:cNvSpPr>
                <a:spLocks/>
              </p:cNvSpPr>
              <p:nvPr/>
            </p:nvSpPr>
            <p:spPr bwMode="auto">
              <a:xfrm>
                <a:off x="5817" y="2022"/>
                <a:ext cx="5" cy="3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1" y="0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17" name="Freeform 212"/>
              <p:cNvSpPr>
                <a:spLocks/>
              </p:cNvSpPr>
              <p:nvPr/>
            </p:nvSpPr>
            <p:spPr bwMode="auto">
              <a:xfrm>
                <a:off x="5817" y="2015"/>
                <a:ext cx="2" cy="5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0" y="1"/>
                      <a:pt x="1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18" name="Freeform 213"/>
              <p:cNvSpPr>
                <a:spLocks/>
              </p:cNvSpPr>
              <p:nvPr/>
            </p:nvSpPr>
            <p:spPr bwMode="auto">
              <a:xfrm>
                <a:off x="5810" y="2008"/>
                <a:ext cx="2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19" name="Freeform 214"/>
              <p:cNvSpPr>
                <a:spLocks/>
              </p:cNvSpPr>
              <p:nvPr/>
            </p:nvSpPr>
            <p:spPr bwMode="auto">
              <a:xfrm>
                <a:off x="5810" y="2051"/>
                <a:ext cx="4" cy="7"/>
              </a:xfrm>
              <a:custGeom>
                <a:avLst/>
                <a:gdLst>
                  <a:gd name="T0" fmla="*/ 0 w 2"/>
                  <a:gd name="T1" fmla="*/ 3 h 3"/>
                  <a:gd name="T2" fmla="*/ 2 w 2"/>
                  <a:gd name="T3" fmla="*/ 0 h 3"/>
                  <a:gd name="T4" fmla="*/ 0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20" name="Freeform 215"/>
              <p:cNvSpPr>
                <a:spLocks/>
              </p:cNvSpPr>
              <p:nvPr/>
            </p:nvSpPr>
            <p:spPr bwMode="auto">
              <a:xfrm>
                <a:off x="5819" y="2025"/>
                <a:ext cx="3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0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21" name="Freeform 216"/>
              <p:cNvSpPr>
                <a:spLocks/>
              </p:cNvSpPr>
              <p:nvPr/>
            </p:nvSpPr>
            <p:spPr bwMode="auto">
              <a:xfrm>
                <a:off x="5810" y="2053"/>
                <a:ext cx="4" cy="5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2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0"/>
                      <a:pt x="1" y="2"/>
                      <a:pt x="1" y="2"/>
                    </a:cubicBezTo>
                    <a:cubicBezTo>
                      <a:pt x="0" y="2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22" name="Freeform 217"/>
              <p:cNvSpPr>
                <a:spLocks/>
              </p:cNvSpPr>
              <p:nvPr/>
            </p:nvSpPr>
            <p:spPr bwMode="auto">
              <a:xfrm>
                <a:off x="7237" y="202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23" name="Freeform 218"/>
              <p:cNvSpPr>
                <a:spLocks/>
              </p:cNvSpPr>
              <p:nvPr/>
            </p:nvSpPr>
            <p:spPr bwMode="auto">
              <a:xfrm>
                <a:off x="5758" y="2039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24" name="Freeform 219"/>
              <p:cNvSpPr>
                <a:spLocks/>
              </p:cNvSpPr>
              <p:nvPr/>
            </p:nvSpPr>
            <p:spPr bwMode="auto">
              <a:xfrm>
                <a:off x="5731" y="1977"/>
                <a:ext cx="3" cy="3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25" name="Freeform 220"/>
              <p:cNvSpPr>
                <a:spLocks/>
              </p:cNvSpPr>
              <p:nvPr/>
            </p:nvSpPr>
            <p:spPr bwMode="auto">
              <a:xfrm>
                <a:off x="5822" y="2025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26" name="Freeform 221"/>
              <p:cNvSpPr>
                <a:spLocks/>
              </p:cNvSpPr>
              <p:nvPr/>
            </p:nvSpPr>
            <p:spPr bwMode="auto">
              <a:xfrm>
                <a:off x="5731" y="2027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27" name="Freeform 222"/>
              <p:cNvSpPr>
                <a:spLocks/>
              </p:cNvSpPr>
              <p:nvPr/>
            </p:nvSpPr>
            <p:spPr bwMode="auto">
              <a:xfrm>
                <a:off x="7278" y="2008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28" name="Freeform 223"/>
              <p:cNvSpPr>
                <a:spLocks/>
              </p:cNvSpPr>
              <p:nvPr/>
            </p:nvSpPr>
            <p:spPr bwMode="auto">
              <a:xfrm>
                <a:off x="5741" y="19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29" name="Freeform 224"/>
              <p:cNvSpPr>
                <a:spLocks/>
              </p:cNvSpPr>
              <p:nvPr/>
            </p:nvSpPr>
            <p:spPr bwMode="auto">
              <a:xfrm>
                <a:off x="5822" y="2013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30" name="Freeform 225"/>
              <p:cNvSpPr>
                <a:spLocks/>
              </p:cNvSpPr>
              <p:nvPr/>
            </p:nvSpPr>
            <p:spPr bwMode="auto">
              <a:xfrm>
                <a:off x="6348" y="3295"/>
                <a:ext cx="7" cy="10"/>
              </a:xfrm>
              <a:custGeom>
                <a:avLst/>
                <a:gdLst>
                  <a:gd name="T0" fmla="*/ 3 w 3"/>
                  <a:gd name="T1" fmla="*/ 0 h 4"/>
                  <a:gd name="T2" fmla="*/ 1 w 3"/>
                  <a:gd name="T3" fmla="*/ 1 h 4"/>
                  <a:gd name="T4" fmla="*/ 1 w 3"/>
                  <a:gd name="T5" fmla="*/ 3 h 4"/>
                  <a:gd name="T6" fmla="*/ 0 w 3"/>
                  <a:gd name="T7" fmla="*/ 4 h 4"/>
                  <a:gd name="T8" fmla="*/ 2 w 3"/>
                  <a:gd name="T9" fmla="*/ 1 h 4"/>
                  <a:gd name="T10" fmla="*/ 3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0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ubicBezTo>
                      <a:pt x="1" y="4"/>
                      <a:pt x="2" y="2"/>
                      <a:pt x="2" y="1"/>
                    </a:cubicBezTo>
                    <a:cubicBezTo>
                      <a:pt x="3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31" name="Freeform 226"/>
              <p:cNvSpPr>
                <a:spLocks/>
              </p:cNvSpPr>
              <p:nvPr/>
            </p:nvSpPr>
            <p:spPr bwMode="auto">
              <a:xfrm>
                <a:off x="6623" y="330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32" name="Freeform 227"/>
              <p:cNvSpPr>
                <a:spLocks/>
              </p:cNvSpPr>
              <p:nvPr/>
            </p:nvSpPr>
            <p:spPr bwMode="auto">
              <a:xfrm>
                <a:off x="6348" y="329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57" name="Rectangle 228"/>
              <p:cNvSpPr>
                <a:spLocks noChangeArrowheads="1"/>
              </p:cNvSpPr>
              <p:nvPr/>
            </p:nvSpPr>
            <p:spPr bwMode="auto">
              <a:xfrm>
                <a:off x="6355" y="3305"/>
                <a:ext cx="5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58" name="Freeform 229"/>
              <p:cNvSpPr>
                <a:spLocks/>
              </p:cNvSpPr>
              <p:nvPr/>
            </p:nvSpPr>
            <p:spPr bwMode="auto">
              <a:xfrm>
                <a:off x="6350" y="3170"/>
                <a:ext cx="3" cy="11"/>
              </a:xfrm>
              <a:custGeom>
                <a:avLst/>
                <a:gdLst>
                  <a:gd name="T0" fmla="*/ 0 w 1"/>
                  <a:gd name="T1" fmla="*/ 2 h 5"/>
                  <a:gd name="T2" fmla="*/ 1 w 1"/>
                  <a:gd name="T3" fmla="*/ 3 h 5"/>
                  <a:gd name="T4" fmla="*/ 0 w 1"/>
                  <a:gd name="T5" fmla="*/ 5 h 5"/>
                  <a:gd name="T6" fmla="*/ 1 w 1"/>
                  <a:gd name="T7" fmla="*/ 1 h 5"/>
                  <a:gd name="T8" fmla="*/ 1 w 1"/>
                  <a:gd name="T9" fmla="*/ 0 h 5"/>
                  <a:gd name="T10" fmla="*/ 0 w 1"/>
                  <a:gd name="T1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5">
                    <a:moveTo>
                      <a:pt x="0" y="2"/>
                    </a:moveTo>
                    <a:cubicBezTo>
                      <a:pt x="0" y="2"/>
                      <a:pt x="0" y="4"/>
                      <a:pt x="1" y="3"/>
                    </a:cubicBezTo>
                    <a:cubicBezTo>
                      <a:pt x="1" y="3"/>
                      <a:pt x="0" y="4"/>
                      <a:pt x="0" y="5"/>
                    </a:cubicBezTo>
                    <a:cubicBezTo>
                      <a:pt x="1" y="4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59" name="Freeform 230"/>
              <p:cNvSpPr>
                <a:spLocks/>
              </p:cNvSpPr>
              <p:nvPr/>
            </p:nvSpPr>
            <p:spPr bwMode="auto">
              <a:xfrm>
                <a:off x="6350" y="3293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60" name="Freeform 231"/>
              <p:cNvSpPr>
                <a:spLocks/>
              </p:cNvSpPr>
              <p:nvPr/>
            </p:nvSpPr>
            <p:spPr bwMode="auto">
              <a:xfrm>
                <a:off x="6348" y="3167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2 h 2"/>
                  <a:gd name="T4" fmla="*/ 1 w 1"/>
                  <a:gd name="T5" fmla="*/ 1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61" name="Freeform 232"/>
              <p:cNvSpPr>
                <a:spLocks/>
              </p:cNvSpPr>
              <p:nvPr/>
            </p:nvSpPr>
            <p:spPr bwMode="auto">
              <a:xfrm>
                <a:off x="6381" y="3331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1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2" y="0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62" name="Freeform 233"/>
              <p:cNvSpPr>
                <a:spLocks/>
              </p:cNvSpPr>
              <p:nvPr/>
            </p:nvSpPr>
            <p:spPr bwMode="auto">
              <a:xfrm>
                <a:off x="6519" y="3381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63" name="Freeform 234"/>
              <p:cNvSpPr>
                <a:spLocks/>
              </p:cNvSpPr>
              <p:nvPr/>
            </p:nvSpPr>
            <p:spPr bwMode="auto">
              <a:xfrm>
                <a:off x="6192" y="19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64" name="Freeform 235"/>
              <p:cNvSpPr>
                <a:spLocks/>
              </p:cNvSpPr>
              <p:nvPr/>
            </p:nvSpPr>
            <p:spPr bwMode="auto">
              <a:xfrm>
                <a:off x="6348" y="3174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65" name="Freeform 236"/>
              <p:cNvSpPr>
                <a:spLocks/>
              </p:cNvSpPr>
              <p:nvPr/>
            </p:nvSpPr>
            <p:spPr bwMode="auto">
              <a:xfrm>
                <a:off x="6192" y="19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66" name="Freeform 237"/>
              <p:cNvSpPr>
                <a:spLocks/>
              </p:cNvSpPr>
              <p:nvPr/>
            </p:nvSpPr>
            <p:spPr bwMode="auto">
              <a:xfrm>
                <a:off x="6362" y="3319"/>
                <a:ext cx="3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67" name="Oval 238"/>
              <p:cNvSpPr>
                <a:spLocks noChangeArrowheads="1"/>
              </p:cNvSpPr>
              <p:nvPr/>
            </p:nvSpPr>
            <p:spPr bwMode="auto">
              <a:xfrm>
                <a:off x="6192" y="1973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68" name="Freeform 239"/>
              <p:cNvSpPr>
                <a:spLocks/>
              </p:cNvSpPr>
              <p:nvPr/>
            </p:nvSpPr>
            <p:spPr bwMode="auto">
              <a:xfrm>
                <a:off x="6550" y="3165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69" name="Freeform 240"/>
              <p:cNvSpPr>
                <a:spLocks/>
              </p:cNvSpPr>
              <p:nvPr/>
            </p:nvSpPr>
            <p:spPr bwMode="auto">
              <a:xfrm>
                <a:off x="6609" y="31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70" name="Freeform 241"/>
              <p:cNvSpPr>
                <a:spLocks/>
              </p:cNvSpPr>
              <p:nvPr/>
            </p:nvSpPr>
            <p:spPr bwMode="auto">
              <a:xfrm>
                <a:off x="6585" y="315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71" name="Freeform 242"/>
              <p:cNvSpPr>
                <a:spLocks/>
              </p:cNvSpPr>
              <p:nvPr/>
            </p:nvSpPr>
            <p:spPr bwMode="auto">
              <a:xfrm>
                <a:off x="6329" y="3020"/>
                <a:ext cx="446" cy="178"/>
              </a:xfrm>
              <a:custGeom>
                <a:avLst/>
                <a:gdLst>
                  <a:gd name="T0" fmla="*/ 11 w 188"/>
                  <a:gd name="T1" fmla="*/ 59 h 75"/>
                  <a:gd name="T2" fmla="*/ 17 w 188"/>
                  <a:gd name="T3" fmla="*/ 64 h 75"/>
                  <a:gd name="T4" fmla="*/ 14 w 188"/>
                  <a:gd name="T5" fmla="*/ 70 h 75"/>
                  <a:gd name="T6" fmla="*/ 17 w 188"/>
                  <a:gd name="T7" fmla="*/ 71 h 75"/>
                  <a:gd name="T8" fmla="*/ 21 w 188"/>
                  <a:gd name="T9" fmla="*/ 69 h 75"/>
                  <a:gd name="T10" fmla="*/ 22 w 188"/>
                  <a:gd name="T11" fmla="*/ 71 h 75"/>
                  <a:gd name="T12" fmla="*/ 27 w 188"/>
                  <a:gd name="T13" fmla="*/ 67 h 75"/>
                  <a:gd name="T14" fmla="*/ 30 w 188"/>
                  <a:gd name="T15" fmla="*/ 72 h 75"/>
                  <a:gd name="T16" fmla="*/ 31 w 188"/>
                  <a:gd name="T17" fmla="*/ 74 h 75"/>
                  <a:gd name="T18" fmla="*/ 33 w 188"/>
                  <a:gd name="T19" fmla="*/ 72 h 75"/>
                  <a:gd name="T20" fmla="*/ 37 w 188"/>
                  <a:gd name="T21" fmla="*/ 74 h 75"/>
                  <a:gd name="T22" fmla="*/ 40 w 188"/>
                  <a:gd name="T23" fmla="*/ 69 h 75"/>
                  <a:gd name="T24" fmla="*/ 43 w 188"/>
                  <a:gd name="T25" fmla="*/ 64 h 75"/>
                  <a:gd name="T26" fmla="*/ 45 w 188"/>
                  <a:gd name="T27" fmla="*/ 69 h 75"/>
                  <a:gd name="T28" fmla="*/ 54 w 188"/>
                  <a:gd name="T29" fmla="*/ 69 h 75"/>
                  <a:gd name="T30" fmla="*/ 58 w 188"/>
                  <a:gd name="T31" fmla="*/ 69 h 75"/>
                  <a:gd name="T32" fmla="*/ 62 w 188"/>
                  <a:gd name="T33" fmla="*/ 68 h 75"/>
                  <a:gd name="T34" fmla="*/ 73 w 188"/>
                  <a:gd name="T35" fmla="*/ 66 h 75"/>
                  <a:gd name="T36" fmla="*/ 76 w 188"/>
                  <a:gd name="T37" fmla="*/ 65 h 75"/>
                  <a:gd name="T38" fmla="*/ 77 w 188"/>
                  <a:gd name="T39" fmla="*/ 64 h 75"/>
                  <a:gd name="T40" fmla="*/ 80 w 188"/>
                  <a:gd name="T41" fmla="*/ 62 h 75"/>
                  <a:gd name="T42" fmla="*/ 83 w 188"/>
                  <a:gd name="T43" fmla="*/ 63 h 75"/>
                  <a:gd name="T44" fmla="*/ 86 w 188"/>
                  <a:gd name="T45" fmla="*/ 61 h 75"/>
                  <a:gd name="T46" fmla="*/ 94 w 188"/>
                  <a:gd name="T47" fmla="*/ 61 h 75"/>
                  <a:gd name="T48" fmla="*/ 100 w 188"/>
                  <a:gd name="T49" fmla="*/ 59 h 75"/>
                  <a:gd name="T50" fmla="*/ 105 w 188"/>
                  <a:gd name="T51" fmla="*/ 59 h 75"/>
                  <a:gd name="T52" fmla="*/ 108 w 188"/>
                  <a:gd name="T53" fmla="*/ 57 h 75"/>
                  <a:gd name="T54" fmla="*/ 109 w 188"/>
                  <a:gd name="T55" fmla="*/ 57 h 75"/>
                  <a:gd name="T56" fmla="*/ 114 w 188"/>
                  <a:gd name="T57" fmla="*/ 54 h 75"/>
                  <a:gd name="T58" fmla="*/ 120 w 188"/>
                  <a:gd name="T59" fmla="*/ 53 h 75"/>
                  <a:gd name="T60" fmla="*/ 124 w 188"/>
                  <a:gd name="T61" fmla="*/ 50 h 75"/>
                  <a:gd name="T62" fmla="*/ 127 w 188"/>
                  <a:gd name="T63" fmla="*/ 41 h 75"/>
                  <a:gd name="T64" fmla="*/ 133 w 188"/>
                  <a:gd name="T65" fmla="*/ 44 h 75"/>
                  <a:gd name="T66" fmla="*/ 139 w 188"/>
                  <a:gd name="T67" fmla="*/ 41 h 75"/>
                  <a:gd name="T68" fmla="*/ 144 w 188"/>
                  <a:gd name="T69" fmla="*/ 39 h 75"/>
                  <a:gd name="T70" fmla="*/ 156 w 188"/>
                  <a:gd name="T71" fmla="*/ 34 h 75"/>
                  <a:gd name="T72" fmla="*/ 160 w 188"/>
                  <a:gd name="T73" fmla="*/ 33 h 75"/>
                  <a:gd name="T74" fmla="*/ 170 w 188"/>
                  <a:gd name="T75" fmla="*/ 21 h 75"/>
                  <a:gd name="T76" fmla="*/ 173 w 188"/>
                  <a:gd name="T77" fmla="*/ 18 h 75"/>
                  <a:gd name="T78" fmla="*/ 169 w 188"/>
                  <a:gd name="T79" fmla="*/ 9 h 75"/>
                  <a:gd name="T80" fmla="*/ 149 w 188"/>
                  <a:gd name="T81" fmla="*/ 20 h 75"/>
                  <a:gd name="T82" fmla="*/ 110 w 188"/>
                  <a:gd name="T83" fmla="*/ 42 h 75"/>
                  <a:gd name="T84" fmla="*/ 103 w 188"/>
                  <a:gd name="T85" fmla="*/ 39 h 75"/>
                  <a:gd name="T86" fmla="*/ 88 w 188"/>
                  <a:gd name="T87" fmla="*/ 44 h 75"/>
                  <a:gd name="T88" fmla="*/ 69 w 188"/>
                  <a:gd name="T89" fmla="*/ 48 h 75"/>
                  <a:gd name="T90" fmla="*/ 59 w 188"/>
                  <a:gd name="T91" fmla="*/ 49 h 75"/>
                  <a:gd name="T92" fmla="*/ 44 w 188"/>
                  <a:gd name="T93" fmla="*/ 52 h 75"/>
                  <a:gd name="T94" fmla="*/ 29 w 188"/>
                  <a:gd name="T95" fmla="*/ 53 h 75"/>
                  <a:gd name="T96" fmla="*/ 19 w 188"/>
                  <a:gd name="T97" fmla="*/ 53 h 75"/>
                  <a:gd name="T98" fmla="*/ 10 w 188"/>
                  <a:gd name="T99" fmla="*/ 49 h 75"/>
                  <a:gd name="T100" fmla="*/ 7 w 188"/>
                  <a:gd name="T101" fmla="*/ 47 h 75"/>
                  <a:gd name="T102" fmla="*/ 5 w 188"/>
                  <a:gd name="T103" fmla="*/ 47 h 75"/>
                  <a:gd name="T104" fmla="*/ 3 w 188"/>
                  <a:gd name="T105" fmla="*/ 5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88" h="75">
                    <a:moveTo>
                      <a:pt x="5" y="55"/>
                    </a:moveTo>
                    <a:cubicBezTo>
                      <a:pt x="5" y="55"/>
                      <a:pt x="5" y="55"/>
                      <a:pt x="5" y="55"/>
                    </a:cubicBezTo>
                    <a:cubicBezTo>
                      <a:pt x="5" y="57"/>
                      <a:pt x="5" y="54"/>
                      <a:pt x="6" y="54"/>
                    </a:cubicBezTo>
                    <a:cubicBezTo>
                      <a:pt x="6" y="55"/>
                      <a:pt x="4" y="57"/>
                      <a:pt x="4" y="58"/>
                    </a:cubicBezTo>
                    <a:cubicBezTo>
                      <a:pt x="5" y="58"/>
                      <a:pt x="7" y="58"/>
                      <a:pt x="7" y="60"/>
                    </a:cubicBezTo>
                    <a:cubicBezTo>
                      <a:pt x="8" y="60"/>
                      <a:pt x="10" y="59"/>
                      <a:pt x="11" y="59"/>
                    </a:cubicBezTo>
                    <a:cubicBezTo>
                      <a:pt x="12" y="59"/>
                      <a:pt x="10" y="61"/>
                      <a:pt x="11" y="60"/>
                    </a:cubicBezTo>
                    <a:cubicBezTo>
                      <a:pt x="11" y="61"/>
                      <a:pt x="10" y="62"/>
                      <a:pt x="10" y="63"/>
                    </a:cubicBezTo>
                    <a:cubicBezTo>
                      <a:pt x="10" y="62"/>
                      <a:pt x="11" y="64"/>
                      <a:pt x="12" y="61"/>
                    </a:cubicBezTo>
                    <a:cubicBezTo>
                      <a:pt x="12" y="62"/>
                      <a:pt x="14" y="63"/>
                      <a:pt x="15" y="63"/>
                    </a:cubicBezTo>
                    <a:cubicBezTo>
                      <a:pt x="14" y="63"/>
                      <a:pt x="14" y="64"/>
                      <a:pt x="14" y="65"/>
                    </a:cubicBezTo>
                    <a:cubicBezTo>
                      <a:pt x="15" y="64"/>
                      <a:pt x="16" y="63"/>
                      <a:pt x="17" y="64"/>
                    </a:cubicBezTo>
                    <a:cubicBezTo>
                      <a:pt x="17" y="62"/>
                      <a:pt x="17" y="62"/>
                      <a:pt x="18" y="60"/>
                    </a:cubicBezTo>
                    <a:cubicBezTo>
                      <a:pt x="18" y="60"/>
                      <a:pt x="18" y="59"/>
                      <a:pt x="18" y="60"/>
                    </a:cubicBezTo>
                    <a:cubicBezTo>
                      <a:pt x="18" y="61"/>
                      <a:pt x="17" y="64"/>
                      <a:pt x="18" y="64"/>
                    </a:cubicBezTo>
                    <a:cubicBezTo>
                      <a:pt x="17" y="67"/>
                      <a:pt x="17" y="64"/>
                      <a:pt x="16" y="67"/>
                    </a:cubicBezTo>
                    <a:cubicBezTo>
                      <a:pt x="15" y="69"/>
                      <a:pt x="14" y="68"/>
                      <a:pt x="14" y="67"/>
                    </a:cubicBezTo>
                    <a:cubicBezTo>
                      <a:pt x="12" y="69"/>
                      <a:pt x="14" y="67"/>
                      <a:pt x="14" y="70"/>
                    </a:cubicBezTo>
                    <a:cubicBezTo>
                      <a:pt x="14" y="70"/>
                      <a:pt x="15" y="68"/>
                      <a:pt x="16" y="68"/>
                    </a:cubicBezTo>
                    <a:cubicBezTo>
                      <a:pt x="17" y="67"/>
                      <a:pt x="16" y="67"/>
                      <a:pt x="17" y="66"/>
                    </a:cubicBezTo>
                    <a:cubicBezTo>
                      <a:pt x="19" y="64"/>
                      <a:pt x="18" y="68"/>
                      <a:pt x="18" y="68"/>
                    </a:cubicBezTo>
                    <a:cubicBezTo>
                      <a:pt x="17" y="69"/>
                      <a:pt x="17" y="69"/>
                      <a:pt x="17" y="69"/>
                    </a:cubicBezTo>
                    <a:cubicBezTo>
                      <a:pt x="18" y="70"/>
                      <a:pt x="18" y="68"/>
                      <a:pt x="19" y="69"/>
                    </a:cubicBezTo>
                    <a:cubicBezTo>
                      <a:pt x="19" y="72"/>
                      <a:pt x="18" y="69"/>
                      <a:pt x="17" y="71"/>
                    </a:cubicBezTo>
                    <a:cubicBezTo>
                      <a:pt x="17" y="73"/>
                      <a:pt x="17" y="73"/>
                      <a:pt x="17" y="73"/>
                    </a:cubicBezTo>
                    <a:cubicBezTo>
                      <a:pt x="18" y="74"/>
                      <a:pt x="18" y="70"/>
                      <a:pt x="19" y="72"/>
                    </a:cubicBezTo>
                    <a:cubicBezTo>
                      <a:pt x="19" y="73"/>
                      <a:pt x="19" y="73"/>
                      <a:pt x="19" y="73"/>
                    </a:cubicBezTo>
                    <a:cubicBezTo>
                      <a:pt x="20" y="72"/>
                      <a:pt x="20" y="72"/>
                      <a:pt x="20" y="72"/>
                    </a:cubicBezTo>
                    <a:cubicBezTo>
                      <a:pt x="20" y="71"/>
                      <a:pt x="20" y="69"/>
                      <a:pt x="19" y="69"/>
                    </a:cubicBezTo>
                    <a:cubicBezTo>
                      <a:pt x="20" y="66"/>
                      <a:pt x="20" y="69"/>
                      <a:pt x="21" y="69"/>
                    </a:cubicBezTo>
                    <a:cubicBezTo>
                      <a:pt x="22" y="67"/>
                      <a:pt x="21" y="69"/>
                      <a:pt x="21" y="67"/>
                    </a:cubicBezTo>
                    <a:cubicBezTo>
                      <a:pt x="21" y="65"/>
                      <a:pt x="22" y="65"/>
                      <a:pt x="22" y="65"/>
                    </a:cubicBezTo>
                    <a:cubicBezTo>
                      <a:pt x="23" y="65"/>
                      <a:pt x="22" y="67"/>
                      <a:pt x="22" y="68"/>
                    </a:cubicBezTo>
                    <a:cubicBezTo>
                      <a:pt x="22" y="69"/>
                      <a:pt x="22" y="69"/>
                      <a:pt x="22" y="68"/>
                    </a:cubicBezTo>
                    <a:cubicBezTo>
                      <a:pt x="21" y="69"/>
                      <a:pt x="22" y="71"/>
                      <a:pt x="21" y="73"/>
                    </a:cubicBezTo>
                    <a:cubicBezTo>
                      <a:pt x="21" y="74"/>
                      <a:pt x="22" y="72"/>
                      <a:pt x="22" y="71"/>
                    </a:cubicBezTo>
                    <a:cubicBezTo>
                      <a:pt x="22" y="71"/>
                      <a:pt x="23" y="69"/>
                      <a:pt x="22" y="69"/>
                    </a:cubicBezTo>
                    <a:cubicBezTo>
                      <a:pt x="25" y="64"/>
                      <a:pt x="23" y="72"/>
                      <a:pt x="24" y="72"/>
                    </a:cubicBezTo>
                    <a:cubicBezTo>
                      <a:pt x="24" y="69"/>
                      <a:pt x="26" y="68"/>
                      <a:pt x="26" y="64"/>
                    </a:cubicBezTo>
                    <a:cubicBezTo>
                      <a:pt x="26" y="64"/>
                      <a:pt x="27" y="63"/>
                      <a:pt x="27" y="63"/>
                    </a:cubicBezTo>
                    <a:cubicBezTo>
                      <a:pt x="26" y="65"/>
                      <a:pt x="27" y="65"/>
                      <a:pt x="26" y="67"/>
                    </a:cubicBezTo>
                    <a:cubicBezTo>
                      <a:pt x="27" y="67"/>
                      <a:pt x="27" y="67"/>
                      <a:pt x="27" y="67"/>
                    </a:cubicBezTo>
                    <a:cubicBezTo>
                      <a:pt x="26" y="69"/>
                      <a:pt x="26" y="69"/>
                      <a:pt x="26" y="69"/>
                    </a:cubicBezTo>
                    <a:cubicBezTo>
                      <a:pt x="26" y="71"/>
                      <a:pt x="27" y="72"/>
                      <a:pt x="27" y="73"/>
                    </a:cubicBezTo>
                    <a:cubicBezTo>
                      <a:pt x="28" y="73"/>
                      <a:pt x="27" y="71"/>
                      <a:pt x="28" y="71"/>
                    </a:cubicBezTo>
                    <a:cubicBezTo>
                      <a:pt x="27" y="72"/>
                      <a:pt x="28" y="73"/>
                      <a:pt x="28" y="73"/>
                    </a:cubicBezTo>
                    <a:cubicBezTo>
                      <a:pt x="27" y="72"/>
                      <a:pt x="28" y="70"/>
                      <a:pt x="29" y="70"/>
                    </a:cubicBezTo>
                    <a:cubicBezTo>
                      <a:pt x="29" y="70"/>
                      <a:pt x="30" y="72"/>
                      <a:pt x="30" y="72"/>
                    </a:cubicBezTo>
                    <a:cubicBezTo>
                      <a:pt x="29" y="74"/>
                      <a:pt x="29" y="74"/>
                      <a:pt x="29" y="74"/>
                    </a:cubicBezTo>
                    <a:cubicBezTo>
                      <a:pt x="29" y="72"/>
                      <a:pt x="29" y="75"/>
                      <a:pt x="29" y="74"/>
                    </a:cubicBezTo>
                    <a:cubicBezTo>
                      <a:pt x="30" y="73"/>
                      <a:pt x="30" y="71"/>
                      <a:pt x="30" y="70"/>
                    </a:cubicBezTo>
                    <a:cubicBezTo>
                      <a:pt x="31" y="69"/>
                      <a:pt x="31" y="71"/>
                      <a:pt x="31" y="70"/>
                    </a:cubicBezTo>
                    <a:cubicBezTo>
                      <a:pt x="30" y="72"/>
                      <a:pt x="30" y="72"/>
                      <a:pt x="30" y="72"/>
                    </a:cubicBezTo>
                    <a:cubicBezTo>
                      <a:pt x="31" y="71"/>
                      <a:pt x="30" y="75"/>
                      <a:pt x="31" y="74"/>
                    </a:cubicBezTo>
                    <a:cubicBezTo>
                      <a:pt x="32" y="73"/>
                      <a:pt x="32" y="73"/>
                      <a:pt x="32" y="73"/>
                    </a:cubicBezTo>
                    <a:cubicBezTo>
                      <a:pt x="32" y="74"/>
                      <a:pt x="32" y="74"/>
                      <a:pt x="32" y="74"/>
                    </a:cubicBezTo>
                    <a:cubicBezTo>
                      <a:pt x="32" y="73"/>
                      <a:pt x="32" y="73"/>
                      <a:pt x="33" y="73"/>
                    </a:cubicBezTo>
                    <a:cubicBezTo>
                      <a:pt x="33" y="74"/>
                      <a:pt x="33" y="74"/>
                      <a:pt x="33" y="74"/>
                    </a:cubicBezTo>
                    <a:cubicBezTo>
                      <a:pt x="33" y="73"/>
                      <a:pt x="34" y="71"/>
                      <a:pt x="34" y="73"/>
                    </a:cubicBezTo>
                    <a:cubicBezTo>
                      <a:pt x="34" y="70"/>
                      <a:pt x="33" y="73"/>
                      <a:pt x="33" y="72"/>
                    </a:cubicBezTo>
                    <a:cubicBezTo>
                      <a:pt x="33" y="70"/>
                      <a:pt x="34" y="70"/>
                      <a:pt x="34" y="70"/>
                    </a:cubicBezTo>
                    <a:cubicBezTo>
                      <a:pt x="34" y="72"/>
                      <a:pt x="35" y="70"/>
                      <a:pt x="35" y="70"/>
                    </a:cubicBezTo>
                    <a:cubicBezTo>
                      <a:pt x="35" y="71"/>
                      <a:pt x="35" y="72"/>
                      <a:pt x="36" y="72"/>
                    </a:cubicBezTo>
                    <a:cubicBezTo>
                      <a:pt x="36" y="70"/>
                      <a:pt x="36" y="70"/>
                      <a:pt x="36" y="70"/>
                    </a:cubicBezTo>
                    <a:cubicBezTo>
                      <a:pt x="36" y="74"/>
                      <a:pt x="37" y="70"/>
                      <a:pt x="37" y="71"/>
                    </a:cubicBezTo>
                    <a:cubicBezTo>
                      <a:pt x="37" y="72"/>
                      <a:pt x="37" y="73"/>
                      <a:pt x="37" y="74"/>
                    </a:cubicBezTo>
                    <a:cubicBezTo>
                      <a:pt x="37" y="71"/>
                      <a:pt x="38" y="70"/>
                      <a:pt x="38" y="69"/>
                    </a:cubicBezTo>
                    <a:cubicBezTo>
                      <a:pt x="39" y="70"/>
                      <a:pt x="38" y="72"/>
                      <a:pt x="38" y="74"/>
                    </a:cubicBezTo>
                    <a:cubicBezTo>
                      <a:pt x="38" y="72"/>
                      <a:pt x="39" y="75"/>
                      <a:pt x="39" y="73"/>
                    </a:cubicBezTo>
                    <a:cubicBezTo>
                      <a:pt x="39" y="72"/>
                      <a:pt x="39" y="71"/>
                      <a:pt x="39" y="70"/>
                    </a:cubicBezTo>
                    <a:cubicBezTo>
                      <a:pt x="40" y="70"/>
                      <a:pt x="39" y="71"/>
                      <a:pt x="40" y="72"/>
                    </a:cubicBezTo>
                    <a:cubicBezTo>
                      <a:pt x="40" y="72"/>
                      <a:pt x="41" y="69"/>
                      <a:pt x="40" y="69"/>
                    </a:cubicBezTo>
                    <a:cubicBezTo>
                      <a:pt x="41" y="69"/>
                      <a:pt x="41" y="67"/>
                      <a:pt x="42" y="68"/>
                    </a:cubicBezTo>
                    <a:cubicBezTo>
                      <a:pt x="42" y="70"/>
                      <a:pt x="41" y="69"/>
                      <a:pt x="41" y="70"/>
                    </a:cubicBezTo>
                    <a:cubicBezTo>
                      <a:pt x="42" y="70"/>
                      <a:pt x="41" y="66"/>
                      <a:pt x="42" y="66"/>
                    </a:cubicBezTo>
                    <a:cubicBezTo>
                      <a:pt x="42" y="65"/>
                      <a:pt x="42" y="62"/>
                      <a:pt x="43" y="61"/>
                    </a:cubicBezTo>
                    <a:cubicBezTo>
                      <a:pt x="44" y="62"/>
                      <a:pt x="42" y="62"/>
                      <a:pt x="43" y="64"/>
                    </a:cubicBezTo>
                    <a:cubicBezTo>
                      <a:pt x="43" y="64"/>
                      <a:pt x="43" y="64"/>
                      <a:pt x="43" y="64"/>
                    </a:cubicBezTo>
                    <a:cubicBezTo>
                      <a:pt x="44" y="67"/>
                      <a:pt x="42" y="68"/>
                      <a:pt x="43" y="71"/>
                    </a:cubicBezTo>
                    <a:cubicBezTo>
                      <a:pt x="43" y="70"/>
                      <a:pt x="43" y="70"/>
                      <a:pt x="43" y="70"/>
                    </a:cubicBezTo>
                    <a:cubicBezTo>
                      <a:pt x="43" y="73"/>
                      <a:pt x="43" y="73"/>
                      <a:pt x="43" y="73"/>
                    </a:cubicBezTo>
                    <a:cubicBezTo>
                      <a:pt x="43" y="71"/>
                      <a:pt x="44" y="72"/>
                      <a:pt x="44" y="72"/>
                    </a:cubicBezTo>
                    <a:cubicBezTo>
                      <a:pt x="44" y="70"/>
                      <a:pt x="44" y="72"/>
                      <a:pt x="44" y="71"/>
                    </a:cubicBezTo>
                    <a:cubicBezTo>
                      <a:pt x="44" y="71"/>
                      <a:pt x="45" y="68"/>
                      <a:pt x="45" y="69"/>
                    </a:cubicBezTo>
                    <a:cubicBezTo>
                      <a:pt x="45" y="70"/>
                      <a:pt x="46" y="71"/>
                      <a:pt x="45" y="72"/>
                    </a:cubicBezTo>
                    <a:cubicBezTo>
                      <a:pt x="46" y="73"/>
                      <a:pt x="45" y="70"/>
                      <a:pt x="46" y="71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8" y="72"/>
                      <a:pt x="50" y="72"/>
                      <a:pt x="52" y="68"/>
                    </a:cubicBezTo>
                    <a:cubicBezTo>
                      <a:pt x="52" y="70"/>
                      <a:pt x="53" y="70"/>
                      <a:pt x="54" y="71"/>
                    </a:cubicBezTo>
                    <a:cubicBezTo>
                      <a:pt x="53" y="70"/>
                      <a:pt x="54" y="69"/>
                      <a:pt x="54" y="69"/>
                    </a:cubicBezTo>
                    <a:cubicBezTo>
                      <a:pt x="55" y="71"/>
                      <a:pt x="55" y="71"/>
                      <a:pt x="55" y="71"/>
                    </a:cubicBezTo>
                    <a:cubicBezTo>
                      <a:pt x="56" y="72"/>
                      <a:pt x="56" y="70"/>
                      <a:pt x="57" y="69"/>
                    </a:cubicBezTo>
                    <a:cubicBezTo>
                      <a:pt x="57" y="70"/>
                      <a:pt x="57" y="70"/>
                      <a:pt x="57" y="70"/>
                    </a:cubicBezTo>
                    <a:cubicBezTo>
                      <a:pt x="58" y="71"/>
                      <a:pt x="57" y="69"/>
                      <a:pt x="58" y="69"/>
                    </a:cubicBezTo>
                    <a:cubicBezTo>
                      <a:pt x="58" y="70"/>
                      <a:pt x="58" y="70"/>
                      <a:pt x="58" y="70"/>
                    </a:cubicBezTo>
                    <a:cubicBezTo>
                      <a:pt x="58" y="69"/>
                      <a:pt x="58" y="69"/>
                      <a:pt x="58" y="69"/>
                    </a:cubicBezTo>
                    <a:cubicBezTo>
                      <a:pt x="59" y="68"/>
                      <a:pt x="59" y="68"/>
                      <a:pt x="59" y="70"/>
                    </a:cubicBezTo>
                    <a:cubicBezTo>
                      <a:pt x="60" y="70"/>
                      <a:pt x="60" y="69"/>
                      <a:pt x="59" y="69"/>
                    </a:cubicBezTo>
                    <a:cubicBezTo>
                      <a:pt x="60" y="70"/>
                      <a:pt x="61" y="70"/>
                      <a:pt x="62" y="69"/>
                    </a:cubicBezTo>
                    <a:cubicBezTo>
                      <a:pt x="62" y="68"/>
                      <a:pt x="62" y="68"/>
                      <a:pt x="62" y="66"/>
                    </a:cubicBezTo>
                    <a:cubicBezTo>
                      <a:pt x="61" y="64"/>
                      <a:pt x="62" y="67"/>
                      <a:pt x="62" y="65"/>
                    </a:cubicBezTo>
                    <a:cubicBezTo>
                      <a:pt x="62" y="66"/>
                      <a:pt x="63" y="67"/>
                      <a:pt x="62" y="68"/>
                    </a:cubicBezTo>
                    <a:cubicBezTo>
                      <a:pt x="64" y="71"/>
                      <a:pt x="65" y="68"/>
                      <a:pt x="67" y="68"/>
                    </a:cubicBezTo>
                    <a:cubicBezTo>
                      <a:pt x="67" y="67"/>
                      <a:pt x="67" y="67"/>
                      <a:pt x="67" y="67"/>
                    </a:cubicBezTo>
                    <a:cubicBezTo>
                      <a:pt x="68" y="69"/>
                      <a:pt x="69" y="67"/>
                      <a:pt x="70" y="67"/>
                    </a:cubicBezTo>
                    <a:cubicBezTo>
                      <a:pt x="70" y="66"/>
                      <a:pt x="70" y="64"/>
                      <a:pt x="71" y="64"/>
                    </a:cubicBezTo>
                    <a:cubicBezTo>
                      <a:pt x="71" y="61"/>
                      <a:pt x="71" y="66"/>
                      <a:pt x="72" y="67"/>
                    </a:cubicBezTo>
                    <a:cubicBezTo>
                      <a:pt x="72" y="66"/>
                      <a:pt x="73" y="66"/>
                      <a:pt x="73" y="66"/>
                    </a:cubicBezTo>
                    <a:cubicBezTo>
                      <a:pt x="73" y="66"/>
                      <a:pt x="73" y="66"/>
                      <a:pt x="73" y="66"/>
                    </a:cubicBezTo>
                    <a:cubicBezTo>
                      <a:pt x="73" y="65"/>
                      <a:pt x="73" y="65"/>
                      <a:pt x="74" y="65"/>
                    </a:cubicBezTo>
                    <a:cubicBezTo>
                      <a:pt x="74" y="66"/>
                      <a:pt x="74" y="66"/>
                      <a:pt x="74" y="66"/>
                    </a:cubicBezTo>
                    <a:cubicBezTo>
                      <a:pt x="74" y="66"/>
                      <a:pt x="75" y="67"/>
                      <a:pt x="75" y="67"/>
                    </a:cubicBezTo>
                    <a:cubicBezTo>
                      <a:pt x="75" y="65"/>
                      <a:pt x="76" y="66"/>
                      <a:pt x="76" y="64"/>
                    </a:cubicBezTo>
                    <a:cubicBezTo>
                      <a:pt x="76" y="65"/>
                      <a:pt x="76" y="65"/>
                      <a:pt x="76" y="65"/>
                    </a:cubicBezTo>
                    <a:cubicBezTo>
                      <a:pt x="76" y="63"/>
                      <a:pt x="76" y="63"/>
                      <a:pt x="76" y="63"/>
                    </a:cubicBezTo>
                    <a:cubicBezTo>
                      <a:pt x="77" y="64"/>
                      <a:pt x="77" y="64"/>
                      <a:pt x="77" y="64"/>
                    </a:cubicBezTo>
                    <a:cubicBezTo>
                      <a:pt x="77" y="66"/>
                      <a:pt x="77" y="66"/>
                      <a:pt x="77" y="66"/>
                    </a:cubicBezTo>
                    <a:cubicBezTo>
                      <a:pt x="78" y="67"/>
                      <a:pt x="77" y="64"/>
                      <a:pt x="77" y="63"/>
                    </a:cubicBezTo>
                    <a:cubicBezTo>
                      <a:pt x="77" y="62"/>
                      <a:pt x="78" y="64"/>
                      <a:pt x="78" y="64"/>
                    </a:cubicBezTo>
                    <a:cubicBezTo>
                      <a:pt x="78" y="65"/>
                      <a:pt x="78" y="64"/>
                      <a:pt x="77" y="64"/>
                    </a:cubicBezTo>
                    <a:cubicBezTo>
                      <a:pt x="77" y="66"/>
                      <a:pt x="78" y="65"/>
                      <a:pt x="78" y="66"/>
                    </a:cubicBezTo>
                    <a:cubicBezTo>
                      <a:pt x="78" y="66"/>
                      <a:pt x="78" y="64"/>
                      <a:pt x="78" y="64"/>
                    </a:cubicBezTo>
                    <a:cubicBezTo>
                      <a:pt x="79" y="64"/>
                      <a:pt x="79" y="64"/>
                      <a:pt x="80" y="65"/>
                    </a:cubicBezTo>
                    <a:cubicBezTo>
                      <a:pt x="80" y="64"/>
                      <a:pt x="80" y="65"/>
                      <a:pt x="80" y="64"/>
                    </a:cubicBezTo>
                    <a:cubicBezTo>
                      <a:pt x="80" y="64"/>
                      <a:pt x="79" y="63"/>
                      <a:pt x="79" y="62"/>
                    </a:cubicBezTo>
                    <a:cubicBezTo>
                      <a:pt x="79" y="62"/>
                      <a:pt x="80" y="61"/>
                      <a:pt x="80" y="62"/>
                    </a:cubicBezTo>
                    <a:cubicBezTo>
                      <a:pt x="80" y="63"/>
                      <a:pt x="80" y="63"/>
                      <a:pt x="80" y="63"/>
                    </a:cubicBezTo>
                    <a:cubicBezTo>
                      <a:pt x="80" y="62"/>
                      <a:pt x="81" y="62"/>
                      <a:pt x="80" y="61"/>
                    </a:cubicBezTo>
                    <a:cubicBezTo>
                      <a:pt x="81" y="63"/>
                      <a:pt x="81" y="63"/>
                      <a:pt x="81" y="63"/>
                    </a:cubicBezTo>
                    <a:cubicBezTo>
                      <a:pt x="81" y="62"/>
                      <a:pt x="81" y="62"/>
                      <a:pt x="82" y="61"/>
                    </a:cubicBezTo>
                    <a:cubicBezTo>
                      <a:pt x="82" y="63"/>
                      <a:pt x="82" y="65"/>
                      <a:pt x="83" y="65"/>
                    </a:cubicBezTo>
                    <a:cubicBezTo>
                      <a:pt x="83" y="63"/>
                      <a:pt x="83" y="63"/>
                      <a:pt x="83" y="63"/>
                    </a:cubicBezTo>
                    <a:cubicBezTo>
                      <a:pt x="84" y="63"/>
                      <a:pt x="84" y="64"/>
                      <a:pt x="84" y="65"/>
                    </a:cubicBezTo>
                    <a:cubicBezTo>
                      <a:pt x="85" y="65"/>
                      <a:pt x="84" y="60"/>
                      <a:pt x="85" y="61"/>
                    </a:cubicBezTo>
                    <a:cubicBezTo>
                      <a:pt x="85" y="63"/>
                      <a:pt x="86" y="63"/>
                      <a:pt x="86" y="64"/>
                    </a:cubicBezTo>
                    <a:cubicBezTo>
                      <a:pt x="86" y="63"/>
                      <a:pt x="86" y="63"/>
                      <a:pt x="86" y="62"/>
                    </a:cubicBezTo>
                    <a:cubicBezTo>
                      <a:pt x="86" y="62"/>
                      <a:pt x="86" y="64"/>
                      <a:pt x="86" y="63"/>
                    </a:cubicBezTo>
                    <a:cubicBezTo>
                      <a:pt x="85" y="61"/>
                      <a:pt x="86" y="62"/>
                      <a:pt x="86" y="61"/>
                    </a:cubicBezTo>
                    <a:cubicBezTo>
                      <a:pt x="88" y="65"/>
                      <a:pt x="89" y="62"/>
                      <a:pt x="91" y="64"/>
                    </a:cubicBezTo>
                    <a:cubicBezTo>
                      <a:pt x="90" y="61"/>
                      <a:pt x="91" y="63"/>
                      <a:pt x="91" y="62"/>
                    </a:cubicBezTo>
                    <a:cubicBezTo>
                      <a:pt x="92" y="64"/>
                      <a:pt x="92" y="61"/>
                      <a:pt x="93" y="63"/>
                    </a:cubicBezTo>
                    <a:cubicBezTo>
                      <a:pt x="92" y="60"/>
                      <a:pt x="92" y="60"/>
                      <a:pt x="92" y="60"/>
                    </a:cubicBezTo>
                    <a:cubicBezTo>
                      <a:pt x="93" y="61"/>
                      <a:pt x="92" y="56"/>
                      <a:pt x="94" y="59"/>
                    </a:cubicBezTo>
                    <a:cubicBezTo>
                      <a:pt x="94" y="60"/>
                      <a:pt x="94" y="61"/>
                      <a:pt x="94" y="61"/>
                    </a:cubicBezTo>
                    <a:cubicBezTo>
                      <a:pt x="95" y="64"/>
                      <a:pt x="95" y="59"/>
                      <a:pt x="96" y="62"/>
                    </a:cubicBezTo>
                    <a:cubicBezTo>
                      <a:pt x="96" y="61"/>
                      <a:pt x="95" y="59"/>
                      <a:pt x="96" y="58"/>
                    </a:cubicBezTo>
                    <a:cubicBezTo>
                      <a:pt x="96" y="59"/>
                      <a:pt x="98" y="60"/>
                      <a:pt x="98" y="60"/>
                    </a:cubicBezTo>
                    <a:cubicBezTo>
                      <a:pt x="98" y="60"/>
                      <a:pt x="98" y="59"/>
                      <a:pt x="98" y="60"/>
                    </a:cubicBezTo>
                    <a:cubicBezTo>
                      <a:pt x="99" y="61"/>
                      <a:pt x="98" y="61"/>
                      <a:pt x="98" y="61"/>
                    </a:cubicBezTo>
                    <a:cubicBezTo>
                      <a:pt x="99" y="62"/>
                      <a:pt x="99" y="60"/>
                      <a:pt x="100" y="59"/>
                    </a:cubicBezTo>
                    <a:cubicBezTo>
                      <a:pt x="101" y="61"/>
                      <a:pt x="101" y="60"/>
                      <a:pt x="102" y="61"/>
                    </a:cubicBezTo>
                    <a:cubicBezTo>
                      <a:pt x="102" y="58"/>
                      <a:pt x="104" y="61"/>
                      <a:pt x="103" y="58"/>
                    </a:cubicBezTo>
                    <a:cubicBezTo>
                      <a:pt x="103" y="59"/>
                      <a:pt x="103" y="59"/>
                      <a:pt x="103" y="59"/>
                    </a:cubicBezTo>
                    <a:cubicBezTo>
                      <a:pt x="104" y="58"/>
                      <a:pt x="103" y="56"/>
                      <a:pt x="104" y="56"/>
                    </a:cubicBezTo>
                    <a:cubicBezTo>
                      <a:pt x="104" y="58"/>
                      <a:pt x="104" y="58"/>
                      <a:pt x="104" y="58"/>
                    </a:cubicBezTo>
                    <a:cubicBezTo>
                      <a:pt x="105" y="61"/>
                      <a:pt x="105" y="58"/>
                      <a:pt x="105" y="59"/>
                    </a:cubicBezTo>
                    <a:cubicBezTo>
                      <a:pt x="105" y="58"/>
                      <a:pt x="106" y="59"/>
                      <a:pt x="106" y="58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7" y="55"/>
                      <a:pt x="107" y="58"/>
                      <a:pt x="107" y="58"/>
                    </a:cubicBezTo>
                    <a:cubicBezTo>
                      <a:pt x="107" y="59"/>
                      <a:pt x="108" y="58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9" y="57"/>
                    </a:cubicBezTo>
                    <a:cubicBezTo>
                      <a:pt x="109" y="57"/>
                      <a:pt x="109" y="57"/>
                      <a:pt x="109" y="57"/>
                    </a:cubicBezTo>
                    <a:cubicBezTo>
                      <a:pt x="109" y="57"/>
                      <a:pt x="109" y="57"/>
                      <a:pt x="109" y="58"/>
                    </a:cubicBezTo>
                    <a:cubicBezTo>
                      <a:pt x="109" y="59"/>
                      <a:pt x="109" y="59"/>
                      <a:pt x="109" y="59"/>
                    </a:cubicBezTo>
                    <a:cubicBezTo>
                      <a:pt x="110" y="59"/>
                      <a:pt x="110" y="57"/>
                      <a:pt x="110" y="57"/>
                    </a:cubicBezTo>
                    <a:cubicBezTo>
                      <a:pt x="111" y="58"/>
                      <a:pt x="113" y="56"/>
                      <a:pt x="113" y="55"/>
                    </a:cubicBezTo>
                    <a:cubicBezTo>
                      <a:pt x="113" y="55"/>
                      <a:pt x="113" y="56"/>
                      <a:pt x="113" y="55"/>
                    </a:cubicBezTo>
                    <a:cubicBezTo>
                      <a:pt x="114" y="55"/>
                      <a:pt x="114" y="53"/>
                      <a:pt x="114" y="54"/>
                    </a:cubicBezTo>
                    <a:cubicBezTo>
                      <a:pt x="114" y="54"/>
                      <a:pt x="115" y="55"/>
                      <a:pt x="115" y="55"/>
                    </a:cubicBezTo>
                    <a:cubicBezTo>
                      <a:pt x="115" y="56"/>
                      <a:pt x="115" y="54"/>
                      <a:pt x="115" y="54"/>
                    </a:cubicBezTo>
                    <a:cubicBezTo>
                      <a:pt x="116" y="56"/>
                      <a:pt x="116" y="52"/>
                      <a:pt x="118" y="53"/>
                    </a:cubicBezTo>
                    <a:cubicBezTo>
                      <a:pt x="118" y="53"/>
                      <a:pt x="118" y="54"/>
                      <a:pt x="118" y="55"/>
                    </a:cubicBezTo>
                    <a:cubicBezTo>
                      <a:pt x="119" y="54"/>
                      <a:pt x="119" y="53"/>
                      <a:pt x="120" y="51"/>
                    </a:cubicBezTo>
                    <a:cubicBezTo>
                      <a:pt x="120" y="53"/>
                      <a:pt x="120" y="53"/>
                      <a:pt x="120" y="53"/>
                    </a:cubicBezTo>
                    <a:cubicBezTo>
                      <a:pt x="120" y="52"/>
                      <a:pt x="121" y="52"/>
                      <a:pt x="121" y="51"/>
                    </a:cubicBezTo>
                    <a:cubicBezTo>
                      <a:pt x="120" y="50"/>
                      <a:pt x="120" y="48"/>
                      <a:pt x="121" y="49"/>
                    </a:cubicBezTo>
                    <a:cubicBezTo>
                      <a:pt x="121" y="49"/>
                      <a:pt x="121" y="49"/>
                      <a:pt x="121" y="49"/>
                    </a:cubicBezTo>
                    <a:cubicBezTo>
                      <a:pt x="122" y="48"/>
                      <a:pt x="122" y="48"/>
                      <a:pt x="122" y="48"/>
                    </a:cubicBezTo>
                    <a:cubicBezTo>
                      <a:pt x="122" y="48"/>
                      <a:pt x="122" y="48"/>
                      <a:pt x="122" y="49"/>
                    </a:cubicBezTo>
                    <a:cubicBezTo>
                      <a:pt x="123" y="51"/>
                      <a:pt x="124" y="50"/>
                      <a:pt x="124" y="50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4" y="48"/>
                      <a:pt x="125" y="50"/>
                      <a:pt x="125" y="50"/>
                    </a:cubicBezTo>
                    <a:cubicBezTo>
                      <a:pt x="125" y="45"/>
                      <a:pt x="125" y="45"/>
                      <a:pt x="125" y="45"/>
                    </a:cubicBezTo>
                    <a:cubicBezTo>
                      <a:pt x="125" y="45"/>
                      <a:pt x="126" y="47"/>
                      <a:pt x="126" y="48"/>
                    </a:cubicBezTo>
                    <a:cubicBezTo>
                      <a:pt x="127" y="47"/>
                      <a:pt x="126" y="44"/>
                      <a:pt x="126" y="42"/>
                    </a:cubicBezTo>
                    <a:cubicBezTo>
                      <a:pt x="127" y="43"/>
                      <a:pt x="127" y="41"/>
                      <a:pt x="127" y="41"/>
                    </a:cubicBezTo>
                    <a:cubicBezTo>
                      <a:pt x="128" y="42"/>
                      <a:pt x="127" y="41"/>
                      <a:pt x="127" y="42"/>
                    </a:cubicBezTo>
                    <a:cubicBezTo>
                      <a:pt x="128" y="43"/>
                      <a:pt x="128" y="43"/>
                      <a:pt x="128" y="43"/>
                    </a:cubicBezTo>
                    <a:cubicBezTo>
                      <a:pt x="128" y="44"/>
                      <a:pt x="129" y="46"/>
                      <a:pt x="129" y="47"/>
                    </a:cubicBezTo>
                    <a:cubicBezTo>
                      <a:pt x="129" y="46"/>
                      <a:pt x="131" y="46"/>
                      <a:pt x="132" y="46"/>
                    </a:cubicBezTo>
                    <a:cubicBezTo>
                      <a:pt x="130" y="44"/>
                      <a:pt x="132" y="45"/>
                      <a:pt x="132" y="42"/>
                    </a:cubicBezTo>
                    <a:cubicBezTo>
                      <a:pt x="132" y="41"/>
                      <a:pt x="133" y="44"/>
                      <a:pt x="133" y="44"/>
                    </a:cubicBezTo>
                    <a:cubicBezTo>
                      <a:pt x="134" y="43"/>
                      <a:pt x="135" y="44"/>
                      <a:pt x="136" y="43"/>
                    </a:cubicBezTo>
                    <a:cubicBezTo>
                      <a:pt x="136" y="43"/>
                      <a:pt x="136" y="43"/>
                      <a:pt x="136" y="43"/>
                    </a:cubicBezTo>
                    <a:cubicBezTo>
                      <a:pt x="136" y="42"/>
                      <a:pt x="138" y="43"/>
                      <a:pt x="138" y="40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139" y="42"/>
                      <a:pt x="137" y="39"/>
                      <a:pt x="139" y="40"/>
                    </a:cubicBezTo>
                    <a:cubicBezTo>
                      <a:pt x="139" y="41"/>
                      <a:pt x="139" y="41"/>
                      <a:pt x="139" y="41"/>
                    </a:cubicBezTo>
                    <a:cubicBezTo>
                      <a:pt x="139" y="40"/>
                      <a:pt x="140" y="42"/>
                      <a:pt x="140" y="39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41" y="40"/>
                      <a:pt x="142" y="40"/>
                      <a:pt x="142" y="38"/>
                    </a:cubicBezTo>
                    <a:cubicBezTo>
                      <a:pt x="142" y="40"/>
                      <a:pt x="142" y="40"/>
                      <a:pt x="142" y="40"/>
                    </a:cubicBezTo>
                    <a:cubicBezTo>
                      <a:pt x="143" y="41"/>
                      <a:pt x="142" y="38"/>
                      <a:pt x="143" y="38"/>
                    </a:cubicBezTo>
                    <a:cubicBezTo>
                      <a:pt x="143" y="38"/>
                      <a:pt x="144" y="39"/>
                      <a:pt x="144" y="39"/>
                    </a:cubicBezTo>
                    <a:cubicBezTo>
                      <a:pt x="143" y="38"/>
                      <a:pt x="144" y="38"/>
                      <a:pt x="144" y="37"/>
                    </a:cubicBezTo>
                    <a:cubicBezTo>
                      <a:pt x="146" y="39"/>
                      <a:pt x="146" y="39"/>
                      <a:pt x="146" y="39"/>
                    </a:cubicBezTo>
                    <a:cubicBezTo>
                      <a:pt x="149" y="37"/>
                      <a:pt x="152" y="36"/>
                      <a:pt x="154" y="33"/>
                    </a:cubicBezTo>
                    <a:cubicBezTo>
                      <a:pt x="156" y="35"/>
                      <a:pt x="154" y="35"/>
                      <a:pt x="155" y="36"/>
                    </a:cubicBezTo>
                    <a:cubicBezTo>
                      <a:pt x="154" y="34"/>
                      <a:pt x="155" y="35"/>
                      <a:pt x="156" y="34"/>
                    </a:cubicBezTo>
                    <a:cubicBezTo>
                      <a:pt x="156" y="34"/>
                      <a:pt x="156" y="34"/>
                      <a:pt x="156" y="34"/>
                    </a:cubicBezTo>
                    <a:cubicBezTo>
                      <a:pt x="156" y="34"/>
                      <a:pt x="157" y="35"/>
                      <a:pt x="157" y="34"/>
                    </a:cubicBezTo>
                    <a:cubicBezTo>
                      <a:pt x="157" y="34"/>
                      <a:pt x="157" y="34"/>
                      <a:pt x="157" y="34"/>
                    </a:cubicBezTo>
                    <a:cubicBezTo>
                      <a:pt x="157" y="32"/>
                      <a:pt x="159" y="36"/>
                      <a:pt x="158" y="33"/>
                    </a:cubicBezTo>
                    <a:cubicBezTo>
                      <a:pt x="159" y="34"/>
                      <a:pt x="159" y="34"/>
                      <a:pt x="159" y="34"/>
                    </a:cubicBezTo>
                    <a:cubicBezTo>
                      <a:pt x="158" y="32"/>
                      <a:pt x="160" y="35"/>
                      <a:pt x="160" y="33"/>
                    </a:cubicBezTo>
                    <a:cubicBezTo>
                      <a:pt x="160" y="33"/>
                      <a:pt x="160" y="33"/>
                      <a:pt x="160" y="33"/>
                    </a:cubicBezTo>
                    <a:cubicBezTo>
                      <a:pt x="161" y="34"/>
                      <a:pt x="160" y="30"/>
                      <a:pt x="161" y="32"/>
                    </a:cubicBezTo>
                    <a:cubicBezTo>
                      <a:pt x="162" y="31"/>
                      <a:pt x="162" y="30"/>
                      <a:pt x="161" y="28"/>
                    </a:cubicBezTo>
                    <a:cubicBezTo>
                      <a:pt x="162" y="30"/>
                      <a:pt x="162" y="30"/>
                      <a:pt x="162" y="30"/>
                    </a:cubicBezTo>
                    <a:cubicBezTo>
                      <a:pt x="164" y="28"/>
                      <a:pt x="167" y="27"/>
                      <a:pt x="167" y="24"/>
                    </a:cubicBezTo>
                    <a:cubicBezTo>
                      <a:pt x="168" y="25"/>
                      <a:pt x="168" y="25"/>
                      <a:pt x="168" y="25"/>
                    </a:cubicBezTo>
                    <a:cubicBezTo>
                      <a:pt x="167" y="22"/>
                      <a:pt x="171" y="25"/>
                      <a:pt x="170" y="21"/>
                    </a:cubicBezTo>
                    <a:cubicBezTo>
                      <a:pt x="169" y="19"/>
                      <a:pt x="169" y="19"/>
                      <a:pt x="169" y="19"/>
                    </a:cubicBezTo>
                    <a:cubicBezTo>
                      <a:pt x="171" y="21"/>
                      <a:pt x="171" y="21"/>
                      <a:pt x="171" y="21"/>
                    </a:cubicBezTo>
                    <a:cubicBezTo>
                      <a:pt x="170" y="20"/>
                      <a:pt x="172" y="20"/>
                      <a:pt x="171" y="19"/>
                    </a:cubicBezTo>
                    <a:cubicBezTo>
                      <a:pt x="171" y="19"/>
                      <a:pt x="171" y="19"/>
                      <a:pt x="172" y="20"/>
                    </a:cubicBezTo>
                    <a:cubicBezTo>
                      <a:pt x="172" y="20"/>
                      <a:pt x="171" y="17"/>
                      <a:pt x="172" y="17"/>
                    </a:cubicBezTo>
                    <a:cubicBezTo>
                      <a:pt x="173" y="18"/>
                      <a:pt x="173" y="18"/>
                      <a:pt x="173" y="18"/>
                    </a:cubicBezTo>
                    <a:cubicBezTo>
                      <a:pt x="177" y="19"/>
                      <a:pt x="182" y="18"/>
                      <a:pt x="181" y="13"/>
                    </a:cubicBezTo>
                    <a:cubicBezTo>
                      <a:pt x="181" y="12"/>
                      <a:pt x="183" y="14"/>
                      <a:pt x="183" y="14"/>
                    </a:cubicBezTo>
                    <a:cubicBezTo>
                      <a:pt x="182" y="10"/>
                      <a:pt x="188" y="11"/>
                      <a:pt x="186" y="6"/>
                    </a:cubicBezTo>
                    <a:cubicBezTo>
                      <a:pt x="186" y="4"/>
                      <a:pt x="182" y="0"/>
                      <a:pt x="182" y="0"/>
                    </a:cubicBezTo>
                    <a:cubicBezTo>
                      <a:pt x="180" y="4"/>
                      <a:pt x="176" y="5"/>
                      <a:pt x="171" y="6"/>
                    </a:cubicBezTo>
                    <a:cubicBezTo>
                      <a:pt x="171" y="7"/>
                      <a:pt x="170" y="9"/>
                      <a:pt x="169" y="9"/>
                    </a:cubicBezTo>
                    <a:cubicBezTo>
                      <a:pt x="165" y="12"/>
                      <a:pt x="158" y="11"/>
                      <a:pt x="154" y="16"/>
                    </a:cubicBezTo>
                    <a:cubicBezTo>
                      <a:pt x="155" y="16"/>
                      <a:pt x="155" y="18"/>
                      <a:pt x="155" y="18"/>
                    </a:cubicBezTo>
                    <a:cubicBezTo>
                      <a:pt x="155" y="18"/>
                      <a:pt x="155" y="18"/>
                      <a:pt x="155" y="18"/>
                    </a:cubicBezTo>
                    <a:cubicBezTo>
                      <a:pt x="155" y="19"/>
                      <a:pt x="155" y="19"/>
                      <a:pt x="155" y="19"/>
                    </a:cubicBezTo>
                    <a:cubicBezTo>
                      <a:pt x="155" y="19"/>
                      <a:pt x="154" y="18"/>
                      <a:pt x="154" y="17"/>
                    </a:cubicBezTo>
                    <a:cubicBezTo>
                      <a:pt x="153" y="19"/>
                      <a:pt x="151" y="20"/>
                      <a:pt x="149" y="20"/>
                    </a:cubicBezTo>
                    <a:cubicBezTo>
                      <a:pt x="150" y="22"/>
                      <a:pt x="148" y="21"/>
                      <a:pt x="149" y="23"/>
                    </a:cubicBezTo>
                    <a:cubicBezTo>
                      <a:pt x="148" y="22"/>
                      <a:pt x="148" y="22"/>
                      <a:pt x="148" y="22"/>
                    </a:cubicBezTo>
                    <a:cubicBezTo>
                      <a:pt x="147" y="24"/>
                      <a:pt x="147" y="24"/>
                      <a:pt x="145" y="22"/>
                    </a:cubicBezTo>
                    <a:cubicBezTo>
                      <a:pt x="139" y="23"/>
                      <a:pt x="134" y="27"/>
                      <a:pt x="128" y="28"/>
                    </a:cubicBezTo>
                    <a:cubicBezTo>
                      <a:pt x="123" y="30"/>
                      <a:pt x="118" y="35"/>
                      <a:pt x="112" y="37"/>
                    </a:cubicBezTo>
                    <a:cubicBezTo>
                      <a:pt x="112" y="40"/>
                      <a:pt x="110" y="39"/>
                      <a:pt x="110" y="42"/>
                    </a:cubicBezTo>
                    <a:cubicBezTo>
                      <a:pt x="110" y="41"/>
                      <a:pt x="110" y="41"/>
                      <a:pt x="110" y="41"/>
                    </a:cubicBezTo>
                    <a:cubicBezTo>
                      <a:pt x="109" y="43"/>
                      <a:pt x="109" y="41"/>
                      <a:pt x="107" y="40"/>
                    </a:cubicBezTo>
                    <a:cubicBezTo>
                      <a:pt x="107" y="42"/>
                      <a:pt x="107" y="41"/>
                      <a:pt x="107" y="43"/>
                    </a:cubicBezTo>
                    <a:cubicBezTo>
                      <a:pt x="107" y="45"/>
                      <a:pt x="106" y="40"/>
                      <a:pt x="106" y="41"/>
                    </a:cubicBezTo>
                    <a:cubicBezTo>
                      <a:pt x="105" y="41"/>
                      <a:pt x="106" y="42"/>
                      <a:pt x="106" y="42"/>
                    </a:cubicBezTo>
                    <a:cubicBezTo>
                      <a:pt x="105" y="45"/>
                      <a:pt x="106" y="41"/>
                      <a:pt x="103" y="39"/>
                    </a:cubicBezTo>
                    <a:cubicBezTo>
                      <a:pt x="101" y="41"/>
                      <a:pt x="98" y="44"/>
                      <a:pt x="95" y="43"/>
                    </a:cubicBezTo>
                    <a:cubicBezTo>
                      <a:pt x="95" y="43"/>
                      <a:pt x="96" y="44"/>
                      <a:pt x="96" y="44"/>
                    </a:cubicBezTo>
                    <a:cubicBezTo>
                      <a:pt x="95" y="41"/>
                      <a:pt x="95" y="46"/>
                      <a:pt x="94" y="44"/>
                    </a:cubicBezTo>
                    <a:cubicBezTo>
                      <a:pt x="94" y="44"/>
                      <a:pt x="94" y="43"/>
                      <a:pt x="94" y="43"/>
                    </a:cubicBezTo>
                    <a:cubicBezTo>
                      <a:pt x="93" y="42"/>
                      <a:pt x="92" y="44"/>
                      <a:pt x="91" y="43"/>
                    </a:cubicBezTo>
                    <a:cubicBezTo>
                      <a:pt x="90" y="45"/>
                      <a:pt x="88" y="42"/>
                      <a:pt x="88" y="44"/>
                    </a:cubicBezTo>
                    <a:cubicBezTo>
                      <a:pt x="88" y="43"/>
                      <a:pt x="87" y="43"/>
                      <a:pt x="87" y="43"/>
                    </a:cubicBezTo>
                    <a:cubicBezTo>
                      <a:pt x="87" y="47"/>
                      <a:pt x="84" y="42"/>
                      <a:pt x="84" y="44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1" y="45"/>
                      <a:pt x="77" y="45"/>
                      <a:pt x="75" y="47"/>
                    </a:cubicBezTo>
                    <a:cubicBezTo>
                      <a:pt x="73" y="47"/>
                      <a:pt x="70" y="44"/>
                      <a:pt x="69" y="46"/>
                    </a:cubicBezTo>
                    <a:cubicBezTo>
                      <a:pt x="69" y="48"/>
                      <a:pt x="69" y="48"/>
                      <a:pt x="69" y="48"/>
                    </a:cubicBezTo>
                    <a:cubicBezTo>
                      <a:pt x="68" y="48"/>
                      <a:pt x="69" y="47"/>
                      <a:pt x="68" y="46"/>
                    </a:cubicBezTo>
                    <a:cubicBezTo>
                      <a:pt x="68" y="48"/>
                      <a:pt x="66" y="47"/>
                      <a:pt x="65" y="47"/>
                    </a:cubicBezTo>
                    <a:cubicBezTo>
                      <a:pt x="65" y="47"/>
                      <a:pt x="65" y="48"/>
                      <a:pt x="65" y="49"/>
                    </a:cubicBezTo>
                    <a:cubicBezTo>
                      <a:pt x="63" y="46"/>
                      <a:pt x="62" y="50"/>
                      <a:pt x="60" y="48"/>
                    </a:cubicBezTo>
                    <a:cubicBezTo>
                      <a:pt x="61" y="51"/>
                      <a:pt x="60" y="50"/>
                      <a:pt x="59" y="51"/>
                    </a:cubicBezTo>
                    <a:cubicBezTo>
                      <a:pt x="59" y="51"/>
                      <a:pt x="59" y="50"/>
                      <a:pt x="59" y="49"/>
                    </a:cubicBezTo>
                    <a:cubicBezTo>
                      <a:pt x="58" y="50"/>
                      <a:pt x="57" y="50"/>
                      <a:pt x="56" y="49"/>
                    </a:cubicBezTo>
                    <a:cubicBezTo>
                      <a:pt x="56" y="49"/>
                      <a:pt x="56" y="51"/>
                      <a:pt x="55" y="51"/>
                    </a:cubicBezTo>
                    <a:cubicBezTo>
                      <a:pt x="54" y="49"/>
                      <a:pt x="54" y="51"/>
                      <a:pt x="53" y="50"/>
                    </a:cubicBezTo>
                    <a:cubicBezTo>
                      <a:pt x="54" y="52"/>
                      <a:pt x="52" y="54"/>
                      <a:pt x="52" y="53"/>
                    </a:cubicBezTo>
                    <a:cubicBezTo>
                      <a:pt x="52" y="50"/>
                      <a:pt x="52" y="50"/>
                      <a:pt x="52" y="50"/>
                    </a:cubicBezTo>
                    <a:cubicBezTo>
                      <a:pt x="50" y="52"/>
                      <a:pt x="47" y="49"/>
                      <a:pt x="44" y="52"/>
                    </a:cubicBezTo>
                    <a:cubicBezTo>
                      <a:pt x="44" y="51"/>
                      <a:pt x="44" y="51"/>
                      <a:pt x="44" y="51"/>
                    </a:cubicBezTo>
                    <a:cubicBezTo>
                      <a:pt x="42" y="53"/>
                      <a:pt x="39" y="51"/>
                      <a:pt x="37" y="54"/>
                    </a:cubicBezTo>
                    <a:cubicBezTo>
                      <a:pt x="36" y="53"/>
                      <a:pt x="35" y="52"/>
                      <a:pt x="35" y="52"/>
                    </a:cubicBezTo>
                    <a:cubicBezTo>
                      <a:pt x="34" y="53"/>
                      <a:pt x="33" y="53"/>
                      <a:pt x="32" y="55"/>
                    </a:cubicBezTo>
                    <a:cubicBezTo>
                      <a:pt x="32" y="56"/>
                      <a:pt x="32" y="54"/>
                      <a:pt x="32" y="54"/>
                    </a:cubicBezTo>
                    <a:cubicBezTo>
                      <a:pt x="31" y="53"/>
                      <a:pt x="30" y="51"/>
                      <a:pt x="29" y="53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8" y="53"/>
                      <a:pt x="27" y="55"/>
                      <a:pt x="26" y="53"/>
                    </a:cubicBezTo>
                    <a:cubicBezTo>
                      <a:pt x="25" y="54"/>
                      <a:pt x="24" y="55"/>
                      <a:pt x="25" y="56"/>
                    </a:cubicBezTo>
                    <a:cubicBezTo>
                      <a:pt x="24" y="56"/>
                      <a:pt x="25" y="54"/>
                      <a:pt x="24" y="55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23" y="52"/>
                      <a:pt x="21" y="53"/>
                      <a:pt x="19" y="53"/>
                    </a:cubicBezTo>
                    <a:cubicBezTo>
                      <a:pt x="19" y="51"/>
                      <a:pt x="17" y="53"/>
                      <a:pt x="16" y="51"/>
                    </a:cubicBezTo>
                    <a:cubicBezTo>
                      <a:pt x="15" y="52"/>
                      <a:pt x="15" y="50"/>
                      <a:pt x="13" y="53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3" y="51"/>
                      <a:pt x="12" y="51"/>
                      <a:pt x="11" y="49"/>
                    </a:cubicBezTo>
                    <a:cubicBezTo>
                      <a:pt x="11" y="49"/>
                      <a:pt x="10" y="50"/>
                      <a:pt x="9" y="51"/>
                    </a:cubicBezTo>
                    <a:cubicBezTo>
                      <a:pt x="10" y="49"/>
                      <a:pt x="10" y="49"/>
                      <a:pt x="10" y="49"/>
                    </a:cubicBezTo>
                    <a:cubicBezTo>
                      <a:pt x="9" y="50"/>
                      <a:pt x="7" y="51"/>
                      <a:pt x="6" y="52"/>
                    </a:cubicBezTo>
                    <a:cubicBezTo>
                      <a:pt x="6" y="51"/>
                      <a:pt x="6" y="52"/>
                      <a:pt x="6" y="51"/>
                    </a:cubicBezTo>
                    <a:cubicBezTo>
                      <a:pt x="7" y="51"/>
                      <a:pt x="8" y="50"/>
                      <a:pt x="9" y="48"/>
                    </a:cubicBezTo>
                    <a:cubicBezTo>
                      <a:pt x="9" y="48"/>
                      <a:pt x="6" y="50"/>
                      <a:pt x="7" y="48"/>
                    </a:cubicBezTo>
                    <a:cubicBezTo>
                      <a:pt x="7" y="47"/>
                      <a:pt x="7" y="47"/>
                      <a:pt x="5" y="49"/>
                    </a:cubicBezTo>
                    <a:cubicBezTo>
                      <a:pt x="6" y="48"/>
                      <a:pt x="6" y="48"/>
                      <a:pt x="7" y="47"/>
                    </a:cubicBezTo>
                    <a:cubicBezTo>
                      <a:pt x="6" y="47"/>
                      <a:pt x="6" y="47"/>
                      <a:pt x="5" y="47"/>
                    </a:cubicBezTo>
                    <a:cubicBezTo>
                      <a:pt x="6" y="47"/>
                      <a:pt x="5" y="47"/>
                      <a:pt x="5" y="48"/>
                    </a:cubicBezTo>
                    <a:cubicBezTo>
                      <a:pt x="4" y="48"/>
                      <a:pt x="4" y="48"/>
                      <a:pt x="2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2" y="50"/>
                      <a:pt x="1" y="50"/>
                      <a:pt x="2" y="49"/>
                    </a:cubicBezTo>
                    <a:cubicBezTo>
                      <a:pt x="3" y="48"/>
                      <a:pt x="4" y="48"/>
                      <a:pt x="5" y="47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2" y="48"/>
                      <a:pt x="2" y="49"/>
                      <a:pt x="1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1" y="51"/>
                      <a:pt x="1" y="52"/>
                      <a:pt x="2" y="52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4" y="51"/>
                      <a:pt x="5" y="50"/>
                      <a:pt x="5" y="52"/>
                    </a:cubicBezTo>
                    <a:cubicBezTo>
                      <a:pt x="4" y="52"/>
                      <a:pt x="4" y="53"/>
                      <a:pt x="3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5" y="52"/>
                      <a:pt x="4" y="55"/>
                      <a:pt x="5" y="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72" name="Freeform 243"/>
              <p:cNvSpPr>
                <a:spLocks/>
              </p:cNvSpPr>
              <p:nvPr/>
            </p:nvSpPr>
            <p:spPr bwMode="auto">
              <a:xfrm>
                <a:off x="6642" y="3122"/>
                <a:ext cx="3" cy="5"/>
              </a:xfrm>
              <a:custGeom>
                <a:avLst/>
                <a:gdLst>
                  <a:gd name="T0" fmla="*/ 3 w 3"/>
                  <a:gd name="T1" fmla="*/ 5 h 5"/>
                  <a:gd name="T2" fmla="*/ 3 w 3"/>
                  <a:gd name="T3" fmla="*/ 5 h 5"/>
                  <a:gd name="T4" fmla="*/ 0 w 3"/>
                  <a:gd name="T5" fmla="*/ 0 h 5"/>
                  <a:gd name="T6" fmla="*/ 3 w 3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lnTo>
                      <a:pt x="3" y="5"/>
                    </a:lnTo>
                    <a:lnTo>
                      <a:pt x="0" y="0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73" name="Freeform 244"/>
              <p:cNvSpPr>
                <a:spLocks/>
              </p:cNvSpPr>
              <p:nvPr/>
            </p:nvSpPr>
            <p:spPr bwMode="auto">
              <a:xfrm>
                <a:off x="6614" y="3139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74" name="Freeform 245"/>
              <p:cNvSpPr>
                <a:spLocks/>
              </p:cNvSpPr>
              <p:nvPr/>
            </p:nvSpPr>
            <p:spPr bwMode="auto">
              <a:xfrm>
                <a:off x="6616" y="314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75" name="Freeform 246"/>
              <p:cNvSpPr>
                <a:spLocks/>
              </p:cNvSpPr>
              <p:nvPr/>
            </p:nvSpPr>
            <p:spPr bwMode="auto">
              <a:xfrm>
                <a:off x="6355" y="3174"/>
                <a:ext cx="5" cy="3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76" name="Freeform 247"/>
              <p:cNvSpPr>
                <a:spLocks/>
              </p:cNvSpPr>
              <p:nvPr/>
            </p:nvSpPr>
            <p:spPr bwMode="auto">
              <a:xfrm>
                <a:off x="6614" y="3148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0"/>
                      <a:pt x="0" y="2"/>
                      <a:pt x="1" y="2"/>
                    </a:cubicBezTo>
                    <a:cubicBezTo>
                      <a:pt x="1" y="2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77" name="Freeform 248"/>
              <p:cNvSpPr>
                <a:spLocks/>
              </p:cNvSpPr>
              <p:nvPr/>
            </p:nvSpPr>
            <p:spPr bwMode="auto">
              <a:xfrm>
                <a:off x="6365" y="3186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78" name="Freeform 249"/>
              <p:cNvSpPr>
                <a:spLocks/>
              </p:cNvSpPr>
              <p:nvPr/>
            </p:nvSpPr>
            <p:spPr bwMode="auto">
              <a:xfrm>
                <a:off x="6386" y="3191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1" y="0"/>
                      <a:pt x="1" y="1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79" name="Freeform 250"/>
              <p:cNvSpPr>
                <a:spLocks/>
              </p:cNvSpPr>
              <p:nvPr/>
            </p:nvSpPr>
            <p:spPr bwMode="auto">
              <a:xfrm>
                <a:off x="6367" y="3181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0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80" name="Freeform 251"/>
              <p:cNvSpPr>
                <a:spLocks/>
              </p:cNvSpPr>
              <p:nvPr/>
            </p:nvSpPr>
            <p:spPr bwMode="auto">
              <a:xfrm>
                <a:off x="6516" y="3378"/>
                <a:ext cx="5" cy="10"/>
              </a:xfrm>
              <a:custGeom>
                <a:avLst/>
                <a:gdLst>
                  <a:gd name="T0" fmla="*/ 2 w 2"/>
                  <a:gd name="T1" fmla="*/ 0 h 4"/>
                  <a:gd name="T2" fmla="*/ 1 w 2"/>
                  <a:gd name="T3" fmla="*/ 1 h 4"/>
                  <a:gd name="T4" fmla="*/ 1 w 2"/>
                  <a:gd name="T5" fmla="*/ 2 h 4"/>
                  <a:gd name="T6" fmla="*/ 0 w 2"/>
                  <a:gd name="T7" fmla="*/ 4 h 4"/>
                  <a:gd name="T8" fmla="*/ 2 w 2"/>
                  <a:gd name="T9" fmla="*/ 1 h 4"/>
                  <a:gd name="T10" fmla="*/ 2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0" y="3"/>
                      <a:pt x="1" y="2"/>
                    </a:cubicBezTo>
                    <a:cubicBezTo>
                      <a:pt x="1" y="3"/>
                      <a:pt x="0" y="3"/>
                      <a:pt x="0" y="4"/>
                    </a:cubicBezTo>
                    <a:cubicBezTo>
                      <a:pt x="1" y="3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81" name="Freeform 252"/>
              <p:cNvSpPr>
                <a:spLocks/>
              </p:cNvSpPr>
              <p:nvPr/>
            </p:nvSpPr>
            <p:spPr bwMode="auto">
              <a:xfrm>
                <a:off x="6398" y="3191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82" name="Freeform 253"/>
              <p:cNvSpPr>
                <a:spLocks/>
              </p:cNvSpPr>
              <p:nvPr/>
            </p:nvSpPr>
            <p:spPr bwMode="auto">
              <a:xfrm>
                <a:off x="6583" y="33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83" name="Freeform 254"/>
              <p:cNvSpPr>
                <a:spLocks noEditPoints="1"/>
              </p:cNvSpPr>
              <p:nvPr/>
            </p:nvSpPr>
            <p:spPr bwMode="auto">
              <a:xfrm>
                <a:off x="6519" y="3305"/>
                <a:ext cx="171" cy="106"/>
              </a:xfrm>
              <a:custGeom>
                <a:avLst/>
                <a:gdLst>
                  <a:gd name="T0" fmla="*/ 54 w 72"/>
                  <a:gd name="T1" fmla="*/ 4 h 45"/>
                  <a:gd name="T2" fmla="*/ 55 w 72"/>
                  <a:gd name="T3" fmla="*/ 8 h 45"/>
                  <a:gd name="T4" fmla="*/ 44 w 72"/>
                  <a:gd name="T5" fmla="*/ 20 h 45"/>
                  <a:gd name="T6" fmla="*/ 38 w 72"/>
                  <a:gd name="T7" fmla="*/ 21 h 45"/>
                  <a:gd name="T8" fmla="*/ 35 w 72"/>
                  <a:gd name="T9" fmla="*/ 21 h 45"/>
                  <a:gd name="T10" fmla="*/ 30 w 72"/>
                  <a:gd name="T11" fmla="*/ 22 h 45"/>
                  <a:gd name="T12" fmla="*/ 27 w 72"/>
                  <a:gd name="T13" fmla="*/ 22 h 45"/>
                  <a:gd name="T14" fmla="*/ 21 w 72"/>
                  <a:gd name="T15" fmla="*/ 23 h 45"/>
                  <a:gd name="T16" fmla="*/ 16 w 72"/>
                  <a:gd name="T17" fmla="*/ 23 h 45"/>
                  <a:gd name="T18" fmla="*/ 11 w 72"/>
                  <a:gd name="T19" fmla="*/ 23 h 45"/>
                  <a:gd name="T20" fmla="*/ 9 w 72"/>
                  <a:gd name="T21" fmla="*/ 21 h 45"/>
                  <a:gd name="T22" fmla="*/ 8 w 72"/>
                  <a:gd name="T23" fmla="*/ 20 h 45"/>
                  <a:gd name="T24" fmla="*/ 7 w 72"/>
                  <a:gd name="T25" fmla="*/ 20 h 45"/>
                  <a:gd name="T26" fmla="*/ 4 w 72"/>
                  <a:gd name="T27" fmla="*/ 22 h 45"/>
                  <a:gd name="T28" fmla="*/ 2 w 72"/>
                  <a:gd name="T29" fmla="*/ 25 h 45"/>
                  <a:gd name="T30" fmla="*/ 2 w 72"/>
                  <a:gd name="T31" fmla="*/ 31 h 45"/>
                  <a:gd name="T32" fmla="*/ 8 w 72"/>
                  <a:gd name="T33" fmla="*/ 29 h 45"/>
                  <a:gd name="T34" fmla="*/ 4 w 72"/>
                  <a:gd name="T35" fmla="*/ 34 h 45"/>
                  <a:gd name="T36" fmla="*/ 3 w 72"/>
                  <a:gd name="T37" fmla="*/ 39 h 45"/>
                  <a:gd name="T38" fmla="*/ 8 w 72"/>
                  <a:gd name="T39" fmla="*/ 33 h 45"/>
                  <a:gd name="T40" fmla="*/ 6 w 72"/>
                  <a:gd name="T41" fmla="*/ 39 h 45"/>
                  <a:gd name="T42" fmla="*/ 7 w 72"/>
                  <a:gd name="T43" fmla="*/ 41 h 45"/>
                  <a:gd name="T44" fmla="*/ 8 w 72"/>
                  <a:gd name="T45" fmla="*/ 42 h 45"/>
                  <a:gd name="T46" fmla="*/ 9 w 72"/>
                  <a:gd name="T47" fmla="*/ 43 h 45"/>
                  <a:gd name="T48" fmla="*/ 12 w 72"/>
                  <a:gd name="T49" fmla="*/ 40 h 45"/>
                  <a:gd name="T50" fmla="*/ 13 w 72"/>
                  <a:gd name="T51" fmla="*/ 44 h 45"/>
                  <a:gd name="T52" fmla="*/ 15 w 72"/>
                  <a:gd name="T53" fmla="*/ 40 h 45"/>
                  <a:gd name="T54" fmla="*/ 16 w 72"/>
                  <a:gd name="T55" fmla="*/ 40 h 45"/>
                  <a:gd name="T56" fmla="*/ 17 w 72"/>
                  <a:gd name="T57" fmla="*/ 42 h 45"/>
                  <a:gd name="T58" fmla="*/ 23 w 72"/>
                  <a:gd name="T59" fmla="*/ 41 h 45"/>
                  <a:gd name="T60" fmla="*/ 24 w 72"/>
                  <a:gd name="T61" fmla="*/ 41 h 45"/>
                  <a:gd name="T62" fmla="*/ 28 w 72"/>
                  <a:gd name="T63" fmla="*/ 41 h 45"/>
                  <a:gd name="T64" fmla="*/ 31 w 72"/>
                  <a:gd name="T65" fmla="*/ 40 h 45"/>
                  <a:gd name="T66" fmla="*/ 33 w 72"/>
                  <a:gd name="T67" fmla="*/ 39 h 45"/>
                  <a:gd name="T68" fmla="*/ 34 w 72"/>
                  <a:gd name="T69" fmla="*/ 40 h 45"/>
                  <a:gd name="T70" fmla="*/ 34 w 72"/>
                  <a:gd name="T71" fmla="*/ 37 h 45"/>
                  <a:gd name="T72" fmla="*/ 37 w 72"/>
                  <a:gd name="T73" fmla="*/ 38 h 45"/>
                  <a:gd name="T74" fmla="*/ 41 w 72"/>
                  <a:gd name="T75" fmla="*/ 39 h 45"/>
                  <a:gd name="T76" fmla="*/ 43 w 72"/>
                  <a:gd name="T77" fmla="*/ 35 h 45"/>
                  <a:gd name="T78" fmla="*/ 46 w 72"/>
                  <a:gd name="T79" fmla="*/ 35 h 45"/>
                  <a:gd name="T80" fmla="*/ 47 w 72"/>
                  <a:gd name="T81" fmla="*/ 34 h 45"/>
                  <a:gd name="T82" fmla="*/ 49 w 72"/>
                  <a:gd name="T83" fmla="*/ 34 h 45"/>
                  <a:gd name="T84" fmla="*/ 50 w 72"/>
                  <a:gd name="T85" fmla="*/ 36 h 45"/>
                  <a:gd name="T86" fmla="*/ 51 w 72"/>
                  <a:gd name="T87" fmla="*/ 32 h 45"/>
                  <a:gd name="T88" fmla="*/ 52 w 72"/>
                  <a:gd name="T89" fmla="*/ 27 h 45"/>
                  <a:gd name="T90" fmla="*/ 54 w 72"/>
                  <a:gd name="T91" fmla="*/ 28 h 45"/>
                  <a:gd name="T92" fmla="*/ 54 w 72"/>
                  <a:gd name="T93" fmla="*/ 23 h 45"/>
                  <a:gd name="T94" fmla="*/ 58 w 72"/>
                  <a:gd name="T95" fmla="*/ 23 h 45"/>
                  <a:gd name="T96" fmla="*/ 59 w 72"/>
                  <a:gd name="T97" fmla="*/ 21 h 45"/>
                  <a:gd name="T98" fmla="*/ 61 w 72"/>
                  <a:gd name="T99" fmla="*/ 20 h 45"/>
                  <a:gd name="T100" fmla="*/ 65 w 72"/>
                  <a:gd name="T101" fmla="*/ 17 h 45"/>
                  <a:gd name="T102" fmla="*/ 65 w 72"/>
                  <a:gd name="T103" fmla="*/ 13 h 45"/>
                  <a:gd name="T104" fmla="*/ 67 w 72"/>
                  <a:gd name="T105" fmla="*/ 8 h 45"/>
                  <a:gd name="T106" fmla="*/ 61 w 72"/>
                  <a:gd name="T107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2" h="45">
                    <a:moveTo>
                      <a:pt x="68" y="4"/>
                    </a:moveTo>
                    <a:cubicBezTo>
                      <a:pt x="67" y="4"/>
                      <a:pt x="70" y="3"/>
                      <a:pt x="70" y="3"/>
                    </a:cubicBezTo>
                    <a:cubicBezTo>
                      <a:pt x="66" y="4"/>
                      <a:pt x="69" y="0"/>
                      <a:pt x="65" y="3"/>
                    </a:cubicBezTo>
                    <a:cubicBezTo>
                      <a:pt x="64" y="3"/>
                      <a:pt x="63" y="5"/>
                      <a:pt x="63" y="6"/>
                    </a:cubicBezTo>
                    <a:cubicBezTo>
                      <a:pt x="62" y="6"/>
                      <a:pt x="61" y="6"/>
                      <a:pt x="61" y="6"/>
                    </a:cubicBezTo>
                    <a:cubicBezTo>
                      <a:pt x="59" y="4"/>
                      <a:pt x="51" y="2"/>
                      <a:pt x="54" y="4"/>
                    </a:cubicBezTo>
                    <a:cubicBezTo>
                      <a:pt x="55" y="4"/>
                      <a:pt x="56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7" y="6"/>
                      <a:pt x="57" y="6"/>
                      <a:pt x="57" y="6"/>
                    </a:cubicBezTo>
                    <a:cubicBezTo>
                      <a:pt x="57" y="6"/>
                      <a:pt x="55" y="5"/>
                      <a:pt x="55" y="4"/>
                    </a:cubicBezTo>
                    <a:cubicBezTo>
                      <a:pt x="55" y="5"/>
                      <a:pt x="55" y="6"/>
                      <a:pt x="54" y="6"/>
                    </a:cubicBezTo>
                    <a:cubicBezTo>
                      <a:pt x="55" y="7"/>
                      <a:pt x="54" y="6"/>
                      <a:pt x="55" y="8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5" y="8"/>
                      <a:pt x="55" y="8"/>
                      <a:pt x="53" y="7"/>
                    </a:cubicBezTo>
                    <a:cubicBezTo>
                      <a:pt x="50" y="7"/>
                      <a:pt x="49" y="9"/>
                      <a:pt x="47" y="10"/>
                    </a:cubicBezTo>
                    <a:cubicBezTo>
                      <a:pt x="46" y="12"/>
                      <a:pt x="45" y="14"/>
                      <a:pt x="43" y="16"/>
                    </a:cubicBezTo>
                    <a:cubicBezTo>
                      <a:pt x="44" y="19"/>
                      <a:pt x="43" y="18"/>
                      <a:pt x="44" y="21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44" y="22"/>
                      <a:pt x="43" y="20"/>
                      <a:pt x="42" y="19"/>
                    </a:cubicBezTo>
                    <a:cubicBezTo>
                      <a:pt x="43" y="21"/>
                      <a:pt x="42" y="20"/>
                      <a:pt x="43" y="22"/>
                    </a:cubicBezTo>
                    <a:cubicBezTo>
                      <a:pt x="44" y="23"/>
                      <a:pt x="41" y="19"/>
                      <a:pt x="42" y="20"/>
                    </a:cubicBezTo>
                    <a:cubicBezTo>
                      <a:pt x="41" y="20"/>
                      <a:pt x="42" y="21"/>
                      <a:pt x="42" y="21"/>
                    </a:cubicBezTo>
                    <a:cubicBezTo>
                      <a:pt x="42" y="23"/>
                      <a:pt x="41" y="20"/>
                      <a:pt x="40" y="18"/>
                    </a:cubicBezTo>
                    <a:cubicBezTo>
                      <a:pt x="39" y="19"/>
                      <a:pt x="39" y="22"/>
                      <a:pt x="38" y="21"/>
                    </a:cubicBezTo>
                    <a:cubicBezTo>
                      <a:pt x="38" y="21"/>
                      <a:pt x="38" y="22"/>
                      <a:pt x="38" y="22"/>
                    </a:cubicBezTo>
                    <a:cubicBezTo>
                      <a:pt x="37" y="19"/>
                      <a:pt x="38" y="23"/>
                      <a:pt x="38" y="22"/>
                    </a:cubicBezTo>
                    <a:cubicBezTo>
                      <a:pt x="37" y="21"/>
                      <a:pt x="37" y="21"/>
                      <a:pt x="37" y="21"/>
                    </a:cubicBezTo>
                    <a:cubicBezTo>
                      <a:pt x="36" y="20"/>
                      <a:pt x="37" y="22"/>
                      <a:pt x="36" y="21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36" y="23"/>
                      <a:pt x="35" y="20"/>
                      <a:pt x="35" y="21"/>
                    </a:cubicBezTo>
                    <a:cubicBezTo>
                      <a:pt x="35" y="20"/>
                      <a:pt x="35" y="21"/>
                      <a:pt x="35" y="20"/>
                    </a:cubicBezTo>
                    <a:cubicBezTo>
                      <a:pt x="36" y="24"/>
                      <a:pt x="34" y="19"/>
                      <a:pt x="34" y="21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4" y="21"/>
                      <a:pt x="34" y="20"/>
                      <a:pt x="32" y="22"/>
                    </a:cubicBezTo>
                    <a:cubicBezTo>
                      <a:pt x="32" y="22"/>
                      <a:pt x="31" y="19"/>
                      <a:pt x="30" y="21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2"/>
                      <a:pt x="30" y="21"/>
                      <a:pt x="30" y="21"/>
                    </a:cubicBezTo>
                    <a:cubicBezTo>
                      <a:pt x="30" y="22"/>
                      <a:pt x="30" y="20"/>
                      <a:pt x="29" y="20"/>
                    </a:cubicBezTo>
                    <a:cubicBezTo>
                      <a:pt x="29" y="21"/>
                      <a:pt x="29" y="21"/>
                      <a:pt x="29" y="22"/>
                    </a:cubicBezTo>
                    <a:cubicBezTo>
                      <a:pt x="29" y="20"/>
                      <a:pt x="28" y="23"/>
                      <a:pt x="27" y="21"/>
                    </a:cubicBezTo>
                    <a:cubicBezTo>
                      <a:pt x="27" y="25"/>
                      <a:pt x="27" y="23"/>
                      <a:pt x="27" y="24"/>
                    </a:cubicBezTo>
                    <a:cubicBezTo>
                      <a:pt x="27" y="24"/>
                      <a:pt x="27" y="23"/>
                      <a:pt x="27" y="22"/>
                    </a:cubicBezTo>
                    <a:cubicBezTo>
                      <a:pt x="26" y="22"/>
                      <a:pt x="26" y="22"/>
                      <a:pt x="26" y="21"/>
                    </a:cubicBezTo>
                    <a:cubicBezTo>
                      <a:pt x="26" y="22"/>
                      <a:pt x="25" y="24"/>
                      <a:pt x="25" y="23"/>
                    </a:cubicBezTo>
                    <a:cubicBezTo>
                      <a:pt x="25" y="21"/>
                      <a:pt x="25" y="23"/>
                      <a:pt x="25" y="22"/>
                    </a:cubicBezTo>
                    <a:cubicBezTo>
                      <a:pt x="24" y="24"/>
                      <a:pt x="24" y="25"/>
                      <a:pt x="24" y="25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3"/>
                      <a:pt x="23" y="20"/>
                      <a:pt x="21" y="23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0" y="23"/>
                      <a:pt x="20" y="21"/>
                      <a:pt x="18" y="24"/>
                    </a:cubicBezTo>
                    <a:cubicBezTo>
                      <a:pt x="18" y="23"/>
                      <a:pt x="18" y="22"/>
                      <a:pt x="18" y="22"/>
                    </a:cubicBezTo>
                    <a:cubicBezTo>
                      <a:pt x="17" y="24"/>
                      <a:pt x="17" y="23"/>
                      <a:pt x="16" y="25"/>
                    </a:cubicBezTo>
                    <a:cubicBezTo>
                      <a:pt x="16" y="25"/>
                      <a:pt x="16" y="24"/>
                      <a:pt x="16" y="24"/>
                    </a:cubicBezTo>
                    <a:cubicBezTo>
                      <a:pt x="16" y="23"/>
                      <a:pt x="17" y="21"/>
                      <a:pt x="16" y="23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5" y="23"/>
                      <a:pt x="14" y="24"/>
                      <a:pt x="15" y="23"/>
                    </a:cubicBezTo>
                    <a:cubicBezTo>
                      <a:pt x="14" y="24"/>
                      <a:pt x="13" y="24"/>
                      <a:pt x="13" y="26"/>
                    </a:cubicBezTo>
                    <a:cubicBezTo>
                      <a:pt x="12" y="26"/>
                      <a:pt x="14" y="23"/>
                      <a:pt x="13" y="25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22"/>
                      <a:pt x="12" y="23"/>
                      <a:pt x="11" y="23"/>
                    </a:cubicBezTo>
                    <a:cubicBezTo>
                      <a:pt x="12" y="21"/>
                      <a:pt x="10" y="23"/>
                      <a:pt x="11" y="22"/>
                    </a:cubicBezTo>
                    <a:cubicBezTo>
                      <a:pt x="10" y="23"/>
                      <a:pt x="11" y="21"/>
                      <a:pt x="9" y="23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2"/>
                      <a:pt x="10" y="21"/>
                      <a:pt x="10" y="21"/>
                    </a:cubicBezTo>
                    <a:cubicBezTo>
                      <a:pt x="10" y="20"/>
                      <a:pt x="8" y="21"/>
                      <a:pt x="8" y="22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8" y="21"/>
                      <a:pt x="6" y="22"/>
                      <a:pt x="5" y="23"/>
                    </a:cubicBezTo>
                    <a:cubicBezTo>
                      <a:pt x="6" y="22"/>
                      <a:pt x="5" y="23"/>
                      <a:pt x="5" y="22"/>
                    </a:cubicBezTo>
                    <a:cubicBezTo>
                      <a:pt x="6" y="22"/>
                      <a:pt x="8" y="21"/>
                      <a:pt x="9" y="20"/>
                    </a:cubicBezTo>
                    <a:cubicBezTo>
                      <a:pt x="10" y="20"/>
                      <a:pt x="6" y="21"/>
                      <a:pt x="8" y="20"/>
                    </a:cubicBezTo>
                    <a:cubicBezTo>
                      <a:pt x="9" y="20"/>
                      <a:pt x="8" y="20"/>
                      <a:pt x="6" y="21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8" y="20"/>
                      <a:pt x="7" y="20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5" y="21"/>
                      <a:pt x="5" y="20"/>
                      <a:pt x="3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3" y="22"/>
                      <a:pt x="2" y="22"/>
                      <a:pt x="3" y="21"/>
                    </a:cubicBezTo>
                    <a:cubicBezTo>
                      <a:pt x="5" y="20"/>
                      <a:pt x="6" y="20"/>
                      <a:pt x="7" y="2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4" y="20"/>
                      <a:pt x="3" y="21"/>
                      <a:pt x="2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2" y="22"/>
                      <a:pt x="1" y="23"/>
                      <a:pt x="2" y="23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6" y="21"/>
                      <a:pt x="4" y="22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4" y="23"/>
                      <a:pt x="2" y="25"/>
                      <a:pt x="3" y="24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6"/>
                      <a:pt x="4" y="24"/>
                      <a:pt x="4" y="24"/>
                    </a:cubicBezTo>
                    <a:cubicBezTo>
                      <a:pt x="4" y="24"/>
                      <a:pt x="1" y="26"/>
                      <a:pt x="1" y="27"/>
                    </a:cubicBezTo>
                    <a:cubicBezTo>
                      <a:pt x="1" y="27"/>
                      <a:pt x="3" y="26"/>
                      <a:pt x="2" y="28"/>
                    </a:cubicBezTo>
                    <a:cubicBezTo>
                      <a:pt x="2" y="28"/>
                      <a:pt x="4" y="28"/>
                      <a:pt x="5" y="27"/>
                    </a:cubicBezTo>
                    <a:cubicBezTo>
                      <a:pt x="5" y="28"/>
                      <a:pt x="3" y="29"/>
                      <a:pt x="4" y="29"/>
                    </a:cubicBezTo>
                    <a:cubicBezTo>
                      <a:pt x="3" y="29"/>
                      <a:pt x="2" y="30"/>
                      <a:pt x="2" y="31"/>
                    </a:cubicBezTo>
                    <a:cubicBezTo>
                      <a:pt x="3" y="30"/>
                      <a:pt x="2" y="32"/>
                      <a:pt x="4" y="30"/>
                    </a:cubicBezTo>
                    <a:cubicBezTo>
                      <a:pt x="4" y="30"/>
                      <a:pt x="4" y="31"/>
                      <a:pt x="5" y="31"/>
                    </a:cubicBezTo>
                    <a:cubicBezTo>
                      <a:pt x="4" y="31"/>
                      <a:pt x="3" y="33"/>
                      <a:pt x="3" y="33"/>
                    </a:cubicBezTo>
                    <a:cubicBezTo>
                      <a:pt x="4" y="32"/>
                      <a:pt x="5" y="32"/>
                      <a:pt x="5" y="32"/>
                    </a:cubicBezTo>
                    <a:cubicBezTo>
                      <a:pt x="6" y="31"/>
                      <a:pt x="6" y="31"/>
                      <a:pt x="7" y="29"/>
                    </a:cubicBezTo>
                    <a:cubicBezTo>
                      <a:pt x="7" y="29"/>
                      <a:pt x="8" y="28"/>
                      <a:pt x="8" y="29"/>
                    </a:cubicBezTo>
                    <a:cubicBezTo>
                      <a:pt x="7" y="30"/>
                      <a:pt x="5" y="32"/>
                      <a:pt x="6" y="33"/>
                    </a:cubicBezTo>
                    <a:cubicBezTo>
                      <a:pt x="4" y="35"/>
                      <a:pt x="5" y="32"/>
                      <a:pt x="4" y="34"/>
                    </a:cubicBezTo>
                    <a:cubicBezTo>
                      <a:pt x="2" y="36"/>
                      <a:pt x="2" y="36"/>
                      <a:pt x="2" y="35"/>
                    </a:cubicBezTo>
                    <a:cubicBezTo>
                      <a:pt x="0" y="36"/>
                      <a:pt x="2" y="35"/>
                      <a:pt x="1" y="37"/>
                    </a:cubicBezTo>
                    <a:cubicBezTo>
                      <a:pt x="1" y="37"/>
                      <a:pt x="2" y="36"/>
                      <a:pt x="3" y="36"/>
                    </a:cubicBezTo>
                    <a:cubicBezTo>
                      <a:pt x="4" y="35"/>
                      <a:pt x="4" y="35"/>
                      <a:pt x="4" y="34"/>
                    </a:cubicBezTo>
                    <a:cubicBezTo>
                      <a:pt x="6" y="32"/>
                      <a:pt x="4" y="36"/>
                      <a:pt x="4" y="36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3" y="37"/>
                      <a:pt x="4" y="36"/>
                      <a:pt x="4" y="36"/>
                    </a:cubicBezTo>
                    <a:cubicBezTo>
                      <a:pt x="3" y="39"/>
                      <a:pt x="4" y="36"/>
                      <a:pt x="3" y="38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2" y="41"/>
                      <a:pt x="3" y="38"/>
                      <a:pt x="3" y="39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4" y="38"/>
                      <a:pt x="5" y="37"/>
                      <a:pt x="4" y="37"/>
                    </a:cubicBezTo>
                    <a:cubicBezTo>
                      <a:pt x="6" y="34"/>
                      <a:pt x="5" y="37"/>
                      <a:pt x="6" y="36"/>
                    </a:cubicBezTo>
                    <a:cubicBezTo>
                      <a:pt x="7" y="35"/>
                      <a:pt x="5" y="36"/>
                      <a:pt x="6" y="35"/>
                    </a:cubicBezTo>
                    <a:cubicBezTo>
                      <a:pt x="7" y="33"/>
                      <a:pt x="7" y="34"/>
                      <a:pt x="8" y="33"/>
                    </a:cubicBezTo>
                    <a:cubicBezTo>
                      <a:pt x="8" y="34"/>
                      <a:pt x="7" y="35"/>
                      <a:pt x="6" y="36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5" y="37"/>
                      <a:pt x="5" y="39"/>
                      <a:pt x="4" y="40"/>
                    </a:cubicBezTo>
                    <a:cubicBezTo>
                      <a:pt x="4" y="41"/>
                      <a:pt x="5" y="38"/>
                      <a:pt x="5" y="39"/>
                    </a:cubicBezTo>
                    <a:cubicBezTo>
                      <a:pt x="5" y="39"/>
                      <a:pt x="6" y="37"/>
                      <a:pt x="6" y="37"/>
                    </a:cubicBezTo>
                    <a:cubicBezTo>
                      <a:pt x="9" y="33"/>
                      <a:pt x="5" y="40"/>
                      <a:pt x="6" y="39"/>
                    </a:cubicBezTo>
                    <a:cubicBezTo>
                      <a:pt x="7" y="37"/>
                      <a:pt x="9" y="36"/>
                      <a:pt x="10" y="33"/>
                    </a:cubicBezTo>
                    <a:cubicBezTo>
                      <a:pt x="10" y="32"/>
                      <a:pt x="11" y="32"/>
                      <a:pt x="11" y="32"/>
                    </a:cubicBezTo>
                    <a:cubicBezTo>
                      <a:pt x="10" y="34"/>
                      <a:pt x="10" y="34"/>
                      <a:pt x="9" y="35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7" y="39"/>
                      <a:pt x="7" y="40"/>
                      <a:pt x="7" y="41"/>
                    </a:cubicBezTo>
                    <a:cubicBezTo>
                      <a:pt x="8" y="41"/>
                      <a:pt x="8" y="40"/>
                      <a:pt x="8" y="39"/>
                    </a:cubicBezTo>
                    <a:cubicBezTo>
                      <a:pt x="8" y="40"/>
                      <a:pt x="7" y="41"/>
                      <a:pt x="8" y="41"/>
                    </a:cubicBezTo>
                    <a:cubicBezTo>
                      <a:pt x="8" y="40"/>
                      <a:pt x="9" y="38"/>
                      <a:pt x="9" y="38"/>
                    </a:cubicBezTo>
                    <a:cubicBezTo>
                      <a:pt x="10" y="38"/>
                      <a:pt x="9" y="40"/>
                      <a:pt x="9" y="41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9" y="41"/>
                      <a:pt x="8" y="43"/>
                      <a:pt x="8" y="42"/>
                    </a:cubicBezTo>
                    <a:cubicBezTo>
                      <a:pt x="9" y="41"/>
                      <a:pt x="9" y="40"/>
                      <a:pt x="10" y="38"/>
                    </a:cubicBezTo>
                    <a:cubicBezTo>
                      <a:pt x="11" y="38"/>
                      <a:pt x="10" y="40"/>
                      <a:pt x="10" y="39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10" y="40"/>
                      <a:pt x="8" y="43"/>
                      <a:pt x="9" y="43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0" y="42"/>
                      <a:pt x="11" y="40"/>
                      <a:pt x="11" y="42"/>
                    </a:cubicBezTo>
                    <a:cubicBezTo>
                      <a:pt x="12" y="40"/>
                      <a:pt x="11" y="42"/>
                      <a:pt x="11" y="41"/>
                    </a:cubicBezTo>
                    <a:cubicBezTo>
                      <a:pt x="11" y="39"/>
                      <a:pt x="12" y="39"/>
                      <a:pt x="12" y="39"/>
                    </a:cubicBezTo>
                    <a:cubicBezTo>
                      <a:pt x="11" y="42"/>
                      <a:pt x="12" y="39"/>
                      <a:pt x="12" y="40"/>
                    </a:cubicBezTo>
                    <a:cubicBezTo>
                      <a:pt x="12" y="41"/>
                      <a:pt x="12" y="41"/>
                      <a:pt x="12" y="42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2" y="43"/>
                      <a:pt x="13" y="39"/>
                      <a:pt x="13" y="41"/>
                    </a:cubicBezTo>
                    <a:cubicBezTo>
                      <a:pt x="13" y="42"/>
                      <a:pt x="12" y="43"/>
                      <a:pt x="12" y="43"/>
                    </a:cubicBezTo>
                    <a:cubicBezTo>
                      <a:pt x="13" y="41"/>
                      <a:pt x="14" y="40"/>
                      <a:pt x="14" y="39"/>
                    </a:cubicBezTo>
                    <a:cubicBezTo>
                      <a:pt x="14" y="40"/>
                      <a:pt x="13" y="42"/>
                      <a:pt x="13" y="44"/>
                    </a:cubicBezTo>
                    <a:cubicBezTo>
                      <a:pt x="14" y="42"/>
                      <a:pt x="13" y="45"/>
                      <a:pt x="14" y="43"/>
                    </a:cubicBezTo>
                    <a:cubicBezTo>
                      <a:pt x="14" y="42"/>
                      <a:pt x="14" y="41"/>
                      <a:pt x="15" y="40"/>
                    </a:cubicBezTo>
                    <a:cubicBezTo>
                      <a:pt x="15" y="40"/>
                      <a:pt x="14" y="41"/>
                      <a:pt x="14" y="42"/>
                    </a:cubicBezTo>
                    <a:cubicBezTo>
                      <a:pt x="14" y="42"/>
                      <a:pt x="15" y="40"/>
                      <a:pt x="15" y="39"/>
                    </a:cubicBezTo>
                    <a:cubicBezTo>
                      <a:pt x="15" y="39"/>
                      <a:pt x="16" y="37"/>
                      <a:pt x="16" y="39"/>
                    </a:cubicBezTo>
                    <a:cubicBezTo>
                      <a:pt x="16" y="40"/>
                      <a:pt x="15" y="39"/>
                      <a:pt x="15" y="40"/>
                    </a:cubicBezTo>
                    <a:cubicBezTo>
                      <a:pt x="16" y="41"/>
                      <a:pt x="17" y="37"/>
                      <a:pt x="17" y="36"/>
                    </a:cubicBezTo>
                    <a:cubicBezTo>
                      <a:pt x="17" y="35"/>
                      <a:pt x="18" y="32"/>
                      <a:pt x="19" y="31"/>
                    </a:cubicBezTo>
                    <a:cubicBezTo>
                      <a:pt x="19" y="32"/>
                      <a:pt x="18" y="32"/>
                      <a:pt x="18" y="34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8" y="37"/>
                      <a:pt x="16" y="39"/>
                      <a:pt x="16" y="41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6" y="41"/>
                      <a:pt x="16" y="43"/>
                      <a:pt x="16" y="42"/>
                    </a:cubicBezTo>
                    <a:cubicBezTo>
                      <a:pt x="17" y="41"/>
                      <a:pt x="16" y="43"/>
                      <a:pt x="16" y="41"/>
                    </a:cubicBezTo>
                    <a:cubicBezTo>
                      <a:pt x="17" y="41"/>
                      <a:pt x="18" y="38"/>
                      <a:pt x="18" y="39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7" y="43"/>
                      <a:pt x="17" y="41"/>
                      <a:pt x="17" y="42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8" y="43"/>
                      <a:pt x="19" y="43"/>
                      <a:pt x="21" y="39"/>
                    </a:cubicBezTo>
                    <a:cubicBezTo>
                      <a:pt x="21" y="41"/>
                      <a:pt x="21" y="41"/>
                      <a:pt x="21" y="42"/>
                    </a:cubicBezTo>
                    <a:cubicBezTo>
                      <a:pt x="21" y="42"/>
                      <a:pt x="22" y="41"/>
                      <a:pt x="22" y="41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2" y="44"/>
                      <a:pt x="23" y="42"/>
                      <a:pt x="23" y="41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3" y="44"/>
                      <a:pt x="23" y="41"/>
                      <a:pt x="23" y="41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0"/>
                      <a:pt x="24" y="41"/>
                      <a:pt x="24" y="43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3"/>
                      <a:pt x="25" y="43"/>
                      <a:pt x="26" y="42"/>
                    </a:cubicBezTo>
                    <a:cubicBezTo>
                      <a:pt x="25" y="42"/>
                      <a:pt x="25" y="41"/>
                      <a:pt x="26" y="39"/>
                    </a:cubicBezTo>
                    <a:cubicBezTo>
                      <a:pt x="26" y="37"/>
                      <a:pt x="26" y="40"/>
                      <a:pt x="26" y="39"/>
                    </a:cubicBezTo>
                    <a:cubicBezTo>
                      <a:pt x="26" y="41"/>
                      <a:pt x="26" y="41"/>
                      <a:pt x="26" y="41"/>
                    </a:cubicBezTo>
                    <a:cubicBezTo>
                      <a:pt x="26" y="44"/>
                      <a:pt x="27" y="42"/>
                      <a:pt x="28" y="42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8" y="43"/>
                      <a:pt x="29" y="41"/>
                      <a:pt x="30" y="42"/>
                    </a:cubicBezTo>
                    <a:cubicBezTo>
                      <a:pt x="30" y="41"/>
                      <a:pt x="30" y="38"/>
                      <a:pt x="30" y="38"/>
                    </a:cubicBezTo>
                    <a:cubicBezTo>
                      <a:pt x="30" y="36"/>
                      <a:pt x="30" y="41"/>
                      <a:pt x="30" y="42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40"/>
                      <a:pt x="31" y="39"/>
                      <a:pt x="31" y="40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2" y="41"/>
                      <a:pt x="32" y="42"/>
                      <a:pt x="32" y="42"/>
                    </a:cubicBezTo>
                    <a:cubicBezTo>
                      <a:pt x="32" y="40"/>
                      <a:pt x="33" y="41"/>
                      <a:pt x="33" y="39"/>
                    </a:cubicBezTo>
                    <a:cubicBezTo>
                      <a:pt x="33" y="40"/>
                      <a:pt x="33" y="40"/>
                      <a:pt x="33" y="4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33" y="42"/>
                      <a:pt x="33" y="40"/>
                      <a:pt x="33" y="39"/>
                    </a:cubicBezTo>
                    <a:cubicBezTo>
                      <a:pt x="33" y="38"/>
                      <a:pt x="33" y="39"/>
                      <a:pt x="33" y="40"/>
                    </a:cubicBezTo>
                    <a:cubicBezTo>
                      <a:pt x="33" y="41"/>
                      <a:pt x="33" y="40"/>
                      <a:pt x="33" y="40"/>
                    </a:cubicBezTo>
                    <a:cubicBezTo>
                      <a:pt x="33" y="41"/>
                      <a:pt x="33" y="40"/>
                      <a:pt x="33" y="41"/>
                    </a:cubicBezTo>
                    <a:cubicBezTo>
                      <a:pt x="33" y="41"/>
                      <a:pt x="33" y="39"/>
                      <a:pt x="34" y="40"/>
                    </a:cubicBezTo>
                    <a:cubicBezTo>
                      <a:pt x="34" y="40"/>
                      <a:pt x="34" y="40"/>
                      <a:pt x="34" y="41"/>
                    </a:cubicBezTo>
                    <a:cubicBezTo>
                      <a:pt x="34" y="40"/>
                      <a:pt x="34" y="40"/>
                      <a:pt x="35" y="40"/>
                    </a:cubicBezTo>
                    <a:cubicBezTo>
                      <a:pt x="34" y="39"/>
                      <a:pt x="34" y="39"/>
                      <a:pt x="34" y="38"/>
                    </a:cubicBezTo>
                    <a:cubicBezTo>
                      <a:pt x="34" y="38"/>
                      <a:pt x="34" y="37"/>
                      <a:pt x="34" y="38"/>
                    </a:cubicBezTo>
                    <a:cubicBezTo>
                      <a:pt x="34" y="38"/>
                      <a:pt x="34" y="38"/>
                      <a:pt x="34" y="38"/>
                    </a:cubicBezTo>
                    <a:cubicBezTo>
                      <a:pt x="34" y="38"/>
                      <a:pt x="35" y="39"/>
                      <a:pt x="34" y="37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35" y="39"/>
                      <a:pt x="35" y="41"/>
                      <a:pt x="36" y="42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36" y="40"/>
                      <a:pt x="37" y="40"/>
                      <a:pt x="37" y="41"/>
                    </a:cubicBezTo>
                    <a:cubicBezTo>
                      <a:pt x="38" y="42"/>
                      <a:pt x="37" y="36"/>
                      <a:pt x="37" y="38"/>
                    </a:cubicBezTo>
                    <a:cubicBezTo>
                      <a:pt x="38" y="40"/>
                      <a:pt x="38" y="40"/>
                      <a:pt x="38" y="40"/>
                    </a:cubicBezTo>
                    <a:cubicBezTo>
                      <a:pt x="38" y="40"/>
                      <a:pt x="38" y="39"/>
                      <a:pt x="38" y="39"/>
                    </a:cubicBezTo>
                    <a:cubicBezTo>
                      <a:pt x="38" y="38"/>
                      <a:pt x="38" y="41"/>
                      <a:pt x="38" y="39"/>
                    </a:cubicBezTo>
                    <a:cubicBezTo>
                      <a:pt x="38" y="38"/>
                      <a:pt x="38" y="38"/>
                      <a:pt x="38" y="38"/>
                    </a:cubicBezTo>
                    <a:cubicBezTo>
                      <a:pt x="39" y="42"/>
                      <a:pt x="40" y="38"/>
                      <a:pt x="41" y="40"/>
                    </a:cubicBezTo>
                    <a:cubicBezTo>
                      <a:pt x="40" y="38"/>
                      <a:pt x="41" y="39"/>
                      <a:pt x="41" y="39"/>
                    </a:cubicBezTo>
                    <a:cubicBezTo>
                      <a:pt x="42" y="41"/>
                      <a:pt x="41" y="38"/>
                      <a:pt x="42" y="39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2" y="38"/>
                      <a:pt x="40" y="33"/>
                      <a:pt x="42" y="36"/>
                    </a:cubicBezTo>
                    <a:cubicBezTo>
                      <a:pt x="42" y="37"/>
                      <a:pt x="42" y="38"/>
                      <a:pt x="42" y="38"/>
                    </a:cubicBezTo>
                    <a:cubicBezTo>
                      <a:pt x="44" y="41"/>
                      <a:pt x="42" y="36"/>
                      <a:pt x="44" y="38"/>
                    </a:cubicBezTo>
                    <a:cubicBezTo>
                      <a:pt x="43" y="37"/>
                      <a:pt x="43" y="36"/>
                      <a:pt x="43" y="35"/>
                    </a:cubicBezTo>
                    <a:cubicBezTo>
                      <a:pt x="43" y="36"/>
                      <a:pt x="44" y="37"/>
                      <a:pt x="44" y="37"/>
                    </a:cubicBezTo>
                    <a:cubicBezTo>
                      <a:pt x="44" y="37"/>
                      <a:pt x="44" y="36"/>
                      <a:pt x="44" y="37"/>
                    </a:cubicBezTo>
                    <a:cubicBezTo>
                      <a:pt x="45" y="37"/>
                      <a:pt x="45" y="38"/>
                      <a:pt x="45" y="38"/>
                    </a:cubicBezTo>
                    <a:cubicBezTo>
                      <a:pt x="45" y="38"/>
                      <a:pt x="45" y="37"/>
                      <a:pt x="45" y="36"/>
                    </a:cubicBezTo>
                    <a:cubicBezTo>
                      <a:pt x="46" y="38"/>
                      <a:pt x="46" y="37"/>
                      <a:pt x="47" y="38"/>
                    </a:cubicBezTo>
                    <a:cubicBezTo>
                      <a:pt x="46" y="35"/>
                      <a:pt x="48" y="38"/>
                      <a:pt x="46" y="35"/>
                    </a:cubicBezTo>
                    <a:cubicBezTo>
                      <a:pt x="47" y="36"/>
                      <a:pt x="47" y="36"/>
                      <a:pt x="47" y="36"/>
                    </a:cubicBezTo>
                    <a:cubicBezTo>
                      <a:pt x="46" y="35"/>
                      <a:pt x="46" y="34"/>
                      <a:pt x="46" y="33"/>
                    </a:cubicBezTo>
                    <a:cubicBezTo>
                      <a:pt x="47" y="35"/>
                      <a:pt x="47" y="35"/>
                      <a:pt x="47" y="35"/>
                    </a:cubicBezTo>
                    <a:cubicBezTo>
                      <a:pt x="48" y="37"/>
                      <a:pt x="47" y="35"/>
                      <a:pt x="48" y="37"/>
                    </a:cubicBezTo>
                    <a:cubicBezTo>
                      <a:pt x="47" y="35"/>
                      <a:pt x="48" y="36"/>
                      <a:pt x="47" y="35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7" y="34"/>
                      <a:pt x="47" y="33"/>
                      <a:pt x="47" y="33"/>
                    </a:cubicBezTo>
                    <a:cubicBezTo>
                      <a:pt x="47" y="33"/>
                      <a:pt x="48" y="35"/>
                      <a:pt x="48" y="35"/>
                    </a:cubicBezTo>
                    <a:cubicBezTo>
                      <a:pt x="49" y="36"/>
                      <a:pt x="49" y="35"/>
                      <a:pt x="48" y="35"/>
                    </a:cubicBezTo>
                    <a:cubicBezTo>
                      <a:pt x="48" y="35"/>
                      <a:pt x="48" y="35"/>
                      <a:pt x="48" y="34"/>
                    </a:cubicBezTo>
                    <a:cubicBezTo>
                      <a:pt x="48" y="34"/>
                      <a:pt x="48" y="35"/>
                      <a:pt x="48" y="35"/>
                    </a:cubicBezTo>
                    <a:cubicBezTo>
                      <a:pt x="48" y="34"/>
                      <a:pt x="48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5"/>
                      <a:pt x="49" y="34"/>
                    </a:cubicBezTo>
                    <a:cubicBezTo>
                      <a:pt x="50" y="35"/>
                      <a:pt x="50" y="33"/>
                      <a:pt x="50" y="32"/>
                    </a:cubicBezTo>
                    <a:cubicBezTo>
                      <a:pt x="50" y="33"/>
                      <a:pt x="51" y="34"/>
                      <a:pt x="50" y="33"/>
                    </a:cubicBezTo>
                    <a:cubicBezTo>
                      <a:pt x="50" y="33"/>
                      <a:pt x="50" y="31"/>
                      <a:pt x="50" y="32"/>
                    </a:cubicBezTo>
                    <a:cubicBezTo>
                      <a:pt x="50" y="32"/>
                      <a:pt x="51" y="33"/>
                      <a:pt x="51" y="33"/>
                    </a:cubicBezTo>
                    <a:cubicBezTo>
                      <a:pt x="52" y="33"/>
                      <a:pt x="51" y="32"/>
                      <a:pt x="51" y="32"/>
                    </a:cubicBezTo>
                    <a:cubicBezTo>
                      <a:pt x="52" y="34"/>
                      <a:pt x="51" y="30"/>
                      <a:pt x="52" y="31"/>
                    </a:cubicBezTo>
                    <a:cubicBezTo>
                      <a:pt x="52" y="31"/>
                      <a:pt x="53" y="32"/>
                      <a:pt x="53" y="33"/>
                    </a:cubicBezTo>
                    <a:cubicBezTo>
                      <a:pt x="53" y="32"/>
                      <a:pt x="53" y="31"/>
                      <a:pt x="52" y="29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0"/>
                      <a:pt x="53" y="29"/>
                    </a:cubicBezTo>
                    <a:cubicBezTo>
                      <a:pt x="52" y="28"/>
                      <a:pt x="51" y="27"/>
                      <a:pt x="52" y="27"/>
                    </a:cubicBezTo>
                    <a:cubicBezTo>
                      <a:pt x="52" y="27"/>
                      <a:pt x="52" y="27"/>
                      <a:pt x="52" y="27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52" y="27"/>
                      <a:pt x="52" y="27"/>
                      <a:pt x="53" y="28"/>
                    </a:cubicBezTo>
                    <a:cubicBezTo>
                      <a:pt x="54" y="30"/>
                      <a:pt x="54" y="29"/>
                      <a:pt x="54" y="29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27"/>
                      <a:pt x="54" y="29"/>
                      <a:pt x="54" y="28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2" y="24"/>
                      <a:pt x="54" y="26"/>
                      <a:pt x="54" y="27"/>
                    </a:cubicBezTo>
                    <a:cubicBezTo>
                      <a:pt x="54" y="26"/>
                      <a:pt x="53" y="24"/>
                      <a:pt x="52" y="22"/>
                    </a:cubicBezTo>
                    <a:cubicBezTo>
                      <a:pt x="52" y="22"/>
                      <a:pt x="52" y="21"/>
                      <a:pt x="52" y="21"/>
                    </a:cubicBezTo>
                    <a:cubicBezTo>
                      <a:pt x="53" y="22"/>
                      <a:pt x="52" y="21"/>
                      <a:pt x="53" y="22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4" y="23"/>
                      <a:pt x="55" y="25"/>
                      <a:pt x="55" y="26"/>
                    </a:cubicBezTo>
                    <a:cubicBezTo>
                      <a:pt x="55" y="25"/>
                      <a:pt x="56" y="26"/>
                      <a:pt x="57" y="26"/>
                    </a:cubicBezTo>
                    <a:cubicBezTo>
                      <a:pt x="55" y="23"/>
                      <a:pt x="56" y="24"/>
                      <a:pt x="55" y="22"/>
                    </a:cubicBezTo>
                    <a:cubicBezTo>
                      <a:pt x="55" y="22"/>
                      <a:pt x="56" y="24"/>
                      <a:pt x="57" y="24"/>
                    </a:cubicBezTo>
                    <a:cubicBezTo>
                      <a:pt x="56" y="23"/>
                      <a:pt x="57" y="23"/>
                      <a:pt x="57" y="23"/>
                    </a:cubicBezTo>
                    <a:cubicBezTo>
                      <a:pt x="58" y="23"/>
                      <a:pt x="58" y="23"/>
                      <a:pt x="58" y="23"/>
                    </a:cubicBezTo>
                    <a:cubicBezTo>
                      <a:pt x="57" y="23"/>
                      <a:pt x="58" y="23"/>
                      <a:pt x="57" y="21"/>
                    </a:cubicBezTo>
                    <a:cubicBezTo>
                      <a:pt x="58" y="22"/>
                      <a:pt x="58" y="22"/>
                      <a:pt x="58" y="22"/>
                    </a:cubicBezTo>
                    <a:cubicBezTo>
                      <a:pt x="59" y="22"/>
                      <a:pt x="56" y="19"/>
                      <a:pt x="57" y="20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7" y="20"/>
                      <a:pt x="59" y="22"/>
                      <a:pt x="58" y="20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9" y="21"/>
                      <a:pt x="59" y="21"/>
                      <a:pt x="58" y="19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0" y="22"/>
                      <a:pt x="58" y="19"/>
                      <a:pt x="59" y="19"/>
                    </a:cubicBezTo>
                    <a:cubicBezTo>
                      <a:pt x="59" y="19"/>
                      <a:pt x="60" y="20"/>
                      <a:pt x="60" y="20"/>
                    </a:cubicBezTo>
                    <a:cubicBezTo>
                      <a:pt x="59" y="19"/>
                      <a:pt x="60" y="19"/>
                      <a:pt x="60" y="19"/>
                    </a:cubicBezTo>
                    <a:cubicBezTo>
                      <a:pt x="61" y="20"/>
                      <a:pt x="61" y="20"/>
                      <a:pt x="61" y="20"/>
                    </a:cubicBezTo>
                    <a:cubicBezTo>
                      <a:pt x="62" y="19"/>
                      <a:pt x="64" y="18"/>
                      <a:pt x="63" y="16"/>
                    </a:cubicBezTo>
                    <a:cubicBezTo>
                      <a:pt x="65" y="17"/>
                      <a:pt x="64" y="17"/>
                      <a:pt x="65" y="18"/>
                    </a:cubicBezTo>
                    <a:cubicBezTo>
                      <a:pt x="64" y="17"/>
                      <a:pt x="65" y="18"/>
                      <a:pt x="65" y="17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5" y="17"/>
                      <a:pt x="66" y="18"/>
                      <a:pt x="66" y="17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4" y="15"/>
                      <a:pt x="68" y="18"/>
                      <a:pt x="66" y="16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65" y="15"/>
                      <a:pt x="68" y="17"/>
                      <a:pt x="66" y="16"/>
                    </a:cubicBezTo>
                    <a:cubicBezTo>
                      <a:pt x="67" y="16"/>
                      <a:pt x="67" y="16"/>
                      <a:pt x="67" y="16"/>
                    </a:cubicBezTo>
                    <a:cubicBezTo>
                      <a:pt x="68" y="17"/>
                      <a:pt x="65" y="14"/>
                      <a:pt x="67" y="15"/>
                    </a:cubicBezTo>
                    <a:cubicBezTo>
                      <a:pt x="67" y="15"/>
                      <a:pt x="66" y="14"/>
                      <a:pt x="65" y="13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67" y="13"/>
                      <a:pt x="68" y="12"/>
                      <a:pt x="66" y="10"/>
                    </a:cubicBezTo>
                    <a:cubicBezTo>
                      <a:pt x="67" y="10"/>
                      <a:pt x="67" y="10"/>
                      <a:pt x="67" y="10"/>
                    </a:cubicBezTo>
                    <a:cubicBezTo>
                      <a:pt x="65" y="9"/>
                      <a:pt x="70" y="11"/>
                      <a:pt x="66" y="8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6" y="8"/>
                      <a:pt x="67" y="8"/>
                      <a:pt x="66" y="7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7" y="8"/>
                      <a:pt x="65" y="6"/>
                      <a:pt x="65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9" y="7"/>
                      <a:pt x="72" y="3"/>
                      <a:pt x="68" y="4"/>
                    </a:cubicBezTo>
                    <a:close/>
                    <a:moveTo>
                      <a:pt x="61" y="9"/>
                    </a:moveTo>
                    <a:cubicBezTo>
                      <a:pt x="60" y="9"/>
                      <a:pt x="61" y="7"/>
                      <a:pt x="62" y="6"/>
                    </a:cubicBezTo>
                    <a:cubicBezTo>
                      <a:pt x="62" y="8"/>
                      <a:pt x="61" y="9"/>
                      <a:pt x="61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84" name="Freeform 255"/>
              <p:cNvSpPr>
                <a:spLocks/>
              </p:cNvSpPr>
              <p:nvPr/>
            </p:nvSpPr>
            <p:spPr bwMode="auto">
              <a:xfrm>
                <a:off x="6649" y="3359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0 w 5"/>
                  <a:gd name="T3" fmla="*/ 0 h 5"/>
                  <a:gd name="T4" fmla="*/ 3 w 5"/>
                  <a:gd name="T5" fmla="*/ 5 h 5"/>
                  <a:gd name="T6" fmla="*/ 5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0" y="0"/>
                    </a:lnTo>
                    <a:lnTo>
                      <a:pt x="3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85" name="Freeform 256"/>
              <p:cNvSpPr>
                <a:spLocks/>
              </p:cNvSpPr>
              <p:nvPr/>
            </p:nvSpPr>
            <p:spPr bwMode="auto">
              <a:xfrm>
                <a:off x="6538" y="340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86" name="Freeform 257"/>
              <p:cNvSpPr>
                <a:spLocks/>
              </p:cNvSpPr>
              <p:nvPr/>
            </p:nvSpPr>
            <p:spPr bwMode="auto">
              <a:xfrm>
                <a:off x="6633" y="338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87" name="Oval 258"/>
              <p:cNvSpPr>
                <a:spLocks noChangeArrowheads="1"/>
              </p:cNvSpPr>
              <p:nvPr/>
            </p:nvSpPr>
            <p:spPr bwMode="auto">
              <a:xfrm>
                <a:off x="6184" y="1975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88" name="Freeform 259"/>
              <p:cNvSpPr>
                <a:spLocks/>
              </p:cNvSpPr>
              <p:nvPr/>
            </p:nvSpPr>
            <p:spPr bwMode="auto">
              <a:xfrm>
                <a:off x="6187" y="1975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89" name="Freeform 260"/>
              <p:cNvSpPr>
                <a:spLocks/>
              </p:cNvSpPr>
              <p:nvPr/>
            </p:nvSpPr>
            <p:spPr bwMode="auto">
              <a:xfrm>
                <a:off x="6545" y="312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90" name="Freeform 261"/>
              <p:cNvSpPr>
                <a:spLocks/>
              </p:cNvSpPr>
              <p:nvPr/>
            </p:nvSpPr>
            <p:spPr bwMode="auto">
              <a:xfrm>
                <a:off x="6552" y="3331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91" name="Freeform 262"/>
              <p:cNvSpPr>
                <a:spLocks/>
              </p:cNvSpPr>
              <p:nvPr/>
            </p:nvSpPr>
            <p:spPr bwMode="auto">
              <a:xfrm>
                <a:off x="6621" y="3319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92" name="Freeform 263"/>
              <p:cNvSpPr>
                <a:spLocks/>
              </p:cNvSpPr>
              <p:nvPr/>
            </p:nvSpPr>
            <p:spPr bwMode="auto">
              <a:xfrm>
                <a:off x="6524" y="3390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1" y="0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93" name="Rectangle 264"/>
              <p:cNvSpPr>
                <a:spLocks noChangeArrowheads="1"/>
              </p:cNvSpPr>
              <p:nvPr/>
            </p:nvSpPr>
            <p:spPr bwMode="auto">
              <a:xfrm>
                <a:off x="6652" y="3293"/>
                <a:ext cx="1" cy="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94" name="Freeform 265"/>
              <p:cNvSpPr>
                <a:spLocks/>
              </p:cNvSpPr>
              <p:nvPr/>
            </p:nvSpPr>
            <p:spPr bwMode="auto">
              <a:xfrm>
                <a:off x="6528" y="3350"/>
                <a:ext cx="7" cy="2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95" name="Freeform 266"/>
              <p:cNvSpPr>
                <a:spLocks/>
              </p:cNvSpPr>
              <p:nvPr/>
            </p:nvSpPr>
            <p:spPr bwMode="auto">
              <a:xfrm>
                <a:off x="6531" y="3350"/>
                <a:ext cx="4" cy="0"/>
              </a:xfrm>
              <a:custGeom>
                <a:avLst/>
                <a:gdLst>
                  <a:gd name="T0" fmla="*/ 1 w 2"/>
                  <a:gd name="T1" fmla="*/ 2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96" name="Freeform 267"/>
              <p:cNvSpPr>
                <a:spLocks/>
              </p:cNvSpPr>
              <p:nvPr/>
            </p:nvSpPr>
            <p:spPr bwMode="auto">
              <a:xfrm>
                <a:off x="6521" y="3383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97" name="Freeform 268"/>
              <p:cNvSpPr>
                <a:spLocks/>
              </p:cNvSpPr>
              <p:nvPr/>
            </p:nvSpPr>
            <p:spPr bwMode="auto">
              <a:xfrm>
                <a:off x="6521" y="3395"/>
                <a:ext cx="3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98" name="Freeform 269"/>
              <p:cNvSpPr>
                <a:spLocks/>
              </p:cNvSpPr>
              <p:nvPr/>
            </p:nvSpPr>
            <p:spPr bwMode="auto">
              <a:xfrm>
                <a:off x="6618" y="3395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99" name="Freeform 270"/>
              <p:cNvSpPr>
                <a:spLocks/>
              </p:cNvSpPr>
              <p:nvPr/>
            </p:nvSpPr>
            <p:spPr bwMode="auto">
              <a:xfrm>
                <a:off x="6189" y="19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00" name="Freeform 271"/>
              <p:cNvSpPr>
                <a:spLocks/>
              </p:cNvSpPr>
              <p:nvPr/>
            </p:nvSpPr>
            <p:spPr bwMode="auto">
              <a:xfrm>
                <a:off x="6531" y="3400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1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1" y="0"/>
                      <a:pt x="1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01" name="Freeform 272"/>
              <p:cNvSpPr>
                <a:spLocks/>
              </p:cNvSpPr>
              <p:nvPr/>
            </p:nvSpPr>
            <p:spPr bwMode="auto">
              <a:xfrm>
                <a:off x="6894" y="2707"/>
                <a:ext cx="4" cy="3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0" y="1"/>
                      <a:pt x="1" y="1"/>
                      <a:pt x="2" y="1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02" name="Freeform 273"/>
              <p:cNvSpPr>
                <a:spLocks/>
              </p:cNvSpPr>
              <p:nvPr/>
            </p:nvSpPr>
            <p:spPr bwMode="auto">
              <a:xfrm>
                <a:off x="6519" y="3378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0 h 1"/>
                  <a:gd name="T4" fmla="*/ 1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2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03" name="Freeform 274"/>
              <p:cNvSpPr>
                <a:spLocks/>
              </p:cNvSpPr>
              <p:nvPr/>
            </p:nvSpPr>
            <p:spPr bwMode="auto">
              <a:xfrm>
                <a:off x="6645" y="33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04" name="Freeform 275"/>
              <p:cNvSpPr>
                <a:spLocks/>
              </p:cNvSpPr>
              <p:nvPr/>
            </p:nvSpPr>
            <p:spPr bwMode="auto">
              <a:xfrm>
                <a:off x="6187" y="19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05" name="Freeform 276"/>
              <p:cNvSpPr>
                <a:spLocks/>
              </p:cNvSpPr>
              <p:nvPr/>
            </p:nvSpPr>
            <p:spPr bwMode="auto">
              <a:xfrm>
                <a:off x="6642" y="3371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06" name="Freeform 277"/>
              <p:cNvSpPr>
                <a:spLocks/>
              </p:cNvSpPr>
              <p:nvPr/>
            </p:nvSpPr>
            <p:spPr bwMode="auto">
              <a:xfrm>
                <a:off x="6645" y="33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07" name="Freeform 278"/>
              <p:cNvSpPr>
                <a:spLocks/>
              </p:cNvSpPr>
              <p:nvPr/>
            </p:nvSpPr>
            <p:spPr bwMode="auto">
              <a:xfrm>
                <a:off x="6187" y="197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08" name="Freeform 279"/>
              <p:cNvSpPr>
                <a:spLocks/>
              </p:cNvSpPr>
              <p:nvPr/>
            </p:nvSpPr>
            <p:spPr bwMode="auto">
              <a:xfrm>
                <a:off x="6187" y="197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0 w 1"/>
                  <a:gd name="T5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09" name="Freeform 280"/>
              <p:cNvSpPr>
                <a:spLocks/>
              </p:cNvSpPr>
              <p:nvPr/>
            </p:nvSpPr>
            <p:spPr bwMode="auto">
              <a:xfrm>
                <a:off x="6647" y="3381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10" name="Freeform 281"/>
              <p:cNvSpPr>
                <a:spLocks/>
              </p:cNvSpPr>
              <p:nvPr/>
            </p:nvSpPr>
            <p:spPr bwMode="auto">
              <a:xfrm>
                <a:off x="6192" y="19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11" name="Freeform 282"/>
              <p:cNvSpPr>
                <a:spLocks/>
              </p:cNvSpPr>
              <p:nvPr/>
            </p:nvSpPr>
            <p:spPr bwMode="auto">
              <a:xfrm>
                <a:off x="6557" y="2025"/>
                <a:ext cx="5" cy="9"/>
              </a:xfrm>
              <a:custGeom>
                <a:avLst/>
                <a:gdLst>
                  <a:gd name="T0" fmla="*/ 2 w 2"/>
                  <a:gd name="T1" fmla="*/ 1 h 4"/>
                  <a:gd name="T2" fmla="*/ 1 w 2"/>
                  <a:gd name="T3" fmla="*/ 4 h 4"/>
                  <a:gd name="T4" fmla="*/ 2 w 2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1"/>
                    </a:moveTo>
                    <a:cubicBezTo>
                      <a:pt x="2" y="1"/>
                      <a:pt x="0" y="1"/>
                      <a:pt x="1" y="4"/>
                    </a:cubicBezTo>
                    <a:cubicBezTo>
                      <a:pt x="1" y="0"/>
                      <a:pt x="2" y="4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12" name="Freeform 283"/>
              <p:cNvSpPr>
                <a:spLocks/>
              </p:cNvSpPr>
              <p:nvPr/>
            </p:nvSpPr>
            <p:spPr bwMode="auto">
              <a:xfrm>
                <a:off x="6286" y="1700"/>
                <a:ext cx="5" cy="5"/>
              </a:xfrm>
              <a:custGeom>
                <a:avLst/>
                <a:gdLst>
                  <a:gd name="T0" fmla="*/ 0 w 5"/>
                  <a:gd name="T1" fmla="*/ 5 h 5"/>
                  <a:gd name="T2" fmla="*/ 5 w 5"/>
                  <a:gd name="T3" fmla="*/ 0 h 5"/>
                  <a:gd name="T4" fmla="*/ 0 w 5"/>
                  <a:gd name="T5" fmla="*/ 3 h 5"/>
                  <a:gd name="T6" fmla="*/ 0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lnTo>
                      <a:pt x="5" y="0"/>
                    </a:lnTo>
                    <a:lnTo>
                      <a:pt x="0" y="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13" name="Freeform 284"/>
              <p:cNvSpPr>
                <a:spLocks/>
              </p:cNvSpPr>
              <p:nvPr/>
            </p:nvSpPr>
            <p:spPr bwMode="auto">
              <a:xfrm>
                <a:off x="6732" y="1705"/>
                <a:ext cx="10" cy="5"/>
              </a:xfrm>
              <a:custGeom>
                <a:avLst/>
                <a:gdLst>
                  <a:gd name="T0" fmla="*/ 2 w 4"/>
                  <a:gd name="T1" fmla="*/ 2 h 2"/>
                  <a:gd name="T2" fmla="*/ 1 w 4"/>
                  <a:gd name="T3" fmla="*/ 0 h 2"/>
                  <a:gd name="T4" fmla="*/ 2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cubicBezTo>
                      <a:pt x="2" y="2"/>
                      <a:pt x="3" y="1"/>
                      <a:pt x="1" y="0"/>
                    </a:cubicBezTo>
                    <a:cubicBezTo>
                      <a:pt x="4" y="2"/>
                      <a:pt x="0" y="1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14" name="Freeform 285"/>
              <p:cNvSpPr>
                <a:spLocks/>
              </p:cNvSpPr>
              <p:nvPr/>
            </p:nvSpPr>
            <p:spPr bwMode="auto">
              <a:xfrm>
                <a:off x="6161" y="2072"/>
                <a:ext cx="2" cy="24"/>
              </a:xfrm>
              <a:custGeom>
                <a:avLst/>
                <a:gdLst>
                  <a:gd name="T0" fmla="*/ 0 w 1"/>
                  <a:gd name="T1" fmla="*/ 0 h 10"/>
                  <a:gd name="T2" fmla="*/ 1 w 1"/>
                  <a:gd name="T3" fmla="*/ 10 h 10"/>
                  <a:gd name="T4" fmla="*/ 0 w 1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0">
                    <a:moveTo>
                      <a:pt x="0" y="0"/>
                    </a:moveTo>
                    <a:cubicBezTo>
                      <a:pt x="0" y="4"/>
                      <a:pt x="0" y="10"/>
                      <a:pt x="1" y="1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15" name="Freeform 286"/>
              <p:cNvSpPr>
                <a:spLocks noEditPoints="1"/>
              </p:cNvSpPr>
              <p:nvPr/>
            </p:nvSpPr>
            <p:spPr bwMode="auto">
              <a:xfrm>
                <a:off x="6144" y="1918"/>
                <a:ext cx="85" cy="102"/>
              </a:xfrm>
              <a:custGeom>
                <a:avLst/>
                <a:gdLst>
                  <a:gd name="T0" fmla="*/ 32 w 36"/>
                  <a:gd name="T1" fmla="*/ 19 h 43"/>
                  <a:gd name="T2" fmla="*/ 27 w 36"/>
                  <a:gd name="T3" fmla="*/ 2 h 43"/>
                  <a:gd name="T4" fmla="*/ 8 w 36"/>
                  <a:gd name="T5" fmla="*/ 14 h 43"/>
                  <a:gd name="T6" fmla="*/ 16 w 36"/>
                  <a:gd name="T7" fmla="*/ 25 h 43"/>
                  <a:gd name="T8" fmla="*/ 16 w 36"/>
                  <a:gd name="T9" fmla="*/ 24 h 43"/>
                  <a:gd name="T10" fmla="*/ 17 w 36"/>
                  <a:gd name="T11" fmla="*/ 24 h 43"/>
                  <a:gd name="T12" fmla="*/ 17 w 36"/>
                  <a:gd name="T13" fmla="*/ 23 h 43"/>
                  <a:gd name="T14" fmla="*/ 17 w 36"/>
                  <a:gd name="T15" fmla="*/ 24 h 43"/>
                  <a:gd name="T16" fmla="*/ 19 w 36"/>
                  <a:gd name="T17" fmla="*/ 23 h 43"/>
                  <a:gd name="T18" fmla="*/ 18 w 36"/>
                  <a:gd name="T19" fmla="*/ 24 h 43"/>
                  <a:gd name="T20" fmla="*/ 17 w 36"/>
                  <a:gd name="T21" fmla="*/ 24 h 43"/>
                  <a:gd name="T22" fmla="*/ 19 w 36"/>
                  <a:gd name="T23" fmla="*/ 23 h 43"/>
                  <a:gd name="T24" fmla="*/ 20 w 36"/>
                  <a:gd name="T25" fmla="*/ 23 h 43"/>
                  <a:gd name="T26" fmla="*/ 21 w 36"/>
                  <a:gd name="T27" fmla="*/ 24 h 43"/>
                  <a:gd name="T28" fmla="*/ 21 w 36"/>
                  <a:gd name="T29" fmla="*/ 23 h 43"/>
                  <a:gd name="T30" fmla="*/ 21 w 36"/>
                  <a:gd name="T31" fmla="*/ 23 h 43"/>
                  <a:gd name="T32" fmla="*/ 21 w 36"/>
                  <a:gd name="T33" fmla="*/ 23 h 43"/>
                  <a:gd name="T34" fmla="*/ 21 w 36"/>
                  <a:gd name="T35" fmla="*/ 24 h 43"/>
                  <a:gd name="T36" fmla="*/ 22 w 36"/>
                  <a:gd name="T37" fmla="*/ 24 h 43"/>
                  <a:gd name="T38" fmla="*/ 22 w 36"/>
                  <a:gd name="T39" fmla="*/ 24 h 43"/>
                  <a:gd name="T40" fmla="*/ 22 w 36"/>
                  <a:gd name="T41" fmla="*/ 19 h 43"/>
                  <a:gd name="T42" fmla="*/ 22 w 36"/>
                  <a:gd name="T43" fmla="*/ 19 h 43"/>
                  <a:gd name="T44" fmla="*/ 23 w 36"/>
                  <a:gd name="T45" fmla="*/ 23 h 43"/>
                  <a:gd name="T46" fmla="*/ 27 w 36"/>
                  <a:gd name="T47" fmla="*/ 24 h 43"/>
                  <a:gd name="T48" fmla="*/ 25 w 36"/>
                  <a:gd name="T49" fmla="*/ 24 h 43"/>
                  <a:gd name="T50" fmla="*/ 25 w 36"/>
                  <a:gd name="T51" fmla="*/ 24 h 43"/>
                  <a:gd name="T52" fmla="*/ 26 w 36"/>
                  <a:gd name="T53" fmla="*/ 23 h 43"/>
                  <a:gd name="T54" fmla="*/ 25 w 36"/>
                  <a:gd name="T55" fmla="*/ 24 h 43"/>
                  <a:gd name="T56" fmla="*/ 24 w 36"/>
                  <a:gd name="T57" fmla="*/ 24 h 43"/>
                  <a:gd name="T58" fmla="*/ 24 w 36"/>
                  <a:gd name="T59" fmla="*/ 22 h 43"/>
                  <a:gd name="T60" fmla="*/ 24 w 36"/>
                  <a:gd name="T61" fmla="*/ 24 h 43"/>
                  <a:gd name="T62" fmla="*/ 23 w 36"/>
                  <a:gd name="T63" fmla="*/ 24 h 43"/>
                  <a:gd name="T64" fmla="*/ 23 w 36"/>
                  <a:gd name="T65" fmla="*/ 24 h 43"/>
                  <a:gd name="T66" fmla="*/ 24 w 36"/>
                  <a:gd name="T67" fmla="*/ 24 h 43"/>
                  <a:gd name="T68" fmla="*/ 24 w 36"/>
                  <a:gd name="T69" fmla="*/ 24 h 43"/>
                  <a:gd name="T70" fmla="*/ 25 w 36"/>
                  <a:gd name="T71" fmla="*/ 24 h 43"/>
                  <a:gd name="T72" fmla="*/ 29 w 36"/>
                  <a:gd name="T73" fmla="*/ 24 h 43"/>
                  <a:gd name="T74" fmla="*/ 26 w 36"/>
                  <a:gd name="T75" fmla="*/ 24 h 43"/>
                  <a:gd name="T76" fmla="*/ 24 w 36"/>
                  <a:gd name="T77" fmla="*/ 22 h 43"/>
                  <a:gd name="T78" fmla="*/ 23 w 36"/>
                  <a:gd name="T79" fmla="*/ 21 h 43"/>
                  <a:gd name="T80" fmla="*/ 24 w 36"/>
                  <a:gd name="T81" fmla="*/ 21 h 43"/>
                  <a:gd name="T82" fmla="*/ 24 w 36"/>
                  <a:gd name="T83" fmla="*/ 21 h 43"/>
                  <a:gd name="T84" fmla="*/ 23 w 36"/>
                  <a:gd name="T85" fmla="*/ 20 h 43"/>
                  <a:gd name="T86" fmla="*/ 22 w 36"/>
                  <a:gd name="T87" fmla="*/ 19 h 43"/>
                  <a:gd name="T88" fmla="*/ 22 w 36"/>
                  <a:gd name="T89" fmla="*/ 20 h 43"/>
                  <a:gd name="T90" fmla="*/ 21 w 36"/>
                  <a:gd name="T91" fmla="*/ 19 h 43"/>
                  <a:gd name="T92" fmla="*/ 22 w 36"/>
                  <a:gd name="T93" fmla="*/ 21 h 43"/>
                  <a:gd name="T94" fmla="*/ 20 w 36"/>
                  <a:gd name="T95" fmla="*/ 21 h 43"/>
                  <a:gd name="T96" fmla="*/ 17 w 36"/>
                  <a:gd name="T97" fmla="*/ 20 h 43"/>
                  <a:gd name="T98" fmla="*/ 20 w 36"/>
                  <a:gd name="T99" fmla="*/ 19 h 43"/>
                  <a:gd name="T100" fmla="*/ 18 w 36"/>
                  <a:gd name="T101" fmla="*/ 18 h 43"/>
                  <a:gd name="T102" fmla="*/ 19 w 36"/>
                  <a:gd name="T103" fmla="*/ 18 h 43"/>
                  <a:gd name="T104" fmla="*/ 20 w 36"/>
                  <a:gd name="T105" fmla="*/ 18 h 43"/>
                  <a:gd name="T106" fmla="*/ 21 w 36"/>
                  <a:gd name="T107" fmla="*/ 19 h 43"/>
                  <a:gd name="T108" fmla="*/ 20 w 36"/>
                  <a:gd name="T109" fmla="*/ 18 h 43"/>
                  <a:gd name="T110" fmla="*/ 18 w 36"/>
                  <a:gd name="T111" fmla="*/ 18 h 43"/>
                  <a:gd name="T112" fmla="*/ 18 w 36"/>
                  <a:gd name="T113" fmla="*/ 18 h 43"/>
                  <a:gd name="T114" fmla="*/ 15 w 36"/>
                  <a:gd name="T115" fmla="*/ 18 h 43"/>
                  <a:gd name="T116" fmla="*/ 18 w 36"/>
                  <a:gd name="T117" fmla="*/ 18 h 43"/>
                  <a:gd name="T118" fmla="*/ 18 w 36"/>
                  <a:gd name="T119" fmla="*/ 18 h 43"/>
                  <a:gd name="T120" fmla="*/ 17 w 36"/>
                  <a:gd name="T121" fmla="*/ 19 h 43"/>
                  <a:gd name="T122" fmla="*/ 16 w 36"/>
                  <a:gd name="T123" fmla="*/ 25 h 43"/>
                  <a:gd name="T124" fmla="*/ 14 w 36"/>
                  <a:gd name="T125" fmla="*/ 2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6" h="43">
                    <a:moveTo>
                      <a:pt x="5" y="16"/>
                    </a:moveTo>
                    <a:cubicBezTo>
                      <a:pt x="6" y="19"/>
                      <a:pt x="3" y="20"/>
                      <a:pt x="0" y="23"/>
                    </a:cubicBezTo>
                    <a:cubicBezTo>
                      <a:pt x="0" y="23"/>
                      <a:pt x="1" y="25"/>
                      <a:pt x="1" y="28"/>
                    </a:cubicBezTo>
                    <a:cubicBezTo>
                      <a:pt x="5" y="39"/>
                      <a:pt x="13" y="43"/>
                      <a:pt x="19" y="41"/>
                    </a:cubicBezTo>
                    <a:cubicBezTo>
                      <a:pt x="18" y="40"/>
                      <a:pt x="18" y="39"/>
                      <a:pt x="19" y="39"/>
                    </a:cubicBezTo>
                    <a:cubicBezTo>
                      <a:pt x="19" y="39"/>
                      <a:pt x="19" y="39"/>
                      <a:pt x="19" y="39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9"/>
                      <a:pt x="19" y="40"/>
                    </a:cubicBezTo>
                    <a:cubicBezTo>
                      <a:pt x="20" y="39"/>
                      <a:pt x="21" y="39"/>
                      <a:pt x="23" y="39"/>
                    </a:cubicBezTo>
                    <a:cubicBezTo>
                      <a:pt x="22" y="36"/>
                      <a:pt x="23" y="38"/>
                      <a:pt x="23" y="36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3" y="36"/>
                      <a:pt x="23" y="36"/>
                      <a:pt x="25" y="38"/>
                    </a:cubicBezTo>
                    <a:cubicBezTo>
                      <a:pt x="29" y="38"/>
                      <a:pt x="31" y="35"/>
                      <a:pt x="33" y="33"/>
                    </a:cubicBezTo>
                    <a:cubicBezTo>
                      <a:pt x="36" y="30"/>
                      <a:pt x="36" y="26"/>
                      <a:pt x="36" y="21"/>
                    </a:cubicBezTo>
                    <a:cubicBezTo>
                      <a:pt x="33" y="20"/>
                      <a:pt x="35" y="19"/>
                      <a:pt x="32" y="19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1" y="18"/>
                      <a:pt x="33" y="18"/>
                      <a:pt x="34" y="17"/>
                    </a:cubicBezTo>
                    <a:cubicBezTo>
                      <a:pt x="33" y="17"/>
                      <a:pt x="34" y="17"/>
                      <a:pt x="32" y="17"/>
                    </a:cubicBezTo>
                    <a:cubicBezTo>
                      <a:pt x="30" y="17"/>
                      <a:pt x="35" y="17"/>
                      <a:pt x="34" y="16"/>
                    </a:cubicBezTo>
                    <a:cubicBezTo>
                      <a:pt x="34" y="16"/>
                      <a:pt x="33" y="17"/>
                      <a:pt x="33" y="16"/>
                    </a:cubicBezTo>
                    <a:cubicBezTo>
                      <a:pt x="31" y="16"/>
                      <a:pt x="34" y="17"/>
                      <a:pt x="36" y="15"/>
                    </a:cubicBezTo>
                    <a:cubicBezTo>
                      <a:pt x="35" y="13"/>
                      <a:pt x="32" y="12"/>
                      <a:pt x="33" y="10"/>
                    </a:cubicBezTo>
                    <a:cubicBezTo>
                      <a:pt x="33" y="11"/>
                      <a:pt x="32" y="11"/>
                      <a:pt x="32" y="11"/>
                    </a:cubicBezTo>
                    <a:cubicBezTo>
                      <a:pt x="35" y="9"/>
                      <a:pt x="31" y="11"/>
                      <a:pt x="32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4" y="9"/>
                      <a:pt x="32" y="9"/>
                      <a:pt x="32" y="7"/>
                    </a:cubicBezTo>
                    <a:cubicBezTo>
                      <a:pt x="30" y="7"/>
                      <a:pt x="32" y="5"/>
                      <a:pt x="30" y="5"/>
                    </a:cubicBezTo>
                    <a:cubicBezTo>
                      <a:pt x="31" y="5"/>
                      <a:pt x="30" y="4"/>
                      <a:pt x="30" y="4"/>
                    </a:cubicBezTo>
                    <a:cubicBezTo>
                      <a:pt x="27" y="6"/>
                      <a:pt x="29" y="1"/>
                      <a:pt x="27" y="3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5" y="1"/>
                      <a:pt x="21" y="0"/>
                      <a:pt x="18" y="3"/>
                    </a:cubicBezTo>
                    <a:cubicBezTo>
                      <a:pt x="16" y="3"/>
                      <a:pt x="12" y="1"/>
                      <a:pt x="13" y="3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4"/>
                      <a:pt x="12" y="3"/>
                    </a:cubicBezTo>
                    <a:cubicBezTo>
                      <a:pt x="13" y="5"/>
                      <a:pt x="11" y="4"/>
                      <a:pt x="11" y="4"/>
                    </a:cubicBezTo>
                    <a:cubicBezTo>
                      <a:pt x="11" y="5"/>
                      <a:pt x="11" y="5"/>
                      <a:pt x="11" y="6"/>
                    </a:cubicBezTo>
                    <a:cubicBezTo>
                      <a:pt x="9" y="4"/>
                      <a:pt x="11" y="8"/>
                      <a:pt x="9" y="7"/>
                    </a:cubicBezTo>
                    <a:cubicBezTo>
                      <a:pt x="12" y="9"/>
                      <a:pt x="10" y="8"/>
                      <a:pt x="10" y="9"/>
                    </a:cubicBezTo>
                    <a:cubicBezTo>
                      <a:pt x="10" y="9"/>
                      <a:pt x="10" y="9"/>
                      <a:pt x="9" y="8"/>
                    </a:cubicBezTo>
                    <a:cubicBezTo>
                      <a:pt x="9" y="9"/>
                      <a:pt x="9" y="9"/>
                      <a:pt x="8" y="9"/>
                    </a:cubicBezTo>
                    <a:cubicBezTo>
                      <a:pt x="8" y="9"/>
                      <a:pt x="10" y="10"/>
                      <a:pt x="9" y="10"/>
                    </a:cubicBezTo>
                    <a:cubicBezTo>
                      <a:pt x="7" y="9"/>
                      <a:pt x="9" y="11"/>
                      <a:pt x="8" y="10"/>
                    </a:cubicBezTo>
                    <a:cubicBezTo>
                      <a:pt x="10" y="11"/>
                      <a:pt x="11" y="13"/>
                      <a:pt x="10" y="12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9" y="12"/>
                      <a:pt x="5" y="12"/>
                      <a:pt x="8" y="1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8" y="15"/>
                      <a:pt x="6" y="15"/>
                      <a:pt x="8" y="17"/>
                    </a:cubicBezTo>
                    <a:cubicBezTo>
                      <a:pt x="8" y="17"/>
                      <a:pt x="7" y="17"/>
                      <a:pt x="7" y="17"/>
                    </a:cubicBezTo>
                    <a:cubicBezTo>
                      <a:pt x="6" y="17"/>
                      <a:pt x="5" y="16"/>
                      <a:pt x="5" y="16"/>
                    </a:cubicBezTo>
                    <a:close/>
                    <a:moveTo>
                      <a:pt x="16" y="26"/>
                    </a:move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7"/>
                      <a:pt x="16" y="27"/>
                      <a:pt x="16" y="26"/>
                    </a:cubicBezTo>
                    <a:close/>
                    <a:moveTo>
                      <a:pt x="17" y="24"/>
                    </a:moveTo>
                    <a:cubicBezTo>
                      <a:pt x="17" y="25"/>
                      <a:pt x="16" y="25"/>
                      <a:pt x="17" y="27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4"/>
                      <a:pt x="16" y="24"/>
                      <a:pt x="17" y="24"/>
                    </a:cubicBezTo>
                    <a:cubicBezTo>
                      <a:pt x="17" y="25"/>
                      <a:pt x="17" y="25"/>
                      <a:pt x="17" y="24"/>
                    </a:cubicBezTo>
                    <a:close/>
                    <a:moveTo>
                      <a:pt x="16" y="25"/>
                    </a:move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5"/>
                      <a:pt x="17" y="23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6" y="25"/>
                      <a:pt x="17" y="24"/>
                      <a:pt x="16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6" y="24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3"/>
                    </a:move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3"/>
                    </a:move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8" y="25"/>
                      <a:pt x="17" y="24"/>
                      <a:pt x="17" y="24"/>
                    </a:cubicBezTo>
                    <a:close/>
                    <a:moveTo>
                      <a:pt x="18" y="24"/>
                    </a:move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lose/>
                    <a:moveTo>
                      <a:pt x="20" y="23"/>
                    </a:move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19" y="23"/>
                      <a:pt x="19" y="23"/>
                    </a:cubicBezTo>
                    <a:cubicBezTo>
                      <a:pt x="19" y="23"/>
                      <a:pt x="18" y="23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9" y="23"/>
                      <a:pt x="19" y="23"/>
                      <a:pt x="18" y="24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19" y="23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8" y="25"/>
                      <a:pt x="19" y="26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3"/>
                      <a:pt x="17" y="23"/>
                    </a:cubicBezTo>
                    <a:cubicBezTo>
                      <a:pt x="17" y="23"/>
                      <a:pt x="18" y="23"/>
                      <a:pt x="18" y="23"/>
                    </a:cubicBezTo>
                    <a:cubicBezTo>
                      <a:pt x="18" y="23"/>
                      <a:pt x="18" y="23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2"/>
                      <a:pt x="17" y="22"/>
                      <a:pt x="17" y="22"/>
                    </a:cubicBezTo>
                    <a:cubicBezTo>
                      <a:pt x="18" y="22"/>
                      <a:pt x="18" y="23"/>
                      <a:pt x="18" y="23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2"/>
                      <a:pt x="19" y="23"/>
                      <a:pt x="19" y="23"/>
                    </a:cubicBezTo>
                    <a:cubicBezTo>
                      <a:pt x="19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1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0" y="24"/>
                    </a:move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lose/>
                    <a:moveTo>
                      <a:pt x="20" y="24"/>
                    </a:moveTo>
                    <a:cubicBezTo>
                      <a:pt x="20" y="24"/>
                      <a:pt x="20" y="24"/>
                      <a:pt x="20" y="24"/>
                    </a:cubicBezTo>
                    <a:cubicBezTo>
                      <a:pt x="21" y="24"/>
                      <a:pt x="21" y="24"/>
                      <a:pt x="21" y="25"/>
                    </a:cubicBezTo>
                    <a:lnTo>
                      <a:pt x="20" y="24"/>
                    </a:ln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2" y="25"/>
                    </a:cubicBezTo>
                    <a:lnTo>
                      <a:pt x="21" y="24"/>
                    </a:lnTo>
                    <a:close/>
                    <a:moveTo>
                      <a:pt x="22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lose/>
                    <a:moveTo>
                      <a:pt x="22" y="23"/>
                    </a:move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lnTo>
                      <a:pt x="22" y="23"/>
                    </a:lnTo>
                    <a:close/>
                    <a:moveTo>
                      <a:pt x="22" y="23"/>
                    </a:move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lose/>
                    <a:moveTo>
                      <a:pt x="22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lose/>
                    <a:moveTo>
                      <a:pt x="22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lose/>
                    <a:moveTo>
                      <a:pt x="22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3" y="24"/>
                      <a:pt x="22" y="24"/>
                    </a:cubicBezTo>
                    <a:close/>
                    <a:moveTo>
                      <a:pt x="22" y="22"/>
                    </a:moveTo>
                    <a:cubicBezTo>
                      <a:pt x="22" y="22"/>
                      <a:pt x="22" y="22"/>
                      <a:pt x="22" y="22"/>
                    </a:cubicBezTo>
                    <a:cubicBezTo>
                      <a:pt x="23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2" y="22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2" y="20"/>
                      <a:pt x="22" y="20"/>
                    </a:cubicBezTo>
                    <a:cubicBezTo>
                      <a:pt x="22" y="20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2" y="19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  <a:moveTo>
                      <a:pt x="23" y="23"/>
                    </a:moveTo>
                    <a:cubicBezTo>
                      <a:pt x="23" y="23"/>
                      <a:pt x="23" y="22"/>
                      <a:pt x="22" y="22"/>
                    </a:cubicBezTo>
                    <a:cubicBezTo>
                      <a:pt x="22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3"/>
                    </a:cubicBezTo>
                    <a:cubicBezTo>
                      <a:pt x="23" y="23"/>
                      <a:pt x="23" y="23"/>
                      <a:pt x="23" y="23"/>
                    </a:cubicBezTo>
                    <a:close/>
                    <a:moveTo>
                      <a:pt x="23" y="22"/>
                    </a:move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3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3"/>
                      <a:pt x="23" y="22"/>
                      <a:pt x="23" y="22"/>
                    </a:cubicBezTo>
                    <a:close/>
                    <a:moveTo>
                      <a:pt x="27" y="24"/>
                    </a:moveTo>
                    <a:cubicBezTo>
                      <a:pt x="26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lose/>
                    <a:moveTo>
                      <a:pt x="27" y="24"/>
                    </a:move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lose/>
                    <a:moveTo>
                      <a:pt x="27" y="24"/>
                    </a:move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7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5" y="24"/>
                    </a:cubicBezTo>
                    <a:cubicBezTo>
                      <a:pt x="26" y="24"/>
                      <a:pt x="25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4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5" y="24"/>
                      <a:pt x="25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3"/>
                    </a:move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lose/>
                    <a:moveTo>
                      <a:pt x="26" y="23"/>
                    </a:move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6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lose/>
                    <a:moveTo>
                      <a:pt x="25" y="23"/>
                    </a:move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6" y="23"/>
                    </a:cubicBezTo>
                    <a:cubicBezTo>
                      <a:pt x="25" y="23"/>
                      <a:pt x="25" y="23"/>
                      <a:pt x="25" y="23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2"/>
                      <a:pt x="23" y="22"/>
                      <a:pt x="23" y="22"/>
                    </a:cubicBezTo>
                    <a:lnTo>
                      <a:pt x="24" y="22"/>
                    </a:ln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4" y="22"/>
                      <a:pt x="24" y="22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3" y="22"/>
                    </a:moveTo>
                    <a:cubicBezTo>
                      <a:pt x="23" y="22"/>
                      <a:pt x="23" y="23"/>
                      <a:pt x="23" y="23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3" y="24"/>
                    </a:move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3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3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5" y="24"/>
                      <a:pt x="25" y="24"/>
                      <a:pt x="26" y="24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5"/>
                      <a:pt x="27" y="25"/>
                      <a:pt x="27" y="25"/>
                    </a:cubicBezTo>
                    <a:cubicBezTo>
                      <a:pt x="26" y="24"/>
                      <a:pt x="25" y="24"/>
                      <a:pt x="24" y="24"/>
                    </a:cubicBezTo>
                    <a:close/>
                    <a:moveTo>
                      <a:pt x="27" y="25"/>
                    </a:move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5"/>
                      <a:pt x="27" y="25"/>
                      <a:pt x="27" y="25"/>
                    </a:cubicBezTo>
                    <a:close/>
                    <a:moveTo>
                      <a:pt x="27" y="24"/>
                    </a:move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8" y="24"/>
                      <a:pt x="28" y="24"/>
                      <a:pt x="27" y="24"/>
                    </a:cubicBezTo>
                    <a:close/>
                    <a:moveTo>
                      <a:pt x="29" y="24"/>
                    </a:moveTo>
                    <a:cubicBezTo>
                      <a:pt x="29" y="24"/>
                      <a:pt x="26" y="24"/>
                      <a:pt x="27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6" y="24"/>
                    </a:cubicBezTo>
                    <a:lnTo>
                      <a:pt x="29" y="24"/>
                    </a:lnTo>
                    <a:close/>
                    <a:moveTo>
                      <a:pt x="27" y="24"/>
                    </a:moveTo>
                    <a:cubicBezTo>
                      <a:pt x="27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7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2"/>
                    </a:moveTo>
                    <a:cubicBezTo>
                      <a:pt x="26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6" y="22"/>
                      <a:pt x="26" y="22"/>
                    </a:cubicBezTo>
                    <a:close/>
                    <a:moveTo>
                      <a:pt x="25" y="22"/>
                    </a:move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2"/>
                      <a:pt x="25" y="22"/>
                    </a:cubicBezTo>
                    <a:cubicBezTo>
                      <a:pt x="25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5" y="22"/>
                    </a:cubicBezTo>
                    <a:cubicBezTo>
                      <a:pt x="24" y="22"/>
                      <a:pt x="24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2" y="21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4" y="21"/>
                    </a:cubicBezTo>
                    <a:cubicBezTo>
                      <a:pt x="24" y="22"/>
                      <a:pt x="24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lose/>
                    <a:moveTo>
                      <a:pt x="23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3" y="21"/>
                      <a:pt x="23" y="21"/>
                      <a:pt x="23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5" y="21"/>
                    </a:cubicBezTo>
                    <a:cubicBezTo>
                      <a:pt x="25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5" y="21"/>
                      <a:pt x="25" y="21"/>
                      <a:pt x="25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19"/>
                      <a:pt x="23" y="19"/>
                      <a:pt x="23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2" y="19"/>
                      <a:pt x="22" y="18"/>
                      <a:pt x="22" y="18"/>
                    </a:cubicBezTo>
                    <a:cubicBezTo>
                      <a:pt x="21" y="17"/>
                      <a:pt x="22" y="18"/>
                      <a:pt x="23" y="20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19"/>
                    </a:cubicBezTo>
                    <a:close/>
                    <a:moveTo>
                      <a:pt x="22" y="21"/>
                    </a:move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2" y="21"/>
                    </a:cubicBezTo>
                    <a:close/>
                    <a:moveTo>
                      <a:pt x="22" y="21"/>
                    </a:move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1"/>
                      <a:pt x="21" y="21"/>
                      <a:pt x="21" y="21"/>
                    </a:cubicBezTo>
                    <a:cubicBezTo>
                      <a:pt x="21" y="21"/>
                      <a:pt x="22" y="21"/>
                      <a:pt x="22" y="21"/>
                    </a:cubicBezTo>
                    <a:close/>
                    <a:moveTo>
                      <a:pt x="20" y="21"/>
                    </a:moveTo>
                    <a:cubicBezTo>
                      <a:pt x="20" y="21"/>
                      <a:pt x="20" y="22"/>
                      <a:pt x="20" y="22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8" y="21"/>
                      <a:pt x="18" y="20"/>
                      <a:pt x="17" y="21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7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19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7" y="20"/>
                      <a:pt x="17" y="20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7" y="19"/>
                      <a:pt x="17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20" y="18"/>
                    </a:cubicBezTo>
                    <a:cubicBezTo>
                      <a:pt x="19" y="19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20" y="18"/>
                      <a:pt x="19" y="21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20" y="20"/>
                    </a:cubicBezTo>
                    <a:cubicBezTo>
                      <a:pt x="20" y="20"/>
                      <a:pt x="20" y="19"/>
                      <a:pt x="20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1"/>
                      <a:pt x="20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0" y="21"/>
                    </a:cubicBezTo>
                    <a:close/>
                    <a:moveTo>
                      <a:pt x="18" y="18"/>
                    </a:moveTo>
                    <a:cubicBezTo>
                      <a:pt x="19" y="18"/>
                      <a:pt x="19" y="18"/>
                      <a:pt x="18" y="18"/>
                    </a:cubicBezTo>
                    <a:cubicBezTo>
                      <a:pt x="19" y="18"/>
                      <a:pt x="19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8" y="18"/>
                      <a:pt x="18" y="18"/>
                    </a:cubicBezTo>
                    <a:cubicBezTo>
                      <a:pt x="18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20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20" y="18"/>
                      <a:pt x="19" y="18"/>
                    </a:cubicBezTo>
                    <a:close/>
                    <a:moveTo>
                      <a:pt x="20" y="18"/>
                    </a:moveTo>
                    <a:cubicBezTo>
                      <a:pt x="20" y="18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lose/>
                    <a:moveTo>
                      <a:pt x="20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8"/>
                    </a:cubicBezTo>
                    <a:cubicBezTo>
                      <a:pt x="20" y="19"/>
                      <a:pt x="20" y="19"/>
                      <a:pt x="21" y="19"/>
                    </a:cubicBezTo>
                    <a:close/>
                    <a:moveTo>
                      <a:pt x="20" y="18"/>
                    </a:moveTo>
                    <a:cubicBezTo>
                      <a:pt x="20" y="19"/>
                      <a:pt x="20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8"/>
                      <a:pt x="20" y="18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0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1" y="19"/>
                    </a:cubicBezTo>
                    <a:lnTo>
                      <a:pt x="20" y="18"/>
                    </a:lnTo>
                    <a:close/>
                    <a:moveTo>
                      <a:pt x="19" y="18"/>
                    </a:moveTo>
                    <a:cubicBezTo>
                      <a:pt x="20" y="17"/>
                      <a:pt x="20" y="17"/>
                      <a:pt x="20" y="17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8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6" y="19"/>
                      <a:pt x="18" y="18"/>
                      <a:pt x="16" y="18"/>
                    </a:cubicBezTo>
                    <a:cubicBezTo>
                      <a:pt x="18" y="18"/>
                      <a:pt x="16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6" y="18"/>
                      <a:pt x="17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7" y="18"/>
                      <a:pt x="18" y="18"/>
                      <a:pt x="17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7" y="18"/>
                      <a:pt x="18" y="18"/>
                    </a:cubicBezTo>
                    <a:cubicBezTo>
                      <a:pt x="17" y="18"/>
                      <a:pt x="17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7" y="18"/>
                      <a:pt x="17" y="18"/>
                      <a:pt x="17" y="19"/>
                    </a:cubicBezTo>
                    <a:cubicBezTo>
                      <a:pt x="16" y="19"/>
                      <a:pt x="17" y="18"/>
                      <a:pt x="18" y="18"/>
                    </a:cubicBezTo>
                    <a:cubicBezTo>
                      <a:pt x="16" y="19"/>
                      <a:pt x="17" y="18"/>
                      <a:pt x="16" y="19"/>
                    </a:cubicBezTo>
                    <a:cubicBezTo>
                      <a:pt x="16" y="19"/>
                      <a:pt x="17" y="19"/>
                      <a:pt x="17" y="19"/>
                    </a:cubicBezTo>
                    <a:cubicBezTo>
                      <a:pt x="17" y="19"/>
                      <a:pt x="19" y="18"/>
                      <a:pt x="17" y="19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9" y="18"/>
                    </a:cubicBezTo>
                    <a:cubicBezTo>
                      <a:pt x="18" y="18"/>
                      <a:pt x="18" y="19"/>
                      <a:pt x="18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6" y="19"/>
                      <a:pt x="16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9"/>
                      <a:pt x="15" y="18"/>
                      <a:pt x="15" y="18"/>
                    </a:cubicBezTo>
                    <a:cubicBezTo>
                      <a:pt x="16" y="18"/>
                      <a:pt x="16" y="18"/>
                      <a:pt x="16" y="19"/>
                    </a:cubicBezTo>
                    <a:cubicBezTo>
                      <a:pt x="18" y="18"/>
                      <a:pt x="15" y="19"/>
                      <a:pt x="18" y="18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6" y="24"/>
                      <a:pt x="16" y="24"/>
                    </a:cubicBezTo>
                    <a:cubicBezTo>
                      <a:pt x="16" y="24"/>
                      <a:pt x="15" y="24"/>
                      <a:pt x="15" y="23"/>
                    </a:cubicBezTo>
                    <a:cubicBezTo>
                      <a:pt x="16" y="23"/>
                      <a:pt x="16" y="24"/>
                      <a:pt x="17" y="24"/>
                    </a:cubicBezTo>
                    <a:close/>
                    <a:moveTo>
                      <a:pt x="15" y="26"/>
                    </a:moveTo>
                    <a:cubicBezTo>
                      <a:pt x="15" y="26"/>
                      <a:pt x="15" y="26"/>
                      <a:pt x="15" y="26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5" y="26"/>
                      <a:pt x="15" y="26"/>
                      <a:pt x="15" y="27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lose/>
                    <a:moveTo>
                      <a:pt x="15" y="26"/>
                    </a:moveTo>
                    <a:cubicBezTo>
                      <a:pt x="14" y="27"/>
                      <a:pt x="15" y="26"/>
                      <a:pt x="14" y="27"/>
                    </a:cubicBezTo>
                    <a:cubicBezTo>
                      <a:pt x="14" y="27"/>
                      <a:pt x="14" y="27"/>
                      <a:pt x="14" y="26"/>
                    </a:cubicBezTo>
                    <a:cubicBezTo>
                      <a:pt x="14" y="26"/>
                      <a:pt x="15" y="26"/>
                      <a:pt x="15" y="26"/>
                    </a:cubicBezTo>
                    <a:close/>
                    <a:moveTo>
                      <a:pt x="15" y="29"/>
                    </a:moveTo>
                    <a:cubicBezTo>
                      <a:pt x="14" y="30"/>
                      <a:pt x="14" y="30"/>
                      <a:pt x="14" y="29"/>
                    </a:cubicBezTo>
                    <a:cubicBezTo>
                      <a:pt x="14" y="29"/>
                      <a:pt x="14" y="29"/>
                      <a:pt x="15" y="29"/>
                    </a:cubicBezTo>
                    <a:close/>
                    <a:moveTo>
                      <a:pt x="13" y="28"/>
                    </a:moveTo>
                    <a:cubicBezTo>
                      <a:pt x="13" y="28"/>
                      <a:pt x="13" y="27"/>
                      <a:pt x="13" y="27"/>
                    </a:cubicBezTo>
                    <a:cubicBezTo>
                      <a:pt x="13" y="27"/>
                      <a:pt x="13" y="28"/>
                      <a:pt x="13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8"/>
                      <a:pt x="12" y="28"/>
                      <a:pt x="12" y="29"/>
                    </a:cubicBezTo>
                    <a:lnTo>
                      <a:pt x="13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16" name="Freeform 287"/>
              <p:cNvSpPr>
                <a:spLocks/>
              </p:cNvSpPr>
              <p:nvPr/>
            </p:nvSpPr>
            <p:spPr bwMode="auto">
              <a:xfrm>
                <a:off x="6199" y="2068"/>
                <a:ext cx="4" cy="7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2 h 3"/>
                  <a:gd name="T4" fmla="*/ 1 w 2"/>
                  <a:gd name="T5" fmla="*/ 3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17" name="Freeform 288"/>
              <p:cNvSpPr>
                <a:spLocks/>
              </p:cNvSpPr>
              <p:nvPr/>
            </p:nvSpPr>
            <p:spPr bwMode="auto">
              <a:xfrm>
                <a:off x="6763" y="1710"/>
                <a:ext cx="5" cy="4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2"/>
                      <a:pt x="1" y="2"/>
                      <a:pt x="2" y="2"/>
                    </a:cubicBezTo>
                    <a:cubicBezTo>
                      <a:pt x="0" y="0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18" name="Freeform 289"/>
              <p:cNvSpPr>
                <a:spLocks/>
              </p:cNvSpPr>
              <p:nvPr/>
            </p:nvSpPr>
            <p:spPr bwMode="auto">
              <a:xfrm>
                <a:off x="6182" y="19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19" name="Freeform 290"/>
              <p:cNvSpPr>
                <a:spLocks/>
              </p:cNvSpPr>
              <p:nvPr/>
            </p:nvSpPr>
            <p:spPr bwMode="auto">
              <a:xfrm>
                <a:off x="6917" y="1868"/>
                <a:ext cx="5" cy="5"/>
              </a:xfrm>
              <a:custGeom>
                <a:avLst/>
                <a:gdLst>
                  <a:gd name="T0" fmla="*/ 0 w 5"/>
                  <a:gd name="T1" fmla="*/ 3 h 5"/>
                  <a:gd name="T2" fmla="*/ 3 w 5"/>
                  <a:gd name="T3" fmla="*/ 5 h 5"/>
                  <a:gd name="T4" fmla="*/ 5 w 5"/>
                  <a:gd name="T5" fmla="*/ 0 h 5"/>
                  <a:gd name="T6" fmla="*/ 0 w 5"/>
                  <a:gd name="T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3"/>
                    </a:moveTo>
                    <a:lnTo>
                      <a:pt x="3" y="5"/>
                    </a:lnTo>
                    <a:lnTo>
                      <a:pt x="5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20" name="Freeform 291"/>
              <p:cNvSpPr>
                <a:spLocks/>
              </p:cNvSpPr>
              <p:nvPr/>
            </p:nvSpPr>
            <p:spPr bwMode="auto">
              <a:xfrm>
                <a:off x="6614" y="265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21" name="Freeform 292"/>
              <p:cNvSpPr>
                <a:spLocks/>
              </p:cNvSpPr>
              <p:nvPr/>
            </p:nvSpPr>
            <p:spPr bwMode="auto">
              <a:xfrm>
                <a:off x="6614" y="2670"/>
                <a:ext cx="4" cy="4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0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2"/>
                      <a:pt x="0" y="0"/>
                      <a:pt x="1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22" name="Freeform 293"/>
              <p:cNvSpPr>
                <a:spLocks/>
              </p:cNvSpPr>
              <p:nvPr/>
            </p:nvSpPr>
            <p:spPr bwMode="auto">
              <a:xfrm>
                <a:off x="6706" y="2454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23" name="Freeform 294"/>
              <p:cNvSpPr>
                <a:spLocks/>
              </p:cNvSpPr>
              <p:nvPr/>
            </p:nvSpPr>
            <p:spPr bwMode="auto">
              <a:xfrm>
                <a:off x="6818" y="2395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0"/>
                      <a:pt x="1" y="2"/>
                      <a:pt x="1" y="1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24" name="Freeform 295"/>
              <p:cNvSpPr>
                <a:spLocks/>
              </p:cNvSpPr>
              <p:nvPr/>
            </p:nvSpPr>
            <p:spPr bwMode="auto">
              <a:xfrm>
                <a:off x="6820" y="2326"/>
                <a:ext cx="5" cy="2"/>
              </a:xfrm>
              <a:custGeom>
                <a:avLst/>
                <a:gdLst>
                  <a:gd name="T0" fmla="*/ 5 w 5"/>
                  <a:gd name="T1" fmla="*/ 2 h 2"/>
                  <a:gd name="T2" fmla="*/ 5 w 5"/>
                  <a:gd name="T3" fmla="*/ 0 h 2"/>
                  <a:gd name="T4" fmla="*/ 0 w 5"/>
                  <a:gd name="T5" fmla="*/ 2 h 2"/>
                  <a:gd name="T6" fmla="*/ 5 w 5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5" y="2"/>
                    </a:moveTo>
                    <a:lnTo>
                      <a:pt x="5" y="0"/>
                    </a:lnTo>
                    <a:lnTo>
                      <a:pt x="0" y="2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25" name="Freeform 296"/>
              <p:cNvSpPr>
                <a:spLocks/>
              </p:cNvSpPr>
              <p:nvPr/>
            </p:nvSpPr>
            <p:spPr bwMode="auto">
              <a:xfrm>
                <a:off x="6196" y="1968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26" name="Oval 297"/>
              <p:cNvSpPr>
                <a:spLocks noChangeArrowheads="1"/>
              </p:cNvSpPr>
              <p:nvPr/>
            </p:nvSpPr>
            <p:spPr bwMode="auto">
              <a:xfrm>
                <a:off x="6187" y="1966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27" name="Oval 298"/>
              <p:cNvSpPr>
                <a:spLocks noChangeArrowheads="1"/>
              </p:cNvSpPr>
              <p:nvPr/>
            </p:nvSpPr>
            <p:spPr bwMode="auto">
              <a:xfrm>
                <a:off x="6189" y="1966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28" name="Freeform 299"/>
              <p:cNvSpPr>
                <a:spLocks/>
              </p:cNvSpPr>
              <p:nvPr/>
            </p:nvSpPr>
            <p:spPr bwMode="auto">
              <a:xfrm>
                <a:off x="6187" y="1966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0 w 1"/>
                  <a:gd name="T5" fmla="*/ 1 w 1"/>
                  <a:gd name="T6" fmla="*/ 1 w 1"/>
                  <a:gd name="T7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29" name="Oval 300"/>
              <p:cNvSpPr>
                <a:spLocks noChangeArrowheads="1"/>
              </p:cNvSpPr>
              <p:nvPr/>
            </p:nvSpPr>
            <p:spPr bwMode="auto">
              <a:xfrm>
                <a:off x="6192" y="1968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30" name="Freeform 301"/>
              <p:cNvSpPr>
                <a:spLocks/>
              </p:cNvSpPr>
              <p:nvPr/>
            </p:nvSpPr>
            <p:spPr bwMode="auto">
              <a:xfrm>
                <a:off x="6192" y="1966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1 h 1"/>
                  <a:gd name="T4" fmla="*/ 0 h 1"/>
                  <a:gd name="T5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31" name="Freeform 302"/>
              <p:cNvSpPr>
                <a:spLocks/>
              </p:cNvSpPr>
              <p:nvPr/>
            </p:nvSpPr>
            <p:spPr bwMode="auto">
              <a:xfrm>
                <a:off x="6192" y="1966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32" name="Oval 303"/>
              <p:cNvSpPr>
                <a:spLocks noChangeArrowheads="1"/>
              </p:cNvSpPr>
              <p:nvPr/>
            </p:nvSpPr>
            <p:spPr bwMode="auto">
              <a:xfrm>
                <a:off x="6182" y="1963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33" name="Freeform 304"/>
              <p:cNvSpPr>
                <a:spLocks/>
              </p:cNvSpPr>
              <p:nvPr/>
            </p:nvSpPr>
            <p:spPr bwMode="auto">
              <a:xfrm>
                <a:off x="6187" y="1963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34" name="Freeform 305"/>
              <p:cNvSpPr>
                <a:spLocks/>
              </p:cNvSpPr>
              <p:nvPr/>
            </p:nvSpPr>
            <p:spPr bwMode="auto">
              <a:xfrm>
                <a:off x="6187" y="196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35" name="Oval 306"/>
              <p:cNvSpPr>
                <a:spLocks noChangeArrowheads="1"/>
              </p:cNvSpPr>
              <p:nvPr/>
            </p:nvSpPr>
            <p:spPr bwMode="auto">
              <a:xfrm>
                <a:off x="6203" y="1970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36" name="Freeform 307"/>
              <p:cNvSpPr>
                <a:spLocks/>
              </p:cNvSpPr>
              <p:nvPr/>
            </p:nvSpPr>
            <p:spPr bwMode="auto">
              <a:xfrm>
                <a:off x="6611" y="2705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37" name="Freeform 308"/>
              <p:cNvSpPr>
                <a:spLocks/>
              </p:cNvSpPr>
              <p:nvPr/>
            </p:nvSpPr>
            <p:spPr bwMode="auto">
              <a:xfrm>
                <a:off x="6184" y="1961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38" name="Freeform 309"/>
              <p:cNvSpPr>
                <a:spLocks/>
              </p:cNvSpPr>
              <p:nvPr/>
            </p:nvSpPr>
            <p:spPr bwMode="auto">
              <a:xfrm>
                <a:off x="6187" y="1963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39" name="Freeform 310"/>
              <p:cNvSpPr>
                <a:spLocks/>
              </p:cNvSpPr>
              <p:nvPr/>
            </p:nvSpPr>
            <p:spPr bwMode="auto">
              <a:xfrm>
                <a:off x="6599" y="2719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40" name="Freeform 311"/>
              <p:cNvSpPr>
                <a:spLocks/>
              </p:cNvSpPr>
              <p:nvPr/>
            </p:nvSpPr>
            <p:spPr bwMode="auto">
              <a:xfrm>
                <a:off x="6441" y="2470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41" name="Freeform 312"/>
              <p:cNvSpPr>
                <a:spLocks/>
              </p:cNvSpPr>
              <p:nvPr/>
            </p:nvSpPr>
            <p:spPr bwMode="auto">
              <a:xfrm>
                <a:off x="6424" y="2470"/>
                <a:ext cx="9" cy="3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0 h 1"/>
                  <a:gd name="T4" fmla="*/ 4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2" y="0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42" name="Freeform 313"/>
              <p:cNvSpPr>
                <a:spLocks/>
              </p:cNvSpPr>
              <p:nvPr/>
            </p:nvSpPr>
            <p:spPr bwMode="auto">
              <a:xfrm>
                <a:off x="6452" y="2478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43" name="Freeform 314"/>
              <p:cNvSpPr>
                <a:spLocks/>
              </p:cNvSpPr>
              <p:nvPr/>
            </p:nvSpPr>
            <p:spPr bwMode="auto">
              <a:xfrm>
                <a:off x="6450" y="2470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1" y="2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44" name="Freeform 315"/>
              <p:cNvSpPr>
                <a:spLocks/>
              </p:cNvSpPr>
              <p:nvPr/>
            </p:nvSpPr>
            <p:spPr bwMode="auto">
              <a:xfrm>
                <a:off x="6450" y="2537"/>
                <a:ext cx="10" cy="2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4 w 4"/>
                  <a:gd name="T5" fmla="*/ 0 h 1"/>
                  <a:gd name="T6" fmla="*/ 3 w 4"/>
                  <a:gd name="T7" fmla="*/ 0 h 1"/>
                  <a:gd name="T8" fmla="*/ 2 w 4"/>
                  <a:gd name="T9" fmla="*/ 0 h 1"/>
                  <a:gd name="T10" fmla="*/ 0 w 4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1" y="1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2" y="0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45" name="Freeform 316"/>
              <p:cNvSpPr>
                <a:spLocks/>
              </p:cNvSpPr>
              <p:nvPr/>
            </p:nvSpPr>
            <p:spPr bwMode="auto">
              <a:xfrm>
                <a:off x="6455" y="2539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46" name="Freeform 317"/>
              <p:cNvSpPr>
                <a:spLocks/>
              </p:cNvSpPr>
              <p:nvPr/>
            </p:nvSpPr>
            <p:spPr bwMode="auto">
              <a:xfrm>
                <a:off x="6457" y="2537"/>
                <a:ext cx="5" cy="0"/>
              </a:xfrm>
              <a:custGeom>
                <a:avLst/>
                <a:gdLst>
                  <a:gd name="T0" fmla="*/ 1 w 2"/>
                  <a:gd name="T1" fmla="*/ 0 w 2"/>
                  <a:gd name="T2" fmla="*/ 1 w 2"/>
                  <a:gd name="T3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47" name="Freeform 318"/>
              <p:cNvSpPr>
                <a:spLocks/>
              </p:cNvSpPr>
              <p:nvPr/>
            </p:nvSpPr>
            <p:spPr bwMode="auto">
              <a:xfrm>
                <a:off x="6443" y="2470"/>
                <a:ext cx="2" cy="5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0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48" name="Freeform 319"/>
              <p:cNvSpPr>
                <a:spLocks/>
              </p:cNvSpPr>
              <p:nvPr/>
            </p:nvSpPr>
            <p:spPr bwMode="auto">
              <a:xfrm>
                <a:off x="6334" y="3127"/>
                <a:ext cx="7" cy="5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1"/>
                      <a:pt x="2" y="1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49" name="Freeform 320"/>
              <p:cNvSpPr>
                <a:spLocks/>
              </p:cNvSpPr>
              <p:nvPr/>
            </p:nvSpPr>
            <p:spPr bwMode="auto">
              <a:xfrm>
                <a:off x="6336" y="3125"/>
                <a:ext cx="3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2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50" name="Freeform 321"/>
              <p:cNvSpPr>
                <a:spLocks/>
              </p:cNvSpPr>
              <p:nvPr/>
            </p:nvSpPr>
            <p:spPr bwMode="auto">
              <a:xfrm>
                <a:off x="6521" y="3089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51" name="Freeform 322"/>
              <p:cNvSpPr>
                <a:spLocks/>
              </p:cNvSpPr>
              <p:nvPr/>
            </p:nvSpPr>
            <p:spPr bwMode="auto">
              <a:xfrm>
                <a:off x="6645" y="3053"/>
                <a:ext cx="2" cy="5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5 h 5"/>
                  <a:gd name="T4" fmla="*/ 0 w 2"/>
                  <a:gd name="T5" fmla="*/ 0 h 5"/>
                  <a:gd name="T6" fmla="*/ 2 w 2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lnTo>
                      <a:pt x="2" y="5"/>
                    </a:lnTo>
                    <a:lnTo>
                      <a:pt x="0" y="0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52" name="Freeform 323"/>
              <p:cNvSpPr>
                <a:spLocks/>
              </p:cNvSpPr>
              <p:nvPr/>
            </p:nvSpPr>
            <p:spPr bwMode="auto">
              <a:xfrm>
                <a:off x="6604" y="3080"/>
                <a:ext cx="3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1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0"/>
                      <a:pt x="0" y="2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53" name="Freeform 324"/>
              <p:cNvSpPr>
                <a:spLocks/>
              </p:cNvSpPr>
              <p:nvPr/>
            </p:nvSpPr>
            <p:spPr bwMode="auto">
              <a:xfrm>
                <a:off x="6602" y="2731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54" name="Freeform 325"/>
              <p:cNvSpPr>
                <a:spLocks/>
              </p:cNvSpPr>
              <p:nvPr/>
            </p:nvSpPr>
            <p:spPr bwMode="auto">
              <a:xfrm>
                <a:off x="6469" y="313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55" name="Freeform 326"/>
              <p:cNvSpPr>
                <a:spLocks/>
              </p:cNvSpPr>
              <p:nvPr/>
            </p:nvSpPr>
            <p:spPr bwMode="auto">
              <a:xfrm>
                <a:off x="6265" y="2238"/>
                <a:ext cx="10" cy="19"/>
              </a:xfrm>
              <a:custGeom>
                <a:avLst/>
                <a:gdLst>
                  <a:gd name="T0" fmla="*/ 4 w 4"/>
                  <a:gd name="T1" fmla="*/ 0 h 8"/>
                  <a:gd name="T2" fmla="*/ 0 w 4"/>
                  <a:gd name="T3" fmla="*/ 6 h 8"/>
                  <a:gd name="T4" fmla="*/ 4 w 4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cubicBezTo>
                      <a:pt x="2" y="1"/>
                      <a:pt x="1" y="5"/>
                      <a:pt x="0" y="6"/>
                    </a:cubicBezTo>
                    <a:cubicBezTo>
                      <a:pt x="1" y="8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56" name="Freeform 327"/>
              <p:cNvSpPr>
                <a:spLocks/>
              </p:cNvSpPr>
              <p:nvPr/>
            </p:nvSpPr>
            <p:spPr bwMode="auto">
              <a:xfrm>
                <a:off x="6455" y="2537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57" name="Freeform 328"/>
              <p:cNvSpPr>
                <a:spLocks/>
              </p:cNvSpPr>
              <p:nvPr/>
            </p:nvSpPr>
            <p:spPr bwMode="auto">
              <a:xfrm>
                <a:off x="6597" y="2734"/>
                <a:ext cx="5" cy="2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0 h 1"/>
                  <a:gd name="T4" fmla="*/ 1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58" name="Freeform 329"/>
              <p:cNvSpPr>
                <a:spLocks/>
              </p:cNvSpPr>
              <p:nvPr/>
            </p:nvSpPr>
            <p:spPr bwMode="auto">
              <a:xfrm>
                <a:off x="6607" y="2703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59" name="Freeform 330"/>
              <p:cNvSpPr>
                <a:spLocks/>
              </p:cNvSpPr>
              <p:nvPr/>
            </p:nvSpPr>
            <p:spPr bwMode="auto">
              <a:xfrm>
                <a:off x="6597" y="2726"/>
                <a:ext cx="12" cy="5"/>
              </a:xfrm>
              <a:custGeom>
                <a:avLst/>
                <a:gdLst>
                  <a:gd name="T0" fmla="*/ 5 w 5"/>
                  <a:gd name="T1" fmla="*/ 1 h 2"/>
                  <a:gd name="T2" fmla="*/ 1 w 5"/>
                  <a:gd name="T3" fmla="*/ 2 h 2"/>
                  <a:gd name="T4" fmla="*/ 0 w 5"/>
                  <a:gd name="T5" fmla="*/ 2 h 2"/>
                  <a:gd name="T6" fmla="*/ 2 w 5"/>
                  <a:gd name="T7" fmla="*/ 2 h 2"/>
                  <a:gd name="T8" fmla="*/ 3 w 5"/>
                  <a:gd name="T9" fmla="*/ 1 h 2"/>
                  <a:gd name="T10" fmla="*/ 5 w 5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5" y="1"/>
                    </a:moveTo>
                    <a:cubicBezTo>
                      <a:pt x="4" y="0"/>
                      <a:pt x="2" y="1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4" y="2"/>
                      <a:pt x="3" y="1"/>
                    </a:cubicBezTo>
                    <a:cubicBezTo>
                      <a:pt x="4" y="1"/>
                      <a:pt x="5" y="1"/>
                      <a:pt x="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60" name="Freeform 331"/>
              <p:cNvSpPr>
                <a:spLocks/>
              </p:cNvSpPr>
              <p:nvPr/>
            </p:nvSpPr>
            <p:spPr bwMode="auto">
              <a:xfrm>
                <a:off x="6452" y="2700"/>
                <a:ext cx="5" cy="0"/>
              </a:xfrm>
              <a:custGeom>
                <a:avLst/>
                <a:gdLst>
                  <a:gd name="T0" fmla="*/ 0 w 2"/>
                  <a:gd name="T1" fmla="*/ 1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61" name="Freeform 332"/>
              <p:cNvSpPr>
                <a:spLocks/>
              </p:cNvSpPr>
              <p:nvPr/>
            </p:nvSpPr>
            <p:spPr bwMode="auto">
              <a:xfrm>
                <a:off x="6445" y="2556"/>
                <a:ext cx="5" cy="0"/>
              </a:xfrm>
              <a:custGeom>
                <a:avLst/>
                <a:gdLst>
                  <a:gd name="T0" fmla="*/ 1 w 2"/>
                  <a:gd name="T1" fmla="*/ 1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2" y="0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62" name="Freeform 333"/>
              <p:cNvSpPr>
                <a:spLocks/>
              </p:cNvSpPr>
              <p:nvPr/>
            </p:nvSpPr>
            <p:spPr bwMode="auto">
              <a:xfrm>
                <a:off x="6448" y="2546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63" name="Freeform 334"/>
              <p:cNvSpPr>
                <a:spLocks/>
              </p:cNvSpPr>
              <p:nvPr/>
            </p:nvSpPr>
            <p:spPr bwMode="auto">
              <a:xfrm>
                <a:off x="6469" y="2719"/>
                <a:ext cx="5" cy="3"/>
              </a:xfrm>
              <a:custGeom>
                <a:avLst/>
                <a:gdLst>
                  <a:gd name="T0" fmla="*/ 0 w 5"/>
                  <a:gd name="T1" fmla="*/ 3 h 3"/>
                  <a:gd name="T2" fmla="*/ 0 w 5"/>
                  <a:gd name="T3" fmla="*/ 3 h 3"/>
                  <a:gd name="T4" fmla="*/ 5 w 5"/>
                  <a:gd name="T5" fmla="*/ 0 h 3"/>
                  <a:gd name="T6" fmla="*/ 0 w 5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lnTo>
                      <a:pt x="0" y="3"/>
                    </a:lnTo>
                    <a:lnTo>
                      <a:pt x="5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64" name="Freeform 335"/>
              <p:cNvSpPr>
                <a:spLocks/>
              </p:cNvSpPr>
              <p:nvPr/>
            </p:nvSpPr>
            <p:spPr bwMode="auto">
              <a:xfrm>
                <a:off x="6452" y="2546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65" name="Rectangle 336"/>
              <p:cNvSpPr>
                <a:spLocks noChangeArrowheads="1"/>
              </p:cNvSpPr>
              <p:nvPr/>
            </p:nvSpPr>
            <p:spPr bwMode="auto">
              <a:xfrm>
                <a:off x="6452" y="2655"/>
                <a:ext cx="3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66" name="Freeform 337"/>
              <p:cNvSpPr>
                <a:spLocks/>
              </p:cNvSpPr>
              <p:nvPr/>
            </p:nvSpPr>
            <p:spPr bwMode="auto">
              <a:xfrm>
                <a:off x="6448" y="2560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2" y="0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67" name="Freeform 338"/>
              <p:cNvSpPr>
                <a:spLocks/>
              </p:cNvSpPr>
              <p:nvPr/>
            </p:nvSpPr>
            <p:spPr bwMode="auto">
              <a:xfrm>
                <a:off x="6192" y="197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68" name="Freeform 339"/>
              <p:cNvSpPr>
                <a:spLocks/>
              </p:cNvSpPr>
              <p:nvPr/>
            </p:nvSpPr>
            <p:spPr bwMode="auto">
              <a:xfrm>
                <a:off x="6531" y="24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69" name="Freeform 340"/>
              <p:cNvSpPr>
                <a:spLocks/>
              </p:cNvSpPr>
              <p:nvPr/>
            </p:nvSpPr>
            <p:spPr bwMode="auto">
              <a:xfrm>
                <a:off x="6388" y="3264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70" name="Freeform 341"/>
              <p:cNvSpPr>
                <a:spLocks/>
              </p:cNvSpPr>
              <p:nvPr/>
            </p:nvSpPr>
            <p:spPr bwMode="auto">
              <a:xfrm>
                <a:off x="6353" y="3094"/>
                <a:ext cx="446" cy="187"/>
              </a:xfrm>
              <a:custGeom>
                <a:avLst/>
                <a:gdLst>
                  <a:gd name="T0" fmla="*/ 154 w 188"/>
                  <a:gd name="T1" fmla="*/ 20 h 79"/>
                  <a:gd name="T2" fmla="*/ 145 w 188"/>
                  <a:gd name="T3" fmla="*/ 25 h 79"/>
                  <a:gd name="T4" fmla="*/ 108 w 188"/>
                  <a:gd name="T5" fmla="*/ 47 h 79"/>
                  <a:gd name="T6" fmla="*/ 94 w 188"/>
                  <a:gd name="T7" fmla="*/ 49 h 79"/>
                  <a:gd name="T8" fmla="*/ 84 w 188"/>
                  <a:gd name="T9" fmla="*/ 48 h 79"/>
                  <a:gd name="T10" fmla="*/ 64 w 188"/>
                  <a:gd name="T11" fmla="*/ 52 h 79"/>
                  <a:gd name="T12" fmla="*/ 52 w 188"/>
                  <a:gd name="T13" fmla="*/ 54 h 79"/>
                  <a:gd name="T14" fmla="*/ 33 w 188"/>
                  <a:gd name="T15" fmla="*/ 56 h 79"/>
                  <a:gd name="T16" fmla="*/ 23 w 188"/>
                  <a:gd name="T17" fmla="*/ 60 h 79"/>
                  <a:gd name="T18" fmla="*/ 12 w 188"/>
                  <a:gd name="T19" fmla="*/ 55 h 79"/>
                  <a:gd name="T20" fmla="*/ 5 w 188"/>
                  <a:gd name="T21" fmla="*/ 55 h 79"/>
                  <a:gd name="T22" fmla="*/ 5 w 188"/>
                  <a:gd name="T23" fmla="*/ 53 h 79"/>
                  <a:gd name="T24" fmla="*/ 4 w 188"/>
                  <a:gd name="T25" fmla="*/ 51 h 79"/>
                  <a:gd name="T26" fmla="*/ 3 w 188"/>
                  <a:gd name="T27" fmla="*/ 53 h 79"/>
                  <a:gd name="T28" fmla="*/ 3 w 188"/>
                  <a:gd name="T29" fmla="*/ 56 h 79"/>
                  <a:gd name="T30" fmla="*/ 0 w 188"/>
                  <a:gd name="T31" fmla="*/ 58 h 79"/>
                  <a:gd name="T32" fmla="*/ 2 w 188"/>
                  <a:gd name="T33" fmla="*/ 61 h 79"/>
                  <a:gd name="T34" fmla="*/ 13 w 188"/>
                  <a:gd name="T35" fmla="*/ 66 h 79"/>
                  <a:gd name="T36" fmla="*/ 15 w 188"/>
                  <a:gd name="T37" fmla="*/ 70 h 79"/>
                  <a:gd name="T38" fmla="*/ 16 w 188"/>
                  <a:gd name="T39" fmla="*/ 72 h 79"/>
                  <a:gd name="T40" fmla="*/ 18 w 188"/>
                  <a:gd name="T41" fmla="*/ 76 h 79"/>
                  <a:gd name="T42" fmla="*/ 21 w 188"/>
                  <a:gd name="T43" fmla="*/ 71 h 79"/>
                  <a:gd name="T44" fmla="*/ 26 w 188"/>
                  <a:gd name="T45" fmla="*/ 67 h 79"/>
                  <a:gd name="T46" fmla="*/ 27 w 188"/>
                  <a:gd name="T47" fmla="*/ 76 h 79"/>
                  <a:gd name="T48" fmla="*/ 30 w 188"/>
                  <a:gd name="T49" fmla="*/ 74 h 79"/>
                  <a:gd name="T50" fmla="*/ 31 w 188"/>
                  <a:gd name="T51" fmla="*/ 78 h 79"/>
                  <a:gd name="T52" fmla="*/ 35 w 188"/>
                  <a:gd name="T53" fmla="*/ 74 h 79"/>
                  <a:gd name="T54" fmla="*/ 38 w 188"/>
                  <a:gd name="T55" fmla="*/ 73 h 79"/>
                  <a:gd name="T56" fmla="*/ 42 w 188"/>
                  <a:gd name="T57" fmla="*/ 64 h 79"/>
                  <a:gd name="T58" fmla="*/ 43 w 188"/>
                  <a:gd name="T59" fmla="*/ 76 h 79"/>
                  <a:gd name="T60" fmla="*/ 51 w 188"/>
                  <a:gd name="T61" fmla="*/ 72 h 79"/>
                  <a:gd name="T62" fmla="*/ 57 w 188"/>
                  <a:gd name="T63" fmla="*/ 72 h 79"/>
                  <a:gd name="T64" fmla="*/ 61 w 188"/>
                  <a:gd name="T65" fmla="*/ 70 h 79"/>
                  <a:gd name="T66" fmla="*/ 70 w 188"/>
                  <a:gd name="T67" fmla="*/ 68 h 79"/>
                  <a:gd name="T68" fmla="*/ 75 w 188"/>
                  <a:gd name="T69" fmla="*/ 71 h 79"/>
                  <a:gd name="T70" fmla="*/ 77 w 188"/>
                  <a:gd name="T71" fmla="*/ 68 h 79"/>
                  <a:gd name="T72" fmla="*/ 80 w 188"/>
                  <a:gd name="T73" fmla="*/ 68 h 79"/>
                  <a:gd name="T74" fmla="*/ 81 w 188"/>
                  <a:gd name="T75" fmla="*/ 66 h 79"/>
                  <a:gd name="T76" fmla="*/ 86 w 188"/>
                  <a:gd name="T77" fmla="*/ 67 h 79"/>
                  <a:gd name="T78" fmla="*/ 92 w 188"/>
                  <a:gd name="T79" fmla="*/ 65 h 79"/>
                  <a:gd name="T80" fmla="*/ 98 w 188"/>
                  <a:gd name="T81" fmla="*/ 64 h 79"/>
                  <a:gd name="T82" fmla="*/ 104 w 188"/>
                  <a:gd name="T83" fmla="*/ 60 h 79"/>
                  <a:gd name="T84" fmla="*/ 107 w 188"/>
                  <a:gd name="T85" fmla="*/ 62 h 79"/>
                  <a:gd name="T86" fmla="*/ 108 w 188"/>
                  <a:gd name="T87" fmla="*/ 62 h 79"/>
                  <a:gd name="T88" fmla="*/ 114 w 188"/>
                  <a:gd name="T89" fmla="*/ 59 h 79"/>
                  <a:gd name="T90" fmla="*/ 119 w 188"/>
                  <a:gd name="T91" fmla="*/ 59 h 79"/>
                  <a:gd name="T92" fmla="*/ 122 w 188"/>
                  <a:gd name="T93" fmla="*/ 52 h 79"/>
                  <a:gd name="T94" fmla="*/ 126 w 188"/>
                  <a:gd name="T95" fmla="*/ 52 h 79"/>
                  <a:gd name="T96" fmla="*/ 132 w 188"/>
                  <a:gd name="T97" fmla="*/ 50 h 79"/>
                  <a:gd name="T98" fmla="*/ 139 w 188"/>
                  <a:gd name="T99" fmla="*/ 45 h 79"/>
                  <a:gd name="T100" fmla="*/ 143 w 188"/>
                  <a:gd name="T101" fmla="*/ 43 h 79"/>
                  <a:gd name="T102" fmla="*/ 156 w 188"/>
                  <a:gd name="T103" fmla="*/ 39 h 79"/>
                  <a:gd name="T104" fmla="*/ 160 w 188"/>
                  <a:gd name="T105" fmla="*/ 37 h 79"/>
                  <a:gd name="T106" fmla="*/ 167 w 188"/>
                  <a:gd name="T107" fmla="*/ 26 h 79"/>
                  <a:gd name="T108" fmla="*/ 172 w 188"/>
                  <a:gd name="T109" fmla="*/ 21 h 79"/>
                  <a:gd name="T110" fmla="*/ 180 w 188"/>
                  <a:gd name="T111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8" h="79">
                    <a:moveTo>
                      <a:pt x="180" y="0"/>
                    </a:moveTo>
                    <a:cubicBezTo>
                      <a:pt x="179" y="5"/>
                      <a:pt x="175" y="6"/>
                      <a:pt x="171" y="7"/>
                    </a:cubicBezTo>
                    <a:cubicBezTo>
                      <a:pt x="170" y="8"/>
                      <a:pt x="169" y="10"/>
                      <a:pt x="168" y="10"/>
                    </a:cubicBezTo>
                    <a:cubicBezTo>
                      <a:pt x="164" y="15"/>
                      <a:pt x="157" y="14"/>
                      <a:pt x="154" y="19"/>
                    </a:cubicBezTo>
                    <a:cubicBezTo>
                      <a:pt x="155" y="19"/>
                      <a:pt x="155" y="20"/>
                      <a:pt x="155" y="21"/>
                    </a:cubicBezTo>
                    <a:cubicBezTo>
                      <a:pt x="154" y="20"/>
                      <a:pt x="154" y="20"/>
                      <a:pt x="154" y="20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4" y="20"/>
                      <a:pt x="154" y="20"/>
                    </a:cubicBezTo>
                    <a:cubicBezTo>
                      <a:pt x="152" y="21"/>
                      <a:pt x="151" y="23"/>
                      <a:pt x="149" y="23"/>
                    </a:cubicBezTo>
                    <a:cubicBezTo>
                      <a:pt x="149" y="25"/>
                      <a:pt x="148" y="24"/>
                      <a:pt x="149" y="26"/>
                    </a:cubicBezTo>
                    <a:cubicBezTo>
                      <a:pt x="148" y="25"/>
                      <a:pt x="148" y="25"/>
                      <a:pt x="148" y="25"/>
                    </a:cubicBezTo>
                    <a:cubicBezTo>
                      <a:pt x="147" y="27"/>
                      <a:pt x="147" y="27"/>
                      <a:pt x="145" y="25"/>
                    </a:cubicBezTo>
                    <a:cubicBezTo>
                      <a:pt x="139" y="27"/>
                      <a:pt x="134" y="30"/>
                      <a:pt x="128" y="32"/>
                    </a:cubicBezTo>
                    <a:cubicBezTo>
                      <a:pt x="123" y="34"/>
                      <a:pt x="118" y="39"/>
                      <a:pt x="112" y="41"/>
                    </a:cubicBezTo>
                    <a:cubicBezTo>
                      <a:pt x="112" y="45"/>
                      <a:pt x="111" y="43"/>
                      <a:pt x="110" y="47"/>
                    </a:cubicBezTo>
                    <a:cubicBezTo>
                      <a:pt x="110" y="46"/>
                      <a:pt x="110" y="46"/>
                      <a:pt x="110" y="46"/>
                    </a:cubicBezTo>
                    <a:cubicBezTo>
                      <a:pt x="110" y="47"/>
                      <a:pt x="109" y="46"/>
                      <a:pt x="107" y="45"/>
                    </a:cubicBezTo>
                    <a:cubicBezTo>
                      <a:pt x="108" y="46"/>
                      <a:pt x="107" y="45"/>
                      <a:pt x="108" y="47"/>
                    </a:cubicBezTo>
                    <a:cubicBezTo>
                      <a:pt x="108" y="49"/>
                      <a:pt x="106" y="45"/>
                      <a:pt x="106" y="46"/>
                    </a:cubicBezTo>
                    <a:cubicBezTo>
                      <a:pt x="105" y="45"/>
                      <a:pt x="106" y="47"/>
                      <a:pt x="106" y="46"/>
                    </a:cubicBezTo>
                    <a:cubicBezTo>
                      <a:pt x="105" y="49"/>
                      <a:pt x="106" y="45"/>
                      <a:pt x="103" y="44"/>
                    </a:cubicBezTo>
                    <a:cubicBezTo>
                      <a:pt x="101" y="45"/>
                      <a:pt x="98" y="48"/>
                      <a:pt x="95" y="47"/>
                    </a:cubicBezTo>
                    <a:cubicBezTo>
                      <a:pt x="95" y="47"/>
                      <a:pt x="96" y="49"/>
                      <a:pt x="96" y="49"/>
                    </a:cubicBezTo>
                    <a:cubicBezTo>
                      <a:pt x="95" y="46"/>
                      <a:pt x="95" y="50"/>
                      <a:pt x="94" y="49"/>
                    </a:cubicBezTo>
                    <a:cubicBezTo>
                      <a:pt x="94" y="48"/>
                      <a:pt x="94" y="48"/>
                      <a:pt x="94" y="48"/>
                    </a:cubicBezTo>
                    <a:cubicBezTo>
                      <a:pt x="93" y="47"/>
                      <a:pt x="92" y="49"/>
                      <a:pt x="91" y="48"/>
                    </a:cubicBezTo>
                    <a:cubicBezTo>
                      <a:pt x="90" y="49"/>
                      <a:pt x="88" y="47"/>
                      <a:pt x="88" y="49"/>
                    </a:cubicBezTo>
                    <a:cubicBezTo>
                      <a:pt x="88" y="47"/>
                      <a:pt x="87" y="48"/>
                      <a:pt x="87" y="47"/>
                    </a:cubicBezTo>
                    <a:cubicBezTo>
                      <a:pt x="87" y="51"/>
                      <a:pt x="84" y="46"/>
                      <a:pt x="84" y="49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1" y="49"/>
                      <a:pt x="77" y="49"/>
                      <a:pt x="74" y="51"/>
                    </a:cubicBezTo>
                    <a:cubicBezTo>
                      <a:pt x="73" y="52"/>
                      <a:pt x="70" y="48"/>
                      <a:pt x="69" y="50"/>
                    </a:cubicBezTo>
                    <a:cubicBezTo>
                      <a:pt x="68" y="52"/>
                      <a:pt x="68" y="52"/>
                      <a:pt x="68" y="52"/>
                    </a:cubicBezTo>
                    <a:cubicBezTo>
                      <a:pt x="68" y="52"/>
                      <a:pt x="68" y="51"/>
                      <a:pt x="68" y="51"/>
                    </a:cubicBezTo>
                    <a:cubicBezTo>
                      <a:pt x="67" y="52"/>
                      <a:pt x="66" y="51"/>
                      <a:pt x="65" y="51"/>
                    </a:cubicBezTo>
                    <a:cubicBezTo>
                      <a:pt x="65" y="51"/>
                      <a:pt x="64" y="52"/>
                      <a:pt x="64" y="52"/>
                    </a:cubicBezTo>
                    <a:cubicBezTo>
                      <a:pt x="63" y="50"/>
                      <a:pt x="61" y="54"/>
                      <a:pt x="60" y="52"/>
                    </a:cubicBezTo>
                    <a:cubicBezTo>
                      <a:pt x="61" y="55"/>
                      <a:pt x="59" y="54"/>
                      <a:pt x="59" y="55"/>
                    </a:cubicBezTo>
                    <a:cubicBezTo>
                      <a:pt x="58" y="55"/>
                      <a:pt x="58" y="54"/>
                      <a:pt x="58" y="53"/>
                    </a:cubicBezTo>
                    <a:cubicBezTo>
                      <a:pt x="57" y="53"/>
                      <a:pt x="57" y="54"/>
                      <a:pt x="56" y="53"/>
                    </a:cubicBezTo>
                    <a:cubicBezTo>
                      <a:pt x="55" y="53"/>
                      <a:pt x="55" y="55"/>
                      <a:pt x="54" y="55"/>
                    </a:cubicBezTo>
                    <a:cubicBezTo>
                      <a:pt x="54" y="52"/>
                      <a:pt x="53" y="54"/>
                      <a:pt x="52" y="54"/>
                    </a:cubicBezTo>
                    <a:cubicBezTo>
                      <a:pt x="52" y="56"/>
                      <a:pt x="52" y="57"/>
                      <a:pt x="51" y="56"/>
                    </a:cubicBezTo>
                    <a:cubicBezTo>
                      <a:pt x="51" y="54"/>
                      <a:pt x="51" y="54"/>
                      <a:pt x="51" y="54"/>
                    </a:cubicBezTo>
                    <a:cubicBezTo>
                      <a:pt x="49" y="56"/>
                      <a:pt x="46" y="53"/>
                      <a:pt x="43" y="56"/>
                    </a:cubicBezTo>
                    <a:cubicBezTo>
                      <a:pt x="43" y="54"/>
                      <a:pt x="43" y="54"/>
                      <a:pt x="43" y="54"/>
                    </a:cubicBezTo>
                    <a:cubicBezTo>
                      <a:pt x="41" y="56"/>
                      <a:pt x="38" y="54"/>
                      <a:pt x="36" y="57"/>
                    </a:cubicBezTo>
                    <a:cubicBezTo>
                      <a:pt x="35" y="56"/>
                      <a:pt x="34" y="56"/>
                      <a:pt x="33" y="56"/>
                    </a:cubicBezTo>
                    <a:cubicBezTo>
                      <a:pt x="32" y="57"/>
                      <a:pt x="32" y="57"/>
                      <a:pt x="31" y="59"/>
                    </a:cubicBezTo>
                    <a:cubicBezTo>
                      <a:pt x="31" y="59"/>
                      <a:pt x="31" y="58"/>
                      <a:pt x="31" y="57"/>
                    </a:cubicBezTo>
                    <a:cubicBezTo>
                      <a:pt x="30" y="57"/>
                      <a:pt x="29" y="54"/>
                      <a:pt x="28" y="57"/>
                    </a:cubicBezTo>
                    <a:cubicBezTo>
                      <a:pt x="28" y="55"/>
                      <a:pt x="28" y="55"/>
                      <a:pt x="28" y="55"/>
                    </a:cubicBezTo>
                    <a:cubicBezTo>
                      <a:pt x="27" y="57"/>
                      <a:pt x="25" y="58"/>
                      <a:pt x="25" y="57"/>
                    </a:cubicBezTo>
                    <a:cubicBezTo>
                      <a:pt x="24" y="58"/>
                      <a:pt x="23" y="58"/>
                      <a:pt x="23" y="60"/>
                    </a:cubicBezTo>
                    <a:cubicBezTo>
                      <a:pt x="23" y="60"/>
                      <a:pt x="23" y="57"/>
                      <a:pt x="23" y="59"/>
                    </a:cubicBezTo>
                    <a:cubicBezTo>
                      <a:pt x="23" y="57"/>
                      <a:pt x="23" y="57"/>
                      <a:pt x="23" y="57"/>
                    </a:cubicBezTo>
                    <a:cubicBezTo>
                      <a:pt x="21" y="56"/>
                      <a:pt x="19" y="56"/>
                      <a:pt x="17" y="57"/>
                    </a:cubicBezTo>
                    <a:cubicBezTo>
                      <a:pt x="17" y="55"/>
                      <a:pt x="15" y="57"/>
                      <a:pt x="14" y="55"/>
                    </a:cubicBezTo>
                    <a:cubicBezTo>
                      <a:pt x="13" y="56"/>
                      <a:pt x="13" y="54"/>
                      <a:pt x="11" y="56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1" y="54"/>
                      <a:pt x="10" y="54"/>
                      <a:pt x="9" y="53"/>
                    </a:cubicBezTo>
                    <a:cubicBezTo>
                      <a:pt x="9" y="52"/>
                      <a:pt x="8" y="54"/>
                      <a:pt x="7" y="54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8" y="53"/>
                      <a:pt x="7" y="54"/>
                      <a:pt x="6" y="55"/>
                    </a:cubicBezTo>
                    <a:cubicBezTo>
                      <a:pt x="6" y="54"/>
                      <a:pt x="6" y="54"/>
                      <a:pt x="6" y="54"/>
                    </a:cubicBezTo>
                    <a:cubicBezTo>
                      <a:pt x="5" y="55"/>
                      <a:pt x="5" y="55"/>
                      <a:pt x="5" y="55"/>
                    </a:cubicBezTo>
                    <a:cubicBezTo>
                      <a:pt x="5" y="55"/>
                      <a:pt x="5" y="56"/>
                      <a:pt x="5" y="56"/>
                    </a:cubicBezTo>
                    <a:cubicBezTo>
                      <a:pt x="5" y="55"/>
                      <a:pt x="4" y="56"/>
                      <a:pt x="4" y="54"/>
                    </a:cubicBezTo>
                    <a:cubicBezTo>
                      <a:pt x="5" y="54"/>
                      <a:pt x="7" y="53"/>
                      <a:pt x="8" y="52"/>
                    </a:cubicBezTo>
                    <a:cubicBezTo>
                      <a:pt x="8" y="51"/>
                      <a:pt x="5" y="53"/>
                      <a:pt x="6" y="52"/>
                    </a:cubicBezTo>
                    <a:cubicBezTo>
                      <a:pt x="6" y="51"/>
                      <a:pt x="6" y="51"/>
                      <a:pt x="5" y="51"/>
                    </a:cubicBezTo>
                    <a:cubicBezTo>
                      <a:pt x="5" y="52"/>
                      <a:pt x="5" y="52"/>
                      <a:pt x="5" y="53"/>
                    </a:cubicBezTo>
                    <a:cubicBezTo>
                      <a:pt x="5" y="53"/>
                      <a:pt x="5" y="52"/>
                      <a:pt x="5" y="52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52"/>
                      <a:pt x="4" y="52"/>
                      <a:pt x="5" y="52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3" y="51"/>
                      <a:pt x="3" y="51"/>
                      <a:pt x="2" y="50"/>
                    </a:cubicBezTo>
                    <a:cubicBezTo>
                      <a:pt x="1" y="52"/>
                      <a:pt x="4" y="46"/>
                      <a:pt x="0" y="55"/>
                    </a:cubicBezTo>
                    <a:cubicBezTo>
                      <a:pt x="1" y="55"/>
                      <a:pt x="1" y="55"/>
                      <a:pt x="1" y="55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2" y="54"/>
                      <a:pt x="3" y="54"/>
                      <a:pt x="3" y="54"/>
                    </a:cubicBezTo>
                    <a:cubicBezTo>
                      <a:pt x="3" y="54"/>
                      <a:pt x="3" y="53"/>
                      <a:pt x="3" y="53"/>
                    </a:cubicBezTo>
                    <a:cubicBezTo>
                      <a:pt x="3" y="53"/>
                      <a:pt x="3" y="54"/>
                      <a:pt x="3" y="53"/>
                    </a:cubicBezTo>
                    <a:cubicBezTo>
                      <a:pt x="3" y="52"/>
                      <a:pt x="4" y="51"/>
                      <a:pt x="4" y="53"/>
                    </a:cubicBezTo>
                    <a:cubicBezTo>
                      <a:pt x="4" y="54"/>
                      <a:pt x="4" y="54"/>
                      <a:pt x="4" y="55"/>
                    </a:cubicBezTo>
                    <a:cubicBezTo>
                      <a:pt x="4" y="55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5"/>
                      <a:pt x="3" y="55"/>
                    </a:cubicBezTo>
                    <a:cubicBezTo>
                      <a:pt x="2" y="55"/>
                      <a:pt x="2" y="56"/>
                      <a:pt x="1" y="56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2" y="57"/>
                      <a:pt x="2" y="57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60"/>
                      <a:pt x="4" y="57"/>
                      <a:pt x="4" y="58"/>
                    </a:cubicBezTo>
                    <a:cubicBezTo>
                      <a:pt x="4" y="58"/>
                      <a:pt x="2" y="60"/>
                      <a:pt x="2" y="61"/>
                    </a:cubicBezTo>
                    <a:cubicBezTo>
                      <a:pt x="3" y="62"/>
                      <a:pt x="6" y="61"/>
                      <a:pt x="6" y="63"/>
                    </a:cubicBezTo>
                    <a:cubicBezTo>
                      <a:pt x="7" y="63"/>
                      <a:pt x="8" y="63"/>
                      <a:pt x="9" y="62"/>
                    </a:cubicBezTo>
                    <a:cubicBezTo>
                      <a:pt x="10" y="62"/>
                      <a:pt x="8" y="65"/>
                      <a:pt x="9" y="64"/>
                    </a:cubicBezTo>
                    <a:cubicBezTo>
                      <a:pt x="9" y="65"/>
                      <a:pt x="9" y="66"/>
                      <a:pt x="8" y="66"/>
                    </a:cubicBezTo>
                    <a:cubicBezTo>
                      <a:pt x="9" y="66"/>
                      <a:pt x="10" y="67"/>
                      <a:pt x="10" y="65"/>
                    </a:cubicBezTo>
                    <a:cubicBezTo>
                      <a:pt x="11" y="66"/>
                      <a:pt x="12" y="67"/>
                      <a:pt x="13" y="66"/>
                    </a:cubicBezTo>
                    <a:cubicBezTo>
                      <a:pt x="13" y="66"/>
                      <a:pt x="12" y="68"/>
                      <a:pt x="12" y="69"/>
                    </a:cubicBezTo>
                    <a:cubicBezTo>
                      <a:pt x="13" y="67"/>
                      <a:pt x="15" y="67"/>
                      <a:pt x="15" y="67"/>
                    </a:cubicBezTo>
                    <a:cubicBezTo>
                      <a:pt x="16" y="66"/>
                      <a:pt x="16" y="66"/>
                      <a:pt x="16" y="64"/>
                    </a:cubicBezTo>
                    <a:cubicBezTo>
                      <a:pt x="16" y="64"/>
                      <a:pt x="17" y="63"/>
                      <a:pt x="17" y="63"/>
                    </a:cubicBezTo>
                    <a:cubicBezTo>
                      <a:pt x="17" y="65"/>
                      <a:pt x="16" y="68"/>
                      <a:pt x="17" y="68"/>
                    </a:cubicBezTo>
                    <a:cubicBezTo>
                      <a:pt x="16" y="71"/>
                      <a:pt x="15" y="67"/>
                      <a:pt x="15" y="70"/>
                    </a:cubicBezTo>
                    <a:cubicBezTo>
                      <a:pt x="14" y="72"/>
                      <a:pt x="12" y="72"/>
                      <a:pt x="12" y="70"/>
                    </a:cubicBezTo>
                    <a:cubicBezTo>
                      <a:pt x="11" y="73"/>
                      <a:pt x="13" y="71"/>
                      <a:pt x="12" y="73"/>
                    </a:cubicBezTo>
                    <a:cubicBezTo>
                      <a:pt x="13" y="73"/>
                      <a:pt x="14" y="72"/>
                      <a:pt x="15" y="72"/>
                    </a:cubicBezTo>
                    <a:cubicBezTo>
                      <a:pt x="15" y="71"/>
                      <a:pt x="15" y="70"/>
                      <a:pt x="16" y="70"/>
                    </a:cubicBezTo>
                    <a:cubicBezTo>
                      <a:pt x="17" y="67"/>
                      <a:pt x="16" y="72"/>
                      <a:pt x="17" y="72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3"/>
                      <a:pt x="17" y="72"/>
                      <a:pt x="18" y="72"/>
                    </a:cubicBezTo>
                    <a:cubicBezTo>
                      <a:pt x="17" y="75"/>
                      <a:pt x="17" y="72"/>
                      <a:pt x="16" y="74"/>
                    </a:cubicBezTo>
                    <a:cubicBezTo>
                      <a:pt x="16" y="76"/>
                      <a:pt x="16" y="76"/>
                      <a:pt x="16" y="76"/>
                    </a:cubicBezTo>
                    <a:cubicBezTo>
                      <a:pt x="17" y="77"/>
                      <a:pt x="17" y="74"/>
                      <a:pt x="18" y="75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18" y="74"/>
                      <a:pt x="19" y="73"/>
                      <a:pt x="18" y="73"/>
                    </a:cubicBezTo>
                    <a:cubicBezTo>
                      <a:pt x="19" y="70"/>
                      <a:pt x="19" y="72"/>
                      <a:pt x="20" y="72"/>
                    </a:cubicBezTo>
                    <a:cubicBezTo>
                      <a:pt x="20" y="70"/>
                      <a:pt x="19" y="72"/>
                      <a:pt x="20" y="70"/>
                    </a:cubicBezTo>
                    <a:cubicBezTo>
                      <a:pt x="20" y="69"/>
                      <a:pt x="20" y="69"/>
                      <a:pt x="21" y="69"/>
                    </a:cubicBezTo>
                    <a:cubicBezTo>
                      <a:pt x="22" y="69"/>
                      <a:pt x="21" y="71"/>
                      <a:pt x="21" y="72"/>
                    </a:cubicBezTo>
                    <a:cubicBezTo>
                      <a:pt x="21" y="72"/>
                      <a:pt x="20" y="72"/>
                      <a:pt x="21" y="71"/>
                    </a:cubicBezTo>
                    <a:cubicBezTo>
                      <a:pt x="19" y="73"/>
                      <a:pt x="20" y="75"/>
                      <a:pt x="19" y="76"/>
                    </a:cubicBezTo>
                    <a:cubicBezTo>
                      <a:pt x="20" y="77"/>
                      <a:pt x="20" y="75"/>
                      <a:pt x="21" y="75"/>
                    </a:cubicBezTo>
                    <a:cubicBezTo>
                      <a:pt x="21" y="74"/>
                      <a:pt x="21" y="73"/>
                      <a:pt x="21" y="72"/>
                    </a:cubicBezTo>
                    <a:cubicBezTo>
                      <a:pt x="23" y="68"/>
                      <a:pt x="21" y="76"/>
                      <a:pt x="23" y="75"/>
                    </a:cubicBezTo>
                    <a:cubicBezTo>
                      <a:pt x="23" y="72"/>
                      <a:pt x="25" y="71"/>
                      <a:pt x="25" y="68"/>
                    </a:cubicBezTo>
                    <a:cubicBezTo>
                      <a:pt x="25" y="67"/>
                      <a:pt x="25" y="66"/>
                      <a:pt x="26" y="67"/>
                    </a:cubicBezTo>
                    <a:cubicBezTo>
                      <a:pt x="25" y="69"/>
                      <a:pt x="26" y="68"/>
                      <a:pt x="25" y="70"/>
                    </a:cubicBezTo>
                    <a:cubicBezTo>
                      <a:pt x="25" y="70"/>
                      <a:pt x="25" y="70"/>
                      <a:pt x="25" y="70"/>
                    </a:cubicBezTo>
                    <a:cubicBezTo>
                      <a:pt x="24" y="73"/>
                      <a:pt x="24" y="73"/>
                      <a:pt x="24" y="73"/>
                    </a:cubicBezTo>
                    <a:cubicBezTo>
                      <a:pt x="25" y="74"/>
                      <a:pt x="25" y="76"/>
                      <a:pt x="26" y="77"/>
                    </a:cubicBezTo>
                    <a:cubicBezTo>
                      <a:pt x="26" y="76"/>
                      <a:pt x="26" y="75"/>
                      <a:pt x="26" y="74"/>
                    </a:cubicBezTo>
                    <a:cubicBezTo>
                      <a:pt x="26" y="75"/>
                      <a:pt x="26" y="76"/>
                      <a:pt x="27" y="76"/>
                    </a:cubicBezTo>
                    <a:cubicBezTo>
                      <a:pt x="26" y="76"/>
                      <a:pt x="27" y="74"/>
                      <a:pt x="27" y="73"/>
                    </a:cubicBezTo>
                    <a:cubicBezTo>
                      <a:pt x="28" y="73"/>
                      <a:pt x="28" y="75"/>
                      <a:pt x="28" y="76"/>
                    </a:cubicBezTo>
                    <a:cubicBezTo>
                      <a:pt x="27" y="77"/>
                      <a:pt x="27" y="77"/>
                      <a:pt x="27" y="77"/>
                    </a:cubicBezTo>
                    <a:cubicBezTo>
                      <a:pt x="28" y="76"/>
                      <a:pt x="28" y="78"/>
                      <a:pt x="28" y="78"/>
                    </a:cubicBezTo>
                    <a:cubicBezTo>
                      <a:pt x="28" y="76"/>
                      <a:pt x="29" y="75"/>
                      <a:pt x="29" y="73"/>
                    </a:cubicBezTo>
                    <a:cubicBezTo>
                      <a:pt x="30" y="73"/>
                      <a:pt x="30" y="74"/>
                      <a:pt x="30" y="74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30" y="75"/>
                      <a:pt x="29" y="78"/>
                      <a:pt x="30" y="78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30" y="78"/>
                      <a:pt x="30" y="78"/>
                      <a:pt x="30" y="78"/>
                    </a:cubicBezTo>
                    <a:cubicBezTo>
                      <a:pt x="31" y="77"/>
                      <a:pt x="31" y="77"/>
                      <a:pt x="31" y="76"/>
                    </a:cubicBezTo>
                    <a:cubicBezTo>
                      <a:pt x="31" y="78"/>
                      <a:pt x="31" y="78"/>
                      <a:pt x="31" y="78"/>
                    </a:cubicBezTo>
                    <a:cubicBezTo>
                      <a:pt x="32" y="77"/>
                      <a:pt x="32" y="75"/>
                      <a:pt x="33" y="77"/>
                    </a:cubicBezTo>
                    <a:cubicBezTo>
                      <a:pt x="32" y="74"/>
                      <a:pt x="32" y="77"/>
                      <a:pt x="32" y="75"/>
                    </a:cubicBezTo>
                    <a:cubicBezTo>
                      <a:pt x="31" y="73"/>
                      <a:pt x="32" y="74"/>
                      <a:pt x="33" y="73"/>
                    </a:cubicBezTo>
                    <a:cubicBezTo>
                      <a:pt x="32" y="76"/>
                      <a:pt x="33" y="74"/>
                      <a:pt x="34" y="74"/>
                    </a:cubicBezTo>
                    <a:cubicBezTo>
                      <a:pt x="34" y="75"/>
                      <a:pt x="34" y="75"/>
                      <a:pt x="34" y="76"/>
                    </a:cubicBezTo>
                    <a:cubicBezTo>
                      <a:pt x="35" y="74"/>
                      <a:pt x="35" y="74"/>
                      <a:pt x="35" y="74"/>
                    </a:cubicBezTo>
                    <a:cubicBezTo>
                      <a:pt x="35" y="78"/>
                      <a:pt x="36" y="73"/>
                      <a:pt x="36" y="74"/>
                    </a:cubicBezTo>
                    <a:cubicBezTo>
                      <a:pt x="36" y="75"/>
                      <a:pt x="36" y="77"/>
                      <a:pt x="36" y="77"/>
                    </a:cubicBezTo>
                    <a:cubicBezTo>
                      <a:pt x="36" y="75"/>
                      <a:pt x="37" y="74"/>
                      <a:pt x="37" y="72"/>
                    </a:cubicBezTo>
                    <a:cubicBezTo>
                      <a:pt x="38" y="73"/>
                      <a:pt x="36" y="76"/>
                      <a:pt x="37" y="78"/>
                    </a:cubicBezTo>
                    <a:cubicBezTo>
                      <a:pt x="37" y="75"/>
                      <a:pt x="38" y="79"/>
                      <a:pt x="38" y="76"/>
                    </a:cubicBezTo>
                    <a:cubicBezTo>
                      <a:pt x="37" y="75"/>
                      <a:pt x="38" y="75"/>
                      <a:pt x="38" y="73"/>
                    </a:cubicBezTo>
                    <a:cubicBezTo>
                      <a:pt x="39" y="74"/>
                      <a:pt x="38" y="75"/>
                      <a:pt x="39" y="75"/>
                    </a:cubicBezTo>
                    <a:cubicBezTo>
                      <a:pt x="39" y="75"/>
                      <a:pt x="39" y="73"/>
                      <a:pt x="39" y="72"/>
                    </a:cubicBezTo>
                    <a:cubicBezTo>
                      <a:pt x="39" y="73"/>
                      <a:pt x="40" y="70"/>
                      <a:pt x="40" y="72"/>
                    </a:cubicBezTo>
                    <a:cubicBezTo>
                      <a:pt x="41" y="74"/>
                      <a:pt x="39" y="73"/>
                      <a:pt x="40" y="74"/>
                    </a:cubicBezTo>
                    <a:cubicBezTo>
                      <a:pt x="41" y="74"/>
                      <a:pt x="40" y="70"/>
                      <a:pt x="41" y="69"/>
                    </a:cubicBezTo>
                    <a:cubicBezTo>
                      <a:pt x="41" y="68"/>
                      <a:pt x="41" y="65"/>
                      <a:pt x="42" y="64"/>
                    </a:cubicBezTo>
                    <a:cubicBezTo>
                      <a:pt x="43" y="65"/>
                      <a:pt x="41" y="65"/>
                      <a:pt x="42" y="68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43" y="70"/>
                      <a:pt x="41" y="72"/>
                      <a:pt x="41" y="74"/>
                    </a:cubicBezTo>
                    <a:cubicBezTo>
                      <a:pt x="42" y="73"/>
                      <a:pt x="42" y="73"/>
                      <a:pt x="42" y="73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2" y="75"/>
                      <a:pt x="43" y="76"/>
                      <a:pt x="43" y="76"/>
                    </a:cubicBezTo>
                    <a:cubicBezTo>
                      <a:pt x="43" y="74"/>
                      <a:pt x="43" y="76"/>
                      <a:pt x="43" y="75"/>
                    </a:cubicBezTo>
                    <a:cubicBezTo>
                      <a:pt x="43" y="74"/>
                      <a:pt x="43" y="71"/>
                      <a:pt x="44" y="73"/>
                    </a:cubicBezTo>
                    <a:cubicBezTo>
                      <a:pt x="44" y="74"/>
                      <a:pt x="44" y="75"/>
                      <a:pt x="44" y="76"/>
                    </a:cubicBezTo>
                    <a:cubicBezTo>
                      <a:pt x="45" y="77"/>
                      <a:pt x="44" y="74"/>
                      <a:pt x="45" y="75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7" y="76"/>
                      <a:pt x="50" y="76"/>
                      <a:pt x="51" y="72"/>
                    </a:cubicBezTo>
                    <a:cubicBezTo>
                      <a:pt x="52" y="73"/>
                      <a:pt x="52" y="73"/>
                      <a:pt x="53" y="74"/>
                    </a:cubicBezTo>
                    <a:cubicBezTo>
                      <a:pt x="53" y="74"/>
                      <a:pt x="53" y="73"/>
                      <a:pt x="53" y="72"/>
                    </a:cubicBezTo>
                    <a:cubicBezTo>
                      <a:pt x="54" y="74"/>
                      <a:pt x="54" y="74"/>
                      <a:pt x="54" y="74"/>
                    </a:cubicBezTo>
                    <a:cubicBezTo>
                      <a:pt x="55" y="76"/>
                      <a:pt x="55" y="74"/>
                      <a:pt x="56" y="72"/>
                    </a:cubicBezTo>
                    <a:cubicBezTo>
                      <a:pt x="56" y="74"/>
                      <a:pt x="56" y="74"/>
                      <a:pt x="56" y="74"/>
                    </a:cubicBezTo>
                    <a:cubicBezTo>
                      <a:pt x="57" y="75"/>
                      <a:pt x="56" y="73"/>
                      <a:pt x="57" y="72"/>
                    </a:cubicBezTo>
                    <a:cubicBezTo>
                      <a:pt x="57" y="74"/>
                      <a:pt x="57" y="74"/>
                      <a:pt x="57" y="74"/>
                    </a:cubicBezTo>
                    <a:cubicBezTo>
                      <a:pt x="57" y="72"/>
                      <a:pt x="57" y="72"/>
                      <a:pt x="57" y="72"/>
                    </a:cubicBezTo>
                    <a:cubicBezTo>
                      <a:pt x="58" y="72"/>
                      <a:pt x="58" y="72"/>
                      <a:pt x="58" y="74"/>
                    </a:cubicBezTo>
                    <a:cubicBezTo>
                      <a:pt x="59" y="74"/>
                      <a:pt x="59" y="73"/>
                      <a:pt x="58" y="73"/>
                    </a:cubicBezTo>
                    <a:cubicBezTo>
                      <a:pt x="59" y="74"/>
                      <a:pt x="60" y="74"/>
                      <a:pt x="61" y="73"/>
                    </a:cubicBezTo>
                    <a:cubicBezTo>
                      <a:pt x="61" y="72"/>
                      <a:pt x="61" y="72"/>
                      <a:pt x="61" y="70"/>
                    </a:cubicBezTo>
                    <a:cubicBezTo>
                      <a:pt x="61" y="68"/>
                      <a:pt x="61" y="71"/>
                      <a:pt x="61" y="69"/>
                    </a:cubicBezTo>
                    <a:cubicBezTo>
                      <a:pt x="61" y="70"/>
                      <a:pt x="62" y="71"/>
                      <a:pt x="61" y="72"/>
                    </a:cubicBezTo>
                    <a:cubicBezTo>
                      <a:pt x="63" y="75"/>
                      <a:pt x="64" y="72"/>
                      <a:pt x="66" y="72"/>
                    </a:cubicBezTo>
                    <a:cubicBezTo>
                      <a:pt x="66" y="71"/>
                      <a:pt x="66" y="71"/>
                      <a:pt x="66" y="71"/>
                    </a:cubicBezTo>
                    <a:cubicBezTo>
                      <a:pt x="68" y="73"/>
                      <a:pt x="68" y="71"/>
                      <a:pt x="70" y="72"/>
                    </a:cubicBezTo>
                    <a:cubicBezTo>
                      <a:pt x="69" y="71"/>
                      <a:pt x="69" y="68"/>
                      <a:pt x="70" y="68"/>
                    </a:cubicBezTo>
                    <a:cubicBezTo>
                      <a:pt x="70" y="66"/>
                      <a:pt x="70" y="70"/>
                      <a:pt x="71" y="71"/>
                    </a:cubicBezTo>
                    <a:cubicBezTo>
                      <a:pt x="71" y="71"/>
                      <a:pt x="72" y="70"/>
                      <a:pt x="72" y="70"/>
                    </a:cubicBezTo>
                    <a:cubicBezTo>
                      <a:pt x="72" y="71"/>
                      <a:pt x="72" y="71"/>
                      <a:pt x="72" y="71"/>
                    </a:cubicBezTo>
                    <a:cubicBezTo>
                      <a:pt x="72" y="70"/>
                      <a:pt x="73" y="69"/>
                      <a:pt x="73" y="70"/>
                    </a:cubicBezTo>
                    <a:cubicBezTo>
                      <a:pt x="73" y="70"/>
                      <a:pt x="73" y="70"/>
                      <a:pt x="73" y="70"/>
                    </a:cubicBezTo>
                    <a:cubicBezTo>
                      <a:pt x="74" y="70"/>
                      <a:pt x="74" y="71"/>
                      <a:pt x="75" y="71"/>
                    </a:cubicBezTo>
                    <a:cubicBezTo>
                      <a:pt x="75" y="69"/>
                      <a:pt x="76" y="70"/>
                      <a:pt x="76" y="69"/>
                    </a:cubicBezTo>
                    <a:cubicBezTo>
                      <a:pt x="76" y="69"/>
                      <a:pt x="76" y="69"/>
                      <a:pt x="76" y="69"/>
                    </a:cubicBezTo>
                    <a:cubicBezTo>
                      <a:pt x="76" y="68"/>
                      <a:pt x="76" y="68"/>
                      <a:pt x="76" y="68"/>
                    </a:cubicBezTo>
                    <a:cubicBezTo>
                      <a:pt x="76" y="68"/>
                      <a:pt x="76" y="68"/>
                      <a:pt x="76" y="68"/>
                    </a:cubicBezTo>
                    <a:cubicBezTo>
                      <a:pt x="76" y="70"/>
                      <a:pt x="76" y="70"/>
                      <a:pt x="76" y="70"/>
                    </a:cubicBezTo>
                    <a:cubicBezTo>
                      <a:pt x="77" y="71"/>
                      <a:pt x="76" y="69"/>
                      <a:pt x="77" y="68"/>
                    </a:cubicBezTo>
                    <a:cubicBezTo>
                      <a:pt x="77" y="67"/>
                      <a:pt x="77" y="68"/>
                      <a:pt x="77" y="69"/>
                    </a:cubicBezTo>
                    <a:cubicBezTo>
                      <a:pt x="77" y="70"/>
                      <a:pt x="77" y="68"/>
                      <a:pt x="77" y="69"/>
                    </a:cubicBezTo>
                    <a:cubicBezTo>
                      <a:pt x="77" y="70"/>
                      <a:pt x="77" y="69"/>
                      <a:pt x="77" y="70"/>
                    </a:cubicBezTo>
                    <a:cubicBezTo>
                      <a:pt x="78" y="70"/>
                      <a:pt x="77" y="68"/>
                      <a:pt x="78" y="69"/>
                    </a:cubicBezTo>
                    <a:cubicBezTo>
                      <a:pt x="78" y="69"/>
                      <a:pt x="79" y="68"/>
                      <a:pt x="79" y="70"/>
                    </a:cubicBezTo>
                    <a:cubicBezTo>
                      <a:pt x="79" y="69"/>
                      <a:pt x="80" y="69"/>
                      <a:pt x="80" y="68"/>
                    </a:cubicBezTo>
                    <a:cubicBezTo>
                      <a:pt x="79" y="68"/>
                      <a:pt x="79" y="68"/>
                      <a:pt x="79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79" y="67"/>
                      <a:pt x="79" y="67"/>
                      <a:pt x="79" y="67"/>
                    </a:cubicBezTo>
                    <a:cubicBezTo>
                      <a:pt x="79" y="66"/>
                      <a:pt x="80" y="67"/>
                      <a:pt x="80" y="65"/>
                    </a:cubicBezTo>
                    <a:cubicBezTo>
                      <a:pt x="80" y="67"/>
                      <a:pt x="80" y="67"/>
                      <a:pt x="80" y="67"/>
                    </a:cubicBezTo>
                    <a:cubicBezTo>
                      <a:pt x="80" y="66"/>
                      <a:pt x="81" y="66"/>
                      <a:pt x="81" y="66"/>
                    </a:cubicBezTo>
                    <a:cubicBezTo>
                      <a:pt x="82" y="67"/>
                      <a:pt x="82" y="69"/>
                      <a:pt x="82" y="70"/>
                    </a:cubicBezTo>
                    <a:cubicBezTo>
                      <a:pt x="83" y="68"/>
                      <a:pt x="83" y="68"/>
                      <a:pt x="83" y="68"/>
                    </a:cubicBezTo>
                    <a:cubicBezTo>
                      <a:pt x="83" y="68"/>
                      <a:pt x="83" y="68"/>
                      <a:pt x="83" y="69"/>
                    </a:cubicBezTo>
                    <a:cubicBezTo>
                      <a:pt x="85" y="70"/>
                      <a:pt x="84" y="64"/>
                      <a:pt x="85" y="65"/>
                    </a:cubicBezTo>
                    <a:cubicBezTo>
                      <a:pt x="85" y="67"/>
                      <a:pt x="85" y="68"/>
                      <a:pt x="86" y="68"/>
                    </a:cubicBezTo>
                    <a:cubicBezTo>
                      <a:pt x="86" y="68"/>
                      <a:pt x="86" y="67"/>
                      <a:pt x="86" y="67"/>
                    </a:cubicBezTo>
                    <a:cubicBezTo>
                      <a:pt x="86" y="66"/>
                      <a:pt x="86" y="68"/>
                      <a:pt x="85" y="67"/>
                    </a:cubicBezTo>
                    <a:cubicBezTo>
                      <a:pt x="85" y="66"/>
                      <a:pt x="86" y="66"/>
                      <a:pt x="86" y="66"/>
                    </a:cubicBezTo>
                    <a:cubicBezTo>
                      <a:pt x="87" y="70"/>
                      <a:pt x="89" y="66"/>
                      <a:pt x="91" y="68"/>
                    </a:cubicBezTo>
                    <a:cubicBezTo>
                      <a:pt x="90" y="66"/>
                      <a:pt x="91" y="67"/>
                      <a:pt x="91" y="66"/>
                    </a:cubicBezTo>
                    <a:cubicBezTo>
                      <a:pt x="92" y="69"/>
                      <a:pt x="92" y="66"/>
                      <a:pt x="93" y="67"/>
                    </a:cubicBezTo>
                    <a:cubicBezTo>
                      <a:pt x="92" y="65"/>
                      <a:pt x="92" y="65"/>
                      <a:pt x="92" y="65"/>
                    </a:cubicBezTo>
                    <a:cubicBezTo>
                      <a:pt x="93" y="66"/>
                      <a:pt x="92" y="61"/>
                      <a:pt x="94" y="63"/>
                    </a:cubicBezTo>
                    <a:cubicBezTo>
                      <a:pt x="94" y="64"/>
                      <a:pt x="94" y="65"/>
                      <a:pt x="94" y="66"/>
                    </a:cubicBezTo>
                    <a:cubicBezTo>
                      <a:pt x="95" y="68"/>
                      <a:pt x="95" y="63"/>
                      <a:pt x="96" y="66"/>
                    </a:cubicBezTo>
                    <a:cubicBezTo>
                      <a:pt x="96" y="65"/>
                      <a:pt x="95" y="63"/>
                      <a:pt x="96" y="62"/>
                    </a:cubicBezTo>
                    <a:cubicBezTo>
                      <a:pt x="96" y="63"/>
                      <a:pt x="98" y="64"/>
                      <a:pt x="98" y="65"/>
                    </a:cubicBezTo>
                    <a:cubicBezTo>
                      <a:pt x="98" y="64"/>
                      <a:pt x="98" y="64"/>
                      <a:pt x="98" y="64"/>
                    </a:cubicBezTo>
                    <a:cubicBezTo>
                      <a:pt x="99" y="65"/>
                      <a:pt x="98" y="65"/>
                      <a:pt x="98" y="65"/>
                    </a:cubicBezTo>
                    <a:cubicBezTo>
                      <a:pt x="99" y="66"/>
                      <a:pt x="99" y="65"/>
                      <a:pt x="100" y="64"/>
                    </a:cubicBezTo>
                    <a:cubicBezTo>
                      <a:pt x="101" y="65"/>
                      <a:pt x="101" y="64"/>
                      <a:pt x="102" y="65"/>
                    </a:cubicBezTo>
                    <a:cubicBezTo>
                      <a:pt x="102" y="63"/>
                      <a:pt x="104" y="66"/>
                      <a:pt x="103" y="63"/>
                    </a:cubicBezTo>
                    <a:cubicBezTo>
                      <a:pt x="104" y="64"/>
                      <a:pt x="104" y="64"/>
                      <a:pt x="104" y="64"/>
                    </a:cubicBezTo>
                    <a:cubicBezTo>
                      <a:pt x="104" y="63"/>
                      <a:pt x="103" y="61"/>
                      <a:pt x="104" y="60"/>
                    </a:cubicBezTo>
                    <a:cubicBezTo>
                      <a:pt x="104" y="62"/>
                      <a:pt x="104" y="62"/>
                      <a:pt x="104" y="62"/>
                    </a:cubicBezTo>
                    <a:cubicBezTo>
                      <a:pt x="105" y="65"/>
                      <a:pt x="105" y="63"/>
                      <a:pt x="106" y="64"/>
                    </a:cubicBezTo>
                    <a:cubicBezTo>
                      <a:pt x="105" y="62"/>
                      <a:pt x="106" y="64"/>
                      <a:pt x="106" y="62"/>
                    </a:cubicBezTo>
                    <a:cubicBezTo>
                      <a:pt x="106" y="62"/>
                      <a:pt x="106" y="62"/>
                      <a:pt x="106" y="62"/>
                    </a:cubicBezTo>
                    <a:cubicBezTo>
                      <a:pt x="106" y="61"/>
                      <a:pt x="106" y="61"/>
                      <a:pt x="106" y="60"/>
                    </a:cubicBezTo>
                    <a:cubicBezTo>
                      <a:pt x="107" y="60"/>
                      <a:pt x="107" y="62"/>
                      <a:pt x="107" y="62"/>
                    </a:cubicBezTo>
                    <a:cubicBezTo>
                      <a:pt x="108" y="63"/>
                      <a:pt x="108" y="62"/>
                      <a:pt x="108" y="62"/>
                    </a:cubicBezTo>
                    <a:cubicBezTo>
                      <a:pt x="108" y="62"/>
                      <a:pt x="108" y="62"/>
                      <a:pt x="108" y="61"/>
                    </a:cubicBezTo>
                    <a:cubicBezTo>
                      <a:pt x="108" y="62"/>
                      <a:pt x="108" y="62"/>
                      <a:pt x="108" y="62"/>
                    </a:cubicBezTo>
                    <a:cubicBezTo>
                      <a:pt x="108" y="62"/>
                      <a:pt x="108" y="61"/>
                      <a:pt x="109" y="61"/>
                    </a:cubicBezTo>
                    <a:cubicBezTo>
                      <a:pt x="109" y="61"/>
                      <a:pt x="109" y="61"/>
                      <a:pt x="109" y="61"/>
                    </a:cubicBezTo>
                    <a:cubicBezTo>
                      <a:pt x="108" y="62"/>
                      <a:pt x="108" y="62"/>
                      <a:pt x="108" y="62"/>
                    </a:cubicBezTo>
                    <a:cubicBezTo>
                      <a:pt x="108" y="62"/>
                      <a:pt x="109" y="62"/>
                      <a:pt x="109" y="62"/>
                    </a:cubicBezTo>
                    <a:cubicBezTo>
                      <a:pt x="109" y="62"/>
                      <a:pt x="109" y="62"/>
                      <a:pt x="109" y="62"/>
                    </a:cubicBezTo>
                    <a:cubicBezTo>
                      <a:pt x="109" y="62"/>
                      <a:pt x="109" y="62"/>
                      <a:pt x="109" y="62"/>
                    </a:cubicBezTo>
                    <a:cubicBezTo>
                      <a:pt x="110" y="64"/>
                      <a:pt x="110" y="64"/>
                      <a:pt x="110" y="64"/>
                    </a:cubicBezTo>
                    <a:cubicBezTo>
                      <a:pt x="110" y="64"/>
                      <a:pt x="110" y="62"/>
                      <a:pt x="110" y="61"/>
                    </a:cubicBezTo>
                    <a:cubicBezTo>
                      <a:pt x="112" y="62"/>
                      <a:pt x="113" y="60"/>
                      <a:pt x="114" y="59"/>
                    </a:cubicBezTo>
                    <a:cubicBezTo>
                      <a:pt x="113" y="59"/>
                      <a:pt x="114" y="60"/>
                      <a:pt x="114" y="60"/>
                    </a:cubicBezTo>
                    <a:cubicBezTo>
                      <a:pt x="114" y="59"/>
                      <a:pt x="114" y="58"/>
                      <a:pt x="114" y="59"/>
                    </a:cubicBezTo>
                    <a:cubicBezTo>
                      <a:pt x="114" y="58"/>
                      <a:pt x="115" y="60"/>
                      <a:pt x="116" y="60"/>
                    </a:cubicBezTo>
                    <a:cubicBezTo>
                      <a:pt x="116" y="60"/>
                      <a:pt x="115" y="58"/>
                      <a:pt x="115" y="58"/>
                    </a:cubicBezTo>
                    <a:cubicBezTo>
                      <a:pt x="117" y="60"/>
                      <a:pt x="117" y="56"/>
                      <a:pt x="118" y="57"/>
                    </a:cubicBezTo>
                    <a:cubicBezTo>
                      <a:pt x="118" y="58"/>
                      <a:pt x="118" y="58"/>
                      <a:pt x="119" y="59"/>
                    </a:cubicBezTo>
                    <a:cubicBezTo>
                      <a:pt x="119" y="58"/>
                      <a:pt x="120" y="57"/>
                      <a:pt x="120" y="55"/>
                    </a:cubicBezTo>
                    <a:cubicBezTo>
                      <a:pt x="120" y="57"/>
                      <a:pt x="120" y="57"/>
                      <a:pt x="120" y="57"/>
                    </a:cubicBezTo>
                    <a:cubicBezTo>
                      <a:pt x="121" y="57"/>
                      <a:pt x="121" y="56"/>
                      <a:pt x="121" y="55"/>
                    </a:cubicBezTo>
                    <a:cubicBezTo>
                      <a:pt x="120" y="54"/>
                      <a:pt x="121" y="52"/>
                      <a:pt x="121" y="53"/>
                    </a:cubicBezTo>
                    <a:cubicBezTo>
                      <a:pt x="121" y="53"/>
                      <a:pt x="121" y="53"/>
                      <a:pt x="121" y="53"/>
                    </a:cubicBezTo>
                    <a:cubicBezTo>
                      <a:pt x="122" y="52"/>
                      <a:pt x="122" y="52"/>
                      <a:pt x="122" y="52"/>
                    </a:cubicBezTo>
                    <a:cubicBezTo>
                      <a:pt x="123" y="52"/>
                      <a:pt x="122" y="52"/>
                      <a:pt x="122" y="53"/>
                    </a:cubicBezTo>
                    <a:cubicBezTo>
                      <a:pt x="123" y="55"/>
                      <a:pt x="124" y="54"/>
                      <a:pt x="125" y="54"/>
                    </a:cubicBezTo>
                    <a:cubicBezTo>
                      <a:pt x="124" y="53"/>
                      <a:pt x="124" y="53"/>
                      <a:pt x="124" y="53"/>
                    </a:cubicBezTo>
                    <a:cubicBezTo>
                      <a:pt x="125" y="52"/>
                      <a:pt x="125" y="54"/>
                      <a:pt x="125" y="54"/>
                    </a:cubicBezTo>
                    <a:cubicBezTo>
                      <a:pt x="125" y="49"/>
                      <a:pt x="125" y="49"/>
                      <a:pt x="125" y="49"/>
                    </a:cubicBezTo>
                    <a:cubicBezTo>
                      <a:pt x="125" y="49"/>
                      <a:pt x="126" y="51"/>
                      <a:pt x="126" y="52"/>
                    </a:cubicBezTo>
                    <a:cubicBezTo>
                      <a:pt x="127" y="51"/>
                      <a:pt x="126" y="48"/>
                      <a:pt x="126" y="46"/>
                    </a:cubicBezTo>
                    <a:cubicBezTo>
                      <a:pt x="127" y="47"/>
                      <a:pt x="127" y="45"/>
                      <a:pt x="128" y="45"/>
                    </a:cubicBezTo>
                    <a:cubicBezTo>
                      <a:pt x="128" y="46"/>
                      <a:pt x="127" y="45"/>
                      <a:pt x="128" y="46"/>
                    </a:cubicBezTo>
                    <a:cubicBezTo>
                      <a:pt x="129" y="47"/>
                      <a:pt x="129" y="47"/>
                      <a:pt x="129" y="47"/>
                    </a:cubicBezTo>
                    <a:cubicBezTo>
                      <a:pt x="128" y="48"/>
                      <a:pt x="130" y="50"/>
                      <a:pt x="130" y="51"/>
                    </a:cubicBezTo>
                    <a:cubicBezTo>
                      <a:pt x="130" y="50"/>
                      <a:pt x="132" y="50"/>
                      <a:pt x="132" y="50"/>
                    </a:cubicBezTo>
                    <a:cubicBezTo>
                      <a:pt x="131" y="48"/>
                      <a:pt x="133" y="49"/>
                      <a:pt x="132" y="46"/>
                    </a:cubicBezTo>
                    <a:cubicBezTo>
                      <a:pt x="133" y="45"/>
                      <a:pt x="133" y="48"/>
                      <a:pt x="134" y="48"/>
                    </a:cubicBezTo>
                    <a:cubicBezTo>
                      <a:pt x="134" y="47"/>
                      <a:pt x="135" y="47"/>
                      <a:pt x="136" y="47"/>
                    </a:cubicBezTo>
                    <a:cubicBezTo>
                      <a:pt x="136" y="47"/>
                      <a:pt x="136" y="47"/>
                      <a:pt x="136" y="47"/>
                    </a:cubicBezTo>
                    <a:cubicBezTo>
                      <a:pt x="137" y="46"/>
                      <a:pt x="138" y="46"/>
                      <a:pt x="138" y="44"/>
                    </a:cubicBezTo>
                    <a:cubicBezTo>
                      <a:pt x="139" y="45"/>
                      <a:pt x="139" y="45"/>
                      <a:pt x="139" y="45"/>
                    </a:cubicBezTo>
                    <a:cubicBezTo>
                      <a:pt x="140" y="46"/>
                      <a:pt x="137" y="42"/>
                      <a:pt x="139" y="43"/>
                    </a:cubicBezTo>
                    <a:cubicBezTo>
                      <a:pt x="139" y="44"/>
                      <a:pt x="139" y="44"/>
                      <a:pt x="139" y="44"/>
                    </a:cubicBezTo>
                    <a:cubicBezTo>
                      <a:pt x="139" y="43"/>
                      <a:pt x="141" y="45"/>
                      <a:pt x="141" y="43"/>
                    </a:cubicBezTo>
                    <a:cubicBezTo>
                      <a:pt x="141" y="44"/>
                      <a:pt x="141" y="44"/>
                      <a:pt x="141" y="44"/>
                    </a:cubicBezTo>
                    <a:cubicBezTo>
                      <a:pt x="141" y="43"/>
                      <a:pt x="142" y="43"/>
                      <a:pt x="142" y="41"/>
                    </a:cubicBezTo>
                    <a:cubicBezTo>
                      <a:pt x="143" y="43"/>
                      <a:pt x="143" y="43"/>
                      <a:pt x="143" y="43"/>
                    </a:cubicBezTo>
                    <a:cubicBezTo>
                      <a:pt x="144" y="44"/>
                      <a:pt x="142" y="41"/>
                      <a:pt x="143" y="42"/>
                    </a:cubicBezTo>
                    <a:cubicBezTo>
                      <a:pt x="143" y="42"/>
                      <a:pt x="144" y="42"/>
                      <a:pt x="144" y="43"/>
                    </a:cubicBezTo>
                    <a:cubicBezTo>
                      <a:pt x="144" y="41"/>
                      <a:pt x="145" y="41"/>
                      <a:pt x="145" y="40"/>
                    </a:cubicBezTo>
                    <a:cubicBezTo>
                      <a:pt x="146" y="42"/>
                      <a:pt x="146" y="42"/>
                      <a:pt x="146" y="42"/>
                    </a:cubicBezTo>
                    <a:cubicBezTo>
                      <a:pt x="149" y="41"/>
                      <a:pt x="153" y="39"/>
                      <a:pt x="154" y="36"/>
                    </a:cubicBezTo>
                    <a:cubicBezTo>
                      <a:pt x="156" y="38"/>
                      <a:pt x="154" y="37"/>
                      <a:pt x="156" y="39"/>
                    </a:cubicBezTo>
                    <a:cubicBezTo>
                      <a:pt x="154" y="37"/>
                      <a:pt x="156" y="38"/>
                      <a:pt x="156" y="37"/>
                    </a:cubicBezTo>
                    <a:cubicBezTo>
                      <a:pt x="156" y="37"/>
                      <a:pt x="156" y="37"/>
                      <a:pt x="156" y="37"/>
                    </a:cubicBezTo>
                    <a:cubicBezTo>
                      <a:pt x="157" y="36"/>
                      <a:pt x="158" y="38"/>
                      <a:pt x="158" y="37"/>
                    </a:cubicBezTo>
                    <a:cubicBezTo>
                      <a:pt x="157" y="36"/>
                      <a:pt x="157" y="36"/>
                      <a:pt x="157" y="36"/>
                    </a:cubicBezTo>
                    <a:cubicBezTo>
                      <a:pt x="157" y="35"/>
                      <a:pt x="160" y="38"/>
                      <a:pt x="158" y="36"/>
                    </a:cubicBezTo>
                    <a:cubicBezTo>
                      <a:pt x="160" y="37"/>
                      <a:pt x="160" y="37"/>
                      <a:pt x="160" y="37"/>
                    </a:cubicBezTo>
                    <a:cubicBezTo>
                      <a:pt x="159" y="34"/>
                      <a:pt x="161" y="37"/>
                      <a:pt x="160" y="35"/>
                    </a:cubicBezTo>
                    <a:cubicBezTo>
                      <a:pt x="160" y="35"/>
                      <a:pt x="160" y="35"/>
                      <a:pt x="160" y="35"/>
                    </a:cubicBezTo>
                    <a:cubicBezTo>
                      <a:pt x="162" y="36"/>
                      <a:pt x="160" y="32"/>
                      <a:pt x="162" y="34"/>
                    </a:cubicBezTo>
                    <a:cubicBezTo>
                      <a:pt x="162" y="33"/>
                      <a:pt x="162" y="32"/>
                      <a:pt x="161" y="30"/>
                    </a:cubicBezTo>
                    <a:cubicBezTo>
                      <a:pt x="163" y="33"/>
                      <a:pt x="163" y="33"/>
                      <a:pt x="163" y="33"/>
                    </a:cubicBezTo>
                    <a:cubicBezTo>
                      <a:pt x="164" y="30"/>
                      <a:pt x="167" y="29"/>
                      <a:pt x="167" y="26"/>
                    </a:cubicBezTo>
                    <a:cubicBezTo>
                      <a:pt x="168" y="27"/>
                      <a:pt x="168" y="27"/>
                      <a:pt x="168" y="27"/>
                    </a:cubicBezTo>
                    <a:cubicBezTo>
                      <a:pt x="168" y="24"/>
                      <a:pt x="172" y="27"/>
                      <a:pt x="170" y="23"/>
                    </a:cubicBezTo>
                    <a:cubicBezTo>
                      <a:pt x="169" y="21"/>
                      <a:pt x="169" y="21"/>
                      <a:pt x="169" y="21"/>
                    </a:cubicBezTo>
                    <a:cubicBezTo>
                      <a:pt x="171" y="23"/>
                      <a:pt x="171" y="23"/>
                      <a:pt x="171" y="23"/>
                    </a:cubicBezTo>
                    <a:cubicBezTo>
                      <a:pt x="170" y="22"/>
                      <a:pt x="172" y="22"/>
                      <a:pt x="171" y="20"/>
                    </a:cubicBezTo>
                    <a:cubicBezTo>
                      <a:pt x="171" y="21"/>
                      <a:pt x="171" y="21"/>
                      <a:pt x="172" y="21"/>
                    </a:cubicBezTo>
                    <a:cubicBezTo>
                      <a:pt x="172" y="21"/>
                      <a:pt x="171" y="19"/>
                      <a:pt x="172" y="19"/>
                    </a:cubicBezTo>
                    <a:cubicBezTo>
                      <a:pt x="172" y="20"/>
                      <a:pt x="172" y="20"/>
                      <a:pt x="172" y="20"/>
                    </a:cubicBezTo>
                    <a:cubicBezTo>
                      <a:pt x="177" y="20"/>
                      <a:pt x="182" y="19"/>
                      <a:pt x="180" y="14"/>
                    </a:cubicBezTo>
                    <a:cubicBezTo>
                      <a:pt x="180" y="13"/>
                      <a:pt x="182" y="15"/>
                      <a:pt x="182" y="15"/>
                    </a:cubicBezTo>
                    <a:cubicBezTo>
                      <a:pt x="181" y="11"/>
                      <a:pt x="188" y="11"/>
                      <a:pt x="185" y="6"/>
                    </a:cubicBezTo>
                    <a:cubicBezTo>
                      <a:pt x="185" y="4"/>
                      <a:pt x="180" y="0"/>
                      <a:pt x="1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71" name="Freeform 342"/>
              <p:cNvSpPr>
                <a:spLocks/>
              </p:cNvSpPr>
              <p:nvPr/>
            </p:nvSpPr>
            <p:spPr bwMode="auto">
              <a:xfrm>
                <a:off x="6365" y="3215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72" name="Freeform 343"/>
              <p:cNvSpPr>
                <a:spLocks/>
              </p:cNvSpPr>
              <p:nvPr/>
            </p:nvSpPr>
            <p:spPr bwMode="auto">
              <a:xfrm>
                <a:off x="6889" y="2757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1" y="0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73" name="Freeform 344"/>
              <p:cNvSpPr>
                <a:spLocks/>
              </p:cNvSpPr>
              <p:nvPr/>
            </p:nvSpPr>
            <p:spPr bwMode="auto">
              <a:xfrm>
                <a:off x="6360" y="322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74" name="Freeform 345"/>
              <p:cNvSpPr>
                <a:spLocks/>
              </p:cNvSpPr>
              <p:nvPr/>
            </p:nvSpPr>
            <p:spPr bwMode="auto">
              <a:xfrm>
                <a:off x="6609" y="324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75" name="Freeform 346"/>
              <p:cNvSpPr>
                <a:spLocks/>
              </p:cNvSpPr>
              <p:nvPr/>
            </p:nvSpPr>
            <p:spPr bwMode="auto">
              <a:xfrm>
                <a:off x="6531" y="24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76" name="Freeform 347"/>
              <p:cNvSpPr>
                <a:spLocks/>
              </p:cNvSpPr>
              <p:nvPr/>
            </p:nvSpPr>
            <p:spPr bwMode="auto">
              <a:xfrm>
                <a:off x="6960" y="2793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0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77" name="Freeform 348"/>
              <p:cNvSpPr>
                <a:spLocks/>
              </p:cNvSpPr>
              <p:nvPr/>
            </p:nvSpPr>
            <p:spPr bwMode="auto">
              <a:xfrm>
                <a:off x="6524" y="2463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3 h 3"/>
                  <a:gd name="T4" fmla="*/ 0 w 2"/>
                  <a:gd name="T5" fmla="*/ 0 h 3"/>
                  <a:gd name="T6" fmla="*/ 2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78" name="Freeform 349"/>
              <p:cNvSpPr>
                <a:spLocks/>
              </p:cNvSpPr>
              <p:nvPr/>
            </p:nvSpPr>
            <p:spPr bwMode="auto">
              <a:xfrm>
                <a:off x="6569" y="3205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79" name="Freeform 350"/>
              <p:cNvSpPr>
                <a:spLocks/>
              </p:cNvSpPr>
              <p:nvPr/>
            </p:nvSpPr>
            <p:spPr bwMode="auto">
              <a:xfrm>
                <a:off x="6512" y="2485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0 h 4"/>
                  <a:gd name="T4" fmla="*/ 0 w 2"/>
                  <a:gd name="T5" fmla="*/ 4 h 4"/>
                  <a:gd name="T6" fmla="*/ 2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80" name="Freeform 351"/>
              <p:cNvSpPr>
                <a:spLocks/>
              </p:cNvSpPr>
              <p:nvPr/>
            </p:nvSpPr>
            <p:spPr bwMode="auto">
              <a:xfrm>
                <a:off x="6460" y="2473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2"/>
                      <a:pt x="0" y="0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81" name="Freeform 352"/>
              <p:cNvSpPr>
                <a:spLocks/>
              </p:cNvSpPr>
              <p:nvPr/>
            </p:nvSpPr>
            <p:spPr bwMode="auto">
              <a:xfrm>
                <a:off x="6462" y="2470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82" name="Freeform 353"/>
              <p:cNvSpPr>
                <a:spLocks/>
              </p:cNvSpPr>
              <p:nvPr/>
            </p:nvSpPr>
            <p:spPr bwMode="auto">
              <a:xfrm>
                <a:off x="6524" y="2475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83" name="Freeform 354"/>
              <p:cNvSpPr>
                <a:spLocks/>
              </p:cNvSpPr>
              <p:nvPr/>
            </p:nvSpPr>
            <p:spPr bwMode="auto">
              <a:xfrm>
                <a:off x="6386" y="3269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84" name="Freeform 355"/>
              <p:cNvSpPr>
                <a:spLocks/>
              </p:cNvSpPr>
              <p:nvPr/>
            </p:nvSpPr>
            <p:spPr bwMode="auto">
              <a:xfrm>
                <a:off x="6407" y="3272"/>
                <a:ext cx="3" cy="7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1 h 3"/>
                  <a:gd name="T4" fmla="*/ 1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3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85" name="Freeform 356"/>
              <p:cNvSpPr>
                <a:spLocks/>
              </p:cNvSpPr>
              <p:nvPr/>
            </p:nvSpPr>
            <p:spPr bwMode="auto">
              <a:xfrm>
                <a:off x="6374" y="3257"/>
                <a:ext cx="7" cy="3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1"/>
                      <a:pt x="3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86" name="Freeform 357"/>
              <p:cNvSpPr>
                <a:spLocks/>
              </p:cNvSpPr>
              <p:nvPr/>
            </p:nvSpPr>
            <p:spPr bwMode="auto">
              <a:xfrm>
                <a:off x="6417" y="327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87" name="Freeform 358"/>
              <p:cNvSpPr>
                <a:spLocks/>
              </p:cNvSpPr>
              <p:nvPr/>
            </p:nvSpPr>
            <p:spPr bwMode="auto">
              <a:xfrm>
                <a:off x="6054" y="22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88" name="Freeform 359"/>
              <p:cNvSpPr>
                <a:spLocks/>
              </p:cNvSpPr>
              <p:nvPr/>
            </p:nvSpPr>
            <p:spPr bwMode="auto">
              <a:xfrm>
                <a:off x="6369" y="3250"/>
                <a:ext cx="3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89" name="Freeform 360"/>
              <p:cNvSpPr>
                <a:spLocks/>
              </p:cNvSpPr>
              <p:nvPr/>
            </p:nvSpPr>
            <p:spPr bwMode="auto">
              <a:xfrm>
                <a:off x="6573" y="3250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90" name="Freeform 361"/>
              <p:cNvSpPr>
                <a:spLocks/>
              </p:cNvSpPr>
              <p:nvPr/>
            </p:nvSpPr>
            <p:spPr bwMode="auto">
              <a:xfrm>
                <a:off x="6640" y="3222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91" name="Freeform 362"/>
              <p:cNvSpPr>
                <a:spLocks/>
              </p:cNvSpPr>
              <p:nvPr/>
            </p:nvSpPr>
            <p:spPr bwMode="auto">
              <a:xfrm>
                <a:off x="6640" y="322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92" name="Freeform 363"/>
              <p:cNvSpPr>
                <a:spLocks/>
              </p:cNvSpPr>
              <p:nvPr/>
            </p:nvSpPr>
            <p:spPr bwMode="auto">
              <a:xfrm>
                <a:off x="6633" y="3234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93" name="Freeform 364"/>
              <p:cNvSpPr>
                <a:spLocks/>
              </p:cNvSpPr>
              <p:nvPr/>
            </p:nvSpPr>
            <p:spPr bwMode="auto">
              <a:xfrm>
                <a:off x="6365" y="3314"/>
                <a:ext cx="4" cy="5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2" y="1"/>
                      <a:pt x="1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94" name="Freeform 365"/>
              <p:cNvSpPr>
                <a:spLocks/>
              </p:cNvSpPr>
              <p:nvPr/>
            </p:nvSpPr>
            <p:spPr bwMode="auto">
              <a:xfrm>
                <a:off x="6640" y="3231"/>
                <a:ext cx="0" cy="5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95" name="Freeform 366"/>
              <p:cNvSpPr>
                <a:spLocks/>
              </p:cNvSpPr>
              <p:nvPr/>
            </p:nvSpPr>
            <p:spPr bwMode="auto">
              <a:xfrm>
                <a:off x="6490" y="3219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96" name="Freeform 367"/>
              <p:cNvSpPr>
                <a:spLocks/>
              </p:cNvSpPr>
              <p:nvPr/>
            </p:nvSpPr>
            <p:spPr bwMode="auto">
              <a:xfrm>
                <a:off x="6666" y="3205"/>
                <a:ext cx="2" cy="5"/>
              </a:xfrm>
              <a:custGeom>
                <a:avLst/>
                <a:gdLst>
                  <a:gd name="T0" fmla="*/ 0 w 2"/>
                  <a:gd name="T1" fmla="*/ 0 h 5"/>
                  <a:gd name="T2" fmla="*/ 2 w 2"/>
                  <a:gd name="T3" fmla="*/ 5 h 5"/>
                  <a:gd name="T4" fmla="*/ 2 w 2"/>
                  <a:gd name="T5" fmla="*/ 5 h 5"/>
                  <a:gd name="T6" fmla="*/ 0 w 2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lnTo>
                      <a:pt x="2" y="5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97" name="Rectangle 368"/>
              <p:cNvSpPr>
                <a:spLocks noChangeArrowheads="1"/>
              </p:cNvSpPr>
              <p:nvPr/>
            </p:nvSpPr>
            <p:spPr bwMode="auto">
              <a:xfrm>
                <a:off x="6943" y="2776"/>
                <a:ext cx="1" cy="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98" name="Oval 369"/>
              <p:cNvSpPr>
                <a:spLocks noChangeArrowheads="1"/>
              </p:cNvSpPr>
              <p:nvPr/>
            </p:nvSpPr>
            <p:spPr bwMode="auto">
              <a:xfrm>
                <a:off x="6047" y="2255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99" name="Freeform 370"/>
              <p:cNvSpPr>
                <a:spLocks/>
              </p:cNvSpPr>
              <p:nvPr/>
            </p:nvSpPr>
            <p:spPr bwMode="auto">
              <a:xfrm>
                <a:off x="6882" y="2750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00" name="Freeform 371"/>
              <p:cNvSpPr>
                <a:spLocks/>
              </p:cNvSpPr>
              <p:nvPr/>
            </p:nvSpPr>
            <p:spPr bwMode="auto">
              <a:xfrm>
                <a:off x="6894" y="2757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01" name="Freeform 372"/>
              <p:cNvSpPr>
                <a:spLocks/>
              </p:cNvSpPr>
              <p:nvPr/>
            </p:nvSpPr>
            <p:spPr bwMode="auto">
              <a:xfrm>
                <a:off x="6047" y="22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02" name="Freeform 373"/>
              <p:cNvSpPr>
                <a:spLocks/>
              </p:cNvSpPr>
              <p:nvPr/>
            </p:nvSpPr>
            <p:spPr bwMode="auto">
              <a:xfrm>
                <a:off x="6879" y="2710"/>
                <a:ext cx="162" cy="130"/>
              </a:xfrm>
              <a:custGeom>
                <a:avLst/>
                <a:gdLst>
                  <a:gd name="T0" fmla="*/ 63 w 68"/>
                  <a:gd name="T1" fmla="*/ 35 h 55"/>
                  <a:gd name="T2" fmla="*/ 47 w 68"/>
                  <a:gd name="T3" fmla="*/ 21 h 55"/>
                  <a:gd name="T4" fmla="*/ 43 w 68"/>
                  <a:gd name="T5" fmla="*/ 21 h 55"/>
                  <a:gd name="T6" fmla="*/ 40 w 68"/>
                  <a:gd name="T7" fmla="*/ 15 h 55"/>
                  <a:gd name="T8" fmla="*/ 35 w 68"/>
                  <a:gd name="T9" fmla="*/ 11 h 55"/>
                  <a:gd name="T10" fmla="*/ 29 w 68"/>
                  <a:gd name="T11" fmla="*/ 6 h 55"/>
                  <a:gd name="T12" fmla="*/ 24 w 68"/>
                  <a:gd name="T13" fmla="*/ 7 h 55"/>
                  <a:gd name="T14" fmla="*/ 16 w 68"/>
                  <a:gd name="T15" fmla="*/ 6 h 55"/>
                  <a:gd name="T16" fmla="*/ 13 w 68"/>
                  <a:gd name="T17" fmla="*/ 5 h 55"/>
                  <a:gd name="T18" fmla="*/ 10 w 68"/>
                  <a:gd name="T19" fmla="*/ 1 h 55"/>
                  <a:gd name="T20" fmla="*/ 9 w 68"/>
                  <a:gd name="T21" fmla="*/ 1 h 55"/>
                  <a:gd name="T22" fmla="*/ 5 w 68"/>
                  <a:gd name="T23" fmla="*/ 2 h 55"/>
                  <a:gd name="T24" fmla="*/ 2 w 68"/>
                  <a:gd name="T25" fmla="*/ 3 h 55"/>
                  <a:gd name="T26" fmla="*/ 2 w 68"/>
                  <a:gd name="T27" fmla="*/ 6 h 55"/>
                  <a:gd name="T28" fmla="*/ 5 w 68"/>
                  <a:gd name="T29" fmla="*/ 8 h 55"/>
                  <a:gd name="T30" fmla="*/ 4 w 68"/>
                  <a:gd name="T31" fmla="*/ 10 h 55"/>
                  <a:gd name="T32" fmla="*/ 6 w 68"/>
                  <a:gd name="T33" fmla="*/ 13 h 55"/>
                  <a:gd name="T34" fmla="*/ 4 w 68"/>
                  <a:gd name="T35" fmla="*/ 16 h 55"/>
                  <a:gd name="T36" fmla="*/ 2 w 68"/>
                  <a:gd name="T37" fmla="*/ 19 h 55"/>
                  <a:gd name="T38" fmla="*/ 6 w 68"/>
                  <a:gd name="T39" fmla="*/ 16 h 55"/>
                  <a:gd name="T40" fmla="*/ 9 w 68"/>
                  <a:gd name="T41" fmla="*/ 13 h 55"/>
                  <a:gd name="T42" fmla="*/ 7 w 68"/>
                  <a:gd name="T43" fmla="*/ 19 h 55"/>
                  <a:gd name="T44" fmla="*/ 8 w 68"/>
                  <a:gd name="T45" fmla="*/ 18 h 55"/>
                  <a:gd name="T46" fmla="*/ 8 w 68"/>
                  <a:gd name="T47" fmla="*/ 21 h 55"/>
                  <a:gd name="T48" fmla="*/ 9 w 68"/>
                  <a:gd name="T49" fmla="*/ 21 h 55"/>
                  <a:gd name="T50" fmla="*/ 10 w 68"/>
                  <a:gd name="T51" fmla="*/ 22 h 55"/>
                  <a:gd name="T52" fmla="*/ 15 w 68"/>
                  <a:gd name="T53" fmla="*/ 17 h 55"/>
                  <a:gd name="T54" fmla="*/ 11 w 68"/>
                  <a:gd name="T55" fmla="*/ 23 h 55"/>
                  <a:gd name="T56" fmla="*/ 13 w 68"/>
                  <a:gd name="T57" fmla="*/ 23 h 55"/>
                  <a:gd name="T58" fmla="*/ 16 w 68"/>
                  <a:gd name="T59" fmla="*/ 23 h 55"/>
                  <a:gd name="T60" fmla="*/ 18 w 68"/>
                  <a:gd name="T61" fmla="*/ 24 h 55"/>
                  <a:gd name="T62" fmla="*/ 18 w 68"/>
                  <a:gd name="T63" fmla="*/ 24 h 55"/>
                  <a:gd name="T64" fmla="*/ 21 w 68"/>
                  <a:gd name="T65" fmla="*/ 24 h 55"/>
                  <a:gd name="T66" fmla="*/ 23 w 68"/>
                  <a:gd name="T67" fmla="*/ 23 h 55"/>
                  <a:gd name="T68" fmla="*/ 22 w 68"/>
                  <a:gd name="T69" fmla="*/ 26 h 55"/>
                  <a:gd name="T70" fmla="*/ 25 w 68"/>
                  <a:gd name="T71" fmla="*/ 24 h 55"/>
                  <a:gd name="T72" fmla="*/ 24 w 68"/>
                  <a:gd name="T73" fmla="*/ 27 h 55"/>
                  <a:gd name="T74" fmla="*/ 26 w 68"/>
                  <a:gd name="T75" fmla="*/ 29 h 55"/>
                  <a:gd name="T76" fmla="*/ 28 w 68"/>
                  <a:gd name="T77" fmla="*/ 30 h 55"/>
                  <a:gd name="T78" fmla="*/ 29 w 68"/>
                  <a:gd name="T79" fmla="*/ 32 h 55"/>
                  <a:gd name="T80" fmla="*/ 31 w 68"/>
                  <a:gd name="T81" fmla="*/ 31 h 55"/>
                  <a:gd name="T82" fmla="*/ 32 w 68"/>
                  <a:gd name="T83" fmla="*/ 32 h 55"/>
                  <a:gd name="T84" fmla="*/ 31 w 68"/>
                  <a:gd name="T85" fmla="*/ 33 h 55"/>
                  <a:gd name="T86" fmla="*/ 34 w 68"/>
                  <a:gd name="T87" fmla="*/ 34 h 55"/>
                  <a:gd name="T88" fmla="*/ 37 w 68"/>
                  <a:gd name="T89" fmla="*/ 34 h 55"/>
                  <a:gd name="T90" fmla="*/ 39 w 68"/>
                  <a:gd name="T91" fmla="*/ 34 h 55"/>
                  <a:gd name="T92" fmla="*/ 44 w 68"/>
                  <a:gd name="T93" fmla="*/ 32 h 55"/>
                  <a:gd name="T94" fmla="*/ 43 w 68"/>
                  <a:gd name="T95" fmla="*/ 36 h 55"/>
                  <a:gd name="T96" fmla="*/ 46 w 68"/>
                  <a:gd name="T97" fmla="*/ 36 h 55"/>
                  <a:gd name="T98" fmla="*/ 47 w 68"/>
                  <a:gd name="T99" fmla="*/ 38 h 55"/>
                  <a:gd name="T100" fmla="*/ 48 w 68"/>
                  <a:gd name="T101" fmla="*/ 43 h 55"/>
                  <a:gd name="T102" fmla="*/ 50 w 68"/>
                  <a:gd name="T103" fmla="*/ 44 h 55"/>
                  <a:gd name="T104" fmla="*/ 58 w 68"/>
                  <a:gd name="T105" fmla="*/ 45 h 55"/>
                  <a:gd name="T106" fmla="*/ 58 w 68"/>
                  <a:gd name="T107" fmla="*/ 5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8" h="55">
                    <a:moveTo>
                      <a:pt x="66" y="42"/>
                    </a:moveTo>
                    <a:cubicBezTo>
                      <a:pt x="65" y="40"/>
                      <a:pt x="67" y="35"/>
                      <a:pt x="64" y="34"/>
                    </a:cubicBezTo>
                    <a:cubicBezTo>
                      <a:pt x="63" y="35"/>
                      <a:pt x="62" y="35"/>
                      <a:pt x="62" y="36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61" y="36"/>
                      <a:pt x="61" y="36"/>
                      <a:pt x="61" y="36"/>
                    </a:cubicBezTo>
                    <a:cubicBezTo>
                      <a:pt x="61" y="36"/>
                      <a:pt x="62" y="35"/>
                      <a:pt x="63" y="35"/>
                    </a:cubicBezTo>
                    <a:cubicBezTo>
                      <a:pt x="62" y="34"/>
                      <a:pt x="61" y="34"/>
                      <a:pt x="61" y="33"/>
                    </a:cubicBezTo>
                    <a:cubicBezTo>
                      <a:pt x="59" y="34"/>
                      <a:pt x="60" y="32"/>
                      <a:pt x="58" y="34"/>
                    </a:cubicBezTo>
                    <a:cubicBezTo>
                      <a:pt x="59" y="33"/>
                      <a:pt x="59" y="33"/>
                      <a:pt x="59" y="33"/>
                    </a:cubicBezTo>
                    <a:cubicBezTo>
                      <a:pt x="58" y="33"/>
                      <a:pt x="58" y="33"/>
                      <a:pt x="59" y="31"/>
                    </a:cubicBezTo>
                    <a:cubicBezTo>
                      <a:pt x="59" y="28"/>
                      <a:pt x="56" y="27"/>
                      <a:pt x="55" y="24"/>
                    </a:cubicBezTo>
                    <a:cubicBezTo>
                      <a:pt x="53" y="22"/>
                      <a:pt x="50" y="22"/>
                      <a:pt x="47" y="21"/>
                    </a:cubicBezTo>
                    <a:cubicBezTo>
                      <a:pt x="45" y="23"/>
                      <a:pt x="45" y="22"/>
                      <a:pt x="43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2" y="23"/>
                      <a:pt x="43" y="22"/>
                      <a:pt x="44" y="21"/>
                    </a:cubicBezTo>
                    <a:cubicBezTo>
                      <a:pt x="43" y="22"/>
                      <a:pt x="44" y="21"/>
                      <a:pt x="42" y="22"/>
                    </a:cubicBezTo>
                    <a:cubicBezTo>
                      <a:pt x="41" y="24"/>
                      <a:pt x="44" y="20"/>
                      <a:pt x="43" y="21"/>
                    </a:cubicBezTo>
                    <a:cubicBezTo>
                      <a:pt x="44" y="20"/>
                      <a:pt x="42" y="22"/>
                      <a:pt x="43" y="21"/>
                    </a:cubicBezTo>
                    <a:cubicBezTo>
                      <a:pt x="41" y="22"/>
                      <a:pt x="44" y="20"/>
                      <a:pt x="44" y="18"/>
                    </a:cubicBezTo>
                    <a:cubicBezTo>
                      <a:pt x="43" y="18"/>
                      <a:pt x="41" y="19"/>
                      <a:pt x="41" y="17"/>
                    </a:cubicBezTo>
                    <a:cubicBezTo>
                      <a:pt x="41" y="17"/>
                      <a:pt x="40" y="18"/>
                      <a:pt x="40" y="18"/>
                    </a:cubicBezTo>
                    <a:cubicBezTo>
                      <a:pt x="42" y="16"/>
                      <a:pt x="39" y="19"/>
                      <a:pt x="40" y="17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1" y="15"/>
                      <a:pt x="39" y="17"/>
                      <a:pt x="40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38" y="16"/>
                      <a:pt x="40" y="13"/>
                      <a:pt x="39" y="15"/>
                    </a:cubicBezTo>
                    <a:cubicBezTo>
                      <a:pt x="40" y="14"/>
                      <a:pt x="39" y="14"/>
                      <a:pt x="40" y="13"/>
                    </a:cubicBezTo>
                    <a:cubicBezTo>
                      <a:pt x="37" y="16"/>
                      <a:pt x="40" y="12"/>
                      <a:pt x="38" y="13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7" y="12"/>
                      <a:pt x="37" y="11"/>
                      <a:pt x="35" y="11"/>
                    </a:cubicBezTo>
                    <a:cubicBezTo>
                      <a:pt x="34" y="11"/>
                      <a:pt x="36" y="8"/>
                      <a:pt x="34" y="9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2" y="10"/>
                      <a:pt x="33" y="9"/>
                      <a:pt x="34" y="9"/>
                    </a:cubicBezTo>
                    <a:cubicBezTo>
                      <a:pt x="32" y="10"/>
                      <a:pt x="33" y="8"/>
                      <a:pt x="33" y="7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7"/>
                      <a:pt x="29" y="7"/>
                      <a:pt x="29" y="6"/>
                    </a:cubicBezTo>
                    <a:cubicBezTo>
                      <a:pt x="28" y="9"/>
                      <a:pt x="28" y="7"/>
                      <a:pt x="28" y="8"/>
                    </a:cubicBezTo>
                    <a:cubicBezTo>
                      <a:pt x="28" y="8"/>
                      <a:pt x="28" y="7"/>
                      <a:pt x="28" y="6"/>
                    </a:cubicBezTo>
                    <a:cubicBezTo>
                      <a:pt x="28" y="6"/>
                      <a:pt x="28" y="6"/>
                      <a:pt x="28" y="5"/>
                    </a:cubicBezTo>
                    <a:cubicBezTo>
                      <a:pt x="27" y="6"/>
                      <a:pt x="26" y="7"/>
                      <a:pt x="26" y="7"/>
                    </a:cubicBezTo>
                    <a:cubicBezTo>
                      <a:pt x="27" y="4"/>
                      <a:pt x="26" y="6"/>
                      <a:pt x="26" y="5"/>
                    </a:cubicBezTo>
                    <a:cubicBezTo>
                      <a:pt x="25" y="7"/>
                      <a:pt x="24" y="8"/>
                      <a:pt x="24" y="7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4" y="6"/>
                      <a:pt x="24" y="3"/>
                      <a:pt x="22" y="5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1" y="5"/>
                      <a:pt x="21" y="3"/>
                      <a:pt x="19" y="5"/>
                    </a:cubicBezTo>
                    <a:cubicBezTo>
                      <a:pt x="19" y="4"/>
                      <a:pt x="19" y="4"/>
                      <a:pt x="19" y="3"/>
                    </a:cubicBezTo>
                    <a:cubicBezTo>
                      <a:pt x="18" y="4"/>
                      <a:pt x="18" y="4"/>
                      <a:pt x="16" y="6"/>
                    </a:cubicBezTo>
                    <a:cubicBezTo>
                      <a:pt x="16" y="6"/>
                      <a:pt x="17" y="5"/>
                      <a:pt x="17" y="4"/>
                    </a:cubicBezTo>
                    <a:cubicBezTo>
                      <a:pt x="17" y="4"/>
                      <a:pt x="18" y="2"/>
                      <a:pt x="16" y="4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4"/>
                      <a:pt x="14" y="5"/>
                      <a:pt x="15" y="3"/>
                    </a:cubicBezTo>
                    <a:cubicBezTo>
                      <a:pt x="14" y="4"/>
                      <a:pt x="14" y="5"/>
                      <a:pt x="13" y="6"/>
                    </a:cubicBezTo>
                    <a:cubicBezTo>
                      <a:pt x="13" y="6"/>
                      <a:pt x="14" y="4"/>
                      <a:pt x="13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3"/>
                      <a:pt x="13" y="3"/>
                      <a:pt x="12" y="4"/>
                    </a:cubicBezTo>
                    <a:cubicBezTo>
                      <a:pt x="13" y="2"/>
                      <a:pt x="11" y="3"/>
                      <a:pt x="12" y="2"/>
                    </a:cubicBezTo>
                    <a:cubicBezTo>
                      <a:pt x="11" y="3"/>
                      <a:pt x="12" y="1"/>
                      <a:pt x="9" y="3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1"/>
                    </a:cubicBezTo>
                    <a:cubicBezTo>
                      <a:pt x="11" y="1"/>
                      <a:pt x="9" y="2"/>
                      <a:pt x="8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2"/>
                      <a:pt x="7" y="3"/>
                      <a:pt x="6" y="4"/>
                    </a:cubicBezTo>
                    <a:cubicBezTo>
                      <a:pt x="6" y="3"/>
                      <a:pt x="5" y="4"/>
                      <a:pt x="6" y="3"/>
                    </a:cubicBezTo>
                    <a:cubicBezTo>
                      <a:pt x="7" y="3"/>
                      <a:pt x="8" y="2"/>
                      <a:pt x="10" y="1"/>
                    </a:cubicBezTo>
                    <a:cubicBezTo>
                      <a:pt x="10" y="0"/>
                      <a:pt x="7" y="2"/>
                      <a:pt x="9" y="1"/>
                    </a:cubicBezTo>
                    <a:cubicBezTo>
                      <a:pt x="9" y="0"/>
                      <a:pt x="9" y="1"/>
                      <a:pt x="7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6" y="2"/>
                      <a:pt x="6" y="1"/>
                      <a:pt x="4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3"/>
                      <a:pt x="3" y="3"/>
                      <a:pt x="4" y="2"/>
                    </a:cubicBezTo>
                    <a:cubicBezTo>
                      <a:pt x="6" y="1"/>
                      <a:pt x="7" y="1"/>
                      <a:pt x="7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4" y="2"/>
                      <a:pt x="3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2" y="4"/>
                      <a:pt x="3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7" y="2"/>
                      <a:pt x="5" y="3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4" y="4"/>
                      <a:pt x="4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5" y="4"/>
                      <a:pt x="3" y="6"/>
                      <a:pt x="4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7"/>
                      <a:pt x="4" y="5"/>
                      <a:pt x="5" y="5"/>
                    </a:cubicBezTo>
                    <a:cubicBezTo>
                      <a:pt x="4" y="5"/>
                      <a:pt x="2" y="7"/>
                      <a:pt x="2" y="8"/>
                    </a:cubicBezTo>
                    <a:cubicBezTo>
                      <a:pt x="2" y="8"/>
                      <a:pt x="4" y="7"/>
                      <a:pt x="3" y="9"/>
                    </a:cubicBezTo>
                    <a:cubicBezTo>
                      <a:pt x="3" y="9"/>
                      <a:pt x="4" y="9"/>
                      <a:pt x="5" y="8"/>
                    </a:cubicBezTo>
                    <a:cubicBezTo>
                      <a:pt x="5" y="8"/>
                      <a:pt x="3" y="10"/>
                      <a:pt x="4" y="9"/>
                    </a:cubicBezTo>
                    <a:cubicBezTo>
                      <a:pt x="3" y="10"/>
                      <a:pt x="2" y="12"/>
                      <a:pt x="1" y="13"/>
                    </a:cubicBezTo>
                    <a:cubicBezTo>
                      <a:pt x="1" y="13"/>
                      <a:pt x="0" y="14"/>
                      <a:pt x="1" y="14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1" y="14"/>
                      <a:pt x="2" y="13"/>
                      <a:pt x="2" y="12"/>
                    </a:cubicBezTo>
                    <a:cubicBezTo>
                      <a:pt x="3" y="10"/>
                      <a:pt x="3" y="12"/>
                      <a:pt x="4" y="10"/>
                    </a:cubicBezTo>
                    <a:cubicBezTo>
                      <a:pt x="4" y="11"/>
                      <a:pt x="5" y="11"/>
                      <a:pt x="5" y="11"/>
                    </a:cubicBezTo>
                    <a:cubicBezTo>
                      <a:pt x="5" y="11"/>
                      <a:pt x="4" y="12"/>
                      <a:pt x="3" y="13"/>
                    </a:cubicBezTo>
                    <a:cubicBezTo>
                      <a:pt x="5" y="12"/>
                      <a:pt x="6" y="11"/>
                      <a:pt x="6" y="12"/>
                    </a:cubicBezTo>
                    <a:cubicBezTo>
                      <a:pt x="7" y="11"/>
                      <a:pt x="7" y="11"/>
                      <a:pt x="8" y="9"/>
                    </a:cubicBezTo>
                    <a:cubicBezTo>
                      <a:pt x="8" y="9"/>
                      <a:pt x="8" y="8"/>
                      <a:pt x="8" y="9"/>
                    </a:cubicBezTo>
                    <a:cubicBezTo>
                      <a:pt x="7" y="10"/>
                      <a:pt x="6" y="12"/>
                      <a:pt x="6" y="13"/>
                    </a:cubicBezTo>
                    <a:cubicBezTo>
                      <a:pt x="4" y="15"/>
                      <a:pt x="6" y="12"/>
                      <a:pt x="4" y="14"/>
                    </a:cubicBezTo>
                    <a:cubicBezTo>
                      <a:pt x="2" y="16"/>
                      <a:pt x="2" y="15"/>
                      <a:pt x="3" y="14"/>
                    </a:cubicBezTo>
                    <a:cubicBezTo>
                      <a:pt x="1" y="16"/>
                      <a:pt x="3" y="15"/>
                      <a:pt x="1" y="16"/>
                    </a:cubicBezTo>
                    <a:cubicBezTo>
                      <a:pt x="1" y="17"/>
                      <a:pt x="2" y="16"/>
                      <a:pt x="3" y="16"/>
                    </a:cubicBezTo>
                    <a:cubicBezTo>
                      <a:pt x="4" y="15"/>
                      <a:pt x="4" y="15"/>
                      <a:pt x="4" y="14"/>
                    </a:cubicBezTo>
                    <a:cubicBezTo>
                      <a:pt x="6" y="12"/>
                      <a:pt x="4" y="16"/>
                      <a:pt x="4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7"/>
                      <a:pt x="4" y="16"/>
                      <a:pt x="4" y="16"/>
                    </a:cubicBezTo>
                    <a:cubicBezTo>
                      <a:pt x="2" y="19"/>
                      <a:pt x="4" y="16"/>
                      <a:pt x="2" y="18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3" y="18"/>
                      <a:pt x="3" y="18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8"/>
                      <a:pt x="4" y="17"/>
                      <a:pt x="4" y="17"/>
                    </a:cubicBezTo>
                    <a:cubicBezTo>
                      <a:pt x="6" y="14"/>
                      <a:pt x="4" y="16"/>
                      <a:pt x="5" y="16"/>
                    </a:cubicBezTo>
                    <a:cubicBezTo>
                      <a:pt x="6" y="15"/>
                      <a:pt x="5" y="16"/>
                      <a:pt x="6" y="15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8" y="14"/>
                      <a:pt x="6" y="15"/>
                      <a:pt x="6" y="16"/>
                    </a:cubicBezTo>
                    <a:cubicBezTo>
                      <a:pt x="6" y="16"/>
                      <a:pt x="5" y="16"/>
                      <a:pt x="6" y="15"/>
                    </a:cubicBezTo>
                    <a:cubicBezTo>
                      <a:pt x="5" y="17"/>
                      <a:pt x="4" y="19"/>
                      <a:pt x="3" y="19"/>
                    </a:cubicBezTo>
                    <a:cubicBezTo>
                      <a:pt x="3" y="21"/>
                      <a:pt x="4" y="18"/>
                      <a:pt x="5" y="18"/>
                    </a:cubicBezTo>
                    <a:cubicBezTo>
                      <a:pt x="4" y="19"/>
                      <a:pt x="5" y="17"/>
                      <a:pt x="6" y="16"/>
                    </a:cubicBezTo>
                    <a:cubicBezTo>
                      <a:pt x="9" y="13"/>
                      <a:pt x="4" y="20"/>
                      <a:pt x="5" y="19"/>
                    </a:cubicBezTo>
                    <a:cubicBezTo>
                      <a:pt x="7" y="17"/>
                      <a:pt x="8" y="16"/>
                      <a:pt x="9" y="13"/>
                    </a:cubicBezTo>
                    <a:cubicBezTo>
                      <a:pt x="10" y="13"/>
                      <a:pt x="10" y="12"/>
                      <a:pt x="10" y="12"/>
                    </a:cubicBezTo>
                    <a:cubicBezTo>
                      <a:pt x="9" y="14"/>
                      <a:pt x="9" y="14"/>
                      <a:pt x="8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6" y="19"/>
                      <a:pt x="6" y="20"/>
                      <a:pt x="5" y="21"/>
                    </a:cubicBezTo>
                    <a:cubicBezTo>
                      <a:pt x="6" y="20"/>
                      <a:pt x="6" y="19"/>
                      <a:pt x="7" y="19"/>
                    </a:cubicBezTo>
                    <a:cubicBezTo>
                      <a:pt x="6" y="20"/>
                      <a:pt x="6" y="21"/>
                      <a:pt x="6" y="21"/>
                    </a:cubicBezTo>
                    <a:cubicBezTo>
                      <a:pt x="6" y="20"/>
                      <a:pt x="7" y="18"/>
                      <a:pt x="8" y="18"/>
                    </a:cubicBezTo>
                    <a:cubicBezTo>
                      <a:pt x="8" y="18"/>
                      <a:pt x="7" y="20"/>
                      <a:pt x="7" y="20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7" y="20"/>
                      <a:pt x="5" y="22"/>
                      <a:pt x="6" y="22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9" y="18"/>
                      <a:pt x="8" y="19"/>
                      <a:pt x="8" y="19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8" y="20"/>
                      <a:pt x="6" y="23"/>
                      <a:pt x="7" y="22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1"/>
                      <a:pt x="7" y="22"/>
                      <a:pt x="8" y="21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8" y="22"/>
                      <a:pt x="9" y="20"/>
                      <a:pt x="8" y="22"/>
                    </a:cubicBezTo>
                    <a:cubicBezTo>
                      <a:pt x="9" y="19"/>
                      <a:pt x="8" y="21"/>
                      <a:pt x="8" y="20"/>
                    </a:cubicBezTo>
                    <a:cubicBezTo>
                      <a:pt x="9" y="19"/>
                      <a:pt x="9" y="19"/>
                      <a:pt x="10" y="19"/>
                    </a:cubicBezTo>
                    <a:cubicBezTo>
                      <a:pt x="8" y="21"/>
                      <a:pt x="10" y="19"/>
                      <a:pt x="10" y="19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8" y="23"/>
                      <a:pt x="11" y="19"/>
                      <a:pt x="10" y="20"/>
                    </a:cubicBezTo>
                    <a:cubicBezTo>
                      <a:pt x="10" y="21"/>
                      <a:pt x="9" y="22"/>
                      <a:pt x="9" y="23"/>
                    </a:cubicBezTo>
                    <a:cubicBezTo>
                      <a:pt x="10" y="20"/>
                      <a:pt x="11" y="20"/>
                      <a:pt x="12" y="18"/>
                    </a:cubicBezTo>
                    <a:cubicBezTo>
                      <a:pt x="11" y="19"/>
                      <a:pt x="10" y="21"/>
                      <a:pt x="9" y="23"/>
                    </a:cubicBezTo>
                    <a:cubicBezTo>
                      <a:pt x="10" y="21"/>
                      <a:pt x="9" y="24"/>
                      <a:pt x="10" y="22"/>
                    </a:cubicBezTo>
                    <a:cubicBezTo>
                      <a:pt x="10" y="21"/>
                      <a:pt x="11" y="21"/>
                      <a:pt x="12" y="20"/>
                    </a:cubicBezTo>
                    <a:cubicBezTo>
                      <a:pt x="12" y="20"/>
                      <a:pt x="11" y="21"/>
                      <a:pt x="11" y="21"/>
                    </a:cubicBezTo>
                    <a:cubicBezTo>
                      <a:pt x="11" y="21"/>
                      <a:pt x="12" y="19"/>
                      <a:pt x="12" y="19"/>
                    </a:cubicBezTo>
                    <a:cubicBezTo>
                      <a:pt x="12" y="19"/>
                      <a:pt x="14" y="17"/>
                      <a:pt x="13" y="19"/>
                    </a:cubicBezTo>
                    <a:cubicBezTo>
                      <a:pt x="12" y="20"/>
                      <a:pt x="12" y="19"/>
                      <a:pt x="12" y="20"/>
                    </a:cubicBezTo>
                    <a:cubicBezTo>
                      <a:pt x="12" y="21"/>
                      <a:pt x="14" y="17"/>
                      <a:pt x="15" y="17"/>
                    </a:cubicBezTo>
                    <a:cubicBezTo>
                      <a:pt x="15" y="16"/>
                      <a:pt x="16" y="13"/>
                      <a:pt x="17" y="12"/>
                    </a:cubicBezTo>
                    <a:cubicBezTo>
                      <a:pt x="17" y="13"/>
                      <a:pt x="16" y="13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5" y="18"/>
                      <a:pt x="13" y="19"/>
                      <a:pt x="12" y="21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2" y="21"/>
                      <a:pt x="12" y="23"/>
                      <a:pt x="12" y="22"/>
                    </a:cubicBezTo>
                    <a:cubicBezTo>
                      <a:pt x="13" y="21"/>
                      <a:pt x="12" y="23"/>
                      <a:pt x="12" y="22"/>
                    </a:cubicBezTo>
                    <a:cubicBezTo>
                      <a:pt x="13" y="21"/>
                      <a:pt x="14" y="19"/>
                      <a:pt x="14" y="20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3" y="21"/>
                      <a:pt x="13" y="22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4" y="24"/>
                      <a:pt x="16" y="20"/>
                    </a:cubicBezTo>
                    <a:cubicBezTo>
                      <a:pt x="16" y="22"/>
                      <a:pt x="16" y="22"/>
                      <a:pt x="15" y="23"/>
                    </a:cubicBezTo>
                    <a:cubicBezTo>
                      <a:pt x="16" y="23"/>
                      <a:pt x="16" y="22"/>
                      <a:pt x="16" y="22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5"/>
                      <a:pt x="16" y="23"/>
                      <a:pt x="17" y="22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5"/>
                      <a:pt x="17" y="23"/>
                      <a:pt x="17" y="22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22"/>
                      <a:pt x="18" y="22"/>
                      <a:pt x="17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7" y="24"/>
                      <a:pt x="18" y="24"/>
                      <a:pt x="18" y="24"/>
                    </a:cubicBezTo>
                    <a:cubicBezTo>
                      <a:pt x="18" y="24"/>
                      <a:pt x="18" y="23"/>
                      <a:pt x="18" y="24"/>
                    </a:cubicBezTo>
                    <a:cubicBezTo>
                      <a:pt x="18" y="23"/>
                      <a:pt x="19" y="23"/>
                      <a:pt x="20" y="21"/>
                    </a:cubicBezTo>
                    <a:cubicBezTo>
                      <a:pt x="21" y="19"/>
                      <a:pt x="19" y="22"/>
                      <a:pt x="20" y="21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19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5"/>
                      <a:pt x="20" y="23"/>
                      <a:pt x="20" y="24"/>
                    </a:cubicBezTo>
                    <a:cubicBezTo>
                      <a:pt x="20" y="24"/>
                      <a:pt x="22" y="22"/>
                      <a:pt x="22" y="22"/>
                    </a:cubicBezTo>
                    <a:cubicBezTo>
                      <a:pt x="24" y="20"/>
                      <a:pt x="21" y="24"/>
                      <a:pt x="20" y="25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2" y="24"/>
                      <a:pt x="22" y="23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5"/>
                      <a:pt x="21" y="26"/>
                      <a:pt x="21" y="26"/>
                    </a:cubicBezTo>
                    <a:cubicBezTo>
                      <a:pt x="22" y="24"/>
                      <a:pt x="22" y="25"/>
                      <a:pt x="23" y="24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1" y="26"/>
                      <a:pt x="23" y="24"/>
                      <a:pt x="24" y="24"/>
                    </a:cubicBezTo>
                    <a:cubicBezTo>
                      <a:pt x="24" y="23"/>
                      <a:pt x="23" y="24"/>
                      <a:pt x="23" y="25"/>
                    </a:cubicBezTo>
                    <a:cubicBezTo>
                      <a:pt x="22" y="25"/>
                      <a:pt x="23" y="25"/>
                      <a:pt x="23" y="25"/>
                    </a:cubicBezTo>
                    <a:cubicBezTo>
                      <a:pt x="22" y="26"/>
                      <a:pt x="23" y="25"/>
                      <a:pt x="22" y="26"/>
                    </a:cubicBezTo>
                    <a:cubicBezTo>
                      <a:pt x="22" y="26"/>
                      <a:pt x="23" y="25"/>
                      <a:pt x="23" y="25"/>
                    </a:cubicBezTo>
                    <a:cubicBezTo>
                      <a:pt x="23" y="25"/>
                      <a:pt x="24" y="25"/>
                      <a:pt x="23" y="26"/>
                    </a:cubicBezTo>
                    <a:cubicBezTo>
                      <a:pt x="23" y="26"/>
                      <a:pt x="23" y="26"/>
                      <a:pt x="24" y="25"/>
                    </a:cubicBezTo>
                    <a:cubicBezTo>
                      <a:pt x="24" y="25"/>
                      <a:pt x="24" y="24"/>
                      <a:pt x="25" y="24"/>
                    </a:cubicBezTo>
                    <a:cubicBezTo>
                      <a:pt x="25" y="24"/>
                      <a:pt x="25" y="23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3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5" y="24"/>
                      <a:pt x="25" y="24"/>
                      <a:pt x="26" y="24"/>
                    </a:cubicBezTo>
                    <a:cubicBezTo>
                      <a:pt x="25" y="25"/>
                      <a:pt x="23" y="27"/>
                      <a:pt x="23" y="27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5" y="26"/>
                      <a:pt x="25" y="26"/>
                      <a:pt x="24" y="27"/>
                    </a:cubicBezTo>
                    <a:cubicBezTo>
                      <a:pt x="24" y="28"/>
                      <a:pt x="27" y="24"/>
                      <a:pt x="27" y="25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6"/>
                      <a:pt x="25" y="28"/>
                      <a:pt x="25" y="27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4" y="29"/>
                      <a:pt x="27" y="27"/>
                      <a:pt x="26" y="29"/>
                    </a:cubicBezTo>
                    <a:cubicBezTo>
                      <a:pt x="27" y="27"/>
                      <a:pt x="26" y="29"/>
                      <a:pt x="27" y="28"/>
                    </a:cubicBezTo>
                    <a:cubicBezTo>
                      <a:pt x="25" y="30"/>
                      <a:pt x="27" y="28"/>
                      <a:pt x="26" y="29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7" y="29"/>
                      <a:pt x="31" y="25"/>
                      <a:pt x="29" y="27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6" y="31"/>
                      <a:pt x="29" y="27"/>
                      <a:pt x="28" y="30"/>
                    </a:cubicBezTo>
                    <a:cubicBezTo>
                      <a:pt x="28" y="29"/>
                      <a:pt x="29" y="28"/>
                      <a:pt x="30" y="27"/>
                    </a:cubicBezTo>
                    <a:cubicBezTo>
                      <a:pt x="30" y="28"/>
                      <a:pt x="29" y="29"/>
                      <a:pt x="29" y="30"/>
                    </a:cubicBezTo>
                    <a:cubicBezTo>
                      <a:pt x="29" y="29"/>
                      <a:pt x="30" y="29"/>
                      <a:pt x="29" y="3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8" y="31"/>
                      <a:pt x="29" y="30"/>
                      <a:pt x="30" y="30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1" y="30"/>
                      <a:pt x="29" y="33"/>
                      <a:pt x="31" y="31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31" y="31"/>
                      <a:pt x="32" y="29"/>
                      <a:pt x="32" y="29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29" y="33"/>
                      <a:pt x="31" y="31"/>
                      <a:pt x="30" y="32"/>
                    </a:cubicBezTo>
                    <a:cubicBezTo>
                      <a:pt x="31" y="31"/>
                      <a:pt x="30" y="32"/>
                      <a:pt x="31" y="31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3" y="30"/>
                      <a:pt x="31" y="32"/>
                      <a:pt x="31" y="32"/>
                    </a:cubicBezTo>
                    <a:cubicBezTo>
                      <a:pt x="31" y="33"/>
                      <a:pt x="31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1" y="33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30" y="34"/>
                      <a:pt x="32" y="33"/>
                      <a:pt x="32" y="32"/>
                    </a:cubicBezTo>
                    <a:cubicBezTo>
                      <a:pt x="32" y="34"/>
                      <a:pt x="33" y="33"/>
                      <a:pt x="34" y="33"/>
                    </a:cubicBezTo>
                    <a:cubicBezTo>
                      <a:pt x="34" y="33"/>
                      <a:pt x="33" y="33"/>
                      <a:pt x="33" y="33"/>
                    </a:cubicBezTo>
                    <a:cubicBezTo>
                      <a:pt x="34" y="33"/>
                      <a:pt x="35" y="32"/>
                      <a:pt x="34" y="33"/>
                    </a:cubicBezTo>
                    <a:cubicBezTo>
                      <a:pt x="35" y="32"/>
                      <a:pt x="33" y="34"/>
                      <a:pt x="34" y="34"/>
                    </a:cubicBezTo>
                    <a:cubicBezTo>
                      <a:pt x="33" y="34"/>
                      <a:pt x="35" y="33"/>
                      <a:pt x="34" y="33"/>
                    </a:cubicBezTo>
                    <a:cubicBezTo>
                      <a:pt x="33" y="35"/>
                      <a:pt x="36" y="32"/>
                      <a:pt x="35" y="34"/>
                    </a:cubicBezTo>
                    <a:cubicBezTo>
                      <a:pt x="36" y="33"/>
                      <a:pt x="35" y="34"/>
                      <a:pt x="34" y="35"/>
                    </a:cubicBezTo>
                    <a:cubicBezTo>
                      <a:pt x="35" y="34"/>
                      <a:pt x="36" y="34"/>
                      <a:pt x="37" y="33"/>
                    </a:cubicBezTo>
                    <a:cubicBezTo>
                      <a:pt x="36" y="34"/>
                      <a:pt x="36" y="34"/>
                      <a:pt x="36" y="34"/>
                    </a:cubicBezTo>
                    <a:cubicBezTo>
                      <a:pt x="36" y="34"/>
                      <a:pt x="36" y="34"/>
                      <a:pt x="37" y="34"/>
                    </a:cubicBezTo>
                    <a:cubicBezTo>
                      <a:pt x="38" y="33"/>
                      <a:pt x="39" y="32"/>
                      <a:pt x="39" y="32"/>
                    </a:cubicBezTo>
                    <a:cubicBezTo>
                      <a:pt x="39" y="32"/>
                      <a:pt x="39" y="32"/>
                      <a:pt x="39" y="32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39" y="33"/>
                      <a:pt x="39" y="32"/>
                      <a:pt x="39" y="33"/>
                    </a:cubicBezTo>
                    <a:cubicBezTo>
                      <a:pt x="37" y="35"/>
                      <a:pt x="38" y="34"/>
                      <a:pt x="38" y="35"/>
                    </a:cubicBezTo>
                    <a:cubicBezTo>
                      <a:pt x="39" y="34"/>
                      <a:pt x="39" y="34"/>
                      <a:pt x="39" y="34"/>
                    </a:cubicBezTo>
                    <a:cubicBezTo>
                      <a:pt x="40" y="33"/>
                      <a:pt x="38" y="35"/>
                      <a:pt x="38" y="35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2" y="32"/>
                      <a:pt x="41" y="33"/>
                      <a:pt x="40" y="34"/>
                    </a:cubicBezTo>
                    <a:cubicBezTo>
                      <a:pt x="40" y="34"/>
                      <a:pt x="42" y="32"/>
                      <a:pt x="44" y="31"/>
                    </a:cubicBezTo>
                    <a:cubicBezTo>
                      <a:pt x="44" y="31"/>
                      <a:pt x="45" y="31"/>
                      <a:pt x="45" y="31"/>
                    </a:cubicBezTo>
                    <a:cubicBezTo>
                      <a:pt x="44" y="32"/>
                      <a:pt x="45" y="31"/>
                      <a:pt x="44" y="32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3" y="33"/>
                      <a:pt x="41" y="34"/>
                      <a:pt x="40" y="35"/>
                    </a:cubicBezTo>
                    <a:cubicBezTo>
                      <a:pt x="41" y="35"/>
                      <a:pt x="41" y="36"/>
                      <a:pt x="41" y="36"/>
                    </a:cubicBezTo>
                    <a:cubicBezTo>
                      <a:pt x="43" y="34"/>
                      <a:pt x="42" y="35"/>
                      <a:pt x="44" y="34"/>
                    </a:cubicBezTo>
                    <a:cubicBezTo>
                      <a:pt x="44" y="34"/>
                      <a:pt x="43" y="35"/>
                      <a:pt x="42" y="36"/>
                    </a:cubicBezTo>
                    <a:cubicBezTo>
                      <a:pt x="43" y="35"/>
                      <a:pt x="43" y="36"/>
                      <a:pt x="43" y="36"/>
                    </a:cubicBezTo>
                    <a:cubicBezTo>
                      <a:pt x="43" y="36"/>
                      <a:pt x="43" y="36"/>
                      <a:pt x="43" y="36"/>
                    </a:cubicBezTo>
                    <a:cubicBezTo>
                      <a:pt x="44" y="36"/>
                      <a:pt x="43" y="37"/>
                      <a:pt x="45" y="36"/>
                    </a:cubicBezTo>
                    <a:cubicBezTo>
                      <a:pt x="44" y="37"/>
                      <a:pt x="44" y="37"/>
                      <a:pt x="44" y="37"/>
                    </a:cubicBezTo>
                    <a:cubicBezTo>
                      <a:pt x="44" y="37"/>
                      <a:pt x="47" y="34"/>
                      <a:pt x="46" y="36"/>
                    </a:cubicBezTo>
                    <a:cubicBezTo>
                      <a:pt x="45" y="36"/>
                      <a:pt x="45" y="36"/>
                      <a:pt x="45" y="36"/>
                    </a:cubicBezTo>
                    <a:cubicBezTo>
                      <a:pt x="46" y="36"/>
                      <a:pt x="44" y="38"/>
                      <a:pt x="46" y="36"/>
                    </a:cubicBezTo>
                    <a:cubicBezTo>
                      <a:pt x="45" y="37"/>
                      <a:pt x="45" y="37"/>
                      <a:pt x="45" y="37"/>
                    </a:cubicBezTo>
                    <a:cubicBezTo>
                      <a:pt x="45" y="37"/>
                      <a:pt x="45" y="37"/>
                      <a:pt x="47" y="36"/>
                    </a:cubicBezTo>
                    <a:cubicBezTo>
                      <a:pt x="45" y="38"/>
                      <a:pt x="45" y="38"/>
                      <a:pt x="45" y="38"/>
                    </a:cubicBezTo>
                    <a:cubicBezTo>
                      <a:pt x="45" y="39"/>
                      <a:pt x="47" y="36"/>
                      <a:pt x="47" y="37"/>
                    </a:cubicBezTo>
                    <a:cubicBezTo>
                      <a:pt x="47" y="37"/>
                      <a:pt x="46" y="38"/>
                      <a:pt x="46" y="38"/>
                    </a:cubicBezTo>
                    <a:cubicBezTo>
                      <a:pt x="47" y="37"/>
                      <a:pt x="47" y="38"/>
                      <a:pt x="47" y="38"/>
                    </a:cubicBezTo>
                    <a:cubicBezTo>
                      <a:pt x="46" y="39"/>
                      <a:pt x="46" y="39"/>
                      <a:pt x="46" y="39"/>
                    </a:cubicBezTo>
                    <a:cubicBezTo>
                      <a:pt x="47" y="40"/>
                      <a:pt x="47" y="41"/>
                      <a:pt x="50" y="41"/>
                    </a:cubicBezTo>
                    <a:cubicBezTo>
                      <a:pt x="48" y="42"/>
                      <a:pt x="48" y="41"/>
                      <a:pt x="47" y="43"/>
                    </a:cubicBezTo>
                    <a:cubicBezTo>
                      <a:pt x="49" y="41"/>
                      <a:pt x="48" y="42"/>
                      <a:pt x="49" y="42"/>
                    </a:cubicBezTo>
                    <a:cubicBezTo>
                      <a:pt x="48" y="42"/>
                      <a:pt x="48" y="42"/>
                      <a:pt x="48" y="42"/>
                    </a:cubicBezTo>
                    <a:cubicBezTo>
                      <a:pt x="49" y="42"/>
                      <a:pt x="48" y="43"/>
                      <a:pt x="48" y="43"/>
                    </a:cubicBezTo>
                    <a:cubicBezTo>
                      <a:pt x="49" y="43"/>
                      <a:pt x="49" y="43"/>
                      <a:pt x="49" y="43"/>
                    </a:cubicBezTo>
                    <a:cubicBezTo>
                      <a:pt x="50" y="42"/>
                      <a:pt x="47" y="45"/>
                      <a:pt x="49" y="43"/>
                    </a:cubicBezTo>
                    <a:cubicBezTo>
                      <a:pt x="48" y="44"/>
                      <a:pt x="48" y="44"/>
                      <a:pt x="48" y="44"/>
                    </a:cubicBezTo>
                    <a:cubicBezTo>
                      <a:pt x="50" y="43"/>
                      <a:pt x="47" y="45"/>
                      <a:pt x="49" y="44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48" y="45"/>
                      <a:pt x="51" y="43"/>
                      <a:pt x="50" y="44"/>
                    </a:cubicBezTo>
                    <a:cubicBezTo>
                      <a:pt x="50" y="44"/>
                      <a:pt x="51" y="44"/>
                      <a:pt x="53" y="43"/>
                    </a:cubicBezTo>
                    <a:cubicBezTo>
                      <a:pt x="51" y="44"/>
                      <a:pt x="51" y="44"/>
                      <a:pt x="51" y="44"/>
                    </a:cubicBezTo>
                    <a:cubicBezTo>
                      <a:pt x="52" y="44"/>
                      <a:pt x="52" y="46"/>
                      <a:pt x="55" y="45"/>
                    </a:cubicBezTo>
                    <a:cubicBezTo>
                      <a:pt x="54" y="45"/>
                      <a:pt x="54" y="45"/>
                      <a:pt x="54" y="45"/>
                    </a:cubicBezTo>
                    <a:cubicBezTo>
                      <a:pt x="56" y="44"/>
                      <a:pt x="52" y="48"/>
                      <a:pt x="56" y="45"/>
                    </a:cubicBezTo>
                    <a:cubicBezTo>
                      <a:pt x="58" y="45"/>
                      <a:pt x="58" y="45"/>
                      <a:pt x="58" y="45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57" y="46"/>
                      <a:pt x="56" y="46"/>
                      <a:pt x="58" y="46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56" y="47"/>
                      <a:pt x="59" y="46"/>
                      <a:pt x="58" y="46"/>
                    </a:cubicBezTo>
                    <a:cubicBezTo>
                      <a:pt x="57" y="46"/>
                      <a:pt x="57" y="46"/>
                      <a:pt x="57" y="46"/>
                    </a:cubicBezTo>
                    <a:cubicBezTo>
                      <a:pt x="55" y="49"/>
                      <a:pt x="54" y="52"/>
                      <a:pt x="58" y="51"/>
                    </a:cubicBezTo>
                    <a:cubicBezTo>
                      <a:pt x="59" y="50"/>
                      <a:pt x="56" y="52"/>
                      <a:pt x="56" y="52"/>
                    </a:cubicBezTo>
                    <a:cubicBezTo>
                      <a:pt x="60" y="51"/>
                      <a:pt x="56" y="55"/>
                      <a:pt x="61" y="53"/>
                    </a:cubicBezTo>
                    <a:cubicBezTo>
                      <a:pt x="63" y="53"/>
                      <a:pt x="68" y="50"/>
                      <a:pt x="68" y="50"/>
                    </a:cubicBezTo>
                    <a:cubicBezTo>
                      <a:pt x="65" y="50"/>
                      <a:pt x="66" y="47"/>
                      <a:pt x="68" y="44"/>
                    </a:cubicBezTo>
                    <a:cubicBezTo>
                      <a:pt x="67" y="44"/>
                      <a:pt x="66" y="43"/>
                      <a:pt x="66" y="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03" name="Freeform 374"/>
              <p:cNvSpPr>
                <a:spLocks/>
              </p:cNvSpPr>
              <p:nvPr/>
            </p:nvSpPr>
            <p:spPr bwMode="auto">
              <a:xfrm>
                <a:off x="6047" y="2257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04" name="Freeform 375"/>
              <p:cNvSpPr>
                <a:spLocks/>
              </p:cNvSpPr>
              <p:nvPr/>
            </p:nvSpPr>
            <p:spPr bwMode="auto">
              <a:xfrm>
                <a:off x="6882" y="2736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05" name="Freeform 376"/>
              <p:cNvSpPr>
                <a:spLocks/>
              </p:cNvSpPr>
              <p:nvPr/>
            </p:nvSpPr>
            <p:spPr bwMode="auto">
              <a:xfrm>
                <a:off x="6891" y="2710"/>
                <a:ext cx="7" cy="2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06" name="Freeform 377"/>
              <p:cNvSpPr>
                <a:spLocks/>
              </p:cNvSpPr>
              <p:nvPr/>
            </p:nvSpPr>
            <p:spPr bwMode="auto">
              <a:xfrm>
                <a:off x="6047" y="2252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1 h 1"/>
                  <a:gd name="T4" fmla="*/ 1 h 1"/>
                  <a:gd name="T5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07" name="Freeform 378"/>
              <p:cNvSpPr>
                <a:spLocks/>
              </p:cNvSpPr>
              <p:nvPr/>
            </p:nvSpPr>
            <p:spPr bwMode="auto">
              <a:xfrm>
                <a:off x="6047" y="225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08" name="Freeform 379"/>
              <p:cNvSpPr>
                <a:spLocks/>
              </p:cNvSpPr>
              <p:nvPr/>
            </p:nvSpPr>
            <p:spPr bwMode="auto">
              <a:xfrm>
                <a:off x="6882" y="2741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1" y="1"/>
                      <a:pt x="2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09" name="Freeform 380"/>
              <p:cNvSpPr>
                <a:spLocks/>
              </p:cNvSpPr>
              <p:nvPr/>
            </p:nvSpPr>
            <p:spPr bwMode="auto">
              <a:xfrm>
                <a:off x="6884" y="2745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1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10" name="Oval 381"/>
              <p:cNvSpPr>
                <a:spLocks noChangeArrowheads="1"/>
              </p:cNvSpPr>
              <p:nvPr/>
            </p:nvSpPr>
            <p:spPr bwMode="auto">
              <a:xfrm>
                <a:off x="6531" y="2478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11" name="Freeform 382"/>
              <p:cNvSpPr>
                <a:spLocks/>
              </p:cNvSpPr>
              <p:nvPr/>
            </p:nvSpPr>
            <p:spPr bwMode="auto">
              <a:xfrm>
                <a:off x="6879" y="2741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12" name="Freeform 383"/>
              <p:cNvSpPr>
                <a:spLocks/>
              </p:cNvSpPr>
              <p:nvPr/>
            </p:nvSpPr>
            <p:spPr bwMode="auto">
              <a:xfrm>
                <a:off x="6967" y="2788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13" name="Freeform 384"/>
              <p:cNvSpPr>
                <a:spLocks/>
              </p:cNvSpPr>
              <p:nvPr/>
            </p:nvSpPr>
            <p:spPr bwMode="auto">
              <a:xfrm>
                <a:off x="6960" y="279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14" name="Freeform 385"/>
              <p:cNvSpPr>
                <a:spLocks/>
              </p:cNvSpPr>
              <p:nvPr/>
            </p:nvSpPr>
            <p:spPr bwMode="auto">
              <a:xfrm>
                <a:off x="6967" y="278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15" name="Freeform 386"/>
              <p:cNvSpPr>
                <a:spLocks/>
              </p:cNvSpPr>
              <p:nvPr/>
            </p:nvSpPr>
            <p:spPr bwMode="auto">
              <a:xfrm>
                <a:off x="6979" y="2790"/>
                <a:ext cx="2" cy="5"/>
              </a:xfrm>
              <a:custGeom>
                <a:avLst/>
                <a:gdLst>
                  <a:gd name="T0" fmla="*/ 0 w 2"/>
                  <a:gd name="T1" fmla="*/ 5 h 5"/>
                  <a:gd name="T2" fmla="*/ 0 w 2"/>
                  <a:gd name="T3" fmla="*/ 5 h 5"/>
                  <a:gd name="T4" fmla="*/ 2 w 2"/>
                  <a:gd name="T5" fmla="*/ 0 h 5"/>
                  <a:gd name="T6" fmla="*/ 0 w 2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5"/>
                    </a:moveTo>
                    <a:lnTo>
                      <a:pt x="0" y="5"/>
                    </a:lnTo>
                    <a:lnTo>
                      <a:pt x="2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16" name="Freeform 387"/>
              <p:cNvSpPr>
                <a:spLocks/>
              </p:cNvSpPr>
              <p:nvPr/>
            </p:nvSpPr>
            <p:spPr bwMode="auto">
              <a:xfrm>
                <a:off x="6528" y="2478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17" name="Freeform 388"/>
              <p:cNvSpPr>
                <a:spLocks/>
              </p:cNvSpPr>
              <p:nvPr/>
            </p:nvSpPr>
            <p:spPr bwMode="auto">
              <a:xfrm>
                <a:off x="6526" y="280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18" name="Freeform 389"/>
              <p:cNvSpPr>
                <a:spLocks/>
              </p:cNvSpPr>
              <p:nvPr/>
            </p:nvSpPr>
            <p:spPr bwMode="auto">
              <a:xfrm>
                <a:off x="6955" y="278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19" name="Freeform 390"/>
              <p:cNvSpPr>
                <a:spLocks/>
              </p:cNvSpPr>
              <p:nvPr/>
            </p:nvSpPr>
            <p:spPr bwMode="auto">
              <a:xfrm>
                <a:off x="6047" y="225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20" name="Rectangle 391"/>
              <p:cNvSpPr>
                <a:spLocks noChangeArrowheads="1"/>
              </p:cNvSpPr>
              <p:nvPr/>
            </p:nvSpPr>
            <p:spPr bwMode="auto">
              <a:xfrm>
                <a:off x="6047" y="2259"/>
                <a:ext cx="1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21" name="Freeform 392"/>
              <p:cNvSpPr>
                <a:spLocks/>
              </p:cNvSpPr>
              <p:nvPr/>
            </p:nvSpPr>
            <p:spPr bwMode="auto">
              <a:xfrm>
                <a:off x="6946" y="2724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22" name="Freeform 393"/>
              <p:cNvSpPr>
                <a:spLocks/>
              </p:cNvSpPr>
              <p:nvPr/>
            </p:nvSpPr>
            <p:spPr bwMode="auto">
              <a:xfrm>
                <a:off x="6047" y="22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23" name="Freeform 394"/>
              <p:cNvSpPr>
                <a:spLocks/>
              </p:cNvSpPr>
              <p:nvPr/>
            </p:nvSpPr>
            <p:spPr bwMode="auto">
              <a:xfrm>
                <a:off x="6922" y="276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24" name="Freeform 395"/>
              <p:cNvSpPr>
                <a:spLocks/>
              </p:cNvSpPr>
              <p:nvPr/>
            </p:nvSpPr>
            <p:spPr bwMode="auto">
              <a:xfrm>
                <a:off x="6277" y="2686"/>
                <a:ext cx="21" cy="14"/>
              </a:xfrm>
              <a:custGeom>
                <a:avLst/>
                <a:gdLst>
                  <a:gd name="T0" fmla="*/ 0 w 9"/>
                  <a:gd name="T1" fmla="*/ 0 h 6"/>
                  <a:gd name="T2" fmla="*/ 9 w 9"/>
                  <a:gd name="T3" fmla="*/ 6 h 6"/>
                  <a:gd name="T4" fmla="*/ 0 w 9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cubicBezTo>
                      <a:pt x="9" y="6"/>
                      <a:pt x="9" y="6"/>
                      <a:pt x="9" y="6"/>
                    </a:cubicBezTo>
                    <a:cubicBezTo>
                      <a:pt x="6" y="3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25" name="Freeform 396"/>
              <p:cNvSpPr>
                <a:spLocks/>
              </p:cNvSpPr>
              <p:nvPr/>
            </p:nvSpPr>
            <p:spPr bwMode="auto">
              <a:xfrm>
                <a:off x="6073" y="2527"/>
                <a:ext cx="5" cy="7"/>
              </a:xfrm>
              <a:custGeom>
                <a:avLst/>
                <a:gdLst>
                  <a:gd name="T0" fmla="*/ 1 w 2"/>
                  <a:gd name="T1" fmla="*/ 1 h 3"/>
                  <a:gd name="T2" fmla="*/ 2 w 2"/>
                  <a:gd name="T3" fmla="*/ 3 h 3"/>
                  <a:gd name="T4" fmla="*/ 2 w 2"/>
                  <a:gd name="T5" fmla="*/ 1 h 3"/>
                  <a:gd name="T6" fmla="*/ 1 w 2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2" y="2"/>
                      <a:pt x="2" y="2"/>
                      <a:pt x="2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26" name="Freeform 397"/>
              <p:cNvSpPr>
                <a:spLocks/>
              </p:cNvSpPr>
              <p:nvPr/>
            </p:nvSpPr>
            <p:spPr bwMode="auto">
              <a:xfrm>
                <a:off x="6059" y="2345"/>
                <a:ext cx="7" cy="5"/>
              </a:xfrm>
              <a:custGeom>
                <a:avLst/>
                <a:gdLst>
                  <a:gd name="T0" fmla="*/ 2 w 3"/>
                  <a:gd name="T1" fmla="*/ 1 h 2"/>
                  <a:gd name="T2" fmla="*/ 1 w 3"/>
                  <a:gd name="T3" fmla="*/ 2 h 2"/>
                  <a:gd name="T4" fmla="*/ 2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0" y="0"/>
                      <a:pt x="3" y="1"/>
                      <a:pt x="1" y="2"/>
                    </a:cubicBezTo>
                    <a:cubicBezTo>
                      <a:pt x="2" y="2"/>
                      <a:pt x="2" y="2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27" name="Freeform 398"/>
              <p:cNvSpPr>
                <a:spLocks/>
              </p:cNvSpPr>
              <p:nvPr/>
            </p:nvSpPr>
            <p:spPr bwMode="auto">
              <a:xfrm>
                <a:off x="6116" y="2558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4 w 6"/>
                  <a:gd name="T3" fmla="*/ 3 h 3"/>
                  <a:gd name="T4" fmla="*/ 0 w 6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0" y="2"/>
                      <a:pt x="3" y="3"/>
                      <a:pt x="4" y="3"/>
                    </a:cubicBezTo>
                    <a:cubicBezTo>
                      <a:pt x="6" y="3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28" name="Freeform 399"/>
              <p:cNvSpPr>
                <a:spLocks/>
              </p:cNvSpPr>
              <p:nvPr/>
            </p:nvSpPr>
            <p:spPr bwMode="auto">
              <a:xfrm>
                <a:off x="6040" y="2271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29" name="Freeform 400"/>
              <p:cNvSpPr>
                <a:spLocks/>
              </p:cNvSpPr>
              <p:nvPr/>
            </p:nvSpPr>
            <p:spPr bwMode="auto">
              <a:xfrm>
                <a:off x="6040" y="2286"/>
                <a:ext cx="5" cy="0"/>
              </a:xfrm>
              <a:custGeom>
                <a:avLst/>
                <a:gdLst>
                  <a:gd name="T0" fmla="*/ 0 w 2"/>
                  <a:gd name="T1" fmla="*/ 1 w 2"/>
                  <a:gd name="T2" fmla="*/ 1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30" name="Freeform 401"/>
              <p:cNvSpPr>
                <a:spLocks/>
              </p:cNvSpPr>
              <p:nvPr/>
            </p:nvSpPr>
            <p:spPr bwMode="auto">
              <a:xfrm>
                <a:off x="6052" y="2340"/>
                <a:ext cx="4" cy="10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0 h 4"/>
                  <a:gd name="T4" fmla="*/ 2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2" y="3"/>
                      <a:pt x="1" y="1"/>
                      <a:pt x="1" y="0"/>
                    </a:cubicBezTo>
                    <a:cubicBezTo>
                      <a:pt x="0" y="2"/>
                      <a:pt x="1" y="2"/>
                      <a:pt x="2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31" name="Freeform 402"/>
              <p:cNvSpPr>
                <a:spLocks/>
              </p:cNvSpPr>
              <p:nvPr/>
            </p:nvSpPr>
            <p:spPr bwMode="auto">
              <a:xfrm>
                <a:off x="6040" y="2278"/>
                <a:ext cx="9" cy="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2 h 2"/>
                  <a:gd name="T4" fmla="*/ 2 w 4"/>
                  <a:gd name="T5" fmla="*/ 2 h 2"/>
                  <a:gd name="T6" fmla="*/ 2 w 4"/>
                  <a:gd name="T7" fmla="*/ 1 h 2"/>
                  <a:gd name="T8" fmla="*/ 4 w 4"/>
                  <a:gd name="T9" fmla="*/ 0 h 2"/>
                  <a:gd name="T10" fmla="*/ 0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3" y="1"/>
                      <a:pt x="2" y="1"/>
                    </a:cubicBezTo>
                    <a:cubicBezTo>
                      <a:pt x="3" y="0"/>
                      <a:pt x="4" y="1"/>
                      <a:pt x="4" y="0"/>
                    </a:cubicBezTo>
                    <a:cubicBezTo>
                      <a:pt x="3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32" name="Freeform 403"/>
              <p:cNvSpPr>
                <a:spLocks/>
              </p:cNvSpPr>
              <p:nvPr/>
            </p:nvSpPr>
            <p:spPr bwMode="auto">
              <a:xfrm>
                <a:off x="6045" y="2283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33" name="Freeform 404"/>
              <p:cNvSpPr>
                <a:spLocks/>
              </p:cNvSpPr>
              <p:nvPr/>
            </p:nvSpPr>
            <p:spPr bwMode="auto">
              <a:xfrm>
                <a:off x="6322" y="2731"/>
                <a:ext cx="5" cy="5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2"/>
                      <a:pt x="2" y="1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ubicBezTo>
                      <a:pt x="0" y="0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34" name="Freeform 405"/>
              <p:cNvSpPr>
                <a:spLocks/>
              </p:cNvSpPr>
              <p:nvPr/>
            </p:nvSpPr>
            <p:spPr bwMode="auto">
              <a:xfrm>
                <a:off x="6222" y="2636"/>
                <a:ext cx="7" cy="7"/>
              </a:xfrm>
              <a:custGeom>
                <a:avLst/>
                <a:gdLst>
                  <a:gd name="T0" fmla="*/ 2 w 3"/>
                  <a:gd name="T1" fmla="*/ 3 h 3"/>
                  <a:gd name="T2" fmla="*/ 0 w 3"/>
                  <a:gd name="T3" fmla="*/ 0 h 3"/>
                  <a:gd name="T4" fmla="*/ 2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2"/>
                      <a:pt x="1" y="1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</p:grpSp>
        <p:sp>
          <p:nvSpPr>
            <p:cNvPr id="56" name="Freeform 407"/>
            <p:cNvSpPr>
              <a:spLocks/>
            </p:cNvSpPr>
            <p:nvPr/>
          </p:nvSpPr>
          <p:spPr bwMode="auto">
            <a:xfrm>
              <a:off x="10033000" y="4324350"/>
              <a:ext cx="6350" cy="7938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0 h 2"/>
                <a:gd name="T4" fmla="*/ 2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1"/>
                    <a:pt x="1" y="0"/>
                    <a:pt x="0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57" name="Freeform 408"/>
            <p:cNvSpPr>
              <a:spLocks/>
            </p:cNvSpPr>
            <p:nvPr/>
          </p:nvSpPr>
          <p:spPr bwMode="auto">
            <a:xfrm>
              <a:off x="10013950" y="4297363"/>
              <a:ext cx="19050" cy="26988"/>
            </a:xfrm>
            <a:custGeom>
              <a:avLst/>
              <a:gdLst>
                <a:gd name="T0" fmla="*/ 5 w 5"/>
                <a:gd name="T1" fmla="*/ 7 h 7"/>
                <a:gd name="T2" fmla="*/ 2 w 5"/>
                <a:gd name="T3" fmla="*/ 3 h 7"/>
                <a:gd name="T4" fmla="*/ 2 w 5"/>
                <a:gd name="T5" fmla="*/ 1 h 7"/>
                <a:gd name="T6" fmla="*/ 3 w 5"/>
                <a:gd name="T7" fmla="*/ 7 h 7"/>
                <a:gd name="T8" fmla="*/ 3 w 5"/>
                <a:gd name="T9" fmla="*/ 7 h 7"/>
                <a:gd name="T10" fmla="*/ 5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5" y="7"/>
                  </a:moveTo>
                  <a:cubicBezTo>
                    <a:pt x="4" y="5"/>
                    <a:pt x="4" y="3"/>
                    <a:pt x="2" y="3"/>
                  </a:cubicBezTo>
                  <a:cubicBezTo>
                    <a:pt x="1" y="1"/>
                    <a:pt x="4" y="3"/>
                    <a:pt x="2" y="1"/>
                  </a:cubicBezTo>
                  <a:cubicBezTo>
                    <a:pt x="0" y="0"/>
                    <a:pt x="1" y="4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59" name="Freeform 409"/>
            <p:cNvSpPr>
              <a:spLocks/>
            </p:cNvSpPr>
            <p:nvPr/>
          </p:nvSpPr>
          <p:spPr bwMode="auto">
            <a:xfrm>
              <a:off x="10148888" y="5287963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1 w 1"/>
                <a:gd name="T5" fmla="*/ 1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62" name="Freeform 410"/>
            <p:cNvSpPr>
              <a:spLocks/>
            </p:cNvSpPr>
            <p:nvPr/>
          </p:nvSpPr>
          <p:spPr bwMode="auto">
            <a:xfrm>
              <a:off x="9882188" y="3887788"/>
              <a:ext cx="3175" cy="317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67" name="Freeform 411"/>
            <p:cNvSpPr>
              <a:spLocks/>
            </p:cNvSpPr>
            <p:nvPr/>
          </p:nvSpPr>
          <p:spPr bwMode="auto">
            <a:xfrm>
              <a:off x="10514013" y="5253038"/>
              <a:ext cx="0" cy="4763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70" name="Freeform 412"/>
            <p:cNvSpPr>
              <a:spLocks/>
            </p:cNvSpPr>
            <p:nvPr/>
          </p:nvSpPr>
          <p:spPr bwMode="auto">
            <a:xfrm>
              <a:off x="10280650" y="5222875"/>
              <a:ext cx="0" cy="4763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71" name="Freeform 413"/>
            <p:cNvSpPr>
              <a:spLocks/>
            </p:cNvSpPr>
            <p:nvPr/>
          </p:nvSpPr>
          <p:spPr bwMode="auto">
            <a:xfrm>
              <a:off x="10401300" y="5216525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72" name="Freeform 414"/>
            <p:cNvSpPr>
              <a:spLocks/>
            </p:cNvSpPr>
            <p:nvPr/>
          </p:nvSpPr>
          <p:spPr bwMode="auto">
            <a:xfrm>
              <a:off x="9756775" y="3429000"/>
              <a:ext cx="4762" cy="14288"/>
            </a:xfrm>
            <a:custGeom>
              <a:avLst/>
              <a:gdLst>
                <a:gd name="T0" fmla="*/ 1 w 1"/>
                <a:gd name="T1" fmla="*/ 1 h 4"/>
                <a:gd name="T2" fmla="*/ 0 w 1"/>
                <a:gd name="T3" fmla="*/ 0 h 4"/>
                <a:gd name="T4" fmla="*/ 1 w 1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4">
                  <a:moveTo>
                    <a:pt x="1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3"/>
                    <a:pt x="0" y="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73" name="Freeform 415"/>
            <p:cNvSpPr>
              <a:spLocks/>
            </p:cNvSpPr>
            <p:nvPr/>
          </p:nvSpPr>
          <p:spPr bwMode="auto">
            <a:xfrm>
              <a:off x="10171113" y="5291138"/>
              <a:ext cx="4762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74" name="Freeform 416"/>
            <p:cNvSpPr>
              <a:spLocks/>
            </p:cNvSpPr>
            <p:nvPr/>
          </p:nvSpPr>
          <p:spPr bwMode="auto">
            <a:xfrm>
              <a:off x="10461625" y="52768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75" name="Freeform 417"/>
            <p:cNvSpPr>
              <a:spLocks/>
            </p:cNvSpPr>
            <p:nvPr/>
          </p:nvSpPr>
          <p:spPr bwMode="auto">
            <a:xfrm>
              <a:off x="10502900" y="5268913"/>
              <a:ext cx="0" cy="3175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76" name="Freeform 418"/>
            <p:cNvSpPr>
              <a:spLocks/>
            </p:cNvSpPr>
            <p:nvPr/>
          </p:nvSpPr>
          <p:spPr bwMode="auto">
            <a:xfrm>
              <a:off x="9817100" y="31353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77" name="Freeform 419"/>
            <p:cNvSpPr>
              <a:spLocks/>
            </p:cNvSpPr>
            <p:nvPr/>
          </p:nvSpPr>
          <p:spPr bwMode="auto">
            <a:xfrm>
              <a:off x="10104438" y="5186363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78" name="Freeform 420"/>
            <p:cNvSpPr>
              <a:spLocks/>
            </p:cNvSpPr>
            <p:nvPr/>
          </p:nvSpPr>
          <p:spPr bwMode="auto">
            <a:xfrm>
              <a:off x="9874250" y="3071813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79" name="Freeform 421"/>
            <p:cNvSpPr>
              <a:spLocks/>
            </p:cNvSpPr>
            <p:nvPr/>
          </p:nvSpPr>
          <p:spPr bwMode="auto">
            <a:xfrm>
              <a:off x="9786938" y="30749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80" name="Rectangle 422"/>
            <p:cNvSpPr>
              <a:spLocks noChangeArrowheads="1"/>
            </p:cNvSpPr>
            <p:nvPr/>
          </p:nvSpPr>
          <p:spPr bwMode="auto">
            <a:xfrm>
              <a:off x="9813925" y="3135313"/>
              <a:ext cx="1587" cy="15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81" name="Freeform 423"/>
            <p:cNvSpPr>
              <a:spLocks/>
            </p:cNvSpPr>
            <p:nvPr/>
          </p:nvSpPr>
          <p:spPr bwMode="auto">
            <a:xfrm>
              <a:off x="9813925" y="3135313"/>
              <a:ext cx="0" cy="3175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82" name="Freeform 424"/>
            <p:cNvSpPr>
              <a:spLocks/>
            </p:cNvSpPr>
            <p:nvPr/>
          </p:nvSpPr>
          <p:spPr bwMode="auto">
            <a:xfrm>
              <a:off x="9813925" y="313531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83" name="Freeform 425"/>
            <p:cNvSpPr>
              <a:spLocks/>
            </p:cNvSpPr>
            <p:nvPr/>
          </p:nvSpPr>
          <p:spPr bwMode="auto">
            <a:xfrm>
              <a:off x="9893300" y="4184650"/>
              <a:ext cx="11112" cy="11113"/>
            </a:xfrm>
            <a:custGeom>
              <a:avLst/>
              <a:gdLst>
                <a:gd name="T0" fmla="*/ 1 w 3"/>
                <a:gd name="T1" fmla="*/ 2 h 3"/>
                <a:gd name="T2" fmla="*/ 3 w 3"/>
                <a:gd name="T3" fmla="*/ 2 h 3"/>
                <a:gd name="T4" fmla="*/ 1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2" y="2"/>
                    <a:pt x="3" y="3"/>
                    <a:pt x="3" y="2"/>
                  </a:cubicBezTo>
                  <a:cubicBezTo>
                    <a:pt x="0" y="0"/>
                    <a:pt x="0" y="0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84" name="Freeform 426"/>
            <p:cNvSpPr>
              <a:spLocks/>
            </p:cNvSpPr>
            <p:nvPr/>
          </p:nvSpPr>
          <p:spPr bwMode="auto">
            <a:xfrm>
              <a:off x="10017125" y="4764088"/>
              <a:ext cx="3175" cy="11113"/>
            </a:xfrm>
            <a:custGeom>
              <a:avLst/>
              <a:gdLst>
                <a:gd name="T0" fmla="*/ 1 w 1"/>
                <a:gd name="T1" fmla="*/ 3 h 3"/>
                <a:gd name="T2" fmla="*/ 0 w 1"/>
                <a:gd name="T3" fmla="*/ 0 h 3"/>
                <a:gd name="T4" fmla="*/ 1 w 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cubicBezTo>
                    <a:pt x="1" y="3"/>
                    <a:pt x="1" y="0"/>
                    <a:pt x="0" y="0"/>
                  </a:cubicBezTo>
                  <a:cubicBezTo>
                    <a:pt x="0" y="0"/>
                    <a:pt x="0" y="3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85" name="Freeform 427"/>
            <p:cNvSpPr>
              <a:spLocks/>
            </p:cNvSpPr>
            <p:nvPr/>
          </p:nvSpPr>
          <p:spPr bwMode="auto">
            <a:xfrm>
              <a:off x="10028238" y="4752975"/>
              <a:ext cx="7937" cy="4763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0 h 1"/>
                <a:gd name="T4" fmla="*/ 1 w 2"/>
                <a:gd name="T5" fmla="*/ 1 h 1"/>
                <a:gd name="T6" fmla="*/ 1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2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86" name="Freeform 428"/>
            <p:cNvSpPr>
              <a:spLocks/>
            </p:cNvSpPr>
            <p:nvPr/>
          </p:nvSpPr>
          <p:spPr bwMode="auto">
            <a:xfrm>
              <a:off x="10013950" y="4752975"/>
              <a:ext cx="19050" cy="7938"/>
            </a:xfrm>
            <a:custGeom>
              <a:avLst/>
              <a:gdLst>
                <a:gd name="T0" fmla="*/ 0 w 5"/>
                <a:gd name="T1" fmla="*/ 1 h 2"/>
                <a:gd name="T2" fmla="*/ 4 w 5"/>
                <a:gd name="T3" fmla="*/ 1 h 2"/>
                <a:gd name="T4" fmla="*/ 5 w 5"/>
                <a:gd name="T5" fmla="*/ 2 h 2"/>
                <a:gd name="T6" fmla="*/ 3 w 5"/>
                <a:gd name="T7" fmla="*/ 1 h 2"/>
                <a:gd name="T8" fmla="*/ 2 w 5"/>
                <a:gd name="T9" fmla="*/ 1 h 2"/>
                <a:gd name="T10" fmla="*/ 0 w 5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">
                  <a:moveTo>
                    <a:pt x="0" y="1"/>
                  </a:moveTo>
                  <a:cubicBezTo>
                    <a:pt x="1" y="2"/>
                    <a:pt x="3" y="2"/>
                    <a:pt x="4" y="1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1" y="0"/>
                    <a:pt x="2" y="1"/>
                  </a:cubicBezTo>
                  <a:cubicBezTo>
                    <a:pt x="2" y="1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87" name="Freeform 429"/>
            <p:cNvSpPr>
              <a:spLocks/>
            </p:cNvSpPr>
            <p:nvPr/>
          </p:nvSpPr>
          <p:spPr bwMode="auto">
            <a:xfrm>
              <a:off x="10099675" y="4719638"/>
              <a:ext cx="7937" cy="11113"/>
            </a:xfrm>
            <a:custGeom>
              <a:avLst/>
              <a:gdLst>
                <a:gd name="T0" fmla="*/ 2 w 2"/>
                <a:gd name="T1" fmla="*/ 3 h 3"/>
                <a:gd name="T2" fmla="*/ 0 w 2"/>
                <a:gd name="T3" fmla="*/ 0 h 3"/>
                <a:gd name="T4" fmla="*/ 2 w 2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2"/>
                    <a:pt x="2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88" name="Freeform 430"/>
            <p:cNvSpPr>
              <a:spLocks/>
            </p:cNvSpPr>
            <p:nvPr/>
          </p:nvSpPr>
          <p:spPr bwMode="auto">
            <a:xfrm>
              <a:off x="10110788" y="4745038"/>
              <a:ext cx="7937" cy="30163"/>
            </a:xfrm>
            <a:custGeom>
              <a:avLst/>
              <a:gdLst>
                <a:gd name="T0" fmla="*/ 1 w 2"/>
                <a:gd name="T1" fmla="*/ 7 h 8"/>
                <a:gd name="T2" fmla="*/ 0 w 2"/>
                <a:gd name="T3" fmla="*/ 3 h 8"/>
                <a:gd name="T4" fmla="*/ 1 w 2"/>
                <a:gd name="T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8">
                  <a:moveTo>
                    <a:pt x="1" y="7"/>
                  </a:moveTo>
                  <a:cubicBezTo>
                    <a:pt x="2" y="0"/>
                    <a:pt x="1" y="8"/>
                    <a:pt x="0" y="3"/>
                  </a:cubicBezTo>
                  <a:cubicBezTo>
                    <a:pt x="0" y="5"/>
                    <a:pt x="0" y="6"/>
                    <a:pt x="1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89" name="Freeform 431"/>
            <p:cNvSpPr>
              <a:spLocks/>
            </p:cNvSpPr>
            <p:nvPr/>
          </p:nvSpPr>
          <p:spPr bwMode="auto">
            <a:xfrm>
              <a:off x="10107613" y="4722813"/>
              <a:ext cx="3175" cy="4763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90" name="Freeform 432"/>
            <p:cNvSpPr>
              <a:spLocks/>
            </p:cNvSpPr>
            <p:nvPr/>
          </p:nvSpPr>
          <p:spPr bwMode="auto">
            <a:xfrm>
              <a:off x="10110788" y="4711700"/>
              <a:ext cx="12700" cy="22225"/>
            </a:xfrm>
            <a:custGeom>
              <a:avLst/>
              <a:gdLst>
                <a:gd name="T0" fmla="*/ 0 w 3"/>
                <a:gd name="T1" fmla="*/ 5 h 6"/>
                <a:gd name="T2" fmla="*/ 3 w 3"/>
                <a:gd name="T3" fmla="*/ 3 h 6"/>
                <a:gd name="T4" fmla="*/ 0 w 3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cubicBezTo>
                    <a:pt x="1" y="6"/>
                    <a:pt x="2" y="3"/>
                    <a:pt x="3" y="3"/>
                  </a:cubicBezTo>
                  <a:cubicBezTo>
                    <a:pt x="2" y="0"/>
                    <a:pt x="1" y="4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91" name="Freeform 433"/>
            <p:cNvSpPr>
              <a:spLocks/>
            </p:cNvSpPr>
            <p:nvPr/>
          </p:nvSpPr>
          <p:spPr bwMode="auto">
            <a:xfrm>
              <a:off x="10025063" y="4752975"/>
              <a:ext cx="0" cy="4763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92" name="Freeform 434"/>
            <p:cNvSpPr>
              <a:spLocks noEditPoints="1"/>
            </p:cNvSpPr>
            <p:nvPr/>
          </p:nvSpPr>
          <p:spPr bwMode="auto">
            <a:xfrm>
              <a:off x="10077450" y="5054600"/>
              <a:ext cx="681037" cy="258763"/>
            </a:xfrm>
            <a:custGeom>
              <a:avLst/>
              <a:gdLst>
                <a:gd name="T0" fmla="*/ 150 w 181"/>
                <a:gd name="T1" fmla="*/ 21 h 69"/>
                <a:gd name="T2" fmla="*/ 144 w 181"/>
                <a:gd name="T3" fmla="*/ 25 h 69"/>
                <a:gd name="T4" fmla="*/ 103 w 181"/>
                <a:gd name="T5" fmla="*/ 42 h 69"/>
                <a:gd name="T6" fmla="*/ 91 w 181"/>
                <a:gd name="T7" fmla="*/ 45 h 69"/>
                <a:gd name="T8" fmla="*/ 79 w 181"/>
                <a:gd name="T9" fmla="*/ 44 h 69"/>
                <a:gd name="T10" fmla="*/ 60 w 181"/>
                <a:gd name="T11" fmla="*/ 44 h 69"/>
                <a:gd name="T12" fmla="*/ 50 w 181"/>
                <a:gd name="T13" fmla="*/ 47 h 69"/>
                <a:gd name="T14" fmla="*/ 32 w 181"/>
                <a:gd name="T15" fmla="*/ 47 h 69"/>
                <a:gd name="T16" fmla="*/ 22 w 181"/>
                <a:gd name="T17" fmla="*/ 44 h 69"/>
                <a:gd name="T18" fmla="*/ 10 w 181"/>
                <a:gd name="T19" fmla="*/ 39 h 69"/>
                <a:gd name="T20" fmla="*/ 10 w 181"/>
                <a:gd name="T21" fmla="*/ 37 h 69"/>
                <a:gd name="T22" fmla="*/ 10 w 181"/>
                <a:gd name="T23" fmla="*/ 35 h 69"/>
                <a:gd name="T24" fmla="*/ 10 w 181"/>
                <a:gd name="T25" fmla="*/ 34 h 69"/>
                <a:gd name="T26" fmla="*/ 10 w 181"/>
                <a:gd name="T27" fmla="*/ 30 h 69"/>
                <a:gd name="T28" fmla="*/ 2 w 181"/>
                <a:gd name="T29" fmla="*/ 32 h 69"/>
                <a:gd name="T30" fmla="*/ 6 w 181"/>
                <a:gd name="T31" fmla="*/ 44 h 69"/>
                <a:gd name="T32" fmla="*/ 10 w 181"/>
                <a:gd name="T33" fmla="*/ 51 h 69"/>
                <a:gd name="T34" fmla="*/ 4 w 181"/>
                <a:gd name="T35" fmla="*/ 55 h 69"/>
                <a:gd name="T36" fmla="*/ 8 w 181"/>
                <a:gd name="T37" fmla="*/ 58 h 69"/>
                <a:gd name="T38" fmla="*/ 13 w 181"/>
                <a:gd name="T39" fmla="*/ 57 h 69"/>
                <a:gd name="T40" fmla="*/ 13 w 181"/>
                <a:gd name="T41" fmla="*/ 60 h 69"/>
                <a:gd name="T42" fmla="*/ 19 w 181"/>
                <a:gd name="T43" fmla="*/ 57 h 69"/>
                <a:gd name="T44" fmla="*/ 20 w 181"/>
                <a:gd name="T45" fmla="*/ 63 h 69"/>
                <a:gd name="T46" fmla="*/ 22 w 181"/>
                <a:gd name="T47" fmla="*/ 66 h 69"/>
                <a:gd name="T48" fmla="*/ 24 w 181"/>
                <a:gd name="T49" fmla="*/ 64 h 69"/>
                <a:gd name="T50" fmla="*/ 28 w 181"/>
                <a:gd name="T51" fmla="*/ 64 h 69"/>
                <a:gd name="T52" fmla="*/ 31 w 181"/>
                <a:gd name="T53" fmla="*/ 66 h 69"/>
                <a:gd name="T54" fmla="*/ 36 w 181"/>
                <a:gd name="T55" fmla="*/ 58 h 69"/>
                <a:gd name="T56" fmla="*/ 36 w 181"/>
                <a:gd name="T57" fmla="*/ 65 h 69"/>
                <a:gd name="T58" fmla="*/ 46 w 181"/>
                <a:gd name="T59" fmla="*/ 67 h 69"/>
                <a:gd name="T60" fmla="*/ 50 w 181"/>
                <a:gd name="T61" fmla="*/ 66 h 69"/>
                <a:gd name="T62" fmla="*/ 55 w 181"/>
                <a:gd name="T63" fmla="*/ 62 h 69"/>
                <a:gd name="T64" fmla="*/ 65 w 181"/>
                <a:gd name="T65" fmla="*/ 66 h 69"/>
                <a:gd name="T66" fmla="*/ 69 w 181"/>
                <a:gd name="T67" fmla="*/ 63 h 69"/>
                <a:gd name="T68" fmla="*/ 71 w 181"/>
                <a:gd name="T69" fmla="*/ 63 h 69"/>
                <a:gd name="T70" fmla="*/ 72 w 181"/>
                <a:gd name="T71" fmla="*/ 61 h 69"/>
                <a:gd name="T72" fmla="*/ 76 w 181"/>
                <a:gd name="T73" fmla="*/ 65 h 69"/>
                <a:gd name="T74" fmla="*/ 79 w 181"/>
                <a:gd name="T75" fmla="*/ 63 h 69"/>
                <a:gd name="T76" fmla="*/ 88 w 181"/>
                <a:gd name="T77" fmla="*/ 60 h 69"/>
                <a:gd name="T78" fmla="*/ 92 w 181"/>
                <a:gd name="T79" fmla="*/ 62 h 69"/>
                <a:gd name="T80" fmla="*/ 98 w 181"/>
                <a:gd name="T81" fmla="*/ 60 h 69"/>
                <a:gd name="T82" fmla="*/ 102 w 181"/>
                <a:gd name="T83" fmla="*/ 59 h 69"/>
                <a:gd name="T84" fmla="*/ 103 w 181"/>
                <a:gd name="T85" fmla="*/ 59 h 69"/>
                <a:gd name="T86" fmla="*/ 108 w 181"/>
                <a:gd name="T87" fmla="*/ 58 h 69"/>
                <a:gd name="T88" fmla="*/ 115 w 181"/>
                <a:gd name="T89" fmla="*/ 53 h 69"/>
                <a:gd name="T90" fmla="*/ 117 w 181"/>
                <a:gd name="T91" fmla="*/ 52 h 69"/>
                <a:gd name="T92" fmla="*/ 122 w 181"/>
                <a:gd name="T93" fmla="*/ 45 h 69"/>
                <a:gd name="T94" fmla="*/ 127 w 181"/>
                <a:gd name="T95" fmla="*/ 45 h 69"/>
                <a:gd name="T96" fmla="*/ 134 w 181"/>
                <a:gd name="T97" fmla="*/ 43 h 69"/>
                <a:gd name="T98" fmla="*/ 139 w 181"/>
                <a:gd name="T99" fmla="*/ 41 h 69"/>
                <a:gd name="T100" fmla="*/ 152 w 181"/>
                <a:gd name="T101" fmla="*/ 37 h 69"/>
                <a:gd name="T102" fmla="*/ 156 w 181"/>
                <a:gd name="T103" fmla="*/ 35 h 69"/>
                <a:gd name="T104" fmla="*/ 163 w 181"/>
                <a:gd name="T105" fmla="*/ 27 h 69"/>
                <a:gd name="T106" fmla="*/ 167 w 181"/>
                <a:gd name="T107" fmla="*/ 19 h 69"/>
                <a:gd name="T108" fmla="*/ 10 w 181"/>
                <a:gd name="T109" fmla="*/ 31 h 69"/>
                <a:gd name="T110" fmla="*/ 10 w 181"/>
                <a:gd name="T111" fmla="*/ 35 h 69"/>
                <a:gd name="T112" fmla="*/ 9 w 181"/>
                <a:gd name="T113" fmla="*/ 34 h 69"/>
                <a:gd name="T114" fmla="*/ 7 w 181"/>
                <a:gd name="T115" fmla="*/ 35 h 69"/>
                <a:gd name="T116" fmla="*/ 8 w 181"/>
                <a:gd name="T117" fmla="*/ 36 h 69"/>
                <a:gd name="T118" fmla="*/ 10 w 181"/>
                <a:gd name="T119" fmla="*/ 3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1" h="69">
                  <a:moveTo>
                    <a:pt x="177" y="5"/>
                  </a:moveTo>
                  <a:cubicBezTo>
                    <a:pt x="177" y="2"/>
                    <a:pt x="172" y="0"/>
                    <a:pt x="172" y="0"/>
                  </a:cubicBezTo>
                  <a:cubicBezTo>
                    <a:pt x="172" y="4"/>
                    <a:pt x="169" y="7"/>
                    <a:pt x="164" y="8"/>
                  </a:cubicBezTo>
                  <a:cubicBezTo>
                    <a:pt x="163" y="9"/>
                    <a:pt x="163" y="11"/>
                    <a:pt x="162" y="11"/>
                  </a:cubicBezTo>
                  <a:cubicBezTo>
                    <a:pt x="159" y="15"/>
                    <a:pt x="152" y="15"/>
                    <a:pt x="149" y="19"/>
                  </a:cubicBezTo>
                  <a:cubicBezTo>
                    <a:pt x="150" y="19"/>
                    <a:pt x="150" y="20"/>
                    <a:pt x="150" y="21"/>
                  </a:cubicBezTo>
                  <a:cubicBezTo>
                    <a:pt x="150" y="20"/>
                    <a:pt x="150" y="20"/>
                    <a:pt x="150" y="20"/>
                  </a:cubicBezTo>
                  <a:cubicBezTo>
                    <a:pt x="150" y="22"/>
                    <a:pt x="150" y="22"/>
                    <a:pt x="150" y="22"/>
                  </a:cubicBezTo>
                  <a:cubicBezTo>
                    <a:pt x="150" y="22"/>
                    <a:pt x="149" y="21"/>
                    <a:pt x="149" y="20"/>
                  </a:cubicBezTo>
                  <a:cubicBezTo>
                    <a:pt x="147" y="21"/>
                    <a:pt x="146" y="23"/>
                    <a:pt x="144" y="24"/>
                  </a:cubicBezTo>
                  <a:cubicBezTo>
                    <a:pt x="145" y="26"/>
                    <a:pt x="143" y="24"/>
                    <a:pt x="144" y="26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3" y="27"/>
                    <a:pt x="143" y="27"/>
                    <a:pt x="141" y="25"/>
                  </a:cubicBezTo>
                  <a:cubicBezTo>
                    <a:pt x="135" y="26"/>
                    <a:pt x="130" y="30"/>
                    <a:pt x="125" y="31"/>
                  </a:cubicBezTo>
                  <a:cubicBezTo>
                    <a:pt x="119" y="33"/>
                    <a:pt x="114" y="37"/>
                    <a:pt x="108" y="39"/>
                  </a:cubicBezTo>
                  <a:cubicBezTo>
                    <a:pt x="108" y="42"/>
                    <a:pt x="106" y="41"/>
                    <a:pt x="106" y="44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5" y="45"/>
                    <a:pt x="104" y="43"/>
                    <a:pt x="103" y="42"/>
                  </a:cubicBezTo>
                  <a:cubicBezTo>
                    <a:pt x="103" y="44"/>
                    <a:pt x="102" y="43"/>
                    <a:pt x="103" y="45"/>
                  </a:cubicBezTo>
                  <a:cubicBezTo>
                    <a:pt x="103" y="46"/>
                    <a:pt x="102" y="42"/>
                    <a:pt x="101" y="43"/>
                  </a:cubicBezTo>
                  <a:cubicBezTo>
                    <a:pt x="101" y="42"/>
                    <a:pt x="101" y="44"/>
                    <a:pt x="101" y="44"/>
                  </a:cubicBezTo>
                  <a:cubicBezTo>
                    <a:pt x="100" y="46"/>
                    <a:pt x="101" y="42"/>
                    <a:pt x="99" y="41"/>
                  </a:cubicBezTo>
                  <a:cubicBezTo>
                    <a:pt x="96" y="42"/>
                    <a:pt x="94" y="45"/>
                    <a:pt x="91" y="44"/>
                  </a:cubicBezTo>
                  <a:cubicBezTo>
                    <a:pt x="91" y="44"/>
                    <a:pt x="91" y="45"/>
                    <a:pt x="91" y="45"/>
                  </a:cubicBezTo>
                  <a:cubicBezTo>
                    <a:pt x="90" y="42"/>
                    <a:pt x="90" y="46"/>
                    <a:pt x="90" y="45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88" y="43"/>
                    <a:pt x="88" y="45"/>
                    <a:pt x="86" y="44"/>
                  </a:cubicBezTo>
                  <a:cubicBezTo>
                    <a:pt x="85" y="45"/>
                    <a:pt x="84" y="42"/>
                    <a:pt x="83" y="44"/>
                  </a:cubicBezTo>
                  <a:cubicBezTo>
                    <a:pt x="83" y="43"/>
                    <a:pt x="83" y="43"/>
                    <a:pt x="82" y="43"/>
                  </a:cubicBezTo>
                  <a:cubicBezTo>
                    <a:pt x="82" y="47"/>
                    <a:pt x="80" y="42"/>
                    <a:pt x="79" y="44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6" y="44"/>
                    <a:pt x="73" y="43"/>
                    <a:pt x="70" y="46"/>
                  </a:cubicBezTo>
                  <a:cubicBezTo>
                    <a:pt x="68" y="46"/>
                    <a:pt x="66" y="43"/>
                    <a:pt x="64" y="44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3" y="46"/>
                    <a:pt x="64" y="45"/>
                    <a:pt x="64" y="44"/>
                  </a:cubicBezTo>
                  <a:cubicBezTo>
                    <a:pt x="63" y="46"/>
                    <a:pt x="61" y="44"/>
                    <a:pt x="60" y="44"/>
                  </a:cubicBezTo>
                  <a:cubicBezTo>
                    <a:pt x="60" y="45"/>
                    <a:pt x="60" y="45"/>
                    <a:pt x="60" y="46"/>
                  </a:cubicBezTo>
                  <a:cubicBezTo>
                    <a:pt x="59" y="43"/>
                    <a:pt x="57" y="47"/>
                    <a:pt x="55" y="45"/>
                  </a:cubicBezTo>
                  <a:cubicBezTo>
                    <a:pt x="56" y="48"/>
                    <a:pt x="55" y="47"/>
                    <a:pt x="54" y="48"/>
                  </a:cubicBezTo>
                  <a:cubicBezTo>
                    <a:pt x="54" y="47"/>
                    <a:pt x="54" y="46"/>
                    <a:pt x="54" y="46"/>
                  </a:cubicBezTo>
                  <a:cubicBezTo>
                    <a:pt x="53" y="46"/>
                    <a:pt x="52" y="46"/>
                    <a:pt x="51" y="45"/>
                  </a:cubicBezTo>
                  <a:cubicBezTo>
                    <a:pt x="51" y="46"/>
                    <a:pt x="50" y="48"/>
                    <a:pt x="50" y="47"/>
                  </a:cubicBezTo>
                  <a:cubicBezTo>
                    <a:pt x="49" y="45"/>
                    <a:pt x="48" y="47"/>
                    <a:pt x="48" y="46"/>
                  </a:cubicBezTo>
                  <a:cubicBezTo>
                    <a:pt x="48" y="48"/>
                    <a:pt x="47" y="49"/>
                    <a:pt x="46" y="49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4" y="47"/>
                    <a:pt x="42" y="44"/>
                    <a:pt x="39" y="47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6" y="47"/>
                    <a:pt x="35" y="45"/>
                    <a:pt x="32" y="47"/>
                  </a:cubicBezTo>
                  <a:cubicBezTo>
                    <a:pt x="33" y="46"/>
                    <a:pt x="30" y="45"/>
                    <a:pt x="30" y="45"/>
                  </a:cubicBezTo>
                  <a:cubicBezTo>
                    <a:pt x="29" y="46"/>
                    <a:pt x="28" y="46"/>
                    <a:pt x="27" y="48"/>
                  </a:cubicBezTo>
                  <a:cubicBezTo>
                    <a:pt x="27" y="48"/>
                    <a:pt x="27" y="46"/>
                    <a:pt x="27" y="46"/>
                  </a:cubicBezTo>
                  <a:cubicBezTo>
                    <a:pt x="26" y="45"/>
                    <a:pt x="26" y="43"/>
                    <a:pt x="25" y="45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4" y="44"/>
                    <a:pt x="22" y="46"/>
                    <a:pt x="22" y="44"/>
                  </a:cubicBezTo>
                  <a:cubicBezTo>
                    <a:pt x="21" y="45"/>
                    <a:pt x="20" y="45"/>
                    <a:pt x="20" y="46"/>
                  </a:cubicBezTo>
                  <a:cubicBezTo>
                    <a:pt x="19" y="46"/>
                    <a:pt x="20" y="44"/>
                    <a:pt x="19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19" y="42"/>
                    <a:pt x="17" y="42"/>
                    <a:pt x="15" y="42"/>
                  </a:cubicBezTo>
                  <a:cubicBezTo>
                    <a:pt x="16" y="40"/>
                    <a:pt x="13" y="41"/>
                    <a:pt x="13" y="39"/>
                  </a:cubicBezTo>
                  <a:cubicBezTo>
                    <a:pt x="12" y="40"/>
                    <a:pt x="13" y="38"/>
                    <a:pt x="10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8"/>
                    <a:pt x="11" y="37"/>
                    <a:pt x="12" y="37"/>
                  </a:cubicBezTo>
                  <a:cubicBezTo>
                    <a:pt x="12" y="37"/>
                    <a:pt x="11" y="37"/>
                    <a:pt x="11" y="3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6"/>
                    <a:pt x="11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1" y="36"/>
                    <a:pt x="11" y="36"/>
                  </a:cubicBezTo>
                  <a:cubicBezTo>
                    <a:pt x="11" y="36"/>
                    <a:pt x="11" y="36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9" y="35"/>
                    <a:pt x="12" y="34"/>
                    <a:pt x="10" y="34"/>
                  </a:cubicBezTo>
                  <a:cubicBezTo>
                    <a:pt x="10" y="34"/>
                    <a:pt x="10" y="33"/>
                    <a:pt x="11" y="32"/>
                  </a:cubicBezTo>
                  <a:cubicBezTo>
                    <a:pt x="10" y="34"/>
                    <a:pt x="10" y="32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0"/>
                    <a:pt x="10" y="30"/>
                    <a:pt x="10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10" y="30"/>
                    <a:pt x="10" y="30"/>
                  </a:cubicBezTo>
                  <a:cubicBezTo>
                    <a:pt x="10" y="30"/>
                    <a:pt x="9" y="30"/>
                    <a:pt x="5" y="31"/>
                  </a:cubicBezTo>
                  <a:cubicBezTo>
                    <a:pt x="4" y="32"/>
                    <a:pt x="9" y="31"/>
                    <a:pt x="8" y="32"/>
                  </a:cubicBezTo>
                  <a:cubicBezTo>
                    <a:pt x="5" y="32"/>
                    <a:pt x="9" y="34"/>
                    <a:pt x="6" y="34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3"/>
                    <a:pt x="5" y="33"/>
                    <a:pt x="5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5" y="34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1" y="36"/>
                    <a:pt x="4" y="35"/>
                    <a:pt x="4" y="36"/>
                  </a:cubicBezTo>
                  <a:cubicBezTo>
                    <a:pt x="4" y="36"/>
                    <a:pt x="1" y="36"/>
                    <a:pt x="0" y="37"/>
                  </a:cubicBezTo>
                  <a:cubicBezTo>
                    <a:pt x="1" y="38"/>
                    <a:pt x="3" y="40"/>
                    <a:pt x="2" y="42"/>
                  </a:cubicBezTo>
                  <a:cubicBezTo>
                    <a:pt x="3" y="43"/>
                    <a:pt x="4" y="44"/>
                    <a:pt x="6" y="44"/>
                  </a:cubicBezTo>
                  <a:cubicBezTo>
                    <a:pt x="6" y="44"/>
                    <a:pt x="3" y="45"/>
                    <a:pt x="5" y="45"/>
                  </a:cubicBezTo>
                  <a:cubicBezTo>
                    <a:pt x="4" y="46"/>
                    <a:pt x="3" y="47"/>
                    <a:pt x="3" y="47"/>
                  </a:cubicBezTo>
                  <a:cubicBezTo>
                    <a:pt x="4" y="47"/>
                    <a:pt x="4" y="49"/>
                    <a:pt x="5" y="46"/>
                  </a:cubicBezTo>
                  <a:cubicBezTo>
                    <a:pt x="6" y="48"/>
                    <a:pt x="7" y="49"/>
                    <a:pt x="8" y="49"/>
                  </a:cubicBezTo>
                  <a:cubicBezTo>
                    <a:pt x="8" y="49"/>
                    <a:pt x="6" y="50"/>
                    <a:pt x="6" y="51"/>
                  </a:cubicBezTo>
                  <a:cubicBezTo>
                    <a:pt x="8" y="50"/>
                    <a:pt x="9" y="50"/>
                    <a:pt x="10" y="51"/>
                  </a:cubicBezTo>
                  <a:cubicBezTo>
                    <a:pt x="11" y="50"/>
                    <a:pt x="10" y="50"/>
                    <a:pt x="11" y="48"/>
                  </a:cubicBezTo>
                  <a:cubicBezTo>
                    <a:pt x="12" y="48"/>
                    <a:pt x="12" y="48"/>
                    <a:pt x="13" y="48"/>
                  </a:cubicBezTo>
                  <a:cubicBezTo>
                    <a:pt x="12" y="49"/>
                    <a:pt x="10" y="52"/>
                    <a:pt x="11" y="52"/>
                  </a:cubicBezTo>
                  <a:cubicBezTo>
                    <a:pt x="9" y="55"/>
                    <a:pt x="10" y="51"/>
                    <a:pt x="8" y="54"/>
                  </a:cubicBezTo>
                  <a:cubicBezTo>
                    <a:pt x="7" y="55"/>
                    <a:pt x="5" y="54"/>
                    <a:pt x="6" y="53"/>
                  </a:cubicBezTo>
                  <a:cubicBezTo>
                    <a:pt x="3" y="54"/>
                    <a:pt x="6" y="54"/>
                    <a:pt x="4" y="55"/>
                  </a:cubicBezTo>
                  <a:cubicBezTo>
                    <a:pt x="5" y="56"/>
                    <a:pt x="6" y="55"/>
                    <a:pt x="8" y="55"/>
                  </a:cubicBezTo>
                  <a:cubicBezTo>
                    <a:pt x="8" y="54"/>
                    <a:pt x="8" y="54"/>
                    <a:pt x="9" y="53"/>
                  </a:cubicBezTo>
                  <a:cubicBezTo>
                    <a:pt x="11" y="52"/>
                    <a:pt x="9" y="56"/>
                    <a:pt x="9" y="56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9" y="57"/>
                    <a:pt x="10" y="56"/>
                    <a:pt x="11" y="57"/>
                  </a:cubicBezTo>
                  <a:cubicBezTo>
                    <a:pt x="9" y="60"/>
                    <a:pt x="9" y="56"/>
                    <a:pt x="8" y="58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8" y="61"/>
                    <a:pt x="9" y="58"/>
                    <a:pt x="10" y="59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1" y="59"/>
                    <a:pt x="11" y="57"/>
                    <a:pt x="11" y="57"/>
                  </a:cubicBezTo>
                  <a:cubicBezTo>
                    <a:pt x="13" y="55"/>
                    <a:pt x="11" y="57"/>
                    <a:pt x="13" y="57"/>
                  </a:cubicBezTo>
                  <a:cubicBezTo>
                    <a:pt x="14" y="56"/>
                    <a:pt x="12" y="57"/>
                    <a:pt x="13" y="56"/>
                  </a:cubicBezTo>
                  <a:cubicBezTo>
                    <a:pt x="14" y="54"/>
                    <a:pt x="14" y="54"/>
                    <a:pt x="15" y="54"/>
                  </a:cubicBezTo>
                  <a:cubicBezTo>
                    <a:pt x="15" y="55"/>
                    <a:pt x="14" y="56"/>
                    <a:pt x="14" y="57"/>
                  </a:cubicBezTo>
                  <a:cubicBezTo>
                    <a:pt x="14" y="58"/>
                    <a:pt x="13" y="57"/>
                    <a:pt x="14" y="57"/>
                  </a:cubicBezTo>
                  <a:cubicBezTo>
                    <a:pt x="12" y="58"/>
                    <a:pt x="12" y="60"/>
                    <a:pt x="11" y="61"/>
                  </a:cubicBezTo>
                  <a:cubicBezTo>
                    <a:pt x="11" y="62"/>
                    <a:pt x="12" y="60"/>
                    <a:pt x="13" y="60"/>
                  </a:cubicBezTo>
                  <a:cubicBezTo>
                    <a:pt x="13" y="60"/>
                    <a:pt x="14" y="58"/>
                    <a:pt x="14" y="58"/>
                  </a:cubicBezTo>
                  <a:cubicBezTo>
                    <a:pt x="17" y="54"/>
                    <a:pt x="13" y="61"/>
                    <a:pt x="15" y="61"/>
                  </a:cubicBezTo>
                  <a:cubicBezTo>
                    <a:pt x="16" y="58"/>
                    <a:pt x="18" y="58"/>
                    <a:pt x="19" y="54"/>
                  </a:cubicBezTo>
                  <a:cubicBezTo>
                    <a:pt x="19" y="54"/>
                    <a:pt x="20" y="53"/>
                    <a:pt x="20" y="54"/>
                  </a:cubicBezTo>
                  <a:cubicBezTo>
                    <a:pt x="19" y="56"/>
                    <a:pt x="20" y="56"/>
                    <a:pt x="18" y="57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61"/>
                    <a:pt x="17" y="63"/>
                    <a:pt x="17" y="64"/>
                  </a:cubicBezTo>
                  <a:cubicBezTo>
                    <a:pt x="18" y="63"/>
                    <a:pt x="18" y="62"/>
                    <a:pt x="19" y="62"/>
                  </a:cubicBezTo>
                  <a:cubicBezTo>
                    <a:pt x="18" y="62"/>
                    <a:pt x="18" y="63"/>
                    <a:pt x="19" y="64"/>
                  </a:cubicBezTo>
                  <a:cubicBezTo>
                    <a:pt x="18" y="63"/>
                    <a:pt x="20" y="61"/>
                    <a:pt x="20" y="60"/>
                  </a:cubicBezTo>
                  <a:cubicBezTo>
                    <a:pt x="21" y="61"/>
                    <a:pt x="21" y="63"/>
                    <a:pt x="20" y="63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20" y="63"/>
                    <a:pt x="19" y="65"/>
                    <a:pt x="20" y="65"/>
                  </a:cubicBezTo>
                  <a:cubicBezTo>
                    <a:pt x="20" y="64"/>
                    <a:pt x="21" y="62"/>
                    <a:pt x="22" y="61"/>
                  </a:cubicBezTo>
                  <a:cubicBezTo>
                    <a:pt x="22" y="61"/>
                    <a:pt x="22" y="62"/>
                    <a:pt x="23" y="62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2" y="63"/>
                    <a:pt x="21" y="66"/>
                    <a:pt x="22" y="66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3" y="65"/>
                    <a:pt x="23" y="65"/>
                    <a:pt x="24" y="65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4" y="65"/>
                    <a:pt x="25" y="63"/>
                    <a:pt x="25" y="65"/>
                  </a:cubicBezTo>
                  <a:cubicBezTo>
                    <a:pt x="25" y="63"/>
                    <a:pt x="24" y="65"/>
                    <a:pt x="24" y="64"/>
                  </a:cubicBezTo>
                  <a:cubicBezTo>
                    <a:pt x="24" y="62"/>
                    <a:pt x="25" y="62"/>
                    <a:pt x="25" y="62"/>
                  </a:cubicBezTo>
                  <a:cubicBezTo>
                    <a:pt x="25" y="62"/>
                    <a:pt x="25" y="62"/>
                    <a:pt x="25" y="63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6" y="63"/>
                    <a:pt x="26" y="64"/>
                    <a:pt x="26" y="65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6" y="66"/>
                    <a:pt x="28" y="62"/>
                    <a:pt x="28" y="64"/>
                  </a:cubicBezTo>
                  <a:cubicBezTo>
                    <a:pt x="28" y="65"/>
                    <a:pt x="27" y="66"/>
                    <a:pt x="27" y="67"/>
                  </a:cubicBezTo>
                  <a:cubicBezTo>
                    <a:pt x="28" y="64"/>
                    <a:pt x="29" y="64"/>
                    <a:pt x="30" y="62"/>
                  </a:cubicBezTo>
                  <a:cubicBezTo>
                    <a:pt x="30" y="63"/>
                    <a:pt x="28" y="65"/>
                    <a:pt x="28" y="67"/>
                  </a:cubicBezTo>
                  <a:cubicBezTo>
                    <a:pt x="29" y="65"/>
                    <a:pt x="29" y="69"/>
                    <a:pt x="30" y="66"/>
                  </a:cubicBezTo>
                  <a:cubicBezTo>
                    <a:pt x="30" y="65"/>
                    <a:pt x="31" y="64"/>
                    <a:pt x="31" y="63"/>
                  </a:cubicBezTo>
                  <a:cubicBezTo>
                    <a:pt x="32" y="64"/>
                    <a:pt x="31" y="64"/>
                    <a:pt x="31" y="66"/>
                  </a:cubicBezTo>
                  <a:cubicBezTo>
                    <a:pt x="32" y="65"/>
                    <a:pt x="32" y="63"/>
                    <a:pt x="32" y="62"/>
                  </a:cubicBezTo>
                  <a:cubicBezTo>
                    <a:pt x="32" y="63"/>
                    <a:pt x="33" y="61"/>
                    <a:pt x="34" y="62"/>
                  </a:cubicBezTo>
                  <a:cubicBezTo>
                    <a:pt x="33" y="64"/>
                    <a:pt x="32" y="63"/>
                    <a:pt x="33" y="64"/>
                  </a:cubicBezTo>
                  <a:cubicBezTo>
                    <a:pt x="34" y="65"/>
                    <a:pt x="34" y="60"/>
                    <a:pt x="35" y="60"/>
                  </a:cubicBezTo>
                  <a:cubicBezTo>
                    <a:pt x="35" y="59"/>
                    <a:pt x="36" y="56"/>
                    <a:pt x="36" y="55"/>
                  </a:cubicBezTo>
                  <a:cubicBezTo>
                    <a:pt x="37" y="56"/>
                    <a:pt x="36" y="56"/>
                    <a:pt x="36" y="58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61"/>
                    <a:pt x="34" y="63"/>
                    <a:pt x="34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5" y="65"/>
                    <a:pt x="34" y="66"/>
                    <a:pt x="34" y="67"/>
                  </a:cubicBezTo>
                  <a:cubicBezTo>
                    <a:pt x="35" y="65"/>
                    <a:pt x="36" y="67"/>
                    <a:pt x="36" y="66"/>
                  </a:cubicBezTo>
                  <a:cubicBezTo>
                    <a:pt x="36" y="65"/>
                    <a:pt x="35" y="67"/>
                    <a:pt x="36" y="65"/>
                  </a:cubicBezTo>
                  <a:cubicBezTo>
                    <a:pt x="36" y="65"/>
                    <a:pt x="37" y="62"/>
                    <a:pt x="37" y="63"/>
                  </a:cubicBezTo>
                  <a:cubicBezTo>
                    <a:pt x="37" y="65"/>
                    <a:pt x="37" y="66"/>
                    <a:pt x="37" y="67"/>
                  </a:cubicBezTo>
                  <a:cubicBezTo>
                    <a:pt x="37" y="68"/>
                    <a:pt x="37" y="65"/>
                    <a:pt x="38" y="66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40" y="68"/>
                    <a:pt x="42" y="67"/>
                    <a:pt x="45" y="63"/>
                  </a:cubicBezTo>
                  <a:cubicBezTo>
                    <a:pt x="45" y="65"/>
                    <a:pt x="45" y="65"/>
                    <a:pt x="46" y="67"/>
                  </a:cubicBezTo>
                  <a:cubicBezTo>
                    <a:pt x="46" y="66"/>
                    <a:pt x="46" y="65"/>
                    <a:pt x="47" y="65"/>
                  </a:cubicBezTo>
                  <a:cubicBezTo>
                    <a:pt x="47" y="67"/>
                    <a:pt x="47" y="67"/>
                    <a:pt x="47" y="67"/>
                  </a:cubicBezTo>
                  <a:cubicBezTo>
                    <a:pt x="48" y="68"/>
                    <a:pt x="49" y="66"/>
                    <a:pt x="49" y="65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50" y="68"/>
                    <a:pt x="50" y="65"/>
                    <a:pt x="50" y="65"/>
                  </a:cubicBezTo>
                  <a:cubicBezTo>
                    <a:pt x="50" y="66"/>
                    <a:pt x="50" y="66"/>
                    <a:pt x="50" y="66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1" y="64"/>
                    <a:pt x="52" y="65"/>
                    <a:pt x="52" y="67"/>
                  </a:cubicBezTo>
                  <a:cubicBezTo>
                    <a:pt x="52" y="66"/>
                    <a:pt x="52" y="66"/>
                    <a:pt x="52" y="65"/>
                  </a:cubicBezTo>
                  <a:cubicBezTo>
                    <a:pt x="52" y="67"/>
                    <a:pt x="54" y="67"/>
                    <a:pt x="55" y="66"/>
                  </a:cubicBezTo>
                  <a:cubicBezTo>
                    <a:pt x="54" y="65"/>
                    <a:pt x="54" y="65"/>
                    <a:pt x="54" y="63"/>
                  </a:cubicBezTo>
                  <a:cubicBezTo>
                    <a:pt x="54" y="61"/>
                    <a:pt x="55" y="64"/>
                    <a:pt x="55" y="62"/>
                  </a:cubicBezTo>
                  <a:cubicBezTo>
                    <a:pt x="55" y="63"/>
                    <a:pt x="55" y="64"/>
                    <a:pt x="55" y="65"/>
                  </a:cubicBezTo>
                  <a:cubicBezTo>
                    <a:pt x="56" y="68"/>
                    <a:pt x="58" y="65"/>
                    <a:pt x="59" y="66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1" y="67"/>
                    <a:pt x="62" y="64"/>
                    <a:pt x="63" y="65"/>
                  </a:cubicBezTo>
                  <a:cubicBezTo>
                    <a:pt x="63" y="65"/>
                    <a:pt x="63" y="62"/>
                    <a:pt x="64" y="62"/>
                  </a:cubicBezTo>
                  <a:cubicBezTo>
                    <a:pt x="64" y="60"/>
                    <a:pt x="64" y="64"/>
                    <a:pt x="65" y="66"/>
                  </a:cubicBezTo>
                  <a:cubicBezTo>
                    <a:pt x="65" y="65"/>
                    <a:pt x="65" y="64"/>
                    <a:pt x="66" y="64"/>
                  </a:cubicBezTo>
                  <a:cubicBezTo>
                    <a:pt x="66" y="65"/>
                    <a:pt x="66" y="65"/>
                    <a:pt x="66" y="65"/>
                  </a:cubicBezTo>
                  <a:cubicBezTo>
                    <a:pt x="66" y="64"/>
                    <a:pt x="67" y="63"/>
                    <a:pt x="67" y="64"/>
                  </a:cubicBezTo>
                  <a:cubicBezTo>
                    <a:pt x="67" y="64"/>
                    <a:pt x="67" y="64"/>
                    <a:pt x="67" y="64"/>
                  </a:cubicBezTo>
                  <a:cubicBezTo>
                    <a:pt x="67" y="64"/>
                    <a:pt x="68" y="66"/>
                    <a:pt x="68" y="65"/>
                  </a:cubicBezTo>
                  <a:cubicBezTo>
                    <a:pt x="68" y="64"/>
                    <a:pt x="69" y="65"/>
                    <a:pt x="69" y="63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71" y="66"/>
                    <a:pt x="70" y="63"/>
                    <a:pt x="70" y="62"/>
                  </a:cubicBezTo>
                  <a:cubicBezTo>
                    <a:pt x="71" y="61"/>
                    <a:pt x="71" y="63"/>
                    <a:pt x="71" y="63"/>
                  </a:cubicBezTo>
                  <a:cubicBezTo>
                    <a:pt x="71" y="64"/>
                    <a:pt x="71" y="63"/>
                    <a:pt x="71" y="63"/>
                  </a:cubicBezTo>
                  <a:cubicBezTo>
                    <a:pt x="70" y="65"/>
                    <a:pt x="71" y="64"/>
                    <a:pt x="71" y="65"/>
                  </a:cubicBezTo>
                  <a:cubicBezTo>
                    <a:pt x="71" y="65"/>
                    <a:pt x="71" y="63"/>
                    <a:pt x="72" y="63"/>
                  </a:cubicBezTo>
                  <a:cubicBezTo>
                    <a:pt x="72" y="63"/>
                    <a:pt x="73" y="63"/>
                    <a:pt x="73" y="65"/>
                  </a:cubicBezTo>
                  <a:cubicBezTo>
                    <a:pt x="73" y="64"/>
                    <a:pt x="73" y="64"/>
                    <a:pt x="73" y="63"/>
                  </a:cubicBezTo>
                  <a:cubicBezTo>
                    <a:pt x="73" y="63"/>
                    <a:pt x="73" y="62"/>
                    <a:pt x="72" y="61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1"/>
                    <a:pt x="74" y="62"/>
                    <a:pt x="74" y="60"/>
                  </a:cubicBezTo>
                  <a:cubicBezTo>
                    <a:pt x="74" y="62"/>
                    <a:pt x="74" y="62"/>
                    <a:pt x="74" y="62"/>
                  </a:cubicBezTo>
                  <a:cubicBezTo>
                    <a:pt x="74" y="61"/>
                    <a:pt x="75" y="61"/>
                    <a:pt x="75" y="61"/>
                  </a:cubicBezTo>
                  <a:cubicBezTo>
                    <a:pt x="75" y="62"/>
                    <a:pt x="75" y="64"/>
                    <a:pt x="76" y="65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7" y="63"/>
                    <a:pt x="77" y="63"/>
                    <a:pt x="77" y="64"/>
                  </a:cubicBezTo>
                  <a:cubicBezTo>
                    <a:pt x="78" y="65"/>
                    <a:pt x="78" y="59"/>
                    <a:pt x="79" y="61"/>
                  </a:cubicBezTo>
                  <a:cubicBezTo>
                    <a:pt x="79" y="63"/>
                    <a:pt x="79" y="63"/>
                    <a:pt x="80" y="64"/>
                  </a:cubicBezTo>
                  <a:cubicBezTo>
                    <a:pt x="80" y="63"/>
                    <a:pt x="80" y="63"/>
                    <a:pt x="80" y="62"/>
                  </a:cubicBezTo>
                  <a:cubicBezTo>
                    <a:pt x="80" y="61"/>
                    <a:pt x="80" y="64"/>
                    <a:pt x="79" y="63"/>
                  </a:cubicBezTo>
                  <a:cubicBezTo>
                    <a:pt x="79" y="61"/>
                    <a:pt x="80" y="62"/>
                    <a:pt x="80" y="61"/>
                  </a:cubicBezTo>
                  <a:cubicBezTo>
                    <a:pt x="81" y="66"/>
                    <a:pt x="83" y="62"/>
                    <a:pt x="84" y="64"/>
                  </a:cubicBezTo>
                  <a:cubicBezTo>
                    <a:pt x="84" y="61"/>
                    <a:pt x="85" y="63"/>
                    <a:pt x="85" y="62"/>
                  </a:cubicBezTo>
                  <a:cubicBezTo>
                    <a:pt x="85" y="65"/>
                    <a:pt x="86" y="62"/>
                    <a:pt x="86" y="63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7" y="62"/>
                    <a:pt x="87" y="57"/>
                    <a:pt x="88" y="60"/>
                  </a:cubicBezTo>
                  <a:cubicBezTo>
                    <a:pt x="88" y="60"/>
                    <a:pt x="88" y="61"/>
                    <a:pt x="88" y="62"/>
                  </a:cubicBezTo>
                  <a:cubicBezTo>
                    <a:pt x="89" y="65"/>
                    <a:pt x="89" y="59"/>
                    <a:pt x="90" y="62"/>
                  </a:cubicBezTo>
                  <a:cubicBezTo>
                    <a:pt x="90" y="61"/>
                    <a:pt x="89" y="60"/>
                    <a:pt x="90" y="59"/>
                  </a:cubicBezTo>
                  <a:cubicBezTo>
                    <a:pt x="91" y="60"/>
                    <a:pt x="92" y="61"/>
                    <a:pt x="92" y="62"/>
                  </a:cubicBezTo>
                  <a:cubicBezTo>
                    <a:pt x="92" y="61"/>
                    <a:pt x="92" y="60"/>
                    <a:pt x="92" y="61"/>
                  </a:cubicBezTo>
                  <a:cubicBezTo>
                    <a:pt x="93" y="62"/>
                    <a:pt x="92" y="62"/>
                    <a:pt x="92" y="62"/>
                  </a:cubicBezTo>
                  <a:cubicBezTo>
                    <a:pt x="93" y="63"/>
                    <a:pt x="93" y="61"/>
                    <a:pt x="94" y="60"/>
                  </a:cubicBezTo>
                  <a:cubicBezTo>
                    <a:pt x="94" y="62"/>
                    <a:pt x="95" y="61"/>
                    <a:pt x="96" y="62"/>
                  </a:cubicBezTo>
                  <a:cubicBezTo>
                    <a:pt x="96" y="60"/>
                    <a:pt x="98" y="63"/>
                    <a:pt x="97" y="60"/>
                  </a:cubicBezTo>
                  <a:cubicBezTo>
                    <a:pt x="98" y="61"/>
                    <a:pt x="98" y="61"/>
                    <a:pt x="98" y="61"/>
                  </a:cubicBezTo>
                  <a:cubicBezTo>
                    <a:pt x="98" y="60"/>
                    <a:pt x="98" y="58"/>
                    <a:pt x="98" y="58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99" y="62"/>
                    <a:pt x="99" y="60"/>
                    <a:pt x="100" y="61"/>
                  </a:cubicBezTo>
                  <a:cubicBezTo>
                    <a:pt x="99" y="59"/>
                    <a:pt x="100" y="61"/>
                    <a:pt x="100" y="60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101" y="58"/>
                    <a:pt x="100" y="58"/>
                    <a:pt x="101" y="57"/>
                  </a:cubicBezTo>
                  <a:cubicBezTo>
                    <a:pt x="101" y="57"/>
                    <a:pt x="101" y="60"/>
                    <a:pt x="101" y="59"/>
                  </a:cubicBezTo>
                  <a:cubicBezTo>
                    <a:pt x="102" y="60"/>
                    <a:pt x="102" y="60"/>
                    <a:pt x="102" y="59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2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60"/>
                  </a:cubicBezTo>
                  <a:cubicBezTo>
                    <a:pt x="104" y="61"/>
                    <a:pt x="104" y="61"/>
                    <a:pt x="104" y="61"/>
                  </a:cubicBezTo>
                  <a:cubicBezTo>
                    <a:pt x="104" y="61"/>
                    <a:pt x="104" y="59"/>
                    <a:pt x="104" y="59"/>
                  </a:cubicBezTo>
                  <a:cubicBezTo>
                    <a:pt x="106" y="60"/>
                    <a:pt x="108" y="58"/>
                    <a:pt x="108" y="57"/>
                  </a:cubicBezTo>
                  <a:cubicBezTo>
                    <a:pt x="108" y="57"/>
                    <a:pt x="108" y="58"/>
                    <a:pt x="108" y="58"/>
                  </a:cubicBezTo>
                  <a:cubicBezTo>
                    <a:pt x="108" y="57"/>
                    <a:pt x="108" y="56"/>
                    <a:pt x="109" y="57"/>
                  </a:cubicBezTo>
                  <a:cubicBezTo>
                    <a:pt x="109" y="56"/>
                    <a:pt x="109" y="58"/>
                    <a:pt x="110" y="58"/>
                  </a:cubicBezTo>
                  <a:cubicBezTo>
                    <a:pt x="110" y="58"/>
                    <a:pt x="110" y="56"/>
                    <a:pt x="109" y="56"/>
                  </a:cubicBezTo>
                  <a:cubicBezTo>
                    <a:pt x="111" y="59"/>
                    <a:pt x="111" y="55"/>
                    <a:pt x="113" y="56"/>
                  </a:cubicBezTo>
                  <a:cubicBezTo>
                    <a:pt x="113" y="56"/>
                    <a:pt x="113" y="57"/>
                    <a:pt x="113" y="57"/>
                  </a:cubicBezTo>
                  <a:cubicBezTo>
                    <a:pt x="114" y="56"/>
                    <a:pt x="114" y="55"/>
                    <a:pt x="115" y="53"/>
                  </a:cubicBezTo>
                  <a:cubicBezTo>
                    <a:pt x="115" y="55"/>
                    <a:pt x="115" y="55"/>
                    <a:pt x="115" y="55"/>
                  </a:cubicBezTo>
                  <a:cubicBezTo>
                    <a:pt x="115" y="55"/>
                    <a:pt x="116" y="55"/>
                    <a:pt x="116" y="54"/>
                  </a:cubicBezTo>
                  <a:cubicBezTo>
                    <a:pt x="115" y="52"/>
                    <a:pt x="116" y="51"/>
                    <a:pt x="116" y="51"/>
                  </a:cubicBezTo>
                  <a:cubicBezTo>
                    <a:pt x="116" y="51"/>
                    <a:pt x="116" y="51"/>
                    <a:pt x="116" y="51"/>
                  </a:cubicBezTo>
                  <a:cubicBezTo>
                    <a:pt x="117" y="50"/>
                    <a:pt x="117" y="50"/>
                    <a:pt x="117" y="50"/>
                  </a:cubicBezTo>
                  <a:cubicBezTo>
                    <a:pt x="118" y="51"/>
                    <a:pt x="117" y="51"/>
                    <a:pt x="117" y="52"/>
                  </a:cubicBezTo>
                  <a:cubicBezTo>
                    <a:pt x="118" y="54"/>
                    <a:pt x="119" y="53"/>
                    <a:pt x="119" y="53"/>
                  </a:cubicBezTo>
                  <a:cubicBezTo>
                    <a:pt x="119" y="51"/>
                    <a:pt x="119" y="51"/>
                    <a:pt x="119" y="51"/>
                  </a:cubicBezTo>
                  <a:cubicBezTo>
                    <a:pt x="120" y="51"/>
                    <a:pt x="120" y="53"/>
                    <a:pt x="120" y="53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48"/>
                    <a:pt x="121" y="50"/>
                    <a:pt x="121" y="51"/>
                  </a:cubicBezTo>
                  <a:cubicBezTo>
                    <a:pt x="122" y="50"/>
                    <a:pt x="122" y="47"/>
                    <a:pt x="122" y="45"/>
                  </a:cubicBezTo>
                  <a:cubicBezTo>
                    <a:pt x="122" y="46"/>
                    <a:pt x="123" y="44"/>
                    <a:pt x="123" y="44"/>
                  </a:cubicBezTo>
                  <a:cubicBezTo>
                    <a:pt x="124" y="45"/>
                    <a:pt x="123" y="44"/>
                    <a:pt x="123" y="45"/>
                  </a:cubicBezTo>
                  <a:cubicBezTo>
                    <a:pt x="124" y="47"/>
                    <a:pt x="124" y="47"/>
                    <a:pt x="124" y="47"/>
                  </a:cubicBezTo>
                  <a:cubicBezTo>
                    <a:pt x="123" y="47"/>
                    <a:pt x="125" y="49"/>
                    <a:pt x="125" y="50"/>
                  </a:cubicBezTo>
                  <a:cubicBezTo>
                    <a:pt x="125" y="49"/>
                    <a:pt x="126" y="49"/>
                    <a:pt x="127" y="50"/>
                  </a:cubicBezTo>
                  <a:cubicBezTo>
                    <a:pt x="126" y="47"/>
                    <a:pt x="128" y="48"/>
                    <a:pt x="127" y="45"/>
                  </a:cubicBezTo>
                  <a:cubicBezTo>
                    <a:pt x="128" y="45"/>
                    <a:pt x="128" y="47"/>
                    <a:pt x="129" y="48"/>
                  </a:cubicBezTo>
                  <a:cubicBezTo>
                    <a:pt x="129" y="46"/>
                    <a:pt x="131" y="47"/>
                    <a:pt x="131" y="46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2" y="46"/>
                    <a:pt x="134" y="46"/>
                    <a:pt x="133" y="43"/>
                  </a:cubicBezTo>
                  <a:cubicBezTo>
                    <a:pt x="134" y="45"/>
                    <a:pt x="134" y="45"/>
                    <a:pt x="134" y="45"/>
                  </a:cubicBezTo>
                  <a:cubicBezTo>
                    <a:pt x="135" y="45"/>
                    <a:pt x="133" y="42"/>
                    <a:pt x="134" y="43"/>
                  </a:cubicBezTo>
                  <a:cubicBezTo>
                    <a:pt x="135" y="44"/>
                    <a:pt x="135" y="44"/>
                    <a:pt x="135" y="44"/>
                  </a:cubicBezTo>
                  <a:cubicBezTo>
                    <a:pt x="135" y="43"/>
                    <a:pt x="136" y="45"/>
                    <a:pt x="136" y="43"/>
                  </a:cubicBezTo>
                  <a:cubicBezTo>
                    <a:pt x="136" y="44"/>
                    <a:pt x="136" y="44"/>
                    <a:pt x="136" y="44"/>
                  </a:cubicBezTo>
                  <a:cubicBezTo>
                    <a:pt x="137" y="43"/>
                    <a:pt x="138" y="43"/>
                    <a:pt x="137" y="41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139" y="44"/>
                    <a:pt x="138" y="41"/>
                    <a:pt x="139" y="41"/>
                  </a:cubicBezTo>
                  <a:cubicBezTo>
                    <a:pt x="139" y="42"/>
                    <a:pt x="140" y="42"/>
                    <a:pt x="139" y="42"/>
                  </a:cubicBezTo>
                  <a:cubicBezTo>
                    <a:pt x="139" y="41"/>
                    <a:pt x="140" y="41"/>
                    <a:pt x="140" y="40"/>
                  </a:cubicBezTo>
                  <a:cubicBezTo>
                    <a:pt x="142" y="42"/>
                    <a:pt x="142" y="42"/>
                    <a:pt x="142" y="42"/>
                  </a:cubicBezTo>
                  <a:cubicBezTo>
                    <a:pt x="145" y="41"/>
                    <a:pt x="148" y="39"/>
                    <a:pt x="150" y="36"/>
                  </a:cubicBezTo>
                  <a:cubicBezTo>
                    <a:pt x="152" y="38"/>
                    <a:pt x="150" y="38"/>
                    <a:pt x="151" y="39"/>
                  </a:cubicBezTo>
                  <a:cubicBezTo>
                    <a:pt x="150" y="37"/>
                    <a:pt x="151" y="38"/>
                    <a:pt x="152" y="37"/>
                  </a:cubicBezTo>
                  <a:cubicBezTo>
                    <a:pt x="152" y="37"/>
                    <a:pt x="152" y="37"/>
                    <a:pt x="152" y="37"/>
                  </a:cubicBezTo>
                  <a:cubicBezTo>
                    <a:pt x="152" y="37"/>
                    <a:pt x="153" y="38"/>
                    <a:pt x="153" y="37"/>
                  </a:cubicBezTo>
                  <a:cubicBezTo>
                    <a:pt x="153" y="37"/>
                    <a:pt x="153" y="37"/>
                    <a:pt x="153" y="37"/>
                  </a:cubicBezTo>
                  <a:cubicBezTo>
                    <a:pt x="153" y="35"/>
                    <a:pt x="155" y="38"/>
                    <a:pt x="154" y="36"/>
                  </a:cubicBezTo>
                  <a:cubicBezTo>
                    <a:pt x="155" y="37"/>
                    <a:pt x="155" y="37"/>
                    <a:pt x="155" y="37"/>
                  </a:cubicBezTo>
                  <a:cubicBezTo>
                    <a:pt x="154" y="35"/>
                    <a:pt x="156" y="37"/>
                    <a:pt x="156" y="35"/>
                  </a:cubicBezTo>
                  <a:cubicBezTo>
                    <a:pt x="156" y="36"/>
                    <a:pt x="156" y="36"/>
                    <a:pt x="156" y="36"/>
                  </a:cubicBezTo>
                  <a:cubicBezTo>
                    <a:pt x="157" y="36"/>
                    <a:pt x="156" y="32"/>
                    <a:pt x="157" y="34"/>
                  </a:cubicBezTo>
                  <a:cubicBezTo>
                    <a:pt x="157" y="33"/>
                    <a:pt x="158" y="32"/>
                    <a:pt x="157" y="31"/>
                  </a:cubicBezTo>
                  <a:cubicBezTo>
                    <a:pt x="158" y="33"/>
                    <a:pt x="158" y="33"/>
                    <a:pt x="158" y="33"/>
                  </a:cubicBezTo>
                  <a:cubicBezTo>
                    <a:pt x="160" y="30"/>
                    <a:pt x="163" y="29"/>
                    <a:pt x="162" y="26"/>
                  </a:cubicBezTo>
                  <a:cubicBezTo>
                    <a:pt x="163" y="27"/>
                    <a:pt x="163" y="27"/>
                    <a:pt x="163" y="27"/>
                  </a:cubicBezTo>
                  <a:cubicBezTo>
                    <a:pt x="163" y="24"/>
                    <a:pt x="167" y="27"/>
                    <a:pt x="165" y="23"/>
                  </a:cubicBezTo>
                  <a:cubicBezTo>
                    <a:pt x="164" y="21"/>
                    <a:pt x="164" y="21"/>
                    <a:pt x="164" y="21"/>
                  </a:cubicBezTo>
                  <a:cubicBezTo>
                    <a:pt x="166" y="23"/>
                    <a:pt x="166" y="23"/>
                    <a:pt x="166" y="23"/>
                  </a:cubicBezTo>
                  <a:cubicBezTo>
                    <a:pt x="165" y="21"/>
                    <a:pt x="167" y="21"/>
                    <a:pt x="166" y="20"/>
                  </a:cubicBezTo>
                  <a:cubicBezTo>
                    <a:pt x="166" y="21"/>
                    <a:pt x="166" y="21"/>
                    <a:pt x="167" y="21"/>
                  </a:cubicBezTo>
                  <a:cubicBezTo>
                    <a:pt x="167" y="21"/>
                    <a:pt x="166" y="19"/>
                    <a:pt x="167" y="19"/>
                  </a:cubicBezTo>
                  <a:cubicBezTo>
                    <a:pt x="167" y="20"/>
                    <a:pt x="167" y="20"/>
                    <a:pt x="167" y="20"/>
                  </a:cubicBezTo>
                  <a:cubicBezTo>
                    <a:pt x="171" y="20"/>
                    <a:pt x="176" y="17"/>
                    <a:pt x="174" y="13"/>
                  </a:cubicBezTo>
                  <a:cubicBezTo>
                    <a:pt x="174" y="12"/>
                    <a:pt x="177" y="14"/>
                    <a:pt x="177" y="14"/>
                  </a:cubicBezTo>
                  <a:cubicBezTo>
                    <a:pt x="175" y="10"/>
                    <a:pt x="181" y="9"/>
                    <a:pt x="177" y="5"/>
                  </a:cubicBezTo>
                  <a:close/>
                  <a:moveTo>
                    <a:pt x="10" y="32"/>
                  </a:moveTo>
                  <a:cubicBezTo>
                    <a:pt x="10" y="32"/>
                    <a:pt x="10" y="32"/>
                    <a:pt x="10" y="31"/>
                  </a:cubicBezTo>
                  <a:cubicBezTo>
                    <a:pt x="10" y="32"/>
                    <a:pt x="10" y="32"/>
                    <a:pt x="10" y="32"/>
                  </a:cubicBezTo>
                  <a:close/>
                  <a:moveTo>
                    <a:pt x="6" y="35"/>
                  </a:moveTo>
                  <a:cubicBezTo>
                    <a:pt x="6" y="35"/>
                    <a:pt x="6" y="35"/>
                    <a:pt x="5" y="35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5"/>
                    <a:pt x="6" y="35"/>
                  </a:cubicBezTo>
                  <a:close/>
                  <a:moveTo>
                    <a:pt x="10" y="35"/>
                  </a:move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lose/>
                  <a:moveTo>
                    <a:pt x="9" y="32"/>
                  </a:moveTo>
                  <a:cubicBezTo>
                    <a:pt x="9" y="33"/>
                    <a:pt x="8" y="33"/>
                    <a:pt x="8" y="33"/>
                  </a:cubicBezTo>
                  <a:cubicBezTo>
                    <a:pt x="9" y="31"/>
                    <a:pt x="10" y="31"/>
                    <a:pt x="10" y="32"/>
                  </a:cubicBezTo>
                  <a:cubicBezTo>
                    <a:pt x="9" y="33"/>
                    <a:pt x="9" y="34"/>
                    <a:pt x="9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9" y="34"/>
                    <a:pt x="9" y="32"/>
                  </a:cubicBezTo>
                  <a:close/>
                  <a:moveTo>
                    <a:pt x="7" y="35"/>
                  </a:moveTo>
                  <a:cubicBezTo>
                    <a:pt x="7" y="35"/>
                    <a:pt x="7" y="34"/>
                    <a:pt x="7" y="34"/>
                  </a:cubicBezTo>
                  <a:cubicBezTo>
                    <a:pt x="7" y="34"/>
                    <a:pt x="7" y="34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lose/>
                  <a:moveTo>
                    <a:pt x="7" y="35"/>
                  </a:move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6"/>
                  </a:cubicBezTo>
                  <a:cubicBezTo>
                    <a:pt x="8" y="36"/>
                    <a:pt x="9" y="35"/>
                    <a:pt x="9" y="35"/>
                  </a:cubicBezTo>
                  <a:cubicBezTo>
                    <a:pt x="9" y="35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9" y="36"/>
                    <a:pt x="8" y="36"/>
                    <a:pt x="7" y="35"/>
                  </a:cubicBezTo>
                  <a:close/>
                  <a:moveTo>
                    <a:pt x="9" y="36"/>
                  </a:move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7"/>
                  </a:cubicBezTo>
                  <a:cubicBezTo>
                    <a:pt x="10" y="36"/>
                    <a:pt x="9" y="36"/>
                    <a:pt x="9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93" name="Freeform 435"/>
            <p:cNvSpPr>
              <a:spLocks/>
            </p:cNvSpPr>
            <p:nvPr/>
          </p:nvSpPr>
          <p:spPr bwMode="auto">
            <a:xfrm>
              <a:off x="10025063" y="4881563"/>
              <a:ext cx="7937" cy="3175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1 h 1"/>
                <a:gd name="T4" fmla="*/ 2 w 2"/>
                <a:gd name="T5" fmla="*/ 0 h 1"/>
                <a:gd name="T6" fmla="*/ 1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94" name="Freeform 436"/>
            <p:cNvSpPr>
              <a:spLocks noEditPoints="1"/>
            </p:cNvSpPr>
            <p:nvPr/>
          </p:nvSpPr>
          <p:spPr bwMode="auto">
            <a:xfrm>
              <a:off x="9531350" y="2778125"/>
              <a:ext cx="1528762" cy="2152650"/>
            </a:xfrm>
            <a:custGeom>
              <a:avLst/>
              <a:gdLst>
                <a:gd name="T0" fmla="*/ 172 w 406"/>
                <a:gd name="T1" fmla="*/ 570 h 572"/>
                <a:gd name="T2" fmla="*/ 205 w 406"/>
                <a:gd name="T3" fmla="*/ 568 h 572"/>
                <a:gd name="T4" fmla="*/ 239 w 406"/>
                <a:gd name="T5" fmla="*/ 564 h 572"/>
                <a:gd name="T6" fmla="*/ 281 w 406"/>
                <a:gd name="T7" fmla="*/ 547 h 572"/>
                <a:gd name="T8" fmla="*/ 300 w 406"/>
                <a:gd name="T9" fmla="*/ 522 h 572"/>
                <a:gd name="T10" fmla="*/ 204 w 406"/>
                <a:gd name="T11" fmla="*/ 395 h 572"/>
                <a:gd name="T12" fmla="*/ 207 w 406"/>
                <a:gd name="T13" fmla="*/ 339 h 572"/>
                <a:gd name="T14" fmla="*/ 214 w 406"/>
                <a:gd name="T15" fmla="*/ 279 h 572"/>
                <a:gd name="T16" fmla="*/ 177 w 406"/>
                <a:gd name="T17" fmla="*/ 304 h 572"/>
                <a:gd name="T18" fmla="*/ 184 w 406"/>
                <a:gd name="T19" fmla="*/ 298 h 572"/>
                <a:gd name="T20" fmla="*/ 197 w 406"/>
                <a:gd name="T21" fmla="*/ 321 h 572"/>
                <a:gd name="T22" fmla="*/ 186 w 406"/>
                <a:gd name="T23" fmla="*/ 337 h 572"/>
                <a:gd name="T24" fmla="*/ 190 w 406"/>
                <a:gd name="T25" fmla="*/ 347 h 572"/>
                <a:gd name="T26" fmla="*/ 189 w 406"/>
                <a:gd name="T27" fmla="*/ 365 h 572"/>
                <a:gd name="T28" fmla="*/ 189 w 406"/>
                <a:gd name="T29" fmla="*/ 382 h 572"/>
                <a:gd name="T30" fmla="*/ 194 w 406"/>
                <a:gd name="T31" fmla="*/ 401 h 572"/>
                <a:gd name="T32" fmla="*/ 198 w 406"/>
                <a:gd name="T33" fmla="*/ 426 h 572"/>
                <a:gd name="T34" fmla="*/ 92 w 406"/>
                <a:gd name="T35" fmla="*/ 277 h 572"/>
                <a:gd name="T36" fmla="*/ 68 w 406"/>
                <a:gd name="T37" fmla="*/ 218 h 572"/>
                <a:gd name="T38" fmla="*/ 189 w 406"/>
                <a:gd name="T39" fmla="*/ 198 h 572"/>
                <a:gd name="T40" fmla="*/ 299 w 406"/>
                <a:gd name="T41" fmla="*/ 279 h 572"/>
                <a:gd name="T42" fmla="*/ 240 w 406"/>
                <a:gd name="T43" fmla="*/ 425 h 572"/>
                <a:gd name="T44" fmla="*/ 250 w 406"/>
                <a:gd name="T45" fmla="*/ 401 h 572"/>
                <a:gd name="T46" fmla="*/ 257 w 406"/>
                <a:gd name="T47" fmla="*/ 380 h 572"/>
                <a:gd name="T48" fmla="*/ 262 w 406"/>
                <a:gd name="T49" fmla="*/ 342 h 572"/>
                <a:gd name="T50" fmla="*/ 279 w 406"/>
                <a:gd name="T51" fmla="*/ 305 h 572"/>
                <a:gd name="T52" fmla="*/ 323 w 406"/>
                <a:gd name="T53" fmla="*/ 287 h 572"/>
                <a:gd name="T54" fmla="*/ 345 w 406"/>
                <a:gd name="T55" fmla="*/ 231 h 572"/>
                <a:gd name="T56" fmla="*/ 313 w 406"/>
                <a:gd name="T57" fmla="*/ 163 h 572"/>
                <a:gd name="T58" fmla="*/ 199 w 406"/>
                <a:gd name="T59" fmla="*/ 120 h 572"/>
                <a:gd name="T60" fmla="*/ 99 w 406"/>
                <a:gd name="T61" fmla="*/ 189 h 572"/>
                <a:gd name="T62" fmla="*/ 67 w 406"/>
                <a:gd name="T63" fmla="*/ 156 h 572"/>
                <a:gd name="T64" fmla="*/ 18 w 406"/>
                <a:gd name="T65" fmla="*/ 247 h 572"/>
                <a:gd name="T66" fmla="*/ 17 w 406"/>
                <a:gd name="T67" fmla="*/ 216 h 572"/>
                <a:gd name="T68" fmla="*/ 18 w 406"/>
                <a:gd name="T69" fmla="*/ 212 h 572"/>
                <a:gd name="T70" fmla="*/ 18 w 406"/>
                <a:gd name="T71" fmla="*/ 213 h 572"/>
                <a:gd name="T72" fmla="*/ 20 w 406"/>
                <a:gd name="T73" fmla="*/ 216 h 572"/>
                <a:gd name="T74" fmla="*/ 36 w 406"/>
                <a:gd name="T75" fmla="*/ 256 h 572"/>
                <a:gd name="T76" fmla="*/ 80 w 406"/>
                <a:gd name="T77" fmla="*/ 293 h 572"/>
                <a:gd name="T78" fmla="*/ 143 w 406"/>
                <a:gd name="T79" fmla="*/ 304 h 572"/>
                <a:gd name="T80" fmla="*/ 162 w 406"/>
                <a:gd name="T81" fmla="*/ 375 h 572"/>
                <a:gd name="T82" fmla="*/ 177 w 406"/>
                <a:gd name="T83" fmla="*/ 504 h 572"/>
                <a:gd name="T84" fmla="*/ 192 w 406"/>
                <a:gd name="T85" fmla="*/ 530 h 572"/>
                <a:gd name="T86" fmla="*/ 191 w 406"/>
                <a:gd name="T87" fmla="*/ 504 h 572"/>
                <a:gd name="T88" fmla="*/ 192 w 406"/>
                <a:gd name="T89" fmla="*/ 486 h 572"/>
                <a:gd name="T90" fmla="*/ 194 w 406"/>
                <a:gd name="T91" fmla="*/ 451 h 572"/>
                <a:gd name="T92" fmla="*/ 220 w 406"/>
                <a:gd name="T93" fmla="*/ 447 h 572"/>
                <a:gd name="T94" fmla="*/ 240 w 406"/>
                <a:gd name="T95" fmla="*/ 469 h 572"/>
                <a:gd name="T96" fmla="*/ 247 w 406"/>
                <a:gd name="T97" fmla="*/ 543 h 572"/>
                <a:gd name="T98" fmla="*/ 146 w 406"/>
                <a:gd name="T99" fmla="*/ 545 h 572"/>
                <a:gd name="T100" fmla="*/ 137 w 406"/>
                <a:gd name="T101" fmla="*/ 524 h 572"/>
                <a:gd name="T102" fmla="*/ 130 w 406"/>
                <a:gd name="T103" fmla="*/ 553 h 572"/>
                <a:gd name="T104" fmla="*/ 193 w 406"/>
                <a:gd name="T105" fmla="*/ 309 h 572"/>
                <a:gd name="T106" fmla="*/ 196 w 406"/>
                <a:gd name="T107" fmla="*/ 303 h 572"/>
                <a:gd name="T108" fmla="*/ 209 w 406"/>
                <a:gd name="T109" fmla="*/ 295 h 572"/>
                <a:gd name="T110" fmla="*/ 218 w 406"/>
                <a:gd name="T111" fmla="*/ 301 h 572"/>
                <a:gd name="T112" fmla="*/ 221 w 406"/>
                <a:gd name="T113" fmla="*/ 307 h 572"/>
                <a:gd name="T114" fmla="*/ 211 w 406"/>
                <a:gd name="T115" fmla="*/ 310 h 572"/>
                <a:gd name="T116" fmla="*/ 222 w 406"/>
                <a:gd name="T117" fmla="*/ 307 h 572"/>
                <a:gd name="T118" fmla="*/ 191 w 406"/>
                <a:gd name="T119" fmla="*/ 185 h 572"/>
                <a:gd name="T120" fmla="*/ 63 w 406"/>
                <a:gd name="T121" fmla="*/ 186 h 572"/>
                <a:gd name="T122" fmla="*/ 22 w 406"/>
                <a:gd name="T123" fmla="*/ 214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6" h="572">
                  <a:moveTo>
                    <a:pt x="135" y="564"/>
                  </a:moveTo>
                  <a:cubicBezTo>
                    <a:pt x="136" y="564"/>
                    <a:pt x="137" y="565"/>
                    <a:pt x="137" y="564"/>
                  </a:cubicBezTo>
                  <a:cubicBezTo>
                    <a:pt x="137" y="565"/>
                    <a:pt x="137" y="565"/>
                    <a:pt x="137" y="565"/>
                  </a:cubicBezTo>
                  <a:cubicBezTo>
                    <a:pt x="138" y="565"/>
                    <a:pt x="140" y="563"/>
                    <a:pt x="139" y="566"/>
                  </a:cubicBezTo>
                  <a:cubicBezTo>
                    <a:pt x="140" y="563"/>
                    <a:pt x="139" y="565"/>
                    <a:pt x="138" y="564"/>
                  </a:cubicBezTo>
                  <a:cubicBezTo>
                    <a:pt x="139" y="562"/>
                    <a:pt x="140" y="563"/>
                    <a:pt x="141" y="562"/>
                  </a:cubicBezTo>
                  <a:cubicBezTo>
                    <a:pt x="139" y="565"/>
                    <a:pt x="142" y="563"/>
                    <a:pt x="142" y="564"/>
                  </a:cubicBezTo>
                  <a:cubicBezTo>
                    <a:pt x="142" y="565"/>
                    <a:pt x="142" y="565"/>
                    <a:pt x="142" y="566"/>
                  </a:cubicBezTo>
                  <a:cubicBezTo>
                    <a:pt x="143" y="564"/>
                    <a:pt x="143" y="564"/>
                    <a:pt x="143" y="564"/>
                  </a:cubicBezTo>
                  <a:cubicBezTo>
                    <a:pt x="142" y="568"/>
                    <a:pt x="145" y="564"/>
                    <a:pt x="145" y="566"/>
                  </a:cubicBezTo>
                  <a:cubicBezTo>
                    <a:pt x="144" y="566"/>
                    <a:pt x="144" y="568"/>
                    <a:pt x="144" y="569"/>
                  </a:cubicBezTo>
                  <a:cubicBezTo>
                    <a:pt x="144" y="566"/>
                    <a:pt x="146" y="566"/>
                    <a:pt x="147" y="564"/>
                  </a:cubicBezTo>
                  <a:cubicBezTo>
                    <a:pt x="148" y="565"/>
                    <a:pt x="145" y="567"/>
                    <a:pt x="145" y="569"/>
                  </a:cubicBezTo>
                  <a:cubicBezTo>
                    <a:pt x="146" y="567"/>
                    <a:pt x="146" y="571"/>
                    <a:pt x="147" y="568"/>
                  </a:cubicBezTo>
                  <a:cubicBezTo>
                    <a:pt x="147" y="567"/>
                    <a:pt x="148" y="567"/>
                    <a:pt x="149" y="566"/>
                  </a:cubicBezTo>
                  <a:cubicBezTo>
                    <a:pt x="150" y="566"/>
                    <a:pt x="148" y="567"/>
                    <a:pt x="148" y="568"/>
                  </a:cubicBezTo>
                  <a:cubicBezTo>
                    <a:pt x="149" y="568"/>
                    <a:pt x="150" y="566"/>
                    <a:pt x="150" y="565"/>
                  </a:cubicBezTo>
                  <a:cubicBezTo>
                    <a:pt x="150" y="566"/>
                    <a:pt x="152" y="564"/>
                    <a:pt x="152" y="565"/>
                  </a:cubicBezTo>
                  <a:cubicBezTo>
                    <a:pt x="152" y="567"/>
                    <a:pt x="150" y="566"/>
                    <a:pt x="150" y="567"/>
                  </a:cubicBezTo>
                  <a:cubicBezTo>
                    <a:pt x="152" y="568"/>
                    <a:pt x="152" y="563"/>
                    <a:pt x="154" y="563"/>
                  </a:cubicBezTo>
                  <a:cubicBezTo>
                    <a:pt x="153" y="562"/>
                    <a:pt x="155" y="559"/>
                    <a:pt x="155" y="558"/>
                  </a:cubicBezTo>
                  <a:cubicBezTo>
                    <a:pt x="157" y="560"/>
                    <a:pt x="155" y="559"/>
                    <a:pt x="155" y="561"/>
                  </a:cubicBezTo>
                  <a:cubicBezTo>
                    <a:pt x="155" y="561"/>
                    <a:pt x="155" y="561"/>
                    <a:pt x="155" y="561"/>
                  </a:cubicBezTo>
                  <a:cubicBezTo>
                    <a:pt x="155" y="564"/>
                    <a:pt x="152" y="566"/>
                    <a:pt x="153" y="568"/>
                  </a:cubicBezTo>
                  <a:cubicBezTo>
                    <a:pt x="154" y="567"/>
                    <a:pt x="154" y="567"/>
                    <a:pt x="154" y="567"/>
                  </a:cubicBezTo>
                  <a:cubicBezTo>
                    <a:pt x="153" y="568"/>
                    <a:pt x="153" y="569"/>
                    <a:pt x="153" y="570"/>
                  </a:cubicBezTo>
                  <a:cubicBezTo>
                    <a:pt x="153" y="568"/>
                    <a:pt x="154" y="570"/>
                    <a:pt x="155" y="570"/>
                  </a:cubicBezTo>
                  <a:cubicBezTo>
                    <a:pt x="155" y="568"/>
                    <a:pt x="154" y="570"/>
                    <a:pt x="154" y="569"/>
                  </a:cubicBezTo>
                  <a:cubicBezTo>
                    <a:pt x="155" y="568"/>
                    <a:pt x="156" y="566"/>
                    <a:pt x="157" y="567"/>
                  </a:cubicBezTo>
                  <a:cubicBezTo>
                    <a:pt x="156" y="568"/>
                    <a:pt x="157" y="569"/>
                    <a:pt x="156" y="570"/>
                  </a:cubicBezTo>
                  <a:cubicBezTo>
                    <a:pt x="157" y="571"/>
                    <a:pt x="157" y="568"/>
                    <a:pt x="157" y="569"/>
                  </a:cubicBezTo>
                  <a:cubicBezTo>
                    <a:pt x="157" y="570"/>
                    <a:pt x="157" y="570"/>
                    <a:pt x="157" y="570"/>
                  </a:cubicBezTo>
                  <a:cubicBezTo>
                    <a:pt x="160" y="571"/>
                    <a:pt x="164" y="571"/>
                    <a:pt x="166" y="567"/>
                  </a:cubicBezTo>
                  <a:cubicBezTo>
                    <a:pt x="166" y="569"/>
                    <a:pt x="167" y="569"/>
                    <a:pt x="169" y="570"/>
                  </a:cubicBezTo>
                  <a:cubicBezTo>
                    <a:pt x="168" y="570"/>
                    <a:pt x="169" y="569"/>
                    <a:pt x="169" y="568"/>
                  </a:cubicBezTo>
                  <a:cubicBezTo>
                    <a:pt x="170" y="570"/>
                    <a:pt x="170" y="570"/>
                    <a:pt x="170" y="570"/>
                  </a:cubicBezTo>
                  <a:cubicBezTo>
                    <a:pt x="170" y="572"/>
                    <a:pt x="172" y="570"/>
                    <a:pt x="172" y="569"/>
                  </a:cubicBezTo>
                  <a:cubicBezTo>
                    <a:pt x="172" y="570"/>
                    <a:pt x="172" y="570"/>
                    <a:pt x="172" y="570"/>
                  </a:cubicBezTo>
                  <a:cubicBezTo>
                    <a:pt x="173" y="571"/>
                    <a:pt x="173" y="569"/>
                    <a:pt x="173" y="568"/>
                  </a:cubicBezTo>
                  <a:cubicBezTo>
                    <a:pt x="174" y="570"/>
                    <a:pt x="174" y="570"/>
                    <a:pt x="174" y="570"/>
                  </a:cubicBezTo>
                  <a:cubicBezTo>
                    <a:pt x="174" y="569"/>
                    <a:pt x="174" y="569"/>
                    <a:pt x="174" y="569"/>
                  </a:cubicBezTo>
                  <a:cubicBezTo>
                    <a:pt x="174" y="568"/>
                    <a:pt x="175" y="568"/>
                    <a:pt x="175" y="570"/>
                  </a:cubicBezTo>
                  <a:cubicBezTo>
                    <a:pt x="175" y="570"/>
                    <a:pt x="176" y="569"/>
                    <a:pt x="175" y="569"/>
                  </a:cubicBezTo>
                  <a:cubicBezTo>
                    <a:pt x="176" y="570"/>
                    <a:pt x="178" y="570"/>
                    <a:pt x="179" y="569"/>
                  </a:cubicBezTo>
                  <a:cubicBezTo>
                    <a:pt x="178" y="569"/>
                    <a:pt x="178" y="568"/>
                    <a:pt x="178" y="567"/>
                  </a:cubicBezTo>
                  <a:cubicBezTo>
                    <a:pt x="178" y="564"/>
                    <a:pt x="179" y="567"/>
                    <a:pt x="179" y="566"/>
                  </a:cubicBezTo>
                  <a:cubicBezTo>
                    <a:pt x="179" y="567"/>
                    <a:pt x="180" y="567"/>
                    <a:pt x="179" y="568"/>
                  </a:cubicBezTo>
                  <a:cubicBezTo>
                    <a:pt x="181" y="571"/>
                    <a:pt x="183" y="569"/>
                    <a:pt x="184" y="569"/>
                  </a:cubicBezTo>
                  <a:cubicBezTo>
                    <a:pt x="185" y="568"/>
                    <a:pt x="185" y="568"/>
                    <a:pt x="185" y="568"/>
                  </a:cubicBezTo>
                  <a:cubicBezTo>
                    <a:pt x="186" y="570"/>
                    <a:pt x="188" y="568"/>
                    <a:pt x="189" y="569"/>
                  </a:cubicBezTo>
                  <a:cubicBezTo>
                    <a:pt x="189" y="568"/>
                    <a:pt x="189" y="565"/>
                    <a:pt x="190" y="565"/>
                  </a:cubicBezTo>
                  <a:cubicBezTo>
                    <a:pt x="190" y="563"/>
                    <a:pt x="190" y="567"/>
                    <a:pt x="191" y="569"/>
                  </a:cubicBezTo>
                  <a:cubicBezTo>
                    <a:pt x="191" y="568"/>
                    <a:pt x="192" y="567"/>
                    <a:pt x="192" y="567"/>
                  </a:cubicBezTo>
                  <a:cubicBezTo>
                    <a:pt x="192" y="568"/>
                    <a:pt x="192" y="568"/>
                    <a:pt x="192" y="568"/>
                  </a:cubicBezTo>
                  <a:cubicBezTo>
                    <a:pt x="192" y="567"/>
                    <a:pt x="193" y="566"/>
                    <a:pt x="194" y="567"/>
                  </a:cubicBezTo>
                  <a:cubicBezTo>
                    <a:pt x="194" y="567"/>
                    <a:pt x="194" y="567"/>
                    <a:pt x="194" y="567"/>
                  </a:cubicBezTo>
                  <a:cubicBezTo>
                    <a:pt x="194" y="567"/>
                    <a:pt x="195" y="569"/>
                    <a:pt x="195" y="568"/>
                  </a:cubicBezTo>
                  <a:cubicBezTo>
                    <a:pt x="195" y="567"/>
                    <a:pt x="196" y="568"/>
                    <a:pt x="196" y="566"/>
                  </a:cubicBezTo>
                  <a:cubicBezTo>
                    <a:pt x="197" y="567"/>
                    <a:pt x="197" y="567"/>
                    <a:pt x="197" y="567"/>
                  </a:cubicBezTo>
                  <a:cubicBezTo>
                    <a:pt x="197" y="565"/>
                    <a:pt x="197" y="565"/>
                    <a:pt x="197" y="565"/>
                  </a:cubicBezTo>
                  <a:cubicBezTo>
                    <a:pt x="197" y="566"/>
                    <a:pt x="197" y="566"/>
                    <a:pt x="197" y="566"/>
                  </a:cubicBezTo>
                  <a:cubicBezTo>
                    <a:pt x="197" y="568"/>
                    <a:pt x="197" y="568"/>
                    <a:pt x="197" y="568"/>
                  </a:cubicBezTo>
                  <a:cubicBezTo>
                    <a:pt x="198" y="569"/>
                    <a:pt x="197" y="566"/>
                    <a:pt x="198" y="565"/>
                  </a:cubicBezTo>
                  <a:cubicBezTo>
                    <a:pt x="198" y="564"/>
                    <a:pt x="198" y="566"/>
                    <a:pt x="199" y="566"/>
                  </a:cubicBezTo>
                  <a:cubicBezTo>
                    <a:pt x="198" y="567"/>
                    <a:pt x="198" y="566"/>
                    <a:pt x="198" y="566"/>
                  </a:cubicBezTo>
                  <a:cubicBezTo>
                    <a:pt x="198" y="568"/>
                    <a:pt x="198" y="567"/>
                    <a:pt x="199" y="568"/>
                  </a:cubicBezTo>
                  <a:cubicBezTo>
                    <a:pt x="199" y="568"/>
                    <a:pt x="199" y="566"/>
                    <a:pt x="199" y="566"/>
                  </a:cubicBezTo>
                  <a:cubicBezTo>
                    <a:pt x="200" y="566"/>
                    <a:pt x="201" y="566"/>
                    <a:pt x="200" y="568"/>
                  </a:cubicBezTo>
                  <a:cubicBezTo>
                    <a:pt x="201" y="567"/>
                    <a:pt x="201" y="567"/>
                    <a:pt x="201" y="566"/>
                  </a:cubicBezTo>
                  <a:cubicBezTo>
                    <a:pt x="201" y="566"/>
                    <a:pt x="200" y="565"/>
                    <a:pt x="200" y="564"/>
                  </a:cubicBezTo>
                  <a:cubicBezTo>
                    <a:pt x="201" y="564"/>
                    <a:pt x="201" y="564"/>
                    <a:pt x="201" y="564"/>
                  </a:cubicBezTo>
                  <a:cubicBezTo>
                    <a:pt x="201" y="565"/>
                    <a:pt x="201" y="565"/>
                    <a:pt x="201" y="565"/>
                  </a:cubicBezTo>
                  <a:cubicBezTo>
                    <a:pt x="201" y="564"/>
                    <a:pt x="202" y="565"/>
                    <a:pt x="202" y="563"/>
                  </a:cubicBezTo>
                  <a:cubicBezTo>
                    <a:pt x="202" y="565"/>
                    <a:pt x="202" y="565"/>
                    <a:pt x="202" y="565"/>
                  </a:cubicBezTo>
                  <a:cubicBezTo>
                    <a:pt x="203" y="564"/>
                    <a:pt x="203" y="564"/>
                    <a:pt x="204" y="564"/>
                  </a:cubicBezTo>
                  <a:cubicBezTo>
                    <a:pt x="204" y="566"/>
                    <a:pt x="204" y="568"/>
                    <a:pt x="205" y="568"/>
                  </a:cubicBezTo>
                  <a:cubicBezTo>
                    <a:pt x="205" y="566"/>
                    <a:pt x="205" y="566"/>
                    <a:pt x="205" y="566"/>
                  </a:cubicBezTo>
                  <a:cubicBezTo>
                    <a:pt x="206" y="566"/>
                    <a:pt x="206" y="566"/>
                    <a:pt x="206" y="567"/>
                  </a:cubicBezTo>
                  <a:cubicBezTo>
                    <a:pt x="207" y="568"/>
                    <a:pt x="207" y="562"/>
                    <a:pt x="209" y="564"/>
                  </a:cubicBezTo>
                  <a:cubicBezTo>
                    <a:pt x="208" y="566"/>
                    <a:pt x="209" y="566"/>
                    <a:pt x="209" y="567"/>
                  </a:cubicBezTo>
                  <a:cubicBezTo>
                    <a:pt x="209" y="566"/>
                    <a:pt x="209" y="566"/>
                    <a:pt x="209" y="566"/>
                  </a:cubicBezTo>
                  <a:cubicBezTo>
                    <a:pt x="209" y="565"/>
                    <a:pt x="209" y="567"/>
                    <a:pt x="209" y="566"/>
                  </a:cubicBezTo>
                  <a:cubicBezTo>
                    <a:pt x="208" y="564"/>
                    <a:pt x="209" y="565"/>
                    <a:pt x="209" y="564"/>
                  </a:cubicBezTo>
                  <a:cubicBezTo>
                    <a:pt x="211" y="569"/>
                    <a:pt x="213" y="565"/>
                    <a:pt x="215" y="567"/>
                  </a:cubicBezTo>
                  <a:cubicBezTo>
                    <a:pt x="215" y="565"/>
                    <a:pt x="216" y="567"/>
                    <a:pt x="216" y="566"/>
                  </a:cubicBezTo>
                  <a:cubicBezTo>
                    <a:pt x="216" y="568"/>
                    <a:pt x="217" y="565"/>
                    <a:pt x="217" y="567"/>
                  </a:cubicBezTo>
                  <a:cubicBezTo>
                    <a:pt x="217" y="564"/>
                    <a:pt x="217" y="564"/>
                    <a:pt x="217" y="564"/>
                  </a:cubicBezTo>
                  <a:cubicBezTo>
                    <a:pt x="218" y="566"/>
                    <a:pt x="218" y="560"/>
                    <a:pt x="219" y="563"/>
                  </a:cubicBezTo>
                  <a:cubicBezTo>
                    <a:pt x="220" y="564"/>
                    <a:pt x="219" y="565"/>
                    <a:pt x="219" y="565"/>
                  </a:cubicBezTo>
                  <a:cubicBezTo>
                    <a:pt x="220" y="568"/>
                    <a:pt x="221" y="563"/>
                    <a:pt x="222" y="566"/>
                  </a:cubicBezTo>
                  <a:cubicBezTo>
                    <a:pt x="222" y="565"/>
                    <a:pt x="221" y="563"/>
                    <a:pt x="222" y="562"/>
                  </a:cubicBezTo>
                  <a:cubicBezTo>
                    <a:pt x="223" y="563"/>
                    <a:pt x="224" y="565"/>
                    <a:pt x="224" y="565"/>
                  </a:cubicBezTo>
                  <a:cubicBezTo>
                    <a:pt x="224" y="565"/>
                    <a:pt x="224" y="564"/>
                    <a:pt x="225" y="565"/>
                  </a:cubicBezTo>
                  <a:cubicBezTo>
                    <a:pt x="225" y="565"/>
                    <a:pt x="225" y="565"/>
                    <a:pt x="225" y="566"/>
                  </a:cubicBezTo>
                  <a:cubicBezTo>
                    <a:pt x="226" y="566"/>
                    <a:pt x="226" y="565"/>
                    <a:pt x="227" y="564"/>
                  </a:cubicBezTo>
                  <a:cubicBezTo>
                    <a:pt x="227" y="566"/>
                    <a:pt x="229" y="565"/>
                    <a:pt x="230" y="566"/>
                  </a:cubicBezTo>
                  <a:cubicBezTo>
                    <a:pt x="230" y="563"/>
                    <a:pt x="231" y="567"/>
                    <a:pt x="231" y="564"/>
                  </a:cubicBezTo>
                  <a:cubicBezTo>
                    <a:pt x="231" y="564"/>
                    <a:pt x="231" y="564"/>
                    <a:pt x="231" y="564"/>
                  </a:cubicBezTo>
                  <a:cubicBezTo>
                    <a:pt x="232" y="564"/>
                    <a:pt x="232" y="562"/>
                    <a:pt x="232" y="561"/>
                  </a:cubicBezTo>
                  <a:cubicBezTo>
                    <a:pt x="232" y="563"/>
                    <a:pt x="232" y="563"/>
                    <a:pt x="232" y="563"/>
                  </a:cubicBezTo>
                  <a:cubicBezTo>
                    <a:pt x="232" y="566"/>
                    <a:pt x="234" y="564"/>
                    <a:pt x="234" y="565"/>
                  </a:cubicBezTo>
                  <a:cubicBezTo>
                    <a:pt x="233" y="563"/>
                    <a:pt x="234" y="565"/>
                    <a:pt x="234" y="563"/>
                  </a:cubicBezTo>
                  <a:cubicBezTo>
                    <a:pt x="235" y="563"/>
                    <a:pt x="235" y="563"/>
                    <a:pt x="235" y="563"/>
                  </a:cubicBezTo>
                  <a:cubicBezTo>
                    <a:pt x="235" y="562"/>
                    <a:pt x="235" y="562"/>
                    <a:pt x="236" y="561"/>
                  </a:cubicBezTo>
                  <a:cubicBezTo>
                    <a:pt x="236" y="561"/>
                    <a:pt x="236" y="564"/>
                    <a:pt x="236" y="563"/>
                  </a:cubicBezTo>
                  <a:cubicBezTo>
                    <a:pt x="237" y="564"/>
                    <a:pt x="237" y="564"/>
                    <a:pt x="237" y="563"/>
                  </a:cubicBezTo>
                  <a:cubicBezTo>
                    <a:pt x="237" y="563"/>
                    <a:pt x="237" y="563"/>
                    <a:pt x="237" y="563"/>
                  </a:cubicBezTo>
                  <a:cubicBezTo>
                    <a:pt x="237" y="563"/>
                    <a:pt x="237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4"/>
                    <a:pt x="238" y="563"/>
                    <a:pt x="238" y="563"/>
                  </a:cubicBezTo>
                  <a:cubicBezTo>
                    <a:pt x="238" y="563"/>
                    <a:pt x="239" y="563"/>
                    <a:pt x="239" y="564"/>
                  </a:cubicBezTo>
                  <a:cubicBezTo>
                    <a:pt x="239" y="565"/>
                    <a:pt x="239" y="565"/>
                    <a:pt x="239" y="565"/>
                  </a:cubicBezTo>
                  <a:cubicBezTo>
                    <a:pt x="239" y="565"/>
                    <a:pt x="240" y="563"/>
                    <a:pt x="240" y="563"/>
                  </a:cubicBezTo>
                  <a:cubicBezTo>
                    <a:pt x="242" y="564"/>
                    <a:pt x="244" y="562"/>
                    <a:pt x="245" y="561"/>
                  </a:cubicBezTo>
                  <a:cubicBezTo>
                    <a:pt x="244" y="561"/>
                    <a:pt x="244" y="562"/>
                    <a:pt x="244" y="562"/>
                  </a:cubicBezTo>
                  <a:cubicBezTo>
                    <a:pt x="245" y="561"/>
                    <a:pt x="245" y="560"/>
                    <a:pt x="245" y="561"/>
                  </a:cubicBezTo>
                  <a:cubicBezTo>
                    <a:pt x="246" y="560"/>
                    <a:pt x="246" y="562"/>
                    <a:pt x="247" y="562"/>
                  </a:cubicBezTo>
                  <a:cubicBezTo>
                    <a:pt x="247" y="562"/>
                    <a:pt x="247" y="560"/>
                    <a:pt x="247" y="561"/>
                  </a:cubicBezTo>
                  <a:cubicBezTo>
                    <a:pt x="248" y="563"/>
                    <a:pt x="249" y="559"/>
                    <a:pt x="251" y="560"/>
                  </a:cubicBezTo>
                  <a:cubicBezTo>
                    <a:pt x="251" y="560"/>
                    <a:pt x="251" y="561"/>
                    <a:pt x="251" y="561"/>
                  </a:cubicBezTo>
                  <a:cubicBezTo>
                    <a:pt x="252" y="560"/>
                    <a:pt x="253" y="560"/>
                    <a:pt x="253" y="558"/>
                  </a:cubicBezTo>
                  <a:cubicBezTo>
                    <a:pt x="253" y="559"/>
                    <a:pt x="253" y="559"/>
                    <a:pt x="253" y="559"/>
                  </a:cubicBezTo>
                  <a:cubicBezTo>
                    <a:pt x="254" y="559"/>
                    <a:pt x="255" y="559"/>
                    <a:pt x="255" y="557"/>
                  </a:cubicBezTo>
                  <a:cubicBezTo>
                    <a:pt x="254" y="557"/>
                    <a:pt x="255" y="558"/>
                    <a:pt x="255" y="558"/>
                  </a:cubicBezTo>
                  <a:cubicBezTo>
                    <a:pt x="254" y="557"/>
                    <a:pt x="255" y="555"/>
                    <a:pt x="255" y="555"/>
                  </a:cubicBezTo>
                  <a:cubicBezTo>
                    <a:pt x="255" y="556"/>
                    <a:pt x="255" y="556"/>
                    <a:pt x="255" y="556"/>
                  </a:cubicBezTo>
                  <a:cubicBezTo>
                    <a:pt x="256" y="555"/>
                    <a:pt x="256" y="555"/>
                    <a:pt x="257" y="554"/>
                  </a:cubicBezTo>
                  <a:cubicBezTo>
                    <a:pt x="257" y="555"/>
                    <a:pt x="256" y="555"/>
                    <a:pt x="257" y="556"/>
                  </a:cubicBezTo>
                  <a:cubicBezTo>
                    <a:pt x="257" y="558"/>
                    <a:pt x="259" y="557"/>
                    <a:pt x="259" y="557"/>
                  </a:cubicBezTo>
                  <a:cubicBezTo>
                    <a:pt x="259" y="555"/>
                    <a:pt x="259" y="555"/>
                    <a:pt x="259" y="555"/>
                  </a:cubicBezTo>
                  <a:cubicBezTo>
                    <a:pt x="260" y="555"/>
                    <a:pt x="260" y="557"/>
                    <a:pt x="260" y="557"/>
                  </a:cubicBezTo>
                  <a:cubicBezTo>
                    <a:pt x="261" y="551"/>
                    <a:pt x="261" y="551"/>
                    <a:pt x="261" y="551"/>
                  </a:cubicBezTo>
                  <a:cubicBezTo>
                    <a:pt x="260" y="552"/>
                    <a:pt x="262" y="553"/>
                    <a:pt x="261" y="555"/>
                  </a:cubicBezTo>
                  <a:cubicBezTo>
                    <a:pt x="263" y="554"/>
                    <a:pt x="263" y="551"/>
                    <a:pt x="263" y="549"/>
                  </a:cubicBezTo>
                  <a:cubicBezTo>
                    <a:pt x="263" y="550"/>
                    <a:pt x="264" y="548"/>
                    <a:pt x="265" y="548"/>
                  </a:cubicBezTo>
                  <a:cubicBezTo>
                    <a:pt x="265" y="549"/>
                    <a:pt x="264" y="548"/>
                    <a:pt x="264" y="549"/>
                  </a:cubicBezTo>
                  <a:cubicBezTo>
                    <a:pt x="266" y="550"/>
                    <a:pt x="266" y="550"/>
                    <a:pt x="266" y="550"/>
                  </a:cubicBezTo>
                  <a:cubicBezTo>
                    <a:pt x="265" y="551"/>
                    <a:pt x="266" y="553"/>
                    <a:pt x="266" y="554"/>
                  </a:cubicBezTo>
                  <a:cubicBezTo>
                    <a:pt x="266" y="553"/>
                    <a:pt x="268" y="553"/>
                    <a:pt x="269" y="553"/>
                  </a:cubicBezTo>
                  <a:cubicBezTo>
                    <a:pt x="268" y="551"/>
                    <a:pt x="270" y="552"/>
                    <a:pt x="270" y="549"/>
                  </a:cubicBezTo>
                  <a:cubicBezTo>
                    <a:pt x="271" y="549"/>
                    <a:pt x="271" y="551"/>
                    <a:pt x="271" y="552"/>
                  </a:cubicBezTo>
                  <a:cubicBezTo>
                    <a:pt x="272" y="550"/>
                    <a:pt x="274" y="550"/>
                    <a:pt x="275" y="550"/>
                  </a:cubicBezTo>
                  <a:cubicBezTo>
                    <a:pt x="275" y="550"/>
                    <a:pt x="275" y="550"/>
                    <a:pt x="275" y="550"/>
                  </a:cubicBezTo>
                  <a:cubicBezTo>
                    <a:pt x="275" y="549"/>
                    <a:pt x="277" y="549"/>
                    <a:pt x="277" y="547"/>
                  </a:cubicBezTo>
                  <a:cubicBezTo>
                    <a:pt x="278" y="548"/>
                    <a:pt x="278" y="548"/>
                    <a:pt x="278" y="548"/>
                  </a:cubicBezTo>
                  <a:cubicBezTo>
                    <a:pt x="279" y="549"/>
                    <a:pt x="277" y="545"/>
                    <a:pt x="278" y="546"/>
                  </a:cubicBezTo>
                  <a:cubicBezTo>
                    <a:pt x="279" y="547"/>
                    <a:pt x="279" y="547"/>
                    <a:pt x="279" y="547"/>
                  </a:cubicBezTo>
                  <a:cubicBezTo>
                    <a:pt x="279" y="546"/>
                    <a:pt x="281" y="548"/>
                    <a:pt x="281" y="546"/>
                  </a:cubicBezTo>
                  <a:cubicBezTo>
                    <a:pt x="281" y="547"/>
                    <a:pt x="281" y="547"/>
                    <a:pt x="281" y="547"/>
                  </a:cubicBezTo>
                  <a:cubicBezTo>
                    <a:pt x="281" y="546"/>
                    <a:pt x="282" y="546"/>
                    <a:pt x="282" y="544"/>
                  </a:cubicBezTo>
                  <a:cubicBezTo>
                    <a:pt x="283" y="546"/>
                    <a:pt x="283" y="546"/>
                    <a:pt x="283" y="546"/>
                  </a:cubicBezTo>
                  <a:cubicBezTo>
                    <a:pt x="284" y="547"/>
                    <a:pt x="283" y="544"/>
                    <a:pt x="284" y="544"/>
                  </a:cubicBezTo>
                  <a:cubicBezTo>
                    <a:pt x="284" y="544"/>
                    <a:pt x="285" y="545"/>
                    <a:pt x="285" y="545"/>
                  </a:cubicBezTo>
                  <a:cubicBezTo>
                    <a:pt x="285" y="544"/>
                    <a:pt x="286" y="544"/>
                    <a:pt x="286" y="543"/>
                  </a:cubicBezTo>
                  <a:cubicBezTo>
                    <a:pt x="288" y="545"/>
                    <a:pt x="288" y="545"/>
                    <a:pt x="288" y="545"/>
                  </a:cubicBezTo>
                  <a:cubicBezTo>
                    <a:pt x="291" y="543"/>
                    <a:pt x="295" y="541"/>
                    <a:pt x="298" y="537"/>
                  </a:cubicBezTo>
                  <a:cubicBezTo>
                    <a:pt x="300" y="539"/>
                    <a:pt x="298" y="539"/>
                    <a:pt x="299" y="540"/>
                  </a:cubicBezTo>
                  <a:cubicBezTo>
                    <a:pt x="298" y="538"/>
                    <a:pt x="299" y="539"/>
                    <a:pt x="300" y="538"/>
                  </a:cubicBezTo>
                  <a:cubicBezTo>
                    <a:pt x="300" y="538"/>
                    <a:pt x="300" y="538"/>
                    <a:pt x="300" y="538"/>
                  </a:cubicBezTo>
                  <a:cubicBezTo>
                    <a:pt x="300" y="538"/>
                    <a:pt x="301" y="539"/>
                    <a:pt x="302" y="538"/>
                  </a:cubicBezTo>
                  <a:cubicBezTo>
                    <a:pt x="301" y="537"/>
                    <a:pt x="301" y="537"/>
                    <a:pt x="301" y="537"/>
                  </a:cubicBezTo>
                  <a:cubicBezTo>
                    <a:pt x="301" y="536"/>
                    <a:pt x="304" y="539"/>
                    <a:pt x="303" y="536"/>
                  </a:cubicBezTo>
                  <a:cubicBezTo>
                    <a:pt x="304" y="537"/>
                    <a:pt x="304" y="537"/>
                    <a:pt x="304" y="537"/>
                  </a:cubicBezTo>
                  <a:cubicBezTo>
                    <a:pt x="303" y="535"/>
                    <a:pt x="305" y="538"/>
                    <a:pt x="305" y="535"/>
                  </a:cubicBezTo>
                  <a:cubicBezTo>
                    <a:pt x="305" y="536"/>
                    <a:pt x="305" y="536"/>
                    <a:pt x="305" y="536"/>
                  </a:cubicBezTo>
                  <a:cubicBezTo>
                    <a:pt x="306" y="536"/>
                    <a:pt x="305" y="532"/>
                    <a:pt x="306" y="534"/>
                  </a:cubicBezTo>
                  <a:cubicBezTo>
                    <a:pt x="307" y="533"/>
                    <a:pt x="307" y="532"/>
                    <a:pt x="306" y="530"/>
                  </a:cubicBezTo>
                  <a:cubicBezTo>
                    <a:pt x="308" y="533"/>
                    <a:pt x="308" y="533"/>
                    <a:pt x="308" y="533"/>
                  </a:cubicBezTo>
                  <a:cubicBezTo>
                    <a:pt x="310" y="530"/>
                    <a:pt x="313" y="528"/>
                    <a:pt x="314" y="524"/>
                  </a:cubicBezTo>
                  <a:cubicBezTo>
                    <a:pt x="314" y="525"/>
                    <a:pt x="314" y="525"/>
                    <a:pt x="314" y="525"/>
                  </a:cubicBezTo>
                  <a:cubicBezTo>
                    <a:pt x="314" y="522"/>
                    <a:pt x="319" y="525"/>
                    <a:pt x="317" y="521"/>
                  </a:cubicBezTo>
                  <a:cubicBezTo>
                    <a:pt x="316" y="519"/>
                    <a:pt x="316" y="519"/>
                    <a:pt x="316" y="519"/>
                  </a:cubicBezTo>
                  <a:cubicBezTo>
                    <a:pt x="318" y="520"/>
                    <a:pt x="318" y="520"/>
                    <a:pt x="318" y="520"/>
                  </a:cubicBezTo>
                  <a:cubicBezTo>
                    <a:pt x="317" y="519"/>
                    <a:pt x="319" y="519"/>
                    <a:pt x="318" y="518"/>
                  </a:cubicBezTo>
                  <a:cubicBezTo>
                    <a:pt x="318" y="518"/>
                    <a:pt x="318" y="519"/>
                    <a:pt x="319" y="519"/>
                  </a:cubicBezTo>
                  <a:cubicBezTo>
                    <a:pt x="320" y="519"/>
                    <a:pt x="318" y="516"/>
                    <a:pt x="319" y="516"/>
                  </a:cubicBezTo>
                  <a:cubicBezTo>
                    <a:pt x="320" y="517"/>
                    <a:pt x="320" y="517"/>
                    <a:pt x="320" y="517"/>
                  </a:cubicBezTo>
                  <a:cubicBezTo>
                    <a:pt x="324" y="517"/>
                    <a:pt x="329" y="511"/>
                    <a:pt x="325" y="508"/>
                  </a:cubicBezTo>
                  <a:cubicBezTo>
                    <a:pt x="324" y="507"/>
                    <a:pt x="327" y="507"/>
                    <a:pt x="327" y="507"/>
                  </a:cubicBezTo>
                  <a:cubicBezTo>
                    <a:pt x="323" y="505"/>
                    <a:pt x="324" y="499"/>
                    <a:pt x="317" y="501"/>
                  </a:cubicBezTo>
                  <a:cubicBezTo>
                    <a:pt x="315" y="501"/>
                    <a:pt x="312" y="506"/>
                    <a:pt x="312" y="506"/>
                  </a:cubicBezTo>
                  <a:cubicBezTo>
                    <a:pt x="318" y="506"/>
                    <a:pt x="315" y="512"/>
                    <a:pt x="315" y="509"/>
                  </a:cubicBezTo>
                  <a:cubicBezTo>
                    <a:pt x="313" y="508"/>
                    <a:pt x="315" y="509"/>
                    <a:pt x="313" y="509"/>
                  </a:cubicBezTo>
                  <a:cubicBezTo>
                    <a:pt x="312" y="512"/>
                    <a:pt x="303" y="513"/>
                    <a:pt x="299" y="519"/>
                  </a:cubicBezTo>
                  <a:cubicBezTo>
                    <a:pt x="300" y="519"/>
                    <a:pt x="300" y="520"/>
                    <a:pt x="300" y="521"/>
                  </a:cubicBezTo>
                  <a:cubicBezTo>
                    <a:pt x="299" y="520"/>
                    <a:pt x="299" y="520"/>
                    <a:pt x="299" y="520"/>
                  </a:cubicBezTo>
                  <a:cubicBezTo>
                    <a:pt x="300" y="522"/>
                    <a:pt x="300" y="522"/>
                    <a:pt x="300" y="522"/>
                  </a:cubicBezTo>
                  <a:cubicBezTo>
                    <a:pt x="299" y="522"/>
                    <a:pt x="298" y="521"/>
                    <a:pt x="299" y="520"/>
                  </a:cubicBezTo>
                  <a:cubicBezTo>
                    <a:pt x="296" y="522"/>
                    <a:pt x="294" y="524"/>
                    <a:pt x="292" y="525"/>
                  </a:cubicBezTo>
                  <a:cubicBezTo>
                    <a:pt x="293" y="527"/>
                    <a:pt x="291" y="526"/>
                    <a:pt x="292" y="528"/>
                  </a:cubicBezTo>
                  <a:cubicBezTo>
                    <a:pt x="291" y="527"/>
                    <a:pt x="291" y="527"/>
                    <a:pt x="291" y="527"/>
                  </a:cubicBezTo>
                  <a:cubicBezTo>
                    <a:pt x="290" y="529"/>
                    <a:pt x="290" y="529"/>
                    <a:pt x="287" y="527"/>
                  </a:cubicBezTo>
                  <a:cubicBezTo>
                    <a:pt x="280" y="529"/>
                    <a:pt x="275" y="533"/>
                    <a:pt x="268" y="535"/>
                  </a:cubicBezTo>
                  <a:cubicBezTo>
                    <a:pt x="263" y="536"/>
                    <a:pt x="259" y="538"/>
                    <a:pt x="255" y="540"/>
                  </a:cubicBezTo>
                  <a:cubicBezTo>
                    <a:pt x="255" y="537"/>
                    <a:pt x="256" y="534"/>
                    <a:pt x="257" y="531"/>
                  </a:cubicBezTo>
                  <a:cubicBezTo>
                    <a:pt x="257" y="529"/>
                    <a:pt x="255" y="527"/>
                    <a:pt x="256" y="525"/>
                  </a:cubicBezTo>
                  <a:cubicBezTo>
                    <a:pt x="255" y="519"/>
                    <a:pt x="260" y="512"/>
                    <a:pt x="257" y="505"/>
                  </a:cubicBezTo>
                  <a:cubicBezTo>
                    <a:pt x="257" y="505"/>
                    <a:pt x="256" y="505"/>
                    <a:pt x="255" y="504"/>
                  </a:cubicBezTo>
                  <a:cubicBezTo>
                    <a:pt x="256" y="504"/>
                    <a:pt x="256" y="504"/>
                    <a:pt x="256" y="504"/>
                  </a:cubicBezTo>
                  <a:cubicBezTo>
                    <a:pt x="254" y="504"/>
                    <a:pt x="254" y="504"/>
                    <a:pt x="254" y="504"/>
                  </a:cubicBezTo>
                  <a:cubicBezTo>
                    <a:pt x="254" y="503"/>
                    <a:pt x="256" y="504"/>
                    <a:pt x="256" y="504"/>
                  </a:cubicBezTo>
                  <a:cubicBezTo>
                    <a:pt x="256" y="501"/>
                    <a:pt x="256" y="499"/>
                    <a:pt x="256" y="496"/>
                  </a:cubicBezTo>
                  <a:cubicBezTo>
                    <a:pt x="254" y="496"/>
                    <a:pt x="256" y="494"/>
                    <a:pt x="254" y="494"/>
                  </a:cubicBezTo>
                  <a:cubicBezTo>
                    <a:pt x="255" y="494"/>
                    <a:pt x="255" y="494"/>
                    <a:pt x="255" y="494"/>
                  </a:cubicBezTo>
                  <a:cubicBezTo>
                    <a:pt x="254" y="492"/>
                    <a:pt x="254" y="492"/>
                    <a:pt x="257" y="491"/>
                  </a:cubicBezTo>
                  <a:cubicBezTo>
                    <a:pt x="259" y="481"/>
                    <a:pt x="257" y="475"/>
                    <a:pt x="256" y="465"/>
                  </a:cubicBezTo>
                  <a:cubicBezTo>
                    <a:pt x="254" y="457"/>
                    <a:pt x="250" y="447"/>
                    <a:pt x="242" y="440"/>
                  </a:cubicBezTo>
                  <a:cubicBezTo>
                    <a:pt x="242" y="440"/>
                    <a:pt x="242" y="440"/>
                    <a:pt x="242" y="440"/>
                  </a:cubicBezTo>
                  <a:cubicBezTo>
                    <a:pt x="242" y="440"/>
                    <a:pt x="242" y="440"/>
                    <a:pt x="242" y="440"/>
                  </a:cubicBezTo>
                  <a:cubicBezTo>
                    <a:pt x="241" y="439"/>
                    <a:pt x="241" y="439"/>
                    <a:pt x="240" y="438"/>
                  </a:cubicBezTo>
                  <a:cubicBezTo>
                    <a:pt x="237" y="440"/>
                    <a:pt x="236" y="437"/>
                    <a:pt x="233" y="438"/>
                  </a:cubicBezTo>
                  <a:cubicBezTo>
                    <a:pt x="234" y="437"/>
                    <a:pt x="234" y="437"/>
                    <a:pt x="234" y="437"/>
                  </a:cubicBezTo>
                  <a:cubicBezTo>
                    <a:pt x="232" y="438"/>
                    <a:pt x="232" y="436"/>
                    <a:pt x="232" y="434"/>
                  </a:cubicBezTo>
                  <a:cubicBezTo>
                    <a:pt x="231" y="435"/>
                    <a:pt x="231" y="434"/>
                    <a:pt x="230" y="436"/>
                  </a:cubicBezTo>
                  <a:cubicBezTo>
                    <a:pt x="228" y="437"/>
                    <a:pt x="230" y="433"/>
                    <a:pt x="229" y="433"/>
                  </a:cubicBezTo>
                  <a:cubicBezTo>
                    <a:pt x="229" y="432"/>
                    <a:pt x="228" y="434"/>
                    <a:pt x="228" y="433"/>
                  </a:cubicBezTo>
                  <a:cubicBezTo>
                    <a:pt x="225" y="435"/>
                    <a:pt x="229" y="433"/>
                    <a:pt x="227" y="429"/>
                  </a:cubicBezTo>
                  <a:cubicBezTo>
                    <a:pt x="223" y="428"/>
                    <a:pt x="219" y="429"/>
                    <a:pt x="215" y="428"/>
                  </a:cubicBezTo>
                  <a:cubicBezTo>
                    <a:pt x="214" y="427"/>
                    <a:pt x="214" y="425"/>
                    <a:pt x="214" y="424"/>
                  </a:cubicBezTo>
                  <a:cubicBezTo>
                    <a:pt x="212" y="424"/>
                    <a:pt x="214" y="423"/>
                    <a:pt x="212" y="424"/>
                  </a:cubicBezTo>
                  <a:cubicBezTo>
                    <a:pt x="213" y="424"/>
                    <a:pt x="213" y="424"/>
                    <a:pt x="213" y="424"/>
                  </a:cubicBezTo>
                  <a:cubicBezTo>
                    <a:pt x="212" y="423"/>
                    <a:pt x="211" y="423"/>
                    <a:pt x="214" y="421"/>
                  </a:cubicBezTo>
                  <a:cubicBezTo>
                    <a:pt x="216" y="417"/>
                    <a:pt x="214" y="413"/>
                    <a:pt x="214" y="409"/>
                  </a:cubicBezTo>
                  <a:cubicBezTo>
                    <a:pt x="213" y="405"/>
                    <a:pt x="211" y="401"/>
                    <a:pt x="210" y="397"/>
                  </a:cubicBezTo>
                  <a:cubicBezTo>
                    <a:pt x="206" y="397"/>
                    <a:pt x="207" y="396"/>
                    <a:pt x="204" y="395"/>
                  </a:cubicBezTo>
                  <a:cubicBezTo>
                    <a:pt x="206" y="395"/>
                    <a:pt x="206" y="395"/>
                    <a:pt x="206" y="395"/>
                  </a:cubicBezTo>
                  <a:cubicBezTo>
                    <a:pt x="204" y="395"/>
                    <a:pt x="206" y="394"/>
                    <a:pt x="207" y="394"/>
                  </a:cubicBezTo>
                  <a:cubicBezTo>
                    <a:pt x="206" y="394"/>
                    <a:pt x="207" y="393"/>
                    <a:pt x="205" y="394"/>
                  </a:cubicBezTo>
                  <a:cubicBezTo>
                    <a:pt x="203" y="393"/>
                    <a:pt x="207" y="393"/>
                    <a:pt x="206" y="393"/>
                  </a:cubicBezTo>
                  <a:cubicBezTo>
                    <a:pt x="207" y="392"/>
                    <a:pt x="205" y="393"/>
                    <a:pt x="206" y="393"/>
                  </a:cubicBezTo>
                  <a:cubicBezTo>
                    <a:pt x="203" y="392"/>
                    <a:pt x="207" y="393"/>
                    <a:pt x="209" y="391"/>
                  </a:cubicBezTo>
                  <a:cubicBezTo>
                    <a:pt x="208" y="390"/>
                    <a:pt x="206" y="388"/>
                    <a:pt x="207" y="387"/>
                  </a:cubicBezTo>
                  <a:cubicBezTo>
                    <a:pt x="207" y="387"/>
                    <a:pt x="206" y="387"/>
                    <a:pt x="206" y="387"/>
                  </a:cubicBezTo>
                  <a:cubicBezTo>
                    <a:pt x="209" y="386"/>
                    <a:pt x="205" y="386"/>
                    <a:pt x="206" y="386"/>
                  </a:cubicBezTo>
                  <a:cubicBezTo>
                    <a:pt x="207" y="386"/>
                    <a:pt x="207" y="386"/>
                    <a:pt x="207" y="386"/>
                  </a:cubicBezTo>
                  <a:cubicBezTo>
                    <a:pt x="209" y="385"/>
                    <a:pt x="207" y="385"/>
                    <a:pt x="208" y="384"/>
                  </a:cubicBezTo>
                  <a:cubicBezTo>
                    <a:pt x="207" y="383"/>
                    <a:pt x="210" y="382"/>
                    <a:pt x="208" y="382"/>
                  </a:cubicBezTo>
                  <a:cubicBezTo>
                    <a:pt x="209" y="382"/>
                    <a:pt x="209" y="382"/>
                    <a:pt x="210" y="382"/>
                  </a:cubicBezTo>
                  <a:cubicBezTo>
                    <a:pt x="206" y="381"/>
                    <a:pt x="211" y="380"/>
                    <a:pt x="209" y="379"/>
                  </a:cubicBezTo>
                  <a:cubicBezTo>
                    <a:pt x="209" y="380"/>
                    <a:pt x="209" y="380"/>
                    <a:pt x="209" y="380"/>
                  </a:cubicBezTo>
                  <a:cubicBezTo>
                    <a:pt x="209" y="378"/>
                    <a:pt x="210" y="376"/>
                    <a:pt x="208" y="374"/>
                  </a:cubicBezTo>
                  <a:cubicBezTo>
                    <a:pt x="208" y="372"/>
                    <a:pt x="212" y="371"/>
                    <a:pt x="210" y="370"/>
                  </a:cubicBezTo>
                  <a:cubicBezTo>
                    <a:pt x="208" y="370"/>
                    <a:pt x="208" y="370"/>
                    <a:pt x="208" y="370"/>
                  </a:cubicBezTo>
                  <a:cubicBezTo>
                    <a:pt x="209" y="369"/>
                    <a:pt x="210" y="370"/>
                    <a:pt x="210" y="370"/>
                  </a:cubicBezTo>
                  <a:cubicBezTo>
                    <a:pt x="209" y="369"/>
                    <a:pt x="211" y="368"/>
                    <a:pt x="211" y="367"/>
                  </a:cubicBezTo>
                  <a:cubicBezTo>
                    <a:pt x="210" y="367"/>
                    <a:pt x="210" y="367"/>
                    <a:pt x="209" y="367"/>
                  </a:cubicBezTo>
                  <a:cubicBezTo>
                    <a:pt x="212" y="366"/>
                    <a:pt x="208" y="365"/>
                    <a:pt x="210" y="364"/>
                  </a:cubicBezTo>
                  <a:cubicBezTo>
                    <a:pt x="207" y="364"/>
                    <a:pt x="209" y="363"/>
                    <a:pt x="208" y="363"/>
                  </a:cubicBezTo>
                  <a:cubicBezTo>
                    <a:pt x="208" y="363"/>
                    <a:pt x="209" y="363"/>
                    <a:pt x="209" y="363"/>
                  </a:cubicBezTo>
                  <a:cubicBezTo>
                    <a:pt x="209" y="362"/>
                    <a:pt x="209" y="362"/>
                    <a:pt x="210" y="361"/>
                  </a:cubicBezTo>
                  <a:cubicBezTo>
                    <a:pt x="210" y="361"/>
                    <a:pt x="208" y="360"/>
                    <a:pt x="209" y="360"/>
                  </a:cubicBezTo>
                  <a:cubicBezTo>
                    <a:pt x="211" y="360"/>
                    <a:pt x="209" y="359"/>
                    <a:pt x="210" y="359"/>
                  </a:cubicBezTo>
                  <a:cubicBezTo>
                    <a:pt x="208" y="359"/>
                    <a:pt x="206" y="358"/>
                    <a:pt x="207" y="358"/>
                  </a:cubicBezTo>
                  <a:cubicBezTo>
                    <a:pt x="210" y="358"/>
                    <a:pt x="210" y="358"/>
                    <a:pt x="210" y="358"/>
                  </a:cubicBezTo>
                  <a:cubicBezTo>
                    <a:pt x="208" y="357"/>
                    <a:pt x="212" y="355"/>
                    <a:pt x="208" y="353"/>
                  </a:cubicBezTo>
                  <a:cubicBezTo>
                    <a:pt x="210" y="353"/>
                    <a:pt x="210" y="353"/>
                    <a:pt x="210" y="353"/>
                  </a:cubicBezTo>
                  <a:cubicBezTo>
                    <a:pt x="208" y="351"/>
                    <a:pt x="210" y="349"/>
                    <a:pt x="207" y="347"/>
                  </a:cubicBezTo>
                  <a:cubicBezTo>
                    <a:pt x="208" y="347"/>
                    <a:pt x="209" y="346"/>
                    <a:pt x="209" y="346"/>
                  </a:cubicBezTo>
                  <a:cubicBezTo>
                    <a:pt x="207" y="345"/>
                    <a:pt x="207" y="345"/>
                    <a:pt x="205" y="344"/>
                  </a:cubicBezTo>
                  <a:cubicBezTo>
                    <a:pt x="205" y="344"/>
                    <a:pt x="206" y="344"/>
                    <a:pt x="207" y="344"/>
                  </a:cubicBezTo>
                  <a:cubicBezTo>
                    <a:pt x="207" y="343"/>
                    <a:pt x="210" y="342"/>
                    <a:pt x="207" y="342"/>
                  </a:cubicBezTo>
                  <a:cubicBezTo>
                    <a:pt x="209" y="342"/>
                    <a:pt x="209" y="342"/>
                    <a:pt x="209" y="342"/>
                  </a:cubicBezTo>
                  <a:cubicBezTo>
                    <a:pt x="207" y="341"/>
                    <a:pt x="205" y="340"/>
                    <a:pt x="207" y="339"/>
                  </a:cubicBezTo>
                  <a:cubicBezTo>
                    <a:pt x="206" y="339"/>
                    <a:pt x="205" y="339"/>
                    <a:pt x="204" y="339"/>
                  </a:cubicBezTo>
                  <a:cubicBezTo>
                    <a:pt x="203" y="339"/>
                    <a:pt x="206" y="339"/>
                    <a:pt x="205" y="338"/>
                  </a:cubicBezTo>
                  <a:cubicBezTo>
                    <a:pt x="207" y="339"/>
                    <a:pt x="207" y="339"/>
                    <a:pt x="207" y="339"/>
                  </a:cubicBezTo>
                  <a:cubicBezTo>
                    <a:pt x="207" y="337"/>
                    <a:pt x="206" y="336"/>
                    <a:pt x="205" y="334"/>
                  </a:cubicBezTo>
                  <a:cubicBezTo>
                    <a:pt x="207" y="334"/>
                    <a:pt x="204" y="333"/>
                    <a:pt x="206" y="332"/>
                  </a:cubicBezTo>
                  <a:cubicBezTo>
                    <a:pt x="204" y="331"/>
                    <a:pt x="206" y="330"/>
                    <a:pt x="203" y="330"/>
                  </a:cubicBezTo>
                  <a:cubicBezTo>
                    <a:pt x="204" y="330"/>
                    <a:pt x="204" y="330"/>
                    <a:pt x="204" y="330"/>
                  </a:cubicBezTo>
                  <a:cubicBezTo>
                    <a:pt x="205" y="329"/>
                    <a:pt x="205" y="329"/>
                    <a:pt x="205" y="328"/>
                  </a:cubicBezTo>
                  <a:cubicBezTo>
                    <a:pt x="205" y="327"/>
                    <a:pt x="203" y="327"/>
                    <a:pt x="203" y="327"/>
                  </a:cubicBezTo>
                  <a:cubicBezTo>
                    <a:pt x="204" y="327"/>
                    <a:pt x="204" y="327"/>
                    <a:pt x="204" y="327"/>
                  </a:cubicBezTo>
                  <a:cubicBezTo>
                    <a:pt x="203" y="326"/>
                    <a:pt x="201" y="327"/>
                    <a:pt x="200" y="327"/>
                  </a:cubicBezTo>
                  <a:cubicBezTo>
                    <a:pt x="200" y="326"/>
                    <a:pt x="199" y="326"/>
                    <a:pt x="200" y="326"/>
                  </a:cubicBezTo>
                  <a:cubicBezTo>
                    <a:pt x="201" y="326"/>
                    <a:pt x="203" y="326"/>
                    <a:pt x="205" y="326"/>
                  </a:cubicBezTo>
                  <a:cubicBezTo>
                    <a:pt x="205" y="325"/>
                    <a:pt x="202" y="325"/>
                    <a:pt x="203" y="325"/>
                  </a:cubicBezTo>
                  <a:cubicBezTo>
                    <a:pt x="206" y="325"/>
                    <a:pt x="208" y="326"/>
                    <a:pt x="209" y="326"/>
                  </a:cubicBezTo>
                  <a:cubicBezTo>
                    <a:pt x="214" y="327"/>
                    <a:pt x="220" y="328"/>
                    <a:pt x="231" y="322"/>
                  </a:cubicBezTo>
                  <a:cubicBezTo>
                    <a:pt x="231" y="319"/>
                    <a:pt x="234" y="318"/>
                    <a:pt x="233" y="315"/>
                  </a:cubicBezTo>
                  <a:cubicBezTo>
                    <a:pt x="233" y="316"/>
                    <a:pt x="233" y="316"/>
                    <a:pt x="233" y="316"/>
                  </a:cubicBezTo>
                  <a:cubicBezTo>
                    <a:pt x="233" y="314"/>
                    <a:pt x="234" y="314"/>
                    <a:pt x="236" y="313"/>
                  </a:cubicBezTo>
                  <a:cubicBezTo>
                    <a:pt x="235" y="313"/>
                    <a:pt x="236" y="312"/>
                    <a:pt x="234" y="312"/>
                  </a:cubicBezTo>
                  <a:cubicBezTo>
                    <a:pt x="233" y="311"/>
                    <a:pt x="238" y="312"/>
                    <a:pt x="237" y="310"/>
                  </a:cubicBezTo>
                  <a:cubicBezTo>
                    <a:pt x="238" y="311"/>
                    <a:pt x="236" y="310"/>
                    <a:pt x="236" y="310"/>
                  </a:cubicBezTo>
                  <a:cubicBezTo>
                    <a:pt x="235" y="308"/>
                    <a:pt x="238" y="311"/>
                    <a:pt x="240" y="308"/>
                  </a:cubicBezTo>
                  <a:cubicBezTo>
                    <a:pt x="239" y="305"/>
                    <a:pt x="237" y="302"/>
                    <a:pt x="238" y="299"/>
                  </a:cubicBezTo>
                  <a:cubicBezTo>
                    <a:pt x="238" y="299"/>
                    <a:pt x="236" y="300"/>
                    <a:pt x="236" y="299"/>
                  </a:cubicBezTo>
                  <a:cubicBezTo>
                    <a:pt x="239" y="298"/>
                    <a:pt x="235" y="299"/>
                    <a:pt x="236" y="298"/>
                  </a:cubicBezTo>
                  <a:cubicBezTo>
                    <a:pt x="237" y="298"/>
                    <a:pt x="237" y="298"/>
                    <a:pt x="237" y="298"/>
                  </a:cubicBezTo>
                  <a:cubicBezTo>
                    <a:pt x="238" y="296"/>
                    <a:pt x="236" y="296"/>
                    <a:pt x="236" y="294"/>
                  </a:cubicBezTo>
                  <a:cubicBezTo>
                    <a:pt x="235" y="293"/>
                    <a:pt x="236" y="291"/>
                    <a:pt x="234" y="291"/>
                  </a:cubicBezTo>
                  <a:cubicBezTo>
                    <a:pt x="236" y="290"/>
                    <a:pt x="235" y="290"/>
                    <a:pt x="235" y="289"/>
                  </a:cubicBezTo>
                  <a:cubicBezTo>
                    <a:pt x="232" y="291"/>
                    <a:pt x="235" y="286"/>
                    <a:pt x="232" y="287"/>
                  </a:cubicBezTo>
                  <a:cubicBezTo>
                    <a:pt x="233" y="286"/>
                    <a:pt x="233" y="286"/>
                    <a:pt x="233" y="286"/>
                  </a:cubicBezTo>
                  <a:cubicBezTo>
                    <a:pt x="230" y="284"/>
                    <a:pt x="227" y="281"/>
                    <a:pt x="223" y="281"/>
                  </a:cubicBezTo>
                  <a:cubicBezTo>
                    <a:pt x="221" y="281"/>
                    <a:pt x="220" y="277"/>
                    <a:pt x="218" y="278"/>
                  </a:cubicBezTo>
                  <a:cubicBezTo>
                    <a:pt x="217" y="280"/>
                    <a:pt x="217" y="280"/>
                    <a:pt x="217" y="280"/>
                  </a:cubicBezTo>
                  <a:cubicBezTo>
                    <a:pt x="217" y="280"/>
                    <a:pt x="218" y="279"/>
                    <a:pt x="218" y="278"/>
                  </a:cubicBezTo>
                  <a:cubicBezTo>
                    <a:pt x="216" y="280"/>
                    <a:pt x="216" y="277"/>
                    <a:pt x="214" y="277"/>
                  </a:cubicBezTo>
                  <a:cubicBezTo>
                    <a:pt x="214" y="278"/>
                    <a:pt x="214" y="278"/>
                    <a:pt x="214" y="279"/>
                  </a:cubicBezTo>
                  <a:cubicBezTo>
                    <a:pt x="213" y="276"/>
                    <a:pt x="211" y="280"/>
                    <a:pt x="210" y="277"/>
                  </a:cubicBezTo>
                  <a:cubicBezTo>
                    <a:pt x="210" y="281"/>
                    <a:pt x="209" y="279"/>
                    <a:pt x="209" y="280"/>
                  </a:cubicBezTo>
                  <a:cubicBezTo>
                    <a:pt x="208" y="280"/>
                    <a:pt x="208" y="279"/>
                    <a:pt x="208" y="278"/>
                  </a:cubicBezTo>
                  <a:cubicBezTo>
                    <a:pt x="208" y="279"/>
                    <a:pt x="207" y="279"/>
                    <a:pt x="206" y="278"/>
                  </a:cubicBezTo>
                  <a:cubicBezTo>
                    <a:pt x="206" y="278"/>
                    <a:pt x="206" y="280"/>
                    <a:pt x="205" y="280"/>
                  </a:cubicBezTo>
                  <a:cubicBezTo>
                    <a:pt x="205" y="277"/>
                    <a:pt x="204" y="280"/>
                    <a:pt x="203" y="279"/>
                  </a:cubicBezTo>
                  <a:cubicBezTo>
                    <a:pt x="204" y="281"/>
                    <a:pt x="203" y="283"/>
                    <a:pt x="202" y="282"/>
                  </a:cubicBezTo>
                  <a:cubicBezTo>
                    <a:pt x="202" y="279"/>
                    <a:pt x="202" y="279"/>
                    <a:pt x="202" y="279"/>
                  </a:cubicBezTo>
                  <a:cubicBezTo>
                    <a:pt x="201" y="281"/>
                    <a:pt x="198" y="278"/>
                    <a:pt x="197" y="282"/>
                  </a:cubicBezTo>
                  <a:cubicBezTo>
                    <a:pt x="196" y="280"/>
                    <a:pt x="196" y="280"/>
                    <a:pt x="196" y="280"/>
                  </a:cubicBezTo>
                  <a:cubicBezTo>
                    <a:pt x="195" y="283"/>
                    <a:pt x="192" y="281"/>
                    <a:pt x="191" y="285"/>
                  </a:cubicBezTo>
                  <a:cubicBezTo>
                    <a:pt x="191" y="284"/>
                    <a:pt x="190" y="284"/>
                    <a:pt x="189" y="284"/>
                  </a:cubicBezTo>
                  <a:cubicBezTo>
                    <a:pt x="189" y="286"/>
                    <a:pt x="189" y="285"/>
                    <a:pt x="189" y="288"/>
                  </a:cubicBezTo>
                  <a:cubicBezTo>
                    <a:pt x="189" y="288"/>
                    <a:pt x="188" y="287"/>
                    <a:pt x="188" y="286"/>
                  </a:cubicBezTo>
                  <a:cubicBezTo>
                    <a:pt x="187" y="286"/>
                    <a:pt x="185" y="284"/>
                    <a:pt x="186" y="287"/>
                  </a:cubicBezTo>
                  <a:cubicBezTo>
                    <a:pt x="185" y="286"/>
                    <a:pt x="185" y="286"/>
                    <a:pt x="185" y="286"/>
                  </a:cubicBezTo>
                  <a:cubicBezTo>
                    <a:pt x="185" y="287"/>
                    <a:pt x="185" y="289"/>
                    <a:pt x="183" y="288"/>
                  </a:cubicBezTo>
                  <a:cubicBezTo>
                    <a:pt x="184" y="289"/>
                    <a:pt x="183" y="290"/>
                    <a:pt x="184" y="291"/>
                  </a:cubicBezTo>
                  <a:cubicBezTo>
                    <a:pt x="184" y="292"/>
                    <a:pt x="183" y="289"/>
                    <a:pt x="183" y="291"/>
                  </a:cubicBezTo>
                  <a:cubicBezTo>
                    <a:pt x="183" y="289"/>
                    <a:pt x="183" y="289"/>
                    <a:pt x="183" y="289"/>
                  </a:cubicBezTo>
                  <a:cubicBezTo>
                    <a:pt x="181" y="289"/>
                    <a:pt x="180" y="291"/>
                    <a:pt x="179" y="293"/>
                  </a:cubicBezTo>
                  <a:cubicBezTo>
                    <a:pt x="178" y="291"/>
                    <a:pt x="178" y="294"/>
                    <a:pt x="176" y="293"/>
                  </a:cubicBezTo>
                  <a:cubicBezTo>
                    <a:pt x="177" y="295"/>
                    <a:pt x="175" y="294"/>
                    <a:pt x="176" y="297"/>
                  </a:cubicBezTo>
                  <a:cubicBezTo>
                    <a:pt x="175" y="296"/>
                    <a:pt x="175" y="296"/>
                    <a:pt x="175" y="296"/>
                  </a:cubicBezTo>
                  <a:cubicBezTo>
                    <a:pt x="175" y="296"/>
                    <a:pt x="174" y="297"/>
                    <a:pt x="172" y="297"/>
                  </a:cubicBezTo>
                  <a:cubicBezTo>
                    <a:pt x="172" y="298"/>
                    <a:pt x="173" y="299"/>
                    <a:pt x="174" y="300"/>
                  </a:cubicBezTo>
                  <a:cubicBezTo>
                    <a:pt x="172" y="299"/>
                    <a:pt x="172" y="299"/>
                    <a:pt x="172" y="299"/>
                  </a:cubicBezTo>
                  <a:cubicBezTo>
                    <a:pt x="173" y="300"/>
                    <a:pt x="175" y="301"/>
                    <a:pt x="176" y="302"/>
                  </a:cubicBezTo>
                  <a:cubicBezTo>
                    <a:pt x="175" y="302"/>
                    <a:pt x="176" y="302"/>
                    <a:pt x="175" y="302"/>
                  </a:cubicBezTo>
                  <a:cubicBezTo>
                    <a:pt x="175" y="302"/>
                    <a:pt x="173" y="301"/>
                    <a:pt x="172" y="300"/>
                  </a:cubicBezTo>
                  <a:cubicBezTo>
                    <a:pt x="171" y="301"/>
                    <a:pt x="174" y="303"/>
                    <a:pt x="172" y="303"/>
                  </a:cubicBezTo>
                  <a:cubicBezTo>
                    <a:pt x="172" y="304"/>
                    <a:pt x="172" y="305"/>
                    <a:pt x="174" y="305"/>
                  </a:cubicBezTo>
                  <a:cubicBezTo>
                    <a:pt x="173" y="305"/>
                    <a:pt x="173" y="305"/>
                    <a:pt x="172" y="305"/>
                  </a:cubicBezTo>
                  <a:cubicBezTo>
                    <a:pt x="172" y="306"/>
                    <a:pt x="173" y="306"/>
                    <a:pt x="173" y="306"/>
                  </a:cubicBezTo>
                  <a:cubicBezTo>
                    <a:pt x="173" y="306"/>
                    <a:pt x="174" y="306"/>
                    <a:pt x="174" y="306"/>
                  </a:cubicBezTo>
                  <a:cubicBezTo>
                    <a:pt x="175" y="305"/>
                    <a:pt x="175" y="306"/>
                    <a:pt x="176" y="305"/>
                  </a:cubicBezTo>
                  <a:cubicBezTo>
                    <a:pt x="177" y="305"/>
                    <a:pt x="178" y="306"/>
                    <a:pt x="179" y="306"/>
                  </a:cubicBezTo>
                  <a:cubicBezTo>
                    <a:pt x="178" y="306"/>
                    <a:pt x="177" y="305"/>
                    <a:pt x="177" y="304"/>
                  </a:cubicBezTo>
                  <a:cubicBezTo>
                    <a:pt x="178" y="304"/>
                    <a:pt x="177" y="304"/>
                    <a:pt x="176" y="304"/>
                  </a:cubicBezTo>
                  <a:cubicBezTo>
                    <a:pt x="176" y="304"/>
                    <a:pt x="176" y="304"/>
                    <a:pt x="176" y="304"/>
                  </a:cubicBezTo>
                  <a:cubicBezTo>
                    <a:pt x="176" y="304"/>
                    <a:pt x="175" y="304"/>
                    <a:pt x="174" y="303"/>
                  </a:cubicBezTo>
                  <a:cubicBezTo>
                    <a:pt x="175" y="304"/>
                    <a:pt x="175" y="304"/>
                    <a:pt x="175" y="304"/>
                  </a:cubicBezTo>
                  <a:cubicBezTo>
                    <a:pt x="174" y="303"/>
                    <a:pt x="174" y="303"/>
                    <a:pt x="174" y="303"/>
                  </a:cubicBezTo>
                  <a:cubicBezTo>
                    <a:pt x="175" y="303"/>
                    <a:pt x="176" y="303"/>
                    <a:pt x="176" y="303"/>
                  </a:cubicBezTo>
                  <a:cubicBezTo>
                    <a:pt x="176" y="303"/>
                    <a:pt x="175" y="303"/>
                    <a:pt x="177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8" y="303"/>
                    <a:pt x="178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8" y="302"/>
                    <a:pt x="178" y="302"/>
                    <a:pt x="178" y="302"/>
                  </a:cubicBezTo>
                  <a:cubicBezTo>
                    <a:pt x="178" y="302"/>
                    <a:pt x="179" y="302"/>
                    <a:pt x="179" y="303"/>
                  </a:cubicBezTo>
                  <a:cubicBezTo>
                    <a:pt x="180" y="303"/>
                    <a:pt x="180" y="303"/>
                    <a:pt x="180" y="303"/>
                  </a:cubicBezTo>
                  <a:cubicBezTo>
                    <a:pt x="180" y="303"/>
                    <a:pt x="180" y="303"/>
                    <a:pt x="180" y="303"/>
                  </a:cubicBezTo>
                  <a:cubicBezTo>
                    <a:pt x="180" y="303"/>
                    <a:pt x="180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80" y="303"/>
                    <a:pt x="181" y="304"/>
                    <a:pt x="181" y="304"/>
                  </a:cubicBezTo>
                  <a:cubicBezTo>
                    <a:pt x="181" y="304"/>
                    <a:pt x="180" y="302"/>
                    <a:pt x="182" y="303"/>
                  </a:cubicBezTo>
                  <a:cubicBezTo>
                    <a:pt x="182" y="303"/>
                    <a:pt x="182" y="302"/>
                    <a:pt x="181" y="301"/>
                  </a:cubicBezTo>
                  <a:cubicBezTo>
                    <a:pt x="181" y="300"/>
                    <a:pt x="183" y="303"/>
                    <a:pt x="182" y="302"/>
                  </a:cubicBezTo>
                  <a:cubicBezTo>
                    <a:pt x="183" y="303"/>
                    <a:pt x="185" y="304"/>
                    <a:pt x="186" y="305"/>
                  </a:cubicBezTo>
                  <a:cubicBezTo>
                    <a:pt x="186" y="305"/>
                    <a:pt x="187" y="306"/>
                    <a:pt x="186" y="306"/>
                  </a:cubicBezTo>
                  <a:cubicBezTo>
                    <a:pt x="187" y="306"/>
                    <a:pt x="187" y="307"/>
                    <a:pt x="187" y="307"/>
                  </a:cubicBezTo>
                  <a:cubicBezTo>
                    <a:pt x="187" y="306"/>
                    <a:pt x="185" y="305"/>
                    <a:pt x="185" y="304"/>
                  </a:cubicBezTo>
                  <a:cubicBezTo>
                    <a:pt x="183" y="303"/>
                    <a:pt x="185" y="304"/>
                    <a:pt x="183" y="302"/>
                  </a:cubicBezTo>
                  <a:cubicBezTo>
                    <a:pt x="184" y="302"/>
                    <a:pt x="184" y="302"/>
                    <a:pt x="184" y="301"/>
                  </a:cubicBezTo>
                  <a:cubicBezTo>
                    <a:pt x="184" y="301"/>
                    <a:pt x="185" y="303"/>
                    <a:pt x="186" y="303"/>
                  </a:cubicBezTo>
                  <a:cubicBezTo>
                    <a:pt x="185" y="302"/>
                    <a:pt x="185" y="301"/>
                    <a:pt x="185" y="301"/>
                  </a:cubicBezTo>
                  <a:cubicBezTo>
                    <a:pt x="185" y="300"/>
                    <a:pt x="184" y="300"/>
                    <a:pt x="184" y="298"/>
                  </a:cubicBezTo>
                  <a:cubicBezTo>
                    <a:pt x="183" y="298"/>
                    <a:pt x="183" y="297"/>
                    <a:pt x="183" y="297"/>
                  </a:cubicBezTo>
                  <a:cubicBezTo>
                    <a:pt x="184" y="299"/>
                    <a:pt x="186" y="301"/>
                    <a:pt x="186" y="301"/>
                  </a:cubicBezTo>
                  <a:cubicBezTo>
                    <a:pt x="188" y="304"/>
                    <a:pt x="185" y="301"/>
                    <a:pt x="187" y="303"/>
                  </a:cubicBezTo>
                  <a:cubicBezTo>
                    <a:pt x="188" y="305"/>
                    <a:pt x="187" y="306"/>
                    <a:pt x="187" y="305"/>
                  </a:cubicBezTo>
                  <a:cubicBezTo>
                    <a:pt x="188" y="307"/>
                    <a:pt x="187" y="305"/>
                    <a:pt x="188" y="307"/>
                  </a:cubicBezTo>
                  <a:cubicBezTo>
                    <a:pt x="188" y="307"/>
                    <a:pt x="188" y="305"/>
                    <a:pt x="188" y="305"/>
                  </a:cubicBezTo>
                  <a:cubicBezTo>
                    <a:pt x="187" y="304"/>
                    <a:pt x="187" y="304"/>
                    <a:pt x="187" y="303"/>
                  </a:cubicBezTo>
                  <a:cubicBezTo>
                    <a:pt x="186" y="300"/>
                    <a:pt x="188" y="304"/>
                    <a:pt x="188" y="304"/>
                  </a:cubicBezTo>
                  <a:cubicBezTo>
                    <a:pt x="189" y="305"/>
                    <a:pt x="189" y="305"/>
                    <a:pt x="189" y="305"/>
                  </a:cubicBezTo>
                  <a:cubicBezTo>
                    <a:pt x="189" y="306"/>
                    <a:pt x="188" y="304"/>
                    <a:pt x="189" y="304"/>
                  </a:cubicBezTo>
                  <a:cubicBezTo>
                    <a:pt x="190" y="307"/>
                    <a:pt x="189" y="305"/>
                    <a:pt x="189" y="306"/>
                  </a:cubicBezTo>
                  <a:cubicBezTo>
                    <a:pt x="190" y="308"/>
                    <a:pt x="190" y="308"/>
                    <a:pt x="190" y="308"/>
                  </a:cubicBezTo>
                  <a:cubicBezTo>
                    <a:pt x="190" y="308"/>
                    <a:pt x="189" y="309"/>
                    <a:pt x="188" y="310"/>
                  </a:cubicBezTo>
                  <a:cubicBezTo>
                    <a:pt x="188" y="309"/>
                    <a:pt x="188" y="309"/>
                    <a:pt x="188" y="309"/>
                  </a:cubicBezTo>
                  <a:cubicBezTo>
                    <a:pt x="187" y="311"/>
                    <a:pt x="186" y="306"/>
                    <a:pt x="186" y="311"/>
                  </a:cubicBezTo>
                  <a:cubicBezTo>
                    <a:pt x="186" y="312"/>
                    <a:pt x="186" y="312"/>
                    <a:pt x="186" y="312"/>
                  </a:cubicBezTo>
                  <a:cubicBezTo>
                    <a:pt x="185" y="310"/>
                    <a:pt x="185" y="310"/>
                    <a:pt x="185" y="310"/>
                  </a:cubicBezTo>
                  <a:cubicBezTo>
                    <a:pt x="185" y="311"/>
                    <a:pt x="184" y="310"/>
                    <a:pt x="184" y="312"/>
                  </a:cubicBezTo>
                  <a:cubicBezTo>
                    <a:pt x="184" y="310"/>
                    <a:pt x="184" y="310"/>
                    <a:pt x="184" y="310"/>
                  </a:cubicBezTo>
                  <a:cubicBezTo>
                    <a:pt x="184" y="310"/>
                    <a:pt x="184" y="313"/>
                    <a:pt x="183" y="312"/>
                  </a:cubicBezTo>
                  <a:cubicBezTo>
                    <a:pt x="183" y="311"/>
                    <a:pt x="183" y="311"/>
                    <a:pt x="183" y="311"/>
                  </a:cubicBezTo>
                  <a:cubicBezTo>
                    <a:pt x="183" y="311"/>
                    <a:pt x="183" y="311"/>
                    <a:pt x="183" y="311"/>
                  </a:cubicBezTo>
                  <a:cubicBezTo>
                    <a:pt x="182" y="311"/>
                    <a:pt x="182" y="312"/>
                    <a:pt x="181" y="312"/>
                  </a:cubicBezTo>
                  <a:cubicBezTo>
                    <a:pt x="182" y="311"/>
                    <a:pt x="182" y="311"/>
                    <a:pt x="183" y="310"/>
                  </a:cubicBezTo>
                  <a:cubicBezTo>
                    <a:pt x="181" y="308"/>
                    <a:pt x="177" y="307"/>
                    <a:pt x="178" y="311"/>
                  </a:cubicBezTo>
                  <a:cubicBezTo>
                    <a:pt x="178" y="312"/>
                    <a:pt x="176" y="309"/>
                    <a:pt x="176" y="309"/>
                  </a:cubicBezTo>
                  <a:cubicBezTo>
                    <a:pt x="177" y="312"/>
                    <a:pt x="172" y="313"/>
                    <a:pt x="178" y="313"/>
                  </a:cubicBezTo>
                  <a:cubicBezTo>
                    <a:pt x="178" y="313"/>
                    <a:pt x="179" y="313"/>
                    <a:pt x="179" y="313"/>
                  </a:cubicBezTo>
                  <a:cubicBezTo>
                    <a:pt x="179" y="314"/>
                    <a:pt x="180" y="316"/>
                    <a:pt x="183" y="321"/>
                  </a:cubicBezTo>
                  <a:cubicBezTo>
                    <a:pt x="183" y="321"/>
                    <a:pt x="183" y="321"/>
                    <a:pt x="183" y="321"/>
                  </a:cubicBezTo>
                  <a:cubicBezTo>
                    <a:pt x="185" y="320"/>
                    <a:pt x="189" y="325"/>
                    <a:pt x="192" y="323"/>
                  </a:cubicBezTo>
                  <a:cubicBezTo>
                    <a:pt x="192" y="322"/>
                    <a:pt x="192" y="321"/>
                    <a:pt x="192" y="321"/>
                  </a:cubicBezTo>
                  <a:cubicBezTo>
                    <a:pt x="192" y="322"/>
                    <a:pt x="192" y="322"/>
                    <a:pt x="192" y="322"/>
                  </a:cubicBezTo>
                  <a:cubicBezTo>
                    <a:pt x="193" y="320"/>
                    <a:pt x="193" y="320"/>
                    <a:pt x="193" y="320"/>
                  </a:cubicBezTo>
                  <a:cubicBezTo>
                    <a:pt x="193" y="320"/>
                    <a:pt x="193" y="322"/>
                    <a:pt x="192" y="322"/>
                  </a:cubicBezTo>
                  <a:cubicBezTo>
                    <a:pt x="194" y="322"/>
                    <a:pt x="195" y="322"/>
                    <a:pt x="196" y="322"/>
                  </a:cubicBezTo>
                  <a:cubicBezTo>
                    <a:pt x="197" y="320"/>
                    <a:pt x="197" y="322"/>
                    <a:pt x="197" y="320"/>
                  </a:cubicBezTo>
                  <a:cubicBezTo>
                    <a:pt x="197" y="321"/>
                    <a:pt x="197" y="321"/>
                    <a:pt x="197" y="321"/>
                  </a:cubicBezTo>
                  <a:cubicBezTo>
                    <a:pt x="198" y="320"/>
                    <a:pt x="198" y="320"/>
                    <a:pt x="199" y="322"/>
                  </a:cubicBezTo>
                  <a:cubicBezTo>
                    <a:pt x="199" y="323"/>
                    <a:pt x="199" y="323"/>
                    <a:pt x="199" y="323"/>
                  </a:cubicBezTo>
                  <a:cubicBezTo>
                    <a:pt x="198" y="323"/>
                    <a:pt x="198" y="323"/>
                    <a:pt x="197" y="323"/>
                  </a:cubicBezTo>
                  <a:cubicBezTo>
                    <a:pt x="198" y="323"/>
                    <a:pt x="198" y="323"/>
                    <a:pt x="198" y="323"/>
                  </a:cubicBezTo>
                  <a:cubicBezTo>
                    <a:pt x="197" y="324"/>
                    <a:pt x="197" y="324"/>
                    <a:pt x="197" y="324"/>
                  </a:cubicBezTo>
                  <a:cubicBezTo>
                    <a:pt x="197" y="324"/>
                    <a:pt x="196" y="325"/>
                    <a:pt x="197" y="325"/>
                  </a:cubicBezTo>
                  <a:cubicBezTo>
                    <a:pt x="199" y="325"/>
                    <a:pt x="199" y="325"/>
                    <a:pt x="199" y="325"/>
                  </a:cubicBezTo>
                  <a:cubicBezTo>
                    <a:pt x="199" y="325"/>
                    <a:pt x="201" y="325"/>
                    <a:pt x="199" y="326"/>
                  </a:cubicBezTo>
                  <a:cubicBezTo>
                    <a:pt x="197" y="326"/>
                    <a:pt x="197" y="326"/>
                    <a:pt x="197" y="326"/>
                  </a:cubicBezTo>
                  <a:cubicBezTo>
                    <a:pt x="197" y="326"/>
                    <a:pt x="198" y="326"/>
                    <a:pt x="198" y="326"/>
                  </a:cubicBezTo>
                  <a:cubicBezTo>
                    <a:pt x="195" y="326"/>
                    <a:pt x="195" y="326"/>
                    <a:pt x="195" y="326"/>
                  </a:cubicBezTo>
                  <a:cubicBezTo>
                    <a:pt x="199" y="326"/>
                    <a:pt x="196" y="327"/>
                    <a:pt x="197" y="327"/>
                  </a:cubicBezTo>
                  <a:cubicBezTo>
                    <a:pt x="196" y="327"/>
                    <a:pt x="196" y="327"/>
                    <a:pt x="196" y="327"/>
                  </a:cubicBezTo>
                  <a:cubicBezTo>
                    <a:pt x="195" y="328"/>
                    <a:pt x="198" y="327"/>
                    <a:pt x="198" y="327"/>
                  </a:cubicBezTo>
                  <a:cubicBezTo>
                    <a:pt x="198" y="328"/>
                    <a:pt x="195" y="328"/>
                    <a:pt x="194" y="328"/>
                  </a:cubicBezTo>
                  <a:cubicBezTo>
                    <a:pt x="194" y="329"/>
                    <a:pt x="196" y="329"/>
                    <a:pt x="194" y="330"/>
                  </a:cubicBezTo>
                  <a:cubicBezTo>
                    <a:pt x="195" y="330"/>
                    <a:pt x="196" y="331"/>
                    <a:pt x="197" y="331"/>
                  </a:cubicBezTo>
                  <a:cubicBezTo>
                    <a:pt x="197" y="332"/>
                    <a:pt x="194" y="331"/>
                    <a:pt x="195" y="332"/>
                  </a:cubicBezTo>
                  <a:cubicBezTo>
                    <a:pt x="195" y="332"/>
                    <a:pt x="194" y="332"/>
                    <a:pt x="193" y="332"/>
                  </a:cubicBezTo>
                  <a:cubicBezTo>
                    <a:pt x="194" y="332"/>
                    <a:pt x="193" y="333"/>
                    <a:pt x="195" y="332"/>
                  </a:cubicBezTo>
                  <a:cubicBezTo>
                    <a:pt x="194" y="333"/>
                    <a:pt x="194" y="334"/>
                    <a:pt x="195" y="334"/>
                  </a:cubicBezTo>
                  <a:cubicBezTo>
                    <a:pt x="195" y="334"/>
                    <a:pt x="193" y="334"/>
                    <a:pt x="192" y="334"/>
                  </a:cubicBezTo>
                  <a:cubicBezTo>
                    <a:pt x="194" y="334"/>
                    <a:pt x="195" y="335"/>
                    <a:pt x="194" y="335"/>
                  </a:cubicBezTo>
                  <a:cubicBezTo>
                    <a:pt x="196" y="335"/>
                    <a:pt x="196" y="335"/>
                    <a:pt x="198" y="335"/>
                  </a:cubicBezTo>
                  <a:cubicBezTo>
                    <a:pt x="198" y="335"/>
                    <a:pt x="199" y="335"/>
                    <a:pt x="199" y="335"/>
                  </a:cubicBezTo>
                  <a:cubicBezTo>
                    <a:pt x="197" y="336"/>
                    <a:pt x="194" y="336"/>
                    <a:pt x="194" y="336"/>
                  </a:cubicBezTo>
                  <a:cubicBezTo>
                    <a:pt x="191" y="336"/>
                    <a:pt x="194" y="335"/>
                    <a:pt x="192" y="336"/>
                  </a:cubicBezTo>
                  <a:cubicBezTo>
                    <a:pt x="189" y="335"/>
                    <a:pt x="189" y="335"/>
                    <a:pt x="191" y="334"/>
                  </a:cubicBezTo>
                  <a:cubicBezTo>
                    <a:pt x="188" y="334"/>
                    <a:pt x="190" y="335"/>
                    <a:pt x="188" y="335"/>
                  </a:cubicBezTo>
                  <a:cubicBezTo>
                    <a:pt x="188" y="335"/>
                    <a:pt x="189" y="335"/>
                    <a:pt x="190" y="336"/>
                  </a:cubicBezTo>
                  <a:cubicBezTo>
                    <a:pt x="191" y="336"/>
                    <a:pt x="191" y="336"/>
                    <a:pt x="192" y="336"/>
                  </a:cubicBezTo>
                  <a:cubicBezTo>
                    <a:pt x="195" y="336"/>
                    <a:pt x="190" y="336"/>
                    <a:pt x="190" y="337"/>
                  </a:cubicBezTo>
                  <a:cubicBezTo>
                    <a:pt x="190" y="336"/>
                    <a:pt x="190" y="336"/>
                    <a:pt x="190" y="336"/>
                  </a:cubicBezTo>
                  <a:cubicBezTo>
                    <a:pt x="189" y="337"/>
                    <a:pt x="191" y="337"/>
                    <a:pt x="190" y="337"/>
                  </a:cubicBezTo>
                  <a:cubicBezTo>
                    <a:pt x="187" y="337"/>
                    <a:pt x="190" y="337"/>
                    <a:pt x="188" y="336"/>
                  </a:cubicBezTo>
                  <a:cubicBezTo>
                    <a:pt x="186" y="337"/>
                    <a:pt x="186" y="337"/>
                    <a:pt x="186" y="337"/>
                  </a:cubicBezTo>
                  <a:cubicBezTo>
                    <a:pt x="185" y="337"/>
                    <a:pt x="188" y="337"/>
                    <a:pt x="188" y="337"/>
                  </a:cubicBezTo>
                  <a:cubicBezTo>
                    <a:pt x="186" y="337"/>
                    <a:pt x="186" y="337"/>
                    <a:pt x="186" y="337"/>
                  </a:cubicBezTo>
                  <a:cubicBezTo>
                    <a:pt x="187" y="338"/>
                    <a:pt x="187" y="338"/>
                    <a:pt x="187" y="338"/>
                  </a:cubicBezTo>
                  <a:cubicBezTo>
                    <a:pt x="188" y="338"/>
                    <a:pt x="190" y="338"/>
                    <a:pt x="190" y="337"/>
                  </a:cubicBezTo>
                  <a:cubicBezTo>
                    <a:pt x="193" y="337"/>
                    <a:pt x="190" y="338"/>
                    <a:pt x="191" y="338"/>
                  </a:cubicBezTo>
                  <a:cubicBezTo>
                    <a:pt x="193" y="338"/>
                    <a:pt x="191" y="338"/>
                    <a:pt x="193" y="338"/>
                  </a:cubicBezTo>
                  <a:cubicBezTo>
                    <a:pt x="194" y="338"/>
                    <a:pt x="194" y="338"/>
                    <a:pt x="195" y="338"/>
                  </a:cubicBezTo>
                  <a:cubicBezTo>
                    <a:pt x="195" y="339"/>
                    <a:pt x="193" y="339"/>
                    <a:pt x="191" y="339"/>
                  </a:cubicBezTo>
                  <a:cubicBezTo>
                    <a:pt x="191" y="339"/>
                    <a:pt x="191" y="338"/>
                    <a:pt x="192" y="338"/>
                  </a:cubicBezTo>
                  <a:cubicBezTo>
                    <a:pt x="190" y="338"/>
                    <a:pt x="188" y="339"/>
                    <a:pt x="187" y="338"/>
                  </a:cubicBezTo>
                  <a:cubicBezTo>
                    <a:pt x="186" y="339"/>
                    <a:pt x="188" y="339"/>
                    <a:pt x="189" y="339"/>
                  </a:cubicBezTo>
                  <a:cubicBezTo>
                    <a:pt x="189" y="339"/>
                    <a:pt x="190" y="339"/>
                    <a:pt x="191" y="339"/>
                  </a:cubicBezTo>
                  <a:cubicBezTo>
                    <a:pt x="196" y="340"/>
                    <a:pt x="187" y="339"/>
                    <a:pt x="188" y="340"/>
                  </a:cubicBezTo>
                  <a:cubicBezTo>
                    <a:pt x="191" y="340"/>
                    <a:pt x="193" y="341"/>
                    <a:pt x="196" y="340"/>
                  </a:cubicBezTo>
                  <a:cubicBezTo>
                    <a:pt x="197" y="341"/>
                    <a:pt x="197" y="341"/>
                    <a:pt x="197" y="341"/>
                  </a:cubicBezTo>
                  <a:cubicBezTo>
                    <a:pt x="195" y="341"/>
                    <a:pt x="195" y="341"/>
                    <a:pt x="193" y="341"/>
                  </a:cubicBezTo>
                  <a:cubicBezTo>
                    <a:pt x="193" y="341"/>
                    <a:pt x="193" y="341"/>
                    <a:pt x="193" y="341"/>
                  </a:cubicBezTo>
                  <a:cubicBezTo>
                    <a:pt x="191" y="341"/>
                    <a:pt x="191" y="341"/>
                    <a:pt x="191" y="341"/>
                  </a:cubicBezTo>
                  <a:cubicBezTo>
                    <a:pt x="189" y="341"/>
                    <a:pt x="188" y="341"/>
                    <a:pt x="187" y="341"/>
                  </a:cubicBezTo>
                  <a:cubicBezTo>
                    <a:pt x="188" y="342"/>
                    <a:pt x="189" y="341"/>
                    <a:pt x="189" y="342"/>
                  </a:cubicBezTo>
                  <a:cubicBezTo>
                    <a:pt x="188" y="342"/>
                    <a:pt x="187" y="342"/>
                    <a:pt x="187" y="342"/>
                  </a:cubicBezTo>
                  <a:cubicBezTo>
                    <a:pt x="188" y="342"/>
                    <a:pt x="190" y="342"/>
                    <a:pt x="191" y="342"/>
                  </a:cubicBezTo>
                  <a:cubicBezTo>
                    <a:pt x="191" y="343"/>
                    <a:pt x="189" y="343"/>
                    <a:pt x="188" y="343"/>
                  </a:cubicBezTo>
                  <a:cubicBezTo>
                    <a:pt x="187" y="342"/>
                    <a:pt x="187" y="342"/>
                    <a:pt x="187" y="342"/>
                  </a:cubicBezTo>
                  <a:cubicBezTo>
                    <a:pt x="188" y="343"/>
                    <a:pt x="186" y="342"/>
                    <a:pt x="186" y="343"/>
                  </a:cubicBezTo>
                  <a:cubicBezTo>
                    <a:pt x="188" y="343"/>
                    <a:pt x="189" y="343"/>
                    <a:pt x="191" y="343"/>
                  </a:cubicBezTo>
                  <a:cubicBezTo>
                    <a:pt x="191" y="343"/>
                    <a:pt x="190" y="344"/>
                    <a:pt x="190" y="344"/>
                  </a:cubicBezTo>
                  <a:cubicBezTo>
                    <a:pt x="189" y="343"/>
                    <a:pt x="189" y="343"/>
                    <a:pt x="189" y="343"/>
                  </a:cubicBezTo>
                  <a:cubicBezTo>
                    <a:pt x="189" y="344"/>
                    <a:pt x="186" y="343"/>
                    <a:pt x="186" y="344"/>
                  </a:cubicBezTo>
                  <a:cubicBezTo>
                    <a:pt x="188" y="344"/>
                    <a:pt x="188" y="344"/>
                    <a:pt x="188" y="344"/>
                  </a:cubicBezTo>
                  <a:cubicBezTo>
                    <a:pt x="186" y="344"/>
                    <a:pt x="186" y="344"/>
                    <a:pt x="186" y="344"/>
                  </a:cubicBezTo>
                  <a:cubicBezTo>
                    <a:pt x="188" y="344"/>
                    <a:pt x="187" y="344"/>
                    <a:pt x="188" y="344"/>
                  </a:cubicBezTo>
                  <a:cubicBezTo>
                    <a:pt x="187" y="344"/>
                    <a:pt x="187" y="344"/>
                    <a:pt x="187" y="344"/>
                  </a:cubicBezTo>
                  <a:cubicBezTo>
                    <a:pt x="187" y="345"/>
                    <a:pt x="190" y="345"/>
                    <a:pt x="188" y="345"/>
                  </a:cubicBezTo>
                  <a:cubicBezTo>
                    <a:pt x="190" y="345"/>
                    <a:pt x="188" y="345"/>
                    <a:pt x="189" y="345"/>
                  </a:cubicBezTo>
                  <a:cubicBezTo>
                    <a:pt x="191" y="344"/>
                    <a:pt x="191" y="345"/>
                    <a:pt x="191" y="345"/>
                  </a:cubicBezTo>
                  <a:cubicBezTo>
                    <a:pt x="188" y="345"/>
                    <a:pt x="191" y="346"/>
                    <a:pt x="191" y="346"/>
                  </a:cubicBezTo>
                  <a:cubicBezTo>
                    <a:pt x="190" y="346"/>
                    <a:pt x="189" y="346"/>
                    <a:pt x="188" y="346"/>
                  </a:cubicBezTo>
                  <a:cubicBezTo>
                    <a:pt x="190" y="346"/>
                    <a:pt x="190" y="346"/>
                    <a:pt x="190" y="346"/>
                  </a:cubicBezTo>
                  <a:cubicBezTo>
                    <a:pt x="187" y="346"/>
                    <a:pt x="191" y="347"/>
                    <a:pt x="190" y="347"/>
                  </a:cubicBezTo>
                  <a:cubicBezTo>
                    <a:pt x="189" y="347"/>
                    <a:pt x="187" y="347"/>
                    <a:pt x="187" y="347"/>
                  </a:cubicBezTo>
                  <a:cubicBezTo>
                    <a:pt x="190" y="347"/>
                    <a:pt x="190" y="347"/>
                    <a:pt x="192" y="347"/>
                  </a:cubicBezTo>
                  <a:cubicBezTo>
                    <a:pt x="191" y="348"/>
                    <a:pt x="189" y="347"/>
                    <a:pt x="187" y="347"/>
                  </a:cubicBezTo>
                  <a:cubicBezTo>
                    <a:pt x="189" y="348"/>
                    <a:pt x="185" y="348"/>
                    <a:pt x="188" y="348"/>
                  </a:cubicBezTo>
                  <a:cubicBezTo>
                    <a:pt x="189" y="348"/>
                    <a:pt x="190" y="348"/>
                    <a:pt x="191" y="348"/>
                  </a:cubicBezTo>
                  <a:cubicBezTo>
                    <a:pt x="191" y="349"/>
                    <a:pt x="190" y="348"/>
                    <a:pt x="189" y="348"/>
                  </a:cubicBezTo>
                  <a:cubicBezTo>
                    <a:pt x="189" y="349"/>
                    <a:pt x="191" y="349"/>
                    <a:pt x="192" y="349"/>
                  </a:cubicBezTo>
                  <a:cubicBezTo>
                    <a:pt x="191" y="349"/>
                    <a:pt x="194" y="349"/>
                    <a:pt x="192" y="350"/>
                  </a:cubicBezTo>
                  <a:cubicBezTo>
                    <a:pt x="191" y="350"/>
                    <a:pt x="191" y="349"/>
                    <a:pt x="190" y="349"/>
                  </a:cubicBezTo>
                  <a:cubicBezTo>
                    <a:pt x="190" y="350"/>
                    <a:pt x="194" y="350"/>
                    <a:pt x="195" y="350"/>
                  </a:cubicBezTo>
                  <a:cubicBezTo>
                    <a:pt x="196" y="350"/>
                    <a:pt x="199" y="351"/>
                    <a:pt x="200" y="351"/>
                  </a:cubicBezTo>
                  <a:cubicBezTo>
                    <a:pt x="199" y="352"/>
                    <a:pt x="199" y="351"/>
                    <a:pt x="197" y="351"/>
                  </a:cubicBezTo>
                  <a:cubicBezTo>
                    <a:pt x="197" y="351"/>
                    <a:pt x="197" y="351"/>
                    <a:pt x="197" y="351"/>
                  </a:cubicBezTo>
                  <a:cubicBezTo>
                    <a:pt x="194" y="351"/>
                    <a:pt x="192" y="350"/>
                    <a:pt x="190" y="350"/>
                  </a:cubicBezTo>
                  <a:cubicBezTo>
                    <a:pt x="191" y="350"/>
                    <a:pt x="191" y="350"/>
                    <a:pt x="191" y="350"/>
                  </a:cubicBezTo>
                  <a:cubicBezTo>
                    <a:pt x="188" y="350"/>
                    <a:pt x="188" y="350"/>
                    <a:pt x="188" y="350"/>
                  </a:cubicBezTo>
                  <a:cubicBezTo>
                    <a:pt x="190" y="350"/>
                    <a:pt x="188" y="351"/>
                    <a:pt x="189" y="351"/>
                  </a:cubicBezTo>
                  <a:cubicBezTo>
                    <a:pt x="190" y="351"/>
                    <a:pt x="188" y="351"/>
                    <a:pt x="189" y="351"/>
                  </a:cubicBezTo>
                  <a:cubicBezTo>
                    <a:pt x="190" y="351"/>
                    <a:pt x="193" y="351"/>
                    <a:pt x="192" y="352"/>
                  </a:cubicBezTo>
                  <a:cubicBezTo>
                    <a:pt x="188" y="351"/>
                    <a:pt x="188" y="351"/>
                    <a:pt x="188" y="351"/>
                  </a:cubicBezTo>
                  <a:cubicBezTo>
                    <a:pt x="188" y="352"/>
                    <a:pt x="190" y="352"/>
                    <a:pt x="189" y="352"/>
                  </a:cubicBezTo>
                  <a:cubicBezTo>
                    <a:pt x="188" y="352"/>
                    <a:pt x="188" y="352"/>
                    <a:pt x="188" y="352"/>
                  </a:cubicBezTo>
                  <a:cubicBezTo>
                    <a:pt x="188" y="353"/>
                    <a:pt x="188" y="354"/>
                    <a:pt x="192" y="356"/>
                  </a:cubicBezTo>
                  <a:cubicBezTo>
                    <a:pt x="190" y="356"/>
                    <a:pt x="190" y="356"/>
                    <a:pt x="189" y="357"/>
                  </a:cubicBezTo>
                  <a:cubicBezTo>
                    <a:pt x="189" y="357"/>
                    <a:pt x="191" y="357"/>
                    <a:pt x="191" y="357"/>
                  </a:cubicBezTo>
                  <a:cubicBezTo>
                    <a:pt x="189" y="357"/>
                    <a:pt x="189" y="357"/>
                    <a:pt x="189" y="357"/>
                  </a:cubicBezTo>
                  <a:cubicBezTo>
                    <a:pt x="188" y="357"/>
                    <a:pt x="189" y="358"/>
                    <a:pt x="191" y="359"/>
                  </a:cubicBezTo>
                  <a:cubicBezTo>
                    <a:pt x="189" y="358"/>
                    <a:pt x="189" y="358"/>
                    <a:pt x="189" y="358"/>
                  </a:cubicBezTo>
                  <a:cubicBezTo>
                    <a:pt x="188" y="359"/>
                    <a:pt x="190" y="359"/>
                    <a:pt x="191" y="359"/>
                  </a:cubicBezTo>
                  <a:cubicBezTo>
                    <a:pt x="189" y="359"/>
                    <a:pt x="189" y="359"/>
                    <a:pt x="189" y="359"/>
                  </a:cubicBezTo>
                  <a:cubicBezTo>
                    <a:pt x="191" y="359"/>
                    <a:pt x="191" y="359"/>
                    <a:pt x="191" y="359"/>
                  </a:cubicBezTo>
                  <a:cubicBezTo>
                    <a:pt x="191" y="360"/>
                    <a:pt x="191" y="360"/>
                    <a:pt x="189" y="360"/>
                  </a:cubicBezTo>
                  <a:cubicBezTo>
                    <a:pt x="190" y="360"/>
                    <a:pt x="190" y="360"/>
                    <a:pt x="190" y="360"/>
                  </a:cubicBezTo>
                  <a:cubicBezTo>
                    <a:pt x="189" y="360"/>
                    <a:pt x="189" y="361"/>
                    <a:pt x="189" y="362"/>
                  </a:cubicBezTo>
                  <a:cubicBezTo>
                    <a:pt x="190" y="362"/>
                    <a:pt x="191" y="362"/>
                    <a:pt x="192" y="362"/>
                  </a:cubicBezTo>
                  <a:cubicBezTo>
                    <a:pt x="194" y="362"/>
                    <a:pt x="192" y="362"/>
                    <a:pt x="193" y="362"/>
                  </a:cubicBezTo>
                  <a:cubicBezTo>
                    <a:pt x="191" y="362"/>
                    <a:pt x="191" y="362"/>
                    <a:pt x="191" y="362"/>
                  </a:cubicBezTo>
                  <a:cubicBezTo>
                    <a:pt x="187" y="362"/>
                    <a:pt x="190" y="364"/>
                    <a:pt x="189" y="365"/>
                  </a:cubicBezTo>
                  <a:cubicBezTo>
                    <a:pt x="190" y="365"/>
                    <a:pt x="190" y="365"/>
                    <a:pt x="190" y="365"/>
                  </a:cubicBezTo>
                  <a:cubicBezTo>
                    <a:pt x="188" y="365"/>
                    <a:pt x="190" y="366"/>
                    <a:pt x="189" y="367"/>
                  </a:cubicBezTo>
                  <a:cubicBezTo>
                    <a:pt x="190" y="367"/>
                    <a:pt x="193" y="367"/>
                    <a:pt x="193" y="368"/>
                  </a:cubicBezTo>
                  <a:cubicBezTo>
                    <a:pt x="195" y="368"/>
                    <a:pt x="190" y="368"/>
                    <a:pt x="189" y="368"/>
                  </a:cubicBezTo>
                  <a:cubicBezTo>
                    <a:pt x="190" y="368"/>
                    <a:pt x="190" y="368"/>
                    <a:pt x="190" y="369"/>
                  </a:cubicBezTo>
                  <a:cubicBezTo>
                    <a:pt x="190" y="369"/>
                    <a:pt x="190" y="369"/>
                    <a:pt x="190" y="369"/>
                  </a:cubicBezTo>
                  <a:cubicBezTo>
                    <a:pt x="191" y="369"/>
                    <a:pt x="191" y="369"/>
                    <a:pt x="190" y="369"/>
                  </a:cubicBezTo>
                  <a:cubicBezTo>
                    <a:pt x="190" y="369"/>
                    <a:pt x="190" y="369"/>
                    <a:pt x="190" y="369"/>
                  </a:cubicBezTo>
                  <a:cubicBezTo>
                    <a:pt x="190" y="370"/>
                    <a:pt x="189" y="370"/>
                    <a:pt x="189" y="370"/>
                  </a:cubicBezTo>
                  <a:cubicBezTo>
                    <a:pt x="191" y="370"/>
                    <a:pt x="190" y="371"/>
                    <a:pt x="191" y="371"/>
                  </a:cubicBezTo>
                  <a:cubicBezTo>
                    <a:pt x="190" y="371"/>
                    <a:pt x="190" y="371"/>
                    <a:pt x="190" y="371"/>
                  </a:cubicBezTo>
                  <a:cubicBezTo>
                    <a:pt x="192" y="371"/>
                    <a:pt x="192" y="371"/>
                    <a:pt x="192" y="371"/>
                  </a:cubicBezTo>
                  <a:cubicBezTo>
                    <a:pt x="191" y="371"/>
                    <a:pt x="191" y="371"/>
                    <a:pt x="191" y="371"/>
                  </a:cubicBezTo>
                  <a:cubicBezTo>
                    <a:pt x="189" y="371"/>
                    <a:pt x="189" y="371"/>
                    <a:pt x="189" y="371"/>
                  </a:cubicBezTo>
                  <a:cubicBezTo>
                    <a:pt x="188" y="371"/>
                    <a:pt x="191" y="371"/>
                    <a:pt x="192" y="372"/>
                  </a:cubicBezTo>
                  <a:cubicBezTo>
                    <a:pt x="193" y="372"/>
                    <a:pt x="191" y="372"/>
                    <a:pt x="191" y="372"/>
                  </a:cubicBezTo>
                  <a:cubicBezTo>
                    <a:pt x="190" y="372"/>
                    <a:pt x="191" y="372"/>
                    <a:pt x="191" y="372"/>
                  </a:cubicBezTo>
                  <a:cubicBezTo>
                    <a:pt x="189" y="371"/>
                    <a:pt x="190" y="372"/>
                    <a:pt x="189" y="372"/>
                  </a:cubicBezTo>
                  <a:cubicBezTo>
                    <a:pt x="189" y="372"/>
                    <a:pt x="191" y="372"/>
                    <a:pt x="191" y="372"/>
                  </a:cubicBezTo>
                  <a:cubicBezTo>
                    <a:pt x="190" y="373"/>
                    <a:pt x="191" y="373"/>
                    <a:pt x="189" y="373"/>
                  </a:cubicBezTo>
                  <a:cubicBezTo>
                    <a:pt x="190" y="373"/>
                    <a:pt x="190" y="373"/>
                    <a:pt x="191" y="374"/>
                  </a:cubicBezTo>
                  <a:cubicBezTo>
                    <a:pt x="191" y="373"/>
                    <a:pt x="191" y="373"/>
                    <a:pt x="193" y="373"/>
                  </a:cubicBezTo>
                  <a:cubicBezTo>
                    <a:pt x="193" y="373"/>
                    <a:pt x="193" y="374"/>
                    <a:pt x="192" y="374"/>
                  </a:cubicBezTo>
                  <a:cubicBezTo>
                    <a:pt x="192" y="374"/>
                    <a:pt x="192" y="374"/>
                    <a:pt x="192" y="374"/>
                  </a:cubicBezTo>
                  <a:cubicBezTo>
                    <a:pt x="192" y="374"/>
                    <a:pt x="192" y="374"/>
                    <a:pt x="193" y="374"/>
                  </a:cubicBezTo>
                  <a:cubicBezTo>
                    <a:pt x="191" y="374"/>
                    <a:pt x="191" y="374"/>
                    <a:pt x="191" y="374"/>
                  </a:cubicBezTo>
                  <a:cubicBezTo>
                    <a:pt x="193" y="374"/>
                    <a:pt x="192" y="375"/>
                    <a:pt x="193" y="375"/>
                  </a:cubicBezTo>
                  <a:cubicBezTo>
                    <a:pt x="191" y="375"/>
                    <a:pt x="189" y="375"/>
                    <a:pt x="189" y="375"/>
                  </a:cubicBezTo>
                  <a:cubicBezTo>
                    <a:pt x="190" y="376"/>
                    <a:pt x="190" y="376"/>
                    <a:pt x="190" y="376"/>
                  </a:cubicBezTo>
                  <a:cubicBezTo>
                    <a:pt x="191" y="376"/>
                    <a:pt x="190" y="376"/>
                    <a:pt x="189" y="376"/>
                  </a:cubicBezTo>
                  <a:cubicBezTo>
                    <a:pt x="188" y="376"/>
                    <a:pt x="194" y="377"/>
                    <a:pt x="192" y="377"/>
                  </a:cubicBezTo>
                  <a:cubicBezTo>
                    <a:pt x="190" y="377"/>
                    <a:pt x="190" y="377"/>
                    <a:pt x="189" y="377"/>
                  </a:cubicBezTo>
                  <a:cubicBezTo>
                    <a:pt x="190" y="378"/>
                    <a:pt x="191" y="378"/>
                    <a:pt x="191" y="378"/>
                  </a:cubicBezTo>
                  <a:cubicBezTo>
                    <a:pt x="192" y="378"/>
                    <a:pt x="189" y="377"/>
                    <a:pt x="191" y="377"/>
                  </a:cubicBezTo>
                  <a:cubicBezTo>
                    <a:pt x="192" y="377"/>
                    <a:pt x="191" y="378"/>
                    <a:pt x="192" y="378"/>
                  </a:cubicBezTo>
                  <a:cubicBezTo>
                    <a:pt x="187" y="378"/>
                    <a:pt x="191" y="380"/>
                    <a:pt x="188" y="380"/>
                  </a:cubicBezTo>
                  <a:cubicBezTo>
                    <a:pt x="191" y="380"/>
                    <a:pt x="189" y="381"/>
                    <a:pt x="190" y="381"/>
                  </a:cubicBezTo>
                  <a:cubicBezTo>
                    <a:pt x="187" y="381"/>
                    <a:pt x="190" y="382"/>
                    <a:pt x="189" y="382"/>
                  </a:cubicBezTo>
                  <a:cubicBezTo>
                    <a:pt x="191" y="382"/>
                    <a:pt x="191" y="382"/>
                    <a:pt x="191" y="382"/>
                  </a:cubicBezTo>
                  <a:cubicBezTo>
                    <a:pt x="190" y="382"/>
                    <a:pt x="195" y="383"/>
                    <a:pt x="192" y="383"/>
                  </a:cubicBezTo>
                  <a:cubicBezTo>
                    <a:pt x="191" y="383"/>
                    <a:pt x="190" y="383"/>
                    <a:pt x="190" y="383"/>
                  </a:cubicBezTo>
                  <a:cubicBezTo>
                    <a:pt x="187" y="383"/>
                    <a:pt x="192" y="384"/>
                    <a:pt x="189" y="384"/>
                  </a:cubicBezTo>
                  <a:cubicBezTo>
                    <a:pt x="190" y="384"/>
                    <a:pt x="192" y="384"/>
                    <a:pt x="193" y="385"/>
                  </a:cubicBezTo>
                  <a:cubicBezTo>
                    <a:pt x="192" y="385"/>
                    <a:pt x="190" y="385"/>
                    <a:pt x="190" y="385"/>
                  </a:cubicBezTo>
                  <a:cubicBezTo>
                    <a:pt x="190" y="386"/>
                    <a:pt x="191" y="386"/>
                    <a:pt x="190" y="386"/>
                  </a:cubicBezTo>
                  <a:cubicBezTo>
                    <a:pt x="189" y="386"/>
                    <a:pt x="189" y="386"/>
                    <a:pt x="189" y="386"/>
                  </a:cubicBezTo>
                  <a:cubicBezTo>
                    <a:pt x="188" y="386"/>
                    <a:pt x="189" y="386"/>
                    <a:pt x="190" y="387"/>
                  </a:cubicBezTo>
                  <a:cubicBezTo>
                    <a:pt x="188" y="387"/>
                    <a:pt x="189" y="388"/>
                    <a:pt x="188" y="388"/>
                  </a:cubicBezTo>
                  <a:cubicBezTo>
                    <a:pt x="191" y="389"/>
                    <a:pt x="187" y="389"/>
                    <a:pt x="190" y="389"/>
                  </a:cubicBezTo>
                  <a:cubicBezTo>
                    <a:pt x="189" y="389"/>
                    <a:pt x="189" y="389"/>
                    <a:pt x="189" y="389"/>
                  </a:cubicBezTo>
                  <a:cubicBezTo>
                    <a:pt x="190" y="389"/>
                    <a:pt x="192" y="390"/>
                    <a:pt x="192" y="390"/>
                  </a:cubicBezTo>
                  <a:cubicBezTo>
                    <a:pt x="190" y="390"/>
                    <a:pt x="190" y="390"/>
                    <a:pt x="190" y="390"/>
                  </a:cubicBezTo>
                  <a:cubicBezTo>
                    <a:pt x="188" y="390"/>
                    <a:pt x="190" y="390"/>
                    <a:pt x="189" y="391"/>
                  </a:cubicBezTo>
                  <a:cubicBezTo>
                    <a:pt x="190" y="390"/>
                    <a:pt x="189" y="391"/>
                    <a:pt x="190" y="391"/>
                  </a:cubicBezTo>
                  <a:cubicBezTo>
                    <a:pt x="191" y="391"/>
                    <a:pt x="191" y="391"/>
                    <a:pt x="191" y="391"/>
                  </a:cubicBezTo>
                  <a:cubicBezTo>
                    <a:pt x="192" y="392"/>
                    <a:pt x="192" y="391"/>
                    <a:pt x="192" y="392"/>
                  </a:cubicBezTo>
                  <a:cubicBezTo>
                    <a:pt x="192" y="392"/>
                    <a:pt x="190" y="392"/>
                    <a:pt x="190" y="392"/>
                  </a:cubicBezTo>
                  <a:cubicBezTo>
                    <a:pt x="189" y="392"/>
                    <a:pt x="190" y="392"/>
                    <a:pt x="190" y="393"/>
                  </a:cubicBezTo>
                  <a:cubicBezTo>
                    <a:pt x="190" y="393"/>
                    <a:pt x="190" y="392"/>
                    <a:pt x="191" y="393"/>
                  </a:cubicBezTo>
                  <a:cubicBezTo>
                    <a:pt x="191" y="393"/>
                    <a:pt x="190" y="393"/>
                    <a:pt x="190" y="393"/>
                  </a:cubicBezTo>
                  <a:cubicBezTo>
                    <a:pt x="190" y="393"/>
                    <a:pt x="191" y="393"/>
                    <a:pt x="191" y="393"/>
                  </a:cubicBezTo>
                  <a:cubicBezTo>
                    <a:pt x="191" y="393"/>
                    <a:pt x="191" y="393"/>
                    <a:pt x="191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88" y="393"/>
                    <a:pt x="188" y="393"/>
                    <a:pt x="188" y="393"/>
                  </a:cubicBezTo>
                  <a:cubicBezTo>
                    <a:pt x="188" y="394"/>
                    <a:pt x="190" y="394"/>
                    <a:pt x="191" y="394"/>
                  </a:cubicBezTo>
                  <a:cubicBezTo>
                    <a:pt x="189" y="395"/>
                    <a:pt x="191" y="396"/>
                    <a:pt x="192" y="396"/>
                  </a:cubicBezTo>
                  <a:cubicBezTo>
                    <a:pt x="192" y="396"/>
                    <a:pt x="190" y="396"/>
                    <a:pt x="191" y="396"/>
                  </a:cubicBezTo>
                  <a:cubicBezTo>
                    <a:pt x="191" y="397"/>
                    <a:pt x="193" y="397"/>
                    <a:pt x="192" y="397"/>
                  </a:cubicBezTo>
                  <a:cubicBezTo>
                    <a:pt x="192" y="397"/>
                    <a:pt x="191" y="397"/>
                    <a:pt x="191" y="398"/>
                  </a:cubicBezTo>
                  <a:cubicBezTo>
                    <a:pt x="190" y="398"/>
                    <a:pt x="192" y="397"/>
                    <a:pt x="192" y="397"/>
                  </a:cubicBezTo>
                  <a:cubicBezTo>
                    <a:pt x="190" y="398"/>
                    <a:pt x="194" y="399"/>
                    <a:pt x="192" y="400"/>
                  </a:cubicBezTo>
                  <a:cubicBezTo>
                    <a:pt x="192" y="399"/>
                    <a:pt x="191" y="399"/>
                    <a:pt x="191" y="399"/>
                  </a:cubicBezTo>
                  <a:cubicBezTo>
                    <a:pt x="191" y="400"/>
                    <a:pt x="192" y="400"/>
                    <a:pt x="194" y="401"/>
                  </a:cubicBezTo>
                  <a:cubicBezTo>
                    <a:pt x="192" y="401"/>
                    <a:pt x="192" y="401"/>
                    <a:pt x="192" y="401"/>
                  </a:cubicBezTo>
                  <a:cubicBezTo>
                    <a:pt x="192" y="401"/>
                    <a:pt x="193" y="401"/>
                    <a:pt x="194" y="401"/>
                  </a:cubicBezTo>
                  <a:cubicBezTo>
                    <a:pt x="195" y="401"/>
                    <a:pt x="196" y="401"/>
                    <a:pt x="196" y="402"/>
                  </a:cubicBezTo>
                  <a:cubicBezTo>
                    <a:pt x="196" y="402"/>
                    <a:pt x="196" y="402"/>
                    <a:pt x="196" y="402"/>
                  </a:cubicBezTo>
                  <a:cubicBezTo>
                    <a:pt x="196" y="402"/>
                    <a:pt x="197" y="402"/>
                    <a:pt x="197" y="402"/>
                  </a:cubicBezTo>
                  <a:cubicBezTo>
                    <a:pt x="196" y="403"/>
                    <a:pt x="196" y="402"/>
                    <a:pt x="195" y="402"/>
                  </a:cubicBezTo>
                  <a:cubicBezTo>
                    <a:pt x="193" y="403"/>
                    <a:pt x="194" y="404"/>
                    <a:pt x="194" y="404"/>
                  </a:cubicBezTo>
                  <a:cubicBezTo>
                    <a:pt x="195" y="404"/>
                    <a:pt x="195" y="404"/>
                    <a:pt x="195" y="404"/>
                  </a:cubicBezTo>
                  <a:cubicBezTo>
                    <a:pt x="196" y="404"/>
                    <a:pt x="194" y="404"/>
                    <a:pt x="194" y="404"/>
                  </a:cubicBezTo>
                  <a:cubicBezTo>
                    <a:pt x="199" y="405"/>
                    <a:pt x="199" y="405"/>
                    <a:pt x="199" y="405"/>
                  </a:cubicBezTo>
                  <a:cubicBezTo>
                    <a:pt x="198" y="404"/>
                    <a:pt x="197" y="405"/>
                    <a:pt x="196" y="405"/>
                  </a:cubicBezTo>
                  <a:cubicBezTo>
                    <a:pt x="196" y="405"/>
                    <a:pt x="199" y="406"/>
                    <a:pt x="201" y="406"/>
                  </a:cubicBezTo>
                  <a:cubicBezTo>
                    <a:pt x="200" y="406"/>
                    <a:pt x="201" y="406"/>
                    <a:pt x="201" y="407"/>
                  </a:cubicBezTo>
                  <a:cubicBezTo>
                    <a:pt x="200" y="407"/>
                    <a:pt x="202" y="407"/>
                    <a:pt x="200" y="407"/>
                  </a:cubicBezTo>
                  <a:cubicBezTo>
                    <a:pt x="199" y="407"/>
                    <a:pt x="199" y="407"/>
                    <a:pt x="199" y="407"/>
                  </a:cubicBezTo>
                  <a:cubicBezTo>
                    <a:pt x="199" y="407"/>
                    <a:pt x="197" y="407"/>
                    <a:pt x="196" y="407"/>
                  </a:cubicBezTo>
                  <a:cubicBezTo>
                    <a:pt x="196" y="407"/>
                    <a:pt x="196" y="408"/>
                    <a:pt x="195" y="409"/>
                  </a:cubicBezTo>
                  <a:cubicBezTo>
                    <a:pt x="198" y="408"/>
                    <a:pt x="197" y="410"/>
                    <a:pt x="199" y="409"/>
                  </a:cubicBezTo>
                  <a:cubicBezTo>
                    <a:pt x="200" y="410"/>
                    <a:pt x="197" y="410"/>
                    <a:pt x="197" y="410"/>
                  </a:cubicBezTo>
                  <a:cubicBezTo>
                    <a:pt x="198" y="411"/>
                    <a:pt x="197" y="411"/>
                    <a:pt x="197" y="412"/>
                  </a:cubicBezTo>
                  <a:cubicBezTo>
                    <a:pt x="197" y="412"/>
                    <a:pt x="197" y="412"/>
                    <a:pt x="197" y="412"/>
                  </a:cubicBezTo>
                  <a:cubicBezTo>
                    <a:pt x="198" y="412"/>
                    <a:pt x="197" y="413"/>
                    <a:pt x="199" y="413"/>
                  </a:cubicBezTo>
                  <a:cubicBezTo>
                    <a:pt x="198" y="413"/>
                    <a:pt x="198" y="413"/>
                    <a:pt x="198" y="413"/>
                  </a:cubicBezTo>
                  <a:cubicBezTo>
                    <a:pt x="197" y="414"/>
                    <a:pt x="201" y="413"/>
                    <a:pt x="200" y="414"/>
                  </a:cubicBezTo>
                  <a:cubicBezTo>
                    <a:pt x="199" y="414"/>
                    <a:pt x="199" y="414"/>
                    <a:pt x="199" y="414"/>
                  </a:cubicBezTo>
                  <a:cubicBezTo>
                    <a:pt x="200" y="414"/>
                    <a:pt x="198" y="415"/>
                    <a:pt x="200" y="415"/>
                  </a:cubicBezTo>
                  <a:cubicBezTo>
                    <a:pt x="199" y="415"/>
                    <a:pt x="199" y="415"/>
                    <a:pt x="198" y="415"/>
                  </a:cubicBezTo>
                  <a:cubicBezTo>
                    <a:pt x="199" y="415"/>
                    <a:pt x="199" y="416"/>
                    <a:pt x="200" y="416"/>
                  </a:cubicBezTo>
                  <a:cubicBezTo>
                    <a:pt x="198" y="416"/>
                    <a:pt x="198" y="416"/>
                    <a:pt x="198" y="416"/>
                  </a:cubicBezTo>
                  <a:cubicBezTo>
                    <a:pt x="197" y="417"/>
                    <a:pt x="201" y="416"/>
                    <a:pt x="200" y="417"/>
                  </a:cubicBezTo>
                  <a:cubicBezTo>
                    <a:pt x="200" y="417"/>
                    <a:pt x="199" y="417"/>
                    <a:pt x="199" y="417"/>
                  </a:cubicBezTo>
                  <a:cubicBezTo>
                    <a:pt x="200" y="417"/>
                    <a:pt x="200" y="418"/>
                    <a:pt x="200" y="418"/>
                  </a:cubicBezTo>
                  <a:cubicBezTo>
                    <a:pt x="198" y="419"/>
                    <a:pt x="198" y="419"/>
                    <a:pt x="198" y="419"/>
                  </a:cubicBezTo>
                  <a:cubicBezTo>
                    <a:pt x="198" y="421"/>
                    <a:pt x="198" y="423"/>
                    <a:pt x="201" y="425"/>
                  </a:cubicBezTo>
                  <a:cubicBezTo>
                    <a:pt x="198" y="425"/>
                    <a:pt x="199" y="424"/>
                    <a:pt x="197" y="425"/>
                  </a:cubicBezTo>
                  <a:cubicBezTo>
                    <a:pt x="200" y="425"/>
                    <a:pt x="198" y="425"/>
                    <a:pt x="199" y="426"/>
                  </a:cubicBezTo>
                  <a:cubicBezTo>
                    <a:pt x="198" y="426"/>
                    <a:pt x="198" y="426"/>
                    <a:pt x="198" y="426"/>
                  </a:cubicBezTo>
                  <a:cubicBezTo>
                    <a:pt x="199" y="426"/>
                    <a:pt x="198" y="426"/>
                    <a:pt x="198" y="426"/>
                  </a:cubicBezTo>
                  <a:cubicBezTo>
                    <a:pt x="199" y="426"/>
                    <a:pt x="199" y="426"/>
                    <a:pt x="199" y="426"/>
                  </a:cubicBezTo>
                  <a:cubicBezTo>
                    <a:pt x="199" y="426"/>
                    <a:pt x="199" y="427"/>
                    <a:pt x="199" y="427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198" y="427"/>
                    <a:pt x="197" y="427"/>
                    <a:pt x="199" y="427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197" y="428"/>
                    <a:pt x="197" y="428"/>
                    <a:pt x="197" y="428"/>
                  </a:cubicBezTo>
                  <a:cubicBezTo>
                    <a:pt x="200" y="428"/>
                    <a:pt x="198" y="428"/>
                    <a:pt x="198" y="428"/>
                  </a:cubicBezTo>
                  <a:cubicBezTo>
                    <a:pt x="197" y="429"/>
                    <a:pt x="194" y="427"/>
                    <a:pt x="194" y="429"/>
                  </a:cubicBezTo>
                  <a:cubicBezTo>
                    <a:pt x="194" y="429"/>
                    <a:pt x="194" y="429"/>
                    <a:pt x="194" y="429"/>
                  </a:cubicBezTo>
                  <a:cubicBezTo>
                    <a:pt x="189" y="432"/>
                    <a:pt x="183" y="435"/>
                    <a:pt x="180" y="441"/>
                  </a:cubicBezTo>
                  <a:cubicBezTo>
                    <a:pt x="180" y="442"/>
                    <a:pt x="179" y="443"/>
                    <a:pt x="178" y="444"/>
                  </a:cubicBezTo>
                  <a:cubicBezTo>
                    <a:pt x="178" y="441"/>
                    <a:pt x="178" y="437"/>
                    <a:pt x="180" y="434"/>
                  </a:cubicBezTo>
                  <a:cubicBezTo>
                    <a:pt x="179" y="431"/>
                    <a:pt x="178" y="427"/>
                    <a:pt x="179" y="425"/>
                  </a:cubicBezTo>
                  <a:cubicBezTo>
                    <a:pt x="178" y="412"/>
                    <a:pt x="182" y="402"/>
                    <a:pt x="179" y="389"/>
                  </a:cubicBezTo>
                  <a:cubicBezTo>
                    <a:pt x="179" y="390"/>
                    <a:pt x="178" y="389"/>
                    <a:pt x="177" y="389"/>
                  </a:cubicBezTo>
                  <a:cubicBezTo>
                    <a:pt x="178" y="389"/>
                    <a:pt x="178" y="389"/>
                    <a:pt x="178" y="389"/>
                  </a:cubicBezTo>
                  <a:cubicBezTo>
                    <a:pt x="176" y="388"/>
                    <a:pt x="176" y="388"/>
                    <a:pt x="176" y="388"/>
                  </a:cubicBezTo>
                  <a:cubicBezTo>
                    <a:pt x="176" y="387"/>
                    <a:pt x="178" y="387"/>
                    <a:pt x="178" y="388"/>
                  </a:cubicBezTo>
                  <a:cubicBezTo>
                    <a:pt x="178" y="383"/>
                    <a:pt x="177" y="379"/>
                    <a:pt x="178" y="374"/>
                  </a:cubicBezTo>
                  <a:cubicBezTo>
                    <a:pt x="175" y="374"/>
                    <a:pt x="177" y="371"/>
                    <a:pt x="175" y="371"/>
                  </a:cubicBezTo>
                  <a:cubicBezTo>
                    <a:pt x="176" y="371"/>
                    <a:pt x="176" y="371"/>
                    <a:pt x="176" y="371"/>
                  </a:cubicBezTo>
                  <a:cubicBezTo>
                    <a:pt x="175" y="368"/>
                    <a:pt x="175" y="368"/>
                    <a:pt x="177" y="365"/>
                  </a:cubicBezTo>
                  <a:cubicBezTo>
                    <a:pt x="178" y="353"/>
                    <a:pt x="176" y="340"/>
                    <a:pt x="174" y="326"/>
                  </a:cubicBezTo>
                  <a:cubicBezTo>
                    <a:pt x="170" y="313"/>
                    <a:pt x="162" y="297"/>
                    <a:pt x="148" y="288"/>
                  </a:cubicBezTo>
                  <a:cubicBezTo>
                    <a:pt x="143" y="290"/>
                    <a:pt x="142" y="286"/>
                    <a:pt x="138" y="288"/>
                  </a:cubicBezTo>
                  <a:cubicBezTo>
                    <a:pt x="138" y="287"/>
                    <a:pt x="138" y="287"/>
                    <a:pt x="138" y="287"/>
                  </a:cubicBezTo>
                  <a:cubicBezTo>
                    <a:pt x="136" y="288"/>
                    <a:pt x="136" y="286"/>
                    <a:pt x="133" y="284"/>
                  </a:cubicBezTo>
                  <a:cubicBezTo>
                    <a:pt x="133" y="285"/>
                    <a:pt x="132" y="284"/>
                    <a:pt x="132" y="286"/>
                  </a:cubicBezTo>
                  <a:cubicBezTo>
                    <a:pt x="131" y="287"/>
                    <a:pt x="131" y="282"/>
                    <a:pt x="129" y="283"/>
                  </a:cubicBezTo>
                  <a:cubicBezTo>
                    <a:pt x="129" y="282"/>
                    <a:pt x="129" y="284"/>
                    <a:pt x="129" y="283"/>
                  </a:cubicBezTo>
                  <a:cubicBezTo>
                    <a:pt x="125" y="285"/>
                    <a:pt x="129" y="282"/>
                    <a:pt x="127" y="279"/>
                  </a:cubicBezTo>
                  <a:cubicBezTo>
                    <a:pt x="120" y="278"/>
                    <a:pt x="113" y="280"/>
                    <a:pt x="107" y="278"/>
                  </a:cubicBezTo>
                  <a:cubicBezTo>
                    <a:pt x="108" y="278"/>
                    <a:pt x="108" y="280"/>
                    <a:pt x="107" y="280"/>
                  </a:cubicBezTo>
                  <a:cubicBezTo>
                    <a:pt x="107" y="276"/>
                    <a:pt x="105" y="280"/>
                    <a:pt x="104" y="279"/>
                  </a:cubicBezTo>
                  <a:cubicBezTo>
                    <a:pt x="104" y="278"/>
                    <a:pt x="105" y="278"/>
                    <a:pt x="105" y="278"/>
                  </a:cubicBezTo>
                  <a:cubicBezTo>
                    <a:pt x="103" y="276"/>
                    <a:pt x="101" y="278"/>
                    <a:pt x="98" y="277"/>
                  </a:cubicBezTo>
                  <a:cubicBezTo>
                    <a:pt x="96" y="278"/>
                    <a:pt x="94" y="275"/>
                    <a:pt x="92" y="277"/>
                  </a:cubicBezTo>
                  <a:cubicBezTo>
                    <a:pt x="93" y="275"/>
                    <a:pt x="91" y="276"/>
                    <a:pt x="91" y="275"/>
                  </a:cubicBezTo>
                  <a:cubicBezTo>
                    <a:pt x="89" y="279"/>
                    <a:pt x="88" y="273"/>
                    <a:pt x="85" y="275"/>
                  </a:cubicBezTo>
                  <a:cubicBezTo>
                    <a:pt x="86" y="275"/>
                    <a:pt x="86" y="275"/>
                    <a:pt x="86" y="275"/>
                  </a:cubicBezTo>
                  <a:cubicBezTo>
                    <a:pt x="80" y="274"/>
                    <a:pt x="77" y="272"/>
                    <a:pt x="72" y="271"/>
                  </a:cubicBezTo>
                  <a:cubicBezTo>
                    <a:pt x="69" y="270"/>
                    <a:pt x="69" y="264"/>
                    <a:pt x="66" y="264"/>
                  </a:cubicBezTo>
                  <a:cubicBezTo>
                    <a:pt x="65" y="265"/>
                    <a:pt x="65" y="265"/>
                    <a:pt x="64" y="265"/>
                  </a:cubicBezTo>
                  <a:cubicBezTo>
                    <a:pt x="64" y="264"/>
                    <a:pt x="65" y="264"/>
                    <a:pt x="65" y="264"/>
                  </a:cubicBezTo>
                  <a:cubicBezTo>
                    <a:pt x="63" y="263"/>
                    <a:pt x="63" y="260"/>
                    <a:pt x="62" y="259"/>
                  </a:cubicBezTo>
                  <a:cubicBezTo>
                    <a:pt x="62" y="259"/>
                    <a:pt x="61" y="258"/>
                    <a:pt x="60" y="259"/>
                  </a:cubicBezTo>
                  <a:cubicBezTo>
                    <a:pt x="61" y="256"/>
                    <a:pt x="56" y="255"/>
                    <a:pt x="57" y="252"/>
                  </a:cubicBezTo>
                  <a:cubicBezTo>
                    <a:pt x="54" y="254"/>
                    <a:pt x="54" y="252"/>
                    <a:pt x="53" y="251"/>
                  </a:cubicBezTo>
                  <a:cubicBezTo>
                    <a:pt x="53" y="251"/>
                    <a:pt x="54" y="250"/>
                    <a:pt x="54" y="250"/>
                  </a:cubicBezTo>
                  <a:cubicBezTo>
                    <a:pt x="53" y="249"/>
                    <a:pt x="53" y="248"/>
                    <a:pt x="53" y="245"/>
                  </a:cubicBezTo>
                  <a:cubicBezTo>
                    <a:pt x="52" y="245"/>
                    <a:pt x="50" y="245"/>
                    <a:pt x="50" y="244"/>
                  </a:cubicBezTo>
                  <a:cubicBezTo>
                    <a:pt x="52" y="242"/>
                    <a:pt x="50" y="241"/>
                    <a:pt x="50" y="240"/>
                  </a:cubicBezTo>
                  <a:cubicBezTo>
                    <a:pt x="48" y="241"/>
                    <a:pt x="46" y="240"/>
                    <a:pt x="47" y="239"/>
                  </a:cubicBezTo>
                  <a:cubicBezTo>
                    <a:pt x="49" y="238"/>
                    <a:pt x="49" y="238"/>
                    <a:pt x="49" y="238"/>
                  </a:cubicBezTo>
                  <a:cubicBezTo>
                    <a:pt x="46" y="235"/>
                    <a:pt x="48" y="230"/>
                    <a:pt x="44" y="225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2" y="219"/>
                    <a:pt x="42" y="213"/>
                    <a:pt x="37" y="209"/>
                  </a:cubicBezTo>
                  <a:cubicBezTo>
                    <a:pt x="37" y="208"/>
                    <a:pt x="37" y="207"/>
                    <a:pt x="36" y="205"/>
                  </a:cubicBezTo>
                  <a:cubicBezTo>
                    <a:pt x="37" y="205"/>
                    <a:pt x="39" y="204"/>
                    <a:pt x="40" y="203"/>
                  </a:cubicBezTo>
                  <a:cubicBezTo>
                    <a:pt x="36" y="203"/>
                    <a:pt x="36" y="203"/>
                    <a:pt x="36" y="203"/>
                  </a:cubicBezTo>
                  <a:cubicBezTo>
                    <a:pt x="41" y="201"/>
                    <a:pt x="44" y="197"/>
                    <a:pt x="48" y="196"/>
                  </a:cubicBezTo>
                  <a:cubicBezTo>
                    <a:pt x="47" y="198"/>
                    <a:pt x="49" y="198"/>
                    <a:pt x="49" y="199"/>
                  </a:cubicBezTo>
                  <a:cubicBezTo>
                    <a:pt x="50" y="198"/>
                    <a:pt x="50" y="196"/>
                    <a:pt x="52" y="196"/>
                  </a:cubicBezTo>
                  <a:cubicBezTo>
                    <a:pt x="51" y="199"/>
                    <a:pt x="51" y="199"/>
                    <a:pt x="51" y="199"/>
                  </a:cubicBezTo>
                  <a:cubicBezTo>
                    <a:pt x="52" y="197"/>
                    <a:pt x="56" y="193"/>
                    <a:pt x="59" y="190"/>
                  </a:cubicBezTo>
                  <a:cubicBezTo>
                    <a:pt x="59" y="197"/>
                    <a:pt x="61" y="192"/>
                    <a:pt x="62" y="201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61" y="202"/>
                    <a:pt x="61" y="203"/>
                    <a:pt x="62" y="206"/>
                  </a:cubicBezTo>
                  <a:cubicBezTo>
                    <a:pt x="64" y="206"/>
                    <a:pt x="65" y="204"/>
                    <a:pt x="64" y="199"/>
                  </a:cubicBezTo>
                  <a:cubicBezTo>
                    <a:pt x="68" y="202"/>
                    <a:pt x="65" y="203"/>
                    <a:pt x="68" y="212"/>
                  </a:cubicBezTo>
                  <a:cubicBezTo>
                    <a:pt x="71" y="214"/>
                    <a:pt x="66" y="208"/>
                    <a:pt x="69" y="207"/>
                  </a:cubicBezTo>
                  <a:cubicBezTo>
                    <a:pt x="70" y="206"/>
                    <a:pt x="71" y="211"/>
                    <a:pt x="75" y="215"/>
                  </a:cubicBezTo>
                  <a:cubicBezTo>
                    <a:pt x="82" y="221"/>
                    <a:pt x="78" y="220"/>
                    <a:pt x="81" y="223"/>
                  </a:cubicBezTo>
                  <a:cubicBezTo>
                    <a:pt x="79" y="223"/>
                    <a:pt x="71" y="217"/>
                    <a:pt x="73" y="217"/>
                  </a:cubicBezTo>
                  <a:cubicBezTo>
                    <a:pt x="65" y="209"/>
                    <a:pt x="73" y="224"/>
                    <a:pt x="68" y="218"/>
                  </a:cubicBezTo>
                  <a:cubicBezTo>
                    <a:pt x="75" y="226"/>
                    <a:pt x="76" y="226"/>
                    <a:pt x="82" y="226"/>
                  </a:cubicBezTo>
                  <a:cubicBezTo>
                    <a:pt x="79" y="225"/>
                    <a:pt x="85" y="224"/>
                    <a:pt x="82" y="223"/>
                  </a:cubicBezTo>
                  <a:cubicBezTo>
                    <a:pt x="98" y="219"/>
                    <a:pt x="96" y="225"/>
                    <a:pt x="106" y="216"/>
                  </a:cubicBezTo>
                  <a:cubicBezTo>
                    <a:pt x="103" y="216"/>
                    <a:pt x="111" y="202"/>
                    <a:pt x="104" y="206"/>
                  </a:cubicBezTo>
                  <a:cubicBezTo>
                    <a:pt x="104" y="204"/>
                    <a:pt x="105" y="201"/>
                    <a:pt x="107" y="200"/>
                  </a:cubicBezTo>
                  <a:cubicBezTo>
                    <a:pt x="107" y="203"/>
                    <a:pt x="110" y="197"/>
                    <a:pt x="110" y="201"/>
                  </a:cubicBezTo>
                  <a:cubicBezTo>
                    <a:pt x="111" y="198"/>
                    <a:pt x="111" y="198"/>
                    <a:pt x="111" y="198"/>
                  </a:cubicBezTo>
                  <a:cubicBezTo>
                    <a:pt x="111" y="204"/>
                    <a:pt x="111" y="204"/>
                    <a:pt x="111" y="204"/>
                  </a:cubicBezTo>
                  <a:cubicBezTo>
                    <a:pt x="114" y="201"/>
                    <a:pt x="118" y="196"/>
                    <a:pt x="120" y="194"/>
                  </a:cubicBezTo>
                  <a:cubicBezTo>
                    <a:pt x="121" y="189"/>
                    <a:pt x="117" y="195"/>
                    <a:pt x="119" y="190"/>
                  </a:cubicBezTo>
                  <a:cubicBezTo>
                    <a:pt x="119" y="192"/>
                    <a:pt x="121" y="189"/>
                    <a:pt x="122" y="186"/>
                  </a:cubicBezTo>
                  <a:cubicBezTo>
                    <a:pt x="120" y="191"/>
                    <a:pt x="119" y="186"/>
                    <a:pt x="120" y="182"/>
                  </a:cubicBezTo>
                  <a:cubicBezTo>
                    <a:pt x="120" y="181"/>
                    <a:pt x="121" y="180"/>
                    <a:pt x="121" y="179"/>
                  </a:cubicBezTo>
                  <a:cubicBezTo>
                    <a:pt x="122" y="180"/>
                    <a:pt x="122" y="180"/>
                    <a:pt x="122" y="181"/>
                  </a:cubicBezTo>
                  <a:cubicBezTo>
                    <a:pt x="122" y="182"/>
                    <a:pt x="122" y="182"/>
                    <a:pt x="122" y="183"/>
                  </a:cubicBezTo>
                  <a:cubicBezTo>
                    <a:pt x="123" y="183"/>
                    <a:pt x="123" y="183"/>
                    <a:pt x="123" y="183"/>
                  </a:cubicBezTo>
                  <a:cubicBezTo>
                    <a:pt x="123" y="183"/>
                    <a:pt x="122" y="183"/>
                    <a:pt x="122" y="183"/>
                  </a:cubicBezTo>
                  <a:cubicBezTo>
                    <a:pt x="122" y="188"/>
                    <a:pt x="125" y="188"/>
                    <a:pt x="126" y="189"/>
                  </a:cubicBezTo>
                  <a:cubicBezTo>
                    <a:pt x="126" y="193"/>
                    <a:pt x="126" y="193"/>
                    <a:pt x="126" y="193"/>
                  </a:cubicBezTo>
                  <a:cubicBezTo>
                    <a:pt x="127" y="193"/>
                    <a:pt x="127" y="193"/>
                    <a:pt x="127" y="193"/>
                  </a:cubicBezTo>
                  <a:cubicBezTo>
                    <a:pt x="130" y="197"/>
                    <a:pt x="134" y="202"/>
                    <a:pt x="132" y="203"/>
                  </a:cubicBezTo>
                  <a:cubicBezTo>
                    <a:pt x="134" y="205"/>
                    <a:pt x="136" y="206"/>
                    <a:pt x="135" y="203"/>
                  </a:cubicBezTo>
                  <a:cubicBezTo>
                    <a:pt x="136" y="205"/>
                    <a:pt x="140" y="212"/>
                    <a:pt x="151" y="211"/>
                  </a:cubicBezTo>
                  <a:cubicBezTo>
                    <a:pt x="161" y="208"/>
                    <a:pt x="165" y="201"/>
                    <a:pt x="167" y="197"/>
                  </a:cubicBezTo>
                  <a:cubicBezTo>
                    <a:pt x="164" y="201"/>
                    <a:pt x="163" y="200"/>
                    <a:pt x="162" y="200"/>
                  </a:cubicBezTo>
                  <a:cubicBezTo>
                    <a:pt x="161" y="197"/>
                    <a:pt x="164" y="198"/>
                    <a:pt x="164" y="194"/>
                  </a:cubicBezTo>
                  <a:cubicBezTo>
                    <a:pt x="165" y="195"/>
                    <a:pt x="167" y="192"/>
                    <a:pt x="166" y="196"/>
                  </a:cubicBezTo>
                  <a:cubicBezTo>
                    <a:pt x="170" y="191"/>
                    <a:pt x="171" y="185"/>
                    <a:pt x="173" y="179"/>
                  </a:cubicBezTo>
                  <a:cubicBezTo>
                    <a:pt x="173" y="180"/>
                    <a:pt x="173" y="180"/>
                    <a:pt x="174" y="181"/>
                  </a:cubicBezTo>
                  <a:cubicBezTo>
                    <a:pt x="174" y="181"/>
                    <a:pt x="174" y="181"/>
                    <a:pt x="174" y="182"/>
                  </a:cubicBezTo>
                  <a:cubicBezTo>
                    <a:pt x="174" y="182"/>
                    <a:pt x="174" y="182"/>
                    <a:pt x="174" y="183"/>
                  </a:cubicBezTo>
                  <a:cubicBezTo>
                    <a:pt x="175" y="184"/>
                    <a:pt x="175" y="185"/>
                    <a:pt x="176" y="186"/>
                  </a:cubicBezTo>
                  <a:cubicBezTo>
                    <a:pt x="175" y="185"/>
                    <a:pt x="175" y="185"/>
                    <a:pt x="175" y="184"/>
                  </a:cubicBezTo>
                  <a:cubicBezTo>
                    <a:pt x="175" y="185"/>
                    <a:pt x="175" y="186"/>
                    <a:pt x="176" y="187"/>
                  </a:cubicBezTo>
                  <a:cubicBezTo>
                    <a:pt x="176" y="187"/>
                    <a:pt x="176" y="187"/>
                    <a:pt x="176" y="187"/>
                  </a:cubicBezTo>
                  <a:cubicBezTo>
                    <a:pt x="177" y="189"/>
                    <a:pt x="177" y="190"/>
                    <a:pt x="178" y="191"/>
                  </a:cubicBezTo>
                  <a:cubicBezTo>
                    <a:pt x="176" y="191"/>
                    <a:pt x="176" y="191"/>
                    <a:pt x="176" y="191"/>
                  </a:cubicBezTo>
                  <a:cubicBezTo>
                    <a:pt x="176" y="194"/>
                    <a:pt x="188" y="201"/>
                    <a:pt x="189" y="198"/>
                  </a:cubicBezTo>
                  <a:cubicBezTo>
                    <a:pt x="205" y="196"/>
                    <a:pt x="210" y="186"/>
                    <a:pt x="213" y="179"/>
                  </a:cubicBezTo>
                  <a:cubicBezTo>
                    <a:pt x="214" y="178"/>
                    <a:pt x="214" y="178"/>
                    <a:pt x="214" y="178"/>
                  </a:cubicBezTo>
                  <a:cubicBezTo>
                    <a:pt x="214" y="178"/>
                    <a:pt x="214" y="178"/>
                    <a:pt x="214" y="178"/>
                  </a:cubicBezTo>
                  <a:cubicBezTo>
                    <a:pt x="214" y="178"/>
                    <a:pt x="214" y="177"/>
                    <a:pt x="214" y="177"/>
                  </a:cubicBezTo>
                  <a:cubicBezTo>
                    <a:pt x="214" y="177"/>
                    <a:pt x="215" y="177"/>
                    <a:pt x="215" y="177"/>
                  </a:cubicBezTo>
                  <a:cubicBezTo>
                    <a:pt x="219" y="183"/>
                    <a:pt x="215" y="181"/>
                    <a:pt x="216" y="184"/>
                  </a:cubicBezTo>
                  <a:cubicBezTo>
                    <a:pt x="224" y="191"/>
                    <a:pt x="234" y="187"/>
                    <a:pt x="239" y="182"/>
                  </a:cubicBezTo>
                  <a:cubicBezTo>
                    <a:pt x="239" y="182"/>
                    <a:pt x="240" y="183"/>
                    <a:pt x="239" y="183"/>
                  </a:cubicBezTo>
                  <a:cubicBezTo>
                    <a:pt x="244" y="179"/>
                    <a:pt x="250" y="173"/>
                    <a:pt x="253" y="167"/>
                  </a:cubicBezTo>
                  <a:cubicBezTo>
                    <a:pt x="255" y="173"/>
                    <a:pt x="258" y="178"/>
                    <a:pt x="262" y="183"/>
                  </a:cubicBezTo>
                  <a:cubicBezTo>
                    <a:pt x="272" y="194"/>
                    <a:pt x="282" y="179"/>
                    <a:pt x="282" y="172"/>
                  </a:cubicBezTo>
                  <a:cubicBezTo>
                    <a:pt x="282" y="171"/>
                    <a:pt x="283" y="172"/>
                    <a:pt x="283" y="173"/>
                  </a:cubicBezTo>
                  <a:cubicBezTo>
                    <a:pt x="283" y="162"/>
                    <a:pt x="288" y="150"/>
                    <a:pt x="283" y="141"/>
                  </a:cubicBezTo>
                  <a:cubicBezTo>
                    <a:pt x="281" y="138"/>
                    <a:pt x="281" y="138"/>
                    <a:pt x="281" y="138"/>
                  </a:cubicBezTo>
                  <a:cubicBezTo>
                    <a:pt x="282" y="136"/>
                    <a:pt x="283" y="136"/>
                    <a:pt x="284" y="134"/>
                  </a:cubicBezTo>
                  <a:cubicBezTo>
                    <a:pt x="283" y="132"/>
                    <a:pt x="283" y="124"/>
                    <a:pt x="282" y="122"/>
                  </a:cubicBezTo>
                  <a:cubicBezTo>
                    <a:pt x="283" y="121"/>
                    <a:pt x="283" y="123"/>
                    <a:pt x="283" y="123"/>
                  </a:cubicBezTo>
                  <a:cubicBezTo>
                    <a:pt x="284" y="122"/>
                    <a:pt x="284" y="121"/>
                    <a:pt x="284" y="120"/>
                  </a:cubicBezTo>
                  <a:cubicBezTo>
                    <a:pt x="285" y="120"/>
                    <a:pt x="286" y="120"/>
                    <a:pt x="287" y="120"/>
                  </a:cubicBezTo>
                  <a:cubicBezTo>
                    <a:pt x="293" y="141"/>
                    <a:pt x="294" y="171"/>
                    <a:pt x="312" y="180"/>
                  </a:cubicBezTo>
                  <a:cubicBezTo>
                    <a:pt x="316" y="182"/>
                    <a:pt x="313" y="183"/>
                    <a:pt x="315" y="184"/>
                  </a:cubicBezTo>
                  <a:cubicBezTo>
                    <a:pt x="325" y="187"/>
                    <a:pt x="336" y="188"/>
                    <a:pt x="347" y="188"/>
                  </a:cubicBezTo>
                  <a:cubicBezTo>
                    <a:pt x="346" y="189"/>
                    <a:pt x="345" y="190"/>
                    <a:pt x="344" y="191"/>
                  </a:cubicBezTo>
                  <a:cubicBezTo>
                    <a:pt x="346" y="193"/>
                    <a:pt x="342" y="195"/>
                    <a:pt x="343" y="196"/>
                  </a:cubicBezTo>
                  <a:cubicBezTo>
                    <a:pt x="343" y="196"/>
                    <a:pt x="343" y="196"/>
                    <a:pt x="343" y="195"/>
                  </a:cubicBezTo>
                  <a:cubicBezTo>
                    <a:pt x="340" y="201"/>
                    <a:pt x="343" y="196"/>
                    <a:pt x="338" y="200"/>
                  </a:cubicBezTo>
                  <a:cubicBezTo>
                    <a:pt x="327" y="213"/>
                    <a:pt x="329" y="230"/>
                    <a:pt x="329" y="240"/>
                  </a:cubicBezTo>
                  <a:cubicBezTo>
                    <a:pt x="330" y="251"/>
                    <a:pt x="331" y="257"/>
                    <a:pt x="326" y="263"/>
                  </a:cubicBezTo>
                  <a:cubicBezTo>
                    <a:pt x="327" y="267"/>
                    <a:pt x="324" y="267"/>
                    <a:pt x="325" y="270"/>
                  </a:cubicBezTo>
                  <a:cubicBezTo>
                    <a:pt x="324" y="269"/>
                    <a:pt x="324" y="269"/>
                    <a:pt x="324" y="269"/>
                  </a:cubicBezTo>
                  <a:cubicBezTo>
                    <a:pt x="324" y="271"/>
                    <a:pt x="323" y="270"/>
                    <a:pt x="321" y="270"/>
                  </a:cubicBezTo>
                  <a:cubicBezTo>
                    <a:pt x="321" y="271"/>
                    <a:pt x="320" y="271"/>
                    <a:pt x="321" y="272"/>
                  </a:cubicBezTo>
                  <a:cubicBezTo>
                    <a:pt x="322" y="274"/>
                    <a:pt x="319" y="270"/>
                    <a:pt x="318" y="271"/>
                  </a:cubicBezTo>
                  <a:cubicBezTo>
                    <a:pt x="318" y="271"/>
                    <a:pt x="319" y="272"/>
                    <a:pt x="318" y="272"/>
                  </a:cubicBezTo>
                  <a:cubicBezTo>
                    <a:pt x="317" y="275"/>
                    <a:pt x="318" y="271"/>
                    <a:pt x="315" y="270"/>
                  </a:cubicBezTo>
                  <a:cubicBezTo>
                    <a:pt x="311" y="273"/>
                    <a:pt x="306" y="276"/>
                    <a:pt x="302" y="277"/>
                  </a:cubicBezTo>
                  <a:cubicBezTo>
                    <a:pt x="302" y="277"/>
                    <a:pt x="303" y="278"/>
                    <a:pt x="302" y="278"/>
                  </a:cubicBezTo>
                  <a:cubicBezTo>
                    <a:pt x="301" y="275"/>
                    <a:pt x="301" y="280"/>
                    <a:pt x="299" y="279"/>
                  </a:cubicBezTo>
                  <a:cubicBezTo>
                    <a:pt x="300" y="277"/>
                    <a:pt x="300" y="277"/>
                    <a:pt x="300" y="277"/>
                  </a:cubicBezTo>
                  <a:cubicBezTo>
                    <a:pt x="297" y="277"/>
                    <a:pt x="296" y="279"/>
                    <a:pt x="293" y="279"/>
                  </a:cubicBezTo>
                  <a:cubicBezTo>
                    <a:pt x="292" y="280"/>
                    <a:pt x="288" y="279"/>
                    <a:pt x="287" y="281"/>
                  </a:cubicBezTo>
                  <a:cubicBezTo>
                    <a:pt x="287" y="280"/>
                    <a:pt x="286" y="280"/>
                    <a:pt x="285" y="280"/>
                  </a:cubicBezTo>
                  <a:cubicBezTo>
                    <a:pt x="285" y="284"/>
                    <a:pt x="281" y="280"/>
                    <a:pt x="280" y="284"/>
                  </a:cubicBezTo>
                  <a:cubicBezTo>
                    <a:pt x="280" y="283"/>
                    <a:pt x="280" y="283"/>
                    <a:pt x="280" y="283"/>
                  </a:cubicBezTo>
                  <a:cubicBezTo>
                    <a:pt x="274" y="287"/>
                    <a:pt x="267" y="290"/>
                    <a:pt x="263" y="297"/>
                  </a:cubicBezTo>
                  <a:cubicBezTo>
                    <a:pt x="260" y="300"/>
                    <a:pt x="256" y="300"/>
                    <a:pt x="254" y="305"/>
                  </a:cubicBezTo>
                  <a:cubicBezTo>
                    <a:pt x="254" y="306"/>
                    <a:pt x="255" y="306"/>
                    <a:pt x="255" y="307"/>
                  </a:cubicBezTo>
                  <a:cubicBezTo>
                    <a:pt x="255" y="308"/>
                    <a:pt x="254" y="306"/>
                    <a:pt x="254" y="306"/>
                  </a:cubicBezTo>
                  <a:cubicBezTo>
                    <a:pt x="254" y="309"/>
                    <a:pt x="251" y="310"/>
                    <a:pt x="250" y="312"/>
                  </a:cubicBezTo>
                  <a:cubicBezTo>
                    <a:pt x="250" y="313"/>
                    <a:pt x="250" y="314"/>
                    <a:pt x="251" y="314"/>
                  </a:cubicBezTo>
                  <a:cubicBezTo>
                    <a:pt x="247" y="315"/>
                    <a:pt x="248" y="320"/>
                    <a:pt x="245" y="322"/>
                  </a:cubicBezTo>
                  <a:cubicBezTo>
                    <a:pt x="248" y="322"/>
                    <a:pt x="246" y="324"/>
                    <a:pt x="247" y="325"/>
                  </a:cubicBezTo>
                  <a:cubicBezTo>
                    <a:pt x="246" y="326"/>
                    <a:pt x="245" y="326"/>
                    <a:pt x="245" y="325"/>
                  </a:cubicBezTo>
                  <a:cubicBezTo>
                    <a:pt x="245" y="327"/>
                    <a:pt x="244" y="328"/>
                    <a:pt x="243" y="330"/>
                  </a:cubicBezTo>
                  <a:cubicBezTo>
                    <a:pt x="243" y="332"/>
                    <a:pt x="244" y="333"/>
                    <a:pt x="243" y="334"/>
                  </a:cubicBezTo>
                  <a:cubicBezTo>
                    <a:pt x="241" y="334"/>
                    <a:pt x="242" y="336"/>
                    <a:pt x="241" y="338"/>
                  </a:cubicBezTo>
                  <a:cubicBezTo>
                    <a:pt x="243" y="338"/>
                    <a:pt x="244" y="340"/>
                    <a:pt x="243" y="341"/>
                  </a:cubicBezTo>
                  <a:cubicBezTo>
                    <a:pt x="240" y="340"/>
                    <a:pt x="240" y="340"/>
                    <a:pt x="240" y="340"/>
                  </a:cubicBezTo>
                  <a:cubicBezTo>
                    <a:pt x="241" y="344"/>
                    <a:pt x="237" y="350"/>
                    <a:pt x="240" y="355"/>
                  </a:cubicBezTo>
                  <a:cubicBezTo>
                    <a:pt x="238" y="355"/>
                    <a:pt x="238" y="355"/>
                    <a:pt x="238" y="355"/>
                  </a:cubicBezTo>
                  <a:cubicBezTo>
                    <a:pt x="239" y="360"/>
                    <a:pt x="236" y="365"/>
                    <a:pt x="239" y="370"/>
                  </a:cubicBezTo>
                  <a:cubicBezTo>
                    <a:pt x="238" y="371"/>
                    <a:pt x="237" y="373"/>
                    <a:pt x="237" y="374"/>
                  </a:cubicBezTo>
                  <a:cubicBezTo>
                    <a:pt x="239" y="376"/>
                    <a:pt x="238" y="376"/>
                    <a:pt x="241" y="378"/>
                  </a:cubicBezTo>
                  <a:cubicBezTo>
                    <a:pt x="241" y="378"/>
                    <a:pt x="239" y="379"/>
                    <a:pt x="239" y="379"/>
                  </a:cubicBezTo>
                  <a:cubicBezTo>
                    <a:pt x="238" y="381"/>
                    <a:pt x="236" y="383"/>
                    <a:pt x="238" y="385"/>
                  </a:cubicBezTo>
                  <a:cubicBezTo>
                    <a:pt x="237" y="385"/>
                    <a:pt x="237" y="385"/>
                    <a:pt x="237" y="385"/>
                  </a:cubicBezTo>
                  <a:cubicBezTo>
                    <a:pt x="238" y="387"/>
                    <a:pt x="240" y="389"/>
                    <a:pt x="238" y="391"/>
                  </a:cubicBezTo>
                  <a:cubicBezTo>
                    <a:pt x="239" y="391"/>
                    <a:pt x="239" y="393"/>
                    <a:pt x="241" y="393"/>
                  </a:cubicBezTo>
                  <a:cubicBezTo>
                    <a:pt x="241" y="393"/>
                    <a:pt x="239" y="393"/>
                    <a:pt x="240" y="394"/>
                  </a:cubicBezTo>
                  <a:cubicBezTo>
                    <a:pt x="238" y="393"/>
                    <a:pt x="238" y="393"/>
                    <a:pt x="238" y="393"/>
                  </a:cubicBezTo>
                  <a:cubicBezTo>
                    <a:pt x="237" y="397"/>
                    <a:pt x="238" y="401"/>
                    <a:pt x="239" y="405"/>
                  </a:cubicBezTo>
                  <a:cubicBezTo>
                    <a:pt x="236" y="406"/>
                    <a:pt x="239" y="409"/>
                    <a:pt x="237" y="411"/>
                  </a:cubicBezTo>
                  <a:cubicBezTo>
                    <a:pt x="239" y="412"/>
                    <a:pt x="237" y="415"/>
                    <a:pt x="240" y="416"/>
                  </a:cubicBezTo>
                  <a:cubicBezTo>
                    <a:pt x="238" y="416"/>
                    <a:pt x="238" y="416"/>
                    <a:pt x="238" y="416"/>
                  </a:cubicBezTo>
                  <a:cubicBezTo>
                    <a:pt x="238" y="418"/>
                    <a:pt x="238" y="420"/>
                    <a:pt x="237" y="423"/>
                  </a:cubicBezTo>
                  <a:cubicBezTo>
                    <a:pt x="237" y="424"/>
                    <a:pt x="239" y="424"/>
                    <a:pt x="240" y="425"/>
                  </a:cubicBezTo>
                  <a:cubicBezTo>
                    <a:pt x="238" y="425"/>
                    <a:pt x="238" y="425"/>
                    <a:pt x="238" y="425"/>
                  </a:cubicBezTo>
                  <a:cubicBezTo>
                    <a:pt x="239" y="426"/>
                    <a:pt x="241" y="427"/>
                    <a:pt x="243" y="427"/>
                  </a:cubicBezTo>
                  <a:cubicBezTo>
                    <a:pt x="242" y="428"/>
                    <a:pt x="243" y="428"/>
                    <a:pt x="242" y="429"/>
                  </a:cubicBezTo>
                  <a:cubicBezTo>
                    <a:pt x="241" y="428"/>
                    <a:pt x="239" y="428"/>
                    <a:pt x="237" y="427"/>
                  </a:cubicBezTo>
                  <a:cubicBezTo>
                    <a:pt x="237" y="428"/>
                    <a:pt x="240" y="430"/>
                    <a:pt x="238" y="431"/>
                  </a:cubicBezTo>
                  <a:cubicBezTo>
                    <a:pt x="238" y="432"/>
                    <a:pt x="239" y="433"/>
                    <a:pt x="241" y="433"/>
                  </a:cubicBezTo>
                  <a:cubicBezTo>
                    <a:pt x="240" y="433"/>
                    <a:pt x="239" y="434"/>
                    <a:pt x="239" y="433"/>
                  </a:cubicBezTo>
                  <a:cubicBezTo>
                    <a:pt x="239" y="434"/>
                    <a:pt x="239" y="435"/>
                    <a:pt x="240" y="435"/>
                  </a:cubicBezTo>
                  <a:cubicBezTo>
                    <a:pt x="240" y="435"/>
                    <a:pt x="240" y="435"/>
                    <a:pt x="240" y="435"/>
                  </a:cubicBezTo>
                  <a:cubicBezTo>
                    <a:pt x="241" y="435"/>
                    <a:pt x="241" y="436"/>
                    <a:pt x="243" y="436"/>
                  </a:cubicBezTo>
                  <a:cubicBezTo>
                    <a:pt x="243" y="435"/>
                    <a:pt x="243" y="435"/>
                    <a:pt x="243" y="435"/>
                  </a:cubicBezTo>
                  <a:cubicBezTo>
                    <a:pt x="244" y="435"/>
                    <a:pt x="245" y="436"/>
                    <a:pt x="243" y="437"/>
                  </a:cubicBezTo>
                  <a:cubicBezTo>
                    <a:pt x="242" y="437"/>
                    <a:pt x="241" y="436"/>
                    <a:pt x="240" y="437"/>
                  </a:cubicBezTo>
                  <a:cubicBezTo>
                    <a:pt x="244" y="439"/>
                    <a:pt x="244" y="439"/>
                    <a:pt x="244" y="439"/>
                  </a:cubicBezTo>
                  <a:cubicBezTo>
                    <a:pt x="243" y="439"/>
                    <a:pt x="244" y="438"/>
                    <a:pt x="245" y="438"/>
                  </a:cubicBezTo>
                  <a:cubicBezTo>
                    <a:pt x="244" y="437"/>
                    <a:pt x="244" y="437"/>
                    <a:pt x="244" y="437"/>
                  </a:cubicBezTo>
                  <a:cubicBezTo>
                    <a:pt x="246" y="437"/>
                    <a:pt x="246" y="437"/>
                    <a:pt x="246" y="437"/>
                  </a:cubicBezTo>
                  <a:cubicBezTo>
                    <a:pt x="245" y="435"/>
                    <a:pt x="246" y="434"/>
                    <a:pt x="245" y="432"/>
                  </a:cubicBezTo>
                  <a:cubicBezTo>
                    <a:pt x="244" y="433"/>
                    <a:pt x="244" y="433"/>
                    <a:pt x="244" y="433"/>
                  </a:cubicBezTo>
                  <a:cubicBezTo>
                    <a:pt x="243" y="432"/>
                    <a:pt x="241" y="431"/>
                    <a:pt x="243" y="430"/>
                  </a:cubicBezTo>
                  <a:cubicBezTo>
                    <a:pt x="244" y="430"/>
                    <a:pt x="244" y="430"/>
                    <a:pt x="245" y="430"/>
                  </a:cubicBezTo>
                  <a:cubicBezTo>
                    <a:pt x="245" y="430"/>
                    <a:pt x="244" y="430"/>
                    <a:pt x="244" y="429"/>
                  </a:cubicBezTo>
                  <a:cubicBezTo>
                    <a:pt x="247" y="430"/>
                    <a:pt x="247" y="430"/>
                    <a:pt x="247" y="430"/>
                  </a:cubicBezTo>
                  <a:cubicBezTo>
                    <a:pt x="243" y="429"/>
                    <a:pt x="246" y="427"/>
                    <a:pt x="245" y="427"/>
                  </a:cubicBezTo>
                  <a:cubicBezTo>
                    <a:pt x="246" y="427"/>
                    <a:pt x="246" y="427"/>
                    <a:pt x="246" y="427"/>
                  </a:cubicBezTo>
                  <a:cubicBezTo>
                    <a:pt x="247" y="425"/>
                    <a:pt x="244" y="427"/>
                    <a:pt x="244" y="426"/>
                  </a:cubicBezTo>
                  <a:cubicBezTo>
                    <a:pt x="245" y="425"/>
                    <a:pt x="247" y="426"/>
                    <a:pt x="248" y="425"/>
                  </a:cubicBezTo>
                  <a:cubicBezTo>
                    <a:pt x="248" y="423"/>
                    <a:pt x="246" y="421"/>
                    <a:pt x="248" y="419"/>
                  </a:cubicBezTo>
                  <a:cubicBezTo>
                    <a:pt x="248" y="418"/>
                    <a:pt x="247" y="416"/>
                    <a:pt x="246" y="415"/>
                  </a:cubicBezTo>
                  <a:cubicBezTo>
                    <a:pt x="246" y="414"/>
                    <a:pt x="248" y="415"/>
                    <a:pt x="247" y="414"/>
                  </a:cubicBezTo>
                  <a:cubicBezTo>
                    <a:pt x="248" y="414"/>
                    <a:pt x="249" y="414"/>
                    <a:pt x="250" y="414"/>
                  </a:cubicBezTo>
                  <a:cubicBezTo>
                    <a:pt x="249" y="414"/>
                    <a:pt x="250" y="412"/>
                    <a:pt x="248" y="413"/>
                  </a:cubicBezTo>
                  <a:cubicBezTo>
                    <a:pt x="249" y="411"/>
                    <a:pt x="249" y="409"/>
                    <a:pt x="249" y="407"/>
                  </a:cubicBezTo>
                  <a:cubicBezTo>
                    <a:pt x="249" y="408"/>
                    <a:pt x="250" y="408"/>
                    <a:pt x="251" y="407"/>
                  </a:cubicBezTo>
                  <a:cubicBezTo>
                    <a:pt x="250" y="406"/>
                    <a:pt x="249" y="405"/>
                    <a:pt x="249" y="403"/>
                  </a:cubicBezTo>
                  <a:cubicBezTo>
                    <a:pt x="248" y="403"/>
                    <a:pt x="248" y="404"/>
                    <a:pt x="246" y="403"/>
                  </a:cubicBezTo>
                  <a:cubicBezTo>
                    <a:pt x="246" y="403"/>
                    <a:pt x="245" y="403"/>
                    <a:pt x="245" y="402"/>
                  </a:cubicBezTo>
                  <a:cubicBezTo>
                    <a:pt x="247" y="402"/>
                    <a:pt x="250" y="403"/>
                    <a:pt x="250" y="401"/>
                  </a:cubicBezTo>
                  <a:cubicBezTo>
                    <a:pt x="253" y="402"/>
                    <a:pt x="249" y="404"/>
                    <a:pt x="252" y="403"/>
                  </a:cubicBezTo>
                  <a:cubicBezTo>
                    <a:pt x="254" y="404"/>
                    <a:pt x="254" y="406"/>
                    <a:pt x="253" y="407"/>
                  </a:cubicBezTo>
                  <a:cubicBezTo>
                    <a:pt x="255" y="408"/>
                    <a:pt x="253" y="406"/>
                    <a:pt x="256" y="406"/>
                  </a:cubicBezTo>
                  <a:cubicBezTo>
                    <a:pt x="256" y="405"/>
                    <a:pt x="254" y="405"/>
                    <a:pt x="254" y="403"/>
                  </a:cubicBezTo>
                  <a:cubicBezTo>
                    <a:pt x="253" y="403"/>
                    <a:pt x="253" y="403"/>
                    <a:pt x="252" y="402"/>
                  </a:cubicBezTo>
                  <a:cubicBezTo>
                    <a:pt x="249" y="401"/>
                    <a:pt x="254" y="401"/>
                    <a:pt x="254" y="400"/>
                  </a:cubicBezTo>
                  <a:cubicBezTo>
                    <a:pt x="254" y="401"/>
                    <a:pt x="254" y="401"/>
                    <a:pt x="254" y="401"/>
                  </a:cubicBezTo>
                  <a:cubicBezTo>
                    <a:pt x="255" y="400"/>
                    <a:pt x="254" y="400"/>
                    <a:pt x="254" y="399"/>
                  </a:cubicBezTo>
                  <a:cubicBezTo>
                    <a:pt x="257" y="398"/>
                    <a:pt x="254" y="400"/>
                    <a:pt x="256" y="401"/>
                  </a:cubicBezTo>
                  <a:cubicBezTo>
                    <a:pt x="258" y="400"/>
                    <a:pt x="258" y="400"/>
                    <a:pt x="258" y="400"/>
                  </a:cubicBezTo>
                  <a:cubicBezTo>
                    <a:pt x="259" y="399"/>
                    <a:pt x="256" y="400"/>
                    <a:pt x="257" y="398"/>
                  </a:cubicBezTo>
                  <a:cubicBezTo>
                    <a:pt x="258" y="398"/>
                    <a:pt x="258" y="398"/>
                    <a:pt x="258" y="398"/>
                  </a:cubicBezTo>
                  <a:cubicBezTo>
                    <a:pt x="257" y="397"/>
                    <a:pt x="257" y="397"/>
                    <a:pt x="257" y="397"/>
                  </a:cubicBezTo>
                  <a:cubicBezTo>
                    <a:pt x="256" y="397"/>
                    <a:pt x="254" y="397"/>
                    <a:pt x="254" y="398"/>
                  </a:cubicBezTo>
                  <a:cubicBezTo>
                    <a:pt x="251" y="397"/>
                    <a:pt x="254" y="397"/>
                    <a:pt x="254" y="396"/>
                  </a:cubicBezTo>
                  <a:cubicBezTo>
                    <a:pt x="252" y="395"/>
                    <a:pt x="254" y="396"/>
                    <a:pt x="252" y="396"/>
                  </a:cubicBezTo>
                  <a:cubicBezTo>
                    <a:pt x="250" y="396"/>
                    <a:pt x="250" y="395"/>
                    <a:pt x="250" y="394"/>
                  </a:cubicBezTo>
                  <a:cubicBezTo>
                    <a:pt x="250" y="393"/>
                    <a:pt x="252" y="394"/>
                    <a:pt x="253" y="393"/>
                  </a:cubicBezTo>
                  <a:cubicBezTo>
                    <a:pt x="254" y="394"/>
                    <a:pt x="254" y="395"/>
                    <a:pt x="253" y="394"/>
                  </a:cubicBezTo>
                  <a:cubicBezTo>
                    <a:pt x="254" y="396"/>
                    <a:pt x="256" y="394"/>
                    <a:pt x="258" y="395"/>
                  </a:cubicBezTo>
                  <a:cubicBezTo>
                    <a:pt x="259" y="394"/>
                    <a:pt x="257" y="394"/>
                    <a:pt x="256" y="393"/>
                  </a:cubicBezTo>
                  <a:cubicBezTo>
                    <a:pt x="256" y="394"/>
                    <a:pt x="254" y="393"/>
                    <a:pt x="254" y="393"/>
                  </a:cubicBezTo>
                  <a:cubicBezTo>
                    <a:pt x="249" y="391"/>
                    <a:pt x="257" y="392"/>
                    <a:pt x="257" y="390"/>
                  </a:cubicBezTo>
                  <a:cubicBezTo>
                    <a:pt x="253" y="390"/>
                    <a:pt x="252" y="387"/>
                    <a:pt x="249" y="389"/>
                  </a:cubicBezTo>
                  <a:cubicBezTo>
                    <a:pt x="248" y="388"/>
                    <a:pt x="248" y="387"/>
                    <a:pt x="248" y="387"/>
                  </a:cubicBezTo>
                  <a:cubicBezTo>
                    <a:pt x="250" y="388"/>
                    <a:pt x="250" y="386"/>
                    <a:pt x="252" y="387"/>
                  </a:cubicBezTo>
                  <a:cubicBezTo>
                    <a:pt x="252" y="386"/>
                    <a:pt x="252" y="386"/>
                    <a:pt x="252" y="386"/>
                  </a:cubicBezTo>
                  <a:cubicBezTo>
                    <a:pt x="254" y="388"/>
                    <a:pt x="254" y="388"/>
                    <a:pt x="254" y="388"/>
                  </a:cubicBezTo>
                  <a:cubicBezTo>
                    <a:pt x="256" y="387"/>
                    <a:pt x="257" y="385"/>
                    <a:pt x="258" y="386"/>
                  </a:cubicBezTo>
                  <a:cubicBezTo>
                    <a:pt x="257" y="385"/>
                    <a:pt x="256" y="386"/>
                    <a:pt x="256" y="385"/>
                  </a:cubicBezTo>
                  <a:cubicBezTo>
                    <a:pt x="257" y="385"/>
                    <a:pt x="258" y="385"/>
                    <a:pt x="258" y="384"/>
                  </a:cubicBezTo>
                  <a:cubicBezTo>
                    <a:pt x="257" y="385"/>
                    <a:pt x="255" y="384"/>
                    <a:pt x="254" y="383"/>
                  </a:cubicBezTo>
                  <a:cubicBezTo>
                    <a:pt x="255" y="382"/>
                    <a:pt x="257" y="382"/>
                    <a:pt x="257" y="382"/>
                  </a:cubicBezTo>
                  <a:cubicBezTo>
                    <a:pt x="259" y="383"/>
                    <a:pt x="259" y="383"/>
                    <a:pt x="259" y="383"/>
                  </a:cubicBezTo>
                  <a:cubicBezTo>
                    <a:pt x="257" y="382"/>
                    <a:pt x="260" y="383"/>
                    <a:pt x="259" y="382"/>
                  </a:cubicBezTo>
                  <a:cubicBezTo>
                    <a:pt x="258" y="381"/>
                    <a:pt x="256" y="381"/>
                    <a:pt x="255" y="380"/>
                  </a:cubicBezTo>
                  <a:cubicBezTo>
                    <a:pt x="254" y="380"/>
                    <a:pt x="256" y="379"/>
                    <a:pt x="256" y="379"/>
                  </a:cubicBezTo>
                  <a:cubicBezTo>
                    <a:pt x="257" y="380"/>
                    <a:pt x="257" y="380"/>
                    <a:pt x="257" y="380"/>
                  </a:cubicBezTo>
                  <a:cubicBezTo>
                    <a:pt x="256" y="379"/>
                    <a:pt x="260" y="380"/>
                    <a:pt x="259" y="379"/>
                  </a:cubicBezTo>
                  <a:cubicBezTo>
                    <a:pt x="258" y="378"/>
                    <a:pt x="258" y="378"/>
                    <a:pt x="258" y="378"/>
                  </a:cubicBezTo>
                  <a:cubicBezTo>
                    <a:pt x="258" y="378"/>
                    <a:pt x="259" y="378"/>
                    <a:pt x="259" y="378"/>
                  </a:cubicBezTo>
                  <a:cubicBezTo>
                    <a:pt x="258" y="378"/>
                    <a:pt x="258" y="377"/>
                    <a:pt x="258" y="377"/>
                  </a:cubicBezTo>
                  <a:cubicBezTo>
                    <a:pt x="259" y="377"/>
                    <a:pt x="259" y="377"/>
                    <a:pt x="259" y="377"/>
                  </a:cubicBezTo>
                  <a:cubicBezTo>
                    <a:pt x="258" y="376"/>
                    <a:pt x="256" y="375"/>
                    <a:pt x="258" y="375"/>
                  </a:cubicBezTo>
                  <a:cubicBezTo>
                    <a:pt x="256" y="375"/>
                    <a:pt x="258" y="376"/>
                    <a:pt x="257" y="376"/>
                  </a:cubicBezTo>
                  <a:cubicBezTo>
                    <a:pt x="255" y="377"/>
                    <a:pt x="255" y="375"/>
                    <a:pt x="255" y="375"/>
                  </a:cubicBezTo>
                  <a:cubicBezTo>
                    <a:pt x="258" y="375"/>
                    <a:pt x="255" y="374"/>
                    <a:pt x="255" y="373"/>
                  </a:cubicBezTo>
                  <a:cubicBezTo>
                    <a:pt x="256" y="373"/>
                    <a:pt x="257" y="372"/>
                    <a:pt x="258" y="372"/>
                  </a:cubicBezTo>
                  <a:cubicBezTo>
                    <a:pt x="256" y="372"/>
                    <a:pt x="256" y="372"/>
                    <a:pt x="256" y="372"/>
                  </a:cubicBezTo>
                  <a:cubicBezTo>
                    <a:pt x="259" y="372"/>
                    <a:pt x="255" y="370"/>
                    <a:pt x="256" y="370"/>
                  </a:cubicBezTo>
                  <a:cubicBezTo>
                    <a:pt x="257" y="370"/>
                    <a:pt x="259" y="370"/>
                    <a:pt x="259" y="370"/>
                  </a:cubicBezTo>
                  <a:cubicBezTo>
                    <a:pt x="257" y="370"/>
                    <a:pt x="256" y="368"/>
                    <a:pt x="254" y="368"/>
                  </a:cubicBezTo>
                  <a:cubicBezTo>
                    <a:pt x="255" y="367"/>
                    <a:pt x="258" y="369"/>
                    <a:pt x="260" y="369"/>
                  </a:cubicBezTo>
                  <a:cubicBezTo>
                    <a:pt x="258" y="368"/>
                    <a:pt x="261" y="367"/>
                    <a:pt x="258" y="366"/>
                  </a:cubicBezTo>
                  <a:cubicBezTo>
                    <a:pt x="257" y="367"/>
                    <a:pt x="257" y="366"/>
                    <a:pt x="256" y="366"/>
                  </a:cubicBezTo>
                  <a:cubicBezTo>
                    <a:pt x="256" y="365"/>
                    <a:pt x="257" y="366"/>
                    <a:pt x="258" y="365"/>
                  </a:cubicBezTo>
                  <a:cubicBezTo>
                    <a:pt x="258" y="365"/>
                    <a:pt x="256" y="364"/>
                    <a:pt x="255" y="365"/>
                  </a:cubicBezTo>
                  <a:cubicBezTo>
                    <a:pt x="255" y="364"/>
                    <a:pt x="253" y="363"/>
                    <a:pt x="255" y="362"/>
                  </a:cubicBezTo>
                  <a:cubicBezTo>
                    <a:pt x="256" y="362"/>
                    <a:pt x="255" y="364"/>
                    <a:pt x="257" y="363"/>
                  </a:cubicBezTo>
                  <a:cubicBezTo>
                    <a:pt x="257" y="362"/>
                    <a:pt x="253" y="362"/>
                    <a:pt x="252" y="360"/>
                  </a:cubicBezTo>
                  <a:cubicBezTo>
                    <a:pt x="251" y="361"/>
                    <a:pt x="248" y="360"/>
                    <a:pt x="248" y="359"/>
                  </a:cubicBezTo>
                  <a:cubicBezTo>
                    <a:pt x="249" y="357"/>
                    <a:pt x="248" y="360"/>
                    <a:pt x="251" y="360"/>
                  </a:cubicBezTo>
                  <a:cubicBezTo>
                    <a:pt x="250" y="359"/>
                    <a:pt x="250" y="359"/>
                    <a:pt x="250" y="359"/>
                  </a:cubicBezTo>
                  <a:cubicBezTo>
                    <a:pt x="254" y="358"/>
                    <a:pt x="255" y="362"/>
                    <a:pt x="257" y="361"/>
                  </a:cubicBezTo>
                  <a:cubicBezTo>
                    <a:pt x="257" y="360"/>
                    <a:pt x="257" y="360"/>
                    <a:pt x="257" y="360"/>
                  </a:cubicBezTo>
                  <a:cubicBezTo>
                    <a:pt x="257" y="360"/>
                    <a:pt x="259" y="361"/>
                    <a:pt x="260" y="361"/>
                  </a:cubicBezTo>
                  <a:cubicBezTo>
                    <a:pt x="258" y="360"/>
                    <a:pt x="259" y="359"/>
                    <a:pt x="259" y="359"/>
                  </a:cubicBezTo>
                  <a:cubicBezTo>
                    <a:pt x="257" y="358"/>
                    <a:pt x="259" y="359"/>
                    <a:pt x="258" y="359"/>
                  </a:cubicBezTo>
                  <a:cubicBezTo>
                    <a:pt x="258" y="358"/>
                    <a:pt x="255" y="357"/>
                    <a:pt x="256" y="356"/>
                  </a:cubicBezTo>
                  <a:cubicBezTo>
                    <a:pt x="257" y="357"/>
                    <a:pt x="259" y="356"/>
                    <a:pt x="259" y="357"/>
                  </a:cubicBezTo>
                  <a:cubicBezTo>
                    <a:pt x="260" y="356"/>
                    <a:pt x="257" y="356"/>
                    <a:pt x="259" y="356"/>
                  </a:cubicBezTo>
                  <a:cubicBezTo>
                    <a:pt x="260" y="356"/>
                    <a:pt x="260" y="356"/>
                    <a:pt x="260" y="356"/>
                  </a:cubicBezTo>
                  <a:cubicBezTo>
                    <a:pt x="260" y="353"/>
                    <a:pt x="261" y="349"/>
                    <a:pt x="257" y="345"/>
                  </a:cubicBezTo>
                  <a:cubicBezTo>
                    <a:pt x="259" y="345"/>
                    <a:pt x="260" y="344"/>
                    <a:pt x="261" y="343"/>
                  </a:cubicBezTo>
                  <a:cubicBezTo>
                    <a:pt x="261" y="343"/>
                    <a:pt x="260" y="343"/>
                    <a:pt x="260" y="342"/>
                  </a:cubicBezTo>
                  <a:cubicBezTo>
                    <a:pt x="262" y="342"/>
                    <a:pt x="262" y="342"/>
                    <a:pt x="262" y="342"/>
                  </a:cubicBezTo>
                  <a:cubicBezTo>
                    <a:pt x="263" y="341"/>
                    <a:pt x="262" y="340"/>
                    <a:pt x="261" y="339"/>
                  </a:cubicBezTo>
                  <a:cubicBezTo>
                    <a:pt x="262" y="339"/>
                    <a:pt x="262" y="339"/>
                    <a:pt x="262" y="339"/>
                  </a:cubicBezTo>
                  <a:cubicBezTo>
                    <a:pt x="264" y="338"/>
                    <a:pt x="261" y="338"/>
                    <a:pt x="261" y="337"/>
                  </a:cubicBezTo>
                  <a:cubicBezTo>
                    <a:pt x="263" y="337"/>
                    <a:pt x="263" y="337"/>
                    <a:pt x="263" y="337"/>
                  </a:cubicBezTo>
                  <a:cubicBezTo>
                    <a:pt x="261" y="337"/>
                    <a:pt x="261" y="337"/>
                    <a:pt x="261" y="337"/>
                  </a:cubicBezTo>
                  <a:cubicBezTo>
                    <a:pt x="261" y="336"/>
                    <a:pt x="262" y="335"/>
                    <a:pt x="264" y="336"/>
                  </a:cubicBezTo>
                  <a:cubicBezTo>
                    <a:pt x="263" y="335"/>
                    <a:pt x="263" y="335"/>
                    <a:pt x="262" y="335"/>
                  </a:cubicBezTo>
                  <a:cubicBezTo>
                    <a:pt x="264" y="335"/>
                    <a:pt x="264" y="332"/>
                    <a:pt x="264" y="331"/>
                  </a:cubicBezTo>
                  <a:cubicBezTo>
                    <a:pt x="263" y="331"/>
                    <a:pt x="263" y="331"/>
                    <a:pt x="261" y="330"/>
                  </a:cubicBezTo>
                  <a:cubicBezTo>
                    <a:pt x="259" y="329"/>
                    <a:pt x="262" y="330"/>
                    <a:pt x="261" y="329"/>
                  </a:cubicBezTo>
                  <a:cubicBezTo>
                    <a:pt x="262" y="329"/>
                    <a:pt x="263" y="329"/>
                    <a:pt x="263" y="330"/>
                  </a:cubicBezTo>
                  <a:cubicBezTo>
                    <a:pt x="266" y="329"/>
                    <a:pt x="266" y="326"/>
                    <a:pt x="268" y="325"/>
                  </a:cubicBezTo>
                  <a:cubicBezTo>
                    <a:pt x="267" y="324"/>
                    <a:pt x="267" y="324"/>
                    <a:pt x="267" y="324"/>
                  </a:cubicBezTo>
                  <a:cubicBezTo>
                    <a:pt x="270" y="323"/>
                    <a:pt x="268" y="321"/>
                    <a:pt x="270" y="320"/>
                  </a:cubicBezTo>
                  <a:cubicBezTo>
                    <a:pt x="269" y="320"/>
                    <a:pt x="267" y="318"/>
                    <a:pt x="268" y="317"/>
                  </a:cubicBezTo>
                  <a:cubicBezTo>
                    <a:pt x="266" y="315"/>
                    <a:pt x="270" y="318"/>
                    <a:pt x="271" y="318"/>
                  </a:cubicBezTo>
                  <a:cubicBezTo>
                    <a:pt x="271" y="317"/>
                    <a:pt x="271" y="316"/>
                    <a:pt x="271" y="316"/>
                  </a:cubicBezTo>
                  <a:cubicBezTo>
                    <a:pt x="272" y="316"/>
                    <a:pt x="272" y="316"/>
                    <a:pt x="272" y="316"/>
                  </a:cubicBezTo>
                  <a:cubicBezTo>
                    <a:pt x="271" y="315"/>
                    <a:pt x="271" y="314"/>
                    <a:pt x="272" y="314"/>
                  </a:cubicBezTo>
                  <a:cubicBezTo>
                    <a:pt x="272" y="314"/>
                    <a:pt x="272" y="314"/>
                    <a:pt x="272" y="314"/>
                  </a:cubicBezTo>
                  <a:cubicBezTo>
                    <a:pt x="273" y="314"/>
                    <a:pt x="274" y="314"/>
                    <a:pt x="274" y="313"/>
                  </a:cubicBezTo>
                  <a:cubicBezTo>
                    <a:pt x="274" y="311"/>
                    <a:pt x="275" y="312"/>
                    <a:pt x="274" y="310"/>
                  </a:cubicBezTo>
                  <a:cubicBezTo>
                    <a:pt x="275" y="311"/>
                    <a:pt x="275" y="311"/>
                    <a:pt x="275" y="311"/>
                  </a:cubicBezTo>
                  <a:cubicBezTo>
                    <a:pt x="273" y="310"/>
                    <a:pt x="273" y="310"/>
                    <a:pt x="273" y="310"/>
                  </a:cubicBezTo>
                  <a:cubicBezTo>
                    <a:pt x="275" y="309"/>
                    <a:pt x="275" y="309"/>
                    <a:pt x="275" y="309"/>
                  </a:cubicBezTo>
                  <a:cubicBezTo>
                    <a:pt x="276" y="311"/>
                    <a:pt x="276" y="311"/>
                    <a:pt x="276" y="311"/>
                  </a:cubicBezTo>
                  <a:cubicBezTo>
                    <a:pt x="277" y="311"/>
                    <a:pt x="275" y="310"/>
                    <a:pt x="275" y="309"/>
                  </a:cubicBezTo>
                  <a:cubicBezTo>
                    <a:pt x="274" y="308"/>
                    <a:pt x="275" y="309"/>
                    <a:pt x="276" y="309"/>
                  </a:cubicBezTo>
                  <a:cubicBezTo>
                    <a:pt x="277" y="310"/>
                    <a:pt x="276" y="309"/>
                    <a:pt x="276" y="309"/>
                  </a:cubicBezTo>
                  <a:cubicBezTo>
                    <a:pt x="276" y="310"/>
                    <a:pt x="276" y="309"/>
                    <a:pt x="277" y="310"/>
                  </a:cubicBezTo>
                  <a:cubicBezTo>
                    <a:pt x="277" y="310"/>
                    <a:pt x="276" y="308"/>
                    <a:pt x="276" y="308"/>
                  </a:cubicBezTo>
                  <a:cubicBezTo>
                    <a:pt x="277" y="308"/>
                    <a:pt x="277" y="307"/>
                    <a:pt x="278" y="308"/>
                  </a:cubicBezTo>
                  <a:cubicBezTo>
                    <a:pt x="278" y="307"/>
                    <a:pt x="279" y="307"/>
                    <a:pt x="278" y="306"/>
                  </a:cubicBezTo>
                  <a:cubicBezTo>
                    <a:pt x="278" y="306"/>
                    <a:pt x="277" y="307"/>
                    <a:pt x="276" y="306"/>
                  </a:cubicBezTo>
                  <a:cubicBezTo>
                    <a:pt x="276" y="305"/>
                    <a:pt x="277" y="305"/>
                    <a:pt x="277" y="305"/>
                  </a:cubicBezTo>
                  <a:cubicBezTo>
                    <a:pt x="277" y="306"/>
                    <a:pt x="277" y="306"/>
                    <a:pt x="277" y="306"/>
                  </a:cubicBezTo>
                  <a:cubicBezTo>
                    <a:pt x="277" y="305"/>
                    <a:pt x="278" y="305"/>
                    <a:pt x="277" y="304"/>
                  </a:cubicBezTo>
                  <a:cubicBezTo>
                    <a:pt x="279" y="305"/>
                    <a:pt x="279" y="305"/>
                    <a:pt x="279" y="305"/>
                  </a:cubicBezTo>
                  <a:cubicBezTo>
                    <a:pt x="278" y="304"/>
                    <a:pt x="279" y="303"/>
                    <a:pt x="279" y="303"/>
                  </a:cubicBezTo>
                  <a:cubicBezTo>
                    <a:pt x="280" y="304"/>
                    <a:pt x="281" y="306"/>
                    <a:pt x="282" y="306"/>
                  </a:cubicBezTo>
                  <a:cubicBezTo>
                    <a:pt x="282" y="304"/>
                    <a:pt x="282" y="304"/>
                    <a:pt x="282" y="304"/>
                  </a:cubicBezTo>
                  <a:cubicBezTo>
                    <a:pt x="282" y="303"/>
                    <a:pt x="283" y="304"/>
                    <a:pt x="283" y="304"/>
                  </a:cubicBezTo>
                  <a:cubicBezTo>
                    <a:pt x="285" y="304"/>
                    <a:pt x="282" y="299"/>
                    <a:pt x="284" y="300"/>
                  </a:cubicBezTo>
                  <a:cubicBezTo>
                    <a:pt x="285" y="302"/>
                    <a:pt x="285" y="302"/>
                    <a:pt x="286" y="302"/>
                  </a:cubicBezTo>
                  <a:cubicBezTo>
                    <a:pt x="286" y="301"/>
                    <a:pt x="286" y="301"/>
                    <a:pt x="286" y="301"/>
                  </a:cubicBezTo>
                  <a:cubicBezTo>
                    <a:pt x="285" y="300"/>
                    <a:pt x="286" y="302"/>
                    <a:pt x="285" y="301"/>
                  </a:cubicBezTo>
                  <a:cubicBezTo>
                    <a:pt x="285" y="300"/>
                    <a:pt x="285" y="300"/>
                    <a:pt x="285" y="300"/>
                  </a:cubicBezTo>
                  <a:cubicBezTo>
                    <a:pt x="288" y="303"/>
                    <a:pt x="290" y="299"/>
                    <a:pt x="293" y="300"/>
                  </a:cubicBezTo>
                  <a:cubicBezTo>
                    <a:pt x="292" y="298"/>
                    <a:pt x="294" y="299"/>
                    <a:pt x="294" y="298"/>
                  </a:cubicBezTo>
                  <a:cubicBezTo>
                    <a:pt x="294" y="300"/>
                    <a:pt x="295" y="297"/>
                    <a:pt x="296" y="298"/>
                  </a:cubicBezTo>
                  <a:cubicBezTo>
                    <a:pt x="295" y="296"/>
                    <a:pt x="295" y="296"/>
                    <a:pt x="295" y="296"/>
                  </a:cubicBezTo>
                  <a:cubicBezTo>
                    <a:pt x="296" y="297"/>
                    <a:pt x="295" y="291"/>
                    <a:pt x="297" y="294"/>
                  </a:cubicBezTo>
                  <a:cubicBezTo>
                    <a:pt x="298" y="295"/>
                    <a:pt x="298" y="296"/>
                    <a:pt x="297" y="296"/>
                  </a:cubicBezTo>
                  <a:cubicBezTo>
                    <a:pt x="299" y="299"/>
                    <a:pt x="300" y="293"/>
                    <a:pt x="301" y="296"/>
                  </a:cubicBezTo>
                  <a:cubicBezTo>
                    <a:pt x="301" y="295"/>
                    <a:pt x="300" y="294"/>
                    <a:pt x="301" y="292"/>
                  </a:cubicBezTo>
                  <a:cubicBezTo>
                    <a:pt x="302" y="293"/>
                    <a:pt x="304" y="294"/>
                    <a:pt x="304" y="294"/>
                  </a:cubicBezTo>
                  <a:cubicBezTo>
                    <a:pt x="304" y="294"/>
                    <a:pt x="304" y="293"/>
                    <a:pt x="305" y="294"/>
                  </a:cubicBezTo>
                  <a:cubicBezTo>
                    <a:pt x="305" y="294"/>
                    <a:pt x="305" y="294"/>
                    <a:pt x="305" y="295"/>
                  </a:cubicBezTo>
                  <a:cubicBezTo>
                    <a:pt x="306" y="295"/>
                    <a:pt x="307" y="294"/>
                    <a:pt x="308" y="293"/>
                  </a:cubicBezTo>
                  <a:cubicBezTo>
                    <a:pt x="309" y="294"/>
                    <a:pt x="310" y="293"/>
                    <a:pt x="312" y="293"/>
                  </a:cubicBezTo>
                  <a:cubicBezTo>
                    <a:pt x="312" y="291"/>
                    <a:pt x="315" y="293"/>
                    <a:pt x="314" y="290"/>
                  </a:cubicBezTo>
                  <a:cubicBezTo>
                    <a:pt x="314" y="291"/>
                    <a:pt x="314" y="291"/>
                    <a:pt x="314" y="291"/>
                  </a:cubicBezTo>
                  <a:cubicBezTo>
                    <a:pt x="314" y="290"/>
                    <a:pt x="314" y="288"/>
                    <a:pt x="315" y="288"/>
                  </a:cubicBezTo>
                  <a:cubicBezTo>
                    <a:pt x="315" y="290"/>
                    <a:pt x="315" y="290"/>
                    <a:pt x="315" y="290"/>
                  </a:cubicBezTo>
                  <a:cubicBezTo>
                    <a:pt x="316" y="292"/>
                    <a:pt x="317" y="290"/>
                    <a:pt x="318" y="291"/>
                  </a:cubicBezTo>
                  <a:cubicBezTo>
                    <a:pt x="316" y="289"/>
                    <a:pt x="318" y="291"/>
                    <a:pt x="318" y="289"/>
                  </a:cubicBezTo>
                  <a:cubicBezTo>
                    <a:pt x="318" y="288"/>
                    <a:pt x="318" y="288"/>
                    <a:pt x="318" y="288"/>
                  </a:cubicBezTo>
                  <a:cubicBezTo>
                    <a:pt x="319" y="287"/>
                    <a:pt x="318" y="287"/>
                    <a:pt x="319" y="286"/>
                  </a:cubicBezTo>
                  <a:cubicBezTo>
                    <a:pt x="320" y="286"/>
                    <a:pt x="321" y="288"/>
                    <a:pt x="320" y="288"/>
                  </a:cubicBezTo>
                  <a:cubicBezTo>
                    <a:pt x="321" y="289"/>
                    <a:pt x="322" y="288"/>
                    <a:pt x="322" y="287"/>
                  </a:cubicBezTo>
                  <a:cubicBezTo>
                    <a:pt x="322" y="287"/>
                    <a:pt x="322" y="287"/>
                    <a:pt x="322" y="287"/>
                  </a:cubicBezTo>
                  <a:cubicBezTo>
                    <a:pt x="322" y="287"/>
                    <a:pt x="322" y="287"/>
                    <a:pt x="322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3" y="287"/>
                    <a:pt x="323" y="287"/>
                    <a:pt x="322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4" y="287"/>
                    <a:pt x="324" y="287"/>
                    <a:pt x="324" y="287"/>
                  </a:cubicBezTo>
                  <a:cubicBezTo>
                    <a:pt x="325" y="289"/>
                    <a:pt x="325" y="289"/>
                    <a:pt x="325" y="289"/>
                  </a:cubicBezTo>
                  <a:cubicBezTo>
                    <a:pt x="325" y="289"/>
                    <a:pt x="326" y="286"/>
                    <a:pt x="326" y="286"/>
                  </a:cubicBezTo>
                  <a:cubicBezTo>
                    <a:pt x="328" y="286"/>
                    <a:pt x="331" y="283"/>
                    <a:pt x="332" y="281"/>
                  </a:cubicBezTo>
                  <a:cubicBezTo>
                    <a:pt x="332" y="282"/>
                    <a:pt x="332" y="282"/>
                    <a:pt x="332" y="282"/>
                  </a:cubicBezTo>
                  <a:cubicBezTo>
                    <a:pt x="332" y="281"/>
                    <a:pt x="332" y="279"/>
                    <a:pt x="333" y="280"/>
                  </a:cubicBezTo>
                  <a:cubicBezTo>
                    <a:pt x="333" y="279"/>
                    <a:pt x="334" y="280"/>
                    <a:pt x="335" y="280"/>
                  </a:cubicBezTo>
                  <a:cubicBezTo>
                    <a:pt x="335" y="280"/>
                    <a:pt x="334" y="279"/>
                    <a:pt x="334" y="279"/>
                  </a:cubicBezTo>
                  <a:cubicBezTo>
                    <a:pt x="337" y="279"/>
                    <a:pt x="337" y="275"/>
                    <a:pt x="339" y="274"/>
                  </a:cubicBezTo>
                  <a:cubicBezTo>
                    <a:pt x="339" y="274"/>
                    <a:pt x="340" y="275"/>
                    <a:pt x="340" y="276"/>
                  </a:cubicBezTo>
                  <a:cubicBezTo>
                    <a:pt x="341" y="274"/>
                    <a:pt x="341" y="272"/>
                    <a:pt x="341" y="270"/>
                  </a:cubicBezTo>
                  <a:cubicBezTo>
                    <a:pt x="341" y="270"/>
                    <a:pt x="342" y="270"/>
                    <a:pt x="342" y="271"/>
                  </a:cubicBezTo>
                  <a:cubicBezTo>
                    <a:pt x="342" y="270"/>
                    <a:pt x="343" y="269"/>
                    <a:pt x="342" y="267"/>
                  </a:cubicBezTo>
                  <a:cubicBezTo>
                    <a:pt x="341" y="268"/>
                    <a:pt x="343" y="268"/>
                    <a:pt x="342" y="268"/>
                  </a:cubicBezTo>
                  <a:cubicBezTo>
                    <a:pt x="341" y="268"/>
                    <a:pt x="340" y="266"/>
                    <a:pt x="341" y="266"/>
                  </a:cubicBezTo>
                  <a:cubicBezTo>
                    <a:pt x="341" y="266"/>
                    <a:pt x="341" y="266"/>
                    <a:pt x="341" y="266"/>
                  </a:cubicBezTo>
                  <a:cubicBezTo>
                    <a:pt x="342" y="265"/>
                    <a:pt x="341" y="265"/>
                    <a:pt x="342" y="263"/>
                  </a:cubicBezTo>
                  <a:cubicBezTo>
                    <a:pt x="343" y="263"/>
                    <a:pt x="342" y="264"/>
                    <a:pt x="343" y="264"/>
                  </a:cubicBezTo>
                  <a:cubicBezTo>
                    <a:pt x="345" y="265"/>
                    <a:pt x="345" y="262"/>
                    <a:pt x="346" y="262"/>
                  </a:cubicBezTo>
                  <a:cubicBezTo>
                    <a:pt x="344" y="261"/>
                    <a:pt x="344" y="261"/>
                    <a:pt x="344" y="261"/>
                  </a:cubicBezTo>
                  <a:cubicBezTo>
                    <a:pt x="344" y="260"/>
                    <a:pt x="346" y="261"/>
                    <a:pt x="346" y="260"/>
                  </a:cubicBezTo>
                  <a:cubicBezTo>
                    <a:pt x="342" y="256"/>
                    <a:pt x="342" y="256"/>
                    <a:pt x="342" y="256"/>
                  </a:cubicBezTo>
                  <a:cubicBezTo>
                    <a:pt x="342" y="257"/>
                    <a:pt x="344" y="256"/>
                    <a:pt x="345" y="257"/>
                  </a:cubicBezTo>
                  <a:cubicBezTo>
                    <a:pt x="346" y="255"/>
                    <a:pt x="342" y="254"/>
                    <a:pt x="341" y="253"/>
                  </a:cubicBezTo>
                  <a:cubicBezTo>
                    <a:pt x="342" y="252"/>
                    <a:pt x="341" y="250"/>
                    <a:pt x="341" y="250"/>
                  </a:cubicBezTo>
                  <a:cubicBezTo>
                    <a:pt x="342" y="250"/>
                    <a:pt x="341" y="250"/>
                    <a:pt x="342" y="250"/>
                  </a:cubicBezTo>
                  <a:cubicBezTo>
                    <a:pt x="343" y="250"/>
                    <a:pt x="343" y="250"/>
                    <a:pt x="343" y="250"/>
                  </a:cubicBezTo>
                  <a:cubicBezTo>
                    <a:pt x="343" y="251"/>
                    <a:pt x="346" y="250"/>
                    <a:pt x="347" y="251"/>
                  </a:cubicBezTo>
                  <a:cubicBezTo>
                    <a:pt x="346" y="249"/>
                    <a:pt x="347" y="247"/>
                    <a:pt x="347" y="246"/>
                  </a:cubicBezTo>
                  <a:cubicBezTo>
                    <a:pt x="345" y="247"/>
                    <a:pt x="346" y="244"/>
                    <a:pt x="343" y="244"/>
                  </a:cubicBezTo>
                  <a:cubicBezTo>
                    <a:pt x="343" y="242"/>
                    <a:pt x="346" y="243"/>
                    <a:pt x="346" y="242"/>
                  </a:cubicBezTo>
                  <a:cubicBezTo>
                    <a:pt x="345" y="240"/>
                    <a:pt x="346" y="239"/>
                    <a:pt x="345" y="237"/>
                  </a:cubicBezTo>
                  <a:cubicBezTo>
                    <a:pt x="346" y="237"/>
                    <a:pt x="346" y="237"/>
                    <a:pt x="346" y="237"/>
                  </a:cubicBezTo>
                  <a:cubicBezTo>
                    <a:pt x="345" y="236"/>
                    <a:pt x="346" y="233"/>
                    <a:pt x="344" y="232"/>
                  </a:cubicBezTo>
                  <a:cubicBezTo>
                    <a:pt x="345" y="232"/>
                    <a:pt x="345" y="232"/>
                    <a:pt x="345" y="232"/>
                  </a:cubicBezTo>
                  <a:cubicBezTo>
                    <a:pt x="346" y="231"/>
                    <a:pt x="342" y="232"/>
                    <a:pt x="343" y="230"/>
                  </a:cubicBezTo>
                  <a:cubicBezTo>
                    <a:pt x="345" y="231"/>
                    <a:pt x="345" y="231"/>
                    <a:pt x="345" y="231"/>
                  </a:cubicBezTo>
                  <a:cubicBezTo>
                    <a:pt x="343" y="230"/>
                    <a:pt x="346" y="229"/>
                    <a:pt x="344" y="227"/>
                  </a:cubicBezTo>
                  <a:cubicBezTo>
                    <a:pt x="344" y="227"/>
                    <a:pt x="345" y="227"/>
                    <a:pt x="345" y="228"/>
                  </a:cubicBezTo>
                  <a:cubicBezTo>
                    <a:pt x="344" y="226"/>
                    <a:pt x="345" y="225"/>
                    <a:pt x="343" y="224"/>
                  </a:cubicBezTo>
                  <a:cubicBezTo>
                    <a:pt x="344" y="224"/>
                    <a:pt x="345" y="224"/>
                    <a:pt x="345" y="225"/>
                  </a:cubicBezTo>
                  <a:cubicBezTo>
                    <a:pt x="346" y="224"/>
                    <a:pt x="343" y="223"/>
                    <a:pt x="344" y="222"/>
                  </a:cubicBezTo>
                  <a:cubicBezTo>
                    <a:pt x="344" y="222"/>
                    <a:pt x="345" y="222"/>
                    <a:pt x="346" y="222"/>
                  </a:cubicBezTo>
                  <a:cubicBezTo>
                    <a:pt x="344" y="221"/>
                    <a:pt x="345" y="219"/>
                    <a:pt x="344" y="219"/>
                  </a:cubicBezTo>
                  <a:cubicBezTo>
                    <a:pt x="345" y="219"/>
                    <a:pt x="346" y="218"/>
                    <a:pt x="347" y="218"/>
                  </a:cubicBezTo>
                  <a:cubicBezTo>
                    <a:pt x="348" y="213"/>
                    <a:pt x="351" y="208"/>
                    <a:pt x="353" y="202"/>
                  </a:cubicBezTo>
                  <a:cubicBezTo>
                    <a:pt x="355" y="203"/>
                    <a:pt x="353" y="204"/>
                    <a:pt x="355" y="204"/>
                  </a:cubicBezTo>
                  <a:cubicBezTo>
                    <a:pt x="353" y="203"/>
                    <a:pt x="355" y="203"/>
                    <a:pt x="355" y="202"/>
                  </a:cubicBezTo>
                  <a:cubicBezTo>
                    <a:pt x="356" y="202"/>
                    <a:pt x="356" y="202"/>
                    <a:pt x="356" y="202"/>
                  </a:cubicBezTo>
                  <a:cubicBezTo>
                    <a:pt x="356" y="201"/>
                    <a:pt x="357" y="202"/>
                    <a:pt x="357" y="201"/>
                  </a:cubicBezTo>
                  <a:cubicBezTo>
                    <a:pt x="357" y="200"/>
                    <a:pt x="357" y="200"/>
                    <a:pt x="357" y="200"/>
                  </a:cubicBezTo>
                  <a:cubicBezTo>
                    <a:pt x="356" y="199"/>
                    <a:pt x="360" y="201"/>
                    <a:pt x="358" y="199"/>
                  </a:cubicBezTo>
                  <a:cubicBezTo>
                    <a:pt x="360" y="200"/>
                    <a:pt x="360" y="200"/>
                    <a:pt x="360" y="200"/>
                  </a:cubicBezTo>
                  <a:cubicBezTo>
                    <a:pt x="359" y="197"/>
                    <a:pt x="361" y="199"/>
                    <a:pt x="361" y="197"/>
                  </a:cubicBezTo>
                  <a:cubicBezTo>
                    <a:pt x="361" y="197"/>
                    <a:pt x="361" y="197"/>
                    <a:pt x="361" y="197"/>
                  </a:cubicBezTo>
                  <a:cubicBezTo>
                    <a:pt x="363" y="198"/>
                    <a:pt x="362" y="194"/>
                    <a:pt x="363" y="195"/>
                  </a:cubicBezTo>
                  <a:cubicBezTo>
                    <a:pt x="364" y="194"/>
                    <a:pt x="365" y="193"/>
                    <a:pt x="364" y="191"/>
                  </a:cubicBezTo>
                  <a:cubicBezTo>
                    <a:pt x="365" y="193"/>
                    <a:pt x="365" y="193"/>
                    <a:pt x="365" y="193"/>
                  </a:cubicBezTo>
                  <a:cubicBezTo>
                    <a:pt x="366" y="192"/>
                    <a:pt x="368" y="191"/>
                    <a:pt x="369" y="190"/>
                  </a:cubicBezTo>
                  <a:cubicBezTo>
                    <a:pt x="374" y="190"/>
                    <a:pt x="379" y="190"/>
                    <a:pt x="383" y="191"/>
                  </a:cubicBezTo>
                  <a:cubicBezTo>
                    <a:pt x="386" y="192"/>
                    <a:pt x="388" y="193"/>
                    <a:pt x="390" y="194"/>
                  </a:cubicBezTo>
                  <a:cubicBezTo>
                    <a:pt x="389" y="196"/>
                    <a:pt x="388" y="198"/>
                    <a:pt x="388" y="200"/>
                  </a:cubicBezTo>
                  <a:cubicBezTo>
                    <a:pt x="387" y="201"/>
                    <a:pt x="386" y="199"/>
                    <a:pt x="386" y="199"/>
                  </a:cubicBezTo>
                  <a:cubicBezTo>
                    <a:pt x="384" y="205"/>
                    <a:pt x="377" y="203"/>
                    <a:pt x="373" y="209"/>
                  </a:cubicBezTo>
                  <a:cubicBezTo>
                    <a:pt x="369" y="210"/>
                    <a:pt x="365" y="215"/>
                    <a:pt x="365" y="215"/>
                  </a:cubicBezTo>
                  <a:cubicBezTo>
                    <a:pt x="382" y="216"/>
                    <a:pt x="389" y="211"/>
                    <a:pt x="399" y="205"/>
                  </a:cubicBezTo>
                  <a:cubicBezTo>
                    <a:pt x="401" y="203"/>
                    <a:pt x="402" y="201"/>
                    <a:pt x="403" y="198"/>
                  </a:cubicBezTo>
                  <a:cubicBezTo>
                    <a:pt x="405" y="199"/>
                    <a:pt x="406" y="199"/>
                    <a:pt x="406" y="198"/>
                  </a:cubicBezTo>
                  <a:cubicBezTo>
                    <a:pt x="405" y="197"/>
                    <a:pt x="404" y="197"/>
                    <a:pt x="404" y="196"/>
                  </a:cubicBezTo>
                  <a:cubicBezTo>
                    <a:pt x="404" y="194"/>
                    <a:pt x="405" y="191"/>
                    <a:pt x="406" y="188"/>
                  </a:cubicBezTo>
                  <a:cubicBezTo>
                    <a:pt x="398" y="164"/>
                    <a:pt x="382" y="170"/>
                    <a:pt x="375" y="170"/>
                  </a:cubicBezTo>
                  <a:cubicBezTo>
                    <a:pt x="367" y="172"/>
                    <a:pt x="361" y="175"/>
                    <a:pt x="356" y="179"/>
                  </a:cubicBezTo>
                  <a:cubicBezTo>
                    <a:pt x="356" y="179"/>
                    <a:pt x="356" y="179"/>
                    <a:pt x="357" y="180"/>
                  </a:cubicBezTo>
                  <a:cubicBezTo>
                    <a:pt x="354" y="179"/>
                    <a:pt x="351" y="179"/>
                    <a:pt x="349" y="179"/>
                  </a:cubicBezTo>
                  <a:cubicBezTo>
                    <a:pt x="332" y="177"/>
                    <a:pt x="315" y="175"/>
                    <a:pt x="313" y="163"/>
                  </a:cubicBezTo>
                  <a:cubicBezTo>
                    <a:pt x="308" y="154"/>
                    <a:pt x="303" y="139"/>
                    <a:pt x="301" y="128"/>
                  </a:cubicBezTo>
                  <a:cubicBezTo>
                    <a:pt x="300" y="124"/>
                    <a:pt x="300" y="121"/>
                    <a:pt x="299" y="117"/>
                  </a:cubicBezTo>
                  <a:cubicBezTo>
                    <a:pt x="323" y="112"/>
                    <a:pt x="296" y="118"/>
                    <a:pt x="307" y="115"/>
                  </a:cubicBezTo>
                  <a:cubicBezTo>
                    <a:pt x="307" y="115"/>
                    <a:pt x="307" y="115"/>
                    <a:pt x="307" y="115"/>
                  </a:cubicBezTo>
                  <a:cubicBezTo>
                    <a:pt x="307" y="114"/>
                    <a:pt x="307" y="114"/>
                    <a:pt x="307" y="114"/>
                  </a:cubicBezTo>
                  <a:cubicBezTo>
                    <a:pt x="306" y="113"/>
                    <a:pt x="306" y="113"/>
                    <a:pt x="306" y="113"/>
                  </a:cubicBezTo>
                  <a:cubicBezTo>
                    <a:pt x="306" y="110"/>
                    <a:pt x="306" y="110"/>
                    <a:pt x="306" y="110"/>
                  </a:cubicBezTo>
                  <a:cubicBezTo>
                    <a:pt x="303" y="103"/>
                    <a:pt x="304" y="96"/>
                    <a:pt x="292" y="85"/>
                  </a:cubicBezTo>
                  <a:cubicBezTo>
                    <a:pt x="277" y="75"/>
                    <a:pt x="266" y="83"/>
                    <a:pt x="261" y="92"/>
                  </a:cubicBezTo>
                  <a:cubicBezTo>
                    <a:pt x="260" y="93"/>
                    <a:pt x="259" y="94"/>
                    <a:pt x="258" y="95"/>
                  </a:cubicBezTo>
                  <a:cubicBezTo>
                    <a:pt x="257" y="95"/>
                    <a:pt x="257" y="95"/>
                    <a:pt x="257" y="95"/>
                  </a:cubicBezTo>
                  <a:cubicBezTo>
                    <a:pt x="255" y="97"/>
                    <a:pt x="253" y="98"/>
                    <a:pt x="251" y="102"/>
                  </a:cubicBezTo>
                  <a:cubicBezTo>
                    <a:pt x="251" y="102"/>
                    <a:pt x="251" y="102"/>
                    <a:pt x="251" y="102"/>
                  </a:cubicBezTo>
                  <a:cubicBezTo>
                    <a:pt x="251" y="106"/>
                    <a:pt x="245" y="110"/>
                    <a:pt x="247" y="113"/>
                  </a:cubicBezTo>
                  <a:cubicBezTo>
                    <a:pt x="245" y="115"/>
                    <a:pt x="245" y="115"/>
                    <a:pt x="245" y="115"/>
                  </a:cubicBezTo>
                  <a:cubicBezTo>
                    <a:pt x="246" y="120"/>
                    <a:pt x="243" y="122"/>
                    <a:pt x="245" y="127"/>
                  </a:cubicBezTo>
                  <a:cubicBezTo>
                    <a:pt x="244" y="126"/>
                    <a:pt x="244" y="126"/>
                    <a:pt x="244" y="126"/>
                  </a:cubicBezTo>
                  <a:cubicBezTo>
                    <a:pt x="243" y="133"/>
                    <a:pt x="248" y="140"/>
                    <a:pt x="246" y="142"/>
                  </a:cubicBezTo>
                  <a:cubicBezTo>
                    <a:pt x="246" y="144"/>
                    <a:pt x="246" y="145"/>
                    <a:pt x="247" y="147"/>
                  </a:cubicBezTo>
                  <a:cubicBezTo>
                    <a:pt x="241" y="158"/>
                    <a:pt x="234" y="167"/>
                    <a:pt x="228" y="171"/>
                  </a:cubicBezTo>
                  <a:cubicBezTo>
                    <a:pt x="228" y="169"/>
                    <a:pt x="226" y="166"/>
                    <a:pt x="223" y="162"/>
                  </a:cubicBezTo>
                  <a:cubicBezTo>
                    <a:pt x="223" y="162"/>
                    <a:pt x="223" y="162"/>
                    <a:pt x="224" y="162"/>
                  </a:cubicBezTo>
                  <a:cubicBezTo>
                    <a:pt x="224" y="162"/>
                    <a:pt x="223" y="161"/>
                    <a:pt x="223" y="161"/>
                  </a:cubicBezTo>
                  <a:cubicBezTo>
                    <a:pt x="223" y="161"/>
                    <a:pt x="223" y="161"/>
                    <a:pt x="223" y="160"/>
                  </a:cubicBezTo>
                  <a:cubicBezTo>
                    <a:pt x="228" y="153"/>
                    <a:pt x="228" y="143"/>
                    <a:pt x="231" y="134"/>
                  </a:cubicBezTo>
                  <a:cubicBezTo>
                    <a:pt x="231" y="134"/>
                    <a:pt x="232" y="136"/>
                    <a:pt x="232" y="137"/>
                  </a:cubicBezTo>
                  <a:cubicBezTo>
                    <a:pt x="233" y="129"/>
                    <a:pt x="233" y="121"/>
                    <a:pt x="230" y="115"/>
                  </a:cubicBezTo>
                  <a:cubicBezTo>
                    <a:pt x="231" y="115"/>
                    <a:pt x="231" y="115"/>
                    <a:pt x="232" y="117"/>
                  </a:cubicBezTo>
                  <a:cubicBezTo>
                    <a:pt x="231" y="111"/>
                    <a:pt x="229" y="105"/>
                    <a:pt x="227" y="103"/>
                  </a:cubicBezTo>
                  <a:cubicBezTo>
                    <a:pt x="227" y="107"/>
                    <a:pt x="228" y="103"/>
                    <a:pt x="228" y="106"/>
                  </a:cubicBezTo>
                  <a:cubicBezTo>
                    <a:pt x="228" y="110"/>
                    <a:pt x="225" y="104"/>
                    <a:pt x="223" y="100"/>
                  </a:cubicBezTo>
                  <a:cubicBezTo>
                    <a:pt x="223" y="100"/>
                    <a:pt x="223" y="100"/>
                    <a:pt x="223" y="100"/>
                  </a:cubicBezTo>
                  <a:cubicBezTo>
                    <a:pt x="220" y="96"/>
                    <a:pt x="218" y="95"/>
                    <a:pt x="213" y="96"/>
                  </a:cubicBezTo>
                  <a:cubicBezTo>
                    <a:pt x="209" y="95"/>
                    <a:pt x="216" y="95"/>
                    <a:pt x="214" y="94"/>
                  </a:cubicBezTo>
                  <a:cubicBezTo>
                    <a:pt x="211" y="90"/>
                    <a:pt x="201" y="99"/>
                    <a:pt x="201" y="100"/>
                  </a:cubicBezTo>
                  <a:cubicBezTo>
                    <a:pt x="200" y="102"/>
                    <a:pt x="199" y="104"/>
                    <a:pt x="200" y="104"/>
                  </a:cubicBezTo>
                  <a:cubicBezTo>
                    <a:pt x="198" y="108"/>
                    <a:pt x="198" y="105"/>
                    <a:pt x="197" y="108"/>
                  </a:cubicBezTo>
                  <a:cubicBezTo>
                    <a:pt x="196" y="112"/>
                    <a:pt x="197" y="116"/>
                    <a:pt x="199" y="120"/>
                  </a:cubicBezTo>
                  <a:cubicBezTo>
                    <a:pt x="198" y="119"/>
                    <a:pt x="196" y="123"/>
                    <a:pt x="195" y="120"/>
                  </a:cubicBezTo>
                  <a:cubicBezTo>
                    <a:pt x="196" y="129"/>
                    <a:pt x="200" y="133"/>
                    <a:pt x="202" y="137"/>
                  </a:cubicBezTo>
                  <a:cubicBezTo>
                    <a:pt x="202" y="140"/>
                    <a:pt x="205" y="147"/>
                    <a:pt x="207" y="149"/>
                  </a:cubicBezTo>
                  <a:cubicBezTo>
                    <a:pt x="206" y="151"/>
                    <a:pt x="206" y="147"/>
                    <a:pt x="205" y="147"/>
                  </a:cubicBezTo>
                  <a:cubicBezTo>
                    <a:pt x="205" y="151"/>
                    <a:pt x="205" y="151"/>
                    <a:pt x="205" y="151"/>
                  </a:cubicBezTo>
                  <a:cubicBezTo>
                    <a:pt x="202" y="146"/>
                    <a:pt x="203" y="153"/>
                    <a:pt x="201" y="150"/>
                  </a:cubicBezTo>
                  <a:cubicBezTo>
                    <a:pt x="202" y="153"/>
                    <a:pt x="204" y="158"/>
                    <a:pt x="206" y="163"/>
                  </a:cubicBezTo>
                  <a:cubicBezTo>
                    <a:pt x="203" y="170"/>
                    <a:pt x="201" y="172"/>
                    <a:pt x="194" y="178"/>
                  </a:cubicBezTo>
                  <a:cubicBezTo>
                    <a:pt x="195" y="178"/>
                    <a:pt x="192" y="180"/>
                    <a:pt x="194" y="181"/>
                  </a:cubicBezTo>
                  <a:cubicBezTo>
                    <a:pt x="194" y="183"/>
                    <a:pt x="192" y="183"/>
                    <a:pt x="191" y="183"/>
                  </a:cubicBezTo>
                  <a:cubicBezTo>
                    <a:pt x="192" y="182"/>
                    <a:pt x="193" y="182"/>
                    <a:pt x="192" y="176"/>
                  </a:cubicBezTo>
                  <a:cubicBezTo>
                    <a:pt x="186" y="156"/>
                    <a:pt x="180" y="130"/>
                    <a:pt x="179" y="108"/>
                  </a:cubicBezTo>
                  <a:cubicBezTo>
                    <a:pt x="179" y="110"/>
                    <a:pt x="178" y="110"/>
                    <a:pt x="178" y="108"/>
                  </a:cubicBezTo>
                  <a:cubicBezTo>
                    <a:pt x="181" y="106"/>
                    <a:pt x="176" y="101"/>
                    <a:pt x="177" y="97"/>
                  </a:cubicBezTo>
                  <a:cubicBezTo>
                    <a:pt x="178" y="97"/>
                    <a:pt x="178" y="99"/>
                    <a:pt x="178" y="100"/>
                  </a:cubicBezTo>
                  <a:cubicBezTo>
                    <a:pt x="179" y="89"/>
                    <a:pt x="176" y="81"/>
                    <a:pt x="177" y="71"/>
                  </a:cubicBezTo>
                  <a:cubicBezTo>
                    <a:pt x="175" y="62"/>
                    <a:pt x="178" y="51"/>
                    <a:pt x="176" y="45"/>
                  </a:cubicBezTo>
                  <a:cubicBezTo>
                    <a:pt x="177" y="46"/>
                    <a:pt x="176" y="41"/>
                    <a:pt x="177" y="39"/>
                  </a:cubicBezTo>
                  <a:cubicBezTo>
                    <a:pt x="176" y="36"/>
                    <a:pt x="176" y="34"/>
                    <a:pt x="176" y="31"/>
                  </a:cubicBezTo>
                  <a:cubicBezTo>
                    <a:pt x="176" y="30"/>
                    <a:pt x="176" y="29"/>
                    <a:pt x="176" y="28"/>
                  </a:cubicBezTo>
                  <a:cubicBezTo>
                    <a:pt x="176" y="27"/>
                    <a:pt x="176" y="27"/>
                    <a:pt x="176" y="27"/>
                  </a:cubicBezTo>
                  <a:cubicBezTo>
                    <a:pt x="176" y="23"/>
                    <a:pt x="177" y="18"/>
                    <a:pt x="176" y="14"/>
                  </a:cubicBezTo>
                  <a:cubicBezTo>
                    <a:pt x="176" y="13"/>
                    <a:pt x="175" y="2"/>
                    <a:pt x="174" y="1"/>
                  </a:cubicBezTo>
                  <a:cubicBezTo>
                    <a:pt x="173" y="0"/>
                    <a:pt x="172" y="6"/>
                    <a:pt x="170" y="6"/>
                  </a:cubicBezTo>
                  <a:cubicBezTo>
                    <a:pt x="162" y="5"/>
                    <a:pt x="168" y="10"/>
                    <a:pt x="161" y="11"/>
                  </a:cubicBezTo>
                  <a:cubicBezTo>
                    <a:pt x="157" y="12"/>
                    <a:pt x="156" y="13"/>
                    <a:pt x="154" y="16"/>
                  </a:cubicBezTo>
                  <a:cubicBezTo>
                    <a:pt x="155" y="20"/>
                    <a:pt x="155" y="24"/>
                    <a:pt x="155" y="28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156" y="75"/>
                    <a:pt x="154" y="84"/>
                    <a:pt x="153" y="92"/>
                  </a:cubicBezTo>
                  <a:cubicBezTo>
                    <a:pt x="148" y="91"/>
                    <a:pt x="142" y="91"/>
                    <a:pt x="139" y="94"/>
                  </a:cubicBezTo>
                  <a:cubicBezTo>
                    <a:pt x="137" y="95"/>
                    <a:pt x="135" y="96"/>
                    <a:pt x="134" y="98"/>
                  </a:cubicBezTo>
                  <a:cubicBezTo>
                    <a:pt x="125" y="103"/>
                    <a:pt x="119" y="113"/>
                    <a:pt x="119" y="118"/>
                  </a:cubicBezTo>
                  <a:cubicBezTo>
                    <a:pt x="118" y="121"/>
                    <a:pt x="118" y="124"/>
                    <a:pt x="118" y="127"/>
                  </a:cubicBezTo>
                  <a:cubicBezTo>
                    <a:pt x="115" y="132"/>
                    <a:pt x="113" y="140"/>
                    <a:pt x="112" y="144"/>
                  </a:cubicBezTo>
                  <a:cubicBezTo>
                    <a:pt x="111" y="152"/>
                    <a:pt x="111" y="155"/>
                    <a:pt x="111" y="160"/>
                  </a:cubicBezTo>
                  <a:cubicBezTo>
                    <a:pt x="111" y="163"/>
                    <a:pt x="109" y="164"/>
                    <a:pt x="108" y="165"/>
                  </a:cubicBezTo>
                  <a:cubicBezTo>
                    <a:pt x="105" y="174"/>
                    <a:pt x="100" y="181"/>
                    <a:pt x="100" y="189"/>
                  </a:cubicBezTo>
                  <a:cubicBezTo>
                    <a:pt x="99" y="189"/>
                    <a:pt x="99" y="189"/>
                    <a:pt x="99" y="189"/>
                  </a:cubicBezTo>
                  <a:cubicBezTo>
                    <a:pt x="98" y="195"/>
                    <a:pt x="93" y="208"/>
                    <a:pt x="88" y="208"/>
                  </a:cubicBezTo>
                  <a:cubicBezTo>
                    <a:pt x="88" y="210"/>
                    <a:pt x="83" y="208"/>
                    <a:pt x="85" y="211"/>
                  </a:cubicBezTo>
                  <a:cubicBezTo>
                    <a:pt x="82" y="210"/>
                    <a:pt x="85" y="209"/>
                    <a:pt x="82" y="208"/>
                  </a:cubicBezTo>
                  <a:cubicBezTo>
                    <a:pt x="83" y="209"/>
                    <a:pt x="84" y="208"/>
                    <a:pt x="85" y="208"/>
                  </a:cubicBezTo>
                  <a:cubicBezTo>
                    <a:pt x="78" y="200"/>
                    <a:pt x="79" y="178"/>
                    <a:pt x="79" y="161"/>
                  </a:cubicBezTo>
                  <a:cubicBezTo>
                    <a:pt x="81" y="156"/>
                    <a:pt x="80" y="144"/>
                    <a:pt x="81" y="133"/>
                  </a:cubicBezTo>
                  <a:cubicBezTo>
                    <a:pt x="81" y="131"/>
                    <a:pt x="81" y="131"/>
                    <a:pt x="81" y="131"/>
                  </a:cubicBezTo>
                  <a:cubicBezTo>
                    <a:pt x="82" y="131"/>
                    <a:pt x="82" y="131"/>
                    <a:pt x="83" y="131"/>
                  </a:cubicBezTo>
                  <a:cubicBezTo>
                    <a:pt x="83" y="131"/>
                    <a:pt x="83" y="130"/>
                    <a:pt x="83" y="130"/>
                  </a:cubicBezTo>
                  <a:cubicBezTo>
                    <a:pt x="83" y="129"/>
                    <a:pt x="83" y="129"/>
                    <a:pt x="83" y="129"/>
                  </a:cubicBezTo>
                  <a:cubicBezTo>
                    <a:pt x="83" y="128"/>
                    <a:pt x="83" y="128"/>
                    <a:pt x="83" y="128"/>
                  </a:cubicBezTo>
                  <a:cubicBezTo>
                    <a:pt x="82" y="128"/>
                    <a:pt x="82" y="128"/>
                    <a:pt x="81" y="128"/>
                  </a:cubicBezTo>
                  <a:cubicBezTo>
                    <a:pt x="81" y="127"/>
                    <a:pt x="81" y="127"/>
                    <a:pt x="81" y="127"/>
                  </a:cubicBezTo>
                  <a:cubicBezTo>
                    <a:pt x="82" y="128"/>
                    <a:pt x="82" y="128"/>
                    <a:pt x="83" y="128"/>
                  </a:cubicBezTo>
                  <a:cubicBezTo>
                    <a:pt x="83" y="128"/>
                    <a:pt x="83" y="128"/>
                    <a:pt x="83" y="128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2" y="127"/>
                    <a:pt x="81" y="127"/>
                  </a:cubicBezTo>
                  <a:cubicBezTo>
                    <a:pt x="81" y="126"/>
                    <a:pt x="81" y="126"/>
                    <a:pt x="81" y="126"/>
                  </a:cubicBezTo>
                  <a:cubicBezTo>
                    <a:pt x="62" y="125"/>
                    <a:pt x="75" y="126"/>
                    <a:pt x="71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66" y="126"/>
                    <a:pt x="63" y="126"/>
                    <a:pt x="69" y="126"/>
                  </a:cubicBezTo>
                  <a:cubicBezTo>
                    <a:pt x="69" y="127"/>
                    <a:pt x="69" y="127"/>
                    <a:pt x="69" y="127"/>
                  </a:cubicBezTo>
                  <a:cubicBezTo>
                    <a:pt x="69" y="127"/>
                    <a:pt x="69" y="127"/>
                    <a:pt x="69" y="127"/>
                  </a:cubicBezTo>
                  <a:cubicBezTo>
                    <a:pt x="70" y="127"/>
                    <a:pt x="70" y="127"/>
                    <a:pt x="71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7"/>
                    <a:pt x="70" y="127"/>
                    <a:pt x="69" y="127"/>
                  </a:cubicBezTo>
                  <a:cubicBezTo>
                    <a:pt x="69" y="129"/>
                    <a:pt x="69" y="131"/>
                    <a:pt x="71" y="129"/>
                  </a:cubicBezTo>
                  <a:cubicBezTo>
                    <a:pt x="71" y="129"/>
                    <a:pt x="71" y="129"/>
                    <a:pt x="71" y="130"/>
                  </a:cubicBezTo>
                  <a:cubicBezTo>
                    <a:pt x="71" y="130"/>
                    <a:pt x="71" y="130"/>
                    <a:pt x="71" y="130"/>
                  </a:cubicBezTo>
                  <a:cubicBezTo>
                    <a:pt x="70" y="132"/>
                    <a:pt x="70" y="134"/>
                    <a:pt x="70" y="136"/>
                  </a:cubicBezTo>
                  <a:cubicBezTo>
                    <a:pt x="70" y="138"/>
                    <a:pt x="70" y="139"/>
                    <a:pt x="70" y="140"/>
                  </a:cubicBezTo>
                  <a:cubicBezTo>
                    <a:pt x="70" y="140"/>
                    <a:pt x="70" y="140"/>
                    <a:pt x="70" y="140"/>
                  </a:cubicBezTo>
                  <a:cubicBezTo>
                    <a:pt x="69" y="144"/>
                    <a:pt x="69" y="147"/>
                    <a:pt x="68" y="151"/>
                  </a:cubicBezTo>
                  <a:cubicBezTo>
                    <a:pt x="68" y="151"/>
                    <a:pt x="67" y="151"/>
                    <a:pt x="67" y="152"/>
                  </a:cubicBezTo>
                  <a:cubicBezTo>
                    <a:pt x="67" y="153"/>
                    <a:pt x="67" y="155"/>
                    <a:pt x="67" y="156"/>
                  </a:cubicBezTo>
                  <a:cubicBezTo>
                    <a:pt x="67" y="160"/>
                    <a:pt x="66" y="164"/>
                    <a:pt x="64" y="168"/>
                  </a:cubicBezTo>
                  <a:cubicBezTo>
                    <a:pt x="64" y="168"/>
                    <a:pt x="64" y="169"/>
                    <a:pt x="64" y="169"/>
                  </a:cubicBezTo>
                  <a:cubicBezTo>
                    <a:pt x="63" y="164"/>
                    <a:pt x="64" y="157"/>
                    <a:pt x="65" y="155"/>
                  </a:cubicBezTo>
                  <a:cubicBezTo>
                    <a:pt x="63" y="149"/>
                    <a:pt x="64" y="160"/>
                    <a:pt x="62" y="159"/>
                  </a:cubicBezTo>
                  <a:cubicBezTo>
                    <a:pt x="62" y="163"/>
                    <a:pt x="62" y="166"/>
                    <a:pt x="63" y="171"/>
                  </a:cubicBezTo>
                  <a:cubicBezTo>
                    <a:pt x="62" y="174"/>
                    <a:pt x="63" y="175"/>
                    <a:pt x="61" y="179"/>
                  </a:cubicBezTo>
                  <a:cubicBezTo>
                    <a:pt x="60" y="178"/>
                    <a:pt x="60" y="178"/>
                    <a:pt x="60" y="178"/>
                  </a:cubicBezTo>
                  <a:cubicBezTo>
                    <a:pt x="58" y="183"/>
                    <a:pt x="58" y="185"/>
                    <a:pt x="58" y="188"/>
                  </a:cubicBezTo>
                  <a:cubicBezTo>
                    <a:pt x="54" y="190"/>
                    <a:pt x="55" y="191"/>
                    <a:pt x="51" y="193"/>
                  </a:cubicBezTo>
                  <a:cubicBezTo>
                    <a:pt x="54" y="190"/>
                    <a:pt x="55" y="186"/>
                    <a:pt x="55" y="183"/>
                  </a:cubicBezTo>
                  <a:cubicBezTo>
                    <a:pt x="51" y="187"/>
                    <a:pt x="48" y="194"/>
                    <a:pt x="43" y="194"/>
                  </a:cubicBezTo>
                  <a:cubicBezTo>
                    <a:pt x="38" y="196"/>
                    <a:pt x="35" y="199"/>
                    <a:pt x="35" y="201"/>
                  </a:cubicBezTo>
                  <a:cubicBezTo>
                    <a:pt x="36" y="200"/>
                    <a:pt x="31" y="201"/>
                    <a:pt x="34" y="199"/>
                  </a:cubicBezTo>
                  <a:cubicBezTo>
                    <a:pt x="32" y="200"/>
                    <a:pt x="30" y="201"/>
                    <a:pt x="29" y="201"/>
                  </a:cubicBezTo>
                  <a:cubicBezTo>
                    <a:pt x="29" y="201"/>
                    <a:pt x="29" y="201"/>
                    <a:pt x="29" y="201"/>
                  </a:cubicBezTo>
                  <a:cubicBezTo>
                    <a:pt x="28" y="201"/>
                    <a:pt x="28" y="200"/>
                    <a:pt x="28" y="199"/>
                  </a:cubicBezTo>
                  <a:cubicBezTo>
                    <a:pt x="26" y="197"/>
                    <a:pt x="23" y="193"/>
                    <a:pt x="19" y="196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16" y="196"/>
                    <a:pt x="12" y="198"/>
                    <a:pt x="9" y="198"/>
                  </a:cubicBezTo>
                  <a:cubicBezTo>
                    <a:pt x="9" y="200"/>
                    <a:pt x="8" y="202"/>
                    <a:pt x="10" y="203"/>
                  </a:cubicBezTo>
                  <a:cubicBezTo>
                    <a:pt x="9" y="204"/>
                    <a:pt x="7" y="201"/>
                    <a:pt x="8" y="203"/>
                  </a:cubicBezTo>
                  <a:cubicBezTo>
                    <a:pt x="7" y="201"/>
                    <a:pt x="7" y="201"/>
                    <a:pt x="7" y="201"/>
                  </a:cubicBezTo>
                  <a:cubicBezTo>
                    <a:pt x="1" y="206"/>
                    <a:pt x="3" y="212"/>
                    <a:pt x="3" y="217"/>
                  </a:cubicBezTo>
                  <a:cubicBezTo>
                    <a:pt x="0" y="218"/>
                    <a:pt x="3" y="221"/>
                    <a:pt x="2" y="224"/>
                  </a:cubicBezTo>
                  <a:cubicBezTo>
                    <a:pt x="3" y="226"/>
                    <a:pt x="2" y="229"/>
                    <a:pt x="5" y="229"/>
                  </a:cubicBezTo>
                  <a:cubicBezTo>
                    <a:pt x="4" y="230"/>
                    <a:pt x="4" y="230"/>
                    <a:pt x="4" y="230"/>
                  </a:cubicBezTo>
                  <a:cubicBezTo>
                    <a:pt x="4" y="232"/>
                    <a:pt x="4" y="235"/>
                    <a:pt x="5" y="237"/>
                  </a:cubicBezTo>
                  <a:cubicBezTo>
                    <a:pt x="5" y="239"/>
                    <a:pt x="7" y="238"/>
                    <a:pt x="8" y="239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8" y="241"/>
                    <a:pt x="10" y="240"/>
                    <a:pt x="12" y="240"/>
                  </a:cubicBezTo>
                  <a:cubicBezTo>
                    <a:pt x="12" y="241"/>
                    <a:pt x="12" y="241"/>
                    <a:pt x="12" y="242"/>
                  </a:cubicBezTo>
                  <a:cubicBezTo>
                    <a:pt x="11" y="242"/>
                    <a:pt x="9" y="242"/>
                    <a:pt x="7" y="242"/>
                  </a:cubicBezTo>
                  <a:cubicBezTo>
                    <a:pt x="8" y="244"/>
                    <a:pt x="11" y="244"/>
                    <a:pt x="10" y="246"/>
                  </a:cubicBezTo>
                  <a:cubicBezTo>
                    <a:pt x="11" y="247"/>
                    <a:pt x="12" y="248"/>
                    <a:pt x="14" y="247"/>
                  </a:cubicBezTo>
                  <a:cubicBezTo>
                    <a:pt x="13" y="247"/>
                    <a:pt x="14" y="248"/>
                    <a:pt x="13" y="248"/>
                  </a:cubicBezTo>
                  <a:cubicBezTo>
                    <a:pt x="13" y="249"/>
                    <a:pt x="14" y="249"/>
                    <a:pt x="15" y="249"/>
                  </a:cubicBezTo>
                  <a:cubicBezTo>
                    <a:pt x="15" y="249"/>
                    <a:pt x="15" y="249"/>
                    <a:pt x="15" y="249"/>
                  </a:cubicBezTo>
                  <a:cubicBezTo>
                    <a:pt x="16" y="248"/>
                    <a:pt x="17" y="249"/>
                    <a:pt x="18" y="247"/>
                  </a:cubicBezTo>
                  <a:cubicBezTo>
                    <a:pt x="17" y="247"/>
                    <a:pt x="17" y="247"/>
                    <a:pt x="17" y="246"/>
                  </a:cubicBezTo>
                  <a:cubicBezTo>
                    <a:pt x="18" y="246"/>
                    <a:pt x="19" y="246"/>
                    <a:pt x="19" y="248"/>
                  </a:cubicBezTo>
                  <a:cubicBezTo>
                    <a:pt x="18" y="249"/>
                    <a:pt x="16" y="249"/>
                    <a:pt x="17" y="250"/>
                  </a:cubicBezTo>
                  <a:cubicBezTo>
                    <a:pt x="18" y="250"/>
                    <a:pt x="20" y="249"/>
                    <a:pt x="21" y="248"/>
                  </a:cubicBezTo>
                  <a:cubicBezTo>
                    <a:pt x="20" y="249"/>
                    <a:pt x="19" y="248"/>
                    <a:pt x="20" y="246"/>
                  </a:cubicBezTo>
                  <a:cubicBezTo>
                    <a:pt x="19" y="247"/>
                    <a:pt x="19" y="247"/>
                    <a:pt x="19" y="247"/>
                  </a:cubicBezTo>
                  <a:cubicBezTo>
                    <a:pt x="20" y="246"/>
                    <a:pt x="20" y="246"/>
                    <a:pt x="20" y="246"/>
                  </a:cubicBezTo>
                  <a:cubicBezTo>
                    <a:pt x="18" y="245"/>
                    <a:pt x="19" y="243"/>
                    <a:pt x="17" y="243"/>
                  </a:cubicBezTo>
                  <a:cubicBezTo>
                    <a:pt x="16" y="245"/>
                    <a:pt x="16" y="245"/>
                    <a:pt x="16" y="245"/>
                  </a:cubicBezTo>
                  <a:cubicBezTo>
                    <a:pt x="15" y="244"/>
                    <a:pt x="13" y="244"/>
                    <a:pt x="13" y="243"/>
                  </a:cubicBezTo>
                  <a:cubicBezTo>
                    <a:pt x="14" y="243"/>
                    <a:pt x="15" y="242"/>
                    <a:pt x="15" y="241"/>
                  </a:cubicBezTo>
                  <a:cubicBezTo>
                    <a:pt x="15" y="241"/>
                    <a:pt x="14" y="241"/>
                    <a:pt x="15" y="241"/>
                  </a:cubicBezTo>
                  <a:cubicBezTo>
                    <a:pt x="17" y="240"/>
                    <a:pt x="17" y="240"/>
                    <a:pt x="17" y="240"/>
                  </a:cubicBezTo>
                  <a:cubicBezTo>
                    <a:pt x="14" y="242"/>
                    <a:pt x="15" y="238"/>
                    <a:pt x="14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15" y="236"/>
                    <a:pt x="13" y="239"/>
                    <a:pt x="13" y="238"/>
                  </a:cubicBezTo>
                  <a:cubicBezTo>
                    <a:pt x="13" y="237"/>
                    <a:pt x="15" y="237"/>
                    <a:pt x="16" y="235"/>
                  </a:cubicBezTo>
                  <a:cubicBezTo>
                    <a:pt x="15" y="234"/>
                    <a:pt x="12" y="233"/>
                    <a:pt x="14" y="230"/>
                  </a:cubicBezTo>
                  <a:cubicBezTo>
                    <a:pt x="13" y="229"/>
                    <a:pt x="12" y="228"/>
                    <a:pt x="11" y="227"/>
                  </a:cubicBezTo>
                  <a:cubicBezTo>
                    <a:pt x="10" y="226"/>
                    <a:pt x="13" y="227"/>
                    <a:pt x="12" y="226"/>
                  </a:cubicBezTo>
                  <a:cubicBezTo>
                    <a:pt x="13" y="226"/>
                    <a:pt x="14" y="225"/>
                    <a:pt x="15" y="225"/>
                  </a:cubicBezTo>
                  <a:cubicBezTo>
                    <a:pt x="14" y="225"/>
                    <a:pt x="15" y="223"/>
                    <a:pt x="12" y="224"/>
                  </a:cubicBezTo>
                  <a:cubicBezTo>
                    <a:pt x="13" y="222"/>
                    <a:pt x="13" y="221"/>
                    <a:pt x="13" y="219"/>
                  </a:cubicBezTo>
                  <a:cubicBezTo>
                    <a:pt x="13" y="219"/>
                    <a:pt x="14" y="219"/>
                    <a:pt x="15" y="219"/>
                  </a:cubicBezTo>
                  <a:cubicBezTo>
                    <a:pt x="14" y="218"/>
                    <a:pt x="12" y="217"/>
                    <a:pt x="13" y="216"/>
                  </a:cubicBezTo>
                  <a:cubicBezTo>
                    <a:pt x="12" y="215"/>
                    <a:pt x="12" y="216"/>
                    <a:pt x="10" y="215"/>
                  </a:cubicBezTo>
                  <a:cubicBezTo>
                    <a:pt x="10" y="215"/>
                    <a:pt x="9" y="215"/>
                    <a:pt x="9" y="214"/>
                  </a:cubicBezTo>
                  <a:cubicBezTo>
                    <a:pt x="11" y="214"/>
                    <a:pt x="14" y="215"/>
                    <a:pt x="14" y="214"/>
                  </a:cubicBezTo>
                  <a:cubicBezTo>
                    <a:pt x="17" y="215"/>
                    <a:pt x="13" y="216"/>
                    <a:pt x="16" y="216"/>
                  </a:cubicBezTo>
                  <a:cubicBezTo>
                    <a:pt x="18" y="216"/>
                    <a:pt x="18" y="218"/>
                    <a:pt x="17" y="219"/>
                  </a:cubicBezTo>
                  <a:cubicBezTo>
                    <a:pt x="19" y="220"/>
                    <a:pt x="17" y="218"/>
                    <a:pt x="19" y="218"/>
                  </a:cubicBezTo>
                  <a:cubicBezTo>
                    <a:pt x="19" y="217"/>
                    <a:pt x="18" y="217"/>
                    <a:pt x="18" y="216"/>
                  </a:cubicBezTo>
                  <a:cubicBezTo>
                    <a:pt x="18" y="216"/>
                    <a:pt x="17" y="216"/>
                    <a:pt x="17" y="216"/>
                  </a:cubicBezTo>
                  <a:cubicBezTo>
                    <a:pt x="17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5"/>
                    <a:pt x="17" y="216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7" y="215"/>
                    <a:pt x="17" y="215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6" y="216"/>
                    <a:pt x="16" y="215"/>
                    <a:pt x="16" y="215"/>
                  </a:cubicBezTo>
                  <a:cubicBezTo>
                    <a:pt x="14" y="214"/>
                    <a:pt x="17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7" y="214"/>
                    <a:pt x="17" y="215"/>
                    <a:pt x="17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5"/>
                    <a:pt x="17" y="215"/>
                    <a:pt x="17" y="215"/>
                  </a:cubicBezTo>
                  <a:cubicBezTo>
                    <a:pt x="17" y="215"/>
                    <a:pt x="17" y="215"/>
                    <a:pt x="18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20" y="212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8" y="213"/>
                  </a:cubicBezTo>
                  <a:cubicBezTo>
                    <a:pt x="19" y="213"/>
                    <a:pt x="19" y="213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9" y="213"/>
                    <a:pt x="19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3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6"/>
                    <a:pt x="18" y="216"/>
                    <a:pt x="18" y="216"/>
                  </a:cubicBezTo>
                  <a:cubicBezTo>
                    <a:pt x="18" y="216"/>
                    <a:pt x="18" y="216"/>
                    <a:pt x="18" y="216"/>
                  </a:cubicBezTo>
                  <a:cubicBezTo>
                    <a:pt x="19" y="216"/>
                    <a:pt x="18" y="215"/>
                    <a:pt x="19" y="215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19" y="215"/>
                    <a:pt x="19" y="216"/>
                    <a:pt x="19" y="216"/>
                  </a:cubicBezTo>
                  <a:cubicBezTo>
                    <a:pt x="19" y="216"/>
                    <a:pt x="19" y="216"/>
                    <a:pt x="19" y="215"/>
                  </a:cubicBezTo>
                  <a:cubicBezTo>
                    <a:pt x="19" y="216"/>
                    <a:pt x="19" y="216"/>
                    <a:pt x="19" y="216"/>
                  </a:cubicBezTo>
                  <a:cubicBezTo>
                    <a:pt x="19" y="215"/>
                    <a:pt x="20" y="217"/>
                    <a:pt x="20" y="215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20" y="215"/>
                    <a:pt x="18" y="215"/>
                    <a:pt x="19" y="214"/>
                  </a:cubicBezTo>
                  <a:cubicBezTo>
                    <a:pt x="19" y="214"/>
                    <a:pt x="19" y="214"/>
                    <a:pt x="19" y="214"/>
                  </a:cubicBezTo>
                  <a:cubicBezTo>
                    <a:pt x="19" y="214"/>
                    <a:pt x="19" y="214"/>
                    <a:pt x="19" y="213"/>
                  </a:cubicBezTo>
                  <a:cubicBezTo>
                    <a:pt x="19" y="213"/>
                    <a:pt x="19" y="214"/>
                    <a:pt x="19" y="214"/>
                  </a:cubicBezTo>
                  <a:cubicBezTo>
                    <a:pt x="19" y="214"/>
                    <a:pt x="19" y="214"/>
                    <a:pt x="19" y="214"/>
                  </a:cubicBezTo>
                  <a:cubicBezTo>
                    <a:pt x="19" y="214"/>
                    <a:pt x="20" y="214"/>
                    <a:pt x="20" y="214"/>
                  </a:cubicBezTo>
                  <a:cubicBezTo>
                    <a:pt x="20" y="214"/>
                    <a:pt x="19" y="214"/>
                    <a:pt x="20" y="215"/>
                  </a:cubicBezTo>
                  <a:cubicBezTo>
                    <a:pt x="22" y="215"/>
                    <a:pt x="22" y="215"/>
                    <a:pt x="22" y="215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0" y="216"/>
                    <a:pt x="20" y="216"/>
                    <a:pt x="20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0" y="217"/>
                    <a:pt x="20" y="217"/>
                    <a:pt x="20" y="217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1" y="217"/>
                    <a:pt x="21" y="217"/>
                    <a:pt x="21" y="217"/>
                  </a:cubicBezTo>
                  <a:cubicBezTo>
                    <a:pt x="20" y="218"/>
                    <a:pt x="23" y="217"/>
                    <a:pt x="22" y="218"/>
                  </a:cubicBezTo>
                  <a:cubicBezTo>
                    <a:pt x="21" y="218"/>
                    <a:pt x="20" y="219"/>
                    <a:pt x="20" y="219"/>
                  </a:cubicBezTo>
                  <a:cubicBezTo>
                    <a:pt x="22" y="218"/>
                    <a:pt x="23" y="219"/>
                    <a:pt x="25" y="218"/>
                  </a:cubicBezTo>
                  <a:cubicBezTo>
                    <a:pt x="24" y="219"/>
                    <a:pt x="21" y="219"/>
                    <a:pt x="20" y="220"/>
                  </a:cubicBezTo>
                  <a:cubicBezTo>
                    <a:pt x="22" y="220"/>
                    <a:pt x="19" y="222"/>
                    <a:pt x="22" y="221"/>
                  </a:cubicBezTo>
                  <a:cubicBezTo>
                    <a:pt x="22" y="220"/>
                    <a:pt x="23" y="221"/>
                    <a:pt x="25" y="220"/>
                  </a:cubicBezTo>
                  <a:cubicBezTo>
                    <a:pt x="25" y="222"/>
                    <a:pt x="23" y="221"/>
                    <a:pt x="23" y="222"/>
                  </a:cubicBezTo>
                  <a:cubicBezTo>
                    <a:pt x="23" y="222"/>
                    <a:pt x="25" y="222"/>
                    <a:pt x="26" y="221"/>
                  </a:cubicBezTo>
                  <a:cubicBezTo>
                    <a:pt x="26" y="222"/>
                    <a:pt x="28" y="222"/>
                    <a:pt x="27" y="223"/>
                  </a:cubicBezTo>
                  <a:cubicBezTo>
                    <a:pt x="25" y="224"/>
                    <a:pt x="26" y="222"/>
                    <a:pt x="25" y="223"/>
                  </a:cubicBezTo>
                  <a:cubicBezTo>
                    <a:pt x="25" y="224"/>
                    <a:pt x="29" y="222"/>
                    <a:pt x="30" y="224"/>
                  </a:cubicBezTo>
                  <a:cubicBezTo>
                    <a:pt x="31" y="223"/>
                    <a:pt x="34" y="223"/>
                    <a:pt x="35" y="224"/>
                  </a:cubicBezTo>
                  <a:cubicBezTo>
                    <a:pt x="35" y="226"/>
                    <a:pt x="34" y="223"/>
                    <a:pt x="32" y="224"/>
                  </a:cubicBezTo>
                  <a:cubicBezTo>
                    <a:pt x="32" y="225"/>
                    <a:pt x="32" y="225"/>
                    <a:pt x="32" y="225"/>
                  </a:cubicBezTo>
                  <a:cubicBezTo>
                    <a:pt x="30" y="227"/>
                    <a:pt x="27" y="224"/>
                    <a:pt x="25" y="225"/>
                  </a:cubicBezTo>
                  <a:cubicBezTo>
                    <a:pt x="26" y="226"/>
                    <a:pt x="26" y="226"/>
                    <a:pt x="26" y="226"/>
                  </a:cubicBezTo>
                  <a:cubicBezTo>
                    <a:pt x="25" y="226"/>
                    <a:pt x="24" y="226"/>
                    <a:pt x="23" y="227"/>
                  </a:cubicBezTo>
                  <a:cubicBezTo>
                    <a:pt x="25" y="226"/>
                    <a:pt x="24" y="228"/>
                    <a:pt x="25" y="228"/>
                  </a:cubicBezTo>
                  <a:cubicBezTo>
                    <a:pt x="26" y="228"/>
                    <a:pt x="24" y="228"/>
                    <a:pt x="25" y="228"/>
                  </a:cubicBezTo>
                  <a:cubicBezTo>
                    <a:pt x="26" y="228"/>
                    <a:pt x="29" y="228"/>
                    <a:pt x="28" y="230"/>
                  </a:cubicBezTo>
                  <a:cubicBezTo>
                    <a:pt x="27" y="229"/>
                    <a:pt x="26" y="230"/>
                    <a:pt x="25" y="230"/>
                  </a:cubicBezTo>
                  <a:cubicBezTo>
                    <a:pt x="24" y="231"/>
                    <a:pt x="27" y="230"/>
                    <a:pt x="26" y="231"/>
                  </a:cubicBezTo>
                  <a:cubicBezTo>
                    <a:pt x="25" y="231"/>
                    <a:pt x="25" y="231"/>
                    <a:pt x="25" y="231"/>
                  </a:cubicBezTo>
                  <a:cubicBezTo>
                    <a:pt x="25" y="233"/>
                    <a:pt x="26" y="241"/>
                    <a:pt x="32" y="242"/>
                  </a:cubicBezTo>
                  <a:cubicBezTo>
                    <a:pt x="31" y="243"/>
                    <a:pt x="31" y="245"/>
                    <a:pt x="30" y="247"/>
                  </a:cubicBezTo>
                  <a:cubicBezTo>
                    <a:pt x="31" y="246"/>
                    <a:pt x="32" y="246"/>
                    <a:pt x="33" y="247"/>
                  </a:cubicBezTo>
                  <a:cubicBezTo>
                    <a:pt x="31" y="248"/>
                    <a:pt x="31" y="248"/>
                    <a:pt x="31" y="248"/>
                  </a:cubicBezTo>
                  <a:cubicBezTo>
                    <a:pt x="30" y="250"/>
                    <a:pt x="33" y="251"/>
                    <a:pt x="34" y="251"/>
                  </a:cubicBezTo>
                  <a:cubicBezTo>
                    <a:pt x="33" y="252"/>
                    <a:pt x="33" y="252"/>
                    <a:pt x="33" y="252"/>
                  </a:cubicBezTo>
                  <a:cubicBezTo>
                    <a:pt x="32" y="254"/>
                    <a:pt x="34" y="253"/>
                    <a:pt x="35" y="253"/>
                  </a:cubicBezTo>
                  <a:cubicBezTo>
                    <a:pt x="34" y="254"/>
                    <a:pt x="34" y="254"/>
                    <a:pt x="34" y="254"/>
                  </a:cubicBezTo>
                  <a:cubicBezTo>
                    <a:pt x="35" y="254"/>
                    <a:pt x="35" y="254"/>
                    <a:pt x="35" y="254"/>
                  </a:cubicBezTo>
                  <a:cubicBezTo>
                    <a:pt x="36" y="255"/>
                    <a:pt x="36" y="256"/>
                    <a:pt x="34" y="257"/>
                  </a:cubicBezTo>
                  <a:cubicBezTo>
                    <a:pt x="35" y="257"/>
                    <a:pt x="35" y="257"/>
                    <a:pt x="36" y="256"/>
                  </a:cubicBezTo>
                  <a:cubicBezTo>
                    <a:pt x="35" y="258"/>
                    <a:pt x="36" y="261"/>
                    <a:pt x="38" y="262"/>
                  </a:cubicBezTo>
                  <a:cubicBezTo>
                    <a:pt x="38" y="261"/>
                    <a:pt x="39" y="261"/>
                    <a:pt x="40" y="260"/>
                  </a:cubicBezTo>
                  <a:cubicBezTo>
                    <a:pt x="42" y="259"/>
                    <a:pt x="40" y="260"/>
                    <a:pt x="41" y="260"/>
                  </a:cubicBezTo>
                  <a:cubicBezTo>
                    <a:pt x="41" y="261"/>
                    <a:pt x="40" y="262"/>
                    <a:pt x="39" y="262"/>
                  </a:cubicBezTo>
                  <a:cubicBezTo>
                    <a:pt x="38" y="265"/>
                    <a:pt x="42" y="267"/>
                    <a:pt x="44" y="270"/>
                  </a:cubicBezTo>
                  <a:cubicBezTo>
                    <a:pt x="44" y="270"/>
                    <a:pt x="44" y="270"/>
                    <a:pt x="45" y="270"/>
                  </a:cubicBezTo>
                  <a:cubicBezTo>
                    <a:pt x="44" y="273"/>
                    <a:pt x="48" y="273"/>
                    <a:pt x="48" y="276"/>
                  </a:cubicBezTo>
                  <a:cubicBezTo>
                    <a:pt x="49" y="275"/>
                    <a:pt x="51" y="273"/>
                    <a:pt x="52" y="274"/>
                  </a:cubicBezTo>
                  <a:cubicBezTo>
                    <a:pt x="54" y="274"/>
                    <a:pt x="50" y="276"/>
                    <a:pt x="50" y="279"/>
                  </a:cubicBezTo>
                  <a:cubicBezTo>
                    <a:pt x="51" y="278"/>
                    <a:pt x="52" y="279"/>
                    <a:pt x="53" y="279"/>
                  </a:cubicBezTo>
                  <a:cubicBezTo>
                    <a:pt x="52" y="280"/>
                    <a:pt x="52" y="280"/>
                    <a:pt x="52" y="280"/>
                  </a:cubicBezTo>
                  <a:cubicBezTo>
                    <a:pt x="54" y="279"/>
                    <a:pt x="55" y="280"/>
                    <a:pt x="55" y="281"/>
                  </a:cubicBezTo>
                  <a:cubicBezTo>
                    <a:pt x="55" y="281"/>
                    <a:pt x="55" y="281"/>
                    <a:pt x="55" y="281"/>
                  </a:cubicBezTo>
                  <a:cubicBezTo>
                    <a:pt x="55" y="282"/>
                    <a:pt x="55" y="283"/>
                    <a:pt x="56" y="284"/>
                  </a:cubicBezTo>
                  <a:cubicBezTo>
                    <a:pt x="57" y="282"/>
                    <a:pt x="58" y="284"/>
                    <a:pt x="59" y="283"/>
                  </a:cubicBezTo>
                  <a:cubicBezTo>
                    <a:pt x="59" y="284"/>
                    <a:pt x="59" y="284"/>
                    <a:pt x="59" y="284"/>
                  </a:cubicBezTo>
                  <a:cubicBezTo>
                    <a:pt x="60" y="283"/>
                    <a:pt x="60" y="283"/>
                    <a:pt x="60" y="283"/>
                  </a:cubicBezTo>
                  <a:cubicBezTo>
                    <a:pt x="61" y="285"/>
                    <a:pt x="61" y="285"/>
                    <a:pt x="61" y="285"/>
                  </a:cubicBezTo>
                  <a:cubicBezTo>
                    <a:pt x="59" y="285"/>
                    <a:pt x="59" y="285"/>
                    <a:pt x="59" y="285"/>
                  </a:cubicBezTo>
                  <a:cubicBezTo>
                    <a:pt x="60" y="287"/>
                    <a:pt x="60" y="285"/>
                    <a:pt x="62" y="284"/>
                  </a:cubicBezTo>
                  <a:cubicBezTo>
                    <a:pt x="63" y="284"/>
                    <a:pt x="62" y="285"/>
                    <a:pt x="62" y="286"/>
                  </a:cubicBezTo>
                  <a:cubicBezTo>
                    <a:pt x="62" y="287"/>
                    <a:pt x="62" y="285"/>
                    <a:pt x="61" y="285"/>
                  </a:cubicBezTo>
                  <a:cubicBezTo>
                    <a:pt x="60" y="286"/>
                    <a:pt x="62" y="286"/>
                    <a:pt x="61" y="287"/>
                  </a:cubicBezTo>
                  <a:cubicBezTo>
                    <a:pt x="62" y="287"/>
                    <a:pt x="63" y="286"/>
                    <a:pt x="63" y="286"/>
                  </a:cubicBezTo>
                  <a:cubicBezTo>
                    <a:pt x="64" y="287"/>
                    <a:pt x="65" y="287"/>
                    <a:pt x="65" y="289"/>
                  </a:cubicBezTo>
                  <a:cubicBezTo>
                    <a:pt x="65" y="288"/>
                    <a:pt x="66" y="289"/>
                    <a:pt x="67" y="288"/>
                  </a:cubicBezTo>
                  <a:cubicBezTo>
                    <a:pt x="66" y="288"/>
                    <a:pt x="66" y="287"/>
                    <a:pt x="66" y="286"/>
                  </a:cubicBezTo>
                  <a:cubicBezTo>
                    <a:pt x="67" y="286"/>
                    <a:pt x="68" y="286"/>
                    <a:pt x="68" y="287"/>
                  </a:cubicBezTo>
                  <a:cubicBezTo>
                    <a:pt x="67" y="287"/>
                    <a:pt x="67" y="287"/>
                    <a:pt x="67" y="287"/>
                  </a:cubicBezTo>
                  <a:cubicBezTo>
                    <a:pt x="68" y="287"/>
                    <a:pt x="69" y="288"/>
                    <a:pt x="69" y="286"/>
                  </a:cubicBezTo>
                  <a:cubicBezTo>
                    <a:pt x="69" y="289"/>
                    <a:pt x="69" y="289"/>
                    <a:pt x="69" y="289"/>
                  </a:cubicBezTo>
                  <a:cubicBezTo>
                    <a:pt x="70" y="288"/>
                    <a:pt x="71" y="288"/>
                    <a:pt x="72" y="288"/>
                  </a:cubicBezTo>
                  <a:cubicBezTo>
                    <a:pt x="71" y="290"/>
                    <a:pt x="69" y="291"/>
                    <a:pt x="71" y="292"/>
                  </a:cubicBezTo>
                  <a:cubicBezTo>
                    <a:pt x="73" y="291"/>
                    <a:pt x="73" y="291"/>
                    <a:pt x="73" y="291"/>
                  </a:cubicBezTo>
                  <a:cubicBezTo>
                    <a:pt x="74" y="291"/>
                    <a:pt x="74" y="292"/>
                    <a:pt x="74" y="293"/>
                  </a:cubicBezTo>
                  <a:cubicBezTo>
                    <a:pt x="76" y="294"/>
                    <a:pt x="77" y="289"/>
                    <a:pt x="79" y="291"/>
                  </a:cubicBezTo>
                  <a:cubicBezTo>
                    <a:pt x="78" y="293"/>
                    <a:pt x="78" y="293"/>
                    <a:pt x="79" y="294"/>
                  </a:cubicBezTo>
                  <a:cubicBezTo>
                    <a:pt x="79" y="293"/>
                    <a:pt x="79" y="293"/>
                    <a:pt x="80" y="293"/>
                  </a:cubicBezTo>
                  <a:cubicBezTo>
                    <a:pt x="80" y="292"/>
                    <a:pt x="79" y="294"/>
                    <a:pt x="79" y="293"/>
                  </a:cubicBezTo>
                  <a:cubicBezTo>
                    <a:pt x="79" y="291"/>
                    <a:pt x="80" y="292"/>
                    <a:pt x="80" y="292"/>
                  </a:cubicBezTo>
                  <a:cubicBezTo>
                    <a:pt x="81" y="296"/>
                    <a:pt x="86" y="294"/>
                    <a:pt x="88" y="296"/>
                  </a:cubicBezTo>
                  <a:cubicBezTo>
                    <a:pt x="88" y="294"/>
                    <a:pt x="90" y="295"/>
                    <a:pt x="90" y="295"/>
                  </a:cubicBezTo>
                  <a:cubicBezTo>
                    <a:pt x="90" y="297"/>
                    <a:pt x="92" y="294"/>
                    <a:pt x="93" y="296"/>
                  </a:cubicBezTo>
                  <a:cubicBezTo>
                    <a:pt x="92" y="293"/>
                    <a:pt x="92" y="293"/>
                    <a:pt x="92" y="293"/>
                  </a:cubicBezTo>
                  <a:cubicBezTo>
                    <a:pt x="94" y="295"/>
                    <a:pt x="95" y="290"/>
                    <a:pt x="96" y="293"/>
                  </a:cubicBezTo>
                  <a:cubicBezTo>
                    <a:pt x="97" y="293"/>
                    <a:pt x="96" y="294"/>
                    <a:pt x="95" y="295"/>
                  </a:cubicBezTo>
                  <a:cubicBezTo>
                    <a:pt x="96" y="298"/>
                    <a:pt x="99" y="293"/>
                    <a:pt x="100" y="296"/>
                  </a:cubicBezTo>
                  <a:cubicBezTo>
                    <a:pt x="100" y="295"/>
                    <a:pt x="99" y="293"/>
                    <a:pt x="101" y="292"/>
                  </a:cubicBezTo>
                  <a:cubicBezTo>
                    <a:pt x="101" y="294"/>
                    <a:pt x="103" y="295"/>
                    <a:pt x="103" y="295"/>
                  </a:cubicBezTo>
                  <a:cubicBezTo>
                    <a:pt x="104" y="295"/>
                    <a:pt x="104" y="294"/>
                    <a:pt x="105" y="295"/>
                  </a:cubicBezTo>
                  <a:cubicBezTo>
                    <a:pt x="104" y="296"/>
                    <a:pt x="104" y="296"/>
                    <a:pt x="104" y="296"/>
                  </a:cubicBezTo>
                  <a:cubicBezTo>
                    <a:pt x="105" y="297"/>
                    <a:pt x="106" y="296"/>
                    <a:pt x="107" y="295"/>
                  </a:cubicBezTo>
                  <a:cubicBezTo>
                    <a:pt x="108" y="297"/>
                    <a:pt x="110" y="296"/>
                    <a:pt x="111" y="297"/>
                  </a:cubicBezTo>
                  <a:cubicBezTo>
                    <a:pt x="112" y="295"/>
                    <a:pt x="113" y="299"/>
                    <a:pt x="113" y="295"/>
                  </a:cubicBezTo>
                  <a:cubicBezTo>
                    <a:pt x="114" y="296"/>
                    <a:pt x="114" y="296"/>
                    <a:pt x="114" y="296"/>
                  </a:cubicBezTo>
                  <a:cubicBezTo>
                    <a:pt x="114" y="296"/>
                    <a:pt x="115" y="294"/>
                    <a:pt x="115" y="294"/>
                  </a:cubicBezTo>
                  <a:cubicBezTo>
                    <a:pt x="115" y="296"/>
                    <a:pt x="115" y="296"/>
                    <a:pt x="115" y="296"/>
                  </a:cubicBezTo>
                  <a:cubicBezTo>
                    <a:pt x="114" y="298"/>
                    <a:pt x="117" y="296"/>
                    <a:pt x="117" y="298"/>
                  </a:cubicBezTo>
                  <a:cubicBezTo>
                    <a:pt x="116" y="296"/>
                    <a:pt x="117" y="298"/>
                    <a:pt x="118" y="296"/>
                  </a:cubicBezTo>
                  <a:cubicBezTo>
                    <a:pt x="118" y="296"/>
                    <a:pt x="118" y="296"/>
                    <a:pt x="118" y="296"/>
                  </a:cubicBezTo>
                  <a:cubicBezTo>
                    <a:pt x="120" y="296"/>
                    <a:pt x="119" y="295"/>
                    <a:pt x="120" y="295"/>
                  </a:cubicBezTo>
                  <a:cubicBezTo>
                    <a:pt x="121" y="295"/>
                    <a:pt x="120" y="297"/>
                    <a:pt x="120" y="297"/>
                  </a:cubicBezTo>
                  <a:cubicBezTo>
                    <a:pt x="120" y="298"/>
                    <a:pt x="121" y="298"/>
                    <a:pt x="122" y="297"/>
                  </a:cubicBezTo>
                  <a:cubicBezTo>
                    <a:pt x="122" y="298"/>
                    <a:pt x="122" y="298"/>
                    <a:pt x="123" y="298"/>
                  </a:cubicBezTo>
                  <a:cubicBezTo>
                    <a:pt x="123" y="298"/>
                    <a:pt x="123" y="298"/>
                    <a:pt x="123" y="298"/>
                  </a:cubicBezTo>
                  <a:cubicBezTo>
                    <a:pt x="123" y="298"/>
                    <a:pt x="124" y="298"/>
                    <a:pt x="124" y="299"/>
                  </a:cubicBezTo>
                  <a:cubicBezTo>
                    <a:pt x="123" y="300"/>
                    <a:pt x="123" y="300"/>
                    <a:pt x="123" y="300"/>
                  </a:cubicBezTo>
                  <a:cubicBezTo>
                    <a:pt x="124" y="300"/>
                    <a:pt x="125" y="299"/>
                    <a:pt x="125" y="298"/>
                  </a:cubicBezTo>
                  <a:cubicBezTo>
                    <a:pt x="127" y="300"/>
                    <a:pt x="131" y="300"/>
                    <a:pt x="132" y="300"/>
                  </a:cubicBezTo>
                  <a:cubicBezTo>
                    <a:pt x="131" y="299"/>
                    <a:pt x="131" y="301"/>
                    <a:pt x="131" y="300"/>
                  </a:cubicBezTo>
                  <a:cubicBezTo>
                    <a:pt x="132" y="300"/>
                    <a:pt x="133" y="299"/>
                    <a:pt x="133" y="300"/>
                  </a:cubicBezTo>
                  <a:cubicBezTo>
                    <a:pt x="134" y="300"/>
                    <a:pt x="133" y="301"/>
                    <a:pt x="134" y="302"/>
                  </a:cubicBezTo>
                  <a:cubicBezTo>
                    <a:pt x="133" y="302"/>
                    <a:pt x="135" y="300"/>
                    <a:pt x="134" y="300"/>
                  </a:cubicBezTo>
                  <a:cubicBezTo>
                    <a:pt x="134" y="303"/>
                    <a:pt x="138" y="301"/>
                    <a:pt x="139" y="304"/>
                  </a:cubicBezTo>
                  <a:cubicBezTo>
                    <a:pt x="139" y="303"/>
                    <a:pt x="138" y="304"/>
                    <a:pt x="137" y="305"/>
                  </a:cubicBezTo>
                  <a:cubicBezTo>
                    <a:pt x="139" y="305"/>
                    <a:pt x="141" y="305"/>
                    <a:pt x="143" y="304"/>
                  </a:cubicBezTo>
                  <a:cubicBezTo>
                    <a:pt x="142" y="305"/>
                    <a:pt x="142" y="305"/>
                    <a:pt x="141" y="305"/>
                  </a:cubicBezTo>
                  <a:cubicBezTo>
                    <a:pt x="142" y="306"/>
                    <a:pt x="143" y="307"/>
                    <a:pt x="144" y="306"/>
                  </a:cubicBezTo>
                  <a:cubicBezTo>
                    <a:pt x="145" y="305"/>
                    <a:pt x="144" y="307"/>
                    <a:pt x="144" y="306"/>
                  </a:cubicBezTo>
                  <a:cubicBezTo>
                    <a:pt x="144" y="305"/>
                    <a:pt x="146" y="305"/>
                    <a:pt x="146" y="306"/>
                  </a:cubicBezTo>
                  <a:cubicBezTo>
                    <a:pt x="146" y="306"/>
                    <a:pt x="146" y="306"/>
                    <a:pt x="146" y="306"/>
                  </a:cubicBezTo>
                  <a:cubicBezTo>
                    <a:pt x="147" y="307"/>
                    <a:pt x="147" y="306"/>
                    <a:pt x="148" y="307"/>
                  </a:cubicBezTo>
                  <a:cubicBezTo>
                    <a:pt x="148" y="308"/>
                    <a:pt x="147" y="307"/>
                    <a:pt x="147" y="308"/>
                  </a:cubicBezTo>
                  <a:cubicBezTo>
                    <a:pt x="145" y="310"/>
                    <a:pt x="147" y="311"/>
                    <a:pt x="147" y="311"/>
                  </a:cubicBezTo>
                  <a:cubicBezTo>
                    <a:pt x="149" y="311"/>
                    <a:pt x="149" y="311"/>
                    <a:pt x="149" y="311"/>
                  </a:cubicBezTo>
                  <a:cubicBezTo>
                    <a:pt x="150" y="311"/>
                    <a:pt x="148" y="312"/>
                    <a:pt x="148" y="312"/>
                  </a:cubicBezTo>
                  <a:cubicBezTo>
                    <a:pt x="154" y="312"/>
                    <a:pt x="154" y="312"/>
                    <a:pt x="154" y="312"/>
                  </a:cubicBezTo>
                  <a:cubicBezTo>
                    <a:pt x="153" y="312"/>
                    <a:pt x="152" y="314"/>
                    <a:pt x="151" y="314"/>
                  </a:cubicBezTo>
                  <a:cubicBezTo>
                    <a:pt x="152" y="315"/>
                    <a:pt x="155" y="315"/>
                    <a:pt x="157" y="315"/>
                  </a:cubicBezTo>
                  <a:cubicBezTo>
                    <a:pt x="157" y="316"/>
                    <a:pt x="158" y="317"/>
                    <a:pt x="159" y="318"/>
                  </a:cubicBezTo>
                  <a:cubicBezTo>
                    <a:pt x="158" y="319"/>
                    <a:pt x="159" y="317"/>
                    <a:pt x="158" y="318"/>
                  </a:cubicBezTo>
                  <a:cubicBezTo>
                    <a:pt x="157" y="319"/>
                    <a:pt x="157" y="319"/>
                    <a:pt x="157" y="319"/>
                  </a:cubicBezTo>
                  <a:cubicBezTo>
                    <a:pt x="156" y="318"/>
                    <a:pt x="154" y="320"/>
                    <a:pt x="153" y="320"/>
                  </a:cubicBezTo>
                  <a:cubicBezTo>
                    <a:pt x="155" y="320"/>
                    <a:pt x="154" y="323"/>
                    <a:pt x="154" y="325"/>
                  </a:cubicBezTo>
                  <a:cubicBezTo>
                    <a:pt x="157" y="323"/>
                    <a:pt x="156" y="326"/>
                    <a:pt x="159" y="325"/>
                  </a:cubicBezTo>
                  <a:cubicBezTo>
                    <a:pt x="160" y="327"/>
                    <a:pt x="157" y="327"/>
                    <a:pt x="156" y="328"/>
                  </a:cubicBezTo>
                  <a:cubicBezTo>
                    <a:pt x="158" y="329"/>
                    <a:pt x="158" y="331"/>
                    <a:pt x="158" y="333"/>
                  </a:cubicBezTo>
                  <a:cubicBezTo>
                    <a:pt x="158" y="333"/>
                    <a:pt x="158" y="333"/>
                    <a:pt x="158" y="333"/>
                  </a:cubicBezTo>
                  <a:cubicBezTo>
                    <a:pt x="159" y="334"/>
                    <a:pt x="158" y="337"/>
                    <a:pt x="161" y="338"/>
                  </a:cubicBezTo>
                  <a:cubicBezTo>
                    <a:pt x="160" y="338"/>
                    <a:pt x="160" y="338"/>
                    <a:pt x="159" y="338"/>
                  </a:cubicBezTo>
                  <a:cubicBezTo>
                    <a:pt x="159" y="340"/>
                    <a:pt x="163" y="338"/>
                    <a:pt x="162" y="340"/>
                  </a:cubicBezTo>
                  <a:cubicBezTo>
                    <a:pt x="160" y="339"/>
                    <a:pt x="160" y="339"/>
                    <a:pt x="160" y="339"/>
                  </a:cubicBezTo>
                  <a:cubicBezTo>
                    <a:pt x="162" y="340"/>
                    <a:pt x="160" y="342"/>
                    <a:pt x="162" y="343"/>
                  </a:cubicBezTo>
                  <a:cubicBezTo>
                    <a:pt x="161" y="343"/>
                    <a:pt x="161" y="343"/>
                    <a:pt x="160" y="343"/>
                  </a:cubicBezTo>
                  <a:cubicBezTo>
                    <a:pt x="161" y="344"/>
                    <a:pt x="161" y="345"/>
                    <a:pt x="163" y="346"/>
                  </a:cubicBezTo>
                  <a:cubicBezTo>
                    <a:pt x="162" y="347"/>
                    <a:pt x="161" y="346"/>
                    <a:pt x="160" y="346"/>
                  </a:cubicBezTo>
                  <a:cubicBezTo>
                    <a:pt x="160" y="347"/>
                    <a:pt x="163" y="347"/>
                    <a:pt x="162" y="348"/>
                  </a:cubicBezTo>
                  <a:cubicBezTo>
                    <a:pt x="162" y="349"/>
                    <a:pt x="161" y="349"/>
                    <a:pt x="161" y="349"/>
                  </a:cubicBezTo>
                  <a:cubicBezTo>
                    <a:pt x="162" y="350"/>
                    <a:pt x="162" y="351"/>
                    <a:pt x="163" y="352"/>
                  </a:cubicBezTo>
                  <a:cubicBezTo>
                    <a:pt x="162" y="352"/>
                    <a:pt x="162" y="353"/>
                    <a:pt x="161" y="353"/>
                  </a:cubicBezTo>
                  <a:cubicBezTo>
                    <a:pt x="161" y="360"/>
                    <a:pt x="162" y="366"/>
                    <a:pt x="164" y="372"/>
                  </a:cubicBezTo>
                  <a:cubicBezTo>
                    <a:pt x="161" y="374"/>
                    <a:pt x="162" y="371"/>
                    <a:pt x="161" y="372"/>
                  </a:cubicBezTo>
                  <a:cubicBezTo>
                    <a:pt x="163" y="372"/>
                    <a:pt x="161" y="373"/>
                    <a:pt x="162" y="375"/>
                  </a:cubicBezTo>
                  <a:cubicBezTo>
                    <a:pt x="162" y="375"/>
                    <a:pt x="162" y="375"/>
                    <a:pt x="162" y="375"/>
                  </a:cubicBezTo>
                  <a:cubicBezTo>
                    <a:pt x="162" y="376"/>
                    <a:pt x="161" y="376"/>
                    <a:pt x="162" y="377"/>
                  </a:cubicBezTo>
                  <a:cubicBezTo>
                    <a:pt x="162" y="377"/>
                    <a:pt x="162" y="377"/>
                    <a:pt x="162" y="377"/>
                  </a:cubicBezTo>
                  <a:cubicBezTo>
                    <a:pt x="164" y="378"/>
                    <a:pt x="159" y="379"/>
                    <a:pt x="162" y="379"/>
                  </a:cubicBezTo>
                  <a:cubicBezTo>
                    <a:pt x="161" y="380"/>
                    <a:pt x="161" y="380"/>
                    <a:pt x="161" y="380"/>
                  </a:cubicBezTo>
                  <a:cubicBezTo>
                    <a:pt x="163" y="381"/>
                    <a:pt x="160" y="382"/>
                    <a:pt x="162" y="383"/>
                  </a:cubicBezTo>
                  <a:cubicBezTo>
                    <a:pt x="162" y="383"/>
                    <a:pt x="162" y="383"/>
                    <a:pt x="162" y="383"/>
                  </a:cubicBezTo>
                  <a:cubicBezTo>
                    <a:pt x="161" y="384"/>
                    <a:pt x="165" y="386"/>
                    <a:pt x="163" y="386"/>
                  </a:cubicBezTo>
                  <a:cubicBezTo>
                    <a:pt x="163" y="388"/>
                    <a:pt x="164" y="389"/>
                    <a:pt x="166" y="389"/>
                  </a:cubicBezTo>
                  <a:cubicBezTo>
                    <a:pt x="165" y="390"/>
                    <a:pt x="164" y="389"/>
                    <a:pt x="163" y="389"/>
                  </a:cubicBezTo>
                  <a:cubicBezTo>
                    <a:pt x="164" y="394"/>
                    <a:pt x="164" y="400"/>
                    <a:pt x="167" y="404"/>
                  </a:cubicBezTo>
                  <a:cubicBezTo>
                    <a:pt x="166" y="404"/>
                    <a:pt x="166" y="404"/>
                    <a:pt x="165" y="404"/>
                  </a:cubicBezTo>
                  <a:cubicBezTo>
                    <a:pt x="168" y="406"/>
                    <a:pt x="163" y="409"/>
                    <a:pt x="168" y="411"/>
                  </a:cubicBezTo>
                  <a:cubicBezTo>
                    <a:pt x="170" y="412"/>
                    <a:pt x="170" y="412"/>
                    <a:pt x="170" y="412"/>
                  </a:cubicBezTo>
                  <a:cubicBezTo>
                    <a:pt x="169" y="412"/>
                    <a:pt x="168" y="412"/>
                    <a:pt x="167" y="413"/>
                  </a:cubicBezTo>
                  <a:cubicBezTo>
                    <a:pt x="168" y="413"/>
                    <a:pt x="167" y="415"/>
                    <a:pt x="169" y="416"/>
                  </a:cubicBezTo>
                  <a:cubicBezTo>
                    <a:pt x="168" y="416"/>
                    <a:pt x="168" y="416"/>
                    <a:pt x="168" y="416"/>
                  </a:cubicBezTo>
                  <a:cubicBezTo>
                    <a:pt x="167" y="417"/>
                    <a:pt x="170" y="418"/>
                    <a:pt x="169" y="419"/>
                  </a:cubicBezTo>
                  <a:cubicBezTo>
                    <a:pt x="169" y="419"/>
                    <a:pt x="169" y="419"/>
                    <a:pt x="169" y="419"/>
                  </a:cubicBezTo>
                  <a:cubicBezTo>
                    <a:pt x="166" y="425"/>
                    <a:pt x="163" y="434"/>
                    <a:pt x="168" y="438"/>
                  </a:cubicBezTo>
                  <a:cubicBezTo>
                    <a:pt x="169" y="440"/>
                    <a:pt x="166" y="439"/>
                    <a:pt x="166" y="440"/>
                  </a:cubicBezTo>
                  <a:cubicBezTo>
                    <a:pt x="170" y="444"/>
                    <a:pt x="167" y="452"/>
                    <a:pt x="173" y="453"/>
                  </a:cubicBezTo>
                  <a:cubicBezTo>
                    <a:pt x="173" y="454"/>
                    <a:pt x="173" y="454"/>
                    <a:pt x="173" y="455"/>
                  </a:cubicBezTo>
                  <a:cubicBezTo>
                    <a:pt x="173" y="455"/>
                    <a:pt x="173" y="456"/>
                    <a:pt x="174" y="456"/>
                  </a:cubicBezTo>
                  <a:cubicBezTo>
                    <a:pt x="171" y="457"/>
                    <a:pt x="174" y="460"/>
                    <a:pt x="172" y="462"/>
                  </a:cubicBezTo>
                  <a:cubicBezTo>
                    <a:pt x="175" y="462"/>
                    <a:pt x="174" y="463"/>
                    <a:pt x="174" y="464"/>
                  </a:cubicBezTo>
                  <a:cubicBezTo>
                    <a:pt x="174" y="464"/>
                    <a:pt x="173" y="464"/>
                    <a:pt x="173" y="464"/>
                  </a:cubicBezTo>
                  <a:cubicBezTo>
                    <a:pt x="173" y="466"/>
                    <a:pt x="173" y="466"/>
                    <a:pt x="172" y="468"/>
                  </a:cubicBezTo>
                  <a:cubicBezTo>
                    <a:pt x="172" y="469"/>
                    <a:pt x="174" y="469"/>
                    <a:pt x="173" y="470"/>
                  </a:cubicBezTo>
                  <a:cubicBezTo>
                    <a:pt x="171" y="471"/>
                    <a:pt x="173" y="472"/>
                    <a:pt x="172" y="473"/>
                  </a:cubicBezTo>
                  <a:cubicBezTo>
                    <a:pt x="174" y="473"/>
                    <a:pt x="175" y="474"/>
                    <a:pt x="175" y="475"/>
                  </a:cubicBezTo>
                  <a:cubicBezTo>
                    <a:pt x="172" y="475"/>
                    <a:pt x="172" y="475"/>
                    <a:pt x="172" y="475"/>
                  </a:cubicBezTo>
                  <a:cubicBezTo>
                    <a:pt x="174" y="477"/>
                    <a:pt x="170" y="481"/>
                    <a:pt x="174" y="485"/>
                  </a:cubicBezTo>
                  <a:cubicBezTo>
                    <a:pt x="172" y="485"/>
                    <a:pt x="172" y="485"/>
                    <a:pt x="172" y="485"/>
                  </a:cubicBezTo>
                  <a:cubicBezTo>
                    <a:pt x="174" y="488"/>
                    <a:pt x="173" y="491"/>
                    <a:pt x="176" y="494"/>
                  </a:cubicBezTo>
                  <a:cubicBezTo>
                    <a:pt x="175" y="495"/>
                    <a:pt x="175" y="496"/>
                    <a:pt x="175" y="497"/>
                  </a:cubicBezTo>
                  <a:cubicBezTo>
                    <a:pt x="176" y="498"/>
                    <a:pt x="176" y="499"/>
                    <a:pt x="178" y="499"/>
                  </a:cubicBezTo>
                  <a:cubicBezTo>
                    <a:pt x="178" y="500"/>
                    <a:pt x="177" y="500"/>
                    <a:pt x="177" y="500"/>
                  </a:cubicBezTo>
                  <a:cubicBezTo>
                    <a:pt x="176" y="501"/>
                    <a:pt x="174" y="504"/>
                    <a:pt x="177" y="504"/>
                  </a:cubicBezTo>
                  <a:cubicBezTo>
                    <a:pt x="175" y="505"/>
                    <a:pt x="175" y="505"/>
                    <a:pt x="175" y="505"/>
                  </a:cubicBezTo>
                  <a:cubicBezTo>
                    <a:pt x="177" y="506"/>
                    <a:pt x="179" y="507"/>
                    <a:pt x="177" y="508"/>
                  </a:cubicBezTo>
                  <a:cubicBezTo>
                    <a:pt x="178" y="509"/>
                    <a:pt x="179" y="510"/>
                    <a:pt x="181" y="509"/>
                  </a:cubicBezTo>
                  <a:cubicBezTo>
                    <a:pt x="181" y="510"/>
                    <a:pt x="178" y="510"/>
                    <a:pt x="180" y="510"/>
                  </a:cubicBezTo>
                  <a:cubicBezTo>
                    <a:pt x="178" y="510"/>
                    <a:pt x="178" y="510"/>
                    <a:pt x="178" y="510"/>
                  </a:cubicBezTo>
                  <a:cubicBezTo>
                    <a:pt x="177" y="513"/>
                    <a:pt x="179" y="515"/>
                    <a:pt x="180" y="518"/>
                  </a:cubicBezTo>
                  <a:cubicBezTo>
                    <a:pt x="178" y="519"/>
                    <a:pt x="181" y="520"/>
                    <a:pt x="179" y="522"/>
                  </a:cubicBezTo>
                  <a:cubicBezTo>
                    <a:pt x="181" y="523"/>
                    <a:pt x="179" y="525"/>
                    <a:pt x="182" y="525"/>
                  </a:cubicBezTo>
                  <a:cubicBezTo>
                    <a:pt x="181" y="525"/>
                    <a:pt x="181" y="525"/>
                    <a:pt x="181" y="525"/>
                  </a:cubicBezTo>
                  <a:cubicBezTo>
                    <a:pt x="181" y="526"/>
                    <a:pt x="181" y="528"/>
                    <a:pt x="180" y="530"/>
                  </a:cubicBezTo>
                  <a:cubicBezTo>
                    <a:pt x="180" y="531"/>
                    <a:pt x="182" y="530"/>
                    <a:pt x="183" y="531"/>
                  </a:cubicBezTo>
                  <a:cubicBezTo>
                    <a:pt x="182" y="531"/>
                    <a:pt x="182" y="531"/>
                    <a:pt x="182" y="531"/>
                  </a:cubicBezTo>
                  <a:cubicBezTo>
                    <a:pt x="183" y="532"/>
                    <a:pt x="185" y="532"/>
                    <a:pt x="186" y="532"/>
                  </a:cubicBezTo>
                  <a:cubicBezTo>
                    <a:pt x="185" y="533"/>
                    <a:pt x="186" y="533"/>
                    <a:pt x="185" y="533"/>
                  </a:cubicBezTo>
                  <a:cubicBezTo>
                    <a:pt x="185" y="533"/>
                    <a:pt x="183" y="533"/>
                    <a:pt x="181" y="532"/>
                  </a:cubicBezTo>
                  <a:cubicBezTo>
                    <a:pt x="181" y="534"/>
                    <a:pt x="184" y="534"/>
                    <a:pt x="182" y="535"/>
                  </a:cubicBezTo>
                  <a:cubicBezTo>
                    <a:pt x="182" y="536"/>
                    <a:pt x="182" y="536"/>
                    <a:pt x="184" y="536"/>
                  </a:cubicBezTo>
                  <a:cubicBezTo>
                    <a:pt x="184" y="536"/>
                    <a:pt x="183" y="537"/>
                    <a:pt x="182" y="537"/>
                  </a:cubicBezTo>
                  <a:cubicBezTo>
                    <a:pt x="183" y="537"/>
                    <a:pt x="183" y="538"/>
                    <a:pt x="184" y="538"/>
                  </a:cubicBezTo>
                  <a:cubicBezTo>
                    <a:pt x="184" y="538"/>
                    <a:pt x="184" y="537"/>
                    <a:pt x="184" y="537"/>
                  </a:cubicBezTo>
                  <a:cubicBezTo>
                    <a:pt x="185" y="537"/>
                    <a:pt x="185" y="538"/>
                    <a:pt x="187" y="538"/>
                  </a:cubicBezTo>
                  <a:cubicBezTo>
                    <a:pt x="187" y="537"/>
                    <a:pt x="186" y="537"/>
                    <a:pt x="186" y="537"/>
                  </a:cubicBezTo>
                  <a:cubicBezTo>
                    <a:pt x="188" y="537"/>
                    <a:pt x="188" y="538"/>
                    <a:pt x="187" y="538"/>
                  </a:cubicBezTo>
                  <a:cubicBezTo>
                    <a:pt x="186" y="539"/>
                    <a:pt x="185" y="538"/>
                    <a:pt x="184" y="539"/>
                  </a:cubicBezTo>
                  <a:cubicBezTo>
                    <a:pt x="188" y="540"/>
                    <a:pt x="188" y="540"/>
                    <a:pt x="188" y="540"/>
                  </a:cubicBezTo>
                  <a:cubicBezTo>
                    <a:pt x="186" y="540"/>
                    <a:pt x="187" y="539"/>
                    <a:pt x="189" y="539"/>
                  </a:cubicBezTo>
                  <a:cubicBezTo>
                    <a:pt x="188" y="538"/>
                    <a:pt x="188" y="538"/>
                    <a:pt x="188" y="538"/>
                  </a:cubicBezTo>
                  <a:cubicBezTo>
                    <a:pt x="189" y="538"/>
                    <a:pt x="189" y="538"/>
                    <a:pt x="189" y="538"/>
                  </a:cubicBezTo>
                  <a:cubicBezTo>
                    <a:pt x="189" y="537"/>
                    <a:pt x="190" y="536"/>
                    <a:pt x="189" y="535"/>
                  </a:cubicBezTo>
                  <a:cubicBezTo>
                    <a:pt x="187" y="536"/>
                    <a:pt x="187" y="536"/>
                    <a:pt x="187" y="536"/>
                  </a:cubicBezTo>
                  <a:cubicBezTo>
                    <a:pt x="187" y="535"/>
                    <a:pt x="185" y="535"/>
                    <a:pt x="187" y="534"/>
                  </a:cubicBezTo>
                  <a:cubicBezTo>
                    <a:pt x="187" y="534"/>
                    <a:pt x="188" y="534"/>
                    <a:pt x="189" y="534"/>
                  </a:cubicBezTo>
                  <a:cubicBezTo>
                    <a:pt x="189" y="534"/>
                    <a:pt x="188" y="533"/>
                    <a:pt x="188" y="533"/>
                  </a:cubicBezTo>
                  <a:cubicBezTo>
                    <a:pt x="191" y="533"/>
                    <a:pt x="191" y="533"/>
                    <a:pt x="191" y="533"/>
                  </a:cubicBezTo>
                  <a:cubicBezTo>
                    <a:pt x="187" y="533"/>
                    <a:pt x="189" y="532"/>
                    <a:pt x="189" y="531"/>
                  </a:cubicBezTo>
                  <a:cubicBezTo>
                    <a:pt x="189" y="531"/>
                    <a:pt x="189" y="531"/>
                    <a:pt x="189" y="531"/>
                  </a:cubicBezTo>
                  <a:cubicBezTo>
                    <a:pt x="190" y="530"/>
                    <a:pt x="188" y="532"/>
                    <a:pt x="188" y="531"/>
                  </a:cubicBezTo>
                  <a:cubicBezTo>
                    <a:pt x="188" y="530"/>
                    <a:pt x="191" y="530"/>
                    <a:pt x="192" y="530"/>
                  </a:cubicBezTo>
                  <a:cubicBezTo>
                    <a:pt x="191" y="529"/>
                    <a:pt x="189" y="527"/>
                    <a:pt x="191" y="526"/>
                  </a:cubicBezTo>
                  <a:cubicBezTo>
                    <a:pt x="190" y="525"/>
                    <a:pt x="189" y="524"/>
                    <a:pt x="188" y="524"/>
                  </a:cubicBezTo>
                  <a:cubicBezTo>
                    <a:pt x="188" y="523"/>
                    <a:pt x="191" y="523"/>
                    <a:pt x="190" y="523"/>
                  </a:cubicBezTo>
                  <a:cubicBezTo>
                    <a:pt x="190" y="523"/>
                    <a:pt x="191" y="522"/>
                    <a:pt x="192" y="522"/>
                  </a:cubicBezTo>
                  <a:cubicBezTo>
                    <a:pt x="191" y="522"/>
                    <a:pt x="192" y="521"/>
                    <a:pt x="190" y="522"/>
                  </a:cubicBezTo>
                  <a:cubicBezTo>
                    <a:pt x="190" y="520"/>
                    <a:pt x="191" y="519"/>
                    <a:pt x="190" y="518"/>
                  </a:cubicBezTo>
                  <a:cubicBezTo>
                    <a:pt x="190" y="518"/>
                    <a:pt x="192" y="518"/>
                    <a:pt x="193" y="518"/>
                  </a:cubicBezTo>
                  <a:cubicBezTo>
                    <a:pt x="191" y="517"/>
                    <a:pt x="190" y="516"/>
                    <a:pt x="190" y="515"/>
                  </a:cubicBezTo>
                  <a:cubicBezTo>
                    <a:pt x="189" y="515"/>
                    <a:pt x="189" y="516"/>
                    <a:pt x="187" y="516"/>
                  </a:cubicBezTo>
                  <a:cubicBezTo>
                    <a:pt x="187" y="516"/>
                    <a:pt x="186" y="516"/>
                    <a:pt x="186" y="515"/>
                  </a:cubicBezTo>
                  <a:cubicBezTo>
                    <a:pt x="188" y="515"/>
                    <a:pt x="191" y="515"/>
                    <a:pt x="191" y="514"/>
                  </a:cubicBezTo>
                  <a:cubicBezTo>
                    <a:pt x="193" y="514"/>
                    <a:pt x="190" y="515"/>
                    <a:pt x="193" y="515"/>
                  </a:cubicBezTo>
                  <a:cubicBezTo>
                    <a:pt x="195" y="515"/>
                    <a:pt x="196" y="517"/>
                    <a:pt x="194" y="517"/>
                  </a:cubicBezTo>
                  <a:cubicBezTo>
                    <a:pt x="197" y="518"/>
                    <a:pt x="195" y="516"/>
                    <a:pt x="197" y="516"/>
                  </a:cubicBezTo>
                  <a:cubicBezTo>
                    <a:pt x="197" y="516"/>
                    <a:pt x="195" y="515"/>
                    <a:pt x="195" y="514"/>
                  </a:cubicBezTo>
                  <a:cubicBezTo>
                    <a:pt x="194" y="514"/>
                    <a:pt x="194" y="515"/>
                    <a:pt x="193" y="514"/>
                  </a:cubicBezTo>
                  <a:cubicBezTo>
                    <a:pt x="190" y="514"/>
                    <a:pt x="194" y="513"/>
                    <a:pt x="194" y="513"/>
                  </a:cubicBezTo>
                  <a:cubicBezTo>
                    <a:pt x="195" y="513"/>
                    <a:pt x="195" y="513"/>
                    <a:pt x="195" y="513"/>
                  </a:cubicBezTo>
                  <a:cubicBezTo>
                    <a:pt x="196" y="512"/>
                    <a:pt x="194" y="512"/>
                    <a:pt x="194" y="511"/>
                  </a:cubicBezTo>
                  <a:cubicBezTo>
                    <a:pt x="197" y="511"/>
                    <a:pt x="195" y="513"/>
                    <a:pt x="197" y="513"/>
                  </a:cubicBezTo>
                  <a:cubicBezTo>
                    <a:pt x="199" y="512"/>
                    <a:pt x="199" y="512"/>
                    <a:pt x="199" y="512"/>
                  </a:cubicBezTo>
                  <a:cubicBezTo>
                    <a:pt x="199" y="511"/>
                    <a:pt x="196" y="512"/>
                    <a:pt x="197" y="511"/>
                  </a:cubicBezTo>
                  <a:cubicBezTo>
                    <a:pt x="198" y="511"/>
                    <a:pt x="198" y="511"/>
                    <a:pt x="198" y="511"/>
                  </a:cubicBezTo>
                  <a:cubicBezTo>
                    <a:pt x="197" y="510"/>
                    <a:pt x="197" y="510"/>
                    <a:pt x="197" y="510"/>
                  </a:cubicBezTo>
                  <a:cubicBezTo>
                    <a:pt x="196" y="510"/>
                    <a:pt x="194" y="510"/>
                    <a:pt x="195" y="511"/>
                  </a:cubicBezTo>
                  <a:cubicBezTo>
                    <a:pt x="191" y="511"/>
                    <a:pt x="194" y="511"/>
                    <a:pt x="193" y="510"/>
                  </a:cubicBezTo>
                  <a:cubicBezTo>
                    <a:pt x="192" y="509"/>
                    <a:pt x="194" y="510"/>
                    <a:pt x="192" y="510"/>
                  </a:cubicBezTo>
                  <a:cubicBezTo>
                    <a:pt x="190" y="510"/>
                    <a:pt x="190" y="510"/>
                    <a:pt x="190" y="509"/>
                  </a:cubicBezTo>
                  <a:cubicBezTo>
                    <a:pt x="190" y="508"/>
                    <a:pt x="192" y="509"/>
                    <a:pt x="193" y="508"/>
                  </a:cubicBezTo>
                  <a:cubicBezTo>
                    <a:pt x="193" y="508"/>
                    <a:pt x="193" y="509"/>
                    <a:pt x="192" y="509"/>
                  </a:cubicBezTo>
                  <a:cubicBezTo>
                    <a:pt x="194" y="510"/>
                    <a:pt x="196" y="508"/>
                    <a:pt x="197" y="509"/>
                  </a:cubicBezTo>
                  <a:cubicBezTo>
                    <a:pt x="198" y="508"/>
                    <a:pt x="196" y="508"/>
                    <a:pt x="196" y="508"/>
                  </a:cubicBezTo>
                  <a:cubicBezTo>
                    <a:pt x="195" y="508"/>
                    <a:pt x="194" y="508"/>
                    <a:pt x="193" y="508"/>
                  </a:cubicBezTo>
                  <a:cubicBezTo>
                    <a:pt x="188" y="507"/>
                    <a:pt x="197" y="507"/>
                    <a:pt x="196" y="506"/>
                  </a:cubicBezTo>
                  <a:cubicBezTo>
                    <a:pt x="193" y="506"/>
                    <a:pt x="191" y="504"/>
                    <a:pt x="188" y="506"/>
                  </a:cubicBezTo>
                  <a:cubicBezTo>
                    <a:pt x="187" y="505"/>
                    <a:pt x="187" y="505"/>
                    <a:pt x="187" y="505"/>
                  </a:cubicBezTo>
                  <a:cubicBezTo>
                    <a:pt x="189" y="505"/>
                    <a:pt x="189" y="504"/>
                    <a:pt x="191" y="504"/>
                  </a:cubicBezTo>
                  <a:cubicBezTo>
                    <a:pt x="191" y="504"/>
                    <a:pt x="191" y="504"/>
                    <a:pt x="191" y="504"/>
                  </a:cubicBezTo>
                  <a:cubicBezTo>
                    <a:pt x="193" y="504"/>
                    <a:pt x="193" y="504"/>
                    <a:pt x="193" y="504"/>
                  </a:cubicBezTo>
                  <a:cubicBezTo>
                    <a:pt x="195" y="504"/>
                    <a:pt x="196" y="503"/>
                    <a:pt x="197" y="503"/>
                  </a:cubicBezTo>
                  <a:cubicBezTo>
                    <a:pt x="196" y="502"/>
                    <a:pt x="195" y="503"/>
                    <a:pt x="194" y="502"/>
                  </a:cubicBezTo>
                  <a:cubicBezTo>
                    <a:pt x="195" y="502"/>
                    <a:pt x="195" y="502"/>
                    <a:pt x="196" y="502"/>
                  </a:cubicBezTo>
                  <a:cubicBezTo>
                    <a:pt x="195" y="502"/>
                    <a:pt x="193" y="503"/>
                    <a:pt x="193" y="502"/>
                  </a:cubicBezTo>
                  <a:cubicBezTo>
                    <a:pt x="193" y="501"/>
                    <a:pt x="195" y="500"/>
                    <a:pt x="195" y="501"/>
                  </a:cubicBezTo>
                  <a:cubicBezTo>
                    <a:pt x="197" y="501"/>
                    <a:pt x="197" y="501"/>
                    <a:pt x="197" y="501"/>
                  </a:cubicBezTo>
                  <a:cubicBezTo>
                    <a:pt x="195" y="501"/>
                    <a:pt x="198" y="501"/>
                    <a:pt x="197" y="500"/>
                  </a:cubicBezTo>
                  <a:cubicBezTo>
                    <a:pt x="196" y="500"/>
                    <a:pt x="194" y="500"/>
                    <a:pt x="193" y="500"/>
                  </a:cubicBezTo>
                  <a:cubicBezTo>
                    <a:pt x="192" y="499"/>
                    <a:pt x="194" y="499"/>
                    <a:pt x="193" y="499"/>
                  </a:cubicBezTo>
                  <a:cubicBezTo>
                    <a:pt x="195" y="500"/>
                    <a:pt x="195" y="500"/>
                    <a:pt x="195" y="500"/>
                  </a:cubicBezTo>
                  <a:cubicBezTo>
                    <a:pt x="194" y="499"/>
                    <a:pt x="198" y="499"/>
                    <a:pt x="197" y="498"/>
                  </a:cubicBezTo>
                  <a:cubicBezTo>
                    <a:pt x="195" y="498"/>
                    <a:pt x="195" y="498"/>
                    <a:pt x="195" y="498"/>
                  </a:cubicBezTo>
                  <a:cubicBezTo>
                    <a:pt x="196" y="498"/>
                    <a:pt x="196" y="498"/>
                    <a:pt x="197" y="498"/>
                  </a:cubicBezTo>
                  <a:cubicBezTo>
                    <a:pt x="196" y="498"/>
                    <a:pt x="196" y="497"/>
                    <a:pt x="196" y="497"/>
                  </a:cubicBezTo>
                  <a:cubicBezTo>
                    <a:pt x="197" y="497"/>
                    <a:pt x="197" y="497"/>
                    <a:pt x="197" y="497"/>
                  </a:cubicBezTo>
                  <a:cubicBezTo>
                    <a:pt x="196" y="497"/>
                    <a:pt x="193" y="496"/>
                    <a:pt x="196" y="496"/>
                  </a:cubicBezTo>
                  <a:cubicBezTo>
                    <a:pt x="193" y="496"/>
                    <a:pt x="196" y="496"/>
                    <a:pt x="194" y="497"/>
                  </a:cubicBezTo>
                  <a:cubicBezTo>
                    <a:pt x="192" y="497"/>
                    <a:pt x="193" y="496"/>
                    <a:pt x="192" y="496"/>
                  </a:cubicBezTo>
                  <a:cubicBezTo>
                    <a:pt x="195" y="496"/>
                    <a:pt x="192" y="495"/>
                    <a:pt x="192" y="495"/>
                  </a:cubicBezTo>
                  <a:cubicBezTo>
                    <a:pt x="193" y="494"/>
                    <a:pt x="194" y="494"/>
                    <a:pt x="194" y="494"/>
                  </a:cubicBezTo>
                  <a:cubicBezTo>
                    <a:pt x="193" y="494"/>
                    <a:pt x="193" y="494"/>
                    <a:pt x="193" y="494"/>
                  </a:cubicBezTo>
                  <a:cubicBezTo>
                    <a:pt x="196" y="493"/>
                    <a:pt x="192" y="493"/>
                    <a:pt x="193" y="492"/>
                  </a:cubicBezTo>
                  <a:cubicBezTo>
                    <a:pt x="194" y="492"/>
                    <a:pt x="195" y="492"/>
                    <a:pt x="196" y="492"/>
                  </a:cubicBezTo>
                  <a:cubicBezTo>
                    <a:pt x="193" y="493"/>
                    <a:pt x="193" y="491"/>
                    <a:pt x="191" y="491"/>
                  </a:cubicBezTo>
                  <a:cubicBezTo>
                    <a:pt x="192" y="490"/>
                    <a:pt x="194" y="492"/>
                    <a:pt x="196" y="491"/>
                  </a:cubicBezTo>
                  <a:cubicBezTo>
                    <a:pt x="194" y="491"/>
                    <a:pt x="197" y="490"/>
                    <a:pt x="195" y="490"/>
                  </a:cubicBezTo>
                  <a:cubicBezTo>
                    <a:pt x="194" y="491"/>
                    <a:pt x="193" y="490"/>
                    <a:pt x="192" y="490"/>
                  </a:cubicBezTo>
                  <a:cubicBezTo>
                    <a:pt x="192" y="489"/>
                    <a:pt x="193" y="490"/>
                    <a:pt x="194" y="489"/>
                  </a:cubicBezTo>
                  <a:cubicBezTo>
                    <a:pt x="193" y="489"/>
                    <a:pt x="191" y="488"/>
                    <a:pt x="191" y="489"/>
                  </a:cubicBezTo>
                  <a:cubicBezTo>
                    <a:pt x="191" y="488"/>
                    <a:pt x="189" y="488"/>
                    <a:pt x="190" y="487"/>
                  </a:cubicBezTo>
                  <a:cubicBezTo>
                    <a:pt x="192" y="487"/>
                    <a:pt x="191" y="488"/>
                    <a:pt x="192" y="488"/>
                  </a:cubicBezTo>
                  <a:cubicBezTo>
                    <a:pt x="192" y="487"/>
                    <a:pt x="188" y="488"/>
                    <a:pt x="187" y="487"/>
                  </a:cubicBezTo>
                  <a:cubicBezTo>
                    <a:pt x="187" y="487"/>
                    <a:pt x="184" y="487"/>
                    <a:pt x="183" y="486"/>
                  </a:cubicBezTo>
                  <a:cubicBezTo>
                    <a:pt x="183" y="485"/>
                    <a:pt x="184" y="487"/>
                    <a:pt x="186" y="486"/>
                  </a:cubicBezTo>
                  <a:cubicBezTo>
                    <a:pt x="185" y="486"/>
                    <a:pt x="185" y="486"/>
                    <a:pt x="185" y="486"/>
                  </a:cubicBezTo>
                  <a:cubicBezTo>
                    <a:pt x="188" y="485"/>
                    <a:pt x="190" y="487"/>
                    <a:pt x="193" y="486"/>
                  </a:cubicBezTo>
                  <a:cubicBezTo>
                    <a:pt x="192" y="486"/>
                    <a:pt x="192" y="486"/>
                    <a:pt x="192" y="486"/>
                  </a:cubicBezTo>
                  <a:cubicBezTo>
                    <a:pt x="195" y="486"/>
                    <a:pt x="195" y="486"/>
                    <a:pt x="195" y="486"/>
                  </a:cubicBezTo>
                  <a:cubicBezTo>
                    <a:pt x="193" y="486"/>
                    <a:pt x="194" y="485"/>
                    <a:pt x="194" y="484"/>
                  </a:cubicBezTo>
                  <a:cubicBezTo>
                    <a:pt x="192" y="484"/>
                    <a:pt x="194" y="485"/>
                    <a:pt x="193" y="485"/>
                  </a:cubicBezTo>
                  <a:cubicBezTo>
                    <a:pt x="192" y="484"/>
                    <a:pt x="190" y="484"/>
                    <a:pt x="191" y="483"/>
                  </a:cubicBezTo>
                  <a:cubicBezTo>
                    <a:pt x="192" y="484"/>
                    <a:pt x="193" y="483"/>
                    <a:pt x="194" y="483"/>
                  </a:cubicBezTo>
                  <a:cubicBezTo>
                    <a:pt x="195" y="483"/>
                    <a:pt x="192" y="483"/>
                    <a:pt x="193" y="482"/>
                  </a:cubicBezTo>
                  <a:cubicBezTo>
                    <a:pt x="194" y="483"/>
                    <a:pt x="194" y="483"/>
                    <a:pt x="194" y="483"/>
                  </a:cubicBezTo>
                  <a:cubicBezTo>
                    <a:pt x="194" y="480"/>
                    <a:pt x="194" y="478"/>
                    <a:pt x="190" y="476"/>
                  </a:cubicBezTo>
                  <a:cubicBezTo>
                    <a:pt x="191" y="475"/>
                    <a:pt x="191" y="475"/>
                    <a:pt x="193" y="474"/>
                  </a:cubicBezTo>
                  <a:cubicBezTo>
                    <a:pt x="192" y="474"/>
                    <a:pt x="191" y="474"/>
                    <a:pt x="191" y="473"/>
                  </a:cubicBezTo>
                  <a:cubicBezTo>
                    <a:pt x="193" y="473"/>
                    <a:pt x="193" y="473"/>
                    <a:pt x="193" y="473"/>
                  </a:cubicBezTo>
                  <a:cubicBezTo>
                    <a:pt x="194" y="472"/>
                    <a:pt x="192" y="472"/>
                    <a:pt x="191" y="471"/>
                  </a:cubicBezTo>
                  <a:cubicBezTo>
                    <a:pt x="193" y="471"/>
                    <a:pt x="193" y="471"/>
                    <a:pt x="193" y="471"/>
                  </a:cubicBezTo>
                  <a:cubicBezTo>
                    <a:pt x="194" y="471"/>
                    <a:pt x="192" y="470"/>
                    <a:pt x="191" y="470"/>
                  </a:cubicBezTo>
                  <a:cubicBezTo>
                    <a:pt x="193" y="470"/>
                    <a:pt x="193" y="470"/>
                    <a:pt x="193" y="470"/>
                  </a:cubicBezTo>
                  <a:cubicBezTo>
                    <a:pt x="191" y="470"/>
                    <a:pt x="191" y="470"/>
                    <a:pt x="191" y="470"/>
                  </a:cubicBezTo>
                  <a:cubicBezTo>
                    <a:pt x="191" y="469"/>
                    <a:pt x="191" y="468"/>
                    <a:pt x="193" y="469"/>
                  </a:cubicBezTo>
                  <a:cubicBezTo>
                    <a:pt x="193" y="469"/>
                    <a:pt x="192" y="468"/>
                    <a:pt x="192" y="468"/>
                  </a:cubicBezTo>
                  <a:cubicBezTo>
                    <a:pt x="193" y="468"/>
                    <a:pt x="193" y="467"/>
                    <a:pt x="193" y="466"/>
                  </a:cubicBezTo>
                  <a:cubicBezTo>
                    <a:pt x="192" y="466"/>
                    <a:pt x="191" y="466"/>
                    <a:pt x="190" y="466"/>
                  </a:cubicBezTo>
                  <a:cubicBezTo>
                    <a:pt x="188" y="465"/>
                    <a:pt x="190" y="466"/>
                    <a:pt x="189" y="465"/>
                  </a:cubicBezTo>
                  <a:cubicBezTo>
                    <a:pt x="190" y="465"/>
                    <a:pt x="191" y="465"/>
                    <a:pt x="192" y="465"/>
                  </a:cubicBezTo>
                  <a:cubicBezTo>
                    <a:pt x="195" y="465"/>
                    <a:pt x="192" y="462"/>
                    <a:pt x="193" y="461"/>
                  </a:cubicBezTo>
                  <a:cubicBezTo>
                    <a:pt x="192" y="460"/>
                    <a:pt x="192" y="460"/>
                    <a:pt x="192" y="460"/>
                  </a:cubicBezTo>
                  <a:cubicBezTo>
                    <a:pt x="195" y="460"/>
                    <a:pt x="193" y="459"/>
                    <a:pt x="194" y="458"/>
                  </a:cubicBezTo>
                  <a:cubicBezTo>
                    <a:pt x="193" y="458"/>
                    <a:pt x="191" y="457"/>
                    <a:pt x="191" y="456"/>
                  </a:cubicBezTo>
                  <a:cubicBezTo>
                    <a:pt x="189" y="455"/>
                    <a:pt x="193" y="457"/>
                    <a:pt x="195" y="457"/>
                  </a:cubicBezTo>
                  <a:cubicBezTo>
                    <a:pt x="194" y="456"/>
                    <a:pt x="194" y="456"/>
                    <a:pt x="194" y="456"/>
                  </a:cubicBezTo>
                  <a:cubicBezTo>
                    <a:pt x="194" y="456"/>
                    <a:pt x="194" y="456"/>
                    <a:pt x="194" y="456"/>
                  </a:cubicBezTo>
                  <a:cubicBezTo>
                    <a:pt x="194" y="455"/>
                    <a:pt x="193" y="454"/>
                    <a:pt x="194" y="454"/>
                  </a:cubicBezTo>
                  <a:cubicBezTo>
                    <a:pt x="194" y="454"/>
                    <a:pt x="194" y="454"/>
                    <a:pt x="194" y="454"/>
                  </a:cubicBezTo>
                  <a:cubicBezTo>
                    <a:pt x="195" y="454"/>
                    <a:pt x="196" y="455"/>
                    <a:pt x="196" y="454"/>
                  </a:cubicBezTo>
                  <a:cubicBezTo>
                    <a:pt x="194" y="453"/>
                    <a:pt x="196" y="453"/>
                    <a:pt x="194" y="452"/>
                  </a:cubicBezTo>
                  <a:cubicBezTo>
                    <a:pt x="195" y="452"/>
                    <a:pt x="195" y="452"/>
                    <a:pt x="195" y="452"/>
                  </a:cubicBezTo>
                  <a:cubicBezTo>
                    <a:pt x="194" y="451"/>
                    <a:pt x="194" y="451"/>
                    <a:pt x="194" y="451"/>
                  </a:cubicBezTo>
                  <a:cubicBezTo>
                    <a:pt x="195" y="451"/>
                    <a:pt x="195" y="451"/>
                    <a:pt x="195" y="451"/>
                  </a:cubicBezTo>
                  <a:cubicBezTo>
                    <a:pt x="196" y="453"/>
                    <a:pt x="196" y="453"/>
                    <a:pt x="196" y="453"/>
                  </a:cubicBezTo>
                  <a:cubicBezTo>
                    <a:pt x="197" y="452"/>
                    <a:pt x="195" y="452"/>
                    <a:pt x="194" y="451"/>
                  </a:cubicBezTo>
                  <a:cubicBezTo>
                    <a:pt x="193" y="450"/>
                    <a:pt x="195" y="450"/>
                    <a:pt x="195" y="451"/>
                  </a:cubicBezTo>
                  <a:cubicBezTo>
                    <a:pt x="196" y="451"/>
                    <a:pt x="195" y="451"/>
                    <a:pt x="195" y="451"/>
                  </a:cubicBezTo>
                  <a:cubicBezTo>
                    <a:pt x="196" y="452"/>
                    <a:pt x="196" y="451"/>
                    <a:pt x="196" y="452"/>
                  </a:cubicBezTo>
                  <a:cubicBezTo>
                    <a:pt x="196" y="451"/>
                    <a:pt x="195" y="450"/>
                    <a:pt x="195" y="450"/>
                  </a:cubicBezTo>
                  <a:cubicBezTo>
                    <a:pt x="195" y="451"/>
                    <a:pt x="196" y="450"/>
                    <a:pt x="197" y="451"/>
                  </a:cubicBezTo>
                  <a:cubicBezTo>
                    <a:pt x="196" y="450"/>
                    <a:pt x="197" y="450"/>
                    <a:pt x="196" y="450"/>
                  </a:cubicBezTo>
                  <a:cubicBezTo>
                    <a:pt x="196" y="450"/>
                    <a:pt x="195" y="449"/>
                    <a:pt x="194" y="449"/>
                  </a:cubicBezTo>
                  <a:cubicBezTo>
                    <a:pt x="194" y="448"/>
                    <a:pt x="194" y="448"/>
                    <a:pt x="195" y="448"/>
                  </a:cubicBezTo>
                  <a:cubicBezTo>
                    <a:pt x="195" y="449"/>
                    <a:pt x="195" y="449"/>
                    <a:pt x="195" y="449"/>
                  </a:cubicBezTo>
                  <a:cubicBezTo>
                    <a:pt x="195" y="448"/>
                    <a:pt x="196" y="448"/>
                    <a:pt x="194" y="447"/>
                  </a:cubicBezTo>
                  <a:cubicBezTo>
                    <a:pt x="196" y="449"/>
                    <a:pt x="196" y="449"/>
                    <a:pt x="196" y="449"/>
                  </a:cubicBezTo>
                  <a:cubicBezTo>
                    <a:pt x="196" y="448"/>
                    <a:pt x="196" y="448"/>
                    <a:pt x="196" y="447"/>
                  </a:cubicBezTo>
                  <a:cubicBezTo>
                    <a:pt x="197" y="448"/>
                    <a:pt x="198" y="450"/>
                    <a:pt x="199" y="450"/>
                  </a:cubicBezTo>
                  <a:cubicBezTo>
                    <a:pt x="198" y="448"/>
                    <a:pt x="198" y="448"/>
                    <a:pt x="198" y="448"/>
                  </a:cubicBezTo>
                  <a:cubicBezTo>
                    <a:pt x="199" y="448"/>
                    <a:pt x="199" y="448"/>
                    <a:pt x="199" y="449"/>
                  </a:cubicBezTo>
                  <a:cubicBezTo>
                    <a:pt x="200" y="449"/>
                    <a:pt x="198" y="444"/>
                    <a:pt x="199" y="445"/>
                  </a:cubicBezTo>
                  <a:cubicBezTo>
                    <a:pt x="200" y="447"/>
                    <a:pt x="200" y="447"/>
                    <a:pt x="201" y="447"/>
                  </a:cubicBezTo>
                  <a:cubicBezTo>
                    <a:pt x="200" y="446"/>
                    <a:pt x="200" y="446"/>
                    <a:pt x="200" y="446"/>
                  </a:cubicBezTo>
                  <a:cubicBezTo>
                    <a:pt x="200" y="446"/>
                    <a:pt x="201" y="448"/>
                    <a:pt x="200" y="447"/>
                  </a:cubicBezTo>
                  <a:cubicBezTo>
                    <a:pt x="199" y="446"/>
                    <a:pt x="200" y="446"/>
                    <a:pt x="200" y="445"/>
                  </a:cubicBezTo>
                  <a:cubicBezTo>
                    <a:pt x="200" y="446"/>
                    <a:pt x="201" y="447"/>
                    <a:pt x="202" y="447"/>
                  </a:cubicBezTo>
                  <a:cubicBezTo>
                    <a:pt x="202" y="447"/>
                    <a:pt x="202" y="447"/>
                    <a:pt x="202" y="447"/>
                  </a:cubicBezTo>
                  <a:cubicBezTo>
                    <a:pt x="205" y="449"/>
                    <a:pt x="200" y="450"/>
                    <a:pt x="204" y="454"/>
                  </a:cubicBezTo>
                  <a:cubicBezTo>
                    <a:pt x="205" y="456"/>
                    <a:pt x="206" y="463"/>
                    <a:pt x="206" y="463"/>
                  </a:cubicBezTo>
                  <a:cubicBezTo>
                    <a:pt x="214" y="451"/>
                    <a:pt x="212" y="449"/>
                    <a:pt x="214" y="446"/>
                  </a:cubicBezTo>
                  <a:cubicBezTo>
                    <a:pt x="214" y="447"/>
                    <a:pt x="214" y="447"/>
                    <a:pt x="214" y="447"/>
                  </a:cubicBezTo>
                  <a:cubicBezTo>
                    <a:pt x="214" y="446"/>
                    <a:pt x="214" y="446"/>
                    <a:pt x="214" y="446"/>
                  </a:cubicBezTo>
                  <a:cubicBezTo>
                    <a:pt x="214" y="446"/>
                    <a:pt x="215" y="446"/>
                    <a:pt x="215" y="446"/>
                  </a:cubicBezTo>
                  <a:cubicBezTo>
                    <a:pt x="215" y="446"/>
                    <a:pt x="215" y="447"/>
                    <a:pt x="216" y="445"/>
                  </a:cubicBezTo>
                  <a:cubicBezTo>
                    <a:pt x="216" y="445"/>
                    <a:pt x="216" y="445"/>
                    <a:pt x="216" y="445"/>
                  </a:cubicBezTo>
                  <a:cubicBezTo>
                    <a:pt x="216" y="445"/>
                    <a:pt x="217" y="443"/>
                    <a:pt x="217" y="443"/>
                  </a:cubicBezTo>
                  <a:cubicBezTo>
                    <a:pt x="216" y="445"/>
                    <a:pt x="216" y="445"/>
                    <a:pt x="216" y="445"/>
                  </a:cubicBezTo>
                  <a:cubicBezTo>
                    <a:pt x="216" y="447"/>
                    <a:pt x="217" y="446"/>
                    <a:pt x="217" y="447"/>
                  </a:cubicBezTo>
                  <a:cubicBezTo>
                    <a:pt x="217" y="445"/>
                    <a:pt x="217" y="447"/>
                    <a:pt x="218" y="445"/>
                  </a:cubicBezTo>
                  <a:cubicBezTo>
                    <a:pt x="218" y="445"/>
                    <a:pt x="218" y="445"/>
                    <a:pt x="218" y="445"/>
                  </a:cubicBezTo>
                  <a:cubicBezTo>
                    <a:pt x="219" y="445"/>
                    <a:pt x="219" y="444"/>
                    <a:pt x="220" y="444"/>
                  </a:cubicBezTo>
                  <a:cubicBezTo>
                    <a:pt x="220" y="444"/>
                    <a:pt x="219" y="446"/>
                    <a:pt x="219" y="446"/>
                  </a:cubicBezTo>
                  <a:cubicBezTo>
                    <a:pt x="219" y="447"/>
                    <a:pt x="219" y="447"/>
                    <a:pt x="220" y="447"/>
                  </a:cubicBezTo>
                  <a:cubicBezTo>
                    <a:pt x="220" y="447"/>
                    <a:pt x="220" y="446"/>
                    <a:pt x="220" y="446"/>
                  </a:cubicBezTo>
                  <a:cubicBezTo>
                    <a:pt x="220" y="446"/>
                    <a:pt x="220" y="446"/>
                    <a:pt x="220" y="447"/>
                  </a:cubicBezTo>
                  <a:cubicBezTo>
                    <a:pt x="220" y="446"/>
                    <a:pt x="220" y="446"/>
                    <a:pt x="220" y="446"/>
                  </a:cubicBezTo>
                  <a:cubicBezTo>
                    <a:pt x="220" y="446"/>
                    <a:pt x="220" y="446"/>
                    <a:pt x="220" y="447"/>
                  </a:cubicBezTo>
                  <a:cubicBezTo>
                    <a:pt x="220" y="447"/>
                    <a:pt x="220" y="447"/>
                    <a:pt x="220" y="447"/>
                  </a:cubicBezTo>
                  <a:cubicBezTo>
                    <a:pt x="220" y="447"/>
                    <a:pt x="220" y="447"/>
                    <a:pt x="220" y="447"/>
                  </a:cubicBezTo>
                  <a:cubicBezTo>
                    <a:pt x="220" y="447"/>
                    <a:pt x="220" y="447"/>
                    <a:pt x="220" y="447"/>
                  </a:cubicBezTo>
                  <a:cubicBezTo>
                    <a:pt x="220" y="447"/>
                    <a:pt x="220" y="447"/>
                    <a:pt x="220" y="448"/>
                  </a:cubicBezTo>
                  <a:cubicBezTo>
                    <a:pt x="220" y="449"/>
                    <a:pt x="220" y="449"/>
                    <a:pt x="220" y="449"/>
                  </a:cubicBezTo>
                  <a:cubicBezTo>
                    <a:pt x="220" y="449"/>
                    <a:pt x="221" y="448"/>
                    <a:pt x="221" y="447"/>
                  </a:cubicBezTo>
                  <a:cubicBezTo>
                    <a:pt x="222" y="449"/>
                    <a:pt x="224" y="448"/>
                    <a:pt x="225" y="448"/>
                  </a:cubicBezTo>
                  <a:cubicBezTo>
                    <a:pt x="225" y="448"/>
                    <a:pt x="224" y="449"/>
                    <a:pt x="225" y="449"/>
                  </a:cubicBezTo>
                  <a:cubicBezTo>
                    <a:pt x="225" y="449"/>
                    <a:pt x="226" y="448"/>
                    <a:pt x="226" y="449"/>
                  </a:cubicBezTo>
                  <a:cubicBezTo>
                    <a:pt x="226" y="448"/>
                    <a:pt x="225" y="450"/>
                    <a:pt x="225" y="450"/>
                  </a:cubicBezTo>
                  <a:cubicBezTo>
                    <a:pt x="225" y="451"/>
                    <a:pt x="226" y="449"/>
                    <a:pt x="226" y="449"/>
                  </a:cubicBezTo>
                  <a:cubicBezTo>
                    <a:pt x="225" y="452"/>
                    <a:pt x="229" y="450"/>
                    <a:pt x="229" y="452"/>
                  </a:cubicBezTo>
                  <a:cubicBezTo>
                    <a:pt x="229" y="451"/>
                    <a:pt x="228" y="452"/>
                    <a:pt x="227" y="452"/>
                  </a:cubicBezTo>
                  <a:cubicBezTo>
                    <a:pt x="228" y="452"/>
                    <a:pt x="229" y="452"/>
                    <a:pt x="232" y="452"/>
                  </a:cubicBezTo>
                  <a:cubicBezTo>
                    <a:pt x="230" y="453"/>
                    <a:pt x="230" y="453"/>
                    <a:pt x="230" y="453"/>
                  </a:cubicBezTo>
                  <a:cubicBezTo>
                    <a:pt x="230" y="453"/>
                    <a:pt x="231" y="453"/>
                    <a:pt x="232" y="453"/>
                  </a:cubicBezTo>
                  <a:cubicBezTo>
                    <a:pt x="233" y="452"/>
                    <a:pt x="234" y="452"/>
                    <a:pt x="234" y="452"/>
                  </a:cubicBezTo>
                  <a:cubicBezTo>
                    <a:pt x="234" y="452"/>
                    <a:pt x="234" y="452"/>
                    <a:pt x="234" y="452"/>
                  </a:cubicBezTo>
                  <a:cubicBezTo>
                    <a:pt x="235" y="453"/>
                    <a:pt x="235" y="452"/>
                    <a:pt x="236" y="453"/>
                  </a:cubicBezTo>
                  <a:cubicBezTo>
                    <a:pt x="235" y="454"/>
                    <a:pt x="235" y="453"/>
                    <a:pt x="234" y="454"/>
                  </a:cubicBezTo>
                  <a:cubicBezTo>
                    <a:pt x="232" y="455"/>
                    <a:pt x="233" y="456"/>
                    <a:pt x="233" y="456"/>
                  </a:cubicBezTo>
                  <a:cubicBezTo>
                    <a:pt x="235" y="456"/>
                    <a:pt x="235" y="456"/>
                    <a:pt x="235" y="456"/>
                  </a:cubicBezTo>
                  <a:cubicBezTo>
                    <a:pt x="236" y="456"/>
                    <a:pt x="234" y="457"/>
                    <a:pt x="234" y="457"/>
                  </a:cubicBezTo>
                  <a:cubicBezTo>
                    <a:pt x="239" y="456"/>
                    <a:pt x="239" y="456"/>
                    <a:pt x="239" y="456"/>
                  </a:cubicBezTo>
                  <a:cubicBezTo>
                    <a:pt x="238" y="456"/>
                    <a:pt x="237" y="458"/>
                    <a:pt x="236" y="457"/>
                  </a:cubicBezTo>
                  <a:cubicBezTo>
                    <a:pt x="237" y="458"/>
                    <a:pt x="240" y="458"/>
                    <a:pt x="241" y="458"/>
                  </a:cubicBezTo>
                  <a:cubicBezTo>
                    <a:pt x="241" y="459"/>
                    <a:pt x="243" y="459"/>
                    <a:pt x="243" y="460"/>
                  </a:cubicBezTo>
                  <a:cubicBezTo>
                    <a:pt x="242" y="460"/>
                    <a:pt x="243" y="459"/>
                    <a:pt x="242" y="460"/>
                  </a:cubicBezTo>
                  <a:cubicBezTo>
                    <a:pt x="240" y="461"/>
                    <a:pt x="240" y="461"/>
                    <a:pt x="240" y="461"/>
                  </a:cubicBezTo>
                  <a:cubicBezTo>
                    <a:pt x="240" y="460"/>
                    <a:pt x="238" y="461"/>
                    <a:pt x="237" y="461"/>
                  </a:cubicBezTo>
                  <a:cubicBezTo>
                    <a:pt x="238" y="462"/>
                    <a:pt x="238" y="463"/>
                    <a:pt x="237" y="464"/>
                  </a:cubicBezTo>
                  <a:cubicBezTo>
                    <a:pt x="240" y="463"/>
                    <a:pt x="239" y="465"/>
                    <a:pt x="242" y="465"/>
                  </a:cubicBezTo>
                  <a:cubicBezTo>
                    <a:pt x="242" y="466"/>
                    <a:pt x="240" y="466"/>
                    <a:pt x="239" y="466"/>
                  </a:cubicBezTo>
                  <a:cubicBezTo>
                    <a:pt x="240" y="467"/>
                    <a:pt x="240" y="468"/>
                    <a:pt x="240" y="469"/>
                  </a:cubicBezTo>
                  <a:cubicBezTo>
                    <a:pt x="240" y="469"/>
                    <a:pt x="240" y="469"/>
                    <a:pt x="240" y="469"/>
                  </a:cubicBezTo>
                  <a:cubicBezTo>
                    <a:pt x="240" y="470"/>
                    <a:pt x="240" y="472"/>
                    <a:pt x="242" y="472"/>
                  </a:cubicBezTo>
                  <a:cubicBezTo>
                    <a:pt x="241" y="472"/>
                    <a:pt x="241" y="472"/>
                    <a:pt x="241" y="472"/>
                  </a:cubicBezTo>
                  <a:cubicBezTo>
                    <a:pt x="240" y="473"/>
                    <a:pt x="244" y="472"/>
                    <a:pt x="243" y="474"/>
                  </a:cubicBezTo>
                  <a:cubicBezTo>
                    <a:pt x="242" y="473"/>
                    <a:pt x="242" y="473"/>
                    <a:pt x="242" y="473"/>
                  </a:cubicBezTo>
                  <a:cubicBezTo>
                    <a:pt x="243" y="474"/>
                    <a:pt x="241" y="475"/>
                    <a:pt x="243" y="476"/>
                  </a:cubicBezTo>
                  <a:cubicBezTo>
                    <a:pt x="242" y="476"/>
                    <a:pt x="242" y="476"/>
                    <a:pt x="241" y="475"/>
                  </a:cubicBezTo>
                  <a:cubicBezTo>
                    <a:pt x="242" y="476"/>
                    <a:pt x="242" y="477"/>
                    <a:pt x="243" y="478"/>
                  </a:cubicBezTo>
                  <a:cubicBezTo>
                    <a:pt x="241" y="478"/>
                    <a:pt x="241" y="478"/>
                    <a:pt x="241" y="478"/>
                  </a:cubicBezTo>
                  <a:cubicBezTo>
                    <a:pt x="240" y="478"/>
                    <a:pt x="244" y="478"/>
                    <a:pt x="243" y="479"/>
                  </a:cubicBezTo>
                  <a:cubicBezTo>
                    <a:pt x="243" y="479"/>
                    <a:pt x="242" y="480"/>
                    <a:pt x="242" y="480"/>
                  </a:cubicBezTo>
                  <a:cubicBezTo>
                    <a:pt x="243" y="480"/>
                    <a:pt x="243" y="481"/>
                    <a:pt x="243" y="481"/>
                  </a:cubicBezTo>
                  <a:cubicBezTo>
                    <a:pt x="241" y="482"/>
                    <a:pt x="241" y="482"/>
                    <a:pt x="241" y="482"/>
                  </a:cubicBezTo>
                  <a:cubicBezTo>
                    <a:pt x="241" y="486"/>
                    <a:pt x="241" y="490"/>
                    <a:pt x="243" y="494"/>
                  </a:cubicBezTo>
                  <a:cubicBezTo>
                    <a:pt x="240" y="494"/>
                    <a:pt x="241" y="493"/>
                    <a:pt x="240" y="493"/>
                  </a:cubicBezTo>
                  <a:cubicBezTo>
                    <a:pt x="242" y="493"/>
                    <a:pt x="240" y="494"/>
                    <a:pt x="241" y="495"/>
                  </a:cubicBezTo>
                  <a:cubicBezTo>
                    <a:pt x="241" y="495"/>
                    <a:pt x="241" y="495"/>
                    <a:pt x="241" y="495"/>
                  </a:cubicBezTo>
                  <a:cubicBezTo>
                    <a:pt x="241" y="496"/>
                    <a:pt x="240" y="496"/>
                    <a:pt x="240" y="497"/>
                  </a:cubicBezTo>
                  <a:cubicBezTo>
                    <a:pt x="241" y="497"/>
                    <a:pt x="241" y="497"/>
                    <a:pt x="241" y="497"/>
                  </a:cubicBezTo>
                  <a:cubicBezTo>
                    <a:pt x="242" y="497"/>
                    <a:pt x="238" y="498"/>
                    <a:pt x="241" y="498"/>
                  </a:cubicBezTo>
                  <a:cubicBezTo>
                    <a:pt x="239" y="499"/>
                    <a:pt x="239" y="499"/>
                    <a:pt x="239" y="499"/>
                  </a:cubicBezTo>
                  <a:cubicBezTo>
                    <a:pt x="242" y="499"/>
                    <a:pt x="238" y="499"/>
                    <a:pt x="240" y="500"/>
                  </a:cubicBezTo>
                  <a:cubicBezTo>
                    <a:pt x="240" y="500"/>
                    <a:pt x="240" y="500"/>
                    <a:pt x="240" y="500"/>
                  </a:cubicBezTo>
                  <a:cubicBezTo>
                    <a:pt x="239" y="501"/>
                    <a:pt x="243" y="502"/>
                    <a:pt x="241" y="502"/>
                  </a:cubicBezTo>
                  <a:cubicBezTo>
                    <a:pt x="241" y="503"/>
                    <a:pt x="242" y="504"/>
                    <a:pt x="244" y="504"/>
                  </a:cubicBezTo>
                  <a:cubicBezTo>
                    <a:pt x="241" y="504"/>
                    <a:pt x="241" y="504"/>
                    <a:pt x="241" y="504"/>
                  </a:cubicBezTo>
                  <a:cubicBezTo>
                    <a:pt x="242" y="507"/>
                    <a:pt x="241" y="511"/>
                    <a:pt x="244" y="513"/>
                  </a:cubicBezTo>
                  <a:cubicBezTo>
                    <a:pt x="243" y="513"/>
                    <a:pt x="243" y="513"/>
                    <a:pt x="243" y="513"/>
                  </a:cubicBezTo>
                  <a:cubicBezTo>
                    <a:pt x="245" y="515"/>
                    <a:pt x="241" y="517"/>
                    <a:pt x="245" y="518"/>
                  </a:cubicBezTo>
                  <a:cubicBezTo>
                    <a:pt x="247" y="518"/>
                    <a:pt x="247" y="518"/>
                    <a:pt x="247" y="518"/>
                  </a:cubicBezTo>
                  <a:cubicBezTo>
                    <a:pt x="244" y="519"/>
                    <a:pt x="244" y="519"/>
                    <a:pt x="244" y="519"/>
                  </a:cubicBezTo>
                  <a:cubicBezTo>
                    <a:pt x="246" y="519"/>
                    <a:pt x="245" y="520"/>
                    <a:pt x="247" y="521"/>
                  </a:cubicBezTo>
                  <a:cubicBezTo>
                    <a:pt x="245" y="521"/>
                    <a:pt x="245" y="521"/>
                    <a:pt x="245" y="521"/>
                  </a:cubicBezTo>
                  <a:cubicBezTo>
                    <a:pt x="245" y="521"/>
                    <a:pt x="247" y="522"/>
                    <a:pt x="247" y="523"/>
                  </a:cubicBezTo>
                  <a:cubicBezTo>
                    <a:pt x="246" y="523"/>
                    <a:pt x="246" y="523"/>
                    <a:pt x="246" y="523"/>
                  </a:cubicBezTo>
                  <a:cubicBezTo>
                    <a:pt x="243" y="527"/>
                    <a:pt x="241" y="532"/>
                    <a:pt x="246" y="534"/>
                  </a:cubicBezTo>
                  <a:cubicBezTo>
                    <a:pt x="247" y="535"/>
                    <a:pt x="243" y="535"/>
                    <a:pt x="244" y="536"/>
                  </a:cubicBezTo>
                  <a:cubicBezTo>
                    <a:pt x="247" y="538"/>
                    <a:pt x="245" y="541"/>
                    <a:pt x="247" y="543"/>
                  </a:cubicBezTo>
                  <a:cubicBezTo>
                    <a:pt x="246" y="546"/>
                    <a:pt x="244" y="545"/>
                    <a:pt x="243" y="548"/>
                  </a:cubicBezTo>
                  <a:cubicBezTo>
                    <a:pt x="243" y="547"/>
                    <a:pt x="243" y="547"/>
                    <a:pt x="243" y="547"/>
                  </a:cubicBezTo>
                  <a:cubicBezTo>
                    <a:pt x="242" y="549"/>
                    <a:pt x="241" y="547"/>
                    <a:pt x="240" y="546"/>
                  </a:cubicBezTo>
                  <a:cubicBezTo>
                    <a:pt x="240" y="547"/>
                    <a:pt x="239" y="547"/>
                    <a:pt x="240" y="549"/>
                  </a:cubicBezTo>
                  <a:cubicBezTo>
                    <a:pt x="239" y="550"/>
                    <a:pt x="238" y="546"/>
                    <a:pt x="238" y="547"/>
                  </a:cubicBezTo>
                  <a:cubicBezTo>
                    <a:pt x="238" y="546"/>
                    <a:pt x="238" y="548"/>
                    <a:pt x="238" y="548"/>
                  </a:cubicBezTo>
                  <a:cubicBezTo>
                    <a:pt x="236" y="550"/>
                    <a:pt x="238" y="546"/>
                    <a:pt x="235" y="545"/>
                  </a:cubicBezTo>
                  <a:cubicBezTo>
                    <a:pt x="232" y="546"/>
                    <a:pt x="228" y="548"/>
                    <a:pt x="225" y="547"/>
                  </a:cubicBezTo>
                  <a:cubicBezTo>
                    <a:pt x="225" y="547"/>
                    <a:pt x="225" y="549"/>
                    <a:pt x="225" y="549"/>
                  </a:cubicBezTo>
                  <a:cubicBezTo>
                    <a:pt x="224" y="546"/>
                    <a:pt x="224" y="550"/>
                    <a:pt x="223" y="549"/>
                  </a:cubicBezTo>
                  <a:cubicBezTo>
                    <a:pt x="223" y="548"/>
                    <a:pt x="223" y="548"/>
                    <a:pt x="223" y="547"/>
                  </a:cubicBezTo>
                  <a:cubicBezTo>
                    <a:pt x="222" y="546"/>
                    <a:pt x="220" y="548"/>
                    <a:pt x="219" y="547"/>
                  </a:cubicBezTo>
                  <a:cubicBezTo>
                    <a:pt x="218" y="549"/>
                    <a:pt x="216" y="546"/>
                    <a:pt x="215" y="548"/>
                  </a:cubicBezTo>
                  <a:cubicBezTo>
                    <a:pt x="215" y="546"/>
                    <a:pt x="214" y="547"/>
                    <a:pt x="214" y="546"/>
                  </a:cubicBezTo>
                  <a:cubicBezTo>
                    <a:pt x="213" y="550"/>
                    <a:pt x="211" y="545"/>
                    <a:pt x="210" y="547"/>
                  </a:cubicBezTo>
                  <a:cubicBezTo>
                    <a:pt x="210" y="547"/>
                    <a:pt x="210" y="547"/>
                    <a:pt x="210" y="547"/>
                  </a:cubicBezTo>
                  <a:cubicBezTo>
                    <a:pt x="206" y="547"/>
                    <a:pt x="202" y="547"/>
                    <a:pt x="198" y="549"/>
                  </a:cubicBezTo>
                  <a:cubicBezTo>
                    <a:pt x="195" y="549"/>
                    <a:pt x="193" y="546"/>
                    <a:pt x="190" y="547"/>
                  </a:cubicBezTo>
                  <a:cubicBezTo>
                    <a:pt x="190" y="548"/>
                    <a:pt x="190" y="549"/>
                    <a:pt x="190" y="549"/>
                  </a:cubicBezTo>
                  <a:cubicBezTo>
                    <a:pt x="189" y="549"/>
                    <a:pt x="190" y="548"/>
                    <a:pt x="190" y="547"/>
                  </a:cubicBezTo>
                  <a:cubicBezTo>
                    <a:pt x="188" y="549"/>
                    <a:pt x="187" y="547"/>
                    <a:pt x="185" y="547"/>
                  </a:cubicBezTo>
                  <a:cubicBezTo>
                    <a:pt x="185" y="548"/>
                    <a:pt x="184" y="548"/>
                    <a:pt x="185" y="549"/>
                  </a:cubicBezTo>
                  <a:cubicBezTo>
                    <a:pt x="183" y="546"/>
                    <a:pt x="181" y="550"/>
                    <a:pt x="179" y="548"/>
                  </a:cubicBezTo>
                  <a:cubicBezTo>
                    <a:pt x="179" y="552"/>
                    <a:pt x="178" y="550"/>
                    <a:pt x="177" y="551"/>
                  </a:cubicBezTo>
                  <a:cubicBezTo>
                    <a:pt x="177" y="551"/>
                    <a:pt x="177" y="550"/>
                    <a:pt x="177" y="549"/>
                  </a:cubicBezTo>
                  <a:cubicBezTo>
                    <a:pt x="175" y="550"/>
                    <a:pt x="175" y="550"/>
                    <a:pt x="173" y="549"/>
                  </a:cubicBezTo>
                  <a:cubicBezTo>
                    <a:pt x="172" y="549"/>
                    <a:pt x="172" y="551"/>
                    <a:pt x="171" y="551"/>
                  </a:cubicBezTo>
                  <a:cubicBezTo>
                    <a:pt x="171" y="548"/>
                    <a:pt x="170" y="550"/>
                    <a:pt x="169" y="550"/>
                  </a:cubicBezTo>
                  <a:cubicBezTo>
                    <a:pt x="169" y="552"/>
                    <a:pt x="168" y="553"/>
                    <a:pt x="167" y="552"/>
                  </a:cubicBezTo>
                  <a:cubicBezTo>
                    <a:pt x="168" y="549"/>
                    <a:pt x="168" y="549"/>
                    <a:pt x="168" y="549"/>
                  </a:cubicBezTo>
                  <a:cubicBezTo>
                    <a:pt x="165" y="551"/>
                    <a:pt x="162" y="548"/>
                    <a:pt x="159" y="551"/>
                  </a:cubicBezTo>
                  <a:cubicBezTo>
                    <a:pt x="159" y="549"/>
                    <a:pt x="159" y="549"/>
                    <a:pt x="159" y="549"/>
                  </a:cubicBezTo>
                  <a:cubicBezTo>
                    <a:pt x="156" y="550"/>
                    <a:pt x="154" y="548"/>
                    <a:pt x="151" y="549"/>
                  </a:cubicBezTo>
                  <a:cubicBezTo>
                    <a:pt x="150" y="548"/>
                    <a:pt x="150" y="547"/>
                    <a:pt x="149" y="547"/>
                  </a:cubicBezTo>
                  <a:cubicBezTo>
                    <a:pt x="148" y="548"/>
                    <a:pt x="148" y="548"/>
                    <a:pt x="146" y="549"/>
                  </a:cubicBezTo>
                  <a:cubicBezTo>
                    <a:pt x="146" y="549"/>
                    <a:pt x="146" y="548"/>
                    <a:pt x="147" y="547"/>
                  </a:cubicBezTo>
                  <a:cubicBezTo>
                    <a:pt x="146" y="546"/>
                    <a:pt x="147" y="544"/>
                    <a:pt x="145" y="545"/>
                  </a:cubicBezTo>
                  <a:cubicBezTo>
                    <a:pt x="146" y="545"/>
                    <a:pt x="146" y="545"/>
                    <a:pt x="146" y="545"/>
                  </a:cubicBezTo>
                  <a:cubicBezTo>
                    <a:pt x="145" y="545"/>
                    <a:pt x="143" y="545"/>
                    <a:pt x="144" y="544"/>
                  </a:cubicBezTo>
                  <a:cubicBezTo>
                    <a:pt x="143" y="544"/>
                    <a:pt x="142" y="543"/>
                    <a:pt x="140" y="544"/>
                  </a:cubicBezTo>
                  <a:cubicBezTo>
                    <a:pt x="140" y="543"/>
                    <a:pt x="143" y="543"/>
                    <a:pt x="141" y="543"/>
                  </a:cubicBezTo>
                  <a:cubicBezTo>
                    <a:pt x="143" y="543"/>
                    <a:pt x="143" y="543"/>
                    <a:pt x="143" y="543"/>
                  </a:cubicBezTo>
                  <a:cubicBezTo>
                    <a:pt x="143" y="541"/>
                    <a:pt x="142" y="539"/>
                    <a:pt x="142" y="537"/>
                  </a:cubicBezTo>
                  <a:cubicBezTo>
                    <a:pt x="145" y="537"/>
                    <a:pt x="142" y="534"/>
                    <a:pt x="144" y="534"/>
                  </a:cubicBezTo>
                  <a:cubicBezTo>
                    <a:pt x="143" y="533"/>
                    <a:pt x="146" y="532"/>
                    <a:pt x="143" y="530"/>
                  </a:cubicBezTo>
                  <a:cubicBezTo>
                    <a:pt x="144" y="531"/>
                    <a:pt x="144" y="531"/>
                    <a:pt x="144" y="531"/>
                  </a:cubicBezTo>
                  <a:cubicBezTo>
                    <a:pt x="145" y="530"/>
                    <a:pt x="146" y="528"/>
                    <a:pt x="147" y="527"/>
                  </a:cubicBezTo>
                  <a:cubicBezTo>
                    <a:pt x="148" y="527"/>
                    <a:pt x="146" y="526"/>
                    <a:pt x="146" y="525"/>
                  </a:cubicBezTo>
                  <a:cubicBezTo>
                    <a:pt x="147" y="525"/>
                    <a:pt x="147" y="525"/>
                    <a:pt x="147" y="525"/>
                  </a:cubicBezTo>
                  <a:cubicBezTo>
                    <a:pt x="147" y="524"/>
                    <a:pt x="145" y="523"/>
                    <a:pt x="145" y="522"/>
                  </a:cubicBezTo>
                  <a:cubicBezTo>
                    <a:pt x="146" y="522"/>
                    <a:pt x="145" y="521"/>
                    <a:pt x="146" y="521"/>
                  </a:cubicBezTo>
                  <a:cubicBezTo>
                    <a:pt x="146" y="522"/>
                    <a:pt x="147" y="523"/>
                    <a:pt x="149" y="525"/>
                  </a:cubicBezTo>
                  <a:cubicBezTo>
                    <a:pt x="150" y="525"/>
                    <a:pt x="147" y="522"/>
                    <a:pt x="149" y="523"/>
                  </a:cubicBezTo>
                  <a:cubicBezTo>
                    <a:pt x="150" y="522"/>
                    <a:pt x="150" y="521"/>
                    <a:pt x="149" y="520"/>
                  </a:cubicBezTo>
                  <a:cubicBezTo>
                    <a:pt x="149" y="521"/>
                    <a:pt x="150" y="520"/>
                    <a:pt x="150" y="521"/>
                  </a:cubicBezTo>
                  <a:cubicBezTo>
                    <a:pt x="151" y="521"/>
                    <a:pt x="151" y="520"/>
                    <a:pt x="151" y="520"/>
                  </a:cubicBezTo>
                  <a:cubicBezTo>
                    <a:pt x="150" y="520"/>
                    <a:pt x="150" y="520"/>
                    <a:pt x="150" y="520"/>
                  </a:cubicBezTo>
                  <a:cubicBezTo>
                    <a:pt x="149" y="519"/>
                    <a:pt x="150" y="518"/>
                    <a:pt x="148" y="517"/>
                  </a:cubicBezTo>
                  <a:cubicBezTo>
                    <a:pt x="148" y="517"/>
                    <a:pt x="149" y="518"/>
                    <a:pt x="148" y="518"/>
                  </a:cubicBezTo>
                  <a:cubicBezTo>
                    <a:pt x="147" y="517"/>
                    <a:pt x="148" y="516"/>
                    <a:pt x="149" y="516"/>
                  </a:cubicBezTo>
                  <a:cubicBezTo>
                    <a:pt x="150" y="517"/>
                    <a:pt x="150" y="519"/>
                    <a:pt x="151" y="519"/>
                  </a:cubicBezTo>
                  <a:cubicBezTo>
                    <a:pt x="150" y="515"/>
                    <a:pt x="150" y="515"/>
                    <a:pt x="150" y="515"/>
                  </a:cubicBezTo>
                  <a:cubicBezTo>
                    <a:pt x="150" y="516"/>
                    <a:pt x="149" y="516"/>
                    <a:pt x="148" y="515"/>
                  </a:cubicBezTo>
                  <a:cubicBezTo>
                    <a:pt x="148" y="516"/>
                    <a:pt x="148" y="516"/>
                    <a:pt x="148" y="516"/>
                  </a:cubicBezTo>
                  <a:cubicBezTo>
                    <a:pt x="147" y="515"/>
                    <a:pt x="147" y="515"/>
                    <a:pt x="147" y="515"/>
                  </a:cubicBezTo>
                  <a:cubicBezTo>
                    <a:pt x="147" y="516"/>
                    <a:pt x="145" y="516"/>
                    <a:pt x="145" y="517"/>
                  </a:cubicBezTo>
                  <a:cubicBezTo>
                    <a:pt x="147" y="518"/>
                    <a:pt x="147" y="518"/>
                    <a:pt x="147" y="518"/>
                  </a:cubicBezTo>
                  <a:cubicBezTo>
                    <a:pt x="146" y="519"/>
                    <a:pt x="147" y="521"/>
                    <a:pt x="146" y="520"/>
                  </a:cubicBezTo>
                  <a:cubicBezTo>
                    <a:pt x="145" y="519"/>
                    <a:pt x="145" y="519"/>
                    <a:pt x="144" y="519"/>
                  </a:cubicBezTo>
                  <a:cubicBezTo>
                    <a:pt x="144" y="519"/>
                    <a:pt x="144" y="519"/>
                    <a:pt x="144" y="519"/>
                  </a:cubicBezTo>
                  <a:cubicBezTo>
                    <a:pt x="142" y="518"/>
                    <a:pt x="142" y="518"/>
                    <a:pt x="142" y="518"/>
                  </a:cubicBezTo>
                  <a:cubicBezTo>
                    <a:pt x="145" y="520"/>
                    <a:pt x="142" y="520"/>
                    <a:pt x="142" y="521"/>
                  </a:cubicBezTo>
                  <a:cubicBezTo>
                    <a:pt x="142" y="520"/>
                    <a:pt x="142" y="520"/>
                    <a:pt x="142" y="520"/>
                  </a:cubicBezTo>
                  <a:cubicBezTo>
                    <a:pt x="140" y="521"/>
                    <a:pt x="143" y="521"/>
                    <a:pt x="143" y="522"/>
                  </a:cubicBezTo>
                  <a:cubicBezTo>
                    <a:pt x="142" y="522"/>
                    <a:pt x="140" y="520"/>
                    <a:pt x="139" y="520"/>
                  </a:cubicBezTo>
                  <a:cubicBezTo>
                    <a:pt x="138" y="521"/>
                    <a:pt x="139" y="524"/>
                    <a:pt x="137" y="524"/>
                  </a:cubicBezTo>
                  <a:cubicBezTo>
                    <a:pt x="136" y="525"/>
                    <a:pt x="137" y="526"/>
                    <a:pt x="137" y="528"/>
                  </a:cubicBezTo>
                  <a:cubicBezTo>
                    <a:pt x="137" y="529"/>
                    <a:pt x="135" y="527"/>
                    <a:pt x="136" y="528"/>
                  </a:cubicBezTo>
                  <a:cubicBezTo>
                    <a:pt x="135" y="527"/>
                    <a:pt x="134" y="527"/>
                    <a:pt x="133" y="527"/>
                  </a:cubicBezTo>
                  <a:cubicBezTo>
                    <a:pt x="134" y="527"/>
                    <a:pt x="132" y="528"/>
                    <a:pt x="135" y="529"/>
                  </a:cubicBezTo>
                  <a:cubicBezTo>
                    <a:pt x="133" y="529"/>
                    <a:pt x="132" y="532"/>
                    <a:pt x="133" y="533"/>
                  </a:cubicBezTo>
                  <a:cubicBezTo>
                    <a:pt x="133" y="533"/>
                    <a:pt x="131" y="532"/>
                    <a:pt x="130" y="532"/>
                  </a:cubicBezTo>
                  <a:cubicBezTo>
                    <a:pt x="131" y="534"/>
                    <a:pt x="132" y="535"/>
                    <a:pt x="131" y="536"/>
                  </a:cubicBezTo>
                  <a:cubicBezTo>
                    <a:pt x="133" y="537"/>
                    <a:pt x="133" y="536"/>
                    <a:pt x="135" y="537"/>
                  </a:cubicBezTo>
                  <a:cubicBezTo>
                    <a:pt x="135" y="537"/>
                    <a:pt x="136" y="537"/>
                    <a:pt x="136" y="537"/>
                  </a:cubicBezTo>
                  <a:cubicBezTo>
                    <a:pt x="134" y="537"/>
                    <a:pt x="131" y="537"/>
                    <a:pt x="131" y="538"/>
                  </a:cubicBezTo>
                  <a:cubicBezTo>
                    <a:pt x="128" y="538"/>
                    <a:pt x="132" y="536"/>
                    <a:pt x="129" y="536"/>
                  </a:cubicBezTo>
                  <a:cubicBezTo>
                    <a:pt x="126" y="535"/>
                    <a:pt x="127" y="533"/>
                    <a:pt x="128" y="533"/>
                  </a:cubicBezTo>
                  <a:cubicBezTo>
                    <a:pt x="126" y="531"/>
                    <a:pt x="128" y="533"/>
                    <a:pt x="126" y="533"/>
                  </a:cubicBezTo>
                  <a:cubicBezTo>
                    <a:pt x="126" y="534"/>
                    <a:pt x="127" y="535"/>
                    <a:pt x="127" y="536"/>
                  </a:cubicBezTo>
                  <a:cubicBezTo>
                    <a:pt x="128" y="537"/>
                    <a:pt x="128" y="536"/>
                    <a:pt x="129" y="537"/>
                  </a:cubicBezTo>
                  <a:cubicBezTo>
                    <a:pt x="131" y="539"/>
                    <a:pt x="127" y="539"/>
                    <a:pt x="127" y="539"/>
                  </a:cubicBezTo>
                  <a:cubicBezTo>
                    <a:pt x="126" y="538"/>
                    <a:pt x="126" y="538"/>
                    <a:pt x="126" y="538"/>
                  </a:cubicBezTo>
                  <a:cubicBezTo>
                    <a:pt x="125" y="539"/>
                    <a:pt x="127" y="540"/>
                    <a:pt x="127" y="541"/>
                  </a:cubicBezTo>
                  <a:cubicBezTo>
                    <a:pt x="124" y="541"/>
                    <a:pt x="126" y="539"/>
                    <a:pt x="124" y="538"/>
                  </a:cubicBezTo>
                  <a:cubicBezTo>
                    <a:pt x="122" y="539"/>
                    <a:pt x="122" y="539"/>
                    <a:pt x="122" y="539"/>
                  </a:cubicBezTo>
                  <a:cubicBezTo>
                    <a:pt x="122" y="542"/>
                    <a:pt x="125" y="540"/>
                    <a:pt x="124" y="542"/>
                  </a:cubicBezTo>
                  <a:cubicBezTo>
                    <a:pt x="123" y="542"/>
                    <a:pt x="123" y="542"/>
                    <a:pt x="123" y="542"/>
                  </a:cubicBezTo>
                  <a:cubicBezTo>
                    <a:pt x="124" y="543"/>
                    <a:pt x="124" y="543"/>
                    <a:pt x="124" y="543"/>
                  </a:cubicBezTo>
                  <a:cubicBezTo>
                    <a:pt x="125" y="543"/>
                    <a:pt x="127" y="543"/>
                    <a:pt x="126" y="542"/>
                  </a:cubicBezTo>
                  <a:cubicBezTo>
                    <a:pt x="130" y="542"/>
                    <a:pt x="127" y="543"/>
                    <a:pt x="128" y="544"/>
                  </a:cubicBezTo>
                  <a:cubicBezTo>
                    <a:pt x="130" y="545"/>
                    <a:pt x="127" y="544"/>
                    <a:pt x="129" y="543"/>
                  </a:cubicBezTo>
                  <a:cubicBezTo>
                    <a:pt x="131" y="543"/>
                    <a:pt x="131" y="544"/>
                    <a:pt x="131" y="545"/>
                  </a:cubicBezTo>
                  <a:cubicBezTo>
                    <a:pt x="132" y="546"/>
                    <a:pt x="130" y="546"/>
                    <a:pt x="129" y="547"/>
                  </a:cubicBezTo>
                  <a:cubicBezTo>
                    <a:pt x="128" y="546"/>
                    <a:pt x="128" y="545"/>
                    <a:pt x="129" y="545"/>
                  </a:cubicBezTo>
                  <a:cubicBezTo>
                    <a:pt x="127" y="544"/>
                    <a:pt x="125" y="547"/>
                    <a:pt x="124" y="546"/>
                  </a:cubicBezTo>
                  <a:cubicBezTo>
                    <a:pt x="123" y="548"/>
                    <a:pt x="125" y="547"/>
                    <a:pt x="126" y="548"/>
                  </a:cubicBezTo>
                  <a:cubicBezTo>
                    <a:pt x="126" y="547"/>
                    <a:pt x="128" y="547"/>
                    <a:pt x="128" y="547"/>
                  </a:cubicBezTo>
                  <a:cubicBezTo>
                    <a:pt x="133" y="548"/>
                    <a:pt x="125" y="549"/>
                    <a:pt x="127" y="551"/>
                  </a:cubicBezTo>
                  <a:cubicBezTo>
                    <a:pt x="130" y="550"/>
                    <a:pt x="132" y="552"/>
                    <a:pt x="134" y="549"/>
                  </a:cubicBezTo>
                  <a:cubicBezTo>
                    <a:pt x="135" y="549"/>
                    <a:pt x="136" y="550"/>
                    <a:pt x="136" y="550"/>
                  </a:cubicBezTo>
                  <a:cubicBezTo>
                    <a:pt x="134" y="551"/>
                    <a:pt x="135" y="552"/>
                    <a:pt x="133" y="552"/>
                  </a:cubicBezTo>
                  <a:cubicBezTo>
                    <a:pt x="133" y="553"/>
                    <a:pt x="133" y="553"/>
                    <a:pt x="133" y="553"/>
                  </a:cubicBezTo>
                  <a:cubicBezTo>
                    <a:pt x="130" y="553"/>
                    <a:pt x="130" y="553"/>
                    <a:pt x="130" y="553"/>
                  </a:cubicBezTo>
                  <a:cubicBezTo>
                    <a:pt x="130" y="554"/>
                    <a:pt x="129" y="557"/>
                    <a:pt x="129" y="558"/>
                  </a:cubicBezTo>
                  <a:cubicBezTo>
                    <a:pt x="130" y="558"/>
                    <a:pt x="130" y="556"/>
                    <a:pt x="131" y="557"/>
                  </a:cubicBezTo>
                  <a:cubicBezTo>
                    <a:pt x="130" y="557"/>
                    <a:pt x="130" y="559"/>
                    <a:pt x="131" y="559"/>
                  </a:cubicBezTo>
                  <a:cubicBezTo>
                    <a:pt x="130" y="558"/>
                    <a:pt x="133" y="557"/>
                    <a:pt x="134" y="557"/>
                  </a:cubicBezTo>
                  <a:cubicBezTo>
                    <a:pt x="134" y="558"/>
                    <a:pt x="134" y="560"/>
                    <a:pt x="133" y="560"/>
                  </a:cubicBezTo>
                  <a:cubicBezTo>
                    <a:pt x="131" y="561"/>
                    <a:pt x="131" y="561"/>
                    <a:pt x="131" y="561"/>
                  </a:cubicBezTo>
                  <a:cubicBezTo>
                    <a:pt x="133" y="560"/>
                    <a:pt x="131" y="562"/>
                    <a:pt x="132" y="562"/>
                  </a:cubicBezTo>
                  <a:cubicBezTo>
                    <a:pt x="133" y="561"/>
                    <a:pt x="135" y="560"/>
                    <a:pt x="136" y="559"/>
                  </a:cubicBezTo>
                  <a:cubicBezTo>
                    <a:pt x="137" y="559"/>
                    <a:pt x="136" y="561"/>
                    <a:pt x="137" y="561"/>
                  </a:cubicBezTo>
                  <a:cubicBezTo>
                    <a:pt x="135" y="561"/>
                    <a:pt x="135" y="561"/>
                    <a:pt x="135" y="561"/>
                  </a:cubicBezTo>
                  <a:cubicBezTo>
                    <a:pt x="136" y="562"/>
                    <a:pt x="133" y="564"/>
                    <a:pt x="135" y="564"/>
                  </a:cubicBezTo>
                  <a:cubicBezTo>
                    <a:pt x="136" y="563"/>
                    <a:pt x="136" y="563"/>
                    <a:pt x="136" y="563"/>
                  </a:cubicBezTo>
                  <a:cubicBezTo>
                    <a:pt x="136" y="564"/>
                    <a:pt x="136" y="564"/>
                    <a:pt x="135" y="564"/>
                  </a:cubicBezTo>
                  <a:close/>
                  <a:moveTo>
                    <a:pt x="181" y="303"/>
                  </a:moveTo>
                  <a:cubicBezTo>
                    <a:pt x="181" y="303"/>
                    <a:pt x="181" y="303"/>
                    <a:pt x="181" y="303"/>
                  </a:cubicBezTo>
                  <a:cubicBezTo>
                    <a:pt x="181" y="303"/>
                    <a:pt x="181" y="303"/>
                    <a:pt x="181" y="303"/>
                  </a:cubicBezTo>
                  <a:cubicBezTo>
                    <a:pt x="181" y="303"/>
                    <a:pt x="181" y="303"/>
                    <a:pt x="181" y="303"/>
                  </a:cubicBezTo>
                  <a:close/>
                  <a:moveTo>
                    <a:pt x="191" y="308"/>
                  </a:moveTo>
                  <a:cubicBezTo>
                    <a:pt x="190" y="307"/>
                    <a:pt x="190" y="306"/>
                    <a:pt x="190" y="306"/>
                  </a:cubicBezTo>
                  <a:cubicBezTo>
                    <a:pt x="191" y="308"/>
                    <a:pt x="191" y="308"/>
                    <a:pt x="191" y="308"/>
                  </a:cubicBezTo>
                  <a:cubicBezTo>
                    <a:pt x="191" y="308"/>
                    <a:pt x="191" y="308"/>
                    <a:pt x="191" y="308"/>
                  </a:cubicBezTo>
                  <a:close/>
                  <a:moveTo>
                    <a:pt x="199" y="323"/>
                  </a:moveTo>
                  <a:cubicBezTo>
                    <a:pt x="199" y="323"/>
                    <a:pt x="199" y="323"/>
                    <a:pt x="199" y="324"/>
                  </a:cubicBezTo>
                  <a:cubicBezTo>
                    <a:pt x="199" y="324"/>
                    <a:pt x="199" y="324"/>
                    <a:pt x="199" y="324"/>
                  </a:cubicBezTo>
                  <a:cubicBezTo>
                    <a:pt x="199" y="324"/>
                    <a:pt x="199" y="324"/>
                    <a:pt x="199" y="324"/>
                  </a:cubicBezTo>
                  <a:cubicBezTo>
                    <a:pt x="199" y="324"/>
                    <a:pt x="200" y="324"/>
                    <a:pt x="200" y="324"/>
                  </a:cubicBezTo>
                  <a:cubicBezTo>
                    <a:pt x="200" y="324"/>
                    <a:pt x="200" y="324"/>
                    <a:pt x="200" y="324"/>
                  </a:cubicBezTo>
                  <a:cubicBezTo>
                    <a:pt x="198" y="324"/>
                    <a:pt x="198" y="324"/>
                    <a:pt x="199" y="323"/>
                  </a:cubicBezTo>
                  <a:close/>
                  <a:moveTo>
                    <a:pt x="198" y="307"/>
                  </a:moveTo>
                  <a:cubicBezTo>
                    <a:pt x="198" y="307"/>
                    <a:pt x="198" y="307"/>
                    <a:pt x="198" y="307"/>
                  </a:cubicBezTo>
                  <a:cubicBezTo>
                    <a:pt x="198" y="307"/>
                    <a:pt x="198" y="306"/>
                    <a:pt x="198" y="306"/>
                  </a:cubicBezTo>
                  <a:cubicBezTo>
                    <a:pt x="198" y="307"/>
                    <a:pt x="198" y="307"/>
                    <a:pt x="198" y="307"/>
                  </a:cubicBezTo>
                  <a:cubicBezTo>
                    <a:pt x="197" y="308"/>
                    <a:pt x="197" y="304"/>
                    <a:pt x="197" y="307"/>
                  </a:cubicBezTo>
                  <a:cubicBezTo>
                    <a:pt x="197" y="305"/>
                    <a:pt x="197" y="305"/>
                    <a:pt x="197" y="305"/>
                  </a:cubicBezTo>
                  <a:cubicBezTo>
                    <a:pt x="196" y="308"/>
                    <a:pt x="196" y="304"/>
                    <a:pt x="196" y="306"/>
                  </a:cubicBezTo>
                  <a:cubicBezTo>
                    <a:pt x="196" y="306"/>
                    <a:pt x="196" y="306"/>
                    <a:pt x="196" y="306"/>
                  </a:cubicBezTo>
                  <a:cubicBezTo>
                    <a:pt x="195" y="305"/>
                    <a:pt x="194" y="309"/>
                    <a:pt x="194" y="307"/>
                  </a:cubicBezTo>
                  <a:cubicBezTo>
                    <a:pt x="194" y="307"/>
                    <a:pt x="193" y="307"/>
                    <a:pt x="193" y="309"/>
                  </a:cubicBezTo>
                  <a:cubicBezTo>
                    <a:pt x="193" y="307"/>
                    <a:pt x="193" y="307"/>
                    <a:pt x="193" y="307"/>
                  </a:cubicBezTo>
                  <a:cubicBezTo>
                    <a:pt x="192" y="307"/>
                    <a:pt x="192" y="307"/>
                    <a:pt x="191" y="308"/>
                  </a:cubicBezTo>
                  <a:cubicBezTo>
                    <a:pt x="191" y="307"/>
                    <a:pt x="191" y="307"/>
                    <a:pt x="191" y="307"/>
                  </a:cubicBezTo>
                  <a:cubicBezTo>
                    <a:pt x="190" y="306"/>
                    <a:pt x="189" y="304"/>
                    <a:pt x="189" y="304"/>
                  </a:cubicBezTo>
                  <a:cubicBezTo>
                    <a:pt x="188" y="302"/>
                    <a:pt x="189" y="304"/>
                    <a:pt x="189" y="303"/>
                  </a:cubicBezTo>
                  <a:cubicBezTo>
                    <a:pt x="189" y="302"/>
                    <a:pt x="189" y="303"/>
                    <a:pt x="188" y="302"/>
                  </a:cubicBezTo>
                  <a:cubicBezTo>
                    <a:pt x="188" y="300"/>
                    <a:pt x="188" y="300"/>
                    <a:pt x="188" y="300"/>
                  </a:cubicBezTo>
                  <a:cubicBezTo>
                    <a:pt x="188" y="300"/>
                    <a:pt x="189" y="302"/>
                    <a:pt x="190" y="303"/>
                  </a:cubicBezTo>
                  <a:cubicBezTo>
                    <a:pt x="190" y="303"/>
                    <a:pt x="190" y="303"/>
                    <a:pt x="189" y="302"/>
                  </a:cubicBezTo>
                  <a:cubicBezTo>
                    <a:pt x="190" y="304"/>
                    <a:pt x="191" y="305"/>
                    <a:pt x="191" y="307"/>
                  </a:cubicBezTo>
                  <a:cubicBezTo>
                    <a:pt x="192" y="308"/>
                    <a:pt x="190" y="305"/>
                    <a:pt x="191" y="305"/>
                  </a:cubicBezTo>
                  <a:cubicBezTo>
                    <a:pt x="191" y="306"/>
                    <a:pt x="190" y="304"/>
                    <a:pt x="190" y="303"/>
                  </a:cubicBezTo>
                  <a:cubicBezTo>
                    <a:pt x="188" y="298"/>
                    <a:pt x="192" y="306"/>
                    <a:pt x="192" y="305"/>
                  </a:cubicBezTo>
                  <a:cubicBezTo>
                    <a:pt x="190" y="302"/>
                    <a:pt x="191" y="301"/>
                    <a:pt x="189" y="298"/>
                  </a:cubicBezTo>
                  <a:cubicBezTo>
                    <a:pt x="189" y="297"/>
                    <a:pt x="189" y="296"/>
                    <a:pt x="189" y="297"/>
                  </a:cubicBezTo>
                  <a:cubicBezTo>
                    <a:pt x="190" y="299"/>
                    <a:pt x="190" y="298"/>
                    <a:pt x="190" y="300"/>
                  </a:cubicBezTo>
                  <a:cubicBezTo>
                    <a:pt x="191" y="300"/>
                    <a:pt x="191" y="300"/>
                    <a:pt x="191" y="300"/>
                  </a:cubicBezTo>
                  <a:cubicBezTo>
                    <a:pt x="191" y="302"/>
                    <a:pt x="191" y="302"/>
                    <a:pt x="191" y="302"/>
                  </a:cubicBezTo>
                  <a:cubicBezTo>
                    <a:pt x="193" y="306"/>
                    <a:pt x="193" y="306"/>
                    <a:pt x="193" y="306"/>
                  </a:cubicBezTo>
                  <a:cubicBezTo>
                    <a:pt x="193" y="305"/>
                    <a:pt x="192" y="304"/>
                    <a:pt x="193" y="303"/>
                  </a:cubicBezTo>
                  <a:cubicBezTo>
                    <a:pt x="193" y="304"/>
                    <a:pt x="193" y="305"/>
                    <a:pt x="193" y="305"/>
                  </a:cubicBezTo>
                  <a:cubicBezTo>
                    <a:pt x="193" y="304"/>
                    <a:pt x="192" y="302"/>
                    <a:pt x="192" y="302"/>
                  </a:cubicBezTo>
                  <a:cubicBezTo>
                    <a:pt x="193" y="301"/>
                    <a:pt x="194" y="303"/>
                    <a:pt x="194" y="304"/>
                  </a:cubicBezTo>
                  <a:cubicBezTo>
                    <a:pt x="194" y="306"/>
                    <a:pt x="194" y="306"/>
                    <a:pt x="194" y="306"/>
                  </a:cubicBezTo>
                  <a:cubicBezTo>
                    <a:pt x="194" y="304"/>
                    <a:pt x="194" y="306"/>
                    <a:pt x="194" y="306"/>
                  </a:cubicBezTo>
                  <a:cubicBezTo>
                    <a:pt x="194" y="304"/>
                    <a:pt x="194" y="303"/>
                    <a:pt x="193" y="301"/>
                  </a:cubicBezTo>
                  <a:cubicBezTo>
                    <a:pt x="193" y="301"/>
                    <a:pt x="194" y="302"/>
                    <a:pt x="194" y="302"/>
                  </a:cubicBezTo>
                  <a:cubicBezTo>
                    <a:pt x="194" y="303"/>
                    <a:pt x="194" y="303"/>
                    <a:pt x="194" y="303"/>
                  </a:cubicBezTo>
                  <a:cubicBezTo>
                    <a:pt x="194" y="303"/>
                    <a:pt x="195" y="306"/>
                    <a:pt x="195" y="305"/>
                  </a:cubicBezTo>
                  <a:cubicBezTo>
                    <a:pt x="195" y="304"/>
                    <a:pt x="195" y="304"/>
                    <a:pt x="195" y="304"/>
                  </a:cubicBezTo>
                  <a:cubicBezTo>
                    <a:pt x="195" y="304"/>
                    <a:pt x="195" y="305"/>
                    <a:pt x="195" y="305"/>
                  </a:cubicBezTo>
                  <a:cubicBezTo>
                    <a:pt x="195" y="304"/>
                    <a:pt x="195" y="304"/>
                    <a:pt x="195" y="304"/>
                  </a:cubicBezTo>
                  <a:cubicBezTo>
                    <a:pt x="196" y="305"/>
                    <a:pt x="196" y="305"/>
                    <a:pt x="196" y="305"/>
                  </a:cubicBezTo>
                  <a:cubicBezTo>
                    <a:pt x="196" y="304"/>
                    <a:pt x="195" y="302"/>
                    <a:pt x="196" y="304"/>
                  </a:cubicBezTo>
                  <a:cubicBezTo>
                    <a:pt x="195" y="301"/>
                    <a:pt x="196" y="304"/>
                    <a:pt x="195" y="303"/>
                  </a:cubicBezTo>
                  <a:cubicBezTo>
                    <a:pt x="194" y="301"/>
                    <a:pt x="195" y="301"/>
                    <a:pt x="195" y="301"/>
                  </a:cubicBezTo>
                  <a:cubicBezTo>
                    <a:pt x="196" y="303"/>
                    <a:pt x="195" y="301"/>
                    <a:pt x="196" y="301"/>
                  </a:cubicBezTo>
                  <a:cubicBezTo>
                    <a:pt x="196" y="302"/>
                    <a:pt x="196" y="302"/>
                    <a:pt x="196" y="303"/>
                  </a:cubicBezTo>
                  <a:cubicBezTo>
                    <a:pt x="196" y="301"/>
                    <a:pt x="196" y="301"/>
                    <a:pt x="196" y="301"/>
                  </a:cubicBezTo>
                  <a:cubicBezTo>
                    <a:pt x="197" y="304"/>
                    <a:pt x="196" y="300"/>
                    <a:pt x="197" y="301"/>
                  </a:cubicBezTo>
                  <a:cubicBezTo>
                    <a:pt x="197" y="302"/>
                    <a:pt x="197" y="303"/>
                    <a:pt x="198" y="304"/>
                  </a:cubicBezTo>
                  <a:cubicBezTo>
                    <a:pt x="197" y="301"/>
                    <a:pt x="197" y="301"/>
                    <a:pt x="196" y="299"/>
                  </a:cubicBezTo>
                  <a:cubicBezTo>
                    <a:pt x="197" y="300"/>
                    <a:pt x="197" y="302"/>
                    <a:pt x="198" y="304"/>
                  </a:cubicBezTo>
                  <a:cubicBezTo>
                    <a:pt x="198" y="302"/>
                    <a:pt x="199" y="305"/>
                    <a:pt x="198" y="302"/>
                  </a:cubicBezTo>
                  <a:cubicBezTo>
                    <a:pt x="198" y="302"/>
                    <a:pt x="198" y="301"/>
                    <a:pt x="197" y="300"/>
                  </a:cubicBezTo>
                  <a:cubicBezTo>
                    <a:pt x="198" y="300"/>
                    <a:pt x="198" y="301"/>
                    <a:pt x="198" y="302"/>
                  </a:cubicBezTo>
                  <a:cubicBezTo>
                    <a:pt x="198" y="301"/>
                    <a:pt x="198" y="299"/>
                    <a:pt x="198" y="299"/>
                  </a:cubicBezTo>
                  <a:cubicBezTo>
                    <a:pt x="198" y="299"/>
                    <a:pt x="198" y="296"/>
                    <a:pt x="198" y="298"/>
                  </a:cubicBezTo>
                  <a:cubicBezTo>
                    <a:pt x="199" y="300"/>
                    <a:pt x="198" y="299"/>
                    <a:pt x="198" y="300"/>
                  </a:cubicBezTo>
                  <a:cubicBezTo>
                    <a:pt x="199" y="300"/>
                    <a:pt x="198" y="296"/>
                    <a:pt x="198" y="295"/>
                  </a:cubicBezTo>
                  <a:cubicBezTo>
                    <a:pt x="198" y="294"/>
                    <a:pt x="197" y="291"/>
                    <a:pt x="197" y="290"/>
                  </a:cubicBezTo>
                  <a:cubicBezTo>
                    <a:pt x="198" y="291"/>
                    <a:pt x="197" y="291"/>
                    <a:pt x="198" y="293"/>
                  </a:cubicBezTo>
                  <a:cubicBezTo>
                    <a:pt x="198" y="293"/>
                    <a:pt x="198" y="293"/>
                    <a:pt x="198" y="293"/>
                  </a:cubicBezTo>
                  <a:cubicBezTo>
                    <a:pt x="199" y="296"/>
                    <a:pt x="198" y="298"/>
                    <a:pt x="199" y="300"/>
                  </a:cubicBezTo>
                  <a:cubicBezTo>
                    <a:pt x="199" y="299"/>
                    <a:pt x="199" y="299"/>
                    <a:pt x="199" y="299"/>
                  </a:cubicBezTo>
                  <a:cubicBezTo>
                    <a:pt x="200" y="302"/>
                    <a:pt x="200" y="302"/>
                    <a:pt x="200" y="302"/>
                  </a:cubicBezTo>
                  <a:cubicBezTo>
                    <a:pt x="200" y="300"/>
                    <a:pt x="200" y="301"/>
                    <a:pt x="200" y="301"/>
                  </a:cubicBezTo>
                  <a:cubicBezTo>
                    <a:pt x="200" y="299"/>
                    <a:pt x="200" y="302"/>
                    <a:pt x="200" y="300"/>
                  </a:cubicBezTo>
                  <a:cubicBezTo>
                    <a:pt x="200" y="300"/>
                    <a:pt x="200" y="297"/>
                    <a:pt x="200" y="298"/>
                  </a:cubicBezTo>
                  <a:cubicBezTo>
                    <a:pt x="201" y="301"/>
                    <a:pt x="201" y="301"/>
                    <a:pt x="201" y="301"/>
                  </a:cubicBezTo>
                  <a:cubicBezTo>
                    <a:pt x="201" y="302"/>
                    <a:pt x="201" y="299"/>
                    <a:pt x="201" y="300"/>
                  </a:cubicBezTo>
                  <a:cubicBezTo>
                    <a:pt x="201" y="301"/>
                    <a:pt x="201" y="301"/>
                    <a:pt x="201" y="301"/>
                  </a:cubicBezTo>
                  <a:cubicBezTo>
                    <a:pt x="202" y="301"/>
                    <a:pt x="203" y="301"/>
                    <a:pt x="204" y="297"/>
                  </a:cubicBezTo>
                  <a:cubicBezTo>
                    <a:pt x="204" y="298"/>
                    <a:pt x="204" y="299"/>
                    <a:pt x="205" y="300"/>
                  </a:cubicBezTo>
                  <a:cubicBezTo>
                    <a:pt x="205" y="299"/>
                    <a:pt x="205" y="298"/>
                    <a:pt x="205" y="298"/>
                  </a:cubicBezTo>
                  <a:cubicBezTo>
                    <a:pt x="205" y="300"/>
                    <a:pt x="205" y="300"/>
                    <a:pt x="205" y="300"/>
                  </a:cubicBezTo>
                  <a:cubicBezTo>
                    <a:pt x="206" y="301"/>
                    <a:pt x="206" y="299"/>
                    <a:pt x="206" y="298"/>
                  </a:cubicBezTo>
                  <a:cubicBezTo>
                    <a:pt x="206" y="299"/>
                    <a:pt x="206" y="299"/>
                    <a:pt x="206" y="299"/>
                  </a:cubicBezTo>
                  <a:cubicBezTo>
                    <a:pt x="207" y="300"/>
                    <a:pt x="207" y="298"/>
                    <a:pt x="207" y="298"/>
                  </a:cubicBezTo>
                  <a:cubicBezTo>
                    <a:pt x="207" y="299"/>
                    <a:pt x="207" y="299"/>
                    <a:pt x="207" y="299"/>
                  </a:cubicBezTo>
                  <a:cubicBezTo>
                    <a:pt x="207" y="298"/>
                    <a:pt x="207" y="298"/>
                    <a:pt x="207" y="298"/>
                  </a:cubicBezTo>
                  <a:cubicBezTo>
                    <a:pt x="207" y="297"/>
                    <a:pt x="207" y="297"/>
                    <a:pt x="207" y="299"/>
                  </a:cubicBezTo>
                  <a:cubicBezTo>
                    <a:pt x="208" y="298"/>
                    <a:pt x="208" y="298"/>
                    <a:pt x="208" y="298"/>
                  </a:cubicBezTo>
                  <a:cubicBezTo>
                    <a:pt x="208" y="299"/>
                    <a:pt x="208" y="299"/>
                    <a:pt x="209" y="298"/>
                  </a:cubicBezTo>
                  <a:cubicBezTo>
                    <a:pt x="209" y="298"/>
                    <a:pt x="209" y="297"/>
                    <a:pt x="209" y="296"/>
                  </a:cubicBezTo>
                  <a:cubicBezTo>
                    <a:pt x="209" y="293"/>
                    <a:pt x="209" y="296"/>
                    <a:pt x="209" y="295"/>
                  </a:cubicBezTo>
                  <a:cubicBezTo>
                    <a:pt x="209" y="297"/>
                    <a:pt x="209" y="297"/>
                    <a:pt x="209" y="297"/>
                  </a:cubicBezTo>
                  <a:cubicBezTo>
                    <a:pt x="209" y="300"/>
                    <a:pt x="210" y="298"/>
                    <a:pt x="211" y="299"/>
                  </a:cubicBezTo>
                  <a:cubicBezTo>
                    <a:pt x="211" y="297"/>
                    <a:pt x="211" y="297"/>
                    <a:pt x="211" y="297"/>
                  </a:cubicBezTo>
                  <a:cubicBezTo>
                    <a:pt x="211" y="300"/>
                    <a:pt x="212" y="297"/>
                    <a:pt x="212" y="299"/>
                  </a:cubicBezTo>
                  <a:cubicBezTo>
                    <a:pt x="213" y="298"/>
                    <a:pt x="213" y="295"/>
                    <a:pt x="214" y="295"/>
                  </a:cubicBezTo>
                  <a:cubicBezTo>
                    <a:pt x="214" y="293"/>
                    <a:pt x="213" y="298"/>
                    <a:pt x="213" y="299"/>
                  </a:cubicBezTo>
                  <a:cubicBezTo>
                    <a:pt x="213" y="298"/>
                    <a:pt x="214" y="298"/>
                    <a:pt x="214" y="298"/>
                  </a:cubicBezTo>
                  <a:cubicBezTo>
                    <a:pt x="214" y="298"/>
                    <a:pt x="214" y="298"/>
                    <a:pt x="214" y="298"/>
                  </a:cubicBezTo>
                  <a:cubicBezTo>
                    <a:pt x="214" y="297"/>
                    <a:pt x="215" y="296"/>
                    <a:pt x="215" y="297"/>
                  </a:cubicBezTo>
                  <a:cubicBezTo>
                    <a:pt x="214" y="298"/>
                    <a:pt x="214" y="298"/>
                    <a:pt x="214" y="298"/>
                  </a:cubicBezTo>
                  <a:cubicBezTo>
                    <a:pt x="215" y="298"/>
                    <a:pt x="214" y="299"/>
                    <a:pt x="215" y="299"/>
                  </a:cubicBezTo>
                  <a:cubicBezTo>
                    <a:pt x="215" y="297"/>
                    <a:pt x="215" y="298"/>
                    <a:pt x="216" y="297"/>
                  </a:cubicBezTo>
                  <a:cubicBezTo>
                    <a:pt x="215" y="298"/>
                    <a:pt x="215" y="298"/>
                    <a:pt x="215" y="298"/>
                  </a:cubicBezTo>
                  <a:cubicBezTo>
                    <a:pt x="216" y="296"/>
                    <a:pt x="216" y="296"/>
                    <a:pt x="216" y="296"/>
                  </a:cubicBezTo>
                  <a:cubicBezTo>
                    <a:pt x="216" y="297"/>
                    <a:pt x="216" y="297"/>
                    <a:pt x="216" y="297"/>
                  </a:cubicBezTo>
                  <a:cubicBezTo>
                    <a:pt x="215" y="299"/>
                    <a:pt x="215" y="299"/>
                    <a:pt x="215" y="299"/>
                  </a:cubicBezTo>
                  <a:cubicBezTo>
                    <a:pt x="215" y="300"/>
                    <a:pt x="216" y="297"/>
                    <a:pt x="216" y="297"/>
                  </a:cubicBezTo>
                  <a:cubicBezTo>
                    <a:pt x="217" y="296"/>
                    <a:pt x="216" y="297"/>
                    <a:pt x="216" y="298"/>
                  </a:cubicBezTo>
                  <a:cubicBezTo>
                    <a:pt x="216" y="298"/>
                    <a:pt x="216" y="297"/>
                    <a:pt x="216" y="298"/>
                  </a:cubicBezTo>
                  <a:cubicBezTo>
                    <a:pt x="215" y="299"/>
                    <a:pt x="216" y="298"/>
                    <a:pt x="215" y="299"/>
                  </a:cubicBezTo>
                  <a:cubicBezTo>
                    <a:pt x="215" y="299"/>
                    <a:pt x="216" y="297"/>
                    <a:pt x="216" y="298"/>
                  </a:cubicBezTo>
                  <a:cubicBezTo>
                    <a:pt x="216" y="298"/>
                    <a:pt x="217" y="298"/>
                    <a:pt x="216" y="299"/>
                  </a:cubicBezTo>
                  <a:cubicBezTo>
                    <a:pt x="216" y="298"/>
                    <a:pt x="216" y="299"/>
                    <a:pt x="217" y="298"/>
                  </a:cubicBezTo>
                  <a:cubicBezTo>
                    <a:pt x="217" y="298"/>
                    <a:pt x="217" y="297"/>
                    <a:pt x="217" y="296"/>
                  </a:cubicBezTo>
                  <a:cubicBezTo>
                    <a:pt x="218" y="296"/>
                    <a:pt x="218" y="296"/>
                    <a:pt x="218" y="296"/>
                  </a:cubicBezTo>
                  <a:cubicBezTo>
                    <a:pt x="217" y="297"/>
                    <a:pt x="217" y="297"/>
                    <a:pt x="217" y="297"/>
                  </a:cubicBezTo>
                  <a:cubicBezTo>
                    <a:pt x="218" y="296"/>
                    <a:pt x="218" y="297"/>
                    <a:pt x="218" y="296"/>
                  </a:cubicBezTo>
                  <a:cubicBezTo>
                    <a:pt x="217" y="298"/>
                    <a:pt x="217" y="298"/>
                    <a:pt x="217" y="298"/>
                  </a:cubicBezTo>
                  <a:cubicBezTo>
                    <a:pt x="218" y="297"/>
                    <a:pt x="218" y="297"/>
                    <a:pt x="219" y="297"/>
                  </a:cubicBezTo>
                  <a:cubicBezTo>
                    <a:pt x="218" y="298"/>
                    <a:pt x="216" y="300"/>
                    <a:pt x="216" y="300"/>
                  </a:cubicBezTo>
                  <a:cubicBezTo>
                    <a:pt x="218" y="299"/>
                    <a:pt x="218" y="299"/>
                    <a:pt x="218" y="299"/>
                  </a:cubicBezTo>
                  <a:cubicBezTo>
                    <a:pt x="218" y="299"/>
                    <a:pt x="218" y="299"/>
                    <a:pt x="217" y="300"/>
                  </a:cubicBezTo>
                  <a:cubicBezTo>
                    <a:pt x="217" y="301"/>
                    <a:pt x="220" y="296"/>
                    <a:pt x="220" y="298"/>
                  </a:cubicBezTo>
                  <a:cubicBezTo>
                    <a:pt x="218" y="299"/>
                    <a:pt x="218" y="299"/>
                    <a:pt x="218" y="300"/>
                  </a:cubicBezTo>
                  <a:cubicBezTo>
                    <a:pt x="219" y="299"/>
                    <a:pt x="219" y="299"/>
                    <a:pt x="219" y="299"/>
                  </a:cubicBezTo>
                  <a:cubicBezTo>
                    <a:pt x="219" y="298"/>
                    <a:pt x="218" y="300"/>
                    <a:pt x="219" y="299"/>
                  </a:cubicBezTo>
                  <a:cubicBezTo>
                    <a:pt x="219" y="298"/>
                    <a:pt x="219" y="298"/>
                    <a:pt x="220" y="298"/>
                  </a:cubicBezTo>
                  <a:cubicBezTo>
                    <a:pt x="217" y="301"/>
                    <a:pt x="219" y="300"/>
                    <a:pt x="218" y="301"/>
                  </a:cubicBezTo>
                  <a:cubicBezTo>
                    <a:pt x="220" y="300"/>
                    <a:pt x="219" y="301"/>
                    <a:pt x="219" y="301"/>
                  </a:cubicBezTo>
                  <a:cubicBezTo>
                    <a:pt x="217" y="302"/>
                    <a:pt x="220" y="301"/>
                    <a:pt x="218" y="302"/>
                  </a:cubicBezTo>
                  <a:cubicBezTo>
                    <a:pt x="221" y="300"/>
                    <a:pt x="221" y="300"/>
                    <a:pt x="221" y="300"/>
                  </a:cubicBezTo>
                  <a:cubicBezTo>
                    <a:pt x="219" y="301"/>
                    <a:pt x="224" y="299"/>
                    <a:pt x="222" y="300"/>
                  </a:cubicBezTo>
                  <a:cubicBezTo>
                    <a:pt x="221" y="301"/>
                    <a:pt x="220" y="301"/>
                    <a:pt x="220" y="301"/>
                  </a:cubicBezTo>
                  <a:cubicBezTo>
                    <a:pt x="217" y="303"/>
                    <a:pt x="222" y="301"/>
                    <a:pt x="219" y="302"/>
                  </a:cubicBezTo>
                  <a:cubicBezTo>
                    <a:pt x="223" y="301"/>
                    <a:pt x="223" y="301"/>
                    <a:pt x="223" y="301"/>
                  </a:cubicBezTo>
                  <a:cubicBezTo>
                    <a:pt x="222" y="302"/>
                    <a:pt x="221" y="302"/>
                    <a:pt x="220" y="303"/>
                  </a:cubicBezTo>
                  <a:cubicBezTo>
                    <a:pt x="221" y="302"/>
                    <a:pt x="221" y="302"/>
                    <a:pt x="221" y="303"/>
                  </a:cubicBezTo>
                  <a:cubicBezTo>
                    <a:pt x="220" y="303"/>
                    <a:pt x="220" y="303"/>
                    <a:pt x="220" y="303"/>
                  </a:cubicBezTo>
                  <a:cubicBezTo>
                    <a:pt x="219" y="303"/>
                    <a:pt x="220" y="303"/>
                    <a:pt x="221" y="303"/>
                  </a:cubicBezTo>
                  <a:cubicBezTo>
                    <a:pt x="219" y="303"/>
                    <a:pt x="221" y="304"/>
                    <a:pt x="219" y="304"/>
                  </a:cubicBezTo>
                  <a:cubicBezTo>
                    <a:pt x="222" y="304"/>
                    <a:pt x="218" y="304"/>
                    <a:pt x="222" y="304"/>
                  </a:cubicBezTo>
                  <a:cubicBezTo>
                    <a:pt x="221" y="304"/>
                    <a:pt x="221" y="304"/>
                    <a:pt x="221" y="304"/>
                  </a:cubicBezTo>
                  <a:cubicBezTo>
                    <a:pt x="222" y="304"/>
                    <a:pt x="223" y="304"/>
                    <a:pt x="224" y="305"/>
                  </a:cubicBezTo>
                  <a:cubicBezTo>
                    <a:pt x="222" y="305"/>
                    <a:pt x="222" y="305"/>
                    <a:pt x="222" y="305"/>
                  </a:cubicBezTo>
                  <a:cubicBezTo>
                    <a:pt x="221" y="305"/>
                    <a:pt x="221" y="305"/>
                    <a:pt x="221" y="305"/>
                  </a:cubicBezTo>
                  <a:cubicBezTo>
                    <a:pt x="221" y="305"/>
                    <a:pt x="221" y="304"/>
                    <a:pt x="221" y="304"/>
                  </a:cubicBezTo>
                  <a:cubicBezTo>
                    <a:pt x="221" y="304"/>
                    <a:pt x="221" y="305"/>
                    <a:pt x="221" y="305"/>
                  </a:cubicBezTo>
                  <a:cubicBezTo>
                    <a:pt x="219" y="305"/>
                    <a:pt x="221" y="305"/>
                    <a:pt x="220" y="305"/>
                  </a:cubicBezTo>
                  <a:cubicBezTo>
                    <a:pt x="222" y="305"/>
                    <a:pt x="220" y="305"/>
                    <a:pt x="221" y="305"/>
                  </a:cubicBezTo>
                  <a:cubicBezTo>
                    <a:pt x="221" y="305"/>
                    <a:pt x="221" y="305"/>
                    <a:pt x="221" y="305"/>
                  </a:cubicBezTo>
                  <a:cubicBezTo>
                    <a:pt x="221" y="306"/>
                    <a:pt x="222" y="306"/>
                    <a:pt x="222" y="306"/>
                  </a:cubicBezTo>
                  <a:cubicBezTo>
                    <a:pt x="222" y="306"/>
                    <a:pt x="221" y="305"/>
                    <a:pt x="221" y="305"/>
                  </a:cubicBezTo>
                  <a:cubicBezTo>
                    <a:pt x="222" y="305"/>
                    <a:pt x="222" y="305"/>
                    <a:pt x="222" y="305"/>
                  </a:cubicBezTo>
                  <a:cubicBezTo>
                    <a:pt x="223" y="306"/>
                    <a:pt x="223" y="306"/>
                    <a:pt x="223" y="306"/>
                  </a:cubicBezTo>
                  <a:cubicBezTo>
                    <a:pt x="223" y="306"/>
                    <a:pt x="222" y="306"/>
                    <a:pt x="222" y="306"/>
                  </a:cubicBezTo>
                  <a:cubicBezTo>
                    <a:pt x="222" y="306"/>
                    <a:pt x="221" y="306"/>
                    <a:pt x="222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0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7"/>
                    <a:pt x="221" y="307"/>
                    <a:pt x="222" y="307"/>
                  </a:cubicBezTo>
                  <a:cubicBezTo>
                    <a:pt x="222" y="307"/>
                    <a:pt x="221" y="307"/>
                    <a:pt x="221" y="307"/>
                  </a:cubicBezTo>
                  <a:cubicBezTo>
                    <a:pt x="221" y="307"/>
                    <a:pt x="221" y="307"/>
                    <a:pt x="221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8"/>
                    <a:pt x="222" y="308"/>
                    <a:pt x="222" y="309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8"/>
                    <a:pt x="222" y="308"/>
                    <a:pt x="222" y="309"/>
                  </a:cubicBezTo>
                  <a:cubicBezTo>
                    <a:pt x="222" y="310"/>
                    <a:pt x="222" y="309"/>
                    <a:pt x="222" y="309"/>
                  </a:cubicBezTo>
                  <a:cubicBezTo>
                    <a:pt x="222" y="310"/>
                    <a:pt x="222" y="312"/>
                    <a:pt x="222" y="311"/>
                  </a:cubicBezTo>
                  <a:cubicBezTo>
                    <a:pt x="222" y="311"/>
                    <a:pt x="222" y="311"/>
                    <a:pt x="222" y="311"/>
                  </a:cubicBezTo>
                  <a:cubicBezTo>
                    <a:pt x="222" y="311"/>
                    <a:pt x="222" y="312"/>
                    <a:pt x="221" y="312"/>
                  </a:cubicBezTo>
                  <a:cubicBezTo>
                    <a:pt x="221" y="311"/>
                    <a:pt x="221" y="311"/>
                    <a:pt x="221" y="310"/>
                  </a:cubicBezTo>
                  <a:cubicBezTo>
                    <a:pt x="221" y="308"/>
                    <a:pt x="221" y="309"/>
                    <a:pt x="220" y="309"/>
                  </a:cubicBezTo>
                  <a:cubicBezTo>
                    <a:pt x="220" y="310"/>
                    <a:pt x="220" y="310"/>
                    <a:pt x="220" y="310"/>
                  </a:cubicBezTo>
                  <a:cubicBezTo>
                    <a:pt x="220" y="311"/>
                    <a:pt x="220" y="309"/>
                    <a:pt x="220" y="309"/>
                  </a:cubicBezTo>
                  <a:cubicBezTo>
                    <a:pt x="219" y="314"/>
                    <a:pt x="219" y="314"/>
                    <a:pt x="219" y="314"/>
                  </a:cubicBezTo>
                  <a:cubicBezTo>
                    <a:pt x="219" y="313"/>
                    <a:pt x="219" y="311"/>
                    <a:pt x="219" y="310"/>
                  </a:cubicBezTo>
                  <a:cubicBezTo>
                    <a:pt x="219" y="311"/>
                    <a:pt x="218" y="314"/>
                    <a:pt x="217" y="315"/>
                  </a:cubicBezTo>
                  <a:cubicBezTo>
                    <a:pt x="217" y="315"/>
                    <a:pt x="216" y="316"/>
                    <a:pt x="216" y="316"/>
                  </a:cubicBezTo>
                  <a:cubicBezTo>
                    <a:pt x="216" y="314"/>
                    <a:pt x="216" y="316"/>
                    <a:pt x="216" y="315"/>
                  </a:cubicBezTo>
                  <a:cubicBezTo>
                    <a:pt x="216" y="313"/>
                    <a:pt x="216" y="313"/>
                    <a:pt x="216" y="313"/>
                  </a:cubicBezTo>
                  <a:cubicBezTo>
                    <a:pt x="217" y="313"/>
                    <a:pt x="217" y="311"/>
                    <a:pt x="217" y="310"/>
                  </a:cubicBezTo>
                  <a:cubicBezTo>
                    <a:pt x="217" y="311"/>
                    <a:pt x="216" y="309"/>
                    <a:pt x="216" y="309"/>
                  </a:cubicBezTo>
                  <a:cubicBezTo>
                    <a:pt x="215" y="312"/>
                    <a:pt x="215" y="310"/>
                    <a:pt x="214" y="313"/>
                  </a:cubicBezTo>
                  <a:cubicBezTo>
                    <a:pt x="214" y="313"/>
                    <a:pt x="214" y="311"/>
                    <a:pt x="214" y="310"/>
                  </a:cubicBezTo>
                  <a:cubicBezTo>
                    <a:pt x="213" y="311"/>
                    <a:pt x="213" y="310"/>
                    <a:pt x="212" y="310"/>
                  </a:cubicBezTo>
                  <a:cubicBezTo>
                    <a:pt x="213" y="310"/>
                    <a:pt x="213" y="310"/>
                    <a:pt x="213" y="310"/>
                  </a:cubicBezTo>
                  <a:cubicBezTo>
                    <a:pt x="212" y="310"/>
                    <a:pt x="211" y="309"/>
                    <a:pt x="210" y="312"/>
                  </a:cubicBezTo>
                  <a:cubicBezTo>
                    <a:pt x="211" y="310"/>
                    <a:pt x="211" y="310"/>
                    <a:pt x="211" y="310"/>
                  </a:cubicBezTo>
                  <a:cubicBezTo>
                    <a:pt x="210" y="309"/>
                    <a:pt x="210" y="313"/>
                    <a:pt x="209" y="312"/>
                  </a:cubicBezTo>
                  <a:cubicBezTo>
                    <a:pt x="210" y="310"/>
                    <a:pt x="210" y="310"/>
                    <a:pt x="210" y="310"/>
                  </a:cubicBezTo>
                  <a:cubicBezTo>
                    <a:pt x="209" y="312"/>
                    <a:pt x="209" y="309"/>
                    <a:pt x="208" y="311"/>
                  </a:cubicBezTo>
                  <a:cubicBezTo>
                    <a:pt x="209" y="310"/>
                    <a:pt x="209" y="310"/>
                    <a:pt x="209" y="310"/>
                  </a:cubicBezTo>
                  <a:cubicBezTo>
                    <a:pt x="208" y="310"/>
                    <a:pt x="208" y="310"/>
                    <a:pt x="207" y="311"/>
                  </a:cubicBezTo>
                  <a:cubicBezTo>
                    <a:pt x="208" y="309"/>
                    <a:pt x="208" y="309"/>
                    <a:pt x="208" y="309"/>
                  </a:cubicBezTo>
                  <a:cubicBezTo>
                    <a:pt x="208" y="308"/>
                    <a:pt x="207" y="311"/>
                    <a:pt x="207" y="311"/>
                  </a:cubicBezTo>
                  <a:cubicBezTo>
                    <a:pt x="207" y="310"/>
                    <a:pt x="207" y="309"/>
                    <a:pt x="207" y="309"/>
                  </a:cubicBezTo>
                  <a:cubicBezTo>
                    <a:pt x="206" y="310"/>
                    <a:pt x="206" y="310"/>
                    <a:pt x="205" y="311"/>
                  </a:cubicBezTo>
                  <a:cubicBezTo>
                    <a:pt x="206" y="309"/>
                    <a:pt x="206" y="309"/>
                    <a:pt x="206" y="309"/>
                  </a:cubicBezTo>
                  <a:cubicBezTo>
                    <a:pt x="203" y="308"/>
                    <a:pt x="201" y="307"/>
                    <a:pt x="199" y="309"/>
                  </a:cubicBezTo>
                  <a:cubicBezTo>
                    <a:pt x="199" y="306"/>
                    <a:pt x="199" y="308"/>
                    <a:pt x="199" y="306"/>
                  </a:cubicBezTo>
                  <a:cubicBezTo>
                    <a:pt x="199" y="308"/>
                    <a:pt x="199" y="306"/>
                    <a:pt x="198" y="307"/>
                  </a:cubicBezTo>
                  <a:close/>
                  <a:moveTo>
                    <a:pt x="221" y="306"/>
                  </a:moveTo>
                  <a:cubicBezTo>
                    <a:pt x="221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6"/>
                    <a:pt x="222" y="306"/>
                  </a:cubicBezTo>
                  <a:cubicBezTo>
                    <a:pt x="222" y="306"/>
                    <a:pt x="221" y="306"/>
                    <a:pt x="221" y="306"/>
                  </a:cubicBezTo>
                  <a:close/>
                  <a:moveTo>
                    <a:pt x="222" y="306"/>
                  </a:moveTo>
                  <a:cubicBezTo>
                    <a:pt x="222" y="306"/>
                    <a:pt x="222" y="306"/>
                    <a:pt x="222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2" y="306"/>
                    <a:pt x="222" y="306"/>
                    <a:pt x="222" y="306"/>
                  </a:cubicBezTo>
                  <a:close/>
                  <a:moveTo>
                    <a:pt x="222" y="307"/>
                  </a:move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lose/>
                  <a:moveTo>
                    <a:pt x="222" y="307"/>
                  </a:move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lose/>
                  <a:moveTo>
                    <a:pt x="222" y="307"/>
                  </a:moveTo>
                  <a:cubicBezTo>
                    <a:pt x="222" y="307"/>
                    <a:pt x="222" y="307"/>
                    <a:pt x="222" y="307"/>
                  </a:cubicBezTo>
                  <a:cubicBezTo>
                    <a:pt x="222" y="306"/>
                    <a:pt x="222" y="307"/>
                    <a:pt x="222" y="307"/>
                  </a:cubicBezTo>
                  <a:close/>
                  <a:moveTo>
                    <a:pt x="382" y="181"/>
                  </a:moveTo>
                  <a:cubicBezTo>
                    <a:pt x="383" y="179"/>
                    <a:pt x="383" y="179"/>
                    <a:pt x="383" y="179"/>
                  </a:cubicBezTo>
                  <a:cubicBezTo>
                    <a:pt x="384" y="180"/>
                    <a:pt x="384" y="181"/>
                    <a:pt x="384" y="182"/>
                  </a:cubicBezTo>
                  <a:cubicBezTo>
                    <a:pt x="385" y="180"/>
                    <a:pt x="387" y="181"/>
                    <a:pt x="387" y="180"/>
                  </a:cubicBezTo>
                  <a:cubicBezTo>
                    <a:pt x="388" y="180"/>
                    <a:pt x="387" y="181"/>
                    <a:pt x="387" y="181"/>
                  </a:cubicBezTo>
                  <a:cubicBezTo>
                    <a:pt x="388" y="181"/>
                    <a:pt x="391" y="180"/>
                    <a:pt x="392" y="181"/>
                  </a:cubicBezTo>
                  <a:cubicBezTo>
                    <a:pt x="391" y="182"/>
                    <a:pt x="391" y="182"/>
                    <a:pt x="391" y="182"/>
                  </a:cubicBezTo>
                  <a:cubicBezTo>
                    <a:pt x="393" y="184"/>
                    <a:pt x="393" y="186"/>
                    <a:pt x="393" y="188"/>
                  </a:cubicBezTo>
                  <a:cubicBezTo>
                    <a:pt x="389" y="186"/>
                    <a:pt x="384" y="185"/>
                    <a:pt x="380" y="183"/>
                  </a:cubicBezTo>
                  <a:cubicBezTo>
                    <a:pt x="381" y="183"/>
                    <a:pt x="382" y="183"/>
                    <a:pt x="382" y="181"/>
                  </a:cubicBezTo>
                  <a:close/>
                  <a:moveTo>
                    <a:pt x="262" y="151"/>
                  </a:moveTo>
                  <a:cubicBezTo>
                    <a:pt x="262" y="150"/>
                    <a:pt x="262" y="150"/>
                    <a:pt x="262" y="150"/>
                  </a:cubicBezTo>
                  <a:cubicBezTo>
                    <a:pt x="262" y="150"/>
                    <a:pt x="262" y="150"/>
                    <a:pt x="262" y="150"/>
                  </a:cubicBezTo>
                  <a:cubicBezTo>
                    <a:pt x="263" y="148"/>
                    <a:pt x="264" y="146"/>
                    <a:pt x="264" y="144"/>
                  </a:cubicBezTo>
                  <a:cubicBezTo>
                    <a:pt x="265" y="144"/>
                    <a:pt x="265" y="145"/>
                    <a:pt x="265" y="146"/>
                  </a:cubicBezTo>
                  <a:cubicBezTo>
                    <a:pt x="267" y="141"/>
                    <a:pt x="267" y="135"/>
                    <a:pt x="267" y="130"/>
                  </a:cubicBezTo>
                  <a:cubicBezTo>
                    <a:pt x="268" y="130"/>
                    <a:pt x="268" y="131"/>
                    <a:pt x="269" y="133"/>
                  </a:cubicBezTo>
                  <a:cubicBezTo>
                    <a:pt x="271" y="128"/>
                    <a:pt x="267" y="127"/>
                    <a:pt x="269" y="122"/>
                  </a:cubicBezTo>
                  <a:cubicBezTo>
                    <a:pt x="270" y="121"/>
                    <a:pt x="271" y="118"/>
                    <a:pt x="271" y="119"/>
                  </a:cubicBezTo>
                  <a:cubicBezTo>
                    <a:pt x="271" y="117"/>
                    <a:pt x="272" y="109"/>
                    <a:pt x="271" y="107"/>
                  </a:cubicBezTo>
                  <a:cubicBezTo>
                    <a:pt x="272" y="106"/>
                    <a:pt x="272" y="105"/>
                    <a:pt x="273" y="103"/>
                  </a:cubicBezTo>
                  <a:cubicBezTo>
                    <a:pt x="274" y="104"/>
                    <a:pt x="274" y="105"/>
                    <a:pt x="275" y="107"/>
                  </a:cubicBezTo>
                  <a:cubicBezTo>
                    <a:pt x="274" y="107"/>
                    <a:pt x="273" y="107"/>
                    <a:pt x="272" y="107"/>
                  </a:cubicBezTo>
                  <a:cubicBezTo>
                    <a:pt x="272" y="107"/>
                    <a:pt x="272" y="107"/>
                    <a:pt x="272" y="107"/>
                  </a:cubicBezTo>
                  <a:cubicBezTo>
                    <a:pt x="272" y="107"/>
                    <a:pt x="272" y="107"/>
                    <a:pt x="272" y="107"/>
                  </a:cubicBezTo>
                  <a:cubicBezTo>
                    <a:pt x="272" y="108"/>
                    <a:pt x="272" y="108"/>
                    <a:pt x="272" y="108"/>
                  </a:cubicBezTo>
                  <a:cubicBezTo>
                    <a:pt x="272" y="111"/>
                    <a:pt x="272" y="111"/>
                    <a:pt x="272" y="111"/>
                  </a:cubicBezTo>
                  <a:cubicBezTo>
                    <a:pt x="272" y="120"/>
                    <a:pt x="272" y="120"/>
                    <a:pt x="272" y="120"/>
                  </a:cubicBezTo>
                  <a:cubicBezTo>
                    <a:pt x="272" y="133"/>
                    <a:pt x="272" y="145"/>
                    <a:pt x="271" y="156"/>
                  </a:cubicBezTo>
                  <a:cubicBezTo>
                    <a:pt x="271" y="160"/>
                    <a:pt x="271" y="162"/>
                    <a:pt x="270" y="164"/>
                  </a:cubicBezTo>
                  <a:cubicBezTo>
                    <a:pt x="268" y="161"/>
                    <a:pt x="265" y="157"/>
                    <a:pt x="265" y="152"/>
                  </a:cubicBezTo>
                  <a:cubicBezTo>
                    <a:pt x="265" y="155"/>
                    <a:pt x="263" y="153"/>
                    <a:pt x="262" y="151"/>
                  </a:cubicBezTo>
                  <a:cubicBezTo>
                    <a:pt x="262" y="151"/>
                    <a:pt x="262" y="151"/>
                    <a:pt x="262" y="151"/>
                  </a:cubicBezTo>
                  <a:close/>
                  <a:moveTo>
                    <a:pt x="212" y="121"/>
                  </a:moveTo>
                  <a:cubicBezTo>
                    <a:pt x="212" y="118"/>
                    <a:pt x="212" y="116"/>
                    <a:pt x="213" y="114"/>
                  </a:cubicBezTo>
                  <a:cubicBezTo>
                    <a:pt x="215" y="119"/>
                    <a:pt x="215" y="127"/>
                    <a:pt x="213" y="134"/>
                  </a:cubicBezTo>
                  <a:cubicBezTo>
                    <a:pt x="212" y="129"/>
                    <a:pt x="211" y="125"/>
                    <a:pt x="212" y="121"/>
                  </a:cubicBezTo>
                  <a:close/>
                  <a:moveTo>
                    <a:pt x="191" y="185"/>
                  </a:moveTo>
                  <a:cubicBezTo>
                    <a:pt x="191" y="185"/>
                    <a:pt x="191" y="184"/>
                    <a:pt x="191" y="185"/>
                  </a:cubicBezTo>
                  <a:cubicBezTo>
                    <a:pt x="190" y="185"/>
                    <a:pt x="190" y="184"/>
                    <a:pt x="190" y="184"/>
                  </a:cubicBezTo>
                  <a:cubicBezTo>
                    <a:pt x="190" y="184"/>
                    <a:pt x="191" y="184"/>
                    <a:pt x="191" y="185"/>
                  </a:cubicBezTo>
                  <a:close/>
                  <a:moveTo>
                    <a:pt x="148" y="192"/>
                  </a:moveTo>
                  <a:cubicBezTo>
                    <a:pt x="148" y="191"/>
                    <a:pt x="148" y="192"/>
                    <a:pt x="148" y="192"/>
                  </a:cubicBezTo>
                  <a:cubicBezTo>
                    <a:pt x="148" y="192"/>
                    <a:pt x="148" y="192"/>
                    <a:pt x="148" y="191"/>
                  </a:cubicBezTo>
                  <a:cubicBezTo>
                    <a:pt x="148" y="191"/>
                    <a:pt x="148" y="192"/>
                    <a:pt x="148" y="192"/>
                  </a:cubicBezTo>
                  <a:close/>
                  <a:moveTo>
                    <a:pt x="134" y="148"/>
                  </a:moveTo>
                  <a:cubicBezTo>
                    <a:pt x="136" y="149"/>
                    <a:pt x="136" y="149"/>
                    <a:pt x="136" y="149"/>
                  </a:cubicBezTo>
                  <a:cubicBezTo>
                    <a:pt x="135" y="142"/>
                    <a:pt x="136" y="133"/>
                    <a:pt x="139" y="125"/>
                  </a:cubicBezTo>
                  <a:cubicBezTo>
                    <a:pt x="140" y="124"/>
                    <a:pt x="140" y="124"/>
                    <a:pt x="140" y="124"/>
                  </a:cubicBezTo>
                  <a:cubicBezTo>
                    <a:pt x="140" y="124"/>
                    <a:pt x="140" y="124"/>
                    <a:pt x="139" y="124"/>
                  </a:cubicBezTo>
                  <a:cubicBezTo>
                    <a:pt x="140" y="123"/>
                    <a:pt x="140" y="123"/>
                    <a:pt x="140" y="122"/>
                  </a:cubicBezTo>
                  <a:cubicBezTo>
                    <a:pt x="140" y="121"/>
                    <a:pt x="141" y="120"/>
                    <a:pt x="141" y="120"/>
                  </a:cubicBezTo>
                  <a:cubicBezTo>
                    <a:pt x="142" y="120"/>
                    <a:pt x="142" y="121"/>
                    <a:pt x="142" y="120"/>
                  </a:cubicBezTo>
                  <a:cubicBezTo>
                    <a:pt x="142" y="119"/>
                    <a:pt x="144" y="118"/>
                    <a:pt x="145" y="117"/>
                  </a:cubicBezTo>
                  <a:cubicBezTo>
                    <a:pt x="146" y="117"/>
                    <a:pt x="147" y="118"/>
                    <a:pt x="149" y="118"/>
                  </a:cubicBezTo>
                  <a:cubicBezTo>
                    <a:pt x="142" y="122"/>
                    <a:pt x="144" y="121"/>
                    <a:pt x="149" y="118"/>
                  </a:cubicBezTo>
                  <a:cubicBezTo>
                    <a:pt x="149" y="118"/>
                    <a:pt x="150" y="119"/>
                    <a:pt x="151" y="119"/>
                  </a:cubicBezTo>
                  <a:cubicBezTo>
                    <a:pt x="151" y="121"/>
                    <a:pt x="151" y="121"/>
                    <a:pt x="151" y="121"/>
                  </a:cubicBezTo>
                  <a:cubicBezTo>
                    <a:pt x="152" y="121"/>
                    <a:pt x="154" y="120"/>
                    <a:pt x="155" y="120"/>
                  </a:cubicBezTo>
                  <a:cubicBezTo>
                    <a:pt x="155" y="123"/>
                    <a:pt x="154" y="119"/>
                    <a:pt x="153" y="121"/>
                  </a:cubicBezTo>
                  <a:cubicBezTo>
                    <a:pt x="155" y="129"/>
                    <a:pt x="153" y="139"/>
                    <a:pt x="153" y="149"/>
                  </a:cubicBezTo>
                  <a:cubicBezTo>
                    <a:pt x="154" y="151"/>
                    <a:pt x="154" y="153"/>
                    <a:pt x="155" y="153"/>
                  </a:cubicBezTo>
                  <a:cubicBezTo>
                    <a:pt x="152" y="164"/>
                    <a:pt x="154" y="178"/>
                    <a:pt x="149" y="185"/>
                  </a:cubicBezTo>
                  <a:cubicBezTo>
                    <a:pt x="153" y="184"/>
                    <a:pt x="150" y="189"/>
                    <a:pt x="149" y="191"/>
                  </a:cubicBezTo>
                  <a:cubicBezTo>
                    <a:pt x="148" y="189"/>
                    <a:pt x="146" y="186"/>
                    <a:pt x="144" y="183"/>
                  </a:cubicBezTo>
                  <a:cubicBezTo>
                    <a:pt x="143" y="180"/>
                    <a:pt x="140" y="179"/>
                    <a:pt x="140" y="174"/>
                  </a:cubicBezTo>
                  <a:cubicBezTo>
                    <a:pt x="141" y="170"/>
                    <a:pt x="137" y="163"/>
                    <a:pt x="137" y="158"/>
                  </a:cubicBezTo>
                  <a:cubicBezTo>
                    <a:pt x="136" y="160"/>
                    <a:pt x="133" y="153"/>
                    <a:pt x="134" y="148"/>
                  </a:cubicBezTo>
                  <a:close/>
                  <a:moveTo>
                    <a:pt x="65" y="183"/>
                  </a:moveTo>
                  <a:cubicBezTo>
                    <a:pt x="65" y="185"/>
                    <a:pt x="63" y="186"/>
                    <a:pt x="63" y="187"/>
                  </a:cubicBezTo>
                  <a:cubicBezTo>
                    <a:pt x="63" y="187"/>
                    <a:pt x="63" y="187"/>
                    <a:pt x="63" y="187"/>
                  </a:cubicBezTo>
                  <a:cubicBezTo>
                    <a:pt x="64" y="186"/>
                    <a:pt x="64" y="186"/>
                    <a:pt x="63" y="186"/>
                  </a:cubicBezTo>
                  <a:cubicBezTo>
                    <a:pt x="63" y="184"/>
                    <a:pt x="63" y="184"/>
                    <a:pt x="63" y="184"/>
                  </a:cubicBezTo>
                  <a:cubicBezTo>
                    <a:pt x="64" y="183"/>
                    <a:pt x="65" y="183"/>
                    <a:pt x="65" y="183"/>
                  </a:cubicBezTo>
                  <a:close/>
                  <a:moveTo>
                    <a:pt x="63" y="185"/>
                  </a:moveTo>
                  <a:cubicBezTo>
                    <a:pt x="63" y="185"/>
                    <a:pt x="63" y="186"/>
                    <a:pt x="63" y="186"/>
                  </a:cubicBezTo>
                  <a:cubicBezTo>
                    <a:pt x="62" y="186"/>
                    <a:pt x="62" y="186"/>
                    <a:pt x="63" y="185"/>
                  </a:cubicBezTo>
                  <a:close/>
                  <a:moveTo>
                    <a:pt x="62" y="188"/>
                  </a:moveTo>
                  <a:cubicBezTo>
                    <a:pt x="62" y="188"/>
                    <a:pt x="62" y="188"/>
                    <a:pt x="63" y="187"/>
                  </a:cubicBezTo>
                  <a:cubicBezTo>
                    <a:pt x="63" y="190"/>
                    <a:pt x="64" y="192"/>
                    <a:pt x="64" y="196"/>
                  </a:cubicBezTo>
                  <a:cubicBezTo>
                    <a:pt x="62" y="197"/>
                    <a:pt x="62" y="192"/>
                    <a:pt x="62" y="188"/>
                  </a:cubicBezTo>
                  <a:close/>
                  <a:moveTo>
                    <a:pt x="16" y="210"/>
                  </a:moveTo>
                  <a:cubicBezTo>
                    <a:pt x="16" y="210"/>
                    <a:pt x="16" y="210"/>
                    <a:pt x="16" y="210"/>
                  </a:cubicBezTo>
                  <a:cubicBezTo>
                    <a:pt x="16" y="210"/>
                    <a:pt x="16" y="210"/>
                    <a:pt x="16" y="210"/>
                  </a:cubicBezTo>
                  <a:cubicBezTo>
                    <a:pt x="16" y="210"/>
                    <a:pt x="16" y="210"/>
                    <a:pt x="16" y="210"/>
                  </a:cubicBezTo>
                  <a:close/>
                  <a:moveTo>
                    <a:pt x="17" y="208"/>
                  </a:moveTo>
                  <a:cubicBezTo>
                    <a:pt x="17" y="208"/>
                    <a:pt x="17" y="208"/>
                    <a:pt x="17" y="207"/>
                  </a:cubicBezTo>
                  <a:cubicBezTo>
                    <a:pt x="17" y="207"/>
                    <a:pt x="17" y="206"/>
                    <a:pt x="18" y="206"/>
                  </a:cubicBezTo>
                  <a:cubicBezTo>
                    <a:pt x="18" y="207"/>
                    <a:pt x="18" y="207"/>
                    <a:pt x="18" y="208"/>
                  </a:cubicBezTo>
                  <a:cubicBezTo>
                    <a:pt x="18" y="208"/>
                    <a:pt x="18" y="208"/>
                    <a:pt x="17" y="208"/>
                  </a:cubicBezTo>
                  <a:close/>
                  <a:moveTo>
                    <a:pt x="18" y="212"/>
                  </a:move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lose/>
                  <a:moveTo>
                    <a:pt x="19" y="213"/>
                  </a:move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lose/>
                  <a:moveTo>
                    <a:pt x="20" y="214"/>
                  </a:moveTo>
                  <a:cubicBezTo>
                    <a:pt x="20" y="214"/>
                    <a:pt x="20" y="214"/>
                    <a:pt x="20" y="214"/>
                  </a:cubicBezTo>
                  <a:cubicBezTo>
                    <a:pt x="20" y="214"/>
                    <a:pt x="20" y="214"/>
                    <a:pt x="20" y="214"/>
                  </a:cubicBezTo>
                  <a:cubicBezTo>
                    <a:pt x="20" y="214"/>
                    <a:pt x="20" y="214"/>
                    <a:pt x="21" y="214"/>
                  </a:cubicBezTo>
                  <a:cubicBezTo>
                    <a:pt x="21" y="214"/>
                    <a:pt x="20" y="214"/>
                    <a:pt x="20" y="214"/>
                  </a:cubicBezTo>
                  <a:close/>
                  <a:moveTo>
                    <a:pt x="21" y="217"/>
                  </a:moveTo>
                  <a:cubicBezTo>
                    <a:pt x="21" y="216"/>
                    <a:pt x="21" y="216"/>
                    <a:pt x="21" y="216"/>
                  </a:cubicBezTo>
                  <a:cubicBezTo>
                    <a:pt x="22" y="216"/>
                    <a:pt x="22" y="216"/>
                    <a:pt x="22" y="216"/>
                  </a:cubicBezTo>
                  <a:cubicBezTo>
                    <a:pt x="22" y="216"/>
                    <a:pt x="21" y="216"/>
                    <a:pt x="21" y="217"/>
                  </a:cubicBezTo>
                  <a:close/>
                  <a:moveTo>
                    <a:pt x="21" y="214"/>
                  </a:move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0" y="214"/>
                    <a:pt x="20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2" y="214"/>
                    <a:pt x="22" y="214"/>
                    <a:pt x="22" y="214"/>
                  </a:cubicBezTo>
                  <a:lnTo>
                    <a:pt x="21" y="214"/>
                  </a:lnTo>
                  <a:close/>
                  <a:moveTo>
                    <a:pt x="122" y="297"/>
                  </a:moveTo>
                  <a:cubicBezTo>
                    <a:pt x="122" y="297"/>
                    <a:pt x="122" y="297"/>
                    <a:pt x="122" y="297"/>
                  </a:cubicBezTo>
                  <a:cubicBezTo>
                    <a:pt x="122" y="297"/>
                    <a:pt x="122" y="297"/>
                    <a:pt x="122" y="297"/>
                  </a:cubicBezTo>
                  <a:close/>
                  <a:moveTo>
                    <a:pt x="123" y="297"/>
                  </a:moveTo>
                  <a:cubicBezTo>
                    <a:pt x="122" y="298"/>
                    <a:pt x="122" y="297"/>
                    <a:pt x="122" y="297"/>
                  </a:cubicBezTo>
                  <a:cubicBezTo>
                    <a:pt x="122" y="297"/>
                    <a:pt x="122" y="297"/>
                    <a:pt x="123" y="297"/>
                  </a:cubicBezTo>
                  <a:cubicBezTo>
                    <a:pt x="123" y="297"/>
                    <a:pt x="123" y="297"/>
                    <a:pt x="123" y="297"/>
                  </a:cubicBezTo>
                  <a:close/>
                  <a:moveTo>
                    <a:pt x="213" y="429"/>
                  </a:moveTo>
                  <a:cubicBezTo>
                    <a:pt x="213" y="429"/>
                    <a:pt x="213" y="429"/>
                    <a:pt x="213" y="429"/>
                  </a:cubicBezTo>
                  <a:cubicBezTo>
                    <a:pt x="213" y="429"/>
                    <a:pt x="213" y="429"/>
                    <a:pt x="213" y="429"/>
                  </a:cubicBezTo>
                  <a:cubicBezTo>
                    <a:pt x="213" y="429"/>
                    <a:pt x="213" y="429"/>
                    <a:pt x="213" y="429"/>
                  </a:cubicBezTo>
                  <a:cubicBezTo>
                    <a:pt x="213" y="429"/>
                    <a:pt x="213" y="429"/>
                    <a:pt x="213" y="4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95" name="Freeform 437"/>
            <p:cNvSpPr>
              <a:spLocks/>
            </p:cNvSpPr>
            <p:nvPr/>
          </p:nvSpPr>
          <p:spPr bwMode="auto">
            <a:xfrm>
              <a:off x="9994900" y="4794250"/>
              <a:ext cx="7937" cy="4763"/>
            </a:xfrm>
            <a:custGeom>
              <a:avLst/>
              <a:gdLst>
                <a:gd name="T0" fmla="*/ 1 w 2"/>
                <a:gd name="T1" fmla="*/ 0 h 1"/>
                <a:gd name="T2" fmla="*/ 2 w 2"/>
                <a:gd name="T3" fmla="*/ 0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0"/>
                    <a:pt x="1" y="1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96" name="Freeform 438"/>
            <p:cNvSpPr>
              <a:spLocks/>
            </p:cNvSpPr>
            <p:nvPr/>
          </p:nvSpPr>
          <p:spPr bwMode="auto">
            <a:xfrm>
              <a:off x="10002838" y="4794250"/>
              <a:ext cx="6350" cy="7938"/>
            </a:xfrm>
            <a:custGeom>
              <a:avLst/>
              <a:gdLst>
                <a:gd name="T0" fmla="*/ 1 w 2"/>
                <a:gd name="T1" fmla="*/ 2 h 2"/>
                <a:gd name="T2" fmla="*/ 2 w 2"/>
                <a:gd name="T3" fmla="*/ 1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2" y="1"/>
                    <a:pt x="2" y="1"/>
                  </a:cubicBezTo>
                  <a:cubicBezTo>
                    <a:pt x="0" y="0"/>
                    <a:pt x="2" y="2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97" name="Freeform 439"/>
            <p:cNvSpPr>
              <a:spLocks/>
            </p:cNvSpPr>
            <p:nvPr/>
          </p:nvSpPr>
          <p:spPr bwMode="auto">
            <a:xfrm>
              <a:off x="10387013" y="4486275"/>
              <a:ext cx="6350" cy="3175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98" name="Freeform 440"/>
            <p:cNvSpPr>
              <a:spLocks/>
            </p:cNvSpPr>
            <p:nvPr/>
          </p:nvSpPr>
          <p:spPr bwMode="auto">
            <a:xfrm>
              <a:off x="10431463" y="4527550"/>
              <a:ext cx="7937" cy="0"/>
            </a:xfrm>
            <a:custGeom>
              <a:avLst/>
              <a:gdLst>
                <a:gd name="T0" fmla="*/ 0 w 5"/>
                <a:gd name="T1" fmla="*/ 0 w 5"/>
                <a:gd name="T2" fmla="*/ 5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99" name="Freeform 441"/>
            <p:cNvSpPr>
              <a:spLocks/>
            </p:cNvSpPr>
            <p:nvPr/>
          </p:nvSpPr>
          <p:spPr bwMode="auto">
            <a:xfrm>
              <a:off x="10055225" y="3929063"/>
              <a:ext cx="3175" cy="7938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1 h 2"/>
                <a:gd name="T4" fmla="*/ 0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1" y="0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100" name="Freeform 442"/>
            <p:cNvSpPr>
              <a:spLocks/>
            </p:cNvSpPr>
            <p:nvPr/>
          </p:nvSpPr>
          <p:spPr bwMode="auto">
            <a:xfrm>
              <a:off x="10272713" y="4711700"/>
              <a:ext cx="4762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101" name="Freeform 443"/>
            <p:cNvSpPr>
              <a:spLocks/>
            </p:cNvSpPr>
            <p:nvPr/>
          </p:nvSpPr>
          <p:spPr bwMode="auto">
            <a:xfrm>
              <a:off x="10269538" y="4673600"/>
              <a:ext cx="7937" cy="4763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0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0" y="1"/>
                    <a:pt x="1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102" name="Freeform 444"/>
            <p:cNvSpPr>
              <a:spLocks/>
            </p:cNvSpPr>
            <p:nvPr/>
          </p:nvSpPr>
          <p:spPr bwMode="auto">
            <a:xfrm>
              <a:off x="10266363" y="4662488"/>
              <a:ext cx="3175" cy="476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103" name="Freeform 445"/>
            <p:cNvSpPr>
              <a:spLocks/>
            </p:cNvSpPr>
            <p:nvPr/>
          </p:nvSpPr>
          <p:spPr bwMode="auto">
            <a:xfrm>
              <a:off x="10261600" y="4708525"/>
              <a:ext cx="7937" cy="3175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2" y="1"/>
                    <a:pt x="1" y="0"/>
                    <a:pt x="2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104" name="Freeform 446"/>
            <p:cNvSpPr>
              <a:spLocks/>
            </p:cNvSpPr>
            <p:nvPr/>
          </p:nvSpPr>
          <p:spPr bwMode="auto">
            <a:xfrm>
              <a:off x="10220325" y="4818063"/>
              <a:ext cx="7937" cy="3175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0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0"/>
                    <a:pt x="1" y="1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105" name="Freeform 447"/>
            <p:cNvSpPr>
              <a:spLocks/>
            </p:cNvSpPr>
            <p:nvPr/>
          </p:nvSpPr>
          <p:spPr bwMode="auto">
            <a:xfrm>
              <a:off x="10118725" y="4005263"/>
              <a:ext cx="7937" cy="0"/>
            </a:xfrm>
            <a:custGeom>
              <a:avLst/>
              <a:gdLst>
                <a:gd name="T0" fmla="*/ 0 w 5"/>
                <a:gd name="T1" fmla="*/ 0 w 5"/>
                <a:gd name="T2" fmla="*/ 5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106" name="Freeform 448"/>
            <p:cNvSpPr>
              <a:spLocks/>
            </p:cNvSpPr>
            <p:nvPr/>
          </p:nvSpPr>
          <p:spPr bwMode="auto">
            <a:xfrm>
              <a:off x="10255250" y="4745038"/>
              <a:ext cx="6350" cy="0"/>
            </a:xfrm>
            <a:custGeom>
              <a:avLst/>
              <a:gdLst>
                <a:gd name="T0" fmla="*/ 1 w 2"/>
                <a:gd name="T1" fmla="*/ 2 w 2"/>
                <a:gd name="T2" fmla="*/ 1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107" name="Freeform 449"/>
            <p:cNvSpPr>
              <a:spLocks/>
            </p:cNvSpPr>
            <p:nvPr/>
          </p:nvSpPr>
          <p:spPr bwMode="auto">
            <a:xfrm>
              <a:off x="10220325" y="4810125"/>
              <a:ext cx="11112" cy="3175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0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108" name="Freeform 450"/>
            <p:cNvSpPr>
              <a:spLocks/>
            </p:cNvSpPr>
            <p:nvPr/>
          </p:nvSpPr>
          <p:spPr bwMode="auto">
            <a:xfrm>
              <a:off x="10261600" y="474186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109" name="Freeform 451"/>
            <p:cNvSpPr>
              <a:spLocks/>
            </p:cNvSpPr>
            <p:nvPr/>
          </p:nvSpPr>
          <p:spPr bwMode="auto">
            <a:xfrm>
              <a:off x="10258425" y="4730750"/>
              <a:ext cx="7937" cy="3175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110" name="Freeform 452"/>
            <p:cNvSpPr>
              <a:spLocks/>
            </p:cNvSpPr>
            <p:nvPr/>
          </p:nvSpPr>
          <p:spPr bwMode="auto">
            <a:xfrm>
              <a:off x="10258425" y="4738688"/>
              <a:ext cx="14287" cy="3175"/>
            </a:xfrm>
            <a:custGeom>
              <a:avLst/>
              <a:gdLst>
                <a:gd name="T0" fmla="*/ 0 w 4"/>
                <a:gd name="T1" fmla="*/ 1 h 1"/>
                <a:gd name="T2" fmla="*/ 1 w 4"/>
                <a:gd name="T3" fmla="*/ 1 h 1"/>
                <a:gd name="T4" fmla="*/ 2 w 4"/>
                <a:gd name="T5" fmla="*/ 0 h 1"/>
                <a:gd name="T6" fmla="*/ 4 w 4"/>
                <a:gd name="T7" fmla="*/ 0 h 1"/>
                <a:gd name="T8" fmla="*/ 0 w 4"/>
                <a:gd name="T9" fmla="*/ 1 h 1"/>
                <a:gd name="T10" fmla="*/ 0 w 4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3" y="0"/>
                    <a:pt x="2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</p:grpSp>
      <p:sp>
        <p:nvSpPr>
          <p:cNvPr id="535" name="文本框 41"/>
          <p:cNvSpPr txBox="1"/>
          <p:nvPr/>
        </p:nvSpPr>
        <p:spPr>
          <a:xfrm>
            <a:off x="1763688" y="2427734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blipFill>
                  <a:blip r:embed="rId3"/>
                  <a:stretch>
                    <a:fillRect/>
                  </a:stretch>
                </a:blipFill>
                <a:latin typeface="inpin heiti" charset="-122"/>
                <a:ea typeface="inpin heiti" charset="-122"/>
              </a:rPr>
              <a:t>如何验证猜想？</a:t>
            </a:r>
            <a:endParaRPr lang="zh-CN" altLang="en-US" sz="3600" dirty="0">
              <a:blipFill>
                <a:blip r:embed="rId3"/>
                <a:stretch>
                  <a:fillRect/>
                </a:stretch>
              </a:blipFill>
              <a:latin typeface="inpin heiti" charset="-122"/>
              <a:ea typeface="inpin heiti" charset="-122"/>
            </a:endParaRPr>
          </a:p>
        </p:txBody>
      </p:sp>
      <p:sp>
        <p:nvSpPr>
          <p:cNvPr id="536" name="文本框 41"/>
          <p:cNvSpPr txBox="1"/>
          <p:nvPr/>
        </p:nvSpPr>
        <p:spPr>
          <a:xfrm>
            <a:off x="2267744" y="401191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blipFill>
                  <a:blip r:embed="rId3"/>
                  <a:stretch>
                    <a:fillRect/>
                  </a:stretch>
                </a:blipFill>
                <a:latin typeface="inpin heiti" charset="-122"/>
                <a:ea typeface="inpin heiti" charset="-122"/>
              </a:rPr>
              <a:t>通过实验</a:t>
            </a:r>
            <a:endParaRPr lang="zh-CN" altLang="en-US" sz="3600" dirty="0">
              <a:blipFill>
                <a:blip r:embed="rId3"/>
                <a:stretch>
                  <a:fillRect/>
                </a:stretch>
              </a:blipFill>
              <a:latin typeface="inpin heiti" charset="-122"/>
              <a:ea typeface="inpin heiti" charset="-122"/>
            </a:endParaRPr>
          </a:p>
        </p:txBody>
      </p:sp>
      <p:sp>
        <p:nvSpPr>
          <p:cNvPr id="537" name="下箭头 536"/>
          <p:cNvSpPr/>
          <p:nvPr/>
        </p:nvSpPr>
        <p:spPr>
          <a:xfrm>
            <a:off x="3059832" y="1491630"/>
            <a:ext cx="484632" cy="978408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8" name="下箭头 537"/>
          <p:cNvSpPr/>
          <p:nvPr/>
        </p:nvSpPr>
        <p:spPr>
          <a:xfrm>
            <a:off x="3059832" y="3003798"/>
            <a:ext cx="484632" cy="978408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9" name="文本框 41"/>
          <p:cNvSpPr txBox="1"/>
          <p:nvPr/>
        </p:nvSpPr>
        <p:spPr>
          <a:xfrm>
            <a:off x="5652120" y="1347614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blipFill>
                  <a:blip r:embed="rId3"/>
                  <a:stretch>
                    <a:fillRect/>
                  </a:stretch>
                </a:blipFill>
                <a:latin typeface="inpin heiti" charset="-122"/>
                <a:ea typeface="inpin heiti" charset="-122"/>
              </a:rPr>
              <a:t>2.</a:t>
            </a:r>
            <a:r>
              <a:rPr lang="zh-CN" altLang="en-US" sz="3600" dirty="0" smtClean="0">
                <a:blipFill>
                  <a:blip r:embed="rId3"/>
                  <a:stretch>
                    <a:fillRect/>
                  </a:stretch>
                </a:blipFill>
                <a:latin typeface="inpin heiti" charset="-122"/>
                <a:ea typeface="inpin heiti" charset="-122"/>
              </a:rPr>
              <a:t>温度不变</a:t>
            </a:r>
            <a:endParaRPr lang="zh-CN" altLang="en-US" sz="3600" dirty="0">
              <a:blipFill>
                <a:blip r:embed="rId3"/>
                <a:stretch>
                  <a:fillRect/>
                </a:stretch>
              </a:blipFill>
              <a:latin typeface="inpin heiti" charset="-122"/>
              <a:ea typeface="inpin heiti" charset="-122"/>
            </a:endParaRPr>
          </a:p>
        </p:txBody>
      </p:sp>
      <p:sp>
        <p:nvSpPr>
          <p:cNvPr id="540" name="文本框 41"/>
          <p:cNvSpPr txBox="1"/>
          <p:nvPr/>
        </p:nvSpPr>
        <p:spPr>
          <a:xfrm>
            <a:off x="5580112" y="339502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blipFill>
                  <a:blip r:embed="rId3"/>
                  <a:stretch>
                    <a:fillRect/>
                  </a:stretch>
                </a:blipFill>
                <a:latin typeface="inpin heiti" charset="-122"/>
                <a:ea typeface="inpin heiti" charset="-122"/>
              </a:rPr>
              <a:t>1.</a:t>
            </a:r>
            <a:r>
              <a:rPr lang="zh-CN" altLang="en-US" sz="3600" dirty="0" smtClean="0">
                <a:blipFill>
                  <a:blip r:embed="rId3"/>
                  <a:stretch>
                    <a:fillRect/>
                  </a:stretch>
                </a:blipFill>
                <a:latin typeface="inpin heiti" charset="-122"/>
                <a:ea typeface="inpin heiti" charset="-122"/>
              </a:rPr>
              <a:t>温度一直升高</a:t>
            </a:r>
            <a:endParaRPr lang="zh-CN" altLang="en-US" sz="3600" dirty="0">
              <a:blipFill>
                <a:blip r:embed="rId3"/>
                <a:stretch>
                  <a:fillRect/>
                </a:stretch>
              </a:blipFill>
              <a:latin typeface="inpin heiti" charset="-122"/>
              <a:ea typeface="inpin heiti" charset="-122"/>
            </a:endParaRPr>
          </a:p>
        </p:txBody>
      </p:sp>
      <p:sp>
        <p:nvSpPr>
          <p:cNvPr id="541" name="左大括号 540"/>
          <p:cNvSpPr/>
          <p:nvPr/>
        </p:nvSpPr>
        <p:spPr>
          <a:xfrm>
            <a:off x="5148064" y="483518"/>
            <a:ext cx="443480" cy="1368152"/>
          </a:xfrm>
          <a:prstGeom prst="leftBrac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67436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build="allAtOnce"/>
      <p:bldP spid="535" grpId="0" build="allAtOnce"/>
      <p:bldP spid="536" grpId="0" build="allAtOnce"/>
      <p:bldP spid="537" grpId="0" animBg="1"/>
      <p:bldP spid="538" grpId="0" animBg="1"/>
      <p:bldP spid="539" grpId="0" build="allAtOnce"/>
      <p:bldP spid="540" grpId="0" build="allAtOnce"/>
      <p:bldP spid="5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文本框 41"/>
          <p:cNvSpPr txBox="1"/>
          <p:nvPr/>
        </p:nvSpPr>
        <p:spPr>
          <a:xfrm>
            <a:off x="395536" y="555526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blipFill>
                  <a:blip r:embed="rId3"/>
                  <a:stretch>
                    <a:fillRect/>
                  </a:stretch>
                </a:blipFill>
                <a:latin typeface="inpin heiti" charset="-122"/>
                <a:ea typeface="inpin heiti" charset="-122"/>
              </a:rPr>
              <a:t>设计实验</a:t>
            </a:r>
            <a:endParaRPr lang="zh-CN" altLang="en-US" sz="3600" dirty="0">
              <a:blipFill>
                <a:blip r:embed="rId3"/>
                <a:stretch>
                  <a:fillRect/>
                </a:stretch>
              </a:blipFill>
              <a:latin typeface="inpin heiti" charset="-122"/>
              <a:ea typeface="inpin heiti" charset="-122"/>
            </a:endParaRPr>
          </a:p>
        </p:txBody>
      </p:sp>
      <p:grpSp>
        <p:nvGrpSpPr>
          <p:cNvPr id="2" name="组合 48"/>
          <p:cNvGrpSpPr/>
          <p:nvPr/>
        </p:nvGrpSpPr>
        <p:grpSpPr>
          <a:xfrm rot="19776565">
            <a:off x="7125317" y="2901731"/>
            <a:ext cx="2269232" cy="2650774"/>
            <a:chOff x="8907463" y="2051050"/>
            <a:chExt cx="2879724" cy="3363913"/>
          </a:xfrm>
        </p:grpSpPr>
        <p:grpSp>
          <p:nvGrpSpPr>
            <p:cNvPr id="3" name="Group 205"/>
            <p:cNvGrpSpPr>
              <a:grpSpLocks/>
            </p:cNvGrpSpPr>
            <p:nvPr/>
          </p:nvGrpSpPr>
          <p:grpSpPr bwMode="auto">
            <a:xfrm>
              <a:off x="8907463" y="2051050"/>
              <a:ext cx="2879724" cy="2844800"/>
              <a:chOff x="5611" y="1292"/>
              <a:chExt cx="1814" cy="1792"/>
            </a:xfrm>
          </p:grpSpPr>
          <p:sp>
            <p:nvSpPr>
              <p:cNvPr id="335" name="Freeform 5"/>
              <p:cNvSpPr>
                <a:spLocks/>
              </p:cNvSpPr>
              <p:nvPr/>
            </p:nvSpPr>
            <p:spPr bwMode="auto">
              <a:xfrm>
                <a:off x="6199" y="2286"/>
                <a:ext cx="14" cy="0"/>
              </a:xfrm>
              <a:custGeom>
                <a:avLst/>
                <a:gdLst>
                  <a:gd name="T0" fmla="*/ 0 w 6"/>
                  <a:gd name="T1" fmla="*/ 6 w 6"/>
                  <a:gd name="T2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cubicBezTo>
                      <a:pt x="1" y="0"/>
                      <a:pt x="3" y="0"/>
                      <a:pt x="6" y="0"/>
                    </a:cubicBezTo>
                    <a:cubicBezTo>
                      <a:pt x="3" y="0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36" name="Freeform 6"/>
              <p:cNvSpPr>
                <a:spLocks/>
              </p:cNvSpPr>
              <p:nvPr/>
            </p:nvSpPr>
            <p:spPr bwMode="auto">
              <a:xfrm>
                <a:off x="6163" y="2051"/>
                <a:ext cx="5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0 w 2"/>
                  <a:gd name="T4" fmla="*/ 2 w 2"/>
                  <a:gd name="T5" fmla="*/ 2 w 2"/>
                  <a:gd name="T6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37" name="Freeform 7"/>
              <p:cNvSpPr>
                <a:spLocks/>
              </p:cNvSpPr>
              <p:nvPr/>
            </p:nvSpPr>
            <p:spPr bwMode="auto">
              <a:xfrm>
                <a:off x="6206" y="2063"/>
                <a:ext cx="0" cy="5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38" name="Freeform 8"/>
              <p:cNvSpPr>
                <a:spLocks/>
              </p:cNvSpPr>
              <p:nvPr/>
            </p:nvSpPr>
            <p:spPr bwMode="auto">
              <a:xfrm>
                <a:off x="6151" y="2051"/>
                <a:ext cx="7" cy="0"/>
              </a:xfrm>
              <a:custGeom>
                <a:avLst/>
                <a:gdLst>
                  <a:gd name="T0" fmla="*/ 3 w 3"/>
                  <a:gd name="T1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cubicBezTo>
                      <a:pt x="0" y="0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39" name="Freeform 9"/>
              <p:cNvSpPr>
                <a:spLocks/>
              </p:cNvSpPr>
              <p:nvPr/>
            </p:nvSpPr>
            <p:spPr bwMode="auto">
              <a:xfrm>
                <a:off x="6436" y="2511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40" name="Freeform 10"/>
              <p:cNvSpPr>
                <a:spLocks/>
              </p:cNvSpPr>
              <p:nvPr/>
            </p:nvSpPr>
            <p:spPr bwMode="auto">
              <a:xfrm>
                <a:off x="6237" y="2404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41" name="Freeform 11"/>
              <p:cNvSpPr>
                <a:spLocks/>
              </p:cNvSpPr>
              <p:nvPr/>
            </p:nvSpPr>
            <p:spPr bwMode="auto">
              <a:xfrm>
                <a:off x="6132" y="2342"/>
                <a:ext cx="3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42" name="Freeform 12"/>
              <p:cNvSpPr>
                <a:spLocks/>
              </p:cNvSpPr>
              <p:nvPr/>
            </p:nvSpPr>
            <p:spPr bwMode="auto">
              <a:xfrm>
                <a:off x="6201" y="2053"/>
                <a:ext cx="10" cy="10"/>
              </a:xfrm>
              <a:custGeom>
                <a:avLst/>
                <a:gdLst>
                  <a:gd name="T0" fmla="*/ 1 w 4"/>
                  <a:gd name="T1" fmla="*/ 1 h 4"/>
                  <a:gd name="T2" fmla="*/ 1 w 4"/>
                  <a:gd name="T3" fmla="*/ 2 h 4"/>
                  <a:gd name="T4" fmla="*/ 0 w 4"/>
                  <a:gd name="T5" fmla="*/ 2 h 4"/>
                  <a:gd name="T6" fmla="*/ 2 w 4"/>
                  <a:gd name="T7" fmla="*/ 4 h 4"/>
                  <a:gd name="T8" fmla="*/ 2 w 4"/>
                  <a:gd name="T9" fmla="*/ 2 h 4"/>
                  <a:gd name="T10" fmla="*/ 3 w 4"/>
                  <a:gd name="T11" fmla="*/ 1 h 4"/>
                  <a:gd name="T12" fmla="*/ 4 w 4"/>
                  <a:gd name="T13" fmla="*/ 0 h 4"/>
                  <a:gd name="T14" fmla="*/ 4 w 4"/>
                  <a:gd name="T15" fmla="*/ 0 h 4"/>
                  <a:gd name="T16" fmla="*/ 4 w 4"/>
                  <a:gd name="T17" fmla="*/ 0 h 4"/>
                  <a:gd name="T18" fmla="*/ 2 w 4"/>
                  <a:gd name="T19" fmla="*/ 0 h 4"/>
                  <a:gd name="T20" fmla="*/ 2 w 4"/>
                  <a:gd name="T21" fmla="*/ 0 h 4"/>
                  <a:gd name="T22" fmla="*/ 1 w 4"/>
                  <a:gd name="T2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4">
                    <a:moveTo>
                      <a:pt x="1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1" y="2"/>
                      <a:pt x="2" y="3"/>
                      <a:pt x="2" y="4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43" name="Freeform 13"/>
              <p:cNvSpPr>
                <a:spLocks/>
              </p:cNvSpPr>
              <p:nvPr/>
            </p:nvSpPr>
            <p:spPr bwMode="auto">
              <a:xfrm>
                <a:off x="6554" y="2075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44" name="Freeform 14"/>
              <p:cNvSpPr>
                <a:spLocks/>
              </p:cNvSpPr>
              <p:nvPr/>
            </p:nvSpPr>
            <p:spPr bwMode="auto">
              <a:xfrm>
                <a:off x="6424" y="1918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1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45" name="Freeform 15"/>
              <p:cNvSpPr>
                <a:spLocks/>
              </p:cNvSpPr>
              <p:nvPr/>
            </p:nvSpPr>
            <p:spPr bwMode="auto">
              <a:xfrm>
                <a:off x="6464" y="2700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46" name="Freeform 16"/>
              <p:cNvSpPr>
                <a:spLocks/>
              </p:cNvSpPr>
              <p:nvPr/>
            </p:nvSpPr>
            <p:spPr bwMode="auto">
              <a:xfrm>
                <a:off x="6573" y="2781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47" name="Freeform 17"/>
              <p:cNvSpPr>
                <a:spLocks/>
              </p:cNvSpPr>
              <p:nvPr/>
            </p:nvSpPr>
            <p:spPr bwMode="auto">
              <a:xfrm>
                <a:off x="6464" y="2700"/>
                <a:ext cx="3" cy="3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48" name="Freeform 18"/>
              <p:cNvSpPr>
                <a:spLocks/>
              </p:cNvSpPr>
              <p:nvPr/>
            </p:nvSpPr>
            <p:spPr bwMode="auto">
              <a:xfrm>
                <a:off x="6811" y="240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49" name="Freeform 19"/>
              <p:cNvSpPr>
                <a:spLocks/>
              </p:cNvSpPr>
              <p:nvPr/>
            </p:nvSpPr>
            <p:spPr bwMode="auto">
              <a:xfrm>
                <a:off x="6699" y="2409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50" name="Freeform 20"/>
              <p:cNvSpPr>
                <a:spLocks/>
              </p:cNvSpPr>
              <p:nvPr/>
            </p:nvSpPr>
            <p:spPr bwMode="auto">
              <a:xfrm>
                <a:off x="6455" y="2696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51" name="Freeform 21"/>
              <p:cNvSpPr>
                <a:spLocks/>
              </p:cNvSpPr>
              <p:nvPr/>
            </p:nvSpPr>
            <p:spPr bwMode="auto">
              <a:xfrm>
                <a:off x="6585" y="2518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52" name="Freeform 22"/>
              <p:cNvSpPr>
                <a:spLocks/>
              </p:cNvSpPr>
              <p:nvPr/>
            </p:nvSpPr>
            <p:spPr bwMode="auto">
              <a:xfrm>
                <a:off x="6163" y="20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53" name="Freeform 23"/>
              <p:cNvSpPr>
                <a:spLocks/>
              </p:cNvSpPr>
              <p:nvPr/>
            </p:nvSpPr>
            <p:spPr bwMode="auto">
              <a:xfrm>
                <a:off x="5833" y="27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54" name="Freeform 24"/>
              <p:cNvSpPr>
                <a:spLocks/>
              </p:cNvSpPr>
              <p:nvPr/>
            </p:nvSpPr>
            <p:spPr bwMode="auto">
              <a:xfrm>
                <a:off x="5926" y="2696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1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55" name="Freeform 25"/>
              <p:cNvSpPr>
                <a:spLocks/>
              </p:cNvSpPr>
              <p:nvPr/>
            </p:nvSpPr>
            <p:spPr bwMode="auto">
              <a:xfrm>
                <a:off x="5921" y="2696"/>
                <a:ext cx="3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56" name="Freeform 26"/>
              <p:cNvSpPr>
                <a:spLocks/>
              </p:cNvSpPr>
              <p:nvPr/>
            </p:nvSpPr>
            <p:spPr bwMode="auto">
              <a:xfrm>
                <a:off x="5914" y="2696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0" y="0"/>
                      <a:pt x="1" y="1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57" name="Freeform 27"/>
              <p:cNvSpPr>
                <a:spLocks/>
              </p:cNvSpPr>
              <p:nvPr/>
            </p:nvSpPr>
            <p:spPr bwMode="auto">
              <a:xfrm>
                <a:off x="5957" y="2710"/>
                <a:ext cx="2" cy="5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58" name="Freeform 28"/>
              <p:cNvSpPr>
                <a:spLocks/>
              </p:cNvSpPr>
              <p:nvPr/>
            </p:nvSpPr>
            <p:spPr bwMode="auto">
              <a:xfrm>
                <a:off x="5954" y="2707"/>
                <a:ext cx="3" cy="8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59" name="Freeform 29"/>
              <p:cNvSpPr>
                <a:spLocks/>
              </p:cNvSpPr>
              <p:nvPr/>
            </p:nvSpPr>
            <p:spPr bwMode="auto">
              <a:xfrm>
                <a:off x="5900" y="2700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60" name="Freeform 30"/>
              <p:cNvSpPr>
                <a:spLocks/>
              </p:cNvSpPr>
              <p:nvPr/>
            </p:nvSpPr>
            <p:spPr bwMode="auto">
              <a:xfrm>
                <a:off x="6438" y="2482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1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61" name="Freeform 31"/>
              <p:cNvSpPr>
                <a:spLocks/>
              </p:cNvSpPr>
              <p:nvPr/>
            </p:nvSpPr>
            <p:spPr bwMode="auto">
              <a:xfrm>
                <a:off x="5845" y="2762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0 h 2"/>
                  <a:gd name="T4" fmla="*/ 0 w 3"/>
                  <a:gd name="T5" fmla="*/ 0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62" name="Freeform 32"/>
              <p:cNvSpPr>
                <a:spLocks/>
              </p:cNvSpPr>
              <p:nvPr/>
            </p:nvSpPr>
            <p:spPr bwMode="auto">
              <a:xfrm>
                <a:off x="6301" y="3061"/>
                <a:ext cx="7" cy="4"/>
              </a:xfrm>
              <a:custGeom>
                <a:avLst/>
                <a:gdLst>
                  <a:gd name="T0" fmla="*/ 2 w 3"/>
                  <a:gd name="T1" fmla="*/ 2 h 2"/>
                  <a:gd name="T2" fmla="*/ 2 w 3"/>
                  <a:gd name="T3" fmla="*/ 0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3" y="1"/>
                      <a:pt x="2" y="0"/>
                      <a:pt x="2" y="0"/>
                    </a:cubicBezTo>
                    <a:cubicBezTo>
                      <a:pt x="0" y="0"/>
                      <a:pt x="3" y="1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63" name="Freeform 33"/>
              <p:cNvSpPr>
                <a:spLocks/>
              </p:cNvSpPr>
              <p:nvPr/>
            </p:nvSpPr>
            <p:spPr bwMode="auto">
              <a:xfrm>
                <a:off x="7325" y="2025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64" name="Freeform 34"/>
              <p:cNvSpPr>
                <a:spLocks/>
              </p:cNvSpPr>
              <p:nvPr/>
            </p:nvSpPr>
            <p:spPr bwMode="auto">
              <a:xfrm>
                <a:off x="5812" y="2805"/>
                <a:ext cx="5" cy="4"/>
              </a:xfrm>
              <a:custGeom>
                <a:avLst/>
                <a:gdLst>
                  <a:gd name="T0" fmla="*/ 0 w 5"/>
                  <a:gd name="T1" fmla="*/ 2 h 4"/>
                  <a:gd name="T2" fmla="*/ 5 w 5"/>
                  <a:gd name="T3" fmla="*/ 4 h 4"/>
                  <a:gd name="T4" fmla="*/ 0 w 5"/>
                  <a:gd name="T5" fmla="*/ 0 h 4"/>
                  <a:gd name="T6" fmla="*/ 0 w 5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0" y="2"/>
                    </a:moveTo>
                    <a:lnTo>
                      <a:pt x="5" y="4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65" name="Freeform 35"/>
              <p:cNvSpPr>
                <a:spLocks/>
              </p:cNvSpPr>
              <p:nvPr/>
            </p:nvSpPr>
            <p:spPr bwMode="auto">
              <a:xfrm>
                <a:off x="6156" y="2051"/>
                <a:ext cx="7" cy="7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0 h 3"/>
                  <a:gd name="T4" fmla="*/ 1 w 3"/>
                  <a:gd name="T5" fmla="*/ 0 h 3"/>
                  <a:gd name="T6" fmla="*/ 1 w 3"/>
                  <a:gd name="T7" fmla="*/ 0 h 3"/>
                  <a:gd name="T8" fmla="*/ 1 w 3"/>
                  <a:gd name="T9" fmla="*/ 0 h 3"/>
                  <a:gd name="T10" fmla="*/ 2 w 3"/>
                  <a:gd name="T11" fmla="*/ 1 h 3"/>
                  <a:gd name="T12" fmla="*/ 0 w 3"/>
                  <a:gd name="T13" fmla="*/ 2 h 3"/>
                  <a:gd name="T14" fmla="*/ 2 w 3"/>
                  <a:gd name="T15" fmla="*/ 2 h 3"/>
                  <a:gd name="T16" fmla="*/ 3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0" y="0"/>
                      <a:pt x="0" y="2"/>
                    </a:cubicBezTo>
                    <a:cubicBezTo>
                      <a:pt x="0" y="3"/>
                      <a:pt x="1" y="3"/>
                      <a:pt x="2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66" name="Freeform 36"/>
              <p:cNvSpPr>
                <a:spLocks/>
              </p:cNvSpPr>
              <p:nvPr/>
            </p:nvSpPr>
            <p:spPr bwMode="auto">
              <a:xfrm>
                <a:off x="5750" y="2691"/>
                <a:ext cx="204" cy="194"/>
              </a:xfrm>
              <a:custGeom>
                <a:avLst/>
                <a:gdLst>
                  <a:gd name="T0" fmla="*/ 83 w 86"/>
                  <a:gd name="T1" fmla="*/ 5 h 82"/>
                  <a:gd name="T2" fmla="*/ 80 w 86"/>
                  <a:gd name="T3" fmla="*/ 4 h 82"/>
                  <a:gd name="T4" fmla="*/ 77 w 86"/>
                  <a:gd name="T5" fmla="*/ 8 h 82"/>
                  <a:gd name="T6" fmla="*/ 76 w 86"/>
                  <a:gd name="T7" fmla="*/ 6 h 82"/>
                  <a:gd name="T8" fmla="*/ 72 w 86"/>
                  <a:gd name="T9" fmla="*/ 7 h 82"/>
                  <a:gd name="T10" fmla="*/ 70 w 86"/>
                  <a:gd name="T11" fmla="*/ 4 h 82"/>
                  <a:gd name="T12" fmla="*/ 67 w 86"/>
                  <a:gd name="T13" fmla="*/ 1 h 82"/>
                  <a:gd name="T14" fmla="*/ 68 w 86"/>
                  <a:gd name="T15" fmla="*/ 6 h 82"/>
                  <a:gd name="T16" fmla="*/ 70 w 86"/>
                  <a:gd name="T17" fmla="*/ 10 h 82"/>
                  <a:gd name="T18" fmla="*/ 65 w 86"/>
                  <a:gd name="T19" fmla="*/ 6 h 82"/>
                  <a:gd name="T20" fmla="*/ 65 w 86"/>
                  <a:gd name="T21" fmla="*/ 8 h 82"/>
                  <a:gd name="T22" fmla="*/ 62 w 86"/>
                  <a:gd name="T23" fmla="*/ 6 h 82"/>
                  <a:gd name="T24" fmla="*/ 61 w 86"/>
                  <a:gd name="T25" fmla="*/ 8 h 82"/>
                  <a:gd name="T26" fmla="*/ 59 w 86"/>
                  <a:gd name="T27" fmla="*/ 9 h 82"/>
                  <a:gd name="T28" fmla="*/ 62 w 86"/>
                  <a:gd name="T29" fmla="*/ 15 h 82"/>
                  <a:gd name="T30" fmla="*/ 58 w 86"/>
                  <a:gd name="T31" fmla="*/ 10 h 82"/>
                  <a:gd name="T32" fmla="*/ 57 w 86"/>
                  <a:gd name="T33" fmla="*/ 12 h 82"/>
                  <a:gd name="T34" fmla="*/ 53 w 86"/>
                  <a:gd name="T35" fmla="*/ 17 h 82"/>
                  <a:gd name="T36" fmla="*/ 51 w 86"/>
                  <a:gd name="T37" fmla="*/ 19 h 82"/>
                  <a:gd name="T38" fmla="*/ 48 w 86"/>
                  <a:gd name="T39" fmla="*/ 22 h 82"/>
                  <a:gd name="T40" fmla="*/ 48 w 86"/>
                  <a:gd name="T41" fmla="*/ 24 h 82"/>
                  <a:gd name="T42" fmla="*/ 46 w 86"/>
                  <a:gd name="T43" fmla="*/ 24 h 82"/>
                  <a:gd name="T44" fmla="*/ 45 w 86"/>
                  <a:gd name="T45" fmla="*/ 25 h 82"/>
                  <a:gd name="T46" fmla="*/ 46 w 86"/>
                  <a:gd name="T47" fmla="*/ 27 h 82"/>
                  <a:gd name="T48" fmla="*/ 43 w 86"/>
                  <a:gd name="T49" fmla="*/ 28 h 82"/>
                  <a:gd name="T50" fmla="*/ 40 w 86"/>
                  <a:gd name="T51" fmla="*/ 30 h 82"/>
                  <a:gd name="T52" fmla="*/ 38 w 86"/>
                  <a:gd name="T53" fmla="*/ 32 h 82"/>
                  <a:gd name="T54" fmla="*/ 36 w 86"/>
                  <a:gd name="T55" fmla="*/ 34 h 82"/>
                  <a:gd name="T56" fmla="*/ 36 w 86"/>
                  <a:gd name="T57" fmla="*/ 37 h 82"/>
                  <a:gd name="T58" fmla="*/ 34 w 86"/>
                  <a:gd name="T59" fmla="*/ 36 h 82"/>
                  <a:gd name="T60" fmla="*/ 34 w 86"/>
                  <a:gd name="T61" fmla="*/ 37 h 82"/>
                  <a:gd name="T62" fmla="*/ 31 w 86"/>
                  <a:gd name="T63" fmla="*/ 41 h 82"/>
                  <a:gd name="T64" fmla="*/ 32 w 86"/>
                  <a:gd name="T65" fmla="*/ 45 h 82"/>
                  <a:gd name="T66" fmla="*/ 31 w 86"/>
                  <a:gd name="T67" fmla="*/ 48 h 82"/>
                  <a:gd name="T68" fmla="*/ 28 w 86"/>
                  <a:gd name="T69" fmla="*/ 47 h 82"/>
                  <a:gd name="T70" fmla="*/ 25 w 86"/>
                  <a:gd name="T71" fmla="*/ 53 h 82"/>
                  <a:gd name="T72" fmla="*/ 24 w 86"/>
                  <a:gd name="T73" fmla="*/ 55 h 82"/>
                  <a:gd name="T74" fmla="*/ 18 w 86"/>
                  <a:gd name="T75" fmla="*/ 59 h 82"/>
                  <a:gd name="T76" fmla="*/ 15 w 86"/>
                  <a:gd name="T77" fmla="*/ 59 h 82"/>
                  <a:gd name="T78" fmla="*/ 14 w 86"/>
                  <a:gd name="T79" fmla="*/ 60 h 82"/>
                  <a:gd name="T80" fmla="*/ 11 w 86"/>
                  <a:gd name="T81" fmla="*/ 69 h 82"/>
                  <a:gd name="T82" fmla="*/ 2 w 86"/>
                  <a:gd name="T83" fmla="*/ 75 h 82"/>
                  <a:gd name="T84" fmla="*/ 23 w 86"/>
                  <a:gd name="T85" fmla="*/ 72 h 82"/>
                  <a:gd name="T86" fmla="*/ 28 w 86"/>
                  <a:gd name="T87" fmla="*/ 68 h 82"/>
                  <a:gd name="T88" fmla="*/ 42 w 86"/>
                  <a:gd name="T89" fmla="*/ 48 h 82"/>
                  <a:gd name="T90" fmla="*/ 49 w 86"/>
                  <a:gd name="T91" fmla="*/ 45 h 82"/>
                  <a:gd name="T92" fmla="*/ 55 w 86"/>
                  <a:gd name="T93" fmla="*/ 43 h 82"/>
                  <a:gd name="T94" fmla="*/ 63 w 86"/>
                  <a:gd name="T95" fmla="*/ 35 h 82"/>
                  <a:gd name="T96" fmla="*/ 68 w 86"/>
                  <a:gd name="T97" fmla="*/ 31 h 82"/>
                  <a:gd name="T98" fmla="*/ 74 w 86"/>
                  <a:gd name="T99" fmla="*/ 23 h 82"/>
                  <a:gd name="T100" fmla="*/ 75 w 86"/>
                  <a:gd name="T101" fmla="*/ 16 h 82"/>
                  <a:gd name="T102" fmla="*/ 82 w 86"/>
                  <a:gd name="T103" fmla="*/ 14 h 82"/>
                  <a:gd name="T104" fmla="*/ 84 w 86"/>
                  <a:gd name="T105" fmla="*/ 13 h 82"/>
                  <a:gd name="T106" fmla="*/ 84 w 86"/>
                  <a:gd name="T107" fmla="*/ 7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6" h="82">
                    <a:moveTo>
                      <a:pt x="84" y="7"/>
                    </a:moveTo>
                    <a:cubicBezTo>
                      <a:pt x="85" y="8"/>
                      <a:pt x="85" y="9"/>
                      <a:pt x="86" y="10"/>
                    </a:cubicBezTo>
                    <a:cubicBezTo>
                      <a:pt x="85" y="6"/>
                      <a:pt x="85" y="6"/>
                      <a:pt x="85" y="6"/>
                    </a:cubicBezTo>
                    <a:cubicBezTo>
                      <a:pt x="85" y="7"/>
                      <a:pt x="85" y="6"/>
                      <a:pt x="84" y="5"/>
                    </a:cubicBezTo>
                    <a:cubicBezTo>
                      <a:pt x="84" y="6"/>
                      <a:pt x="84" y="6"/>
                      <a:pt x="84" y="6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83" y="5"/>
                      <a:pt x="82" y="4"/>
                      <a:pt x="82" y="6"/>
                    </a:cubicBezTo>
                    <a:cubicBezTo>
                      <a:pt x="83" y="7"/>
                      <a:pt x="83" y="7"/>
                      <a:pt x="83" y="7"/>
                    </a:cubicBezTo>
                    <a:cubicBezTo>
                      <a:pt x="83" y="7"/>
                      <a:pt x="84" y="9"/>
                      <a:pt x="83" y="8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0" y="4"/>
                      <a:pt x="80" y="4"/>
                      <a:pt x="80" y="4"/>
                    </a:cubicBezTo>
                    <a:cubicBezTo>
                      <a:pt x="82" y="7"/>
                      <a:pt x="80" y="5"/>
                      <a:pt x="81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79" y="5"/>
                      <a:pt x="81" y="7"/>
                      <a:pt x="81" y="7"/>
                    </a:cubicBezTo>
                    <a:cubicBezTo>
                      <a:pt x="80" y="7"/>
                      <a:pt x="79" y="5"/>
                      <a:pt x="79" y="4"/>
                    </a:cubicBezTo>
                    <a:cubicBezTo>
                      <a:pt x="78" y="4"/>
                      <a:pt x="79" y="6"/>
                      <a:pt x="77" y="5"/>
                    </a:cubicBezTo>
                    <a:cubicBezTo>
                      <a:pt x="77" y="5"/>
                      <a:pt x="77" y="6"/>
                      <a:pt x="77" y="8"/>
                    </a:cubicBezTo>
                    <a:cubicBezTo>
                      <a:pt x="77" y="8"/>
                      <a:pt x="76" y="5"/>
                      <a:pt x="76" y="6"/>
                    </a:cubicBezTo>
                    <a:cubicBezTo>
                      <a:pt x="75" y="5"/>
                      <a:pt x="74" y="3"/>
                      <a:pt x="74" y="2"/>
                    </a:cubicBezTo>
                    <a:cubicBezTo>
                      <a:pt x="74" y="2"/>
                      <a:pt x="73" y="1"/>
                      <a:pt x="73" y="2"/>
                    </a:cubicBezTo>
                    <a:cubicBezTo>
                      <a:pt x="73" y="1"/>
                      <a:pt x="72" y="0"/>
                      <a:pt x="72" y="0"/>
                    </a:cubicBezTo>
                    <a:cubicBezTo>
                      <a:pt x="73" y="1"/>
                      <a:pt x="74" y="3"/>
                      <a:pt x="74" y="3"/>
                    </a:cubicBezTo>
                    <a:cubicBezTo>
                      <a:pt x="76" y="5"/>
                      <a:pt x="74" y="4"/>
                      <a:pt x="76" y="6"/>
                    </a:cubicBezTo>
                    <a:cubicBezTo>
                      <a:pt x="75" y="6"/>
                      <a:pt x="74" y="6"/>
                      <a:pt x="74" y="7"/>
                    </a:cubicBezTo>
                    <a:cubicBezTo>
                      <a:pt x="74" y="7"/>
                      <a:pt x="73" y="5"/>
                      <a:pt x="73" y="4"/>
                    </a:cubicBezTo>
                    <a:cubicBezTo>
                      <a:pt x="73" y="6"/>
                      <a:pt x="73" y="7"/>
                      <a:pt x="73" y="7"/>
                    </a:cubicBezTo>
                    <a:cubicBezTo>
                      <a:pt x="74" y="8"/>
                      <a:pt x="74" y="8"/>
                      <a:pt x="75" y="10"/>
                    </a:cubicBezTo>
                    <a:cubicBezTo>
                      <a:pt x="75" y="10"/>
                      <a:pt x="75" y="11"/>
                      <a:pt x="75" y="11"/>
                    </a:cubicBezTo>
                    <a:cubicBezTo>
                      <a:pt x="74" y="9"/>
                      <a:pt x="72" y="7"/>
                      <a:pt x="72" y="7"/>
                    </a:cubicBezTo>
                    <a:cubicBezTo>
                      <a:pt x="71" y="5"/>
                      <a:pt x="73" y="7"/>
                      <a:pt x="71" y="5"/>
                    </a:cubicBezTo>
                    <a:cubicBezTo>
                      <a:pt x="70" y="3"/>
                      <a:pt x="71" y="2"/>
                      <a:pt x="72" y="3"/>
                    </a:cubicBezTo>
                    <a:cubicBezTo>
                      <a:pt x="71" y="1"/>
                      <a:pt x="71" y="3"/>
                      <a:pt x="70" y="1"/>
                    </a:cubicBezTo>
                    <a:cubicBezTo>
                      <a:pt x="70" y="1"/>
                      <a:pt x="70" y="3"/>
                      <a:pt x="70" y="3"/>
                    </a:cubicBezTo>
                    <a:cubicBezTo>
                      <a:pt x="71" y="4"/>
                      <a:pt x="71" y="4"/>
                      <a:pt x="71" y="5"/>
                    </a:cubicBezTo>
                    <a:cubicBezTo>
                      <a:pt x="72" y="8"/>
                      <a:pt x="70" y="4"/>
                      <a:pt x="70" y="4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4"/>
                      <a:pt x="69" y="4"/>
                    </a:cubicBezTo>
                    <a:cubicBezTo>
                      <a:pt x="67" y="2"/>
                      <a:pt x="69" y="4"/>
                      <a:pt x="68" y="2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6" y="0"/>
                      <a:pt x="68" y="2"/>
                      <a:pt x="67" y="2"/>
                    </a:cubicBezTo>
                    <a:cubicBezTo>
                      <a:pt x="67" y="1"/>
                      <a:pt x="67" y="1"/>
                      <a:pt x="67" y="1"/>
                    </a:cubicBezTo>
                    <a:cubicBezTo>
                      <a:pt x="67" y="2"/>
                      <a:pt x="67" y="2"/>
                      <a:pt x="67" y="2"/>
                    </a:cubicBezTo>
                    <a:cubicBezTo>
                      <a:pt x="68" y="3"/>
                      <a:pt x="69" y="4"/>
                      <a:pt x="69" y="4"/>
                    </a:cubicBezTo>
                    <a:cubicBezTo>
                      <a:pt x="70" y="7"/>
                      <a:pt x="69" y="4"/>
                      <a:pt x="69" y="5"/>
                    </a:cubicBezTo>
                    <a:cubicBezTo>
                      <a:pt x="69" y="7"/>
                      <a:pt x="69" y="5"/>
                      <a:pt x="70" y="6"/>
                    </a:cubicBezTo>
                    <a:cubicBezTo>
                      <a:pt x="71" y="8"/>
                      <a:pt x="70" y="8"/>
                      <a:pt x="70" y="8"/>
                    </a:cubicBezTo>
                    <a:cubicBezTo>
                      <a:pt x="70" y="9"/>
                      <a:pt x="69" y="7"/>
                      <a:pt x="68" y="6"/>
                    </a:cubicBezTo>
                    <a:cubicBezTo>
                      <a:pt x="68" y="6"/>
                      <a:pt x="68" y="5"/>
                      <a:pt x="69" y="6"/>
                    </a:cubicBezTo>
                    <a:cubicBezTo>
                      <a:pt x="68" y="4"/>
                      <a:pt x="67" y="3"/>
                      <a:pt x="66" y="2"/>
                    </a:cubicBezTo>
                    <a:cubicBezTo>
                      <a:pt x="65" y="1"/>
                      <a:pt x="67" y="4"/>
                      <a:pt x="67" y="4"/>
                    </a:cubicBezTo>
                    <a:cubicBezTo>
                      <a:pt x="67" y="3"/>
                      <a:pt x="68" y="5"/>
                      <a:pt x="68" y="6"/>
                    </a:cubicBezTo>
                    <a:cubicBezTo>
                      <a:pt x="70" y="10"/>
                      <a:pt x="66" y="3"/>
                      <a:pt x="66" y="4"/>
                    </a:cubicBezTo>
                    <a:cubicBezTo>
                      <a:pt x="68" y="6"/>
                      <a:pt x="67" y="8"/>
                      <a:pt x="70" y="10"/>
                    </a:cubicBezTo>
                    <a:cubicBezTo>
                      <a:pt x="70" y="11"/>
                      <a:pt x="70" y="12"/>
                      <a:pt x="70" y="12"/>
                    </a:cubicBezTo>
                    <a:cubicBezTo>
                      <a:pt x="69" y="10"/>
                      <a:pt x="69" y="10"/>
                      <a:pt x="68" y="8"/>
                    </a:cubicBezTo>
                    <a:cubicBezTo>
                      <a:pt x="68" y="9"/>
                      <a:pt x="68" y="9"/>
                      <a:pt x="68" y="9"/>
                    </a:cubicBezTo>
                    <a:cubicBezTo>
                      <a:pt x="66" y="6"/>
                      <a:pt x="66" y="6"/>
                      <a:pt x="66" y="6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4" y="4"/>
                      <a:pt x="65" y="5"/>
                      <a:pt x="65" y="6"/>
                    </a:cubicBezTo>
                    <a:cubicBezTo>
                      <a:pt x="64" y="5"/>
                      <a:pt x="64" y="4"/>
                      <a:pt x="64" y="4"/>
                    </a:cubicBezTo>
                    <a:cubicBezTo>
                      <a:pt x="64" y="5"/>
                      <a:pt x="65" y="7"/>
                      <a:pt x="65" y="7"/>
                    </a:cubicBezTo>
                    <a:cubicBezTo>
                      <a:pt x="65" y="7"/>
                      <a:pt x="64" y="6"/>
                      <a:pt x="63" y="5"/>
                    </a:cubicBezTo>
                    <a:cubicBezTo>
                      <a:pt x="63" y="4"/>
                      <a:pt x="63" y="4"/>
                      <a:pt x="63" y="4"/>
                    </a:cubicBezTo>
                    <a:cubicBezTo>
                      <a:pt x="63" y="5"/>
                      <a:pt x="62" y="3"/>
                      <a:pt x="62" y="4"/>
                    </a:cubicBezTo>
                    <a:cubicBezTo>
                      <a:pt x="63" y="5"/>
                      <a:pt x="64" y="6"/>
                      <a:pt x="65" y="8"/>
                    </a:cubicBezTo>
                    <a:cubicBezTo>
                      <a:pt x="65" y="8"/>
                      <a:pt x="64" y="7"/>
                      <a:pt x="64" y="7"/>
                    </a:cubicBezTo>
                    <a:cubicBezTo>
                      <a:pt x="63" y="6"/>
                      <a:pt x="63" y="6"/>
                      <a:pt x="63" y="6"/>
                    </a:cubicBezTo>
                    <a:cubicBezTo>
                      <a:pt x="63" y="7"/>
                      <a:pt x="62" y="4"/>
                      <a:pt x="62" y="5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2" y="6"/>
                      <a:pt x="62" y="5"/>
                      <a:pt x="61" y="5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62" y="6"/>
                      <a:pt x="63" y="8"/>
                      <a:pt x="61" y="6"/>
                    </a:cubicBezTo>
                    <a:cubicBezTo>
                      <a:pt x="63" y="8"/>
                      <a:pt x="61" y="6"/>
                      <a:pt x="62" y="7"/>
                    </a:cubicBezTo>
                    <a:cubicBezTo>
                      <a:pt x="64" y="9"/>
                      <a:pt x="63" y="9"/>
                      <a:pt x="63" y="9"/>
                    </a:cubicBezTo>
                    <a:cubicBezTo>
                      <a:pt x="62" y="7"/>
                      <a:pt x="63" y="9"/>
                      <a:pt x="63" y="9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62" y="9"/>
                      <a:pt x="62" y="9"/>
                      <a:pt x="62" y="9"/>
                    </a:cubicBezTo>
                    <a:cubicBezTo>
                      <a:pt x="60" y="6"/>
                      <a:pt x="62" y="10"/>
                      <a:pt x="61" y="10"/>
                    </a:cubicBezTo>
                    <a:cubicBezTo>
                      <a:pt x="61" y="9"/>
                      <a:pt x="60" y="7"/>
                      <a:pt x="60" y="7"/>
                    </a:cubicBezTo>
                    <a:cubicBezTo>
                      <a:pt x="61" y="9"/>
                      <a:pt x="61" y="10"/>
                      <a:pt x="62" y="11"/>
                    </a:cubicBezTo>
                    <a:cubicBezTo>
                      <a:pt x="61" y="11"/>
                      <a:pt x="60" y="9"/>
                      <a:pt x="59" y="7"/>
                    </a:cubicBezTo>
                    <a:cubicBezTo>
                      <a:pt x="60" y="9"/>
                      <a:pt x="58" y="7"/>
                      <a:pt x="59" y="9"/>
                    </a:cubicBezTo>
                    <a:cubicBezTo>
                      <a:pt x="60" y="9"/>
                      <a:pt x="60" y="10"/>
                      <a:pt x="61" y="11"/>
                    </a:cubicBezTo>
                    <a:cubicBezTo>
                      <a:pt x="61" y="11"/>
                      <a:pt x="60" y="10"/>
                      <a:pt x="60" y="10"/>
                    </a:cubicBezTo>
                    <a:cubicBezTo>
                      <a:pt x="60" y="10"/>
                      <a:pt x="61" y="12"/>
                      <a:pt x="61" y="12"/>
                    </a:cubicBezTo>
                    <a:cubicBezTo>
                      <a:pt x="61" y="12"/>
                      <a:pt x="62" y="14"/>
                      <a:pt x="61" y="13"/>
                    </a:cubicBezTo>
                    <a:cubicBezTo>
                      <a:pt x="60" y="12"/>
                      <a:pt x="61" y="12"/>
                      <a:pt x="60" y="11"/>
                    </a:cubicBezTo>
                    <a:cubicBezTo>
                      <a:pt x="60" y="11"/>
                      <a:pt x="62" y="15"/>
                      <a:pt x="62" y="15"/>
                    </a:cubicBezTo>
                    <a:cubicBezTo>
                      <a:pt x="63" y="16"/>
                      <a:pt x="65" y="18"/>
                      <a:pt x="65" y="19"/>
                    </a:cubicBezTo>
                    <a:cubicBezTo>
                      <a:pt x="64" y="19"/>
                      <a:pt x="65" y="18"/>
                      <a:pt x="63" y="17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1" y="15"/>
                      <a:pt x="61" y="13"/>
                      <a:pt x="59" y="11"/>
                    </a:cubicBezTo>
                    <a:cubicBezTo>
                      <a:pt x="60" y="12"/>
                      <a:pt x="60" y="12"/>
                      <a:pt x="60" y="12"/>
                    </a:cubicBezTo>
                    <a:cubicBezTo>
                      <a:pt x="59" y="12"/>
                      <a:pt x="58" y="10"/>
                      <a:pt x="58" y="10"/>
                    </a:cubicBezTo>
                    <a:cubicBezTo>
                      <a:pt x="59" y="12"/>
                      <a:pt x="57" y="11"/>
                      <a:pt x="58" y="11"/>
                    </a:cubicBezTo>
                    <a:cubicBezTo>
                      <a:pt x="59" y="12"/>
                      <a:pt x="58" y="11"/>
                      <a:pt x="58" y="12"/>
                    </a:cubicBezTo>
                    <a:cubicBezTo>
                      <a:pt x="58" y="12"/>
                      <a:pt x="60" y="14"/>
                      <a:pt x="59" y="14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56" y="11"/>
                      <a:pt x="58" y="13"/>
                      <a:pt x="57" y="12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56" y="12"/>
                      <a:pt x="55" y="13"/>
                      <a:pt x="57" y="17"/>
                    </a:cubicBezTo>
                    <a:cubicBezTo>
                      <a:pt x="56" y="16"/>
                      <a:pt x="55" y="16"/>
                      <a:pt x="54" y="15"/>
                    </a:cubicBezTo>
                    <a:cubicBezTo>
                      <a:pt x="55" y="16"/>
                      <a:pt x="55" y="17"/>
                      <a:pt x="55" y="17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3" y="15"/>
                      <a:pt x="54" y="17"/>
                      <a:pt x="54" y="18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2" y="16"/>
                      <a:pt x="54" y="18"/>
                      <a:pt x="54" y="18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4" y="19"/>
                      <a:pt x="53" y="19"/>
                      <a:pt x="52" y="17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2" y="18"/>
                      <a:pt x="51" y="18"/>
                      <a:pt x="51" y="19"/>
                    </a:cubicBezTo>
                    <a:cubicBezTo>
                      <a:pt x="52" y="19"/>
                      <a:pt x="52" y="20"/>
                      <a:pt x="53" y="21"/>
                    </a:cubicBezTo>
                    <a:cubicBezTo>
                      <a:pt x="55" y="22"/>
                      <a:pt x="53" y="20"/>
                      <a:pt x="54" y="22"/>
                    </a:cubicBezTo>
                    <a:cubicBezTo>
                      <a:pt x="53" y="21"/>
                      <a:pt x="52" y="20"/>
                      <a:pt x="52" y="20"/>
                    </a:cubicBezTo>
                    <a:cubicBezTo>
                      <a:pt x="49" y="18"/>
                      <a:pt x="50" y="21"/>
                      <a:pt x="50" y="20"/>
                    </a:cubicBezTo>
                    <a:cubicBezTo>
                      <a:pt x="50" y="21"/>
                      <a:pt x="50" y="21"/>
                      <a:pt x="50" y="21"/>
                    </a:cubicBezTo>
                    <a:cubicBezTo>
                      <a:pt x="48" y="20"/>
                      <a:pt x="50" y="22"/>
                      <a:pt x="48" y="22"/>
                    </a:cubicBezTo>
                    <a:cubicBezTo>
                      <a:pt x="49" y="22"/>
                      <a:pt x="51" y="25"/>
                      <a:pt x="51" y="25"/>
                    </a:cubicBezTo>
                    <a:cubicBezTo>
                      <a:pt x="52" y="26"/>
                      <a:pt x="49" y="23"/>
                      <a:pt x="48" y="22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48" y="24"/>
                      <a:pt x="49" y="25"/>
                      <a:pt x="48" y="2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4"/>
                      <a:pt x="47" y="23"/>
                      <a:pt x="47" y="23"/>
                    </a:cubicBezTo>
                    <a:cubicBezTo>
                      <a:pt x="48" y="25"/>
                      <a:pt x="47" y="24"/>
                      <a:pt x="48" y="25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47" y="26"/>
                      <a:pt x="47" y="26"/>
                      <a:pt x="47" y="26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45" y="24"/>
                      <a:pt x="47" y="25"/>
                      <a:pt x="47" y="26"/>
                    </a:cubicBezTo>
                    <a:cubicBezTo>
                      <a:pt x="48" y="27"/>
                      <a:pt x="47" y="26"/>
                      <a:pt x="46" y="26"/>
                    </a:cubicBezTo>
                    <a:cubicBezTo>
                      <a:pt x="46" y="25"/>
                      <a:pt x="47" y="26"/>
                      <a:pt x="47" y="25"/>
                    </a:cubicBezTo>
                    <a:cubicBezTo>
                      <a:pt x="46" y="24"/>
                      <a:pt x="46" y="25"/>
                      <a:pt x="46" y="25"/>
                    </a:cubicBezTo>
                    <a:cubicBezTo>
                      <a:pt x="46" y="25"/>
                      <a:pt x="47" y="26"/>
                      <a:pt x="46" y="26"/>
                    </a:cubicBezTo>
                    <a:cubicBezTo>
                      <a:pt x="46" y="26"/>
                      <a:pt x="46" y="26"/>
                      <a:pt x="45" y="25"/>
                    </a:cubicBezTo>
                    <a:cubicBezTo>
                      <a:pt x="46" y="26"/>
                      <a:pt x="45" y="26"/>
                      <a:pt x="46" y="27"/>
                    </a:cubicBezTo>
                    <a:cubicBezTo>
                      <a:pt x="46" y="27"/>
                      <a:pt x="47" y="27"/>
                      <a:pt x="47" y="28"/>
                    </a:cubicBezTo>
                    <a:cubicBezTo>
                      <a:pt x="47" y="28"/>
                      <a:pt x="47" y="28"/>
                      <a:pt x="47" y="28"/>
                    </a:cubicBezTo>
                    <a:cubicBezTo>
                      <a:pt x="47" y="27"/>
                      <a:pt x="47" y="27"/>
                      <a:pt x="47" y="27"/>
                    </a:cubicBezTo>
                    <a:cubicBezTo>
                      <a:pt x="47" y="28"/>
                      <a:pt x="46" y="28"/>
                      <a:pt x="47" y="29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7" y="28"/>
                      <a:pt x="46" y="28"/>
                      <a:pt x="46" y="29"/>
                    </a:cubicBezTo>
                    <a:cubicBezTo>
                      <a:pt x="45" y="27"/>
                      <a:pt x="44" y="26"/>
                      <a:pt x="44" y="26"/>
                    </a:cubicBezTo>
                    <a:cubicBezTo>
                      <a:pt x="44" y="27"/>
                      <a:pt x="44" y="27"/>
                      <a:pt x="44" y="27"/>
                    </a:cubicBezTo>
                    <a:cubicBezTo>
                      <a:pt x="44" y="28"/>
                      <a:pt x="44" y="27"/>
                      <a:pt x="43" y="27"/>
                    </a:cubicBezTo>
                    <a:cubicBezTo>
                      <a:pt x="42" y="26"/>
                      <a:pt x="46" y="31"/>
                      <a:pt x="45" y="30"/>
                    </a:cubicBezTo>
                    <a:cubicBezTo>
                      <a:pt x="44" y="28"/>
                      <a:pt x="43" y="28"/>
                      <a:pt x="43" y="28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4" y="29"/>
                      <a:pt x="42" y="28"/>
                      <a:pt x="44" y="28"/>
                    </a:cubicBezTo>
                    <a:cubicBezTo>
                      <a:pt x="44" y="29"/>
                      <a:pt x="44" y="29"/>
                      <a:pt x="44" y="30"/>
                    </a:cubicBezTo>
                    <a:cubicBezTo>
                      <a:pt x="41" y="27"/>
                      <a:pt x="42" y="30"/>
                      <a:pt x="40" y="29"/>
                    </a:cubicBezTo>
                    <a:cubicBezTo>
                      <a:pt x="42" y="30"/>
                      <a:pt x="41" y="29"/>
                      <a:pt x="41" y="30"/>
                    </a:cubicBezTo>
                    <a:cubicBezTo>
                      <a:pt x="39" y="28"/>
                      <a:pt x="41" y="31"/>
                      <a:pt x="40" y="30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0" y="31"/>
                      <a:pt x="44" y="35"/>
                      <a:pt x="41" y="33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38" y="29"/>
                      <a:pt x="41" y="33"/>
                      <a:pt x="39" y="31"/>
                    </a:cubicBezTo>
                    <a:cubicBezTo>
                      <a:pt x="39" y="32"/>
                      <a:pt x="40" y="33"/>
                      <a:pt x="41" y="34"/>
                    </a:cubicBezTo>
                    <a:cubicBezTo>
                      <a:pt x="40" y="33"/>
                      <a:pt x="39" y="33"/>
                      <a:pt x="38" y="32"/>
                    </a:cubicBezTo>
                    <a:cubicBezTo>
                      <a:pt x="39" y="33"/>
                      <a:pt x="39" y="33"/>
                      <a:pt x="38" y="33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7" y="32"/>
                      <a:pt x="38" y="33"/>
                      <a:pt x="38" y="33"/>
                    </a:cubicBezTo>
                    <a:cubicBezTo>
                      <a:pt x="37" y="32"/>
                      <a:pt x="37" y="33"/>
                      <a:pt x="36" y="33"/>
                    </a:cubicBezTo>
                    <a:cubicBezTo>
                      <a:pt x="37" y="35"/>
                      <a:pt x="35" y="32"/>
                      <a:pt x="37" y="35"/>
                    </a:cubicBezTo>
                    <a:cubicBezTo>
                      <a:pt x="36" y="34"/>
                      <a:pt x="36" y="34"/>
                      <a:pt x="36" y="34"/>
                    </a:cubicBezTo>
                    <a:cubicBezTo>
                      <a:pt x="37" y="35"/>
                      <a:pt x="38" y="36"/>
                      <a:pt x="38" y="37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35" y="33"/>
                      <a:pt x="36" y="35"/>
                      <a:pt x="35" y="34"/>
                    </a:cubicBezTo>
                    <a:cubicBezTo>
                      <a:pt x="36" y="35"/>
                      <a:pt x="35" y="34"/>
                      <a:pt x="36" y="35"/>
                    </a:cubicBezTo>
                    <a:cubicBezTo>
                      <a:pt x="36" y="36"/>
                      <a:pt x="36" y="36"/>
                      <a:pt x="36" y="36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36" y="38"/>
                      <a:pt x="35" y="36"/>
                      <a:pt x="35" y="36"/>
                    </a:cubicBezTo>
                    <a:cubicBezTo>
                      <a:pt x="34" y="35"/>
                      <a:pt x="34" y="36"/>
                      <a:pt x="35" y="36"/>
                    </a:cubicBezTo>
                    <a:cubicBezTo>
                      <a:pt x="35" y="36"/>
                      <a:pt x="35" y="36"/>
                      <a:pt x="35" y="37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35" y="36"/>
                      <a:pt x="35" y="36"/>
                      <a:pt x="35" y="37"/>
                    </a:cubicBezTo>
                    <a:cubicBezTo>
                      <a:pt x="35" y="36"/>
                      <a:pt x="35" y="36"/>
                      <a:pt x="34" y="36"/>
                    </a:cubicBezTo>
                    <a:cubicBezTo>
                      <a:pt x="34" y="36"/>
                      <a:pt x="34" y="36"/>
                      <a:pt x="35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3" y="35"/>
                      <a:pt x="33" y="36"/>
                      <a:pt x="34" y="37"/>
                    </a:cubicBezTo>
                    <a:cubicBezTo>
                      <a:pt x="32" y="36"/>
                      <a:pt x="33" y="38"/>
                      <a:pt x="33" y="39"/>
                    </a:cubicBezTo>
                    <a:cubicBezTo>
                      <a:pt x="33" y="39"/>
                      <a:pt x="32" y="38"/>
                      <a:pt x="33" y="38"/>
                    </a:cubicBezTo>
                    <a:cubicBezTo>
                      <a:pt x="33" y="39"/>
                      <a:pt x="33" y="40"/>
                      <a:pt x="33" y="39"/>
                    </a:cubicBezTo>
                    <a:cubicBezTo>
                      <a:pt x="33" y="40"/>
                      <a:pt x="32" y="38"/>
                      <a:pt x="32" y="38"/>
                    </a:cubicBezTo>
                    <a:cubicBezTo>
                      <a:pt x="31" y="38"/>
                      <a:pt x="33" y="40"/>
                      <a:pt x="32" y="40"/>
                    </a:cubicBezTo>
                    <a:cubicBezTo>
                      <a:pt x="30" y="38"/>
                      <a:pt x="33" y="42"/>
                      <a:pt x="31" y="41"/>
                    </a:cubicBezTo>
                    <a:cubicBezTo>
                      <a:pt x="31" y="41"/>
                      <a:pt x="31" y="40"/>
                      <a:pt x="30" y="39"/>
                    </a:cubicBezTo>
                    <a:cubicBezTo>
                      <a:pt x="30" y="40"/>
                      <a:pt x="30" y="41"/>
                      <a:pt x="31" y="43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30" y="41"/>
                      <a:pt x="30" y="42"/>
                      <a:pt x="31" y="43"/>
                    </a:cubicBezTo>
                    <a:cubicBezTo>
                      <a:pt x="32" y="44"/>
                      <a:pt x="32" y="45"/>
                      <a:pt x="32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6"/>
                      <a:pt x="32" y="46"/>
                      <a:pt x="32" y="46"/>
                    </a:cubicBezTo>
                    <a:cubicBezTo>
                      <a:pt x="31" y="45"/>
                      <a:pt x="31" y="45"/>
                      <a:pt x="31" y="45"/>
                    </a:cubicBezTo>
                    <a:cubicBezTo>
                      <a:pt x="29" y="43"/>
                      <a:pt x="29" y="44"/>
                      <a:pt x="29" y="44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0" y="46"/>
                      <a:pt x="29" y="44"/>
                      <a:pt x="29" y="44"/>
                    </a:cubicBezTo>
                    <a:cubicBezTo>
                      <a:pt x="31" y="48"/>
                      <a:pt x="31" y="48"/>
                      <a:pt x="31" y="48"/>
                    </a:cubicBezTo>
                    <a:cubicBezTo>
                      <a:pt x="31" y="48"/>
                      <a:pt x="30" y="47"/>
                      <a:pt x="29" y="46"/>
                    </a:cubicBezTo>
                    <a:cubicBezTo>
                      <a:pt x="29" y="46"/>
                      <a:pt x="31" y="49"/>
                      <a:pt x="31" y="50"/>
                    </a:cubicBezTo>
                    <a:cubicBezTo>
                      <a:pt x="31" y="50"/>
                      <a:pt x="31" y="51"/>
                      <a:pt x="31" y="51"/>
                    </a:cubicBezTo>
                    <a:cubicBezTo>
                      <a:pt x="30" y="50"/>
                      <a:pt x="31" y="51"/>
                      <a:pt x="31" y="51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28" y="48"/>
                      <a:pt x="28" y="47"/>
                    </a:cubicBezTo>
                    <a:cubicBezTo>
                      <a:pt x="28" y="48"/>
                      <a:pt x="27" y="47"/>
                      <a:pt x="26" y="47"/>
                    </a:cubicBezTo>
                    <a:cubicBezTo>
                      <a:pt x="28" y="49"/>
                      <a:pt x="27" y="49"/>
                      <a:pt x="28" y="51"/>
                    </a:cubicBezTo>
                    <a:cubicBezTo>
                      <a:pt x="28" y="51"/>
                      <a:pt x="27" y="49"/>
                      <a:pt x="26" y="49"/>
                    </a:cubicBezTo>
                    <a:cubicBezTo>
                      <a:pt x="27" y="50"/>
                      <a:pt x="26" y="50"/>
                      <a:pt x="25" y="50"/>
                    </a:cubicBezTo>
                    <a:cubicBezTo>
                      <a:pt x="25" y="50"/>
                      <a:pt x="25" y="50"/>
                      <a:pt x="25" y="50"/>
                    </a:cubicBezTo>
                    <a:cubicBezTo>
                      <a:pt x="25" y="51"/>
                      <a:pt x="24" y="51"/>
                      <a:pt x="25" y="53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4" y="51"/>
                      <a:pt x="27" y="54"/>
                      <a:pt x="25" y="53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5" y="53"/>
                      <a:pt x="23" y="52"/>
                      <a:pt x="24" y="54"/>
                    </a:cubicBezTo>
                    <a:cubicBezTo>
                      <a:pt x="24" y="53"/>
                      <a:pt x="24" y="53"/>
                      <a:pt x="24" y="53"/>
                    </a:cubicBezTo>
                    <a:cubicBezTo>
                      <a:pt x="24" y="53"/>
                      <a:pt x="23" y="53"/>
                      <a:pt x="24" y="55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22" y="52"/>
                      <a:pt x="24" y="55"/>
                      <a:pt x="23" y="55"/>
                    </a:cubicBezTo>
                    <a:cubicBezTo>
                      <a:pt x="23" y="55"/>
                      <a:pt x="22" y="54"/>
                      <a:pt x="22" y="54"/>
                    </a:cubicBezTo>
                    <a:cubicBezTo>
                      <a:pt x="23" y="55"/>
                      <a:pt x="22" y="55"/>
                      <a:pt x="23" y="55"/>
                    </a:cubicBezTo>
                    <a:cubicBezTo>
                      <a:pt x="21" y="54"/>
                      <a:pt x="21" y="54"/>
                      <a:pt x="21" y="54"/>
                    </a:cubicBezTo>
                    <a:cubicBezTo>
                      <a:pt x="20" y="55"/>
                      <a:pt x="18" y="56"/>
                      <a:pt x="18" y="59"/>
                    </a:cubicBezTo>
                    <a:cubicBezTo>
                      <a:pt x="16" y="57"/>
                      <a:pt x="17" y="57"/>
                      <a:pt x="16" y="56"/>
                    </a:cubicBezTo>
                    <a:cubicBezTo>
                      <a:pt x="18" y="58"/>
                      <a:pt x="16" y="57"/>
                      <a:pt x="16" y="58"/>
                    </a:cubicBezTo>
                    <a:cubicBezTo>
                      <a:pt x="16" y="57"/>
                      <a:pt x="16" y="57"/>
                      <a:pt x="16" y="57"/>
                    </a:cubicBezTo>
                    <a:cubicBezTo>
                      <a:pt x="16" y="58"/>
                      <a:pt x="15" y="57"/>
                      <a:pt x="16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7" y="59"/>
                      <a:pt x="14" y="56"/>
                      <a:pt x="15" y="59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16" y="60"/>
                      <a:pt x="13" y="57"/>
                      <a:pt x="15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3" y="58"/>
                      <a:pt x="15" y="61"/>
                      <a:pt x="14" y="60"/>
                    </a:cubicBezTo>
                    <a:cubicBezTo>
                      <a:pt x="14" y="60"/>
                      <a:pt x="14" y="61"/>
                      <a:pt x="15" y="63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13" y="62"/>
                      <a:pt x="12" y="63"/>
                      <a:pt x="13" y="65"/>
                    </a:cubicBezTo>
                    <a:cubicBezTo>
                      <a:pt x="12" y="65"/>
                      <a:pt x="12" y="65"/>
                      <a:pt x="12" y="65"/>
                    </a:cubicBezTo>
                    <a:cubicBezTo>
                      <a:pt x="13" y="67"/>
                      <a:pt x="9" y="64"/>
                      <a:pt x="12" y="67"/>
                    </a:cubicBezTo>
                    <a:cubicBezTo>
                      <a:pt x="13" y="69"/>
                      <a:pt x="13" y="69"/>
                      <a:pt x="13" y="69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11" y="68"/>
                      <a:pt x="10" y="68"/>
                      <a:pt x="11" y="69"/>
                    </a:cubicBezTo>
                    <a:cubicBezTo>
                      <a:pt x="10" y="68"/>
                      <a:pt x="10" y="68"/>
                      <a:pt x="10" y="68"/>
                    </a:cubicBezTo>
                    <a:cubicBezTo>
                      <a:pt x="10" y="68"/>
                      <a:pt x="11" y="70"/>
                      <a:pt x="11" y="70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7" y="68"/>
                      <a:pt x="4" y="67"/>
                      <a:pt x="5" y="71"/>
                    </a:cubicBezTo>
                    <a:cubicBezTo>
                      <a:pt x="5" y="72"/>
                      <a:pt x="3" y="70"/>
                      <a:pt x="3" y="70"/>
                    </a:cubicBezTo>
                    <a:cubicBezTo>
                      <a:pt x="5" y="73"/>
                      <a:pt x="0" y="70"/>
                      <a:pt x="2" y="75"/>
                    </a:cubicBezTo>
                    <a:cubicBezTo>
                      <a:pt x="2" y="77"/>
                      <a:pt x="6" y="82"/>
                      <a:pt x="6" y="82"/>
                    </a:cubicBezTo>
                    <a:cubicBezTo>
                      <a:pt x="7" y="78"/>
                      <a:pt x="10" y="79"/>
                      <a:pt x="14" y="80"/>
                    </a:cubicBezTo>
                    <a:cubicBezTo>
                      <a:pt x="14" y="79"/>
                      <a:pt x="14" y="77"/>
                      <a:pt x="15" y="78"/>
                    </a:cubicBezTo>
                    <a:cubicBezTo>
                      <a:pt x="18" y="75"/>
                      <a:pt x="23" y="77"/>
                      <a:pt x="24" y="73"/>
                    </a:cubicBezTo>
                    <a:cubicBezTo>
                      <a:pt x="23" y="73"/>
                      <a:pt x="23" y="72"/>
                      <a:pt x="23" y="71"/>
                    </a:cubicBezTo>
                    <a:cubicBezTo>
                      <a:pt x="23" y="72"/>
                      <a:pt x="23" y="72"/>
                      <a:pt x="23" y="72"/>
                    </a:cubicBezTo>
                    <a:cubicBezTo>
                      <a:pt x="22" y="71"/>
                      <a:pt x="22" y="71"/>
                      <a:pt x="22" y="71"/>
                    </a:cubicBezTo>
                    <a:cubicBezTo>
                      <a:pt x="23" y="70"/>
                      <a:pt x="24" y="72"/>
                      <a:pt x="24" y="72"/>
                    </a:cubicBezTo>
                    <a:cubicBezTo>
                      <a:pt x="25" y="71"/>
                      <a:pt x="25" y="70"/>
                      <a:pt x="26" y="70"/>
                    </a:cubicBezTo>
                    <a:cubicBezTo>
                      <a:pt x="25" y="68"/>
                      <a:pt x="27" y="69"/>
                      <a:pt x="25" y="67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7"/>
                      <a:pt x="26" y="67"/>
                      <a:pt x="28" y="68"/>
                    </a:cubicBezTo>
                    <a:cubicBezTo>
                      <a:pt x="32" y="68"/>
                      <a:pt x="33" y="64"/>
                      <a:pt x="36" y="63"/>
                    </a:cubicBezTo>
                    <a:cubicBezTo>
                      <a:pt x="39" y="60"/>
                      <a:pt x="40" y="57"/>
                      <a:pt x="43" y="54"/>
                    </a:cubicBezTo>
                    <a:cubicBezTo>
                      <a:pt x="41" y="51"/>
                      <a:pt x="42" y="52"/>
                      <a:pt x="41" y="49"/>
                    </a:cubicBezTo>
                    <a:cubicBezTo>
                      <a:pt x="42" y="50"/>
                      <a:pt x="42" y="50"/>
                      <a:pt x="42" y="50"/>
                    </a:cubicBezTo>
                    <a:cubicBezTo>
                      <a:pt x="41" y="48"/>
                      <a:pt x="42" y="49"/>
                      <a:pt x="44" y="50"/>
                    </a:cubicBezTo>
                    <a:cubicBezTo>
                      <a:pt x="43" y="49"/>
                      <a:pt x="44" y="50"/>
                      <a:pt x="42" y="48"/>
                    </a:cubicBezTo>
                    <a:cubicBezTo>
                      <a:pt x="41" y="47"/>
                      <a:pt x="44" y="50"/>
                      <a:pt x="44" y="49"/>
                    </a:cubicBezTo>
                    <a:cubicBezTo>
                      <a:pt x="45" y="50"/>
                      <a:pt x="43" y="48"/>
                      <a:pt x="44" y="49"/>
                    </a:cubicBezTo>
                    <a:cubicBezTo>
                      <a:pt x="43" y="46"/>
                      <a:pt x="44" y="50"/>
                      <a:pt x="47" y="50"/>
                    </a:cubicBezTo>
                    <a:cubicBezTo>
                      <a:pt x="47" y="49"/>
                      <a:pt x="47" y="46"/>
                      <a:pt x="49" y="46"/>
                    </a:cubicBezTo>
                    <a:cubicBezTo>
                      <a:pt x="49" y="46"/>
                      <a:pt x="48" y="45"/>
                      <a:pt x="48" y="45"/>
                    </a:cubicBezTo>
                    <a:cubicBezTo>
                      <a:pt x="50" y="47"/>
                      <a:pt x="48" y="44"/>
                      <a:pt x="49" y="45"/>
                    </a:cubicBezTo>
                    <a:cubicBezTo>
                      <a:pt x="50" y="46"/>
                      <a:pt x="50" y="46"/>
                      <a:pt x="50" y="46"/>
                    </a:cubicBezTo>
                    <a:cubicBezTo>
                      <a:pt x="51" y="46"/>
                      <a:pt x="50" y="45"/>
                      <a:pt x="52" y="45"/>
                    </a:cubicBezTo>
                    <a:cubicBezTo>
                      <a:pt x="51" y="44"/>
                      <a:pt x="54" y="45"/>
                      <a:pt x="53" y="44"/>
                    </a:cubicBezTo>
                    <a:cubicBezTo>
                      <a:pt x="54" y="45"/>
                      <a:pt x="54" y="44"/>
                      <a:pt x="54" y="45"/>
                    </a:cubicBezTo>
                    <a:cubicBezTo>
                      <a:pt x="52" y="42"/>
                      <a:pt x="56" y="45"/>
                      <a:pt x="55" y="43"/>
                    </a:cubicBezTo>
                    <a:cubicBezTo>
                      <a:pt x="55" y="43"/>
                      <a:pt x="55" y="43"/>
                      <a:pt x="55" y="43"/>
                    </a:cubicBezTo>
                    <a:cubicBezTo>
                      <a:pt x="56" y="42"/>
                      <a:pt x="58" y="42"/>
                      <a:pt x="58" y="39"/>
                    </a:cubicBezTo>
                    <a:cubicBezTo>
                      <a:pt x="59" y="38"/>
                      <a:pt x="62" y="40"/>
                      <a:pt x="62" y="38"/>
                    </a:cubicBezTo>
                    <a:cubicBezTo>
                      <a:pt x="61" y="37"/>
                      <a:pt x="61" y="37"/>
                      <a:pt x="61" y="37"/>
                    </a:cubicBezTo>
                    <a:cubicBezTo>
                      <a:pt x="61" y="36"/>
                      <a:pt x="62" y="37"/>
                      <a:pt x="62" y="38"/>
                    </a:cubicBezTo>
                    <a:cubicBezTo>
                      <a:pt x="61" y="36"/>
                      <a:pt x="63" y="37"/>
                      <a:pt x="64" y="37"/>
                    </a:cubicBezTo>
                    <a:cubicBezTo>
                      <a:pt x="63" y="36"/>
                      <a:pt x="63" y="36"/>
                      <a:pt x="63" y="35"/>
                    </a:cubicBezTo>
                    <a:cubicBezTo>
                      <a:pt x="66" y="36"/>
                      <a:pt x="63" y="33"/>
                      <a:pt x="66" y="34"/>
                    </a:cubicBezTo>
                    <a:cubicBezTo>
                      <a:pt x="63" y="32"/>
                      <a:pt x="65" y="33"/>
                      <a:pt x="64" y="32"/>
                    </a:cubicBezTo>
                    <a:cubicBezTo>
                      <a:pt x="64" y="32"/>
                      <a:pt x="65" y="33"/>
                      <a:pt x="65" y="33"/>
                    </a:cubicBezTo>
                    <a:cubicBezTo>
                      <a:pt x="66" y="33"/>
                      <a:pt x="66" y="32"/>
                      <a:pt x="67" y="33"/>
                    </a:cubicBezTo>
                    <a:cubicBezTo>
                      <a:pt x="67" y="32"/>
                      <a:pt x="66" y="31"/>
                      <a:pt x="66" y="31"/>
                    </a:cubicBezTo>
                    <a:cubicBezTo>
                      <a:pt x="68" y="33"/>
                      <a:pt x="67" y="31"/>
                      <a:pt x="68" y="31"/>
                    </a:cubicBezTo>
                    <a:cubicBezTo>
                      <a:pt x="66" y="29"/>
                      <a:pt x="66" y="28"/>
                      <a:pt x="66" y="28"/>
                    </a:cubicBezTo>
                    <a:cubicBezTo>
                      <a:pt x="68" y="31"/>
                      <a:pt x="68" y="31"/>
                      <a:pt x="68" y="31"/>
                    </a:cubicBezTo>
                    <a:cubicBezTo>
                      <a:pt x="68" y="29"/>
                      <a:pt x="71" y="30"/>
                      <a:pt x="70" y="27"/>
                    </a:cubicBezTo>
                    <a:cubicBezTo>
                      <a:pt x="71" y="28"/>
                      <a:pt x="71" y="28"/>
                      <a:pt x="71" y="28"/>
                    </a:cubicBezTo>
                    <a:cubicBezTo>
                      <a:pt x="71" y="25"/>
                      <a:pt x="73" y="26"/>
                      <a:pt x="72" y="23"/>
                    </a:cubicBezTo>
                    <a:cubicBezTo>
                      <a:pt x="73" y="23"/>
                      <a:pt x="73" y="24"/>
                      <a:pt x="74" y="23"/>
                    </a:cubicBezTo>
                    <a:cubicBezTo>
                      <a:pt x="73" y="22"/>
                      <a:pt x="73" y="22"/>
                      <a:pt x="72" y="20"/>
                    </a:cubicBezTo>
                    <a:cubicBezTo>
                      <a:pt x="72" y="20"/>
                      <a:pt x="73" y="21"/>
                      <a:pt x="74" y="21"/>
                    </a:cubicBezTo>
                    <a:cubicBezTo>
                      <a:pt x="74" y="21"/>
                      <a:pt x="76" y="23"/>
                      <a:pt x="75" y="20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0"/>
                      <a:pt x="75" y="18"/>
                      <a:pt x="76" y="19"/>
                    </a:cubicBezTo>
                    <a:cubicBezTo>
                      <a:pt x="76" y="18"/>
                      <a:pt x="76" y="17"/>
                      <a:pt x="75" y="16"/>
                    </a:cubicBezTo>
                    <a:cubicBezTo>
                      <a:pt x="75" y="16"/>
                      <a:pt x="76" y="18"/>
                      <a:pt x="76" y="17"/>
                    </a:cubicBezTo>
                    <a:cubicBezTo>
                      <a:pt x="77" y="19"/>
                      <a:pt x="77" y="19"/>
                      <a:pt x="77" y="19"/>
                    </a:cubicBezTo>
                    <a:cubicBezTo>
                      <a:pt x="78" y="18"/>
                      <a:pt x="78" y="17"/>
                      <a:pt x="79" y="15"/>
                    </a:cubicBezTo>
                    <a:cubicBezTo>
                      <a:pt x="80" y="17"/>
                      <a:pt x="80" y="15"/>
                      <a:pt x="81" y="15"/>
                    </a:cubicBezTo>
                    <a:cubicBezTo>
                      <a:pt x="81" y="14"/>
                      <a:pt x="82" y="15"/>
                      <a:pt x="81" y="13"/>
                    </a:cubicBezTo>
                    <a:cubicBezTo>
                      <a:pt x="82" y="14"/>
                      <a:pt x="82" y="14"/>
                      <a:pt x="82" y="14"/>
                    </a:cubicBezTo>
                    <a:cubicBezTo>
                      <a:pt x="82" y="14"/>
                      <a:pt x="83" y="13"/>
                      <a:pt x="84" y="14"/>
                    </a:cubicBezTo>
                    <a:cubicBezTo>
                      <a:pt x="84" y="14"/>
                      <a:pt x="83" y="12"/>
                      <a:pt x="83" y="11"/>
                    </a:cubicBezTo>
                    <a:cubicBezTo>
                      <a:pt x="84" y="12"/>
                      <a:pt x="84" y="12"/>
                      <a:pt x="84" y="12"/>
                    </a:cubicBezTo>
                    <a:cubicBezTo>
                      <a:pt x="84" y="11"/>
                      <a:pt x="83" y="10"/>
                      <a:pt x="82" y="8"/>
                    </a:cubicBezTo>
                    <a:cubicBezTo>
                      <a:pt x="83" y="9"/>
                      <a:pt x="82" y="8"/>
                      <a:pt x="83" y="9"/>
                    </a:cubicBezTo>
                    <a:cubicBezTo>
                      <a:pt x="83" y="10"/>
                      <a:pt x="84" y="11"/>
                      <a:pt x="84" y="13"/>
                    </a:cubicBezTo>
                    <a:cubicBezTo>
                      <a:pt x="85" y="13"/>
                      <a:pt x="84" y="10"/>
                      <a:pt x="85" y="11"/>
                    </a:cubicBezTo>
                    <a:cubicBezTo>
                      <a:pt x="86" y="12"/>
                      <a:pt x="86" y="11"/>
                      <a:pt x="85" y="9"/>
                    </a:cubicBezTo>
                    <a:cubicBezTo>
                      <a:pt x="85" y="10"/>
                      <a:pt x="85" y="10"/>
                      <a:pt x="86" y="11"/>
                    </a:cubicBezTo>
                    <a:cubicBezTo>
                      <a:pt x="86" y="11"/>
                      <a:pt x="86" y="11"/>
                      <a:pt x="86" y="10"/>
                    </a:cubicBezTo>
                    <a:cubicBezTo>
                      <a:pt x="86" y="10"/>
                      <a:pt x="85" y="10"/>
                      <a:pt x="85" y="10"/>
                    </a:cubicBezTo>
                    <a:cubicBezTo>
                      <a:pt x="85" y="9"/>
                      <a:pt x="85" y="8"/>
                      <a:pt x="84" y="7"/>
                    </a:cubicBezTo>
                    <a:cubicBezTo>
                      <a:pt x="84" y="7"/>
                      <a:pt x="84" y="7"/>
                      <a:pt x="84" y="7"/>
                    </a:cubicBezTo>
                    <a:cubicBezTo>
                      <a:pt x="83" y="6"/>
                      <a:pt x="84" y="5"/>
                      <a:pt x="84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67" name="Freeform 37"/>
              <p:cNvSpPr>
                <a:spLocks/>
              </p:cNvSpPr>
              <p:nvPr/>
            </p:nvSpPr>
            <p:spPr bwMode="auto">
              <a:xfrm>
                <a:off x="6329" y="2470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68" name="Freeform 38"/>
              <p:cNvSpPr>
                <a:spLocks/>
              </p:cNvSpPr>
              <p:nvPr/>
            </p:nvSpPr>
            <p:spPr bwMode="auto">
              <a:xfrm>
                <a:off x="6049" y="22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69" name="Freeform 39"/>
              <p:cNvSpPr>
                <a:spLocks/>
              </p:cNvSpPr>
              <p:nvPr/>
            </p:nvSpPr>
            <p:spPr bwMode="auto">
              <a:xfrm>
                <a:off x="6412" y="2850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70" name="Freeform 40"/>
              <p:cNvSpPr>
                <a:spLocks/>
              </p:cNvSpPr>
              <p:nvPr/>
            </p:nvSpPr>
            <p:spPr bwMode="auto">
              <a:xfrm>
                <a:off x="6045" y="2259"/>
                <a:ext cx="2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71" name="Freeform 41"/>
              <p:cNvSpPr>
                <a:spLocks/>
              </p:cNvSpPr>
              <p:nvPr/>
            </p:nvSpPr>
            <p:spPr bwMode="auto">
              <a:xfrm>
                <a:off x="6441" y="30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72" name="Freeform 42"/>
              <p:cNvSpPr>
                <a:spLocks/>
              </p:cNvSpPr>
              <p:nvPr/>
            </p:nvSpPr>
            <p:spPr bwMode="auto">
              <a:xfrm>
                <a:off x="6040" y="234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73" name="Freeform 43"/>
              <p:cNvSpPr>
                <a:spLocks/>
              </p:cNvSpPr>
              <p:nvPr/>
            </p:nvSpPr>
            <p:spPr bwMode="auto">
              <a:xfrm>
                <a:off x="6543" y="2821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74" name="Freeform 44"/>
              <p:cNvSpPr>
                <a:spLocks/>
              </p:cNvSpPr>
              <p:nvPr/>
            </p:nvSpPr>
            <p:spPr bwMode="auto">
              <a:xfrm>
                <a:off x="6524" y="304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75" name="Freeform 45"/>
              <p:cNvSpPr>
                <a:spLocks/>
              </p:cNvSpPr>
              <p:nvPr/>
            </p:nvSpPr>
            <p:spPr bwMode="auto">
              <a:xfrm>
                <a:off x="6554" y="2821"/>
                <a:ext cx="3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76" name="Freeform 46"/>
              <p:cNvSpPr>
                <a:spLocks/>
              </p:cNvSpPr>
              <p:nvPr/>
            </p:nvSpPr>
            <p:spPr bwMode="auto">
              <a:xfrm>
                <a:off x="6469" y="294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77" name="Freeform 47"/>
              <p:cNvSpPr>
                <a:spLocks/>
              </p:cNvSpPr>
              <p:nvPr/>
            </p:nvSpPr>
            <p:spPr bwMode="auto">
              <a:xfrm>
                <a:off x="6554" y="282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78" name="Freeform 48"/>
              <p:cNvSpPr>
                <a:spLocks/>
              </p:cNvSpPr>
              <p:nvPr/>
            </p:nvSpPr>
            <p:spPr bwMode="auto">
              <a:xfrm>
                <a:off x="6424" y="30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79" name="Freeform 49"/>
              <p:cNvSpPr>
                <a:spLocks/>
              </p:cNvSpPr>
              <p:nvPr/>
            </p:nvSpPr>
            <p:spPr bwMode="auto">
              <a:xfrm>
                <a:off x="6443" y="2473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80" name="Freeform 50"/>
              <p:cNvSpPr>
                <a:spLocks/>
              </p:cNvSpPr>
              <p:nvPr/>
            </p:nvSpPr>
            <p:spPr bwMode="auto">
              <a:xfrm>
                <a:off x="6045" y="226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81" name="Freeform 51"/>
              <p:cNvSpPr>
                <a:spLocks/>
              </p:cNvSpPr>
              <p:nvPr/>
            </p:nvSpPr>
            <p:spPr bwMode="auto">
              <a:xfrm>
                <a:off x="7192" y="2542"/>
                <a:ext cx="3" cy="4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2"/>
                      <a:pt x="1" y="0"/>
                      <a:pt x="0" y="1"/>
                    </a:cubicBezTo>
                    <a:cubicBezTo>
                      <a:pt x="1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82" name="Freeform 52"/>
              <p:cNvSpPr>
                <a:spLocks/>
              </p:cNvSpPr>
              <p:nvPr/>
            </p:nvSpPr>
            <p:spPr bwMode="auto">
              <a:xfrm>
                <a:off x="7159" y="2527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0 h 3"/>
                  <a:gd name="T4" fmla="*/ 0 w 3"/>
                  <a:gd name="T5" fmla="*/ 3 h 3"/>
                  <a:gd name="T6" fmla="*/ 3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83" name="Freeform 53"/>
              <p:cNvSpPr>
                <a:spLocks/>
              </p:cNvSpPr>
              <p:nvPr/>
            </p:nvSpPr>
            <p:spPr bwMode="auto">
              <a:xfrm>
                <a:off x="7140" y="2473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84" name="Freeform 54"/>
              <p:cNvSpPr>
                <a:spLocks/>
              </p:cNvSpPr>
              <p:nvPr/>
            </p:nvSpPr>
            <p:spPr bwMode="auto">
              <a:xfrm>
                <a:off x="7067" y="2494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85" name="Freeform 55"/>
              <p:cNvSpPr>
                <a:spLocks/>
              </p:cNvSpPr>
              <p:nvPr/>
            </p:nvSpPr>
            <p:spPr bwMode="auto">
              <a:xfrm>
                <a:off x="7062" y="2480"/>
                <a:ext cx="5" cy="2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1 h 1"/>
                  <a:gd name="T4" fmla="*/ 1 w 2"/>
                  <a:gd name="T5" fmla="*/ 0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1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86" name="Freeform 56"/>
              <p:cNvSpPr>
                <a:spLocks/>
              </p:cNvSpPr>
              <p:nvPr/>
            </p:nvSpPr>
            <p:spPr bwMode="auto">
              <a:xfrm>
                <a:off x="7064" y="2485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87" name="Freeform 57"/>
              <p:cNvSpPr>
                <a:spLocks/>
              </p:cNvSpPr>
              <p:nvPr/>
            </p:nvSpPr>
            <p:spPr bwMode="auto">
              <a:xfrm>
                <a:off x="7199" y="253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88" name="Freeform 58"/>
              <p:cNvSpPr>
                <a:spLocks/>
              </p:cNvSpPr>
              <p:nvPr/>
            </p:nvSpPr>
            <p:spPr bwMode="auto">
              <a:xfrm>
                <a:off x="6192" y="2051"/>
                <a:ext cx="30" cy="2"/>
              </a:xfrm>
              <a:custGeom>
                <a:avLst/>
                <a:gdLst>
                  <a:gd name="T0" fmla="*/ 4 w 13"/>
                  <a:gd name="T1" fmla="*/ 1 h 1"/>
                  <a:gd name="T2" fmla="*/ 6 w 13"/>
                  <a:gd name="T3" fmla="*/ 1 h 1"/>
                  <a:gd name="T4" fmla="*/ 6 w 13"/>
                  <a:gd name="T5" fmla="*/ 1 h 1"/>
                  <a:gd name="T6" fmla="*/ 6 w 13"/>
                  <a:gd name="T7" fmla="*/ 1 h 1"/>
                  <a:gd name="T8" fmla="*/ 6 w 13"/>
                  <a:gd name="T9" fmla="*/ 1 h 1"/>
                  <a:gd name="T10" fmla="*/ 6 w 13"/>
                  <a:gd name="T11" fmla="*/ 1 h 1"/>
                  <a:gd name="T12" fmla="*/ 6 w 13"/>
                  <a:gd name="T13" fmla="*/ 1 h 1"/>
                  <a:gd name="T14" fmla="*/ 6 w 13"/>
                  <a:gd name="T15" fmla="*/ 1 h 1"/>
                  <a:gd name="T16" fmla="*/ 4 w 13"/>
                  <a:gd name="T17" fmla="*/ 1 h 1"/>
                  <a:gd name="T18" fmla="*/ 4 w 13"/>
                  <a:gd name="T1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1">
                    <a:moveTo>
                      <a:pt x="4" y="1"/>
                    </a:moveTo>
                    <a:cubicBezTo>
                      <a:pt x="4" y="1"/>
                      <a:pt x="5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0" y="0"/>
                      <a:pt x="13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89" name="Freeform 59"/>
              <p:cNvSpPr>
                <a:spLocks/>
              </p:cNvSpPr>
              <p:nvPr/>
            </p:nvSpPr>
            <p:spPr bwMode="auto">
              <a:xfrm>
                <a:off x="7190" y="2542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90" name="Freeform 60"/>
              <p:cNvSpPr>
                <a:spLocks/>
              </p:cNvSpPr>
              <p:nvPr/>
            </p:nvSpPr>
            <p:spPr bwMode="auto">
              <a:xfrm>
                <a:off x="7062" y="2480"/>
                <a:ext cx="5" cy="9"/>
              </a:xfrm>
              <a:custGeom>
                <a:avLst/>
                <a:gdLst>
                  <a:gd name="T0" fmla="*/ 2 w 2"/>
                  <a:gd name="T1" fmla="*/ 1 h 4"/>
                  <a:gd name="T2" fmla="*/ 2 w 2"/>
                  <a:gd name="T3" fmla="*/ 0 h 4"/>
                  <a:gd name="T4" fmla="*/ 1 w 2"/>
                  <a:gd name="T5" fmla="*/ 2 h 4"/>
                  <a:gd name="T6" fmla="*/ 1 w 2"/>
                  <a:gd name="T7" fmla="*/ 2 h 4"/>
                  <a:gd name="T8" fmla="*/ 0 w 2"/>
                  <a:gd name="T9" fmla="*/ 4 h 4"/>
                  <a:gd name="T10" fmla="*/ 2 w 2"/>
                  <a:gd name="T1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0" y="3"/>
                      <a:pt x="1" y="2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1" y="3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91" name="Freeform 61"/>
              <p:cNvSpPr>
                <a:spLocks/>
              </p:cNvSpPr>
              <p:nvPr/>
            </p:nvSpPr>
            <p:spPr bwMode="auto">
              <a:xfrm>
                <a:off x="7216" y="2537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92" name="Freeform 62"/>
              <p:cNvSpPr>
                <a:spLocks/>
              </p:cNvSpPr>
              <p:nvPr/>
            </p:nvSpPr>
            <p:spPr bwMode="auto">
              <a:xfrm>
                <a:off x="7199" y="2534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93" name="Freeform 63"/>
              <p:cNvSpPr>
                <a:spLocks/>
              </p:cNvSpPr>
              <p:nvPr/>
            </p:nvSpPr>
            <p:spPr bwMode="auto">
              <a:xfrm>
                <a:off x="7074" y="2499"/>
                <a:ext cx="5" cy="5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1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0" y="2"/>
                      <a:pt x="1" y="1"/>
                      <a:pt x="1" y="1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94" name="Freeform 64"/>
              <p:cNvSpPr>
                <a:spLocks/>
              </p:cNvSpPr>
              <p:nvPr/>
            </p:nvSpPr>
            <p:spPr bwMode="auto">
              <a:xfrm>
                <a:off x="7062" y="2485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95" name="Freeform 65"/>
              <p:cNvSpPr>
                <a:spLocks/>
              </p:cNvSpPr>
              <p:nvPr/>
            </p:nvSpPr>
            <p:spPr bwMode="auto">
              <a:xfrm>
                <a:off x="5890" y="2063"/>
                <a:ext cx="3" cy="7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3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96" name="Freeform 66"/>
              <p:cNvSpPr>
                <a:spLocks/>
              </p:cNvSpPr>
              <p:nvPr/>
            </p:nvSpPr>
            <p:spPr bwMode="auto">
              <a:xfrm>
                <a:off x="6151" y="2587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97" name="Freeform 67"/>
              <p:cNvSpPr>
                <a:spLocks/>
              </p:cNvSpPr>
              <p:nvPr/>
            </p:nvSpPr>
            <p:spPr bwMode="auto">
              <a:xfrm>
                <a:off x="6049" y="2252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98" name="Freeform 68"/>
              <p:cNvSpPr>
                <a:spLocks/>
              </p:cNvSpPr>
              <p:nvPr/>
            </p:nvSpPr>
            <p:spPr bwMode="auto">
              <a:xfrm>
                <a:off x="6704" y="1688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99" name="Freeform 69"/>
              <p:cNvSpPr>
                <a:spLocks/>
              </p:cNvSpPr>
              <p:nvPr/>
            </p:nvSpPr>
            <p:spPr bwMode="auto">
              <a:xfrm>
                <a:off x="6047" y="2252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00" name="Freeform 70"/>
              <p:cNvSpPr>
                <a:spLocks/>
              </p:cNvSpPr>
              <p:nvPr/>
            </p:nvSpPr>
            <p:spPr bwMode="auto">
              <a:xfrm>
                <a:off x="6049" y="2252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1 h 1"/>
                  <a:gd name="T4" fmla="*/ 1 h 1"/>
                  <a:gd name="T5" fmla="*/ 1 h 1"/>
                  <a:gd name="T6" fmla="*/ 0 h 1"/>
                  <a:gd name="T7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01" name="Freeform 71"/>
              <p:cNvSpPr>
                <a:spLocks/>
              </p:cNvSpPr>
              <p:nvPr/>
            </p:nvSpPr>
            <p:spPr bwMode="auto">
              <a:xfrm>
                <a:off x="6303" y="1646"/>
                <a:ext cx="5" cy="2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1 h 1"/>
                  <a:gd name="T4" fmla="*/ 2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02" name="Freeform 72"/>
              <p:cNvSpPr>
                <a:spLocks/>
              </p:cNvSpPr>
              <p:nvPr/>
            </p:nvSpPr>
            <p:spPr bwMode="auto">
              <a:xfrm>
                <a:off x="5990" y="2264"/>
                <a:ext cx="19" cy="17"/>
              </a:xfrm>
              <a:custGeom>
                <a:avLst/>
                <a:gdLst>
                  <a:gd name="T0" fmla="*/ 2 w 8"/>
                  <a:gd name="T1" fmla="*/ 5 h 7"/>
                  <a:gd name="T2" fmla="*/ 4 w 8"/>
                  <a:gd name="T3" fmla="*/ 2 h 7"/>
                  <a:gd name="T4" fmla="*/ 2 w 8"/>
                  <a:gd name="T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7">
                    <a:moveTo>
                      <a:pt x="2" y="5"/>
                    </a:moveTo>
                    <a:cubicBezTo>
                      <a:pt x="8" y="0"/>
                      <a:pt x="0" y="7"/>
                      <a:pt x="4" y="2"/>
                    </a:cubicBezTo>
                    <a:cubicBezTo>
                      <a:pt x="2" y="3"/>
                      <a:pt x="2" y="4"/>
                      <a:pt x="2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03" name="Freeform 73"/>
              <p:cNvSpPr>
                <a:spLocks/>
              </p:cNvSpPr>
              <p:nvPr/>
            </p:nvSpPr>
            <p:spPr bwMode="auto">
              <a:xfrm>
                <a:off x="7062" y="2447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0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04" name="Freeform 74"/>
              <p:cNvSpPr>
                <a:spLocks/>
              </p:cNvSpPr>
              <p:nvPr/>
            </p:nvSpPr>
            <p:spPr bwMode="auto">
              <a:xfrm>
                <a:off x="7062" y="2447"/>
                <a:ext cx="2" cy="7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05" name="Freeform 75"/>
              <p:cNvSpPr>
                <a:spLocks/>
              </p:cNvSpPr>
              <p:nvPr/>
            </p:nvSpPr>
            <p:spPr bwMode="auto">
              <a:xfrm>
                <a:off x="6540" y="16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06" name="Freeform 76"/>
              <p:cNvSpPr>
                <a:spLocks/>
              </p:cNvSpPr>
              <p:nvPr/>
            </p:nvSpPr>
            <p:spPr bwMode="auto">
              <a:xfrm>
                <a:off x="5874" y="1603"/>
                <a:ext cx="1188" cy="1363"/>
              </a:xfrm>
              <a:custGeom>
                <a:avLst/>
                <a:gdLst>
                  <a:gd name="T0" fmla="*/ 307 w 501"/>
                  <a:gd name="T1" fmla="*/ 7 h 575"/>
                  <a:gd name="T2" fmla="*/ 204 w 501"/>
                  <a:gd name="T3" fmla="*/ 13 h 575"/>
                  <a:gd name="T4" fmla="*/ 130 w 501"/>
                  <a:gd name="T5" fmla="*/ 42 h 575"/>
                  <a:gd name="T6" fmla="*/ 23 w 501"/>
                  <a:gd name="T7" fmla="*/ 152 h 575"/>
                  <a:gd name="T8" fmla="*/ 0 w 501"/>
                  <a:gd name="T9" fmla="*/ 247 h 575"/>
                  <a:gd name="T10" fmla="*/ 50 w 501"/>
                  <a:gd name="T11" fmla="*/ 385 h 575"/>
                  <a:gd name="T12" fmla="*/ 111 w 501"/>
                  <a:gd name="T13" fmla="*/ 430 h 575"/>
                  <a:gd name="T14" fmla="*/ 184 w 501"/>
                  <a:gd name="T15" fmla="*/ 490 h 575"/>
                  <a:gd name="T16" fmla="*/ 202 w 501"/>
                  <a:gd name="T17" fmla="*/ 528 h 575"/>
                  <a:gd name="T18" fmla="*/ 213 w 501"/>
                  <a:gd name="T19" fmla="*/ 562 h 575"/>
                  <a:gd name="T20" fmla="*/ 214 w 501"/>
                  <a:gd name="T21" fmla="*/ 567 h 575"/>
                  <a:gd name="T22" fmla="*/ 211 w 501"/>
                  <a:gd name="T23" fmla="*/ 536 h 575"/>
                  <a:gd name="T24" fmla="*/ 199 w 501"/>
                  <a:gd name="T25" fmla="*/ 494 h 575"/>
                  <a:gd name="T26" fmla="*/ 165 w 501"/>
                  <a:gd name="T27" fmla="*/ 454 h 575"/>
                  <a:gd name="T28" fmla="*/ 164 w 501"/>
                  <a:gd name="T29" fmla="*/ 451 h 575"/>
                  <a:gd name="T30" fmla="*/ 135 w 501"/>
                  <a:gd name="T31" fmla="*/ 430 h 575"/>
                  <a:gd name="T32" fmla="*/ 134 w 501"/>
                  <a:gd name="T33" fmla="*/ 428 h 575"/>
                  <a:gd name="T34" fmla="*/ 125 w 501"/>
                  <a:gd name="T35" fmla="*/ 419 h 575"/>
                  <a:gd name="T36" fmla="*/ 97 w 501"/>
                  <a:gd name="T37" fmla="*/ 407 h 575"/>
                  <a:gd name="T38" fmla="*/ 85 w 501"/>
                  <a:gd name="T39" fmla="*/ 394 h 575"/>
                  <a:gd name="T40" fmla="*/ 77 w 501"/>
                  <a:gd name="T41" fmla="*/ 384 h 575"/>
                  <a:gd name="T42" fmla="*/ 63 w 501"/>
                  <a:gd name="T43" fmla="*/ 368 h 575"/>
                  <a:gd name="T44" fmla="*/ 49 w 501"/>
                  <a:gd name="T45" fmla="*/ 353 h 575"/>
                  <a:gd name="T46" fmla="*/ 40 w 501"/>
                  <a:gd name="T47" fmla="*/ 338 h 575"/>
                  <a:gd name="T48" fmla="*/ 25 w 501"/>
                  <a:gd name="T49" fmla="*/ 323 h 575"/>
                  <a:gd name="T50" fmla="*/ 29 w 501"/>
                  <a:gd name="T51" fmla="*/ 315 h 575"/>
                  <a:gd name="T52" fmla="*/ 21 w 501"/>
                  <a:gd name="T53" fmla="*/ 247 h 575"/>
                  <a:gd name="T54" fmla="*/ 23 w 501"/>
                  <a:gd name="T55" fmla="*/ 221 h 575"/>
                  <a:gd name="T56" fmla="*/ 26 w 501"/>
                  <a:gd name="T57" fmla="*/ 191 h 575"/>
                  <a:gd name="T58" fmla="*/ 56 w 501"/>
                  <a:gd name="T59" fmla="*/ 133 h 575"/>
                  <a:gd name="T60" fmla="*/ 74 w 501"/>
                  <a:gd name="T61" fmla="*/ 107 h 575"/>
                  <a:gd name="T62" fmla="*/ 84 w 501"/>
                  <a:gd name="T63" fmla="*/ 99 h 575"/>
                  <a:gd name="T64" fmla="*/ 90 w 501"/>
                  <a:gd name="T65" fmla="*/ 91 h 575"/>
                  <a:gd name="T66" fmla="*/ 110 w 501"/>
                  <a:gd name="T67" fmla="*/ 80 h 575"/>
                  <a:gd name="T68" fmla="*/ 129 w 501"/>
                  <a:gd name="T69" fmla="*/ 65 h 575"/>
                  <a:gd name="T70" fmla="*/ 182 w 501"/>
                  <a:gd name="T71" fmla="*/ 36 h 575"/>
                  <a:gd name="T72" fmla="*/ 211 w 501"/>
                  <a:gd name="T73" fmla="*/ 29 h 575"/>
                  <a:gd name="T74" fmla="*/ 253 w 501"/>
                  <a:gd name="T75" fmla="*/ 19 h 575"/>
                  <a:gd name="T76" fmla="*/ 281 w 501"/>
                  <a:gd name="T77" fmla="*/ 19 h 575"/>
                  <a:gd name="T78" fmla="*/ 284 w 501"/>
                  <a:gd name="T79" fmla="*/ 19 h 575"/>
                  <a:gd name="T80" fmla="*/ 320 w 501"/>
                  <a:gd name="T81" fmla="*/ 24 h 575"/>
                  <a:gd name="T82" fmla="*/ 369 w 501"/>
                  <a:gd name="T83" fmla="*/ 42 h 575"/>
                  <a:gd name="T84" fmla="*/ 388 w 501"/>
                  <a:gd name="T85" fmla="*/ 53 h 575"/>
                  <a:gd name="T86" fmla="*/ 407 w 501"/>
                  <a:gd name="T87" fmla="*/ 71 h 575"/>
                  <a:gd name="T88" fmla="*/ 435 w 501"/>
                  <a:gd name="T89" fmla="*/ 107 h 575"/>
                  <a:gd name="T90" fmla="*/ 462 w 501"/>
                  <a:gd name="T91" fmla="*/ 154 h 575"/>
                  <a:gd name="T92" fmla="*/ 471 w 501"/>
                  <a:gd name="T93" fmla="*/ 184 h 575"/>
                  <a:gd name="T94" fmla="*/ 464 w 501"/>
                  <a:gd name="T95" fmla="*/ 279 h 575"/>
                  <a:gd name="T96" fmla="*/ 451 w 501"/>
                  <a:gd name="T97" fmla="*/ 307 h 575"/>
                  <a:gd name="T98" fmla="*/ 395 w 501"/>
                  <a:gd name="T99" fmla="*/ 377 h 575"/>
                  <a:gd name="T100" fmla="*/ 368 w 501"/>
                  <a:gd name="T101" fmla="*/ 412 h 575"/>
                  <a:gd name="T102" fmla="*/ 363 w 501"/>
                  <a:gd name="T103" fmla="*/ 573 h 575"/>
                  <a:gd name="T104" fmla="*/ 446 w 501"/>
                  <a:gd name="T105" fmla="*/ 342 h 575"/>
                  <a:gd name="T106" fmla="*/ 463 w 501"/>
                  <a:gd name="T107" fmla="*/ 118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01" h="575">
                    <a:moveTo>
                      <a:pt x="463" y="118"/>
                    </a:moveTo>
                    <a:cubicBezTo>
                      <a:pt x="439" y="74"/>
                      <a:pt x="402" y="38"/>
                      <a:pt x="355" y="17"/>
                    </a:cubicBezTo>
                    <a:cubicBezTo>
                      <a:pt x="347" y="17"/>
                      <a:pt x="337" y="12"/>
                      <a:pt x="328" y="12"/>
                    </a:cubicBezTo>
                    <a:cubicBezTo>
                      <a:pt x="328" y="11"/>
                      <a:pt x="328" y="11"/>
                      <a:pt x="328" y="11"/>
                    </a:cubicBezTo>
                    <a:cubicBezTo>
                      <a:pt x="320" y="11"/>
                      <a:pt x="319" y="8"/>
                      <a:pt x="310" y="5"/>
                    </a:cubicBezTo>
                    <a:cubicBezTo>
                      <a:pt x="309" y="7"/>
                      <a:pt x="306" y="5"/>
                      <a:pt x="307" y="7"/>
                    </a:cubicBezTo>
                    <a:cubicBezTo>
                      <a:pt x="303" y="8"/>
                      <a:pt x="301" y="3"/>
                      <a:pt x="296" y="4"/>
                    </a:cubicBezTo>
                    <a:cubicBezTo>
                      <a:pt x="296" y="3"/>
                      <a:pt x="296" y="5"/>
                      <a:pt x="295" y="4"/>
                    </a:cubicBezTo>
                    <a:cubicBezTo>
                      <a:pt x="282" y="5"/>
                      <a:pt x="298" y="3"/>
                      <a:pt x="282" y="0"/>
                    </a:cubicBezTo>
                    <a:cubicBezTo>
                      <a:pt x="259" y="0"/>
                      <a:pt x="236" y="5"/>
                      <a:pt x="215" y="9"/>
                    </a:cubicBezTo>
                    <a:cubicBezTo>
                      <a:pt x="216" y="9"/>
                      <a:pt x="217" y="10"/>
                      <a:pt x="215" y="11"/>
                    </a:cubicBezTo>
                    <a:cubicBezTo>
                      <a:pt x="212" y="8"/>
                      <a:pt x="208" y="13"/>
                      <a:pt x="204" y="13"/>
                    </a:cubicBezTo>
                    <a:cubicBezTo>
                      <a:pt x="204" y="12"/>
                      <a:pt x="206" y="12"/>
                      <a:pt x="207" y="11"/>
                    </a:cubicBezTo>
                    <a:cubicBezTo>
                      <a:pt x="197" y="13"/>
                      <a:pt x="190" y="17"/>
                      <a:pt x="181" y="19"/>
                    </a:cubicBezTo>
                    <a:cubicBezTo>
                      <a:pt x="173" y="24"/>
                      <a:pt x="163" y="25"/>
                      <a:pt x="158" y="29"/>
                    </a:cubicBezTo>
                    <a:cubicBezTo>
                      <a:pt x="159" y="27"/>
                      <a:pt x="154" y="30"/>
                      <a:pt x="152" y="30"/>
                    </a:cubicBezTo>
                    <a:cubicBezTo>
                      <a:pt x="148" y="37"/>
                      <a:pt x="136" y="37"/>
                      <a:pt x="131" y="43"/>
                    </a:cubicBezTo>
                    <a:cubicBezTo>
                      <a:pt x="130" y="42"/>
                      <a:pt x="130" y="42"/>
                      <a:pt x="130" y="42"/>
                    </a:cubicBezTo>
                    <a:cubicBezTo>
                      <a:pt x="110" y="54"/>
                      <a:pt x="88" y="68"/>
                      <a:pt x="70" y="87"/>
                    </a:cubicBezTo>
                    <a:cubicBezTo>
                      <a:pt x="59" y="96"/>
                      <a:pt x="48" y="108"/>
                      <a:pt x="39" y="121"/>
                    </a:cubicBezTo>
                    <a:cubicBezTo>
                      <a:pt x="38" y="123"/>
                      <a:pt x="40" y="122"/>
                      <a:pt x="39" y="124"/>
                    </a:cubicBezTo>
                    <a:cubicBezTo>
                      <a:pt x="37" y="127"/>
                      <a:pt x="38" y="123"/>
                      <a:pt x="37" y="124"/>
                    </a:cubicBezTo>
                    <a:cubicBezTo>
                      <a:pt x="34" y="132"/>
                      <a:pt x="28" y="140"/>
                      <a:pt x="23" y="148"/>
                    </a:cubicBezTo>
                    <a:cubicBezTo>
                      <a:pt x="23" y="150"/>
                      <a:pt x="22" y="152"/>
                      <a:pt x="23" y="152"/>
                    </a:cubicBezTo>
                    <a:cubicBezTo>
                      <a:pt x="17" y="161"/>
                      <a:pt x="14" y="176"/>
                      <a:pt x="9" y="185"/>
                    </a:cubicBezTo>
                    <a:cubicBezTo>
                      <a:pt x="14" y="183"/>
                      <a:pt x="10" y="192"/>
                      <a:pt x="10" y="196"/>
                    </a:cubicBezTo>
                    <a:cubicBezTo>
                      <a:pt x="9" y="198"/>
                      <a:pt x="8" y="198"/>
                      <a:pt x="8" y="197"/>
                    </a:cubicBezTo>
                    <a:cubicBezTo>
                      <a:pt x="6" y="205"/>
                      <a:pt x="5" y="209"/>
                      <a:pt x="3" y="219"/>
                    </a:cubicBezTo>
                    <a:cubicBezTo>
                      <a:pt x="2" y="223"/>
                      <a:pt x="4" y="225"/>
                      <a:pt x="3" y="230"/>
                    </a:cubicBezTo>
                    <a:cubicBezTo>
                      <a:pt x="0" y="233"/>
                      <a:pt x="1" y="241"/>
                      <a:pt x="0" y="247"/>
                    </a:cubicBezTo>
                    <a:cubicBezTo>
                      <a:pt x="2" y="245"/>
                      <a:pt x="4" y="252"/>
                      <a:pt x="3" y="257"/>
                    </a:cubicBezTo>
                    <a:cubicBezTo>
                      <a:pt x="0" y="256"/>
                      <a:pt x="0" y="256"/>
                      <a:pt x="0" y="256"/>
                    </a:cubicBezTo>
                    <a:cubicBezTo>
                      <a:pt x="1" y="272"/>
                      <a:pt x="0" y="297"/>
                      <a:pt x="9" y="316"/>
                    </a:cubicBezTo>
                    <a:cubicBezTo>
                      <a:pt x="8" y="318"/>
                      <a:pt x="8" y="318"/>
                      <a:pt x="8" y="318"/>
                    </a:cubicBezTo>
                    <a:cubicBezTo>
                      <a:pt x="17" y="337"/>
                      <a:pt x="25" y="356"/>
                      <a:pt x="39" y="370"/>
                    </a:cubicBezTo>
                    <a:cubicBezTo>
                      <a:pt x="42" y="375"/>
                      <a:pt x="47" y="381"/>
                      <a:pt x="50" y="385"/>
                    </a:cubicBezTo>
                    <a:cubicBezTo>
                      <a:pt x="56" y="390"/>
                      <a:pt x="58" y="391"/>
                      <a:pt x="63" y="393"/>
                    </a:cubicBezTo>
                    <a:cubicBezTo>
                      <a:pt x="65" y="395"/>
                      <a:pt x="65" y="397"/>
                      <a:pt x="65" y="398"/>
                    </a:cubicBezTo>
                    <a:cubicBezTo>
                      <a:pt x="71" y="405"/>
                      <a:pt x="76" y="411"/>
                      <a:pt x="83" y="414"/>
                    </a:cubicBezTo>
                    <a:cubicBezTo>
                      <a:pt x="83" y="415"/>
                      <a:pt x="83" y="415"/>
                      <a:pt x="83" y="415"/>
                    </a:cubicBezTo>
                    <a:cubicBezTo>
                      <a:pt x="89" y="419"/>
                      <a:pt x="98" y="423"/>
                      <a:pt x="104" y="429"/>
                    </a:cubicBezTo>
                    <a:cubicBezTo>
                      <a:pt x="106" y="429"/>
                      <a:pt x="113" y="433"/>
                      <a:pt x="111" y="430"/>
                    </a:cubicBezTo>
                    <a:cubicBezTo>
                      <a:pt x="114" y="431"/>
                      <a:pt x="111" y="433"/>
                      <a:pt x="115" y="433"/>
                    </a:cubicBezTo>
                    <a:cubicBezTo>
                      <a:pt x="111" y="433"/>
                      <a:pt x="111" y="433"/>
                      <a:pt x="111" y="433"/>
                    </a:cubicBezTo>
                    <a:cubicBezTo>
                      <a:pt x="125" y="443"/>
                      <a:pt x="138" y="450"/>
                      <a:pt x="152" y="459"/>
                    </a:cubicBezTo>
                    <a:cubicBezTo>
                      <a:pt x="154" y="464"/>
                      <a:pt x="165" y="469"/>
                      <a:pt x="170" y="476"/>
                    </a:cubicBezTo>
                    <a:cubicBezTo>
                      <a:pt x="175" y="479"/>
                      <a:pt x="180" y="487"/>
                      <a:pt x="185" y="489"/>
                    </a:cubicBezTo>
                    <a:cubicBezTo>
                      <a:pt x="184" y="490"/>
                      <a:pt x="184" y="490"/>
                      <a:pt x="184" y="490"/>
                    </a:cubicBezTo>
                    <a:cubicBezTo>
                      <a:pt x="188" y="495"/>
                      <a:pt x="194" y="503"/>
                      <a:pt x="196" y="512"/>
                    </a:cubicBezTo>
                    <a:cubicBezTo>
                      <a:pt x="198" y="518"/>
                      <a:pt x="200" y="517"/>
                      <a:pt x="202" y="521"/>
                    </a:cubicBezTo>
                    <a:cubicBezTo>
                      <a:pt x="201" y="521"/>
                      <a:pt x="201" y="521"/>
                      <a:pt x="201" y="521"/>
                    </a:cubicBezTo>
                    <a:cubicBezTo>
                      <a:pt x="203" y="525"/>
                      <a:pt x="206" y="526"/>
                      <a:pt x="207" y="528"/>
                    </a:cubicBezTo>
                    <a:cubicBezTo>
                      <a:pt x="207" y="532"/>
                      <a:pt x="208" y="532"/>
                      <a:pt x="208" y="536"/>
                    </a:cubicBezTo>
                    <a:cubicBezTo>
                      <a:pt x="207" y="532"/>
                      <a:pt x="205" y="530"/>
                      <a:pt x="202" y="528"/>
                    </a:cubicBezTo>
                    <a:cubicBezTo>
                      <a:pt x="203" y="534"/>
                      <a:pt x="207" y="539"/>
                      <a:pt x="206" y="543"/>
                    </a:cubicBezTo>
                    <a:cubicBezTo>
                      <a:pt x="207" y="547"/>
                      <a:pt x="207" y="551"/>
                      <a:pt x="209" y="551"/>
                    </a:cubicBezTo>
                    <a:cubicBezTo>
                      <a:pt x="209" y="552"/>
                      <a:pt x="208" y="555"/>
                      <a:pt x="207" y="552"/>
                    </a:cubicBezTo>
                    <a:cubicBezTo>
                      <a:pt x="208" y="556"/>
                      <a:pt x="208" y="558"/>
                      <a:pt x="209" y="560"/>
                    </a:cubicBezTo>
                    <a:cubicBezTo>
                      <a:pt x="209" y="560"/>
                      <a:pt x="209" y="559"/>
                      <a:pt x="209" y="558"/>
                    </a:cubicBezTo>
                    <a:cubicBezTo>
                      <a:pt x="211" y="560"/>
                      <a:pt x="211" y="563"/>
                      <a:pt x="213" y="562"/>
                    </a:cubicBezTo>
                    <a:cubicBezTo>
                      <a:pt x="212" y="561"/>
                      <a:pt x="212" y="560"/>
                      <a:pt x="212" y="558"/>
                    </a:cubicBezTo>
                    <a:cubicBezTo>
                      <a:pt x="213" y="559"/>
                      <a:pt x="214" y="565"/>
                      <a:pt x="213" y="567"/>
                    </a:cubicBezTo>
                    <a:cubicBezTo>
                      <a:pt x="212" y="569"/>
                      <a:pt x="210" y="563"/>
                      <a:pt x="210" y="566"/>
                    </a:cubicBezTo>
                    <a:cubicBezTo>
                      <a:pt x="213" y="575"/>
                      <a:pt x="213" y="575"/>
                      <a:pt x="213" y="575"/>
                    </a:cubicBezTo>
                    <a:cubicBezTo>
                      <a:pt x="213" y="573"/>
                      <a:pt x="214" y="570"/>
                      <a:pt x="215" y="571"/>
                    </a:cubicBezTo>
                    <a:cubicBezTo>
                      <a:pt x="214" y="567"/>
                      <a:pt x="214" y="567"/>
                      <a:pt x="214" y="567"/>
                    </a:cubicBezTo>
                    <a:cubicBezTo>
                      <a:pt x="215" y="567"/>
                      <a:pt x="215" y="567"/>
                      <a:pt x="215" y="567"/>
                    </a:cubicBezTo>
                    <a:cubicBezTo>
                      <a:pt x="214" y="560"/>
                      <a:pt x="215" y="555"/>
                      <a:pt x="214" y="548"/>
                    </a:cubicBezTo>
                    <a:cubicBezTo>
                      <a:pt x="212" y="551"/>
                      <a:pt x="212" y="551"/>
                      <a:pt x="212" y="551"/>
                    </a:cubicBezTo>
                    <a:cubicBezTo>
                      <a:pt x="212" y="547"/>
                      <a:pt x="209" y="543"/>
                      <a:pt x="210" y="539"/>
                    </a:cubicBezTo>
                    <a:cubicBezTo>
                      <a:pt x="211" y="541"/>
                      <a:pt x="211" y="539"/>
                      <a:pt x="212" y="539"/>
                    </a:cubicBezTo>
                    <a:cubicBezTo>
                      <a:pt x="212" y="538"/>
                      <a:pt x="211" y="537"/>
                      <a:pt x="211" y="536"/>
                    </a:cubicBezTo>
                    <a:cubicBezTo>
                      <a:pt x="214" y="538"/>
                      <a:pt x="214" y="538"/>
                      <a:pt x="214" y="538"/>
                    </a:cubicBezTo>
                    <a:cubicBezTo>
                      <a:pt x="210" y="536"/>
                      <a:pt x="210" y="526"/>
                      <a:pt x="210" y="525"/>
                    </a:cubicBezTo>
                    <a:cubicBezTo>
                      <a:pt x="210" y="525"/>
                      <a:pt x="210" y="525"/>
                      <a:pt x="210" y="525"/>
                    </a:cubicBezTo>
                    <a:cubicBezTo>
                      <a:pt x="209" y="519"/>
                      <a:pt x="209" y="527"/>
                      <a:pt x="208" y="523"/>
                    </a:cubicBezTo>
                    <a:cubicBezTo>
                      <a:pt x="207" y="519"/>
                      <a:pt x="210" y="520"/>
                      <a:pt x="210" y="517"/>
                    </a:cubicBezTo>
                    <a:cubicBezTo>
                      <a:pt x="207" y="511"/>
                      <a:pt x="202" y="501"/>
                      <a:pt x="199" y="494"/>
                    </a:cubicBezTo>
                    <a:cubicBezTo>
                      <a:pt x="196" y="489"/>
                      <a:pt x="191" y="484"/>
                      <a:pt x="186" y="481"/>
                    </a:cubicBezTo>
                    <a:cubicBezTo>
                      <a:pt x="183" y="477"/>
                      <a:pt x="189" y="480"/>
                      <a:pt x="184" y="476"/>
                    </a:cubicBezTo>
                    <a:cubicBezTo>
                      <a:pt x="186" y="476"/>
                      <a:pt x="186" y="475"/>
                      <a:pt x="186" y="474"/>
                    </a:cubicBezTo>
                    <a:cubicBezTo>
                      <a:pt x="185" y="474"/>
                      <a:pt x="179" y="467"/>
                      <a:pt x="181" y="471"/>
                    </a:cubicBezTo>
                    <a:cubicBezTo>
                      <a:pt x="176" y="466"/>
                      <a:pt x="169" y="460"/>
                      <a:pt x="163" y="455"/>
                    </a:cubicBezTo>
                    <a:cubicBezTo>
                      <a:pt x="165" y="457"/>
                      <a:pt x="167" y="456"/>
                      <a:pt x="165" y="454"/>
                    </a:cubicBezTo>
                    <a:cubicBezTo>
                      <a:pt x="162" y="453"/>
                      <a:pt x="156" y="450"/>
                      <a:pt x="151" y="445"/>
                    </a:cubicBezTo>
                    <a:cubicBezTo>
                      <a:pt x="150" y="447"/>
                      <a:pt x="152" y="448"/>
                      <a:pt x="150" y="449"/>
                    </a:cubicBezTo>
                    <a:cubicBezTo>
                      <a:pt x="149" y="449"/>
                      <a:pt x="147" y="449"/>
                      <a:pt x="146" y="447"/>
                    </a:cubicBezTo>
                    <a:cubicBezTo>
                      <a:pt x="147" y="445"/>
                      <a:pt x="148" y="443"/>
                      <a:pt x="144" y="440"/>
                    </a:cubicBezTo>
                    <a:cubicBezTo>
                      <a:pt x="146" y="438"/>
                      <a:pt x="152" y="446"/>
                      <a:pt x="151" y="442"/>
                    </a:cubicBezTo>
                    <a:cubicBezTo>
                      <a:pt x="154" y="442"/>
                      <a:pt x="163" y="448"/>
                      <a:pt x="164" y="451"/>
                    </a:cubicBezTo>
                    <a:cubicBezTo>
                      <a:pt x="170" y="452"/>
                      <a:pt x="161" y="448"/>
                      <a:pt x="163" y="447"/>
                    </a:cubicBezTo>
                    <a:cubicBezTo>
                      <a:pt x="159" y="444"/>
                      <a:pt x="157" y="444"/>
                      <a:pt x="151" y="440"/>
                    </a:cubicBezTo>
                    <a:cubicBezTo>
                      <a:pt x="150" y="440"/>
                      <a:pt x="152" y="442"/>
                      <a:pt x="148" y="441"/>
                    </a:cubicBezTo>
                    <a:cubicBezTo>
                      <a:pt x="142" y="439"/>
                      <a:pt x="143" y="435"/>
                      <a:pt x="141" y="434"/>
                    </a:cubicBezTo>
                    <a:cubicBezTo>
                      <a:pt x="144" y="435"/>
                      <a:pt x="144" y="435"/>
                      <a:pt x="144" y="435"/>
                    </a:cubicBezTo>
                    <a:cubicBezTo>
                      <a:pt x="141" y="432"/>
                      <a:pt x="139" y="432"/>
                      <a:pt x="135" y="430"/>
                    </a:cubicBezTo>
                    <a:cubicBezTo>
                      <a:pt x="136" y="426"/>
                      <a:pt x="142" y="434"/>
                      <a:pt x="144" y="433"/>
                    </a:cubicBezTo>
                    <a:cubicBezTo>
                      <a:pt x="143" y="429"/>
                      <a:pt x="143" y="429"/>
                      <a:pt x="143" y="429"/>
                    </a:cubicBezTo>
                    <a:cubicBezTo>
                      <a:pt x="137" y="425"/>
                      <a:pt x="140" y="430"/>
                      <a:pt x="134" y="425"/>
                    </a:cubicBezTo>
                    <a:cubicBezTo>
                      <a:pt x="135" y="425"/>
                      <a:pt x="135" y="425"/>
                      <a:pt x="135" y="425"/>
                    </a:cubicBezTo>
                    <a:cubicBezTo>
                      <a:pt x="131" y="423"/>
                      <a:pt x="131" y="423"/>
                      <a:pt x="131" y="423"/>
                    </a:cubicBezTo>
                    <a:cubicBezTo>
                      <a:pt x="131" y="424"/>
                      <a:pt x="130" y="426"/>
                      <a:pt x="134" y="428"/>
                    </a:cubicBezTo>
                    <a:cubicBezTo>
                      <a:pt x="130" y="429"/>
                      <a:pt x="131" y="427"/>
                      <a:pt x="125" y="424"/>
                    </a:cubicBezTo>
                    <a:cubicBezTo>
                      <a:pt x="122" y="424"/>
                      <a:pt x="127" y="425"/>
                      <a:pt x="126" y="427"/>
                    </a:cubicBezTo>
                    <a:cubicBezTo>
                      <a:pt x="126" y="428"/>
                      <a:pt x="123" y="426"/>
                      <a:pt x="120" y="425"/>
                    </a:cubicBezTo>
                    <a:cubicBezTo>
                      <a:pt x="116" y="422"/>
                      <a:pt x="119" y="421"/>
                      <a:pt x="118" y="419"/>
                    </a:cubicBezTo>
                    <a:cubicBezTo>
                      <a:pt x="119" y="420"/>
                      <a:pt x="122" y="422"/>
                      <a:pt x="121" y="422"/>
                    </a:cubicBezTo>
                    <a:cubicBezTo>
                      <a:pt x="127" y="424"/>
                      <a:pt x="121" y="418"/>
                      <a:pt x="125" y="419"/>
                    </a:cubicBezTo>
                    <a:cubicBezTo>
                      <a:pt x="122" y="415"/>
                      <a:pt x="121" y="417"/>
                      <a:pt x="118" y="416"/>
                    </a:cubicBezTo>
                    <a:cubicBezTo>
                      <a:pt x="119" y="417"/>
                      <a:pt x="117" y="418"/>
                      <a:pt x="117" y="419"/>
                    </a:cubicBezTo>
                    <a:cubicBezTo>
                      <a:pt x="108" y="418"/>
                      <a:pt x="115" y="413"/>
                      <a:pt x="108" y="409"/>
                    </a:cubicBezTo>
                    <a:cubicBezTo>
                      <a:pt x="108" y="413"/>
                      <a:pt x="98" y="407"/>
                      <a:pt x="100" y="413"/>
                    </a:cubicBezTo>
                    <a:cubicBezTo>
                      <a:pt x="98" y="412"/>
                      <a:pt x="96" y="411"/>
                      <a:pt x="95" y="410"/>
                    </a:cubicBezTo>
                    <a:cubicBezTo>
                      <a:pt x="98" y="409"/>
                      <a:pt x="93" y="407"/>
                      <a:pt x="97" y="407"/>
                    </a:cubicBezTo>
                    <a:cubicBezTo>
                      <a:pt x="95" y="405"/>
                      <a:pt x="95" y="405"/>
                      <a:pt x="95" y="405"/>
                    </a:cubicBezTo>
                    <a:cubicBezTo>
                      <a:pt x="100" y="406"/>
                      <a:pt x="100" y="406"/>
                      <a:pt x="100" y="406"/>
                    </a:cubicBezTo>
                    <a:cubicBezTo>
                      <a:pt x="98" y="403"/>
                      <a:pt x="95" y="399"/>
                      <a:pt x="94" y="397"/>
                    </a:cubicBezTo>
                    <a:cubicBezTo>
                      <a:pt x="91" y="395"/>
                      <a:pt x="94" y="399"/>
                      <a:pt x="90" y="397"/>
                    </a:cubicBezTo>
                    <a:cubicBezTo>
                      <a:pt x="92" y="397"/>
                      <a:pt x="91" y="394"/>
                      <a:pt x="89" y="393"/>
                    </a:cubicBezTo>
                    <a:cubicBezTo>
                      <a:pt x="92" y="396"/>
                      <a:pt x="87" y="395"/>
                      <a:pt x="85" y="394"/>
                    </a:cubicBezTo>
                    <a:cubicBezTo>
                      <a:pt x="82" y="392"/>
                      <a:pt x="81" y="388"/>
                      <a:pt x="81" y="388"/>
                    </a:cubicBezTo>
                    <a:cubicBezTo>
                      <a:pt x="86" y="389"/>
                      <a:pt x="86" y="389"/>
                      <a:pt x="86" y="389"/>
                    </a:cubicBezTo>
                    <a:cubicBezTo>
                      <a:pt x="82" y="388"/>
                      <a:pt x="85" y="388"/>
                      <a:pt x="82" y="386"/>
                    </a:cubicBezTo>
                    <a:cubicBezTo>
                      <a:pt x="81" y="386"/>
                      <a:pt x="78" y="386"/>
                      <a:pt x="77" y="387"/>
                    </a:cubicBezTo>
                    <a:cubicBezTo>
                      <a:pt x="75" y="385"/>
                      <a:pt x="74" y="383"/>
                      <a:pt x="73" y="383"/>
                    </a:cubicBezTo>
                    <a:cubicBezTo>
                      <a:pt x="77" y="384"/>
                      <a:pt x="77" y="384"/>
                      <a:pt x="77" y="384"/>
                    </a:cubicBezTo>
                    <a:cubicBezTo>
                      <a:pt x="73" y="381"/>
                      <a:pt x="79" y="381"/>
                      <a:pt x="74" y="378"/>
                    </a:cubicBezTo>
                    <a:cubicBezTo>
                      <a:pt x="72" y="378"/>
                      <a:pt x="72" y="378"/>
                      <a:pt x="72" y="378"/>
                    </a:cubicBezTo>
                    <a:cubicBezTo>
                      <a:pt x="72" y="377"/>
                      <a:pt x="72" y="376"/>
                      <a:pt x="73" y="377"/>
                    </a:cubicBezTo>
                    <a:cubicBezTo>
                      <a:pt x="71" y="377"/>
                      <a:pt x="69" y="375"/>
                      <a:pt x="68" y="374"/>
                    </a:cubicBezTo>
                    <a:cubicBezTo>
                      <a:pt x="69" y="373"/>
                      <a:pt x="69" y="373"/>
                      <a:pt x="69" y="373"/>
                    </a:cubicBezTo>
                    <a:cubicBezTo>
                      <a:pt x="67" y="372"/>
                      <a:pt x="63" y="371"/>
                      <a:pt x="63" y="368"/>
                    </a:cubicBezTo>
                    <a:cubicBezTo>
                      <a:pt x="62" y="371"/>
                      <a:pt x="65" y="370"/>
                      <a:pt x="66" y="373"/>
                    </a:cubicBezTo>
                    <a:cubicBezTo>
                      <a:pt x="66" y="377"/>
                      <a:pt x="62" y="372"/>
                      <a:pt x="62" y="371"/>
                    </a:cubicBezTo>
                    <a:cubicBezTo>
                      <a:pt x="64" y="370"/>
                      <a:pt x="58" y="367"/>
                      <a:pt x="56" y="364"/>
                    </a:cubicBezTo>
                    <a:cubicBezTo>
                      <a:pt x="56" y="363"/>
                      <a:pt x="55" y="361"/>
                      <a:pt x="55" y="360"/>
                    </a:cubicBezTo>
                    <a:cubicBezTo>
                      <a:pt x="53" y="360"/>
                      <a:pt x="53" y="360"/>
                      <a:pt x="53" y="360"/>
                    </a:cubicBezTo>
                    <a:cubicBezTo>
                      <a:pt x="56" y="357"/>
                      <a:pt x="49" y="356"/>
                      <a:pt x="49" y="353"/>
                    </a:cubicBezTo>
                    <a:cubicBezTo>
                      <a:pt x="50" y="354"/>
                      <a:pt x="51" y="353"/>
                      <a:pt x="51" y="351"/>
                    </a:cubicBezTo>
                    <a:cubicBezTo>
                      <a:pt x="50" y="355"/>
                      <a:pt x="45" y="349"/>
                      <a:pt x="44" y="350"/>
                    </a:cubicBezTo>
                    <a:cubicBezTo>
                      <a:pt x="42" y="345"/>
                      <a:pt x="48" y="349"/>
                      <a:pt x="48" y="347"/>
                    </a:cubicBezTo>
                    <a:cubicBezTo>
                      <a:pt x="45" y="346"/>
                      <a:pt x="46" y="341"/>
                      <a:pt x="43" y="341"/>
                    </a:cubicBezTo>
                    <a:cubicBezTo>
                      <a:pt x="44" y="345"/>
                      <a:pt x="41" y="341"/>
                      <a:pt x="40" y="341"/>
                    </a:cubicBezTo>
                    <a:cubicBezTo>
                      <a:pt x="38" y="337"/>
                      <a:pt x="41" y="341"/>
                      <a:pt x="40" y="338"/>
                    </a:cubicBezTo>
                    <a:cubicBezTo>
                      <a:pt x="39" y="336"/>
                      <a:pt x="36" y="335"/>
                      <a:pt x="37" y="338"/>
                    </a:cubicBezTo>
                    <a:cubicBezTo>
                      <a:pt x="36" y="335"/>
                      <a:pt x="32" y="333"/>
                      <a:pt x="32" y="330"/>
                    </a:cubicBezTo>
                    <a:cubicBezTo>
                      <a:pt x="33" y="328"/>
                      <a:pt x="36" y="335"/>
                      <a:pt x="36" y="333"/>
                    </a:cubicBezTo>
                    <a:cubicBezTo>
                      <a:pt x="32" y="326"/>
                      <a:pt x="30" y="331"/>
                      <a:pt x="27" y="325"/>
                    </a:cubicBezTo>
                    <a:cubicBezTo>
                      <a:pt x="27" y="328"/>
                      <a:pt x="24" y="327"/>
                      <a:pt x="22" y="324"/>
                    </a:cubicBezTo>
                    <a:cubicBezTo>
                      <a:pt x="19" y="317"/>
                      <a:pt x="24" y="327"/>
                      <a:pt x="25" y="323"/>
                    </a:cubicBezTo>
                    <a:cubicBezTo>
                      <a:pt x="23" y="321"/>
                      <a:pt x="23" y="321"/>
                      <a:pt x="23" y="321"/>
                    </a:cubicBezTo>
                    <a:cubicBezTo>
                      <a:pt x="25" y="316"/>
                      <a:pt x="31" y="327"/>
                      <a:pt x="32" y="322"/>
                    </a:cubicBezTo>
                    <a:cubicBezTo>
                      <a:pt x="30" y="320"/>
                      <a:pt x="30" y="320"/>
                      <a:pt x="30" y="320"/>
                    </a:cubicBezTo>
                    <a:cubicBezTo>
                      <a:pt x="31" y="320"/>
                      <a:pt x="32" y="321"/>
                      <a:pt x="33" y="319"/>
                    </a:cubicBezTo>
                    <a:cubicBezTo>
                      <a:pt x="30" y="319"/>
                      <a:pt x="30" y="313"/>
                      <a:pt x="29" y="312"/>
                    </a:cubicBezTo>
                    <a:cubicBezTo>
                      <a:pt x="27" y="312"/>
                      <a:pt x="30" y="315"/>
                      <a:pt x="29" y="315"/>
                    </a:cubicBezTo>
                    <a:cubicBezTo>
                      <a:pt x="27" y="312"/>
                      <a:pt x="24" y="311"/>
                      <a:pt x="24" y="306"/>
                    </a:cubicBezTo>
                    <a:cubicBezTo>
                      <a:pt x="26" y="308"/>
                      <a:pt x="26" y="304"/>
                      <a:pt x="27" y="305"/>
                    </a:cubicBezTo>
                    <a:cubicBezTo>
                      <a:pt x="27" y="303"/>
                      <a:pt x="25" y="305"/>
                      <a:pt x="25" y="301"/>
                    </a:cubicBezTo>
                    <a:cubicBezTo>
                      <a:pt x="26" y="301"/>
                      <a:pt x="26" y="301"/>
                      <a:pt x="26" y="301"/>
                    </a:cubicBezTo>
                    <a:cubicBezTo>
                      <a:pt x="23" y="289"/>
                      <a:pt x="22" y="272"/>
                      <a:pt x="18" y="260"/>
                    </a:cubicBezTo>
                    <a:cubicBezTo>
                      <a:pt x="20" y="258"/>
                      <a:pt x="20" y="254"/>
                      <a:pt x="21" y="247"/>
                    </a:cubicBezTo>
                    <a:cubicBezTo>
                      <a:pt x="21" y="250"/>
                      <a:pt x="19" y="247"/>
                      <a:pt x="19" y="246"/>
                    </a:cubicBezTo>
                    <a:cubicBezTo>
                      <a:pt x="21" y="242"/>
                      <a:pt x="21" y="242"/>
                      <a:pt x="21" y="242"/>
                    </a:cubicBezTo>
                    <a:cubicBezTo>
                      <a:pt x="23" y="239"/>
                      <a:pt x="22" y="233"/>
                      <a:pt x="21" y="230"/>
                    </a:cubicBezTo>
                    <a:cubicBezTo>
                      <a:pt x="22" y="229"/>
                      <a:pt x="22" y="229"/>
                      <a:pt x="23" y="229"/>
                    </a:cubicBezTo>
                    <a:cubicBezTo>
                      <a:pt x="24" y="225"/>
                      <a:pt x="22" y="225"/>
                      <a:pt x="22" y="224"/>
                    </a:cubicBezTo>
                    <a:cubicBezTo>
                      <a:pt x="23" y="221"/>
                      <a:pt x="23" y="221"/>
                      <a:pt x="23" y="221"/>
                    </a:cubicBezTo>
                    <a:cubicBezTo>
                      <a:pt x="22" y="221"/>
                      <a:pt x="22" y="221"/>
                      <a:pt x="22" y="221"/>
                    </a:cubicBezTo>
                    <a:cubicBezTo>
                      <a:pt x="22" y="217"/>
                      <a:pt x="23" y="213"/>
                      <a:pt x="25" y="213"/>
                    </a:cubicBezTo>
                    <a:cubicBezTo>
                      <a:pt x="25" y="212"/>
                      <a:pt x="25" y="211"/>
                      <a:pt x="24" y="212"/>
                    </a:cubicBezTo>
                    <a:cubicBezTo>
                      <a:pt x="26" y="209"/>
                      <a:pt x="28" y="200"/>
                      <a:pt x="29" y="193"/>
                    </a:cubicBezTo>
                    <a:cubicBezTo>
                      <a:pt x="28" y="196"/>
                      <a:pt x="27" y="196"/>
                      <a:pt x="26" y="196"/>
                    </a:cubicBezTo>
                    <a:cubicBezTo>
                      <a:pt x="24" y="194"/>
                      <a:pt x="27" y="194"/>
                      <a:pt x="26" y="191"/>
                    </a:cubicBezTo>
                    <a:cubicBezTo>
                      <a:pt x="27" y="192"/>
                      <a:pt x="28" y="189"/>
                      <a:pt x="28" y="192"/>
                    </a:cubicBezTo>
                    <a:cubicBezTo>
                      <a:pt x="33" y="185"/>
                      <a:pt x="36" y="173"/>
                      <a:pt x="40" y="164"/>
                    </a:cubicBezTo>
                    <a:cubicBezTo>
                      <a:pt x="40" y="162"/>
                      <a:pt x="40" y="162"/>
                      <a:pt x="39" y="161"/>
                    </a:cubicBezTo>
                    <a:cubicBezTo>
                      <a:pt x="45" y="156"/>
                      <a:pt x="47" y="148"/>
                      <a:pt x="51" y="142"/>
                    </a:cubicBezTo>
                    <a:cubicBezTo>
                      <a:pt x="49" y="143"/>
                      <a:pt x="48" y="139"/>
                      <a:pt x="50" y="136"/>
                    </a:cubicBezTo>
                    <a:cubicBezTo>
                      <a:pt x="51" y="131"/>
                      <a:pt x="53" y="136"/>
                      <a:pt x="56" y="133"/>
                    </a:cubicBezTo>
                    <a:cubicBezTo>
                      <a:pt x="57" y="131"/>
                      <a:pt x="59" y="128"/>
                      <a:pt x="60" y="127"/>
                    </a:cubicBezTo>
                    <a:cubicBezTo>
                      <a:pt x="60" y="127"/>
                      <a:pt x="60" y="127"/>
                      <a:pt x="60" y="127"/>
                    </a:cubicBezTo>
                    <a:cubicBezTo>
                      <a:pt x="61" y="125"/>
                      <a:pt x="63" y="121"/>
                      <a:pt x="65" y="120"/>
                    </a:cubicBezTo>
                    <a:cubicBezTo>
                      <a:pt x="65" y="120"/>
                      <a:pt x="65" y="120"/>
                      <a:pt x="65" y="120"/>
                    </a:cubicBezTo>
                    <a:cubicBezTo>
                      <a:pt x="67" y="118"/>
                      <a:pt x="69" y="117"/>
                      <a:pt x="71" y="115"/>
                    </a:cubicBezTo>
                    <a:cubicBezTo>
                      <a:pt x="70" y="113"/>
                      <a:pt x="75" y="109"/>
                      <a:pt x="74" y="107"/>
                    </a:cubicBezTo>
                    <a:cubicBezTo>
                      <a:pt x="75" y="107"/>
                      <a:pt x="74" y="107"/>
                      <a:pt x="75" y="107"/>
                    </a:cubicBezTo>
                    <a:cubicBezTo>
                      <a:pt x="74" y="106"/>
                      <a:pt x="74" y="106"/>
                      <a:pt x="74" y="106"/>
                    </a:cubicBezTo>
                    <a:cubicBezTo>
                      <a:pt x="78" y="103"/>
                      <a:pt x="78" y="103"/>
                      <a:pt x="78" y="103"/>
                    </a:cubicBezTo>
                    <a:cubicBezTo>
                      <a:pt x="78" y="104"/>
                      <a:pt x="78" y="105"/>
                      <a:pt x="78" y="106"/>
                    </a:cubicBezTo>
                    <a:cubicBezTo>
                      <a:pt x="82" y="103"/>
                      <a:pt x="78" y="104"/>
                      <a:pt x="79" y="101"/>
                    </a:cubicBezTo>
                    <a:cubicBezTo>
                      <a:pt x="81" y="98"/>
                      <a:pt x="82" y="99"/>
                      <a:pt x="84" y="99"/>
                    </a:cubicBezTo>
                    <a:cubicBezTo>
                      <a:pt x="84" y="100"/>
                      <a:pt x="82" y="100"/>
                      <a:pt x="81" y="101"/>
                    </a:cubicBezTo>
                    <a:cubicBezTo>
                      <a:pt x="81" y="103"/>
                      <a:pt x="83" y="100"/>
                      <a:pt x="84" y="101"/>
                    </a:cubicBezTo>
                    <a:cubicBezTo>
                      <a:pt x="85" y="100"/>
                      <a:pt x="84" y="98"/>
                      <a:pt x="86" y="97"/>
                    </a:cubicBezTo>
                    <a:cubicBezTo>
                      <a:pt x="88" y="96"/>
                      <a:pt x="92" y="92"/>
                      <a:pt x="92" y="93"/>
                    </a:cubicBezTo>
                    <a:cubicBezTo>
                      <a:pt x="93" y="91"/>
                      <a:pt x="95" y="90"/>
                      <a:pt x="96" y="88"/>
                    </a:cubicBezTo>
                    <a:cubicBezTo>
                      <a:pt x="94" y="89"/>
                      <a:pt x="91" y="91"/>
                      <a:pt x="90" y="91"/>
                    </a:cubicBezTo>
                    <a:cubicBezTo>
                      <a:pt x="91" y="90"/>
                      <a:pt x="94" y="87"/>
                      <a:pt x="94" y="87"/>
                    </a:cubicBezTo>
                    <a:cubicBezTo>
                      <a:pt x="94" y="88"/>
                      <a:pt x="94" y="88"/>
                      <a:pt x="94" y="88"/>
                    </a:cubicBezTo>
                    <a:cubicBezTo>
                      <a:pt x="94" y="87"/>
                      <a:pt x="99" y="84"/>
                      <a:pt x="96" y="85"/>
                    </a:cubicBezTo>
                    <a:cubicBezTo>
                      <a:pt x="100" y="84"/>
                      <a:pt x="100" y="84"/>
                      <a:pt x="100" y="84"/>
                    </a:cubicBezTo>
                    <a:cubicBezTo>
                      <a:pt x="100" y="82"/>
                      <a:pt x="103" y="80"/>
                      <a:pt x="105" y="78"/>
                    </a:cubicBezTo>
                    <a:cubicBezTo>
                      <a:pt x="106" y="80"/>
                      <a:pt x="106" y="82"/>
                      <a:pt x="110" y="80"/>
                    </a:cubicBezTo>
                    <a:cubicBezTo>
                      <a:pt x="113" y="76"/>
                      <a:pt x="113" y="76"/>
                      <a:pt x="113" y="76"/>
                    </a:cubicBezTo>
                    <a:cubicBezTo>
                      <a:pt x="115" y="74"/>
                      <a:pt x="116" y="74"/>
                      <a:pt x="116" y="75"/>
                    </a:cubicBezTo>
                    <a:cubicBezTo>
                      <a:pt x="124" y="71"/>
                      <a:pt x="121" y="66"/>
                      <a:pt x="128" y="64"/>
                    </a:cubicBezTo>
                    <a:cubicBezTo>
                      <a:pt x="126" y="67"/>
                      <a:pt x="129" y="66"/>
                      <a:pt x="132" y="65"/>
                    </a:cubicBezTo>
                    <a:cubicBezTo>
                      <a:pt x="131" y="65"/>
                      <a:pt x="131" y="64"/>
                      <a:pt x="132" y="63"/>
                    </a:cubicBezTo>
                    <a:cubicBezTo>
                      <a:pt x="131" y="63"/>
                      <a:pt x="132" y="65"/>
                      <a:pt x="129" y="65"/>
                    </a:cubicBezTo>
                    <a:cubicBezTo>
                      <a:pt x="128" y="65"/>
                      <a:pt x="131" y="63"/>
                      <a:pt x="132" y="62"/>
                    </a:cubicBezTo>
                    <a:cubicBezTo>
                      <a:pt x="139" y="63"/>
                      <a:pt x="150" y="53"/>
                      <a:pt x="160" y="50"/>
                    </a:cubicBezTo>
                    <a:cubicBezTo>
                      <a:pt x="158" y="48"/>
                      <a:pt x="163" y="48"/>
                      <a:pt x="164" y="46"/>
                    </a:cubicBezTo>
                    <a:cubicBezTo>
                      <a:pt x="165" y="49"/>
                      <a:pt x="169" y="43"/>
                      <a:pt x="172" y="44"/>
                    </a:cubicBezTo>
                    <a:cubicBezTo>
                      <a:pt x="170" y="42"/>
                      <a:pt x="170" y="42"/>
                      <a:pt x="170" y="42"/>
                    </a:cubicBezTo>
                    <a:cubicBezTo>
                      <a:pt x="176" y="41"/>
                      <a:pt x="177" y="34"/>
                      <a:pt x="182" y="36"/>
                    </a:cubicBezTo>
                    <a:cubicBezTo>
                      <a:pt x="185" y="35"/>
                      <a:pt x="182" y="38"/>
                      <a:pt x="181" y="39"/>
                    </a:cubicBezTo>
                    <a:cubicBezTo>
                      <a:pt x="186" y="40"/>
                      <a:pt x="191" y="32"/>
                      <a:pt x="196" y="34"/>
                    </a:cubicBezTo>
                    <a:cubicBezTo>
                      <a:pt x="196" y="33"/>
                      <a:pt x="194" y="32"/>
                      <a:pt x="197" y="30"/>
                    </a:cubicBezTo>
                    <a:cubicBezTo>
                      <a:pt x="201" y="30"/>
                      <a:pt x="207" y="29"/>
                      <a:pt x="207" y="29"/>
                    </a:cubicBezTo>
                    <a:cubicBezTo>
                      <a:pt x="209" y="28"/>
                      <a:pt x="210" y="27"/>
                      <a:pt x="213" y="27"/>
                    </a:cubicBezTo>
                    <a:cubicBezTo>
                      <a:pt x="213" y="28"/>
                      <a:pt x="212" y="28"/>
                      <a:pt x="211" y="29"/>
                    </a:cubicBezTo>
                    <a:cubicBezTo>
                      <a:pt x="215" y="28"/>
                      <a:pt x="219" y="26"/>
                      <a:pt x="222" y="24"/>
                    </a:cubicBezTo>
                    <a:cubicBezTo>
                      <a:pt x="225" y="26"/>
                      <a:pt x="233" y="23"/>
                      <a:pt x="238" y="23"/>
                    </a:cubicBezTo>
                    <a:cubicBezTo>
                      <a:pt x="241" y="20"/>
                      <a:pt x="247" y="23"/>
                      <a:pt x="247" y="20"/>
                    </a:cubicBezTo>
                    <a:cubicBezTo>
                      <a:pt x="247" y="20"/>
                      <a:pt x="247" y="20"/>
                      <a:pt x="248" y="21"/>
                    </a:cubicBezTo>
                    <a:cubicBezTo>
                      <a:pt x="249" y="19"/>
                      <a:pt x="251" y="17"/>
                      <a:pt x="253" y="17"/>
                    </a:cubicBezTo>
                    <a:cubicBezTo>
                      <a:pt x="253" y="19"/>
                      <a:pt x="253" y="19"/>
                      <a:pt x="253" y="19"/>
                    </a:cubicBezTo>
                    <a:cubicBezTo>
                      <a:pt x="252" y="22"/>
                      <a:pt x="260" y="19"/>
                      <a:pt x="261" y="20"/>
                    </a:cubicBezTo>
                    <a:cubicBezTo>
                      <a:pt x="258" y="19"/>
                      <a:pt x="263" y="20"/>
                      <a:pt x="263" y="18"/>
                    </a:cubicBezTo>
                    <a:cubicBezTo>
                      <a:pt x="266" y="18"/>
                      <a:pt x="266" y="18"/>
                      <a:pt x="266" y="18"/>
                    </a:cubicBezTo>
                    <a:cubicBezTo>
                      <a:pt x="271" y="17"/>
                      <a:pt x="267" y="17"/>
                      <a:pt x="273" y="16"/>
                    </a:cubicBezTo>
                    <a:cubicBezTo>
                      <a:pt x="276" y="16"/>
                      <a:pt x="274" y="19"/>
                      <a:pt x="273" y="19"/>
                    </a:cubicBezTo>
                    <a:cubicBezTo>
                      <a:pt x="275" y="20"/>
                      <a:pt x="278" y="19"/>
                      <a:pt x="281" y="19"/>
                    </a:cubicBezTo>
                    <a:cubicBezTo>
                      <a:pt x="280" y="18"/>
                      <a:pt x="280" y="18"/>
                      <a:pt x="281" y="18"/>
                    </a:cubicBezTo>
                    <a:cubicBezTo>
                      <a:pt x="281" y="18"/>
                      <a:pt x="281" y="18"/>
                      <a:pt x="281" y="19"/>
                    </a:cubicBezTo>
                    <a:cubicBezTo>
                      <a:pt x="282" y="18"/>
                      <a:pt x="283" y="18"/>
                      <a:pt x="285" y="18"/>
                    </a:cubicBezTo>
                    <a:cubicBezTo>
                      <a:pt x="285" y="19"/>
                      <a:pt x="285" y="19"/>
                      <a:pt x="285" y="19"/>
                    </a:cubicBezTo>
                    <a:cubicBezTo>
                      <a:pt x="283" y="19"/>
                      <a:pt x="282" y="19"/>
                      <a:pt x="281" y="19"/>
                    </a:cubicBezTo>
                    <a:cubicBezTo>
                      <a:pt x="282" y="19"/>
                      <a:pt x="283" y="19"/>
                      <a:pt x="284" y="19"/>
                    </a:cubicBezTo>
                    <a:cubicBezTo>
                      <a:pt x="285" y="19"/>
                      <a:pt x="285" y="19"/>
                      <a:pt x="285" y="19"/>
                    </a:cubicBezTo>
                    <a:cubicBezTo>
                      <a:pt x="286" y="19"/>
                      <a:pt x="287" y="19"/>
                      <a:pt x="288" y="20"/>
                    </a:cubicBezTo>
                    <a:cubicBezTo>
                      <a:pt x="287" y="21"/>
                      <a:pt x="287" y="21"/>
                      <a:pt x="287" y="21"/>
                    </a:cubicBezTo>
                    <a:cubicBezTo>
                      <a:pt x="289" y="22"/>
                      <a:pt x="294" y="20"/>
                      <a:pt x="294" y="20"/>
                    </a:cubicBezTo>
                    <a:cubicBezTo>
                      <a:pt x="303" y="22"/>
                      <a:pt x="318" y="23"/>
                      <a:pt x="322" y="24"/>
                    </a:cubicBezTo>
                    <a:cubicBezTo>
                      <a:pt x="319" y="23"/>
                      <a:pt x="318" y="24"/>
                      <a:pt x="320" y="24"/>
                    </a:cubicBezTo>
                    <a:cubicBezTo>
                      <a:pt x="323" y="25"/>
                      <a:pt x="326" y="24"/>
                      <a:pt x="326" y="25"/>
                    </a:cubicBezTo>
                    <a:cubicBezTo>
                      <a:pt x="329" y="25"/>
                      <a:pt x="328" y="27"/>
                      <a:pt x="332" y="28"/>
                    </a:cubicBezTo>
                    <a:cubicBezTo>
                      <a:pt x="332" y="29"/>
                      <a:pt x="333" y="27"/>
                      <a:pt x="332" y="27"/>
                    </a:cubicBezTo>
                    <a:cubicBezTo>
                      <a:pt x="337" y="31"/>
                      <a:pt x="347" y="31"/>
                      <a:pt x="354" y="36"/>
                    </a:cubicBezTo>
                    <a:cubicBezTo>
                      <a:pt x="353" y="36"/>
                      <a:pt x="352" y="36"/>
                      <a:pt x="351" y="37"/>
                    </a:cubicBezTo>
                    <a:cubicBezTo>
                      <a:pt x="357" y="38"/>
                      <a:pt x="363" y="41"/>
                      <a:pt x="369" y="42"/>
                    </a:cubicBezTo>
                    <a:cubicBezTo>
                      <a:pt x="368" y="42"/>
                      <a:pt x="368" y="43"/>
                      <a:pt x="366" y="43"/>
                    </a:cubicBezTo>
                    <a:cubicBezTo>
                      <a:pt x="369" y="44"/>
                      <a:pt x="372" y="46"/>
                      <a:pt x="375" y="47"/>
                    </a:cubicBezTo>
                    <a:cubicBezTo>
                      <a:pt x="375" y="47"/>
                      <a:pt x="375" y="47"/>
                      <a:pt x="375" y="47"/>
                    </a:cubicBezTo>
                    <a:cubicBezTo>
                      <a:pt x="373" y="44"/>
                      <a:pt x="378" y="46"/>
                      <a:pt x="381" y="48"/>
                    </a:cubicBezTo>
                    <a:cubicBezTo>
                      <a:pt x="380" y="48"/>
                      <a:pt x="380" y="48"/>
                      <a:pt x="380" y="48"/>
                    </a:cubicBezTo>
                    <a:cubicBezTo>
                      <a:pt x="384" y="51"/>
                      <a:pt x="385" y="50"/>
                      <a:pt x="388" y="53"/>
                    </a:cubicBezTo>
                    <a:cubicBezTo>
                      <a:pt x="390" y="55"/>
                      <a:pt x="386" y="52"/>
                      <a:pt x="386" y="53"/>
                    </a:cubicBezTo>
                    <a:cubicBezTo>
                      <a:pt x="386" y="56"/>
                      <a:pt x="393" y="61"/>
                      <a:pt x="394" y="62"/>
                    </a:cubicBezTo>
                    <a:cubicBezTo>
                      <a:pt x="395" y="62"/>
                      <a:pt x="396" y="63"/>
                      <a:pt x="397" y="62"/>
                    </a:cubicBezTo>
                    <a:cubicBezTo>
                      <a:pt x="400" y="64"/>
                      <a:pt x="397" y="64"/>
                      <a:pt x="399" y="66"/>
                    </a:cubicBezTo>
                    <a:cubicBezTo>
                      <a:pt x="409" y="69"/>
                      <a:pt x="409" y="69"/>
                      <a:pt x="409" y="69"/>
                    </a:cubicBezTo>
                    <a:cubicBezTo>
                      <a:pt x="408" y="69"/>
                      <a:pt x="410" y="73"/>
                      <a:pt x="407" y="71"/>
                    </a:cubicBezTo>
                    <a:cubicBezTo>
                      <a:pt x="412" y="76"/>
                      <a:pt x="417" y="77"/>
                      <a:pt x="422" y="80"/>
                    </a:cubicBezTo>
                    <a:cubicBezTo>
                      <a:pt x="423" y="82"/>
                      <a:pt x="428" y="87"/>
                      <a:pt x="430" y="89"/>
                    </a:cubicBezTo>
                    <a:cubicBezTo>
                      <a:pt x="429" y="90"/>
                      <a:pt x="428" y="87"/>
                      <a:pt x="427" y="87"/>
                    </a:cubicBezTo>
                    <a:cubicBezTo>
                      <a:pt x="428" y="91"/>
                      <a:pt x="428" y="91"/>
                      <a:pt x="428" y="91"/>
                    </a:cubicBezTo>
                    <a:cubicBezTo>
                      <a:pt x="425" y="87"/>
                      <a:pt x="427" y="93"/>
                      <a:pt x="424" y="91"/>
                    </a:cubicBezTo>
                    <a:cubicBezTo>
                      <a:pt x="428" y="94"/>
                      <a:pt x="432" y="102"/>
                      <a:pt x="435" y="107"/>
                    </a:cubicBezTo>
                    <a:cubicBezTo>
                      <a:pt x="435" y="102"/>
                      <a:pt x="440" y="113"/>
                      <a:pt x="443" y="111"/>
                    </a:cubicBezTo>
                    <a:cubicBezTo>
                      <a:pt x="447" y="117"/>
                      <a:pt x="443" y="115"/>
                      <a:pt x="443" y="118"/>
                    </a:cubicBezTo>
                    <a:cubicBezTo>
                      <a:pt x="448" y="124"/>
                      <a:pt x="451" y="130"/>
                      <a:pt x="453" y="136"/>
                    </a:cubicBezTo>
                    <a:cubicBezTo>
                      <a:pt x="453" y="136"/>
                      <a:pt x="453" y="136"/>
                      <a:pt x="453" y="136"/>
                    </a:cubicBezTo>
                    <a:cubicBezTo>
                      <a:pt x="456" y="141"/>
                      <a:pt x="459" y="150"/>
                      <a:pt x="464" y="155"/>
                    </a:cubicBezTo>
                    <a:cubicBezTo>
                      <a:pt x="463" y="154"/>
                      <a:pt x="463" y="155"/>
                      <a:pt x="462" y="154"/>
                    </a:cubicBezTo>
                    <a:cubicBezTo>
                      <a:pt x="463" y="160"/>
                      <a:pt x="465" y="154"/>
                      <a:pt x="466" y="161"/>
                    </a:cubicBezTo>
                    <a:cubicBezTo>
                      <a:pt x="465" y="160"/>
                      <a:pt x="465" y="160"/>
                      <a:pt x="465" y="160"/>
                    </a:cubicBezTo>
                    <a:cubicBezTo>
                      <a:pt x="467" y="164"/>
                      <a:pt x="467" y="169"/>
                      <a:pt x="470" y="173"/>
                    </a:cubicBezTo>
                    <a:cubicBezTo>
                      <a:pt x="469" y="174"/>
                      <a:pt x="469" y="173"/>
                      <a:pt x="468" y="172"/>
                    </a:cubicBezTo>
                    <a:cubicBezTo>
                      <a:pt x="470" y="177"/>
                      <a:pt x="471" y="182"/>
                      <a:pt x="474" y="186"/>
                    </a:cubicBezTo>
                    <a:cubicBezTo>
                      <a:pt x="473" y="186"/>
                      <a:pt x="472" y="186"/>
                      <a:pt x="471" y="184"/>
                    </a:cubicBezTo>
                    <a:cubicBezTo>
                      <a:pt x="471" y="189"/>
                      <a:pt x="474" y="189"/>
                      <a:pt x="474" y="193"/>
                    </a:cubicBezTo>
                    <a:cubicBezTo>
                      <a:pt x="475" y="194"/>
                      <a:pt x="474" y="197"/>
                      <a:pt x="474" y="196"/>
                    </a:cubicBezTo>
                    <a:cubicBezTo>
                      <a:pt x="475" y="198"/>
                      <a:pt x="476" y="205"/>
                      <a:pt x="477" y="207"/>
                    </a:cubicBezTo>
                    <a:cubicBezTo>
                      <a:pt x="476" y="208"/>
                      <a:pt x="476" y="209"/>
                      <a:pt x="475" y="212"/>
                    </a:cubicBezTo>
                    <a:cubicBezTo>
                      <a:pt x="478" y="236"/>
                      <a:pt x="473" y="260"/>
                      <a:pt x="467" y="283"/>
                    </a:cubicBezTo>
                    <a:cubicBezTo>
                      <a:pt x="463" y="286"/>
                      <a:pt x="467" y="277"/>
                      <a:pt x="464" y="279"/>
                    </a:cubicBezTo>
                    <a:cubicBezTo>
                      <a:pt x="467" y="280"/>
                      <a:pt x="464" y="283"/>
                      <a:pt x="461" y="290"/>
                    </a:cubicBezTo>
                    <a:cubicBezTo>
                      <a:pt x="461" y="290"/>
                      <a:pt x="461" y="290"/>
                      <a:pt x="461" y="290"/>
                    </a:cubicBezTo>
                    <a:cubicBezTo>
                      <a:pt x="460" y="293"/>
                      <a:pt x="458" y="294"/>
                      <a:pt x="457" y="297"/>
                    </a:cubicBezTo>
                    <a:cubicBezTo>
                      <a:pt x="458" y="297"/>
                      <a:pt x="458" y="297"/>
                      <a:pt x="458" y="297"/>
                    </a:cubicBezTo>
                    <a:cubicBezTo>
                      <a:pt x="458" y="301"/>
                      <a:pt x="452" y="303"/>
                      <a:pt x="453" y="306"/>
                    </a:cubicBezTo>
                    <a:cubicBezTo>
                      <a:pt x="451" y="307"/>
                      <a:pt x="451" y="307"/>
                      <a:pt x="451" y="307"/>
                    </a:cubicBezTo>
                    <a:cubicBezTo>
                      <a:pt x="451" y="312"/>
                      <a:pt x="447" y="312"/>
                      <a:pt x="447" y="316"/>
                    </a:cubicBezTo>
                    <a:cubicBezTo>
                      <a:pt x="447" y="316"/>
                      <a:pt x="447" y="316"/>
                      <a:pt x="447" y="316"/>
                    </a:cubicBezTo>
                    <a:cubicBezTo>
                      <a:pt x="443" y="320"/>
                      <a:pt x="442" y="327"/>
                      <a:pt x="439" y="328"/>
                    </a:cubicBezTo>
                    <a:cubicBezTo>
                      <a:pt x="437" y="332"/>
                      <a:pt x="434" y="337"/>
                      <a:pt x="435" y="339"/>
                    </a:cubicBezTo>
                    <a:cubicBezTo>
                      <a:pt x="433" y="339"/>
                      <a:pt x="433" y="338"/>
                      <a:pt x="433" y="337"/>
                    </a:cubicBezTo>
                    <a:cubicBezTo>
                      <a:pt x="422" y="352"/>
                      <a:pt x="406" y="365"/>
                      <a:pt x="395" y="377"/>
                    </a:cubicBezTo>
                    <a:cubicBezTo>
                      <a:pt x="394" y="378"/>
                      <a:pt x="395" y="377"/>
                      <a:pt x="395" y="376"/>
                    </a:cubicBezTo>
                    <a:cubicBezTo>
                      <a:pt x="389" y="385"/>
                      <a:pt x="378" y="390"/>
                      <a:pt x="378" y="398"/>
                    </a:cubicBezTo>
                    <a:cubicBezTo>
                      <a:pt x="377" y="402"/>
                      <a:pt x="377" y="402"/>
                      <a:pt x="377" y="402"/>
                    </a:cubicBezTo>
                    <a:cubicBezTo>
                      <a:pt x="375" y="403"/>
                      <a:pt x="375" y="402"/>
                      <a:pt x="373" y="403"/>
                    </a:cubicBezTo>
                    <a:cubicBezTo>
                      <a:pt x="373" y="406"/>
                      <a:pt x="368" y="411"/>
                      <a:pt x="369" y="413"/>
                    </a:cubicBezTo>
                    <a:cubicBezTo>
                      <a:pt x="368" y="414"/>
                      <a:pt x="369" y="412"/>
                      <a:pt x="368" y="412"/>
                    </a:cubicBezTo>
                    <a:cubicBezTo>
                      <a:pt x="365" y="416"/>
                      <a:pt x="365" y="422"/>
                      <a:pt x="363" y="426"/>
                    </a:cubicBezTo>
                    <a:cubicBezTo>
                      <a:pt x="363" y="424"/>
                      <a:pt x="363" y="424"/>
                      <a:pt x="363" y="424"/>
                    </a:cubicBezTo>
                    <a:cubicBezTo>
                      <a:pt x="349" y="443"/>
                      <a:pt x="340" y="473"/>
                      <a:pt x="342" y="493"/>
                    </a:cubicBezTo>
                    <a:cubicBezTo>
                      <a:pt x="343" y="498"/>
                      <a:pt x="340" y="495"/>
                      <a:pt x="340" y="497"/>
                    </a:cubicBezTo>
                    <a:cubicBezTo>
                      <a:pt x="342" y="517"/>
                      <a:pt x="338" y="542"/>
                      <a:pt x="349" y="558"/>
                    </a:cubicBezTo>
                    <a:cubicBezTo>
                      <a:pt x="355" y="570"/>
                      <a:pt x="363" y="573"/>
                      <a:pt x="363" y="573"/>
                    </a:cubicBezTo>
                    <a:cubicBezTo>
                      <a:pt x="346" y="542"/>
                      <a:pt x="349" y="513"/>
                      <a:pt x="356" y="481"/>
                    </a:cubicBezTo>
                    <a:cubicBezTo>
                      <a:pt x="356" y="470"/>
                      <a:pt x="359" y="457"/>
                      <a:pt x="363" y="448"/>
                    </a:cubicBezTo>
                    <a:cubicBezTo>
                      <a:pt x="376" y="404"/>
                      <a:pt x="410" y="388"/>
                      <a:pt x="444" y="349"/>
                    </a:cubicBezTo>
                    <a:cubicBezTo>
                      <a:pt x="442" y="350"/>
                      <a:pt x="443" y="348"/>
                      <a:pt x="444" y="346"/>
                    </a:cubicBezTo>
                    <a:cubicBezTo>
                      <a:pt x="445" y="345"/>
                      <a:pt x="445" y="345"/>
                      <a:pt x="445" y="345"/>
                    </a:cubicBezTo>
                    <a:cubicBezTo>
                      <a:pt x="446" y="342"/>
                      <a:pt x="446" y="342"/>
                      <a:pt x="446" y="342"/>
                    </a:cubicBezTo>
                    <a:cubicBezTo>
                      <a:pt x="448" y="339"/>
                      <a:pt x="449" y="341"/>
                      <a:pt x="447" y="344"/>
                    </a:cubicBezTo>
                    <a:cubicBezTo>
                      <a:pt x="459" y="329"/>
                      <a:pt x="467" y="314"/>
                      <a:pt x="475" y="297"/>
                    </a:cubicBezTo>
                    <a:cubicBezTo>
                      <a:pt x="474" y="295"/>
                      <a:pt x="479" y="288"/>
                      <a:pt x="477" y="286"/>
                    </a:cubicBezTo>
                    <a:cubicBezTo>
                      <a:pt x="478" y="286"/>
                      <a:pt x="478" y="286"/>
                      <a:pt x="478" y="287"/>
                    </a:cubicBezTo>
                    <a:cubicBezTo>
                      <a:pt x="481" y="274"/>
                      <a:pt x="482" y="274"/>
                      <a:pt x="487" y="263"/>
                    </a:cubicBezTo>
                    <a:cubicBezTo>
                      <a:pt x="501" y="211"/>
                      <a:pt x="485" y="161"/>
                      <a:pt x="463" y="1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07" name="Rectangle 77"/>
              <p:cNvSpPr>
                <a:spLocks noChangeArrowheads="1"/>
              </p:cNvSpPr>
              <p:nvPr/>
            </p:nvSpPr>
            <p:spPr bwMode="auto">
              <a:xfrm>
                <a:off x="7292" y="2051"/>
                <a:ext cx="1" cy="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08" name="Freeform 78"/>
              <p:cNvSpPr>
                <a:spLocks/>
              </p:cNvSpPr>
              <p:nvPr/>
            </p:nvSpPr>
            <p:spPr bwMode="auto">
              <a:xfrm>
                <a:off x="6566" y="3084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09" name="Freeform 79"/>
              <p:cNvSpPr>
                <a:spLocks/>
              </p:cNvSpPr>
              <p:nvPr/>
            </p:nvSpPr>
            <p:spPr bwMode="auto">
              <a:xfrm>
                <a:off x="7339" y="2013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2 h 2"/>
                  <a:gd name="T4" fmla="*/ 0 w 3"/>
                  <a:gd name="T5" fmla="*/ 0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2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10" name="Freeform 80"/>
              <p:cNvSpPr>
                <a:spLocks/>
              </p:cNvSpPr>
              <p:nvPr/>
            </p:nvSpPr>
            <p:spPr bwMode="auto">
              <a:xfrm>
                <a:off x="6599" y="3080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11" name="Freeform 81"/>
              <p:cNvSpPr>
                <a:spLocks/>
              </p:cNvSpPr>
              <p:nvPr/>
            </p:nvSpPr>
            <p:spPr bwMode="auto">
              <a:xfrm>
                <a:off x="7328" y="2034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0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12" name="Freeform 82"/>
              <p:cNvSpPr>
                <a:spLocks/>
              </p:cNvSpPr>
              <p:nvPr/>
            </p:nvSpPr>
            <p:spPr bwMode="auto">
              <a:xfrm>
                <a:off x="6429" y="246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13" name="Freeform 83"/>
              <p:cNvSpPr>
                <a:spLocks/>
              </p:cNvSpPr>
              <p:nvPr/>
            </p:nvSpPr>
            <p:spPr bwMode="auto">
              <a:xfrm>
                <a:off x="6497" y="2660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14" name="Freeform 84"/>
              <p:cNvSpPr>
                <a:spLocks/>
              </p:cNvSpPr>
              <p:nvPr/>
            </p:nvSpPr>
            <p:spPr bwMode="auto">
              <a:xfrm>
                <a:off x="7328" y="202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15" name="Freeform 85"/>
              <p:cNvSpPr>
                <a:spLocks/>
              </p:cNvSpPr>
              <p:nvPr/>
            </p:nvSpPr>
            <p:spPr bwMode="auto">
              <a:xfrm>
                <a:off x="6414" y="2475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16" name="Freeform 86"/>
              <p:cNvSpPr>
                <a:spLocks/>
              </p:cNvSpPr>
              <p:nvPr/>
            </p:nvSpPr>
            <p:spPr bwMode="auto">
              <a:xfrm>
                <a:off x="6422" y="2468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17" name="Freeform 87"/>
              <p:cNvSpPr>
                <a:spLocks/>
              </p:cNvSpPr>
              <p:nvPr/>
            </p:nvSpPr>
            <p:spPr bwMode="auto">
              <a:xfrm>
                <a:off x="6500" y="261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18" name="Freeform 88"/>
              <p:cNvSpPr>
                <a:spLocks/>
              </p:cNvSpPr>
              <p:nvPr/>
            </p:nvSpPr>
            <p:spPr bwMode="auto">
              <a:xfrm>
                <a:off x="6424" y="2468"/>
                <a:ext cx="7" cy="0"/>
              </a:xfrm>
              <a:custGeom>
                <a:avLst/>
                <a:gdLst>
                  <a:gd name="T0" fmla="*/ 1 w 3"/>
                  <a:gd name="T1" fmla="*/ 0 w 3"/>
                  <a:gd name="T2" fmla="*/ 1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19" name="Freeform 89"/>
              <p:cNvSpPr>
                <a:spLocks/>
              </p:cNvSpPr>
              <p:nvPr/>
            </p:nvSpPr>
            <p:spPr bwMode="auto">
              <a:xfrm>
                <a:off x="6564" y="2447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20" name="Freeform 90"/>
              <p:cNvSpPr>
                <a:spLocks/>
              </p:cNvSpPr>
              <p:nvPr/>
            </p:nvSpPr>
            <p:spPr bwMode="auto">
              <a:xfrm>
                <a:off x="6497" y="2409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21" name="Oval 91"/>
              <p:cNvSpPr>
                <a:spLocks noChangeArrowheads="1"/>
              </p:cNvSpPr>
              <p:nvPr/>
            </p:nvSpPr>
            <p:spPr bwMode="auto">
              <a:xfrm>
                <a:off x="6429" y="2468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22" name="Freeform 92"/>
              <p:cNvSpPr>
                <a:spLocks/>
              </p:cNvSpPr>
              <p:nvPr/>
            </p:nvSpPr>
            <p:spPr bwMode="auto">
              <a:xfrm>
                <a:off x="6414" y="2179"/>
                <a:ext cx="5" cy="7"/>
              </a:xfrm>
              <a:custGeom>
                <a:avLst/>
                <a:gdLst>
                  <a:gd name="T0" fmla="*/ 1 w 2"/>
                  <a:gd name="T1" fmla="*/ 0 h 3"/>
                  <a:gd name="T2" fmla="*/ 2 w 2"/>
                  <a:gd name="T3" fmla="*/ 3 h 3"/>
                  <a:gd name="T4" fmla="*/ 1 w 2"/>
                  <a:gd name="T5" fmla="*/ 2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0"/>
                      <a:pt x="0" y="1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23" name="Freeform 93"/>
              <p:cNvSpPr>
                <a:spLocks/>
              </p:cNvSpPr>
              <p:nvPr/>
            </p:nvSpPr>
            <p:spPr bwMode="auto">
              <a:xfrm>
                <a:off x="6455" y="268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24" name="Freeform 94"/>
              <p:cNvSpPr>
                <a:spLocks/>
              </p:cNvSpPr>
              <p:nvPr/>
            </p:nvSpPr>
            <p:spPr bwMode="auto">
              <a:xfrm>
                <a:off x="7081" y="2501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25" name="Freeform 95"/>
              <p:cNvSpPr>
                <a:spLocks/>
              </p:cNvSpPr>
              <p:nvPr/>
            </p:nvSpPr>
            <p:spPr bwMode="auto">
              <a:xfrm>
                <a:off x="7057" y="2449"/>
                <a:ext cx="254" cy="133"/>
              </a:xfrm>
              <a:custGeom>
                <a:avLst/>
                <a:gdLst>
                  <a:gd name="T0" fmla="*/ 90 w 107"/>
                  <a:gd name="T1" fmla="*/ 34 h 56"/>
                  <a:gd name="T2" fmla="*/ 75 w 107"/>
                  <a:gd name="T3" fmla="*/ 23 h 56"/>
                  <a:gd name="T4" fmla="*/ 59 w 107"/>
                  <a:gd name="T5" fmla="*/ 22 h 56"/>
                  <a:gd name="T6" fmla="*/ 54 w 107"/>
                  <a:gd name="T7" fmla="*/ 18 h 56"/>
                  <a:gd name="T8" fmla="*/ 44 w 107"/>
                  <a:gd name="T9" fmla="*/ 13 h 56"/>
                  <a:gd name="T10" fmla="*/ 37 w 107"/>
                  <a:gd name="T11" fmla="*/ 9 h 56"/>
                  <a:gd name="T12" fmla="*/ 30 w 107"/>
                  <a:gd name="T13" fmla="*/ 11 h 56"/>
                  <a:gd name="T14" fmla="*/ 20 w 107"/>
                  <a:gd name="T15" fmla="*/ 8 h 56"/>
                  <a:gd name="T16" fmla="*/ 15 w 107"/>
                  <a:gd name="T17" fmla="*/ 6 h 56"/>
                  <a:gd name="T18" fmla="*/ 9 w 107"/>
                  <a:gd name="T19" fmla="*/ 1 h 56"/>
                  <a:gd name="T20" fmla="*/ 6 w 107"/>
                  <a:gd name="T21" fmla="*/ 1 h 56"/>
                  <a:gd name="T22" fmla="*/ 3 w 107"/>
                  <a:gd name="T23" fmla="*/ 3 h 56"/>
                  <a:gd name="T24" fmla="*/ 0 w 107"/>
                  <a:gd name="T25" fmla="*/ 5 h 56"/>
                  <a:gd name="T26" fmla="*/ 1 w 107"/>
                  <a:gd name="T27" fmla="*/ 8 h 56"/>
                  <a:gd name="T28" fmla="*/ 6 w 107"/>
                  <a:gd name="T29" fmla="*/ 9 h 56"/>
                  <a:gd name="T30" fmla="*/ 8 w 107"/>
                  <a:gd name="T31" fmla="*/ 14 h 56"/>
                  <a:gd name="T32" fmla="*/ 3 w 107"/>
                  <a:gd name="T33" fmla="*/ 19 h 56"/>
                  <a:gd name="T34" fmla="*/ 5 w 107"/>
                  <a:gd name="T35" fmla="*/ 20 h 56"/>
                  <a:gd name="T36" fmla="*/ 8 w 107"/>
                  <a:gd name="T37" fmla="*/ 18 h 56"/>
                  <a:gd name="T38" fmla="*/ 8 w 107"/>
                  <a:gd name="T39" fmla="*/ 20 h 56"/>
                  <a:gd name="T40" fmla="*/ 12 w 107"/>
                  <a:gd name="T41" fmla="*/ 17 h 56"/>
                  <a:gd name="T42" fmla="*/ 11 w 107"/>
                  <a:gd name="T43" fmla="*/ 22 h 56"/>
                  <a:gd name="T44" fmla="*/ 11 w 107"/>
                  <a:gd name="T45" fmla="*/ 25 h 56"/>
                  <a:gd name="T46" fmla="*/ 13 w 107"/>
                  <a:gd name="T47" fmla="*/ 23 h 56"/>
                  <a:gd name="T48" fmla="*/ 14 w 107"/>
                  <a:gd name="T49" fmla="*/ 25 h 56"/>
                  <a:gd name="T50" fmla="*/ 17 w 107"/>
                  <a:gd name="T51" fmla="*/ 22 h 56"/>
                  <a:gd name="T52" fmla="*/ 21 w 107"/>
                  <a:gd name="T53" fmla="*/ 18 h 56"/>
                  <a:gd name="T54" fmla="*/ 20 w 107"/>
                  <a:gd name="T55" fmla="*/ 23 h 56"/>
                  <a:gd name="T56" fmla="*/ 24 w 107"/>
                  <a:gd name="T57" fmla="*/ 26 h 56"/>
                  <a:gd name="T58" fmla="*/ 26 w 107"/>
                  <a:gd name="T59" fmla="*/ 27 h 56"/>
                  <a:gd name="T60" fmla="*/ 28 w 107"/>
                  <a:gd name="T61" fmla="*/ 27 h 56"/>
                  <a:gd name="T62" fmla="*/ 33 w 107"/>
                  <a:gd name="T63" fmla="*/ 29 h 56"/>
                  <a:gd name="T64" fmla="*/ 35 w 107"/>
                  <a:gd name="T65" fmla="*/ 30 h 56"/>
                  <a:gd name="T66" fmla="*/ 36 w 107"/>
                  <a:gd name="T67" fmla="*/ 30 h 56"/>
                  <a:gd name="T68" fmla="*/ 38 w 107"/>
                  <a:gd name="T69" fmla="*/ 28 h 56"/>
                  <a:gd name="T70" fmla="*/ 39 w 107"/>
                  <a:gd name="T71" fmla="*/ 31 h 56"/>
                  <a:gd name="T72" fmla="*/ 41 w 107"/>
                  <a:gd name="T73" fmla="*/ 30 h 56"/>
                  <a:gd name="T74" fmla="*/ 44 w 107"/>
                  <a:gd name="T75" fmla="*/ 33 h 56"/>
                  <a:gd name="T76" fmla="*/ 48 w 107"/>
                  <a:gd name="T77" fmla="*/ 34 h 56"/>
                  <a:gd name="T78" fmla="*/ 50 w 107"/>
                  <a:gd name="T79" fmla="*/ 37 h 56"/>
                  <a:gd name="T80" fmla="*/ 52 w 107"/>
                  <a:gd name="T81" fmla="*/ 36 h 56"/>
                  <a:gd name="T82" fmla="*/ 52 w 107"/>
                  <a:gd name="T83" fmla="*/ 37 h 56"/>
                  <a:gd name="T84" fmla="*/ 55 w 107"/>
                  <a:gd name="T85" fmla="*/ 37 h 56"/>
                  <a:gd name="T86" fmla="*/ 58 w 107"/>
                  <a:gd name="T87" fmla="*/ 38 h 56"/>
                  <a:gd name="T88" fmla="*/ 61 w 107"/>
                  <a:gd name="T89" fmla="*/ 38 h 56"/>
                  <a:gd name="T90" fmla="*/ 67 w 107"/>
                  <a:gd name="T91" fmla="*/ 33 h 56"/>
                  <a:gd name="T92" fmla="*/ 67 w 107"/>
                  <a:gd name="T93" fmla="*/ 38 h 56"/>
                  <a:gd name="T94" fmla="*/ 71 w 107"/>
                  <a:gd name="T95" fmla="*/ 39 h 56"/>
                  <a:gd name="T96" fmla="*/ 73 w 107"/>
                  <a:gd name="T97" fmla="*/ 40 h 56"/>
                  <a:gd name="T98" fmla="*/ 79 w 107"/>
                  <a:gd name="T99" fmla="*/ 44 h 56"/>
                  <a:gd name="T100" fmla="*/ 81 w 107"/>
                  <a:gd name="T101" fmla="*/ 46 h 56"/>
                  <a:gd name="T102" fmla="*/ 90 w 107"/>
                  <a:gd name="T103" fmla="*/ 46 h 56"/>
                  <a:gd name="T104" fmla="*/ 93 w 107"/>
                  <a:gd name="T105" fmla="*/ 4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7" h="56">
                    <a:moveTo>
                      <a:pt x="102" y="41"/>
                    </a:moveTo>
                    <a:cubicBezTo>
                      <a:pt x="101" y="41"/>
                      <a:pt x="100" y="41"/>
                      <a:pt x="100" y="40"/>
                    </a:cubicBezTo>
                    <a:cubicBezTo>
                      <a:pt x="96" y="38"/>
                      <a:pt x="96" y="32"/>
                      <a:pt x="92" y="32"/>
                    </a:cubicBezTo>
                    <a:cubicBezTo>
                      <a:pt x="91" y="33"/>
                      <a:pt x="91" y="34"/>
                      <a:pt x="90" y="34"/>
                    </a:cubicBezTo>
                    <a:cubicBezTo>
                      <a:pt x="91" y="33"/>
                      <a:pt x="91" y="33"/>
                      <a:pt x="91" y="33"/>
                    </a:cubicBezTo>
                    <a:cubicBezTo>
                      <a:pt x="90" y="34"/>
                      <a:pt x="90" y="34"/>
                      <a:pt x="90" y="34"/>
                    </a:cubicBezTo>
                    <a:cubicBezTo>
                      <a:pt x="89" y="34"/>
                      <a:pt x="90" y="33"/>
                      <a:pt x="91" y="33"/>
                    </a:cubicBezTo>
                    <a:cubicBezTo>
                      <a:pt x="89" y="32"/>
                      <a:pt x="88" y="32"/>
                      <a:pt x="87" y="31"/>
                    </a:cubicBezTo>
                    <a:cubicBezTo>
                      <a:pt x="86" y="32"/>
                      <a:pt x="86" y="30"/>
                      <a:pt x="85" y="32"/>
                    </a:cubicBezTo>
                    <a:cubicBezTo>
                      <a:pt x="86" y="31"/>
                      <a:pt x="86" y="31"/>
                      <a:pt x="86" y="31"/>
                    </a:cubicBezTo>
                    <a:cubicBezTo>
                      <a:pt x="84" y="32"/>
                      <a:pt x="84" y="32"/>
                      <a:pt x="85" y="29"/>
                    </a:cubicBezTo>
                    <a:cubicBezTo>
                      <a:pt x="82" y="25"/>
                      <a:pt x="78" y="26"/>
                      <a:pt x="75" y="23"/>
                    </a:cubicBezTo>
                    <a:cubicBezTo>
                      <a:pt x="72" y="22"/>
                      <a:pt x="68" y="22"/>
                      <a:pt x="64" y="21"/>
                    </a:cubicBezTo>
                    <a:cubicBezTo>
                      <a:pt x="62" y="24"/>
                      <a:pt x="62" y="23"/>
                      <a:pt x="60" y="25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60" y="25"/>
                      <a:pt x="60" y="24"/>
                      <a:pt x="60" y="22"/>
                    </a:cubicBezTo>
                    <a:cubicBezTo>
                      <a:pt x="60" y="23"/>
                      <a:pt x="60" y="22"/>
                      <a:pt x="59" y="24"/>
                    </a:cubicBezTo>
                    <a:cubicBezTo>
                      <a:pt x="58" y="26"/>
                      <a:pt x="60" y="21"/>
                      <a:pt x="59" y="22"/>
                    </a:cubicBezTo>
                    <a:cubicBezTo>
                      <a:pt x="60" y="21"/>
                      <a:pt x="59" y="23"/>
                      <a:pt x="59" y="22"/>
                    </a:cubicBezTo>
                    <a:cubicBezTo>
                      <a:pt x="57" y="24"/>
                      <a:pt x="60" y="22"/>
                      <a:pt x="59" y="19"/>
                    </a:cubicBezTo>
                    <a:cubicBezTo>
                      <a:pt x="57" y="19"/>
                      <a:pt x="55" y="20"/>
                      <a:pt x="54" y="19"/>
                    </a:cubicBezTo>
                    <a:cubicBezTo>
                      <a:pt x="54" y="19"/>
                      <a:pt x="54" y="20"/>
                      <a:pt x="54" y="20"/>
                    </a:cubicBezTo>
                    <a:cubicBezTo>
                      <a:pt x="55" y="17"/>
                      <a:pt x="53" y="21"/>
                      <a:pt x="53" y="19"/>
                    </a:cubicBezTo>
                    <a:cubicBezTo>
                      <a:pt x="53" y="19"/>
                      <a:pt x="53" y="19"/>
                      <a:pt x="54" y="18"/>
                    </a:cubicBezTo>
                    <a:cubicBezTo>
                      <a:pt x="54" y="17"/>
                      <a:pt x="52" y="18"/>
                      <a:pt x="52" y="17"/>
                    </a:cubicBezTo>
                    <a:cubicBezTo>
                      <a:pt x="51" y="18"/>
                      <a:pt x="52" y="15"/>
                      <a:pt x="51" y="16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49" y="18"/>
                      <a:pt x="50" y="13"/>
                      <a:pt x="49" y="15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7" y="14"/>
                      <a:pt x="46" y="12"/>
                      <a:pt x="44" y="13"/>
                    </a:cubicBezTo>
                    <a:cubicBezTo>
                      <a:pt x="43" y="13"/>
                      <a:pt x="43" y="10"/>
                      <a:pt x="41" y="11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1" y="11"/>
                      <a:pt x="41" y="11"/>
                    </a:cubicBezTo>
                    <a:cubicBezTo>
                      <a:pt x="40" y="12"/>
                      <a:pt x="40" y="10"/>
                      <a:pt x="39" y="10"/>
                    </a:cubicBezTo>
                    <a:cubicBezTo>
                      <a:pt x="39" y="10"/>
                      <a:pt x="39" y="10"/>
                      <a:pt x="39" y="11"/>
                    </a:cubicBezTo>
                    <a:cubicBezTo>
                      <a:pt x="39" y="9"/>
                      <a:pt x="37" y="11"/>
                      <a:pt x="37" y="9"/>
                    </a:cubicBezTo>
                    <a:cubicBezTo>
                      <a:pt x="35" y="12"/>
                      <a:pt x="35" y="11"/>
                      <a:pt x="35" y="11"/>
                    </a:cubicBezTo>
                    <a:cubicBezTo>
                      <a:pt x="35" y="11"/>
                      <a:pt x="35" y="10"/>
                      <a:pt x="35" y="10"/>
                    </a:cubicBezTo>
                    <a:cubicBezTo>
                      <a:pt x="35" y="10"/>
                      <a:pt x="34" y="10"/>
                      <a:pt x="34" y="9"/>
                    </a:cubicBezTo>
                    <a:cubicBezTo>
                      <a:pt x="34" y="9"/>
                      <a:pt x="33" y="11"/>
                      <a:pt x="33" y="10"/>
                    </a:cubicBezTo>
                    <a:cubicBezTo>
                      <a:pt x="34" y="8"/>
                      <a:pt x="32" y="10"/>
                      <a:pt x="32" y="9"/>
                    </a:cubicBezTo>
                    <a:cubicBezTo>
                      <a:pt x="31" y="10"/>
                      <a:pt x="30" y="12"/>
                      <a:pt x="30" y="11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0" y="9"/>
                      <a:pt x="30" y="6"/>
                      <a:pt x="27" y="8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6" y="8"/>
                      <a:pt x="25" y="5"/>
                      <a:pt x="23" y="7"/>
                    </a:cubicBezTo>
                    <a:cubicBezTo>
                      <a:pt x="23" y="6"/>
                      <a:pt x="23" y="6"/>
                      <a:pt x="22" y="5"/>
                    </a:cubicBezTo>
                    <a:cubicBezTo>
                      <a:pt x="21" y="7"/>
                      <a:pt x="21" y="6"/>
                      <a:pt x="20" y="8"/>
                    </a:cubicBezTo>
                    <a:cubicBezTo>
                      <a:pt x="19" y="8"/>
                      <a:pt x="20" y="7"/>
                      <a:pt x="20" y="6"/>
                    </a:cubicBezTo>
                    <a:cubicBezTo>
                      <a:pt x="20" y="6"/>
                      <a:pt x="21" y="3"/>
                      <a:pt x="19" y="5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18" y="5"/>
                      <a:pt x="17" y="6"/>
                      <a:pt x="17" y="5"/>
                    </a:cubicBezTo>
                    <a:cubicBezTo>
                      <a:pt x="16" y="6"/>
                      <a:pt x="16" y="6"/>
                      <a:pt x="15" y="7"/>
                    </a:cubicBezTo>
                    <a:cubicBezTo>
                      <a:pt x="15" y="7"/>
                      <a:pt x="16" y="5"/>
                      <a:pt x="15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4"/>
                      <a:pt x="14" y="4"/>
                      <a:pt x="13" y="4"/>
                    </a:cubicBezTo>
                    <a:cubicBezTo>
                      <a:pt x="14" y="2"/>
                      <a:pt x="11" y="4"/>
                      <a:pt x="12" y="2"/>
                    </a:cubicBezTo>
                    <a:cubicBezTo>
                      <a:pt x="11" y="3"/>
                      <a:pt x="11" y="1"/>
                      <a:pt x="9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2"/>
                      <a:pt x="9" y="2"/>
                      <a:pt x="9" y="1"/>
                    </a:cubicBezTo>
                    <a:cubicBezTo>
                      <a:pt x="8" y="0"/>
                      <a:pt x="7" y="2"/>
                      <a:pt x="7" y="3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5" y="4"/>
                      <a:pt x="4" y="5"/>
                    </a:cubicBezTo>
                    <a:cubicBezTo>
                      <a:pt x="5" y="4"/>
                      <a:pt x="4" y="5"/>
                      <a:pt x="4" y="4"/>
                    </a:cubicBezTo>
                    <a:cubicBezTo>
                      <a:pt x="5" y="3"/>
                      <a:pt x="6" y="2"/>
                      <a:pt x="7" y="1"/>
                    </a:cubicBezTo>
                    <a:cubicBezTo>
                      <a:pt x="7" y="0"/>
                      <a:pt x="5" y="3"/>
                      <a:pt x="6" y="1"/>
                    </a:cubicBezTo>
                    <a:cubicBezTo>
                      <a:pt x="6" y="0"/>
                      <a:pt x="5" y="0"/>
                      <a:pt x="4" y="2"/>
                    </a:cubicBezTo>
                    <a:cubicBezTo>
                      <a:pt x="5" y="1"/>
                      <a:pt x="5" y="1"/>
                      <a:pt x="5" y="0"/>
                    </a:cubicBezTo>
                    <a:cubicBezTo>
                      <a:pt x="5" y="0"/>
                      <a:pt x="5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2"/>
                      <a:pt x="3" y="2"/>
                      <a:pt x="2" y="4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2" y="4"/>
                      <a:pt x="1" y="5"/>
                      <a:pt x="2" y="3"/>
                    </a:cubicBezTo>
                    <a:cubicBezTo>
                      <a:pt x="2" y="2"/>
                      <a:pt x="3" y="2"/>
                      <a:pt x="4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1" y="3"/>
                      <a:pt x="0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0" y="6"/>
                      <a:pt x="2" y="6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4" y="3"/>
                      <a:pt x="3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3" y="6"/>
                      <a:pt x="3" y="6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3" y="5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9"/>
                      <a:pt x="3" y="6"/>
                      <a:pt x="4" y="6"/>
                    </a:cubicBezTo>
                    <a:cubicBezTo>
                      <a:pt x="4" y="7"/>
                      <a:pt x="2" y="9"/>
                      <a:pt x="2" y="10"/>
                    </a:cubicBezTo>
                    <a:cubicBezTo>
                      <a:pt x="2" y="10"/>
                      <a:pt x="4" y="9"/>
                      <a:pt x="3" y="11"/>
                    </a:cubicBezTo>
                    <a:cubicBezTo>
                      <a:pt x="4" y="10"/>
                      <a:pt x="5" y="10"/>
                      <a:pt x="6" y="9"/>
                    </a:cubicBezTo>
                    <a:cubicBezTo>
                      <a:pt x="6" y="9"/>
                      <a:pt x="4" y="11"/>
                      <a:pt x="5" y="11"/>
                    </a:cubicBezTo>
                    <a:cubicBezTo>
                      <a:pt x="5" y="11"/>
                      <a:pt x="4" y="12"/>
                      <a:pt x="4" y="13"/>
                    </a:cubicBezTo>
                    <a:cubicBezTo>
                      <a:pt x="5" y="12"/>
                      <a:pt x="4" y="13"/>
                      <a:pt x="5" y="11"/>
                    </a:cubicBezTo>
                    <a:cubicBezTo>
                      <a:pt x="6" y="12"/>
                      <a:pt x="6" y="13"/>
                      <a:pt x="7" y="12"/>
                    </a:cubicBezTo>
                    <a:cubicBezTo>
                      <a:pt x="7" y="12"/>
                      <a:pt x="6" y="14"/>
                      <a:pt x="5" y="15"/>
                    </a:cubicBezTo>
                    <a:cubicBezTo>
                      <a:pt x="6" y="13"/>
                      <a:pt x="7" y="13"/>
                      <a:pt x="8" y="14"/>
                    </a:cubicBezTo>
                    <a:cubicBezTo>
                      <a:pt x="9" y="12"/>
                      <a:pt x="8" y="12"/>
                      <a:pt x="9" y="11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9" y="11"/>
                      <a:pt x="8" y="14"/>
                      <a:pt x="8" y="14"/>
                    </a:cubicBezTo>
                    <a:cubicBezTo>
                      <a:pt x="6" y="16"/>
                      <a:pt x="8" y="13"/>
                      <a:pt x="6" y="16"/>
                    </a:cubicBezTo>
                    <a:cubicBezTo>
                      <a:pt x="5" y="18"/>
                      <a:pt x="4" y="17"/>
                      <a:pt x="5" y="16"/>
                    </a:cubicBezTo>
                    <a:cubicBezTo>
                      <a:pt x="3" y="18"/>
                      <a:pt x="5" y="17"/>
                      <a:pt x="3" y="19"/>
                    </a:cubicBezTo>
                    <a:cubicBezTo>
                      <a:pt x="4" y="19"/>
                      <a:pt x="5" y="18"/>
                      <a:pt x="5" y="18"/>
                    </a:cubicBezTo>
                    <a:cubicBezTo>
                      <a:pt x="6" y="17"/>
                      <a:pt x="6" y="16"/>
                      <a:pt x="7" y="16"/>
                    </a:cubicBezTo>
                    <a:cubicBezTo>
                      <a:pt x="8" y="14"/>
                      <a:pt x="6" y="17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9"/>
                      <a:pt x="7" y="18"/>
                      <a:pt x="7" y="18"/>
                    </a:cubicBezTo>
                    <a:cubicBezTo>
                      <a:pt x="5" y="21"/>
                      <a:pt x="6" y="18"/>
                      <a:pt x="5" y="20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6" y="19"/>
                      <a:pt x="6" y="20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0"/>
                      <a:pt x="7" y="18"/>
                      <a:pt x="7" y="18"/>
                    </a:cubicBezTo>
                    <a:cubicBezTo>
                      <a:pt x="9" y="16"/>
                      <a:pt x="7" y="18"/>
                      <a:pt x="8" y="18"/>
                    </a:cubicBezTo>
                    <a:cubicBezTo>
                      <a:pt x="9" y="16"/>
                      <a:pt x="8" y="18"/>
                      <a:pt x="9" y="16"/>
                    </a:cubicBezTo>
                    <a:cubicBezTo>
                      <a:pt x="9" y="15"/>
                      <a:pt x="10" y="15"/>
                      <a:pt x="10" y="15"/>
                    </a:cubicBezTo>
                    <a:cubicBezTo>
                      <a:pt x="10" y="15"/>
                      <a:pt x="9" y="17"/>
                      <a:pt x="9" y="18"/>
                    </a:cubicBezTo>
                    <a:cubicBezTo>
                      <a:pt x="9" y="18"/>
                      <a:pt x="8" y="18"/>
                      <a:pt x="9" y="17"/>
                    </a:cubicBezTo>
                    <a:cubicBezTo>
                      <a:pt x="7" y="19"/>
                      <a:pt x="7" y="21"/>
                      <a:pt x="6" y="21"/>
                    </a:cubicBezTo>
                    <a:cubicBezTo>
                      <a:pt x="6" y="23"/>
                      <a:pt x="7" y="20"/>
                      <a:pt x="8" y="20"/>
                    </a:cubicBezTo>
                    <a:cubicBezTo>
                      <a:pt x="7" y="21"/>
                      <a:pt x="8" y="19"/>
                      <a:pt x="9" y="18"/>
                    </a:cubicBezTo>
                    <a:cubicBezTo>
                      <a:pt x="12" y="14"/>
                      <a:pt x="7" y="21"/>
                      <a:pt x="8" y="21"/>
                    </a:cubicBezTo>
                    <a:cubicBezTo>
                      <a:pt x="10" y="18"/>
                      <a:pt x="11" y="18"/>
                      <a:pt x="12" y="15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2" y="16"/>
                      <a:pt x="13" y="16"/>
                      <a:pt x="11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21"/>
                      <a:pt x="9" y="22"/>
                      <a:pt x="9" y="23"/>
                    </a:cubicBezTo>
                    <a:cubicBezTo>
                      <a:pt x="10" y="22"/>
                      <a:pt x="10" y="21"/>
                      <a:pt x="10" y="21"/>
                    </a:cubicBezTo>
                    <a:cubicBezTo>
                      <a:pt x="10" y="22"/>
                      <a:pt x="9" y="23"/>
                      <a:pt x="10" y="23"/>
                    </a:cubicBezTo>
                    <a:cubicBezTo>
                      <a:pt x="10" y="22"/>
                      <a:pt x="11" y="20"/>
                      <a:pt x="11" y="20"/>
                    </a:cubicBezTo>
                    <a:cubicBezTo>
                      <a:pt x="12" y="20"/>
                      <a:pt x="11" y="22"/>
                      <a:pt x="11" y="22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1" y="23"/>
                      <a:pt x="9" y="24"/>
                      <a:pt x="10" y="24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3" y="20"/>
                      <a:pt x="12" y="21"/>
                      <a:pt x="12" y="21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2" y="22"/>
                      <a:pt x="10" y="25"/>
                      <a:pt x="11" y="25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24"/>
                      <a:pt x="12" y="24"/>
                      <a:pt x="12" y="24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2" y="24"/>
                      <a:pt x="13" y="22"/>
                      <a:pt x="12" y="24"/>
                    </a:cubicBezTo>
                    <a:cubicBezTo>
                      <a:pt x="14" y="22"/>
                      <a:pt x="12" y="24"/>
                      <a:pt x="13" y="23"/>
                    </a:cubicBezTo>
                    <a:cubicBezTo>
                      <a:pt x="13" y="21"/>
                      <a:pt x="14" y="21"/>
                      <a:pt x="14" y="21"/>
                    </a:cubicBezTo>
                    <a:cubicBezTo>
                      <a:pt x="13" y="24"/>
                      <a:pt x="14" y="22"/>
                      <a:pt x="14" y="22"/>
                    </a:cubicBezTo>
                    <a:cubicBezTo>
                      <a:pt x="14" y="23"/>
                      <a:pt x="14" y="23"/>
                      <a:pt x="14" y="24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3" y="25"/>
                      <a:pt x="15" y="22"/>
                      <a:pt x="15" y="23"/>
                    </a:cubicBezTo>
                    <a:cubicBezTo>
                      <a:pt x="14" y="24"/>
                      <a:pt x="14" y="25"/>
                      <a:pt x="14" y="25"/>
                    </a:cubicBezTo>
                    <a:cubicBezTo>
                      <a:pt x="15" y="23"/>
                      <a:pt x="16" y="23"/>
                      <a:pt x="16" y="21"/>
                    </a:cubicBezTo>
                    <a:cubicBezTo>
                      <a:pt x="16" y="22"/>
                      <a:pt x="15" y="24"/>
                      <a:pt x="14" y="26"/>
                    </a:cubicBezTo>
                    <a:cubicBezTo>
                      <a:pt x="15" y="24"/>
                      <a:pt x="14" y="27"/>
                      <a:pt x="15" y="25"/>
                    </a:cubicBezTo>
                    <a:cubicBezTo>
                      <a:pt x="15" y="24"/>
                      <a:pt x="16" y="23"/>
                      <a:pt x="17" y="22"/>
                    </a:cubicBezTo>
                    <a:cubicBezTo>
                      <a:pt x="17" y="23"/>
                      <a:pt x="16" y="23"/>
                      <a:pt x="16" y="24"/>
                    </a:cubicBezTo>
                    <a:cubicBezTo>
                      <a:pt x="16" y="24"/>
                      <a:pt x="17" y="23"/>
                      <a:pt x="17" y="22"/>
                    </a:cubicBezTo>
                    <a:cubicBezTo>
                      <a:pt x="17" y="22"/>
                      <a:pt x="19" y="20"/>
                      <a:pt x="18" y="22"/>
                    </a:cubicBezTo>
                    <a:cubicBezTo>
                      <a:pt x="18" y="23"/>
                      <a:pt x="17" y="22"/>
                      <a:pt x="17" y="23"/>
                    </a:cubicBezTo>
                    <a:cubicBezTo>
                      <a:pt x="17" y="24"/>
                      <a:pt x="19" y="20"/>
                      <a:pt x="20" y="20"/>
                    </a:cubicBezTo>
                    <a:cubicBezTo>
                      <a:pt x="20" y="19"/>
                      <a:pt x="22" y="16"/>
                      <a:pt x="22" y="15"/>
                    </a:cubicBezTo>
                    <a:cubicBezTo>
                      <a:pt x="23" y="16"/>
                      <a:pt x="22" y="16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0" y="21"/>
                      <a:pt x="18" y="22"/>
                      <a:pt x="18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8" y="24"/>
                      <a:pt x="18" y="26"/>
                      <a:pt x="18" y="26"/>
                    </a:cubicBezTo>
                    <a:cubicBezTo>
                      <a:pt x="19" y="24"/>
                      <a:pt x="17" y="26"/>
                      <a:pt x="18" y="25"/>
                    </a:cubicBezTo>
                    <a:cubicBezTo>
                      <a:pt x="19" y="25"/>
                      <a:pt x="20" y="22"/>
                      <a:pt x="20" y="23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27"/>
                      <a:pt x="19" y="24"/>
                      <a:pt x="19" y="25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7"/>
                      <a:pt x="21" y="28"/>
                      <a:pt x="23" y="24"/>
                    </a:cubicBezTo>
                    <a:cubicBezTo>
                      <a:pt x="23" y="26"/>
                      <a:pt x="23" y="26"/>
                      <a:pt x="23" y="27"/>
                    </a:cubicBezTo>
                    <a:cubicBezTo>
                      <a:pt x="23" y="27"/>
                      <a:pt x="24" y="26"/>
                      <a:pt x="24" y="26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23" y="29"/>
                      <a:pt x="24" y="27"/>
                      <a:pt x="25" y="26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4" y="29"/>
                      <a:pt x="25" y="27"/>
                      <a:pt x="26" y="26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6"/>
                      <a:pt x="27" y="26"/>
                      <a:pt x="26" y="28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8"/>
                      <a:pt x="27" y="29"/>
                      <a:pt x="27" y="28"/>
                    </a:cubicBezTo>
                    <a:cubicBezTo>
                      <a:pt x="28" y="28"/>
                      <a:pt x="28" y="27"/>
                      <a:pt x="28" y="26"/>
                    </a:cubicBezTo>
                    <a:cubicBezTo>
                      <a:pt x="29" y="24"/>
                      <a:pt x="28" y="26"/>
                      <a:pt x="29" y="25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7" y="30"/>
                      <a:pt x="29" y="28"/>
                      <a:pt x="30" y="29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0" y="30"/>
                      <a:pt x="32" y="28"/>
                      <a:pt x="32" y="30"/>
                    </a:cubicBezTo>
                    <a:cubicBezTo>
                      <a:pt x="32" y="29"/>
                      <a:pt x="33" y="26"/>
                      <a:pt x="34" y="26"/>
                    </a:cubicBezTo>
                    <a:cubicBezTo>
                      <a:pt x="35" y="25"/>
                      <a:pt x="33" y="29"/>
                      <a:pt x="32" y="30"/>
                    </a:cubicBezTo>
                    <a:cubicBezTo>
                      <a:pt x="33" y="29"/>
                      <a:pt x="33" y="29"/>
                      <a:pt x="33" y="29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4" y="29"/>
                      <a:pt x="34" y="28"/>
                      <a:pt x="34" y="29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4" y="30"/>
                      <a:pt x="34" y="31"/>
                      <a:pt x="34" y="31"/>
                    </a:cubicBezTo>
                    <a:cubicBezTo>
                      <a:pt x="35" y="29"/>
                      <a:pt x="35" y="30"/>
                      <a:pt x="36" y="29"/>
                    </a:cubicBezTo>
                    <a:cubicBezTo>
                      <a:pt x="35" y="30"/>
                      <a:pt x="35" y="30"/>
                      <a:pt x="35" y="30"/>
                    </a:cubicBezTo>
                    <a:cubicBezTo>
                      <a:pt x="36" y="28"/>
                      <a:pt x="36" y="28"/>
                      <a:pt x="36" y="28"/>
                    </a:cubicBezTo>
                    <a:cubicBezTo>
                      <a:pt x="36" y="29"/>
                      <a:pt x="36" y="29"/>
                      <a:pt x="36" y="29"/>
                    </a:cubicBezTo>
                    <a:cubicBezTo>
                      <a:pt x="35" y="31"/>
                      <a:pt x="35" y="31"/>
                      <a:pt x="35" y="31"/>
                    </a:cubicBezTo>
                    <a:cubicBezTo>
                      <a:pt x="35" y="32"/>
                      <a:pt x="36" y="29"/>
                      <a:pt x="36" y="29"/>
                    </a:cubicBezTo>
                    <a:cubicBezTo>
                      <a:pt x="37" y="28"/>
                      <a:pt x="37" y="29"/>
                      <a:pt x="36" y="30"/>
                    </a:cubicBezTo>
                    <a:cubicBezTo>
                      <a:pt x="36" y="30"/>
                      <a:pt x="36" y="29"/>
                      <a:pt x="36" y="30"/>
                    </a:cubicBezTo>
                    <a:cubicBezTo>
                      <a:pt x="35" y="31"/>
                      <a:pt x="36" y="30"/>
                      <a:pt x="36" y="31"/>
                    </a:cubicBezTo>
                    <a:cubicBezTo>
                      <a:pt x="36" y="31"/>
                      <a:pt x="37" y="29"/>
                      <a:pt x="37" y="30"/>
                    </a:cubicBezTo>
                    <a:cubicBezTo>
                      <a:pt x="37" y="30"/>
                      <a:pt x="37" y="30"/>
                      <a:pt x="37" y="31"/>
                    </a:cubicBezTo>
                    <a:cubicBezTo>
                      <a:pt x="37" y="30"/>
                      <a:pt x="37" y="31"/>
                      <a:pt x="38" y="30"/>
                    </a:cubicBezTo>
                    <a:cubicBezTo>
                      <a:pt x="38" y="30"/>
                      <a:pt x="38" y="29"/>
                      <a:pt x="38" y="28"/>
                    </a:cubicBezTo>
                    <a:cubicBezTo>
                      <a:pt x="38" y="28"/>
                      <a:pt x="39" y="28"/>
                      <a:pt x="38" y="28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8" y="28"/>
                      <a:pt x="38" y="29"/>
                      <a:pt x="39" y="28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39" y="29"/>
                      <a:pt x="39" y="29"/>
                      <a:pt x="39" y="29"/>
                    </a:cubicBezTo>
                    <a:cubicBezTo>
                      <a:pt x="39" y="30"/>
                      <a:pt x="38" y="32"/>
                      <a:pt x="38" y="32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39" y="31"/>
                      <a:pt x="39" y="31"/>
                      <a:pt x="39" y="32"/>
                    </a:cubicBezTo>
                    <a:cubicBezTo>
                      <a:pt x="39" y="33"/>
                      <a:pt x="41" y="28"/>
                      <a:pt x="41" y="30"/>
                    </a:cubicBezTo>
                    <a:cubicBezTo>
                      <a:pt x="40" y="31"/>
                      <a:pt x="40" y="32"/>
                      <a:pt x="40" y="32"/>
                    </a:cubicBezTo>
                    <a:cubicBezTo>
                      <a:pt x="40" y="32"/>
                      <a:pt x="41" y="31"/>
                      <a:pt x="41" y="31"/>
                    </a:cubicBezTo>
                    <a:cubicBezTo>
                      <a:pt x="41" y="31"/>
                      <a:pt x="40" y="33"/>
                      <a:pt x="40" y="31"/>
                    </a:cubicBezTo>
                    <a:cubicBezTo>
                      <a:pt x="41" y="30"/>
                      <a:pt x="41" y="31"/>
                      <a:pt x="41" y="30"/>
                    </a:cubicBezTo>
                    <a:cubicBezTo>
                      <a:pt x="40" y="35"/>
                      <a:pt x="42" y="32"/>
                      <a:pt x="42" y="34"/>
                    </a:cubicBezTo>
                    <a:cubicBezTo>
                      <a:pt x="43" y="32"/>
                      <a:pt x="43" y="34"/>
                      <a:pt x="43" y="33"/>
                    </a:cubicBezTo>
                    <a:cubicBezTo>
                      <a:pt x="42" y="35"/>
                      <a:pt x="44" y="33"/>
                      <a:pt x="43" y="34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3"/>
                      <a:pt x="46" y="29"/>
                      <a:pt x="45" y="31"/>
                    </a:cubicBezTo>
                    <a:cubicBezTo>
                      <a:pt x="45" y="32"/>
                      <a:pt x="45" y="33"/>
                      <a:pt x="44" y="33"/>
                    </a:cubicBezTo>
                    <a:cubicBezTo>
                      <a:pt x="44" y="36"/>
                      <a:pt x="46" y="32"/>
                      <a:pt x="45" y="35"/>
                    </a:cubicBezTo>
                    <a:cubicBezTo>
                      <a:pt x="46" y="34"/>
                      <a:pt x="46" y="32"/>
                      <a:pt x="47" y="31"/>
                    </a:cubicBezTo>
                    <a:cubicBezTo>
                      <a:pt x="47" y="33"/>
                      <a:pt x="47" y="34"/>
                      <a:pt x="46" y="34"/>
                    </a:cubicBezTo>
                    <a:cubicBezTo>
                      <a:pt x="47" y="34"/>
                      <a:pt x="47" y="33"/>
                      <a:pt x="47" y="34"/>
                    </a:cubicBezTo>
                    <a:cubicBezTo>
                      <a:pt x="47" y="35"/>
                      <a:pt x="47" y="35"/>
                      <a:pt x="46" y="35"/>
                    </a:cubicBezTo>
                    <a:cubicBezTo>
                      <a:pt x="46" y="36"/>
                      <a:pt x="47" y="35"/>
                      <a:pt x="48" y="34"/>
                    </a:cubicBezTo>
                    <a:cubicBezTo>
                      <a:pt x="47" y="36"/>
                      <a:pt x="48" y="35"/>
                      <a:pt x="48" y="37"/>
                    </a:cubicBezTo>
                    <a:cubicBezTo>
                      <a:pt x="49" y="35"/>
                      <a:pt x="48" y="38"/>
                      <a:pt x="49" y="35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50" y="35"/>
                      <a:pt x="51" y="33"/>
                      <a:pt x="51" y="33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49" y="37"/>
                      <a:pt x="50" y="36"/>
                      <a:pt x="50" y="37"/>
                    </a:cubicBezTo>
                    <a:cubicBezTo>
                      <a:pt x="50" y="35"/>
                      <a:pt x="50" y="37"/>
                      <a:pt x="51" y="36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2" y="35"/>
                      <a:pt x="52" y="34"/>
                      <a:pt x="52" y="34"/>
                    </a:cubicBezTo>
                    <a:cubicBezTo>
                      <a:pt x="52" y="34"/>
                      <a:pt x="51" y="36"/>
                      <a:pt x="51" y="36"/>
                    </a:cubicBezTo>
                    <a:cubicBezTo>
                      <a:pt x="51" y="37"/>
                      <a:pt x="51" y="37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1" y="39"/>
                      <a:pt x="51" y="39"/>
                      <a:pt x="51" y="39"/>
                    </a:cubicBezTo>
                    <a:cubicBezTo>
                      <a:pt x="51" y="39"/>
                      <a:pt x="52" y="37"/>
                      <a:pt x="53" y="37"/>
                    </a:cubicBezTo>
                    <a:cubicBezTo>
                      <a:pt x="53" y="38"/>
                      <a:pt x="54" y="37"/>
                      <a:pt x="55" y="37"/>
                    </a:cubicBezTo>
                    <a:cubicBezTo>
                      <a:pt x="55" y="37"/>
                      <a:pt x="54" y="38"/>
                      <a:pt x="55" y="37"/>
                    </a:cubicBezTo>
                    <a:cubicBezTo>
                      <a:pt x="55" y="37"/>
                      <a:pt x="56" y="36"/>
                      <a:pt x="55" y="37"/>
                    </a:cubicBezTo>
                    <a:cubicBezTo>
                      <a:pt x="56" y="36"/>
                      <a:pt x="55" y="38"/>
                      <a:pt x="55" y="38"/>
                    </a:cubicBezTo>
                    <a:cubicBezTo>
                      <a:pt x="55" y="38"/>
                      <a:pt x="56" y="37"/>
                      <a:pt x="56" y="37"/>
                    </a:cubicBezTo>
                    <a:cubicBezTo>
                      <a:pt x="55" y="39"/>
                      <a:pt x="58" y="36"/>
                      <a:pt x="57" y="38"/>
                    </a:cubicBezTo>
                    <a:cubicBezTo>
                      <a:pt x="58" y="37"/>
                      <a:pt x="57" y="38"/>
                      <a:pt x="57" y="39"/>
                    </a:cubicBezTo>
                    <a:cubicBezTo>
                      <a:pt x="57" y="38"/>
                      <a:pt x="58" y="38"/>
                      <a:pt x="59" y="36"/>
                    </a:cubicBezTo>
                    <a:cubicBezTo>
                      <a:pt x="58" y="38"/>
                      <a:pt x="58" y="38"/>
                      <a:pt x="58" y="38"/>
                    </a:cubicBezTo>
                    <a:cubicBezTo>
                      <a:pt x="59" y="38"/>
                      <a:pt x="59" y="38"/>
                      <a:pt x="60" y="37"/>
                    </a:cubicBezTo>
                    <a:cubicBezTo>
                      <a:pt x="60" y="36"/>
                      <a:pt x="61" y="35"/>
                      <a:pt x="61" y="35"/>
                    </a:cubicBezTo>
                    <a:cubicBezTo>
                      <a:pt x="61" y="35"/>
                      <a:pt x="61" y="35"/>
                      <a:pt x="61" y="35"/>
                    </a:cubicBezTo>
                    <a:cubicBezTo>
                      <a:pt x="61" y="36"/>
                      <a:pt x="62" y="35"/>
                      <a:pt x="62" y="35"/>
                    </a:cubicBezTo>
                    <a:cubicBezTo>
                      <a:pt x="62" y="36"/>
                      <a:pt x="62" y="35"/>
                      <a:pt x="61" y="36"/>
                    </a:cubicBezTo>
                    <a:cubicBezTo>
                      <a:pt x="60" y="39"/>
                      <a:pt x="61" y="38"/>
                      <a:pt x="61" y="38"/>
                    </a:cubicBezTo>
                    <a:cubicBezTo>
                      <a:pt x="62" y="37"/>
                      <a:pt x="62" y="37"/>
                      <a:pt x="62" y="37"/>
                    </a:cubicBezTo>
                    <a:cubicBezTo>
                      <a:pt x="63" y="36"/>
                      <a:pt x="61" y="38"/>
                      <a:pt x="62" y="38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4" y="34"/>
                      <a:pt x="64" y="36"/>
                      <a:pt x="63" y="37"/>
                    </a:cubicBezTo>
                    <a:cubicBezTo>
                      <a:pt x="64" y="37"/>
                      <a:pt x="65" y="34"/>
                      <a:pt x="66" y="33"/>
                    </a:cubicBezTo>
                    <a:cubicBezTo>
                      <a:pt x="66" y="34"/>
                      <a:pt x="67" y="33"/>
                      <a:pt x="67" y="33"/>
                    </a:cubicBezTo>
                    <a:cubicBezTo>
                      <a:pt x="67" y="34"/>
                      <a:pt x="67" y="33"/>
                      <a:pt x="67" y="34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66" y="35"/>
                      <a:pt x="65" y="37"/>
                      <a:pt x="65" y="38"/>
                    </a:cubicBezTo>
                    <a:cubicBezTo>
                      <a:pt x="65" y="37"/>
                      <a:pt x="66" y="39"/>
                      <a:pt x="66" y="39"/>
                    </a:cubicBezTo>
                    <a:cubicBezTo>
                      <a:pt x="67" y="36"/>
                      <a:pt x="67" y="38"/>
                      <a:pt x="68" y="36"/>
                    </a:cubicBezTo>
                    <a:cubicBezTo>
                      <a:pt x="69" y="36"/>
                      <a:pt x="67" y="38"/>
                      <a:pt x="67" y="38"/>
                    </a:cubicBezTo>
                    <a:cubicBezTo>
                      <a:pt x="68" y="38"/>
                      <a:pt x="68" y="39"/>
                      <a:pt x="69" y="39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9" y="38"/>
                      <a:pt x="70" y="39"/>
                      <a:pt x="71" y="38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40"/>
                      <a:pt x="72" y="36"/>
                      <a:pt x="72" y="37"/>
                    </a:cubicBezTo>
                    <a:cubicBezTo>
                      <a:pt x="71" y="39"/>
                      <a:pt x="71" y="39"/>
                      <a:pt x="71" y="39"/>
                    </a:cubicBezTo>
                    <a:cubicBezTo>
                      <a:pt x="72" y="38"/>
                      <a:pt x="71" y="40"/>
                      <a:pt x="72" y="38"/>
                    </a:cubicBezTo>
                    <a:cubicBezTo>
                      <a:pt x="72" y="39"/>
                      <a:pt x="72" y="39"/>
                      <a:pt x="72" y="39"/>
                    </a:cubicBezTo>
                    <a:cubicBezTo>
                      <a:pt x="72" y="39"/>
                      <a:pt x="73" y="39"/>
                      <a:pt x="74" y="38"/>
                    </a:cubicBezTo>
                    <a:cubicBezTo>
                      <a:pt x="73" y="40"/>
                      <a:pt x="73" y="40"/>
                      <a:pt x="73" y="40"/>
                    </a:cubicBezTo>
                    <a:cubicBezTo>
                      <a:pt x="72" y="41"/>
                      <a:pt x="74" y="38"/>
                      <a:pt x="74" y="39"/>
                    </a:cubicBezTo>
                    <a:cubicBezTo>
                      <a:pt x="74" y="39"/>
                      <a:pt x="74" y="40"/>
                      <a:pt x="73" y="40"/>
                    </a:cubicBezTo>
                    <a:cubicBezTo>
                      <a:pt x="74" y="39"/>
                      <a:pt x="75" y="39"/>
                      <a:pt x="75" y="39"/>
                    </a:cubicBezTo>
                    <a:cubicBezTo>
                      <a:pt x="74" y="41"/>
                      <a:pt x="74" y="41"/>
                      <a:pt x="74" y="41"/>
                    </a:cubicBezTo>
                    <a:cubicBezTo>
                      <a:pt x="76" y="42"/>
                      <a:pt x="77" y="43"/>
                      <a:pt x="80" y="42"/>
                    </a:cubicBezTo>
                    <a:cubicBezTo>
                      <a:pt x="79" y="44"/>
                      <a:pt x="79" y="43"/>
                      <a:pt x="78" y="45"/>
                    </a:cubicBezTo>
                    <a:cubicBezTo>
                      <a:pt x="79" y="43"/>
                      <a:pt x="79" y="44"/>
                      <a:pt x="79" y="44"/>
                    </a:cubicBezTo>
                    <a:cubicBezTo>
                      <a:pt x="79" y="44"/>
                      <a:pt x="79" y="44"/>
                      <a:pt x="79" y="44"/>
                    </a:cubicBezTo>
                    <a:cubicBezTo>
                      <a:pt x="80" y="44"/>
                      <a:pt x="79" y="45"/>
                      <a:pt x="80" y="45"/>
                    </a:cubicBezTo>
                    <a:cubicBezTo>
                      <a:pt x="80" y="44"/>
                      <a:pt x="80" y="44"/>
                      <a:pt x="80" y="44"/>
                    </a:cubicBezTo>
                    <a:cubicBezTo>
                      <a:pt x="81" y="43"/>
                      <a:pt x="79" y="47"/>
                      <a:pt x="81" y="45"/>
                    </a:cubicBezTo>
                    <a:cubicBezTo>
                      <a:pt x="80" y="46"/>
                      <a:pt x="80" y="46"/>
                      <a:pt x="80" y="46"/>
                    </a:cubicBezTo>
                    <a:cubicBezTo>
                      <a:pt x="81" y="44"/>
                      <a:pt x="80" y="47"/>
                      <a:pt x="81" y="46"/>
                    </a:cubicBezTo>
                    <a:cubicBezTo>
                      <a:pt x="81" y="46"/>
                      <a:pt x="81" y="46"/>
                      <a:pt x="81" y="46"/>
                    </a:cubicBezTo>
                    <a:cubicBezTo>
                      <a:pt x="81" y="47"/>
                      <a:pt x="83" y="44"/>
                      <a:pt x="82" y="46"/>
                    </a:cubicBezTo>
                    <a:cubicBezTo>
                      <a:pt x="83" y="46"/>
                      <a:pt x="83" y="46"/>
                      <a:pt x="84" y="44"/>
                    </a:cubicBezTo>
                    <a:cubicBezTo>
                      <a:pt x="83" y="46"/>
                      <a:pt x="83" y="46"/>
                      <a:pt x="83" y="46"/>
                    </a:cubicBezTo>
                    <a:cubicBezTo>
                      <a:pt x="85" y="46"/>
                      <a:pt x="86" y="47"/>
                      <a:pt x="88" y="46"/>
                    </a:cubicBezTo>
                    <a:cubicBezTo>
                      <a:pt x="87" y="47"/>
                      <a:pt x="87" y="47"/>
                      <a:pt x="87" y="47"/>
                    </a:cubicBezTo>
                    <a:cubicBezTo>
                      <a:pt x="89" y="45"/>
                      <a:pt x="87" y="49"/>
                      <a:pt x="90" y="46"/>
                    </a:cubicBezTo>
                    <a:cubicBezTo>
                      <a:pt x="92" y="45"/>
                      <a:pt x="92" y="45"/>
                      <a:pt x="92" y="45"/>
                    </a:cubicBezTo>
                    <a:cubicBezTo>
                      <a:pt x="90" y="47"/>
                      <a:pt x="90" y="47"/>
                      <a:pt x="90" y="47"/>
                    </a:cubicBezTo>
                    <a:cubicBezTo>
                      <a:pt x="91" y="46"/>
                      <a:pt x="91" y="47"/>
                      <a:pt x="92" y="46"/>
                    </a:cubicBezTo>
                    <a:cubicBezTo>
                      <a:pt x="91" y="47"/>
                      <a:pt x="91" y="47"/>
                      <a:pt x="91" y="47"/>
                    </a:cubicBezTo>
                    <a:cubicBezTo>
                      <a:pt x="91" y="47"/>
                      <a:pt x="93" y="45"/>
                      <a:pt x="93" y="46"/>
                    </a:cubicBezTo>
                    <a:cubicBezTo>
                      <a:pt x="93" y="47"/>
                      <a:pt x="93" y="47"/>
                      <a:pt x="93" y="47"/>
                    </a:cubicBezTo>
                    <a:cubicBezTo>
                      <a:pt x="92" y="50"/>
                      <a:pt x="93" y="54"/>
                      <a:pt x="96" y="51"/>
                    </a:cubicBezTo>
                    <a:cubicBezTo>
                      <a:pt x="97" y="51"/>
                      <a:pt x="95" y="53"/>
                      <a:pt x="95" y="53"/>
                    </a:cubicBezTo>
                    <a:cubicBezTo>
                      <a:pt x="99" y="51"/>
                      <a:pt x="97" y="56"/>
                      <a:pt x="101" y="53"/>
                    </a:cubicBezTo>
                    <a:cubicBezTo>
                      <a:pt x="103" y="52"/>
                      <a:pt x="107" y="48"/>
                      <a:pt x="107" y="48"/>
                    </a:cubicBezTo>
                    <a:cubicBezTo>
                      <a:pt x="103" y="48"/>
                      <a:pt x="103" y="45"/>
                      <a:pt x="102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26" name="Freeform 96"/>
              <p:cNvSpPr>
                <a:spLocks/>
              </p:cNvSpPr>
              <p:nvPr/>
            </p:nvSpPr>
            <p:spPr bwMode="auto">
              <a:xfrm>
                <a:off x="6768" y="243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27" name="Freeform 97"/>
              <p:cNvSpPr>
                <a:spLocks/>
              </p:cNvSpPr>
              <p:nvPr/>
            </p:nvSpPr>
            <p:spPr bwMode="auto">
              <a:xfrm>
                <a:off x="7180" y="253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28" name="Freeform 98"/>
              <p:cNvSpPr>
                <a:spLocks/>
              </p:cNvSpPr>
              <p:nvPr/>
            </p:nvSpPr>
            <p:spPr bwMode="auto">
              <a:xfrm>
                <a:off x="7069" y="2489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29" name="Freeform 99"/>
              <p:cNvSpPr>
                <a:spLocks/>
              </p:cNvSpPr>
              <p:nvPr/>
            </p:nvSpPr>
            <p:spPr bwMode="auto">
              <a:xfrm>
                <a:off x="7204" y="2096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30" name="Freeform 100"/>
              <p:cNvSpPr>
                <a:spLocks/>
              </p:cNvSpPr>
              <p:nvPr/>
            </p:nvSpPr>
            <p:spPr bwMode="auto">
              <a:xfrm>
                <a:off x="7180" y="2489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31" name="Freeform 101"/>
              <p:cNvSpPr>
                <a:spLocks/>
              </p:cNvSpPr>
              <p:nvPr/>
            </p:nvSpPr>
            <p:spPr bwMode="auto">
              <a:xfrm>
                <a:off x="7211" y="2091"/>
                <a:ext cx="0" cy="5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32" name="Freeform 102"/>
              <p:cNvSpPr>
                <a:spLocks/>
              </p:cNvSpPr>
              <p:nvPr/>
            </p:nvSpPr>
            <p:spPr bwMode="auto">
              <a:xfrm>
                <a:off x="7202" y="2089"/>
                <a:ext cx="0" cy="5"/>
              </a:xfrm>
              <a:custGeom>
                <a:avLst/>
                <a:gdLst>
                  <a:gd name="T0" fmla="*/ 1 h 2"/>
                  <a:gd name="T1" fmla="*/ 0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33" name="Freeform 103"/>
              <p:cNvSpPr>
                <a:spLocks/>
              </p:cNvSpPr>
              <p:nvPr/>
            </p:nvSpPr>
            <p:spPr bwMode="auto">
              <a:xfrm>
                <a:off x="7214" y="2089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34" name="Freeform 104"/>
              <p:cNvSpPr>
                <a:spLocks/>
              </p:cNvSpPr>
              <p:nvPr/>
            </p:nvSpPr>
            <p:spPr bwMode="auto">
              <a:xfrm>
                <a:off x="7190" y="2086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1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35" name="Freeform 105"/>
              <p:cNvSpPr>
                <a:spLocks/>
              </p:cNvSpPr>
              <p:nvPr/>
            </p:nvSpPr>
            <p:spPr bwMode="auto">
              <a:xfrm>
                <a:off x="5743" y="2352"/>
                <a:ext cx="0" cy="5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36" name="Freeform 106"/>
              <p:cNvSpPr>
                <a:spLocks/>
              </p:cNvSpPr>
              <p:nvPr/>
            </p:nvSpPr>
            <p:spPr bwMode="auto">
              <a:xfrm>
                <a:off x="6128" y="166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37" name="Freeform 107"/>
              <p:cNvSpPr>
                <a:spLocks/>
              </p:cNvSpPr>
              <p:nvPr/>
            </p:nvSpPr>
            <p:spPr bwMode="auto">
              <a:xfrm>
                <a:off x="6540" y="1520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38" name="Freeform 108"/>
              <p:cNvSpPr>
                <a:spLocks/>
              </p:cNvSpPr>
              <p:nvPr/>
            </p:nvSpPr>
            <p:spPr bwMode="auto">
              <a:xfrm>
                <a:off x="6543" y="1511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2" y="1"/>
                      <a:pt x="0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39" name="Freeform 109"/>
              <p:cNvSpPr>
                <a:spLocks/>
              </p:cNvSpPr>
              <p:nvPr/>
            </p:nvSpPr>
            <p:spPr bwMode="auto">
              <a:xfrm>
                <a:off x="6516" y="1546"/>
                <a:ext cx="5" cy="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1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40" name="Freeform 110"/>
              <p:cNvSpPr>
                <a:spLocks/>
              </p:cNvSpPr>
              <p:nvPr/>
            </p:nvSpPr>
            <p:spPr bwMode="auto">
              <a:xfrm>
                <a:off x="6516" y="1541"/>
                <a:ext cx="8" cy="7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0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41" name="Freeform 111"/>
              <p:cNvSpPr>
                <a:spLocks/>
              </p:cNvSpPr>
              <p:nvPr/>
            </p:nvSpPr>
            <p:spPr bwMode="auto">
              <a:xfrm>
                <a:off x="6535" y="1520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1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42" name="Freeform 112"/>
              <p:cNvSpPr>
                <a:spLocks/>
              </p:cNvSpPr>
              <p:nvPr/>
            </p:nvSpPr>
            <p:spPr bwMode="auto">
              <a:xfrm>
                <a:off x="6538" y="1518"/>
                <a:ext cx="5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43" name="Freeform 113"/>
              <p:cNvSpPr>
                <a:spLocks/>
              </p:cNvSpPr>
              <p:nvPr/>
            </p:nvSpPr>
            <p:spPr bwMode="auto">
              <a:xfrm>
                <a:off x="7164" y="1951"/>
                <a:ext cx="261" cy="150"/>
              </a:xfrm>
              <a:custGeom>
                <a:avLst/>
                <a:gdLst>
                  <a:gd name="T0" fmla="*/ 86 w 110"/>
                  <a:gd name="T1" fmla="*/ 5 h 63"/>
                  <a:gd name="T2" fmla="*/ 79 w 110"/>
                  <a:gd name="T3" fmla="*/ 7 h 63"/>
                  <a:gd name="T4" fmla="*/ 58 w 110"/>
                  <a:gd name="T5" fmla="*/ 24 h 63"/>
                  <a:gd name="T6" fmla="*/ 50 w 110"/>
                  <a:gd name="T7" fmla="*/ 26 h 63"/>
                  <a:gd name="T8" fmla="*/ 44 w 110"/>
                  <a:gd name="T9" fmla="*/ 26 h 63"/>
                  <a:gd name="T10" fmla="*/ 34 w 110"/>
                  <a:gd name="T11" fmla="*/ 31 h 63"/>
                  <a:gd name="T12" fmla="*/ 28 w 110"/>
                  <a:gd name="T13" fmla="*/ 33 h 63"/>
                  <a:gd name="T14" fmla="*/ 17 w 110"/>
                  <a:gd name="T15" fmla="*/ 38 h 63"/>
                  <a:gd name="T16" fmla="*/ 13 w 110"/>
                  <a:gd name="T17" fmla="*/ 45 h 63"/>
                  <a:gd name="T18" fmla="*/ 5 w 110"/>
                  <a:gd name="T19" fmla="*/ 47 h 63"/>
                  <a:gd name="T20" fmla="*/ 1 w 110"/>
                  <a:gd name="T21" fmla="*/ 50 h 63"/>
                  <a:gd name="T22" fmla="*/ 3 w 110"/>
                  <a:gd name="T23" fmla="*/ 55 h 63"/>
                  <a:gd name="T24" fmla="*/ 3 w 110"/>
                  <a:gd name="T25" fmla="*/ 56 h 63"/>
                  <a:gd name="T26" fmla="*/ 5 w 110"/>
                  <a:gd name="T27" fmla="*/ 55 h 63"/>
                  <a:gd name="T28" fmla="*/ 9 w 110"/>
                  <a:gd name="T29" fmla="*/ 56 h 63"/>
                  <a:gd name="T30" fmla="*/ 12 w 110"/>
                  <a:gd name="T31" fmla="*/ 58 h 63"/>
                  <a:gd name="T32" fmla="*/ 12 w 110"/>
                  <a:gd name="T33" fmla="*/ 51 h 63"/>
                  <a:gd name="T34" fmla="*/ 15 w 110"/>
                  <a:gd name="T35" fmla="*/ 57 h 63"/>
                  <a:gd name="T36" fmla="*/ 18 w 110"/>
                  <a:gd name="T37" fmla="*/ 61 h 63"/>
                  <a:gd name="T38" fmla="*/ 16 w 110"/>
                  <a:gd name="T39" fmla="*/ 54 h 63"/>
                  <a:gd name="T40" fmla="*/ 19 w 110"/>
                  <a:gd name="T41" fmla="*/ 59 h 63"/>
                  <a:gd name="T42" fmla="*/ 21 w 110"/>
                  <a:gd name="T43" fmla="*/ 60 h 63"/>
                  <a:gd name="T44" fmla="*/ 22 w 110"/>
                  <a:gd name="T45" fmla="*/ 60 h 63"/>
                  <a:gd name="T46" fmla="*/ 23 w 110"/>
                  <a:gd name="T47" fmla="*/ 60 h 63"/>
                  <a:gd name="T48" fmla="*/ 23 w 110"/>
                  <a:gd name="T49" fmla="*/ 55 h 63"/>
                  <a:gd name="T50" fmla="*/ 26 w 110"/>
                  <a:gd name="T51" fmla="*/ 58 h 63"/>
                  <a:gd name="T52" fmla="*/ 26 w 110"/>
                  <a:gd name="T53" fmla="*/ 54 h 63"/>
                  <a:gd name="T54" fmla="*/ 27 w 110"/>
                  <a:gd name="T55" fmla="*/ 54 h 63"/>
                  <a:gd name="T56" fmla="*/ 29 w 110"/>
                  <a:gd name="T57" fmla="*/ 54 h 63"/>
                  <a:gd name="T58" fmla="*/ 34 w 110"/>
                  <a:gd name="T59" fmla="*/ 51 h 63"/>
                  <a:gd name="T60" fmla="*/ 36 w 110"/>
                  <a:gd name="T61" fmla="*/ 51 h 63"/>
                  <a:gd name="T62" fmla="*/ 40 w 110"/>
                  <a:gd name="T63" fmla="*/ 49 h 63"/>
                  <a:gd name="T64" fmla="*/ 44 w 110"/>
                  <a:gd name="T65" fmla="*/ 47 h 63"/>
                  <a:gd name="T66" fmla="*/ 45 w 110"/>
                  <a:gd name="T67" fmla="*/ 45 h 63"/>
                  <a:gd name="T68" fmla="*/ 46 w 110"/>
                  <a:gd name="T69" fmla="*/ 45 h 63"/>
                  <a:gd name="T70" fmla="*/ 46 w 110"/>
                  <a:gd name="T71" fmla="*/ 42 h 63"/>
                  <a:gd name="T72" fmla="*/ 49 w 110"/>
                  <a:gd name="T73" fmla="*/ 42 h 63"/>
                  <a:gd name="T74" fmla="*/ 53 w 110"/>
                  <a:gd name="T75" fmla="*/ 42 h 63"/>
                  <a:gd name="T76" fmla="*/ 55 w 110"/>
                  <a:gd name="T77" fmla="*/ 39 h 63"/>
                  <a:gd name="T78" fmla="*/ 60 w 110"/>
                  <a:gd name="T79" fmla="*/ 39 h 63"/>
                  <a:gd name="T80" fmla="*/ 61 w 110"/>
                  <a:gd name="T81" fmla="*/ 38 h 63"/>
                  <a:gd name="T82" fmla="*/ 62 w 110"/>
                  <a:gd name="T83" fmla="*/ 38 h 63"/>
                  <a:gd name="T84" fmla="*/ 64 w 110"/>
                  <a:gd name="T85" fmla="*/ 40 h 63"/>
                  <a:gd name="T86" fmla="*/ 66 w 110"/>
                  <a:gd name="T87" fmla="*/ 35 h 63"/>
                  <a:gd name="T88" fmla="*/ 68 w 110"/>
                  <a:gd name="T89" fmla="*/ 30 h 63"/>
                  <a:gd name="T90" fmla="*/ 71 w 110"/>
                  <a:gd name="T91" fmla="*/ 31 h 63"/>
                  <a:gd name="T92" fmla="*/ 72 w 110"/>
                  <a:gd name="T93" fmla="*/ 26 h 63"/>
                  <a:gd name="T94" fmla="*/ 76 w 110"/>
                  <a:gd name="T95" fmla="*/ 26 h 63"/>
                  <a:gd name="T96" fmla="*/ 79 w 110"/>
                  <a:gd name="T97" fmla="*/ 24 h 63"/>
                  <a:gd name="T98" fmla="*/ 82 w 110"/>
                  <a:gd name="T99" fmla="*/ 23 h 63"/>
                  <a:gd name="T100" fmla="*/ 88 w 110"/>
                  <a:gd name="T101" fmla="*/ 20 h 63"/>
                  <a:gd name="T102" fmla="*/ 91 w 110"/>
                  <a:gd name="T103" fmla="*/ 16 h 63"/>
                  <a:gd name="T104" fmla="*/ 97 w 110"/>
                  <a:gd name="T105" fmla="*/ 13 h 63"/>
                  <a:gd name="T106" fmla="*/ 105 w 110"/>
                  <a:gd name="T107" fmla="*/ 1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0" h="63">
                    <a:moveTo>
                      <a:pt x="108" y="1"/>
                    </a:moveTo>
                    <a:cubicBezTo>
                      <a:pt x="106" y="4"/>
                      <a:pt x="103" y="2"/>
                      <a:pt x="100" y="0"/>
                    </a:cubicBezTo>
                    <a:cubicBezTo>
                      <a:pt x="99" y="1"/>
                      <a:pt x="98" y="2"/>
                      <a:pt x="97" y="1"/>
                    </a:cubicBezTo>
                    <a:cubicBezTo>
                      <a:pt x="94" y="3"/>
                      <a:pt x="88" y="0"/>
                      <a:pt x="85" y="3"/>
                    </a:cubicBezTo>
                    <a:cubicBezTo>
                      <a:pt x="86" y="4"/>
                      <a:pt x="86" y="5"/>
                      <a:pt x="86" y="5"/>
                    </a:cubicBezTo>
                    <a:cubicBezTo>
                      <a:pt x="86" y="5"/>
                      <a:pt x="86" y="5"/>
                      <a:pt x="86" y="5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6" y="7"/>
                      <a:pt x="85" y="5"/>
                      <a:pt x="85" y="5"/>
                    </a:cubicBezTo>
                    <a:cubicBezTo>
                      <a:pt x="84" y="5"/>
                      <a:pt x="83" y="6"/>
                      <a:pt x="82" y="6"/>
                    </a:cubicBezTo>
                    <a:cubicBezTo>
                      <a:pt x="82" y="8"/>
                      <a:pt x="81" y="7"/>
                      <a:pt x="82" y="9"/>
                    </a:cubicBezTo>
                    <a:cubicBezTo>
                      <a:pt x="81" y="8"/>
                      <a:pt x="81" y="8"/>
                      <a:pt x="81" y="8"/>
                    </a:cubicBezTo>
                    <a:cubicBezTo>
                      <a:pt x="81" y="10"/>
                      <a:pt x="81" y="10"/>
                      <a:pt x="79" y="7"/>
                    </a:cubicBezTo>
                    <a:cubicBezTo>
                      <a:pt x="75" y="7"/>
                      <a:pt x="72" y="10"/>
                      <a:pt x="68" y="11"/>
                    </a:cubicBezTo>
                    <a:cubicBezTo>
                      <a:pt x="65" y="13"/>
                      <a:pt x="63" y="16"/>
                      <a:pt x="60" y="19"/>
                    </a:cubicBezTo>
                    <a:cubicBezTo>
                      <a:pt x="60" y="22"/>
                      <a:pt x="59" y="21"/>
                      <a:pt x="60" y="24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59" y="24"/>
                      <a:pt x="59" y="23"/>
                      <a:pt x="57" y="22"/>
                    </a:cubicBezTo>
                    <a:cubicBezTo>
                      <a:pt x="58" y="23"/>
                      <a:pt x="57" y="22"/>
                      <a:pt x="58" y="24"/>
                    </a:cubicBezTo>
                    <a:cubicBezTo>
                      <a:pt x="59" y="26"/>
                      <a:pt x="57" y="22"/>
                      <a:pt x="57" y="23"/>
                    </a:cubicBezTo>
                    <a:cubicBezTo>
                      <a:pt x="56" y="22"/>
                      <a:pt x="57" y="24"/>
                      <a:pt x="57" y="23"/>
                    </a:cubicBezTo>
                    <a:cubicBezTo>
                      <a:pt x="57" y="26"/>
                      <a:pt x="56" y="22"/>
                      <a:pt x="55" y="21"/>
                    </a:cubicBezTo>
                    <a:cubicBezTo>
                      <a:pt x="53" y="22"/>
                      <a:pt x="53" y="25"/>
                      <a:pt x="51" y="25"/>
                    </a:cubicBezTo>
                    <a:cubicBezTo>
                      <a:pt x="51" y="24"/>
                      <a:pt x="51" y="26"/>
                      <a:pt x="51" y="26"/>
                    </a:cubicBezTo>
                    <a:cubicBezTo>
                      <a:pt x="50" y="23"/>
                      <a:pt x="51" y="27"/>
                      <a:pt x="50" y="26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49" y="24"/>
                      <a:pt x="49" y="26"/>
                      <a:pt x="48" y="25"/>
                    </a:cubicBezTo>
                    <a:cubicBezTo>
                      <a:pt x="48" y="26"/>
                      <a:pt x="46" y="24"/>
                      <a:pt x="46" y="26"/>
                    </a:cubicBezTo>
                    <a:cubicBezTo>
                      <a:pt x="46" y="24"/>
                      <a:pt x="46" y="25"/>
                      <a:pt x="45" y="24"/>
                    </a:cubicBezTo>
                    <a:cubicBezTo>
                      <a:pt x="46" y="28"/>
                      <a:pt x="44" y="24"/>
                      <a:pt x="4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2" y="26"/>
                      <a:pt x="40" y="26"/>
                      <a:pt x="39" y="29"/>
                    </a:cubicBezTo>
                    <a:cubicBezTo>
                      <a:pt x="39" y="29"/>
                      <a:pt x="36" y="27"/>
                      <a:pt x="36" y="2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6" y="29"/>
                      <a:pt x="36" y="29"/>
                    </a:cubicBezTo>
                    <a:cubicBezTo>
                      <a:pt x="36" y="30"/>
                      <a:pt x="34" y="29"/>
                      <a:pt x="34" y="29"/>
                    </a:cubicBezTo>
                    <a:cubicBezTo>
                      <a:pt x="34" y="30"/>
                      <a:pt x="34" y="30"/>
                      <a:pt x="34" y="31"/>
                    </a:cubicBezTo>
                    <a:cubicBezTo>
                      <a:pt x="32" y="29"/>
                      <a:pt x="33" y="33"/>
                      <a:pt x="31" y="31"/>
                    </a:cubicBezTo>
                    <a:cubicBezTo>
                      <a:pt x="32" y="34"/>
                      <a:pt x="32" y="33"/>
                      <a:pt x="32" y="34"/>
                    </a:cubicBezTo>
                    <a:cubicBezTo>
                      <a:pt x="32" y="33"/>
                      <a:pt x="31" y="33"/>
                      <a:pt x="31" y="32"/>
                    </a:cubicBezTo>
                    <a:cubicBezTo>
                      <a:pt x="31" y="32"/>
                      <a:pt x="30" y="33"/>
                      <a:pt x="30" y="32"/>
                    </a:cubicBezTo>
                    <a:cubicBezTo>
                      <a:pt x="29" y="32"/>
                      <a:pt x="30" y="34"/>
                      <a:pt x="29" y="34"/>
                    </a:cubicBezTo>
                    <a:cubicBezTo>
                      <a:pt x="28" y="32"/>
                      <a:pt x="28" y="34"/>
                      <a:pt x="28" y="33"/>
                    </a:cubicBezTo>
                    <a:cubicBezTo>
                      <a:pt x="28" y="35"/>
                      <a:pt x="28" y="37"/>
                      <a:pt x="28" y="36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6" y="35"/>
                      <a:pt x="24" y="32"/>
                      <a:pt x="23" y="36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2" y="37"/>
                      <a:pt x="20" y="36"/>
                      <a:pt x="19" y="39"/>
                    </a:cubicBezTo>
                    <a:cubicBezTo>
                      <a:pt x="18" y="38"/>
                      <a:pt x="18" y="38"/>
                      <a:pt x="17" y="38"/>
                    </a:cubicBezTo>
                    <a:cubicBezTo>
                      <a:pt x="17" y="40"/>
                      <a:pt x="17" y="40"/>
                      <a:pt x="17" y="42"/>
                    </a:cubicBezTo>
                    <a:cubicBezTo>
                      <a:pt x="17" y="42"/>
                      <a:pt x="16" y="41"/>
                      <a:pt x="16" y="40"/>
                    </a:cubicBezTo>
                    <a:cubicBezTo>
                      <a:pt x="15" y="40"/>
                      <a:pt x="14" y="38"/>
                      <a:pt x="14" y="41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41"/>
                      <a:pt x="13" y="43"/>
                      <a:pt x="12" y="42"/>
                    </a:cubicBezTo>
                    <a:cubicBezTo>
                      <a:pt x="13" y="43"/>
                      <a:pt x="12" y="44"/>
                      <a:pt x="13" y="45"/>
                    </a:cubicBezTo>
                    <a:cubicBezTo>
                      <a:pt x="13" y="45"/>
                      <a:pt x="12" y="43"/>
                      <a:pt x="12" y="44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0" y="43"/>
                      <a:pt x="9" y="44"/>
                      <a:pt x="8" y="46"/>
                    </a:cubicBezTo>
                    <a:cubicBezTo>
                      <a:pt x="7" y="44"/>
                      <a:pt x="7" y="46"/>
                      <a:pt x="6" y="45"/>
                    </a:cubicBezTo>
                    <a:cubicBezTo>
                      <a:pt x="6" y="47"/>
                      <a:pt x="4" y="46"/>
                      <a:pt x="6" y="48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4" y="47"/>
                      <a:pt x="4" y="48"/>
                      <a:pt x="2" y="48"/>
                    </a:cubicBezTo>
                    <a:cubicBezTo>
                      <a:pt x="2" y="48"/>
                      <a:pt x="3" y="50"/>
                      <a:pt x="3" y="51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2" y="51"/>
                      <a:pt x="4" y="52"/>
                      <a:pt x="5" y="53"/>
                    </a:cubicBezTo>
                    <a:cubicBezTo>
                      <a:pt x="4" y="53"/>
                      <a:pt x="4" y="54"/>
                      <a:pt x="4" y="53"/>
                    </a:cubicBezTo>
                    <a:cubicBezTo>
                      <a:pt x="3" y="52"/>
                      <a:pt x="2" y="51"/>
                      <a:pt x="1" y="50"/>
                    </a:cubicBezTo>
                    <a:cubicBezTo>
                      <a:pt x="0" y="50"/>
                      <a:pt x="2" y="53"/>
                      <a:pt x="1" y="51"/>
                    </a:cubicBezTo>
                    <a:cubicBezTo>
                      <a:pt x="0" y="51"/>
                      <a:pt x="0" y="52"/>
                      <a:pt x="1" y="53"/>
                    </a:cubicBezTo>
                    <a:cubicBezTo>
                      <a:pt x="1" y="53"/>
                      <a:pt x="0" y="53"/>
                      <a:pt x="0" y="52"/>
                    </a:cubicBezTo>
                    <a:cubicBezTo>
                      <a:pt x="0" y="52"/>
                      <a:pt x="0" y="53"/>
                      <a:pt x="0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" y="54"/>
                      <a:pt x="1" y="54"/>
                      <a:pt x="3" y="55"/>
                    </a:cubicBezTo>
                    <a:cubicBezTo>
                      <a:pt x="3" y="55"/>
                      <a:pt x="2" y="55"/>
                      <a:pt x="3" y="55"/>
                    </a:cubicBezTo>
                    <a:cubicBezTo>
                      <a:pt x="4" y="56"/>
                      <a:pt x="4" y="56"/>
                      <a:pt x="3" y="56"/>
                    </a:cubicBezTo>
                    <a:cubicBezTo>
                      <a:pt x="1" y="55"/>
                      <a:pt x="1" y="54"/>
                      <a:pt x="0" y="54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2" y="56"/>
                      <a:pt x="3" y="56"/>
                      <a:pt x="4" y="57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4" y="57"/>
                      <a:pt x="4" y="57"/>
                      <a:pt x="4" y="57"/>
                    </a:cubicBezTo>
                    <a:cubicBezTo>
                      <a:pt x="4" y="56"/>
                      <a:pt x="6" y="57"/>
                      <a:pt x="5" y="56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3" y="53"/>
                      <a:pt x="4" y="54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6" y="56"/>
                      <a:pt x="5" y="55"/>
                      <a:pt x="5" y="55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5" y="55"/>
                      <a:pt x="7" y="56"/>
                      <a:pt x="7" y="55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8" y="56"/>
                      <a:pt x="6" y="55"/>
                      <a:pt x="6" y="54"/>
                    </a:cubicBezTo>
                    <a:cubicBezTo>
                      <a:pt x="6" y="55"/>
                      <a:pt x="8" y="56"/>
                      <a:pt x="9" y="57"/>
                    </a:cubicBezTo>
                    <a:cubicBezTo>
                      <a:pt x="9" y="57"/>
                      <a:pt x="8" y="55"/>
                      <a:pt x="9" y="56"/>
                    </a:cubicBezTo>
                    <a:cubicBezTo>
                      <a:pt x="9" y="56"/>
                      <a:pt x="9" y="55"/>
                      <a:pt x="9" y="53"/>
                    </a:cubicBezTo>
                    <a:cubicBezTo>
                      <a:pt x="9" y="53"/>
                      <a:pt x="10" y="56"/>
                      <a:pt x="10" y="55"/>
                    </a:cubicBezTo>
                    <a:cubicBezTo>
                      <a:pt x="11" y="56"/>
                      <a:pt x="12" y="58"/>
                      <a:pt x="12" y="59"/>
                    </a:cubicBezTo>
                    <a:cubicBezTo>
                      <a:pt x="13" y="59"/>
                      <a:pt x="14" y="60"/>
                      <a:pt x="13" y="60"/>
                    </a:cubicBezTo>
                    <a:cubicBezTo>
                      <a:pt x="13" y="60"/>
                      <a:pt x="14" y="61"/>
                      <a:pt x="14" y="61"/>
                    </a:cubicBezTo>
                    <a:cubicBezTo>
                      <a:pt x="14" y="60"/>
                      <a:pt x="12" y="58"/>
                      <a:pt x="12" y="58"/>
                    </a:cubicBezTo>
                    <a:cubicBezTo>
                      <a:pt x="11" y="56"/>
                      <a:pt x="12" y="57"/>
                      <a:pt x="11" y="55"/>
                    </a:cubicBezTo>
                    <a:cubicBezTo>
                      <a:pt x="11" y="55"/>
                      <a:pt x="12" y="55"/>
                      <a:pt x="12" y="55"/>
                    </a:cubicBezTo>
                    <a:cubicBezTo>
                      <a:pt x="12" y="55"/>
                      <a:pt x="13" y="56"/>
                      <a:pt x="14" y="57"/>
                    </a:cubicBezTo>
                    <a:cubicBezTo>
                      <a:pt x="13" y="56"/>
                      <a:pt x="13" y="55"/>
                      <a:pt x="14" y="55"/>
                    </a:cubicBezTo>
                    <a:cubicBezTo>
                      <a:pt x="13" y="53"/>
                      <a:pt x="13" y="53"/>
                      <a:pt x="12" y="52"/>
                    </a:cubicBezTo>
                    <a:cubicBezTo>
                      <a:pt x="12" y="51"/>
                      <a:pt x="12" y="51"/>
                      <a:pt x="12" y="51"/>
                    </a:cubicBezTo>
                    <a:cubicBezTo>
                      <a:pt x="13" y="52"/>
                      <a:pt x="14" y="55"/>
                      <a:pt x="14" y="55"/>
                    </a:cubicBezTo>
                    <a:cubicBezTo>
                      <a:pt x="15" y="57"/>
                      <a:pt x="14" y="55"/>
                      <a:pt x="15" y="57"/>
                    </a:cubicBezTo>
                    <a:cubicBezTo>
                      <a:pt x="16" y="59"/>
                      <a:pt x="15" y="60"/>
                      <a:pt x="14" y="58"/>
                    </a:cubicBezTo>
                    <a:cubicBezTo>
                      <a:pt x="15" y="61"/>
                      <a:pt x="15" y="59"/>
                      <a:pt x="16" y="61"/>
                    </a:cubicBezTo>
                    <a:cubicBezTo>
                      <a:pt x="16" y="61"/>
                      <a:pt x="15" y="59"/>
                      <a:pt x="16" y="59"/>
                    </a:cubicBezTo>
                    <a:cubicBezTo>
                      <a:pt x="15" y="58"/>
                      <a:pt x="15" y="58"/>
                      <a:pt x="15" y="57"/>
                    </a:cubicBezTo>
                    <a:cubicBezTo>
                      <a:pt x="14" y="54"/>
                      <a:pt x="16" y="58"/>
                      <a:pt x="16" y="58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60"/>
                      <a:pt x="16" y="58"/>
                      <a:pt x="17" y="58"/>
                    </a:cubicBezTo>
                    <a:cubicBezTo>
                      <a:pt x="18" y="61"/>
                      <a:pt x="16" y="58"/>
                      <a:pt x="17" y="60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9" y="63"/>
                      <a:pt x="17" y="60"/>
                      <a:pt x="18" y="61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8" y="61"/>
                      <a:pt x="18" y="61"/>
                      <a:pt x="18" y="61"/>
                    </a:cubicBezTo>
                    <a:cubicBezTo>
                      <a:pt x="18" y="60"/>
                      <a:pt x="17" y="58"/>
                      <a:pt x="17" y="58"/>
                    </a:cubicBezTo>
                    <a:cubicBezTo>
                      <a:pt x="16" y="55"/>
                      <a:pt x="17" y="58"/>
                      <a:pt x="17" y="57"/>
                    </a:cubicBezTo>
                    <a:cubicBezTo>
                      <a:pt x="16" y="55"/>
                      <a:pt x="17" y="57"/>
                      <a:pt x="16" y="56"/>
                    </a:cubicBezTo>
                    <a:cubicBezTo>
                      <a:pt x="16" y="54"/>
                      <a:pt x="16" y="54"/>
                      <a:pt x="16" y="54"/>
                    </a:cubicBezTo>
                    <a:cubicBezTo>
                      <a:pt x="16" y="54"/>
                      <a:pt x="17" y="55"/>
                      <a:pt x="17" y="57"/>
                    </a:cubicBezTo>
                    <a:cubicBezTo>
                      <a:pt x="17" y="57"/>
                      <a:pt x="17" y="57"/>
                      <a:pt x="17" y="56"/>
                    </a:cubicBezTo>
                    <a:cubicBezTo>
                      <a:pt x="17" y="58"/>
                      <a:pt x="18" y="60"/>
                      <a:pt x="19" y="61"/>
                    </a:cubicBezTo>
                    <a:cubicBezTo>
                      <a:pt x="19" y="62"/>
                      <a:pt x="18" y="60"/>
                      <a:pt x="18" y="59"/>
                    </a:cubicBezTo>
                    <a:cubicBezTo>
                      <a:pt x="18" y="59"/>
                      <a:pt x="18" y="57"/>
                      <a:pt x="18" y="57"/>
                    </a:cubicBezTo>
                    <a:cubicBezTo>
                      <a:pt x="16" y="52"/>
                      <a:pt x="19" y="60"/>
                      <a:pt x="19" y="59"/>
                    </a:cubicBezTo>
                    <a:cubicBezTo>
                      <a:pt x="18" y="56"/>
                      <a:pt x="18" y="55"/>
                      <a:pt x="17" y="52"/>
                    </a:cubicBezTo>
                    <a:cubicBezTo>
                      <a:pt x="17" y="51"/>
                      <a:pt x="17" y="50"/>
                      <a:pt x="17" y="51"/>
                    </a:cubicBezTo>
                    <a:cubicBezTo>
                      <a:pt x="18" y="53"/>
                      <a:pt x="18" y="52"/>
                      <a:pt x="18" y="54"/>
                    </a:cubicBezTo>
                    <a:cubicBezTo>
                      <a:pt x="18" y="54"/>
                      <a:pt x="18" y="54"/>
                      <a:pt x="18" y="54"/>
                    </a:cubicBezTo>
                    <a:cubicBezTo>
                      <a:pt x="19" y="56"/>
                      <a:pt x="19" y="56"/>
                      <a:pt x="19" y="56"/>
                    </a:cubicBezTo>
                    <a:cubicBezTo>
                      <a:pt x="21" y="60"/>
                      <a:pt x="21" y="60"/>
                      <a:pt x="21" y="60"/>
                    </a:cubicBezTo>
                    <a:cubicBezTo>
                      <a:pt x="21" y="59"/>
                      <a:pt x="20" y="58"/>
                      <a:pt x="20" y="57"/>
                    </a:cubicBezTo>
                    <a:cubicBezTo>
                      <a:pt x="20" y="58"/>
                      <a:pt x="21" y="59"/>
                      <a:pt x="21" y="59"/>
                    </a:cubicBezTo>
                    <a:cubicBezTo>
                      <a:pt x="20" y="59"/>
                      <a:pt x="20" y="56"/>
                      <a:pt x="20" y="56"/>
                    </a:cubicBezTo>
                    <a:cubicBezTo>
                      <a:pt x="20" y="56"/>
                      <a:pt x="21" y="58"/>
                      <a:pt x="21" y="58"/>
                    </a:cubicBezTo>
                    <a:cubicBezTo>
                      <a:pt x="22" y="60"/>
                      <a:pt x="22" y="60"/>
                      <a:pt x="22" y="60"/>
                    </a:cubicBezTo>
                    <a:cubicBezTo>
                      <a:pt x="21" y="58"/>
                      <a:pt x="22" y="61"/>
                      <a:pt x="22" y="60"/>
                    </a:cubicBezTo>
                    <a:cubicBezTo>
                      <a:pt x="22" y="59"/>
                      <a:pt x="21" y="57"/>
                      <a:pt x="21" y="56"/>
                    </a:cubicBezTo>
                    <a:cubicBezTo>
                      <a:pt x="21" y="55"/>
                      <a:pt x="22" y="56"/>
                      <a:pt x="22" y="56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2" y="57"/>
                      <a:pt x="23" y="61"/>
                      <a:pt x="23" y="60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3" y="58"/>
                      <a:pt x="23" y="59"/>
                      <a:pt x="23" y="60"/>
                    </a:cubicBezTo>
                    <a:cubicBezTo>
                      <a:pt x="23" y="58"/>
                      <a:pt x="23" y="59"/>
                      <a:pt x="23" y="58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3" y="58"/>
                      <a:pt x="23" y="56"/>
                      <a:pt x="24" y="58"/>
                    </a:cubicBezTo>
                    <a:cubicBezTo>
                      <a:pt x="23" y="56"/>
                      <a:pt x="23" y="58"/>
                      <a:pt x="23" y="57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23" y="58"/>
                      <a:pt x="23" y="55"/>
                      <a:pt x="23" y="55"/>
                    </a:cubicBezTo>
                    <a:cubicBezTo>
                      <a:pt x="24" y="56"/>
                      <a:pt x="24" y="56"/>
                      <a:pt x="24" y="57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5" y="59"/>
                      <a:pt x="24" y="54"/>
                      <a:pt x="24" y="55"/>
                    </a:cubicBezTo>
                    <a:cubicBezTo>
                      <a:pt x="25" y="56"/>
                      <a:pt x="25" y="58"/>
                      <a:pt x="25" y="58"/>
                    </a:cubicBezTo>
                    <a:cubicBezTo>
                      <a:pt x="24" y="56"/>
                      <a:pt x="25" y="55"/>
                      <a:pt x="24" y="53"/>
                    </a:cubicBezTo>
                    <a:cubicBezTo>
                      <a:pt x="25" y="54"/>
                      <a:pt x="25" y="56"/>
                      <a:pt x="26" y="58"/>
                    </a:cubicBezTo>
                    <a:cubicBezTo>
                      <a:pt x="25" y="56"/>
                      <a:pt x="26" y="59"/>
                      <a:pt x="26" y="57"/>
                    </a:cubicBezTo>
                    <a:cubicBezTo>
                      <a:pt x="25" y="56"/>
                      <a:pt x="25" y="55"/>
                      <a:pt x="25" y="54"/>
                    </a:cubicBezTo>
                    <a:cubicBezTo>
                      <a:pt x="26" y="54"/>
                      <a:pt x="25" y="55"/>
                      <a:pt x="26" y="56"/>
                    </a:cubicBezTo>
                    <a:cubicBezTo>
                      <a:pt x="26" y="56"/>
                      <a:pt x="26" y="54"/>
                      <a:pt x="25" y="53"/>
                    </a:cubicBezTo>
                    <a:cubicBezTo>
                      <a:pt x="26" y="53"/>
                      <a:pt x="25" y="51"/>
                      <a:pt x="26" y="52"/>
                    </a:cubicBezTo>
                    <a:cubicBezTo>
                      <a:pt x="26" y="54"/>
                      <a:pt x="26" y="53"/>
                      <a:pt x="26" y="54"/>
                    </a:cubicBezTo>
                    <a:cubicBezTo>
                      <a:pt x="27" y="54"/>
                      <a:pt x="25" y="50"/>
                      <a:pt x="26" y="50"/>
                    </a:cubicBezTo>
                    <a:cubicBezTo>
                      <a:pt x="25" y="49"/>
                      <a:pt x="25" y="46"/>
                      <a:pt x="25" y="45"/>
                    </a:cubicBezTo>
                    <a:cubicBezTo>
                      <a:pt x="25" y="45"/>
                      <a:pt x="25" y="46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7" y="50"/>
                      <a:pt x="26" y="52"/>
                      <a:pt x="27" y="55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7" y="55"/>
                      <a:pt x="28" y="56"/>
                      <a:pt x="28" y="55"/>
                    </a:cubicBezTo>
                    <a:cubicBezTo>
                      <a:pt x="28" y="54"/>
                      <a:pt x="28" y="56"/>
                      <a:pt x="28" y="55"/>
                    </a:cubicBezTo>
                    <a:cubicBezTo>
                      <a:pt x="28" y="54"/>
                      <a:pt x="27" y="51"/>
                      <a:pt x="28" y="52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29" y="56"/>
                      <a:pt x="28" y="53"/>
                      <a:pt x="29" y="54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30" y="55"/>
                      <a:pt x="32" y="55"/>
                      <a:pt x="31" y="51"/>
                    </a:cubicBezTo>
                    <a:cubicBezTo>
                      <a:pt x="32" y="52"/>
                      <a:pt x="32" y="52"/>
                      <a:pt x="33" y="53"/>
                    </a:cubicBezTo>
                    <a:cubicBezTo>
                      <a:pt x="33" y="53"/>
                      <a:pt x="33" y="51"/>
                      <a:pt x="33" y="51"/>
                    </a:cubicBezTo>
                    <a:cubicBezTo>
                      <a:pt x="34" y="53"/>
                      <a:pt x="34" y="53"/>
                      <a:pt x="34" y="53"/>
                    </a:cubicBezTo>
                    <a:cubicBezTo>
                      <a:pt x="34" y="54"/>
                      <a:pt x="34" y="52"/>
                      <a:pt x="34" y="51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4"/>
                      <a:pt x="35" y="51"/>
                      <a:pt x="35" y="51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0"/>
                      <a:pt x="35" y="50"/>
                      <a:pt x="36" y="52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7" y="52"/>
                      <a:pt x="37" y="52"/>
                      <a:pt x="38" y="51"/>
                    </a:cubicBezTo>
                    <a:cubicBezTo>
                      <a:pt x="37" y="51"/>
                      <a:pt x="37" y="50"/>
                      <a:pt x="37" y="49"/>
                    </a:cubicBezTo>
                    <a:cubicBezTo>
                      <a:pt x="36" y="46"/>
                      <a:pt x="37" y="49"/>
                      <a:pt x="37" y="47"/>
                    </a:cubicBezTo>
                    <a:cubicBezTo>
                      <a:pt x="37" y="48"/>
                      <a:pt x="38" y="49"/>
                      <a:pt x="38" y="50"/>
                    </a:cubicBezTo>
                    <a:cubicBezTo>
                      <a:pt x="39" y="52"/>
                      <a:pt x="39" y="50"/>
                      <a:pt x="40" y="50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2" y="51"/>
                      <a:pt x="41" y="48"/>
                      <a:pt x="42" y="49"/>
                    </a:cubicBezTo>
                    <a:cubicBezTo>
                      <a:pt x="42" y="48"/>
                      <a:pt x="41" y="45"/>
                      <a:pt x="41" y="45"/>
                    </a:cubicBezTo>
                    <a:cubicBezTo>
                      <a:pt x="41" y="43"/>
                      <a:pt x="42" y="47"/>
                      <a:pt x="43" y="48"/>
                    </a:cubicBezTo>
                    <a:cubicBezTo>
                      <a:pt x="43" y="48"/>
                      <a:pt x="43" y="47"/>
                      <a:pt x="43" y="47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3" y="47"/>
                      <a:pt x="43" y="46"/>
                      <a:pt x="44" y="47"/>
                    </a:cubicBezTo>
                    <a:cubicBezTo>
                      <a:pt x="44" y="47"/>
                      <a:pt x="44" y="47"/>
                      <a:pt x="44" y="47"/>
                    </a:cubicBezTo>
                    <a:cubicBezTo>
                      <a:pt x="44" y="47"/>
                      <a:pt x="45" y="48"/>
                      <a:pt x="45" y="48"/>
                    </a:cubicBezTo>
                    <a:cubicBezTo>
                      <a:pt x="44" y="46"/>
                      <a:pt x="45" y="47"/>
                      <a:pt x="45" y="45"/>
                    </a:cubicBezTo>
                    <a:cubicBezTo>
                      <a:pt x="45" y="46"/>
                      <a:pt x="45" y="46"/>
                      <a:pt x="45" y="46"/>
                    </a:cubicBezTo>
                    <a:cubicBezTo>
                      <a:pt x="45" y="44"/>
                      <a:pt x="45" y="44"/>
                      <a:pt x="45" y="44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6" y="47"/>
                      <a:pt x="46" y="47"/>
                      <a:pt x="46" y="47"/>
                    </a:cubicBezTo>
                    <a:cubicBezTo>
                      <a:pt x="46" y="48"/>
                      <a:pt x="45" y="45"/>
                      <a:pt x="45" y="45"/>
                    </a:cubicBezTo>
                    <a:cubicBezTo>
                      <a:pt x="45" y="43"/>
                      <a:pt x="46" y="45"/>
                      <a:pt x="46" y="45"/>
                    </a:cubicBezTo>
                    <a:cubicBezTo>
                      <a:pt x="46" y="46"/>
                      <a:pt x="46" y="45"/>
                      <a:pt x="46" y="45"/>
                    </a:cubicBezTo>
                    <a:cubicBezTo>
                      <a:pt x="46" y="47"/>
                      <a:pt x="46" y="46"/>
                      <a:pt x="46" y="47"/>
                    </a:cubicBezTo>
                    <a:cubicBezTo>
                      <a:pt x="46" y="47"/>
                      <a:pt x="46" y="45"/>
                      <a:pt x="46" y="45"/>
                    </a:cubicBezTo>
                    <a:cubicBezTo>
                      <a:pt x="46" y="45"/>
                      <a:pt x="47" y="45"/>
                      <a:pt x="47" y="46"/>
                    </a:cubicBezTo>
                    <a:cubicBezTo>
                      <a:pt x="47" y="45"/>
                      <a:pt x="47" y="45"/>
                      <a:pt x="47" y="45"/>
                    </a:cubicBezTo>
                    <a:cubicBezTo>
                      <a:pt x="47" y="44"/>
                      <a:pt x="46" y="44"/>
                      <a:pt x="46" y="43"/>
                    </a:cubicBezTo>
                    <a:cubicBezTo>
                      <a:pt x="46" y="43"/>
                      <a:pt x="46" y="42"/>
                      <a:pt x="46" y="43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3"/>
                      <a:pt x="47" y="43"/>
                      <a:pt x="46" y="42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3"/>
                      <a:pt x="47" y="43"/>
                      <a:pt x="47" y="42"/>
                    </a:cubicBezTo>
                    <a:cubicBezTo>
                      <a:pt x="48" y="44"/>
                      <a:pt x="49" y="46"/>
                      <a:pt x="49" y="46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49" y="44"/>
                      <a:pt x="49" y="44"/>
                      <a:pt x="50" y="45"/>
                    </a:cubicBezTo>
                    <a:cubicBezTo>
                      <a:pt x="51" y="46"/>
                      <a:pt x="48" y="40"/>
                      <a:pt x="49" y="42"/>
                    </a:cubicBezTo>
                    <a:cubicBezTo>
                      <a:pt x="50" y="44"/>
                      <a:pt x="50" y="44"/>
                      <a:pt x="51" y="44"/>
                    </a:cubicBezTo>
                    <a:cubicBezTo>
                      <a:pt x="50" y="43"/>
                      <a:pt x="50" y="43"/>
                      <a:pt x="50" y="43"/>
                    </a:cubicBezTo>
                    <a:cubicBezTo>
                      <a:pt x="50" y="42"/>
                      <a:pt x="51" y="45"/>
                      <a:pt x="50" y="43"/>
                    </a:cubicBezTo>
                    <a:cubicBezTo>
                      <a:pt x="50" y="42"/>
                      <a:pt x="50" y="42"/>
                      <a:pt x="50" y="42"/>
                    </a:cubicBezTo>
                    <a:cubicBezTo>
                      <a:pt x="52" y="46"/>
                      <a:pt x="52" y="42"/>
                      <a:pt x="54" y="44"/>
                    </a:cubicBezTo>
                    <a:cubicBezTo>
                      <a:pt x="52" y="42"/>
                      <a:pt x="54" y="43"/>
                      <a:pt x="53" y="42"/>
                    </a:cubicBezTo>
                    <a:cubicBezTo>
                      <a:pt x="54" y="45"/>
                      <a:pt x="54" y="42"/>
                      <a:pt x="54" y="43"/>
                    </a:cubicBezTo>
                    <a:cubicBezTo>
                      <a:pt x="53" y="41"/>
                      <a:pt x="53" y="41"/>
                      <a:pt x="53" y="41"/>
                    </a:cubicBezTo>
                    <a:cubicBezTo>
                      <a:pt x="54" y="42"/>
                      <a:pt x="53" y="37"/>
                      <a:pt x="54" y="40"/>
                    </a:cubicBezTo>
                    <a:cubicBezTo>
                      <a:pt x="55" y="40"/>
                      <a:pt x="55" y="41"/>
                      <a:pt x="55" y="42"/>
                    </a:cubicBezTo>
                    <a:cubicBezTo>
                      <a:pt x="56" y="44"/>
                      <a:pt x="55" y="39"/>
                      <a:pt x="56" y="42"/>
                    </a:cubicBezTo>
                    <a:cubicBezTo>
                      <a:pt x="56" y="41"/>
                      <a:pt x="55" y="40"/>
                      <a:pt x="55" y="39"/>
                    </a:cubicBezTo>
                    <a:cubicBezTo>
                      <a:pt x="56" y="40"/>
                      <a:pt x="57" y="41"/>
                      <a:pt x="57" y="41"/>
                    </a:cubicBezTo>
                    <a:cubicBezTo>
                      <a:pt x="57" y="41"/>
                      <a:pt x="57" y="40"/>
                      <a:pt x="57" y="40"/>
                    </a:cubicBezTo>
                    <a:cubicBezTo>
                      <a:pt x="57" y="41"/>
                      <a:pt x="57" y="41"/>
                      <a:pt x="57" y="42"/>
                    </a:cubicBezTo>
                    <a:cubicBezTo>
                      <a:pt x="58" y="42"/>
                      <a:pt x="58" y="41"/>
                      <a:pt x="58" y="40"/>
                    </a:cubicBezTo>
                    <a:cubicBezTo>
                      <a:pt x="59" y="41"/>
                      <a:pt x="59" y="40"/>
                      <a:pt x="60" y="41"/>
                    </a:cubicBezTo>
                    <a:cubicBezTo>
                      <a:pt x="59" y="39"/>
                      <a:pt x="61" y="42"/>
                      <a:pt x="60" y="39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60" y="39"/>
                      <a:pt x="59" y="37"/>
                      <a:pt x="59" y="37"/>
                    </a:cubicBezTo>
                    <a:cubicBezTo>
                      <a:pt x="60" y="39"/>
                      <a:pt x="60" y="39"/>
                      <a:pt x="60" y="39"/>
                    </a:cubicBezTo>
                    <a:cubicBezTo>
                      <a:pt x="61" y="41"/>
                      <a:pt x="61" y="39"/>
                      <a:pt x="61" y="40"/>
                    </a:cubicBezTo>
                    <a:cubicBezTo>
                      <a:pt x="60" y="38"/>
                      <a:pt x="62" y="40"/>
                      <a:pt x="61" y="38"/>
                    </a:cubicBezTo>
                    <a:cubicBezTo>
                      <a:pt x="61" y="38"/>
                      <a:pt x="61" y="38"/>
                      <a:pt x="61" y="38"/>
                    </a:cubicBezTo>
                    <a:cubicBezTo>
                      <a:pt x="61" y="37"/>
                      <a:pt x="60" y="37"/>
                      <a:pt x="61" y="36"/>
                    </a:cubicBezTo>
                    <a:cubicBezTo>
                      <a:pt x="61" y="36"/>
                      <a:pt x="62" y="38"/>
                      <a:pt x="62" y="38"/>
                    </a:cubicBezTo>
                    <a:cubicBezTo>
                      <a:pt x="62" y="39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7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3" y="38"/>
                      <a:pt x="63" y="38"/>
                    </a:cubicBezTo>
                    <a:cubicBezTo>
                      <a:pt x="63" y="38"/>
                      <a:pt x="63" y="38"/>
                      <a:pt x="63" y="38"/>
                    </a:cubicBezTo>
                    <a:cubicBezTo>
                      <a:pt x="63" y="38"/>
                      <a:pt x="63" y="38"/>
                      <a:pt x="63" y="38"/>
                    </a:cubicBezTo>
                    <a:cubicBezTo>
                      <a:pt x="64" y="40"/>
                      <a:pt x="64" y="40"/>
                      <a:pt x="64" y="40"/>
                    </a:cubicBezTo>
                    <a:cubicBezTo>
                      <a:pt x="64" y="40"/>
                      <a:pt x="64" y="38"/>
                      <a:pt x="63" y="37"/>
                    </a:cubicBezTo>
                    <a:cubicBezTo>
                      <a:pt x="64" y="38"/>
                      <a:pt x="65" y="36"/>
                      <a:pt x="65" y="36"/>
                    </a:cubicBezTo>
                    <a:cubicBezTo>
                      <a:pt x="65" y="36"/>
                      <a:pt x="65" y="37"/>
                      <a:pt x="65" y="36"/>
                    </a:cubicBezTo>
                    <a:cubicBezTo>
                      <a:pt x="65" y="36"/>
                      <a:pt x="65" y="34"/>
                      <a:pt x="65" y="35"/>
                    </a:cubicBezTo>
                    <a:cubicBezTo>
                      <a:pt x="65" y="35"/>
                      <a:pt x="66" y="36"/>
                      <a:pt x="66" y="36"/>
                    </a:cubicBezTo>
                    <a:cubicBezTo>
                      <a:pt x="66" y="37"/>
                      <a:pt x="66" y="35"/>
                      <a:pt x="66" y="35"/>
                    </a:cubicBezTo>
                    <a:cubicBezTo>
                      <a:pt x="67" y="37"/>
                      <a:pt x="66" y="33"/>
                      <a:pt x="67" y="34"/>
                    </a:cubicBezTo>
                    <a:cubicBezTo>
                      <a:pt x="67" y="34"/>
                      <a:pt x="68" y="35"/>
                      <a:pt x="68" y="36"/>
                    </a:cubicBezTo>
                    <a:cubicBezTo>
                      <a:pt x="68" y="35"/>
                      <a:pt x="68" y="34"/>
                      <a:pt x="68" y="32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69" y="34"/>
                      <a:pt x="69" y="33"/>
                      <a:pt x="69" y="32"/>
                    </a:cubicBezTo>
                    <a:cubicBezTo>
                      <a:pt x="68" y="31"/>
                      <a:pt x="68" y="30"/>
                      <a:pt x="68" y="30"/>
                    </a:cubicBezTo>
                    <a:cubicBezTo>
                      <a:pt x="68" y="30"/>
                      <a:pt x="68" y="30"/>
                      <a:pt x="68" y="30"/>
                    </a:cubicBezTo>
                    <a:cubicBezTo>
                      <a:pt x="68" y="29"/>
                      <a:pt x="68" y="29"/>
                      <a:pt x="68" y="29"/>
                    </a:cubicBezTo>
                    <a:cubicBezTo>
                      <a:pt x="69" y="30"/>
                      <a:pt x="68" y="30"/>
                      <a:pt x="69" y="30"/>
                    </a:cubicBezTo>
                    <a:cubicBezTo>
                      <a:pt x="70" y="33"/>
                      <a:pt x="70" y="31"/>
                      <a:pt x="70" y="32"/>
                    </a:cubicBezTo>
                    <a:cubicBezTo>
                      <a:pt x="70" y="30"/>
                      <a:pt x="70" y="30"/>
                      <a:pt x="70" y="30"/>
                    </a:cubicBezTo>
                    <a:cubicBezTo>
                      <a:pt x="70" y="29"/>
                      <a:pt x="71" y="31"/>
                      <a:pt x="71" y="31"/>
                    </a:cubicBezTo>
                    <a:cubicBezTo>
                      <a:pt x="69" y="26"/>
                      <a:pt x="69" y="26"/>
                      <a:pt x="69" y="26"/>
                    </a:cubicBezTo>
                    <a:cubicBezTo>
                      <a:pt x="69" y="27"/>
                      <a:pt x="71" y="28"/>
                      <a:pt x="71" y="29"/>
                    </a:cubicBezTo>
                    <a:cubicBezTo>
                      <a:pt x="71" y="29"/>
                      <a:pt x="70" y="26"/>
                      <a:pt x="70" y="24"/>
                    </a:cubicBezTo>
                    <a:cubicBezTo>
                      <a:pt x="70" y="25"/>
                      <a:pt x="70" y="24"/>
                      <a:pt x="70" y="23"/>
                    </a:cubicBezTo>
                    <a:cubicBezTo>
                      <a:pt x="71" y="25"/>
                      <a:pt x="70" y="23"/>
                      <a:pt x="71" y="24"/>
                    </a:cubicBezTo>
                    <a:cubicBezTo>
                      <a:pt x="72" y="26"/>
                      <a:pt x="72" y="26"/>
                      <a:pt x="72" y="26"/>
                    </a:cubicBezTo>
                    <a:cubicBezTo>
                      <a:pt x="71" y="26"/>
                      <a:pt x="73" y="28"/>
                      <a:pt x="73" y="29"/>
                    </a:cubicBezTo>
                    <a:cubicBezTo>
                      <a:pt x="73" y="28"/>
                      <a:pt x="74" y="28"/>
                      <a:pt x="75" y="29"/>
                    </a:cubicBezTo>
                    <a:cubicBezTo>
                      <a:pt x="73" y="26"/>
                      <a:pt x="74" y="27"/>
                      <a:pt x="73" y="25"/>
                    </a:cubicBezTo>
                    <a:cubicBezTo>
                      <a:pt x="74" y="24"/>
                      <a:pt x="74" y="27"/>
                      <a:pt x="75" y="27"/>
                    </a:cubicBezTo>
                    <a:cubicBezTo>
                      <a:pt x="75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5"/>
                      <a:pt x="77" y="26"/>
                      <a:pt x="77" y="23"/>
                    </a:cubicBezTo>
                    <a:cubicBezTo>
                      <a:pt x="77" y="25"/>
                      <a:pt x="77" y="25"/>
                      <a:pt x="77" y="25"/>
                    </a:cubicBezTo>
                    <a:cubicBezTo>
                      <a:pt x="78" y="25"/>
                      <a:pt x="76" y="22"/>
                      <a:pt x="77" y="23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3"/>
                      <a:pt x="79" y="25"/>
                      <a:pt x="78" y="23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3"/>
                      <a:pt x="79" y="24"/>
                      <a:pt x="79" y="22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80" y="25"/>
                      <a:pt x="79" y="22"/>
                      <a:pt x="80" y="22"/>
                    </a:cubicBezTo>
                    <a:cubicBezTo>
                      <a:pt x="80" y="22"/>
                      <a:pt x="81" y="23"/>
                      <a:pt x="81" y="23"/>
                    </a:cubicBezTo>
                    <a:cubicBezTo>
                      <a:pt x="80" y="22"/>
                      <a:pt x="81" y="22"/>
                      <a:pt x="81" y="21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4" y="22"/>
                      <a:pt x="86" y="22"/>
                      <a:pt x="86" y="19"/>
                    </a:cubicBezTo>
                    <a:cubicBezTo>
                      <a:pt x="88" y="21"/>
                      <a:pt x="87" y="21"/>
                      <a:pt x="87" y="22"/>
                    </a:cubicBezTo>
                    <a:cubicBezTo>
                      <a:pt x="87" y="20"/>
                      <a:pt x="87" y="22"/>
                      <a:pt x="88" y="21"/>
                    </a:cubicBezTo>
                    <a:cubicBezTo>
                      <a:pt x="88" y="21"/>
                      <a:pt x="88" y="21"/>
                      <a:pt x="88" y="21"/>
                    </a:cubicBezTo>
                    <a:cubicBezTo>
                      <a:pt x="88" y="20"/>
                      <a:pt x="89" y="22"/>
                      <a:pt x="89" y="21"/>
                    </a:cubicBezTo>
                    <a:cubicBezTo>
                      <a:pt x="88" y="20"/>
                      <a:pt x="88" y="20"/>
                      <a:pt x="88" y="20"/>
                    </a:cubicBezTo>
                    <a:cubicBezTo>
                      <a:pt x="88" y="19"/>
                      <a:pt x="90" y="23"/>
                      <a:pt x="89" y="20"/>
                    </a:cubicBezTo>
                    <a:cubicBezTo>
                      <a:pt x="90" y="22"/>
                      <a:pt x="90" y="22"/>
                      <a:pt x="90" y="22"/>
                    </a:cubicBezTo>
                    <a:cubicBezTo>
                      <a:pt x="89" y="19"/>
                      <a:pt x="91" y="22"/>
                      <a:pt x="90" y="20"/>
                    </a:cubicBezTo>
                    <a:cubicBezTo>
                      <a:pt x="90" y="20"/>
                      <a:pt x="90" y="20"/>
                      <a:pt x="90" y="20"/>
                    </a:cubicBezTo>
                    <a:cubicBezTo>
                      <a:pt x="91" y="21"/>
                      <a:pt x="90" y="17"/>
                      <a:pt x="91" y="19"/>
                    </a:cubicBezTo>
                    <a:cubicBezTo>
                      <a:pt x="91" y="19"/>
                      <a:pt x="91" y="18"/>
                      <a:pt x="91" y="16"/>
                    </a:cubicBezTo>
                    <a:cubicBezTo>
                      <a:pt x="92" y="19"/>
                      <a:pt x="92" y="19"/>
                      <a:pt x="92" y="19"/>
                    </a:cubicBezTo>
                    <a:cubicBezTo>
                      <a:pt x="93" y="17"/>
                      <a:pt x="94" y="17"/>
                      <a:pt x="94" y="14"/>
                    </a:cubicBezTo>
                    <a:cubicBezTo>
                      <a:pt x="95" y="15"/>
                      <a:pt x="95" y="15"/>
                      <a:pt x="95" y="15"/>
                    </a:cubicBezTo>
                    <a:cubicBezTo>
                      <a:pt x="95" y="13"/>
                      <a:pt x="97" y="17"/>
                      <a:pt x="96" y="13"/>
                    </a:cubicBezTo>
                    <a:cubicBezTo>
                      <a:pt x="96" y="11"/>
                      <a:pt x="96" y="11"/>
                      <a:pt x="96" y="11"/>
                    </a:cubicBezTo>
                    <a:cubicBezTo>
                      <a:pt x="97" y="13"/>
                      <a:pt x="97" y="13"/>
                      <a:pt x="97" y="13"/>
                    </a:cubicBezTo>
                    <a:cubicBezTo>
                      <a:pt x="97" y="12"/>
                      <a:pt x="98" y="13"/>
                      <a:pt x="97" y="11"/>
                    </a:cubicBezTo>
                    <a:cubicBezTo>
                      <a:pt x="98" y="13"/>
                      <a:pt x="98" y="13"/>
                      <a:pt x="98" y="13"/>
                    </a:cubicBezTo>
                    <a:cubicBezTo>
                      <a:pt x="98" y="13"/>
                      <a:pt x="98" y="10"/>
                      <a:pt x="98" y="11"/>
                    </a:cubicBezTo>
                    <a:cubicBezTo>
                      <a:pt x="98" y="11"/>
                      <a:pt x="98" y="11"/>
                      <a:pt x="98" y="11"/>
                    </a:cubicBezTo>
                    <a:cubicBezTo>
                      <a:pt x="101" y="14"/>
                      <a:pt x="104" y="15"/>
                      <a:pt x="104" y="11"/>
                    </a:cubicBezTo>
                    <a:cubicBezTo>
                      <a:pt x="104" y="10"/>
                      <a:pt x="105" y="13"/>
                      <a:pt x="105" y="13"/>
                    </a:cubicBezTo>
                    <a:cubicBezTo>
                      <a:pt x="106" y="9"/>
                      <a:pt x="109" y="14"/>
                      <a:pt x="109" y="8"/>
                    </a:cubicBezTo>
                    <a:cubicBezTo>
                      <a:pt x="110" y="6"/>
                      <a:pt x="108" y="1"/>
                      <a:pt x="1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44" name="Freeform 114"/>
              <p:cNvSpPr>
                <a:spLocks/>
              </p:cNvSpPr>
              <p:nvPr/>
            </p:nvSpPr>
            <p:spPr bwMode="auto">
              <a:xfrm>
                <a:off x="6521" y="1354"/>
                <a:ext cx="7" cy="2"/>
              </a:xfrm>
              <a:custGeom>
                <a:avLst/>
                <a:gdLst>
                  <a:gd name="T0" fmla="*/ 7 w 7"/>
                  <a:gd name="T1" fmla="*/ 0 h 2"/>
                  <a:gd name="T2" fmla="*/ 7 w 7"/>
                  <a:gd name="T3" fmla="*/ 0 h 2"/>
                  <a:gd name="T4" fmla="*/ 0 w 7"/>
                  <a:gd name="T5" fmla="*/ 2 h 2"/>
                  <a:gd name="T6" fmla="*/ 7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0"/>
                    </a:moveTo>
                    <a:lnTo>
                      <a:pt x="7" y="0"/>
                    </a:lnTo>
                    <a:lnTo>
                      <a:pt x="0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45" name="Freeform 115"/>
              <p:cNvSpPr>
                <a:spLocks/>
              </p:cNvSpPr>
              <p:nvPr/>
            </p:nvSpPr>
            <p:spPr bwMode="auto">
              <a:xfrm>
                <a:off x="6564" y="1292"/>
                <a:ext cx="88" cy="283"/>
              </a:xfrm>
              <a:custGeom>
                <a:avLst/>
                <a:gdLst>
                  <a:gd name="T0" fmla="*/ 15 w 37"/>
                  <a:gd name="T1" fmla="*/ 54 h 119"/>
                  <a:gd name="T2" fmla="*/ 12 w 37"/>
                  <a:gd name="T3" fmla="*/ 62 h 119"/>
                  <a:gd name="T4" fmla="*/ 8 w 37"/>
                  <a:gd name="T5" fmla="*/ 67 h 119"/>
                  <a:gd name="T6" fmla="*/ 6 w 37"/>
                  <a:gd name="T7" fmla="*/ 78 h 119"/>
                  <a:gd name="T8" fmla="*/ 4 w 37"/>
                  <a:gd name="T9" fmla="*/ 84 h 119"/>
                  <a:gd name="T10" fmla="*/ 2 w 37"/>
                  <a:gd name="T11" fmla="*/ 96 h 119"/>
                  <a:gd name="T12" fmla="*/ 5 w 37"/>
                  <a:gd name="T13" fmla="*/ 103 h 119"/>
                  <a:gd name="T14" fmla="*/ 2 w 37"/>
                  <a:gd name="T15" fmla="*/ 111 h 119"/>
                  <a:gd name="T16" fmla="*/ 2 w 37"/>
                  <a:gd name="T17" fmla="*/ 115 h 119"/>
                  <a:gd name="T18" fmla="*/ 7 w 37"/>
                  <a:gd name="T19" fmla="*/ 117 h 119"/>
                  <a:gd name="T20" fmla="*/ 8 w 37"/>
                  <a:gd name="T21" fmla="*/ 117 h 119"/>
                  <a:gd name="T22" fmla="*/ 9 w 37"/>
                  <a:gd name="T23" fmla="*/ 115 h 119"/>
                  <a:gd name="T24" fmla="*/ 12 w 37"/>
                  <a:gd name="T25" fmla="*/ 113 h 119"/>
                  <a:gd name="T26" fmla="*/ 15 w 37"/>
                  <a:gd name="T27" fmla="*/ 110 h 119"/>
                  <a:gd name="T28" fmla="*/ 17 w 37"/>
                  <a:gd name="T29" fmla="*/ 110 h 119"/>
                  <a:gd name="T30" fmla="*/ 17 w 37"/>
                  <a:gd name="T31" fmla="*/ 108 h 119"/>
                  <a:gd name="T32" fmla="*/ 18 w 37"/>
                  <a:gd name="T33" fmla="*/ 108 h 119"/>
                  <a:gd name="T34" fmla="*/ 21 w 37"/>
                  <a:gd name="T35" fmla="*/ 108 h 119"/>
                  <a:gd name="T36" fmla="*/ 15 w 37"/>
                  <a:gd name="T37" fmla="*/ 104 h 119"/>
                  <a:gd name="T38" fmla="*/ 18 w 37"/>
                  <a:gd name="T39" fmla="*/ 104 h 119"/>
                  <a:gd name="T40" fmla="*/ 20 w 37"/>
                  <a:gd name="T41" fmla="*/ 104 h 119"/>
                  <a:gd name="T42" fmla="*/ 22 w 37"/>
                  <a:gd name="T43" fmla="*/ 102 h 119"/>
                  <a:gd name="T44" fmla="*/ 20 w 37"/>
                  <a:gd name="T45" fmla="*/ 100 h 119"/>
                  <a:gd name="T46" fmla="*/ 22 w 37"/>
                  <a:gd name="T47" fmla="*/ 99 h 119"/>
                  <a:gd name="T48" fmla="*/ 15 w 37"/>
                  <a:gd name="T49" fmla="*/ 95 h 119"/>
                  <a:gd name="T50" fmla="*/ 21 w 37"/>
                  <a:gd name="T51" fmla="*/ 97 h 119"/>
                  <a:gd name="T52" fmla="*/ 24 w 37"/>
                  <a:gd name="T53" fmla="*/ 92 h 119"/>
                  <a:gd name="T54" fmla="*/ 24 w 37"/>
                  <a:gd name="T55" fmla="*/ 89 h 119"/>
                  <a:gd name="T56" fmla="*/ 21 w 37"/>
                  <a:gd name="T57" fmla="*/ 85 h 119"/>
                  <a:gd name="T58" fmla="*/ 26 w 37"/>
                  <a:gd name="T59" fmla="*/ 81 h 119"/>
                  <a:gd name="T60" fmla="*/ 24 w 37"/>
                  <a:gd name="T61" fmla="*/ 78 h 119"/>
                  <a:gd name="T62" fmla="*/ 25 w 37"/>
                  <a:gd name="T63" fmla="*/ 77 h 119"/>
                  <a:gd name="T64" fmla="*/ 23 w 37"/>
                  <a:gd name="T65" fmla="*/ 75 h 119"/>
                  <a:gd name="T66" fmla="*/ 27 w 37"/>
                  <a:gd name="T67" fmla="*/ 75 h 119"/>
                  <a:gd name="T68" fmla="*/ 26 w 37"/>
                  <a:gd name="T69" fmla="*/ 72 h 119"/>
                  <a:gd name="T70" fmla="*/ 25 w 37"/>
                  <a:gd name="T71" fmla="*/ 67 h 119"/>
                  <a:gd name="T72" fmla="*/ 29 w 37"/>
                  <a:gd name="T73" fmla="*/ 65 h 119"/>
                  <a:gd name="T74" fmla="*/ 28 w 37"/>
                  <a:gd name="T75" fmla="*/ 61 h 119"/>
                  <a:gd name="T76" fmla="*/ 29 w 37"/>
                  <a:gd name="T77" fmla="*/ 59 h 119"/>
                  <a:gd name="T78" fmla="*/ 29 w 37"/>
                  <a:gd name="T79" fmla="*/ 59 h 119"/>
                  <a:gd name="T80" fmla="*/ 29 w 37"/>
                  <a:gd name="T81" fmla="*/ 56 h 119"/>
                  <a:gd name="T82" fmla="*/ 27 w 37"/>
                  <a:gd name="T83" fmla="*/ 51 h 119"/>
                  <a:gd name="T84" fmla="*/ 25 w 37"/>
                  <a:gd name="T85" fmla="*/ 49 h 119"/>
                  <a:gd name="T86" fmla="*/ 27 w 37"/>
                  <a:gd name="T87" fmla="*/ 47 h 119"/>
                  <a:gd name="T88" fmla="*/ 29 w 37"/>
                  <a:gd name="T89" fmla="*/ 44 h 119"/>
                  <a:gd name="T90" fmla="*/ 27 w 37"/>
                  <a:gd name="T91" fmla="*/ 39 h 119"/>
                  <a:gd name="T92" fmla="*/ 28 w 37"/>
                  <a:gd name="T93" fmla="*/ 37 h 119"/>
                  <a:gd name="T94" fmla="*/ 31 w 37"/>
                  <a:gd name="T95" fmla="*/ 30 h 119"/>
                  <a:gd name="T96" fmla="*/ 32 w 37"/>
                  <a:gd name="T97" fmla="*/ 27 h 119"/>
                  <a:gd name="T98" fmla="*/ 29 w 37"/>
                  <a:gd name="T99" fmla="*/ 19 h 119"/>
                  <a:gd name="T100" fmla="*/ 30 w 37"/>
                  <a:gd name="T101" fmla="*/ 16 h 119"/>
                  <a:gd name="T102" fmla="*/ 26 w 37"/>
                  <a:gd name="T103" fmla="*/ 0 h 119"/>
                  <a:gd name="T104" fmla="*/ 18 w 37"/>
                  <a:gd name="T105" fmla="*/ 21 h 119"/>
                  <a:gd name="T106" fmla="*/ 11 w 37"/>
                  <a:gd name="T107" fmla="*/ 38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119">
                    <a:moveTo>
                      <a:pt x="11" y="38"/>
                    </a:moveTo>
                    <a:cubicBezTo>
                      <a:pt x="11" y="42"/>
                      <a:pt x="12" y="46"/>
                      <a:pt x="12" y="50"/>
                    </a:cubicBezTo>
                    <a:cubicBezTo>
                      <a:pt x="15" y="51"/>
                      <a:pt x="13" y="52"/>
                      <a:pt x="16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6" y="53"/>
                      <a:pt x="14" y="53"/>
                      <a:pt x="13" y="54"/>
                    </a:cubicBezTo>
                    <a:cubicBezTo>
                      <a:pt x="14" y="54"/>
                      <a:pt x="13" y="54"/>
                      <a:pt x="15" y="54"/>
                    </a:cubicBezTo>
                    <a:cubicBezTo>
                      <a:pt x="17" y="55"/>
                      <a:pt x="12" y="54"/>
                      <a:pt x="13" y="55"/>
                    </a:cubicBezTo>
                    <a:cubicBezTo>
                      <a:pt x="13" y="55"/>
                      <a:pt x="14" y="55"/>
                      <a:pt x="14" y="55"/>
                    </a:cubicBezTo>
                    <a:cubicBezTo>
                      <a:pt x="16" y="56"/>
                      <a:pt x="13" y="55"/>
                      <a:pt x="11" y="55"/>
                    </a:cubicBezTo>
                    <a:cubicBezTo>
                      <a:pt x="11" y="57"/>
                      <a:pt x="13" y="59"/>
                      <a:pt x="11" y="61"/>
                    </a:cubicBezTo>
                    <a:cubicBezTo>
                      <a:pt x="11" y="60"/>
                      <a:pt x="13" y="61"/>
                      <a:pt x="13" y="61"/>
                    </a:cubicBezTo>
                    <a:cubicBezTo>
                      <a:pt x="9" y="60"/>
                      <a:pt x="13" y="62"/>
                      <a:pt x="12" y="62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9" y="62"/>
                      <a:pt x="11" y="63"/>
                      <a:pt x="10" y="63"/>
                    </a:cubicBezTo>
                    <a:cubicBezTo>
                      <a:pt x="11" y="64"/>
                      <a:pt x="8" y="64"/>
                      <a:pt x="9" y="65"/>
                    </a:cubicBezTo>
                    <a:cubicBezTo>
                      <a:pt x="8" y="64"/>
                      <a:pt x="8" y="65"/>
                      <a:pt x="8" y="65"/>
                    </a:cubicBezTo>
                    <a:cubicBezTo>
                      <a:pt x="11" y="66"/>
                      <a:pt x="6" y="66"/>
                      <a:pt x="8" y="67"/>
                    </a:cubicBezTo>
                    <a:cubicBezTo>
                      <a:pt x="8" y="67"/>
                      <a:pt x="8" y="67"/>
                      <a:pt x="8" y="67"/>
                    </a:cubicBezTo>
                    <a:cubicBezTo>
                      <a:pt x="8" y="68"/>
                      <a:pt x="6" y="70"/>
                      <a:pt x="8" y="72"/>
                    </a:cubicBezTo>
                    <a:cubicBezTo>
                      <a:pt x="8" y="73"/>
                      <a:pt x="4" y="73"/>
                      <a:pt x="5" y="75"/>
                    </a:cubicBezTo>
                    <a:cubicBezTo>
                      <a:pt x="7" y="76"/>
                      <a:pt x="7" y="76"/>
                      <a:pt x="7" y="76"/>
                    </a:cubicBezTo>
                    <a:cubicBezTo>
                      <a:pt x="7" y="76"/>
                      <a:pt x="6" y="75"/>
                      <a:pt x="5" y="75"/>
                    </a:cubicBezTo>
                    <a:cubicBezTo>
                      <a:pt x="7" y="76"/>
                      <a:pt x="5" y="76"/>
                      <a:pt x="5" y="77"/>
                    </a:cubicBezTo>
                    <a:cubicBezTo>
                      <a:pt x="5" y="77"/>
                      <a:pt x="5" y="78"/>
                      <a:pt x="6" y="78"/>
                    </a:cubicBezTo>
                    <a:cubicBezTo>
                      <a:pt x="4" y="78"/>
                      <a:pt x="7" y="80"/>
                      <a:pt x="5" y="80"/>
                    </a:cubicBezTo>
                    <a:cubicBezTo>
                      <a:pt x="8" y="81"/>
                      <a:pt x="6" y="80"/>
                      <a:pt x="7" y="81"/>
                    </a:cubicBezTo>
                    <a:cubicBezTo>
                      <a:pt x="7" y="81"/>
                      <a:pt x="6" y="81"/>
                      <a:pt x="5" y="81"/>
                    </a:cubicBezTo>
                    <a:cubicBezTo>
                      <a:pt x="6" y="81"/>
                      <a:pt x="6" y="82"/>
                      <a:pt x="4" y="82"/>
                    </a:cubicBezTo>
                    <a:cubicBezTo>
                      <a:pt x="5" y="82"/>
                      <a:pt x="6" y="83"/>
                      <a:pt x="6" y="83"/>
                    </a:cubicBezTo>
                    <a:cubicBezTo>
                      <a:pt x="3" y="83"/>
                      <a:pt x="5" y="84"/>
                      <a:pt x="4" y="84"/>
                    </a:cubicBezTo>
                    <a:cubicBezTo>
                      <a:pt x="6" y="85"/>
                      <a:pt x="8" y="86"/>
                      <a:pt x="7" y="86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5" y="86"/>
                      <a:pt x="2" y="87"/>
                      <a:pt x="4" y="90"/>
                    </a:cubicBezTo>
                    <a:cubicBezTo>
                      <a:pt x="3" y="89"/>
                      <a:pt x="3" y="89"/>
                      <a:pt x="3" y="89"/>
                    </a:cubicBezTo>
                    <a:cubicBezTo>
                      <a:pt x="4" y="91"/>
                      <a:pt x="1" y="92"/>
                      <a:pt x="4" y="95"/>
                    </a:cubicBezTo>
                    <a:cubicBezTo>
                      <a:pt x="3" y="95"/>
                      <a:pt x="2" y="95"/>
                      <a:pt x="2" y="96"/>
                    </a:cubicBezTo>
                    <a:cubicBezTo>
                      <a:pt x="3" y="97"/>
                      <a:pt x="3" y="97"/>
                      <a:pt x="5" y="98"/>
                    </a:cubicBezTo>
                    <a:cubicBezTo>
                      <a:pt x="5" y="98"/>
                      <a:pt x="4" y="98"/>
                      <a:pt x="3" y="98"/>
                    </a:cubicBezTo>
                    <a:cubicBezTo>
                      <a:pt x="2" y="98"/>
                      <a:pt x="0" y="98"/>
                      <a:pt x="2" y="99"/>
                    </a:cubicBezTo>
                    <a:cubicBezTo>
                      <a:pt x="1" y="99"/>
                      <a:pt x="1" y="99"/>
                      <a:pt x="1" y="99"/>
                    </a:cubicBezTo>
                    <a:cubicBezTo>
                      <a:pt x="2" y="100"/>
                      <a:pt x="4" y="101"/>
                      <a:pt x="2" y="102"/>
                    </a:cubicBezTo>
                    <a:cubicBezTo>
                      <a:pt x="3" y="102"/>
                      <a:pt x="3" y="103"/>
                      <a:pt x="5" y="103"/>
                    </a:cubicBezTo>
                    <a:cubicBezTo>
                      <a:pt x="5" y="103"/>
                      <a:pt x="3" y="103"/>
                      <a:pt x="4" y="103"/>
                    </a:cubicBezTo>
                    <a:cubicBezTo>
                      <a:pt x="2" y="102"/>
                      <a:pt x="2" y="102"/>
                      <a:pt x="2" y="102"/>
                    </a:cubicBezTo>
                    <a:cubicBezTo>
                      <a:pt x="1" y="104"/>
                      <a:pt x="2" y="105"/>
                      <a:pt x="3" y="107"/>
                    </a:cubicBezTo>
                    <a:cubicBezTo>
                      <a:pt x="0" y="107"/>
                      <a:pt x="3" y="108"/>
                      <a:pt x="1" y="109"/>
                    </a:cubicBezTo>
                    <a:cubicBezTo>
                      <a:pt x="2" y="110"/>
                      <a:pt x="0" y="110"/>
                      <a:pt x="3" y="111"/>
                    </a:cubicBezTo>
                    <a:cubicBezTo>
                      <a:pt x="2" y="111"/>
                      <a:pt x="2" y="111"/>
                      <a:pt x="2" y="111"/>
                    </a:cubicBezTo>
                    <a:cubicBezTo>
                      <a:pt x="1" y="111"/>
                      <a:pt x="2" y="112"/>
                      <a:pt x="1" y="113"/>
                    </a:cubicBezTo>
                    <a:cubicBezTo>
                      <a:pt x="1" y="114"/>
                      <a:pt x="3" y="114"/>
                      <a:pt x="4" y="114"/>
                    </a:cubicBezTo>
                    <a:cubicBezTo>
                      <a:pt x="2" y="114"/>
                      <a:pt x="2" y="114"/>
                      <a:pt x="2" y="114"/>
                    </a:cubicBezTo>
                    <a:cubicBezTo>
                      <a:pt x="3" y="115"/>
                      <a:pt x="5" y="115"/>
                      <a:pt x="7" y="115"/>
                    </a:cubicBezTo>
                    <a:cubicBezTo>
                      <a:pt x="6" y="115"/>
                      <a:pt x="7" y="115"/>
                      <a:pt x="6" y="115"/>
                    </a:cubicBezTo>
                    <a:cubicBezTo>
                      <a:pt x="5" y="115"/>
                      <a:pt x="4" y="115"/>
                      <a:pt x="2" y="115"/>
                    </a:cubicBezTo>
                    <a:cubicBezTo>
                      <a:pt x="1" y="116"/>
                      <a:pt x="5" y="116"/>
                      <a:pt x="3" y="117"/>
                    </a:cubicBezTo>
                    <a:cubicBezTo>
                      <a:pt x="2" y="117"/>
                      <a:pt x="3" y="118"/>
                      <a:pt x="5" y="117"/>
                    </a:cubicBezTo>
                    <a:cubicBezTo>
                      <a:pt x="4" y="117"/>
                      <a:pt x="4" y="118"/>
                      <a:pt x="3" y="118"/>
                    </a:cubicBezTo>
                    <a:cubicBezTo>
                      <a:pt x="3" y="118"/>
                      <a:pt x="3" y="118"/>
                      <a:pt x="4" y="118"/>
                    </a:cubicBezTo>
                    <a:cubicBezTo>
                      <a:pt x="4" y="118"/>
                      <a:pt x="4" y="118"/>
                      <a:pt x="4" y="118"/>
                    </a:cubicBezTo>
                    <a:cubicBezTo>
                      <a:pt x="5" y="118"/>
                      <a:pt x="5" y="118"/>
                      <a:pt x="7" y="117"/>
                    </a:cubicBezTo>
                    <a:cubicBezTo>
                      <a:pt x="7" y="117"/>
                      <a:pt x="6" y="117"/>
                      <a:pt x="7" y="117"/>
                    </a:cubicBezTo>
                    <a:cubicBezTo>
                      <a:pt x="8" y="117"/>
                      <a:pt x="8" y="117"/>
                      <a:pt x="7" y="118"/>
                    </a:cubicBezTo>
                    <a:cubicBezTo>
                      <a:pt x="6" y="118"/>
                      <a:pt x="5" y="118"/>
                      <a:pt x="4" y="119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8" y="118"/>
                      <a:pt x="9" y="117"/>
                    </a:cubicBezTo>
                    <a:cubicBezTo>
                      <a:pt x="8" y="117"/>
                      <a:pt x="8" y="117"/>
                      <a:pt x="8" y="117"/>
                    </a:cubicBezTo>
                    <a:cubicBezTo>
                      <a:pt x="9" y="117"/>
                      <a:pt x="9" y="117"/>
                      <a:pt x="9" y="117"/>
                    </a:cubicBezTo>
                    <a:cubicBezTo>
                      <a:pt x="9" y="117"/>
                      <a:pt x="10" y="116"/>
                      <a:pt x="9" y="116"/>
                    </a:cubicBezTo>
                    <a:cubicBezTo>
                      <a:pt x="7" y="116"/>
                      <a:pt x="7" y="116"/>
                      <a:pt x="7" y="116"/>
                    </a:cubicBezTo>
                    <a:cubicBezTo>
                      <a:pt x="7" y="116"/>
                      <a:pt x="5" y="116"/>
                      <a:pt x="7" y="116"/>
                    </a:cubicBezTo>
                    <a:cubicBezTo>
                      <a:pt x="9" y="115"/>
                      <a:pt x="9" y="115"/>
                      <a:pt x="9" y="115"/>
                    </a:cubicBezTo>
                    <a:cubicBezTo>
                      <a:pt x="9" y="115"/>
                      <a:pt x="8" y="115"/>
                      <a:pt x="9" y="115"/>
                    </a:cubicBezTo>
                    <a:cubicBezTo>
                      <a:pt x="11" y="115"/>
                      <a:pt x="11" y="115"/>
                      <a:pt x="11" y="115"/>
                    </a:cubicBezTo>
                    <a:cubicBezTo>
                      <a:pt x="8" y="115"/>
                      <a:pt x="10" y="114"/>
                      <a:pt x="9" y="114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1" y="114"/>
                      <a:pt x="8" y="114"/>
                      <a:pt x="8" y="114"/>
                    </a:cubicBezTo>
                    <a:cubicBezTo>
                      <a:pt x="9" y="114"/>
                      <a:pt x="11" y="114"/>
                      <a:pt x="12" y="114"/>
                    </a:cubicBezTo>
                    <a:cubicBezTo>
                      <a:pt x="12" y="113"/>
                      <a:pt x="10" y="113"/>
                      <a:pt x="12" y="113"/>
                    </a:cubicBezTo>
                    <a:cubicBezTo>
                      <a:pt x="11" y="112"/>
                      <a:pt x="10" y="112"/>
                      <a:pt x="9" y="111"/>
                    </a:cubicBezTo>
                    <a:cubicBezTo>
                      <a:pt x="9" y="111"/>
                      <a:pt x="12" y="112"/>
                      <a:pt x="11" y="111"/>
                    </a:cubicBezTo>
                    <a:cubicBezTo>
                      <a:pt x="12" y="111"/>
                      <a:pt x="13" y="111"/>
                      <a:pt x="14" y="111"/>
                    </a:cubicBezTo>
                    <a:cubicBezTo>
                      <a:pt x="13" y="111"/>
                      <a:pt x="14" y="111"/>
                      <a:pt x="12" y="111"/>
                    </a:cubicBezTo>
                    <a:cubicBezTo>
                      <a:pt x="12" y="110"/>
                      <a:pt x="13" y="110"/>
                      <a:pt x="12" y="109"/>
                    </a:cubicBezTo>
                    <a:cubicBezTo>
                      <a:pt x="12" y="109"/>
                      <a:pt x="14" y="110"/>
                      <a:pt x="15" y="110"/>
                    </a:cubicBezTo>
                    <a:cubicBezTo>
                      <a:pt x="13" y="109"/>
                      <a:pt x="13" y="109"/>
                      <a:pt x="13" y="108"/>
                    </a:cubicBezTo>
                    <a:cubicBezTo>
                      <a:pt x="11" y="108"/>
                      <a:pt x="11" y="108"/>
                      <a:pt x="10" y="108"/>
                    </a:cubicBezTo>
                    <a:cubicBezTo>
                      <a:pt x="9" y="108"/>
                      <a:pt x="9" y="107"/>
                      <a:pt x="9" y="107"/>
                    </a:cubicBezTo>
                    <a:cubicBezTo>
                      <a:pt x="11" y="108"/>
                      <a:pt x="13" y="108"/>
                      <a:pt x="14" y="108"/>
                    </a:cubicBezTo>
                    <a:cubicBezTo>
                      <a:pt x="16" y="108"/>
                      <a:pt x="13" y="108"/>
                      <a:pt x="16" y="109"/>
                    </a:cubicBezTo>
                    <a:cubicBezTo>
                      <a:pt x="18" y="109"/>
                      <a:pt x="18" y="110"/>
                      <a:pt x="17" y="110"/>
                    </a:cubicBezTo>
                    <a:cubicBezTo>
                      <a:pt x="19" y="111"/>
                      <a:pt x="17" y="110"/>
                      <a:pt x="19" y="110"/>
                    </a:cubicBezTo>
                    <a:cubicBezTo>
                      <a:pt x="19" y="110"/>
                      <a:pt x="18" y="110"/>
                      <a:pt x="18" y="109"/>
                    </a:cubicBezTo>
                    <a:cubicBezTo>
                      <a:pt x="17" y="109"/>
                      <a:pt x="16" y="109"/>
                      <a:pt x="15" y="108"/>
                    </a:cubicBezTo>
                    <a:cubicBezTo>
                      <a:pt x="13" y="108"/>
                      <a:pt x="17" y="108"/>
                      <a:pt x="17" y="108"/>
                    </a:cubicBezTo>
                    <a:cubicBezTo>
                      <a:pt x="18" y="109"/>
                      <a:pt x="18" y="109"/>
                      <a:pt x="18" y="109"/>
                    </a:cubicBezTo>
                    <a:cubicBezTo>
                      <a:pt x="19" y="109"/>
                      <a:pt x="17" y="108"/>
                      <a:pt x="17" y="108"/>
                    </a:cubicBezTo>
                    <a:cubicBezTo>
                      <a:pt x="21" y="109"/>
                      <a:pt x="18" y="108"/>
                      <a:pt x="20" y="109"/>
                    </a:cubicBezTo>
                    <a:cubicBezTo>
                      <a:pt x="22" y="109"/>
                      <a:pt x="22" y="109"/>
                      <a:pt x="22" y="109"/>
                    </a:cubicBezTo>
                    <a:cubicBezTo>
                      <a:pt x="22" y="109"/>
                      <a:pt x="19" y="109"/>
                      <a:pt x="20" y="108"/>
                    </a:cubicBezTo>
                    <a:cubicBezTo>
                      <a:pt x="21" y="109"/>
                      <a:pt x="21" y="109"/>
                      <a:pt x="21" y="109"/>
                    </a:cubicBezTo>
                    <a:cubicBezTo>
                      <a:pt x="21" y="108"/>
                      <a:pt x="21" y="108"/>
                      <a:pt x="21" y="108"/>
                    </a:cubicBezTo>
                    <a:cubicBezTo>
                      <a:pt x="20" y="108"/>
                      <a:pt x="18" y="108"/>
                      <a:pt x="18" y="108"/>
                    </a:cubicBezTo>
                    <a:cubicBezTo>
                      <a:pt x="15" y="107"/>
                      <a:pt x="18" y="108"/>
                      <a:pt x="17" y="107"/>
                    </a:cubicBezTo>
                    <a:cubicBezTo>
                      <a:pt x="15" y="106"/>
                      <a:pt x="17" y="107"/>
                      <a:pt x="16" y="107"/>
                    </a:cubicBezTo>
                    <a:cubicBezTo>
                      <a:pt x="14" y="106"/>
                      <a:pt x="14" y="106"/>
                      <a:pt x="14" y="106"/>
                    </a:cubicBezTo>
                    <a:cubicBezTo>
                      <a:pt x="14" y="105"/>
                      <a:pt x="16" y="106"/>
                      <a:pt x="17" y="106"/>
                    </a:cubicBezTo>
                    <a:cubicBezTo>
                      <a:pt x="17" y="106"/>
                      <a:pt x="17" y="107"/>
                      <a:pt x="16" y="106"/>
                    </a:cubicBezTo>
                    <a:cubicBezTo>
                      <a:pt x="18" y="107"/>
                      <a:pt x="20" y="107"/>
                      <a:pt x="21" y="108"/>
                    </a:cubicBezTo>
                    <a:cubicBezTo>
                      <a:pt x="22" y="108"/>
                      <a:pt x="20" y="107"/>
                      <a:pt x="20" y="107"/>
                    </a:cubicBezTo>
                    <a:cubicBezTo>
                      <a:pt x="19" y="107"/>
                      <a:pt x="18" y="107"/>
                      <a:pt x="17" y="106"/>
                    </a:cubicBezTo>
                    <a:cubicBezTo>
                      <a:pt x="13" y="105"/>
                      <a:pt x="21" y="107"/>
                      <a:pt x="20" y="106"/>
                    </a:cubicBezTo>
                    <a:cubicBezTo>
                      <a:pt x="17" y="106"/>
                      <a:pt x="16" y="104"/>
                      <a:pt x="13" y="104"/>
                    </a:cubicBezTo>
                    <a:cubicBezTo>
                      <a:pt x="12" y="104"/>
                      <a:pt x="12" y="103"/>
                      <a:pt x="12" y="103"/>
                    </a:cubicBezTo>
                    <a:cubicBezTo>
                      <a:pt x="14" y="104"/>
                      <a:pt x="13" y="103"/>
                      <a:pt x="15" y="104"/>
                    </a:cubicBezTo>
                    <a:cubicBezTo>
                      <a:pt x="15" y="104"/>
                      <a:pt x="15" y="104"/>
                      <a:pt x="15" y="104"/>
                    </a:cubicBezTo>
                    <a:cubicBezTo>
                      <a:pt x="18" y="105"/>
                      <a:pt x="18" y="105"/>
                      <a:pt x="18" y="105"/>
                    </a:cubicBezTo>
                    <a:cubicBezTo>
                      <a:pt x="22" y="106"/>
                      <a:pt x="22" y="106"/>
                      <a:pt x="22" y="106"/>
                    </a:cubicBezTo>
                    <a:cubicBezTo>
                      <a:pt x="21" y="105"/>
                      <a:pt x="20" y="105"/>
                      <a:pt x="19" y="105"/>
                    </a:cubicBezTo>
                    <a:cubicBezTo>
                      <a:pt x="20" y="105"/>
                      <a:pt x="21" y="105"/>
                      <a:pt x="21" y="105"/>
                    </a:cubicBezTo>
                    <a:cubicBezTo>
                      <a:pt x="20" y="105"/>
                      <a:pt x="18" y="104"/>
                      <a:pt x="18" y="104"/>
                    </a:cubicBezTo>
                    <a:cubicBezTo>
                      <a:pt x="18" y="103"/>
                      <a:pt x="20" y="104"/>
                      <a:pt x="20" y="104"/>
                    </a:cubicBezTo>
                    <a:cubicBezTo>
                      <a:pt x="22" y="105"/>
                      <a:pt x="22" y="105"/>
                      <a:pt x="22" y="105"/>
                    </a:cubicBezTo>
                    <a:cubicBezTo>
                      <a:pt x="21" y="104"/>
                      <a:pt x="23" y="105"/>
                      <a:pt x="22" y="105"/>
                    </a:cubicBezTo>
                    <a:cubicBezTo>
                      <a:pt x="21" y="104"/>
                      <a:pt x="20" y="104"/>
                      <a:pt x="18" y="103"/>
                    </a:cubicBezTo>
                    <a:cubicBezTo>
                      <a:pt x="18" y="103"/>
                      <a:pt x="19" y="103"/>
                      <a:pt x="19" y="103"/>
                    </a:cubicBez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103"/>
                      <a:pt x="23" y="104"/>
                      <a:pt x="23" y="104"/>
                    </a:cubicBezTo>
                    <a:cubicBezTo>
                      <a:pt x="21" y="103"/>
                      <a:pt x="21" y="103"/>
                      <a:pt x="21" y="103"/>
                    </a:cubicBezTo>
                    <a:cubicBezTo>
                      <a:pt x="23" y="104"/>
                      <a:pt x="23" y="104"/>
                      <a:pt x="23" y="104"/>
                    </a:cubicBezTo>
                    <a:cubicBezTo>
                      <a:pt x="22" y="103"/>
                      <a:pt x="22" y="103"/>
                      <a:pt x="21" y="103"/>
                    </a:cubicBezTo>
                    <a:cubicBezTo>
                      <a:pt x="23" y="103"/>
                      <a:pt x="23" y="103"/>
                      <a:pt x="23" y="103"/>
                    </a:cubicBezTo>
                    <a:cubicBezTo>
                      <a:pt x="22" y="103"/>
                      <a:pt x="20" y="102"/>
                      <a:pt x="22" y="102"/>
                    </a:cubicBezTo>
                    <a:cubicBezTo>
                      <a:pt x="19" y="102"/>
                      <a:pt x="22" y="103"/>
                      <a:pt x="20" y="102"/>
                    </a:cubicBezTo>
                    <a:cubicBezTo>
                      <a:pt x="19" y="102"/>
                      <a:pt x="19" y="101"/>
                      <a:pt x="19" y="101"/>
                    </a:cubicBezTo>
                    <a:cubicBezTo>
                      <a:pt x="21" y="102"/>
                      <a:pt x="19" y="101"/>
                      <a:pt x="19" y="101"/>
                    </a:cubicBezTo>
                    <a:cubicBezTo>
                      <a:pt x="20" y="101"/>
                      <a:pt x="21" y="101"/>
                      <a:pt x="21" y="101"/>
                    </a:cubicBezTo>
                    <a:cubicBezTo>
                      <a:pt x="19" y="101"/>
                      <a:pt x="19" y="101"/>
                      <a:pt x="19" y="101"/>
                    </a:cubicBezTo>
                    <a:cubicBezTo>
                      <a:pt x="23" y="102"/>
                      <a:pt x="19" y="100"/>
                      <a:pt x="20" y="100"/>
                    </a:cubicBezTo>
                    <a:cubicBezTo>
                      <a:pt x="21" y="101"/>
                      <a:pt x="22" y="101"/>
                      <a:pt x="23" y="101"/>
                    </a:cubicBezTo>
                    <a:cubicBezTo>
                      <a:pt x="20" y="100"/>
                      <a:pt x="20" y="99"/>
                      <a:pt x="18" y="99"/>
                    </a:cubicBezTo>
                    <a:cubicBezTo>
                      <a:pt x="19" y="99"/>
                      <a:pt x="21" y="100"/>
                      <a:pt x="23" y="101"/>
                    </a:cubicBezTo>
                    <a:cubicBezTo>
                      <a:pt x="21" y="100"/>
                      <a:pt x="25" y="101"/>
                      <a:pt x="22" y="100"/>
                    </a:cubicBezTo>
                    <a:cubicBezTo>
                      <a:pt x="21" y="100"/>
                      <a:pt x="21" y="99"/>
                      <a:pt x="19" y="99"/>
                    </a:cubicBezTo>
                    <a:cubicBezTo>
                      <a:pt x="20" y="98"/>
                      <a:pt x="21" y="99"/>
                      <a:pt x="22" y="99"/>
                    </a:cubicBezTo>
                    <a:cubicBezTo>
                      <a:pt x="21" y="99"/>
                      <a:pt x="19" y="98"/>
                      <a:pt x="19" y="98"/>
                    </a:cubicBezTo>
                    <a:cubicBezTo>
                      <a:pt x="19" y="98"/>
                      <a:pt x="17" y="97"/>
                      <a:pt x="19" y="97"/>
                    </a:cubicBezTo>
                    <a:cubicBezTo>
                      <a:pt x="20" y="98"/>
                      <a:pt x="19" y="98"/>
                      <a:pt x="20" y="98"/>
                    </a:cubicBezTo>
                    <a:cubicBezTo>
                      <a:pt x="21" y="98"/>
                      <a:pt x="17" y="96"/>
                      <a:pt x="16" y="96"/>
                    </a:cubicBezTo>
                    <a:cubicBezTo>
                      <a:pt x="15" y="95"/>
                      <a:pt x="13" y="94"/>
                      <a:pt x="12" y="94"/>
                    </a:cubicBezTo>
                    <a:cubicBezTo>
                      <a:pt x="13" y="93"/>
                      <a:pt x="13" y="94"/>
                      <a:pt x="15" y="95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95"/>
                      <a:pt x="19" y="97"/>
                      <a:pt x="21" y="97"/>
                    </a:cubicBezTo>
                    <a:cubicBezTo>
                      <a:pt x="20" y="97"/>
                      <a:pt x="20" y="97"/>
                      <a:pt x="20" y="97"/>
                    </a:cubicBezTo>
                    <a:cubicBezTo>
                      <a:pt x="23" y="98"/>
                      <a:pt x="23" y="98"/>
                      <a:pt x="23" y="98"/>
                    </a:cubicBezTo>
                    <a:cubicBezTo>
                      <a:pt x="21" y="97"/>
                      <a:pt x="23" y="97"/>
                      <a:pt x="22" y="97"/>
                    </a:cubicBezTo>
                    <a:cubicBezTo>
                      <a:pt x="21" y="96"/>
                      <a:pt x="23" y="97"/>
                      <a:pt x="21" y="97"/>
                    </a:cubicBezTo>
                    <a:cubicBezTo>
                      <a:pt x="21" y="97"/>
                      <a:pt x="19" y="95"/>
                      <a:pt x="20" y="95"/>
                    </a:cubicBezTo>
                    <a:cubicBezTo>
                      <a:pt x="23" y="97"/>
                      <a:pt x="23" y="97"/>
                      <a:pt x="23" y="97"/>
                    </a:cubicBezTo>
                    <a:cubicBezTo>
                      <a:pt x="23" y="97"/>
                      <a:pt x="21" y="96"/>
                      <a:pt x="22" y="96"/>
                    </a:cubicBezTo>
                    <a:cubicBezTo>
                      <a:pt x="23" y="96"/>
                      <a:pt x="23" y="96"/>
                      <a:pt x="23" y="96"/>
                    </a:cubicBezTo>
                    <a:cubicBezTo>
                      <a:pt x="23" y="96"/>
                      <a:pt x="24" y="94"/>
                      <a:pt x="20" y="92"/>
                    </a:cubicBezTo>
                    <a:cubicBezTo>
                      <a:pt x="22" y="92"/>
                      <a:pt x="22" y="92"/>
                      <a:pt x="24" y="92"/>
                    </a:cubicBezTo>
                    <a:cubicBezTo>
                      <a:pt x="23" y="92"/>
                      <a:pt x="22" y="91"/>
                      <a:pt x="22" y="91"/>
                    </a:cubicBezTo>
                    <a:cubicBezTo>
                      <a:pt x="24" y="91"/>
                      <a:pt x="24" y="91"/>
                      <a:pt x="24" y="91"/>
                    </a:cubicBezTo>
                    <a:cubicBezTo>
                      <a:pt x="25" y="91"/>
                      <a:pt x="23" y="90"/>
                      <a:pt x="23" y="90"/>
                    </a:cubicBezTo>
                    <a:cubicBezTo>
                      <a:pt x="24" y="90"/>
                      <a:pt x="24" y="90"/>
                      <a:pt x="24" y="90"/>
                    </a:cubicBezTo>
                    <a:cubicBezTo>
                      <a:pt x="25" y="90"/>
                      <a:pt x="23" y="89"/>
                      <a:pt x="23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3" y="89"/>
                      <a:pt x="23" y="89"/>
                      <a:pt x="23" y="89"/>
                    </a:cubicBezTo>
                    <a:cubicBezTo>
                      <a:pt x="22" y="88"/>
                      <a:pt x="23" y="88"/>
                      <a:pt x="25" y="89"/>
                    </a:cubicBezTo>
                    <a:cubicBezTo>
                      <a:pt x="23" y="88"/>
                      <a:pt x="23" y="88"/>
                      <a:pt x="23" y="88"/>
                    </a:cubicBezTo>
                    <a:cubicBezTo>
                      <a:pt x="25" y="88"/>
                      <a:pt x="25" y="88"/>
                      <a:pt x="25" y="86"/>
                    </a:cubicBezTo>
                    <a:cubicBezTo>
                      <a:pt x="24" y="87"/>
                      <a:pt x="23" y="86"/>
                      <a:pt x="22" y="86"/>
                    </a:cubicBezTo>
                    <a:cubicBezTo>
                      <a:pt x="20" y="86"/>
                      <a:pt x="22" y="86"/>
                      <a:pt x="21" y="85"/>
                    </a:cubicBezTo>
                    <a:cubicBezTo>
                      <a:pt x="24" y="86"/>
                      <a:pt x="24" y="86"/>
                      <a:pt x="24" y="86"/>
                    </a:cubicBezTo>
                    <a:cubicBezTo>
                      <a:pt x="27" y="86"/>
                      <a:pt x="25" y="85"/>
                      <a:pt x="25" y="84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7" y="83"/>
                      <a:pt x="24" y="82"/>
                      <a:pt x="25" y="82"/>
                    </a:cubicBezTo>
                    <a:cubicBezTo>
                      <a:pt x="24" y="82"/>
                      <a:pt x="22" y="81"/>
                      <a:pt x="22" y="80"/>
                    </a:cubicBezTo>
                    <a:cubicBezTo>
                      <a:pt x="20" y="79"/>
                      <a:pt x="25" y="81"/>
                      <a:pt x="26" y="81"/>
                    </a:cubicBezTo>
                    <a:cubicBezTo>
                      <a:pt x="25" y="80"/>
                      <a:pt x="25" y="80"/>
                      <a:pt x="25" y="80"/>
                    </a:cubicBezTo>
                    <a:cubicBezTo>
                      <a:pt x="25" y="80"/>
                      <a:pt x="25" y="80"/>
                      <a:pt x="25" y="80"/>
                    </a:cubicBezTo>
                    <a:cubicBezTo>
                      <a:pt x="24" y="80"/>
                      <a:pt x="24" y="79"/>
                      <a:pt x="25" y="79"/>
                    </a:cubicBezTo>
                    <a:cubicBezTo>
                      <a:pt x="25" y="79"/>
                      <a:pt x="25" y="79"/>
                      <a:pt x="25" y="79"/>
                    </a:cubicBezTo>
                    <a:cubicBezTo>
                      <a:pt x="25" y="79"/>
                      <a:pt x="26" y="79"/>
                      <a:pt x="26" y="79"/>
                    </a:cubicBezTo>
                    <a:cubicBezTo>
                      <a:pt x="24" y="78"/>
                      <a:pt x="26" y="78"/>
                      <a:pt x="24" y="78"/>
                    </a:cubicBezTo>
                    <a:cubicBezTo>
                      <a:pt x="25" y="78"/>
                      <a:pt x="25" y="78"/>
                      <a:pt x="25" y="78"/>
                    </a:cubicBezTo>
                    <a:cubicBezTo>
                      <a:pt x="23" y="77"/>
                      <a:pt x="23" y="77"/>
                      <a:pt x="23" y="77"/>
                    </a:cubicBezTo>
                    <a:cubicBezTo>
                      <a:pt x="24" y="77"/>
                      <a:pt x="24" y="77"/>
                      <a:pt x="24" y="77"/>
                    </a:cubicBezTo>
                    <a:cubicBezTo>
                      <a:pt x="26" y="78"/>
                      <a:pt x="26" y="78"/>
                      <a:pt x="26" y="78"/>
                    </a:cubicBezTo>
                    <a:cubicBezTo>
                      <a:pt x="27" y="78"/>
                      <a:pt x="25" y="77"/>
                      <a:pt x="24" y="77"/>
                    </a:cubicBezTo>
                    <a:cubicBezTo>
                      <a:pt x="23" y="76"/>
                      <a:pt x="24" y="77"/>
                      <a:pt x="25" y="77"/>
                    </a:cubicBezTo>
                    <a:cubicBezTo>
                      <a:pt x="26" y="77"/>
                      <a:pt x="25" y="77"/>
                      <a:pt x="25" y="77"/>
                    </a:cubicBezTo>
                    <a:cubicBezTo>
                      <a:pt x="26" y="78"/>
                      <a:pt x="25" y="77"/>
                      <a:pt x="26" y="77"/>
                    </a:cubicBezTo>
                    <a:cubicBezTo>
                      <a:pt x="26" y="77"/>
                      <a:pt x="24" y="77"/>
                      <a:pt x="25" y="77"/>
                    </a:cubicBezTo>
                    <a:cubicBezTo>
                      <a:pt x="25" y="76"/>
                      <a:pt x="25" y="76"/>
                      <a:pt x="26" y="76"/>
                    </a:cubicBezTo>
                    <a:cubicBezTo>
                      <a:pt x="26" y="76"/>
                      <a:pt x="26" y="76"/>
                      <a:pt x="25" y="75"/>
                    </a:cubicBezTo>
                    <a:cubicBezTo>
                      <a:pt x="25" y="76"/>
                      <a:pt x="24" y="76"/>
                      <a:pt x="23" y="75"/>
                    </a:cubicBezTo>
                    <a:cubicBezTo>
                      <a:pt x="23" y="75"/>
                      <a:pt x="23" y="75"/>
                      <a:pt x="23" y="75"/>
                    </a:cubicBezTo>
                    <a:cubicBezTo>
                      <a:pt x="24" y="75"/>
                      <a:pt x="24" y="75"/>
                      <a:pt x="24" y="75"/>
                    </a:cubicBezTo>
                    <a:cubicBezTo>
                      <a:pt x="23" y="75"/>
                      <a:pt x="24" y="75"/>
                      <a:pt x="22" y="75"/>
                    </a:cubicBezTo>
                    <a:cubicBezTo>
                      <a:pt x="25" y="75"/>
                      <a:pt x="25" y="75"/>
                      <a:pt x="25" y="75"/>
                    </a:cubicBezTo>
                    <a:cubicBezTo>
                      <a:pt x="23" y="74"/>
                      <a:pt x="23" y="74"/>
                      <a:pt x="23" y="74"/>
                    </a:cubicBezTo>
                    <a:cubicBezTo>
                      <a:pt x="25" y="74"/>
                      <a:pt x="27" y="75"/>
                      <a:pt x="27" y="75"/>
                    </a:cubicBezTo>
                    <a:cubicBezTo>
                      <a:pt x="26" y="74"/>
                      <a:pt x="26" y="74"/>
                      <a:pt x="26" y="74"/>
                    </a:cubicBezTo>
                    <a:cubicBezTo>
                      <a:pt x="26" y="73"/>
                      <a:pt x="26" y="74"/>
                      <a:pt x="27" y="74"/>
                    </a:cubicBezTo>
                    <a:cubicBezTo>
                      <a:pt x="28" y="73"/>
                      <a:pt x="22" y="72"/>
                      <a:pt x="24" y="72"/>
                    </a:cubicBezTo>
                    <a:cubicBezTo>
                      <a:pt x="26" y="72"/>
                      <a:pt x="26" y="72"/>
                      <a:pt x="27" y="72"/>
                    </a:cubicBezTo>
                    <a:cubicBezTo>
                      <a:pt x="27" y="72"/>
                      <a:pt x="26" y="72"/>
                      <a:pt x="26" y="72"/>
                    </a:cubicBezTo>
                    <a:cubicBezTo>
                      <a:pt x="25" y="72"/>
                      <a:pt x="27" y="72"/>
                      <a:pt x="26" y="72"/>
                    </a:cubicBezTo>
                    <a:cubicBezTo>
                      <a:pt x="25" y="72"/>
                      <a:pt x="25" y="72"/>
                      <a:pt x="25" y="72"/>
                    </a:cubicBezTo>
                    <a:cubicBezTo>
                      <a:pt x="29" y="72"/>
                      <a:pt x="26" y="70"/>
                      <a:pt x="28" y="70"/>
                    </a:cubicBezTo>
                    <a:cubicBezTo>
                      <a:pt x="26" y="69"/>
                      <a:pt x="28" y="69"/>
                      <a:pt x="27" y="69"/>
                    </a:cubicBezTo>
                    <a:cubicBezTo>
                      <a:pt x="29" y="70"/>
                      <a:pt x="27" y="68"/>
                      <a:pt x="28" y="69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7" y="68"/>
                      <a:pt x="22" y="66"/>
                      <a:pt x="25" y="67"/>
                    </a:cubicBezTo>
                    <a:cubicBezTo>
                      <a:pt x="26" y="67"/>
                      <a:pt x="27" y="67"/>
                      <a:pt x="27" y="68"/>
                    </a:cubicBezTo>
                    <a:cubicBezTo>
                      <a:pt x="30" y="68"/>
                      <a:pt x="25" y="66"/>
                      <a:pt x="29" y="67"/>
                    </a:cubicBezTo>
                    <a:cubicBezTo>
                      <a:pt x="28" y="66"/>
                      <a:pt x="26" y="66"/>
                      <a:pt x="25" y="65"/>
                    </a:cubicBezTo>
                    <a:cubicBezTo>
                      <a:pt x="26" y="65"/>
                      <a:pt x="28" y="65"/>
                      <a:pt x="28" y="65"/>
                    </a:cubicBezTo>
                    <a:cubicBezTo>
                      <a:pt x="28" y="65"/>
                      <a:pt x="27" y="65"/>
                      <a:pt x="28" y="65"/>
                    </a:cubicBezTo>
                    <a:cubicBezTo>
                      <a:pt x="28" y="65"/>
                      <a:pt x="28" y="65"/>
                      <a:pt x="29" y="65"/>
                    </a:cubicBezTo>
                    <a:cubicBezTo>
                      <a:pt x="30" y="65"/>
                      <a:pt x="28" y="64"/>
                      <a:pt x="28" y="64"/>
                    </a:cubicBezTo>
                    <a:cubicBezTo>
                      <a:pt x="30" y="64"/>
                      <a:pt x="29" y="63"/>
                      <a:pt x="30" y="63"/>
                    </a:cubicBezTo>
                    <a:cubicBezTo>
                      <a:pt x="28" y="62"/>
                      <a:pt x="31" y="63"/>
                      <a:pt x="28" y="62"/>
                    </a:cubicBezTo>
                    <a:cubicBezTo>
                      <a:pt x="29" y="62"/>
                      <a:pt x="29" y="62"/>
                      <a:pt x="29" y="62"/>
                    </a:cubicBezTo>
                    <a:cubicBezTo>
                      <a:pt x="28" y="62"/>
                      <a:pt x="26" y="61"/>
                      <a:pt x="26" y="61"/>
                    </a:cubicBezTo>
                    <a:cubicBezTo>
                      <a:pt x="28" y="61"/>
                      <a:pt x="28" y="61"/>
                      <a:pt x="28" y="61"/>
                    </a:cubicBezTo>
                    <a:cubicBezTo>
                      <a:pt x="30" y="62"/>
                      <a:pt x="29" y="61"/>
                      <a:pt x="30" y="61"/>
                    </a:cubicBezTo>
                    <a:cubicBezTo>
                      <a:pt x="28" y="61"/>
                      <a:pt x="30" y="61"/>
                      <a:pt x="28" y="61"/>
                    </a:cubicBezTo>
                    <a:cubicBezTo>
                      <a:pt x="28" y="60"/>
                      <a:pt x="28" y="60"/>
                      <a:pt x="28" y="60"/>
                    </a:cubicBezTo>
                    <a:cubicBezTo>
                      <a:pt x="27" y="60"/>
                      <a:pt x="27" y="60"/>
                      <a:pt x="27" y="59"/>
                    </a:cubicBezTo>
                    <a:cubicBezTo>
                      <a:pt x="27" y="59"/>
                      <a:pt x="29" y="60"/>
                      <a:pt x="29" y="60"/>
                    </a:cubicBezTo>
                    <a:cubicBezTo>
                      <a:pt x="30" y="60"/>
                      <a:pt x="29" y="60"/>
                      <a:pt x="29" y="59"/>
                    </a:cubicBezTo>
                    <a:cubicBezTo>
                      <a:pt x="29" y="59"/>
                      <a:pt x="29" y="59"/>
                      <a:pt x="28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30" y="59"/>
                    </a:cubicBezTo>
                    <a:cubicBezTo>
                      <a:pt x="31" y="59"/>
                      <a:pt x="31" y="59"/>
                      <a:pt x="31" y="59"/>
                    </a:cubicBezTo>
                    <a:cubicBezTo>
                      <a:pt x="31" y="59"/>
                      <a:pt x="30" y="58"/>
                      <a:pt x="29" y="58"/>
                    </a:cubicBezTo>
                    <a:cubicBezTo>
                      <a:pt x="30" y="58"/>
                      <a:pt x="29" y="56"/>
                      <a:pt x="28" y="56"/>
                    </a:cubicBezTo>
                    <a:cubicBezTo>
                      <a:pt x="28" y="56"/>
                      <a:pt x="30" y="56"/>
                      <a:pt x="29" y="56"/>
                    </a:cubicBezTo>
                    <a:cubicBezTo>
                      <a:pt x="29" y="56"/>
                      <a:pt x="27" y="55"/>
                      <a:pt x="28" y="55"/>
                    </a:cubicBezTo>
                    <a:cubicBezTo>
                      <a:pt x="28" y="55"/>
                      <a:pt x="30" y="55"/>
                      <a:pt x="30" y="55"/>
                    </a:cubicBezTo>
                    <a:cubicBezTo>
                      <a:pt x="30" y="55"/>
                      <a:pt x="28" y="55"/>
                      <a:pt x="28" y="55"/>
                    </a:cubicBezTo>
                    <a:cubicBezTo>
                      <a:pt x="31" y="55"/>
                      <a:pt x="27" y="53"/>
                      <a:pt x="29" y="53"/>
                    </a:cubicBezTo>
                    <a:cubicBezTo>
                      <a:pt x="29" y="53"/>
                      <a:pt x="30" y="53"/>
                      <a:pt x="30" y="53"/>
                    </a:cubicBezTo>
                    <a:cubicBezTo>
                      <a:pt x="30" y="53"/>
                      <a:pt x="29" y="52"/>
                      <a:pt x="27" y="51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9" y="51"/>
                      <a:pt x="29" y="51"/>
                      <a:pt x="27" y="50"/>
                    </a:cubicBezTo>
                    <a:cubicBezTo>
                      <a:pt x="27" y="51"/>
                      <a:pt x="28" y="51"/>
                      <a:pt x="28" y="51"/>
                    </a:cubicBezTo>
                    <a:cubicBezTo>
                      <a:pt x="27" y="51"/>
                      <a:pt x="25" y="50"/>
                      <a:pt x="26" y="50"/>
                    </a:cubicBezTo>
                    <a:cubicBezTo>
                      <a:pt x="26" y="50"/>
                      <a:pt x="26" y="50"/>
                      <a:pt x="26" y="50"/>
                    </a:cubicBezTo>
                    <a:cubicBezTo>
                      <a:pt x="26" y="50"/>
                      <a:pt x="25" y="49"/>
                      <a:pt x="25" y="49"/>
                    </a:cubicBezTo>
                    <a:cubicBezTo>
                      <a:pt x="26" y="49"/>
                      <a:pt x="26" y="49"/>
                      <a:pt x="27" y="49"/>
                    </a:cubicBezTo>
                    <a:cubicBezTo>
                      <a:pt x="29" y="50"/>
                      <a:pt x="28" y="49"/>
                      <a:pt x="29" y="49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6" y="48"/>
                      <a:pt x="29" y="49"/>
                      <a:pt x="29" y="48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24" y="47"/>
                      <a:pt x="26" y="47"/>
                      <a:pt x="27" y="47"/>
                    </a:cubicBezTo>
                    <a:cubicBezTo>
                      <a:pt x="27" y="47"/>
                      <a:pt x="24" y="46"/>
                      <a:pt x="22" y="45"/>
                    </a:cubicBezTo>
                    <a:cubicBezTo>
                      <a:pt x="23" y="45"/>
                      <a:pt x="22" y="44"/>
                      <a:pt x="22" y="44"/>
                    </a:cubicBezTo>
                    <a:cubicBezTo>
                      <a:pt x="23" y="44"/>
                      <a:pt x="22" y="44"/>
                      <a:pt x="23" y="44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25" y="45"/>
                      <a:pt x="27" y="45"/>
                      <a:pt x="28" y="45"/>
                    </a:cubicBezTo>
                    <a:cubicBezTo>
                      <a:pt x="27" y="45"/>
                      <a:pt x="28" y="44"/>
                      <a:pt x="29" y="44"/>
                    </a:cubicBezTo>
                    <a:cubicBezTo>
                      <a:pt x="26" y="44"/>
                      <a:pt x="27" y="43"/>
                      <a:pt x="25" y="42"/>
                    </a:cubicBezTo>
                    <a:cubicBezTo>
                      <a:pt x="24" y="42"/>
                      <a:pt x="27" y="43"/>
                      <a:pt x="28" y="43"/>
                    </a:cubicBezTo>
                    <a:cubicBezTo>
                      <a:pt x="27" y="42"/>
                      <a:pt x="27" y="41"/>
                      <a:pt x="27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7" y="40"/>
                      <a:pt x="28" y="40"/>
                      <a:pt x="26" y="39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8" y="39"/>
                      <a:pt x="24" y="38"/>
                      <a:pt x="26" y="38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6" y="38"/>
                      <a:pt x="28" y="38"/>
                      <a:pt x="26" y="37"/>
                    </a:cubicBezTo>
                    <a:cubicBezTo>
                      <a:pt x="27" y="37"/>
                      <a:pt x="27" y="38"/>
                      <a:pt x="28" y="38"/>
                    </a:cubicBezTo>
                    <a:cubicBezTo>
                      <a:pt x="27" y="37"/>
                      <a:pt x="27" y="37"/>
                      <a:pt x="26" y="36"/>
                    </a:cubicBezTo>
                    <a:cubicBezTo>
                      <a:pt x="28" y="37"/>
                      <a:pt x="28" y="37"/>
                      <a:pt x="28" y="37"/>
                    </a:cubicBezTo>
                    <a:cubicBezTo>
                      <a:pt x="29" y="37"/>
                      <a:pt x="26" y="36"/>
                      <a:pt x="27" y="36"/>
                    </a:cubicBezTo>
                    <a:cubicBezTo>
                      <a:pt x="27" y="36"/>
                      <a:pt x="28" y="36"/>
                      <a:pt x="28" y="36"/>
                    </a:cubicBezTo>
                    <a:cubicBezTo>
                      <a:pt x="27" y="35"/>
                      <a:pt x="27" y="35"/>
                      <a:pt x="27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3"/>
                      <a:pt x="30" y="31"/>
                      <a:pt x="28" y="29"/>
                    </a:cubicBezTo>
                    <a:cubicBezTo>
                      <a:pt x="31" y="29"/>
                      <a:pt x="30" y="30"/>
                      <a:pt x="31" y="30"/>
                    </a:cubicBezTo>
                    <a:cubicBezTo>
                      <a:pt x="29" y="29"/>
                      <a:pt x="31" y="29"/>
                      <a:pt x="30" y="29"/>
                    </a:cubicBezTo>
                    <a:cubicBezTo>
                      <a:pt x="30" y="29"/>
                      <a:pt x="30" y="29"/>
                      <a:pt x="30" y="29"/>
                    </a:cubicBezTo>
                    <a:cubicBezTo>
                      <a:pt x="30" y="28"/>
                      <a:pt x="31" y="28"/>
                      <a:pt x="31" y="28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29" y="27"/>
                      <a:pt x="33" y="28"/>
                      <a:pt x="30" y="27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0" y="26"/>
                      <a:pt x="33" y="27"/>
                      <a:pt x="31" y="26"/>
                    </a:cubicBezTo>
                    <a:cubicBezTo>
                      <a:pt x="31" y="26"/>
                      <a:pt x="31" y="26"/>
                      <a:pt x="31" y="26"/>
                    </a:cubicBezTo>
                    <a:cubicBezTo>
                      <a:pt x="33" y="26"/>
                      <a:pt x="29" y="25"/>
                      <a:pt x="31" y="25"/>
                    </a:cubicBezTo>
                    <a:cubicBezTo>
                      <a:pt x="31" y="25"/>
                      <a:pt x="30" y="24"/>
                      <a:pt x="28" y="24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0" y="23"/>
                      <a:pt x="31" y="21"/>
                      <a:pt x="29" y="19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28" y="18"/>
                      <a:pt x="33" y="19"/>
                      <a:pt x="29" y="17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29" y="16"/>
                      <a:pt x="30" y="16"/>
                      <a:pt x="28" y="15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30" y="15"/>
                      <a:pt x="28" y="14"/>
                      <a:pt x="28" y="14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33" y="14"/>
                      <a:pt x="36" y="12"/>
                      <a:pt x="32" y="9"/>
                    </a:cubicBezTo>
                    <a:cubicBezTo>
                      <a:pt x="32" y="9"/>
                      <a:pt x="35" y="10"/>
                      <a:pt x="34" y="10"/>
                    </a:cubicBezTo>
                    <a:cubicBezTo>
                      <a:pt x="32" y="7"/>
                      <a:pt x="37" y="7"/>
                      <a:pt x="33" y="4"/>
                    </a:cubicBezTo>
                    <a:cubicBezTo>
                      <a:pt x="32" y="2"/>
                      <a:pt x="26" y="0"/>
                      <a:pt x="26" y="0"/>
                    </a:cubicBezTo>
                    <a:cubicBezTo>
                      <a:pt x="28" y="3"/>
                      <a:pt x="24" y="5"/>
                      <a:pt x="21" y="7"/>
                    </a:cubicBezTo>
                    <a:cubicBezTo>
                      <a:pt x="21" y="8"/>
                      <a:pt x="21" y="9"/>
                      <a:pt x="20" y="10"/>
                    </a:cubicBezTo>
                    <a:cubicBezTo>
                      <a:pt x="20" y="13"/>
                      <a:pt x="14" y="16"/>
                      <a:pt x="15" y="20"/>
                    </a:cubicBezTo>
                    <a:cubicBezTo>
                      <a:pt x="16" y="20"/>
                      <a:pt x="17" y="21"/>
                      <a:pt x="17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2"/>
                      <a:pt x="16" y="21"/>
                      <a:pt x="16" y="21"/>
                    </a:cubicBezTo>
                    <a:cubicBezTo>
                      <a:pt x="15" y="22"/>
                      <a:pt x="16" y="24"/>
                      <a:pt x="15" y="25"/>
                    </a:cubicBezTo>
                    <a:cubicBezTo>
                      <a:pt x="17" y="25"/>
                      <a:pt x="15" y="26"/>
                      <a:pt x="17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7" y="27"/>
                      <a:pt x="17" y="27"/>
                      <a:pt x="14" y="28"/>
                    </a:cubicBezTo>
                    <a:cubicBezTo>
                      <a:pt x="12" y="31"/>
                      <a:pt x="12" y="35"/>
                      <a:pt x="11" y="3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46" name="Freeform 116"/>
              <p:cNvSpPr>
                <a:spLocks/>
              </p:cNvSpPr>
              <p:nvPr/>
            </p:nvSpPr>
            <p:spPr bwMode="auto">
              <a:xfrm>
                <a:off x="6540" y="13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47" name="Freeform 117"/>
              <p:cNvSpPr>
                <a:spLocks/>
              </p:cNvSpPr>
              <p:nvPr/>
            </p:nvSpPr>
            <p:spPr bwMode="auto">
              <a:xfrm>
                <a:off x="5926" y="26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48" name="Freeform 118"/>
              <p:cNvSpPr>
                <a:spLocks/>
              </p:cNvSpPr>
              <p:nvPr/>
            </p:nvSpPr>
            <p:spPr bwMode="auto">
              <a:xfrm>
                <a:off x="6547" y="1503"/>
                <a:ext cx="5" cy="3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0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49" name="Freeform 119"/>
              <p:cNvSpPr>
                <a:spLocks/>
              </p:cNvSpPr>
              <p:nvPr/>
            </p:nvSpPr>
            <p:spPr bwMode="auto">
              <a:xfrm>
                <a:off x="6545" y="1501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50" name="Freeform 120"/>
              <p:cNvSpPr>
                <a:spLocks/>
              </p:cNvSpPr>
              <p:nvPr/>
            </p:nvSpPr>
            <p:spPr bwMode="auto">
              <a:xfrm>
                <a:off x="6547" y="1513"/>
                <a:ext cx="5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51" name="Freeform 121"/>
              <p:cNvSpPr>
                <a:spLocks/>
              </p:cNvSpPr>
              <p:nvPr/>
            </p:nvSpPr>
            <p:spPr bwMode="auto">
              <a:xfrm>
                <a:off x="6052" y="161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52" name="Freeform 122"/>
              <p:cNvSpPr>
                <a:spLocks/>
              </p:cNvSpPr>
              <p:nvPr/>
            </p:nvSpPr>
            <p:spPr bwMode="auto">
              <a:xfrm>
                <a:off x="6026" y="1565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53" name="Freeform 123"/>
              <p:cNvSpPr>
                <a:spLocks/>
              </p:cNvSpPr>
              <p:nvPr/>
            </p:nvSpPr>
            <p:spPr bwMode="auto">
              <a:xfrm>
                <a:off x="6052" y="1525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54" name="Freeform 124"/>
              <p:cNvSpPr>
                <a:spLocks/>
              </p:cNvSpPr>
              <p:nvPr/>
            </p:nvSpPr>
            <p:spPr bwMode="auto">
              <a:xfrm>
                <a:off x="7311" y="204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55" name="Freeform 125"/>
              <p:cNvSpPr>
                <a:spLocks/>
              </p:cNvSpPr>
              <p:nvPr/>
            </p:nvSpPr>
            <p:spPr bwMode="auto">
              <a:xfrm>
                <a:off x="6123" y="1646"/>
                <a:ext cx="5" cy="2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0"/>
                      <a:pt x="0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56" name="Rectangle 126"/>
              <p:cNvSpPr>
                <a:spLocks noChangeArrowheads="1"/>
              </p:cNvSpPr>
              <p:nvPr/>
            </p:nvSpPr>
            <p:spPr bwMode="auto">
              <a:xfrm>
                <a:off x="6066" y="1546"/>
                <a:ext cx="2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57" name="Freeform 127"/>
              <p:cNvSpPr>
                <a:spLocks/>
              </p:cNvSpPr>
              <p:nvPr/>
            </p:nvSpPr>
            <p:spPr bwMode="auto">
              <a:xfrm>
                <a:off x="5938" y="1399"/>
                <a:ext cx="194" cy="301"/>
              </a:xfrm>
              <a:custGeom>
                <a:avLst/>
                <a:gdLst>
                  <a:gd name="T0" fmla="*/ 11 w 82"/>
                  <a:gd name="T1" fmla="*/ 27 h 127"/>
                  <a:gd name="T2" fmla="*/ 20 w 82"/>
                  <a:gd name="T3" fmla="*/ 47 h 127"/>
                  <a:gd name="T4" fmla="*/ 34 w 82"/>
                  <a:gd name="T5" fmla="*/ 60 h 127"/>
                  <a:gd name="T6" fmla="*/ 37 w 82"/>
                  <a:gd name="T7" fmla="*/ 68 h 127"/>
                  <a:gd name="T8" fmla="*/ 43 w 82"/>
                  <a:gd name="T9" fmla="*/ 80 h 127"/>
                  <a:gd name="T10" fmla="*/ 47 w 82"/>
                  <a:gd name="T11" fmla="*/ 89 h 127"/>
                  <a:gd name="T12" fmla="*/ 53 w 82"/>
                  <a:gd name="T13" fmla="*/ 94 h 127"/>
                  <a:gd name="T14" fmla="*/ 60 w 82"/>
                  <a:gd name="T15" fmla="*/ 105 h 127"/>
                  <a:gd name="T16" fmla="*/ 63 w 82"/>
                  <a:gd name="T17" fmla="*/ 111 h 127"/>
                  <a:gd name="T18" fmla="*/ 63 w 82"/>
                  <a:gd name="T19" fmla="*/ 121 h 127"/>
                  <a:gd name="T20" fmla="*/ 65 w 82"/>
                  <a:gd name="T21" fmla="*/ 124 h 127"/>
                  <a:gd name="T22" fmla="*/ 69 w 82"/>
                  <a:gd name="T23" fmla="*/ 126 h 127"/>
                  <a:gd name="T24" fmla="*/ 72 w 82"/>
                  <a:gd name="T25" fmla="*/ 126 h 127"/>
                  <a:gd name="T26" fmla="*/ 73 w 82"/>
                  <a:gd name="T27" fmla="*/ 123 h 127"/>
                  <a:gd name="T28" fmla="*/ 71 w 82"/>
                  <a:gd name="T29" fmla="*/ 118 h 127"/>
                  <a:gd name="T30" fmla="*/ 73 w 82"/>
                  <a:gd name="T31" fmla="*/ 112 h 127"/>
                  <a:gd name="T32" fmla="*/ 80 w 82"/>
                  <a:gd name="T33" fmla="*/ 112 h 127"/>
                  <a:gd name="T34" fmla="*/ 80 w 82"/>
                  <a:gd name="T35" fmla="*/ 109 h 127"/>
                  <a:gd name="T36" fmla="*/ 76 w 82"/>
                  <a:gd name="T37" fmla="*/ 108 h 127"/>
                  <a:gd name="T38" fmla="*/ 78 w 82"/>
                  <a:gd name="T39" fmla="*/ 107 h 127"/>
                  <a:gd name="T40" fmla="*/ 73 w 82"/>
                  <a:gd name="T41" fmla="*/ 105 h 127"/>
                  <a:gd name="T42" fmla="*/ 77 w 82"/>
                  <a:gd name="T43" fmla="*/ 102 h 127"/>
                  <a:gd name="T44" fmla="*/ 78 w 82"/>
                  <a:gd name="T45" fmla="*/ 100 h 127"/>
                  <a:gd name="T46" fmla="*/ 76 w 82"/>
                  <a:gd name="T47" fmla="*/ 100 h 127"/>
                  <a:gd name="T48" fmla="*/ 76 w 82"/>
                  <a:gd name="T49" fmla="*/ 96 h 127"/>
                  <a:gd name="T50" fmla="*/ 71 w 82"/>
                  <a:gd name="T51" fmla="*/ 96 h 127"/>
                  <a:gd name="T52" fmla="*/ 65 w 82"/>
                  <a:gd name="T53" fmla="*/ 95 h 127"/>
                  <a:gd name="T54" fmla="*/ 70 w 82"/>
                  <a:gd name="T55" fmla="*/ 92 h 127"/>
                  <a:gd name="T56" fmla="*/ 68 w 82"/>
                  <a:gd name="T57" fmla="*/ 86 h 127"/>
                  <a:gd name="T58" fmla="*/ 67 w 82"/>
                  <a:gd name="T59" fmla="*/ 84 h 127"/>
                  <a:gd name="T60" fmla="*/ 65 w 82"/>
                  <a:gd name="T61" fmla="*/ 81 h 127"/>
                  <a:gd name="T62" fmla="*/ 62 w 82"/>
                  <a:gd name="T63" fmla="*/ 75 h 127"/>
                  <a:gd name="T64" fmla="*/ 60 w 82"/>
                  <a:gd name="T65" fmla="*/ 73 h 127"/>
                  <a:gd name="T66" fmla="*/ 59 w 82"/>
                  <a:gd name="T67" fmla="*/ 72 h 127"/>
                  <a:gd name="T68" fmla="*/ 57 w 82"/>
                  <a:gd name="T69" fmla="*/ 71 h 127"/>
                  <a:gd name="T70" fmla="*/ 58 w 82"/>
                  <a:gd name="T71" fmla="*/ 68 h 127"/>
                  <a:gd name="T72" fmla="*/ 55 w 82"/>
                  <a:gd name="T73" fmla="*/ 67 h 127"/>
                  <a:gd name="T74" fmla="*/ 54 w 82"/>
                  <a:gd name="T75" fmla="*/ 62 h 127"/>
                  <a:gd name="T76" fmla="*/ 51 w 82"/>
                  <a:gd name="T77" fmla="*/ 58 h 127"/>
                  <a:gd name="T78" fmla="*/ 51 w 82"/>
                  <a:gd name="T79" fmla="*/ 54 h 127"/>
                  <a:gd name="T80" fmla="*/ 48 w 82"/>
                  <a:gd name="T81" fmla="*/ 53 h 127"/>
                  <a:gd name="T82" fmla="*/ 49 w 82"/>
                  <a:gd name="T83" fmla="*/ 53 h 127"/>
                  <a:gd name="T84" fmla="*/ 45 w 82"/>
                  <a:gd name="T85" fmla="*/ 50 h 127"/>
                  <a:gd name="T86" fmla="*/ 43 w 82"/>
                  <a:gd name="T87" fmla="*/ 46 h 127"/>
                  <a:gd name="T88" fmla="*/ 41 w 82"/>
                  <a:gd name="T89" fmla="*/ 44 h 127"/>
                  <a:gd name="T90" fmla="*/ 32 w 82"/>
                  <a:gd name="T91" fmla="*/ 44 h 127"/>
                  <a:gd name="T92" fmla="*/ 35 w 82"/>
                  <a:gd name="T93" fmla="*/ 39 h 127"/>
                  <a:gd name="T94" fmla="*/ 31 w 82"/>
                  <a:gd name="T95" fmla="*/ 36 h 127"/>
                  <a:gd name="T96" fmla="*/ 30 w 82"/>
                  <a:gd name="T97" fmla="*/ 32 h 127"/>
                  <a:gd name="T98" fmla="*/ 26 w 82"/>
                  <a:gd name="T99" fmla="*/ 24 h 127"/>
                  <a:gd name="T100" fmla="*/ 25 w 82"/>
                  <a:gd name="T101" fmla="*/ 21 h 127"/>
                  <a:gd name="T102" fmla="*/ 15 w 82"/>
                  <a:gd name="T103" fmla="*/ 15 h 127"/>
                  <a:gd name="T104" fmla="*/ 13 w 82"/>
                  <a:gd name="T105" fmla="*/ 13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2" h="127">
                    <a:moveTo>
                      <a:pt x="1" y="12"/>
                    </a:moveTo>
                    <a:cubicBezTo>
                      <a:pt x="2" y="13"/>
                      <a:pt x="4" y="14"/>
                      <a:pt x="3" y="15"/>
                    </a:cubicBezTo>
                    <a:cubicBezTo>
                      <a:pt x="6" y="19"/>
                      <a:pt x="4" y="25"/>
                      <a:pt x="8" y="28"/>
                    </a:cubicBezTo>
                    <a:cubicBezTo>
                      <a:pt x="9" y="27"/>
                      <a:pt x="10" y="27"/>
                      <a:pt x="10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0" y="28"/>
                      <a:pt x="9" y="28"/>
                    </a:cubicBezTo>
                    <a:cubicBezTo>
                      <a:pt x="10" y="29"/>
                      <a:pt x="12" y="30"/>
                      <a:pt x="12" y="32"/>
                    </a:cubicBezTo>
                    <a:cubicBezTo>
                      <a:pt x="14" y="31"/>
                      <a:pt x="13" y="33"/>
                      <a:pt x="15" y="3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5" y="33"/>
                      <a:pt x="15" y="33"/>
                      <a:pt x="13" y="35"/>
                    </a:cubicBezTo>
                    <a:cubicBezTo>
                      <a:pt x="14" y="40"/>
                      <a:pt x="18" y="43"/>
                      <a:pt x="20" y="47"/>
                    </a:cubicBezTo>
                    <a:cubicBezTo>
                      <a:pt x="22" y="50"/>
                      <a:pt x="26" y="53"/>
                      <a:pt x="29" y="57"/>
                    </a:cubicBezTo>
                    <a:cubicBezTo>
                      <a:pt x="32" y="56"/>
                      <a:pt x="31" y="57"/>
                      <a:pt x="34" y="56"/>
                    </a:cubicBezTo>
                    <a:cubicBezTo>
                      <a:pt x="33" y="57"/>
                      <a:pt x="33" y="57"/>
                      <a:pt x="33" y="57"/>
                    </a:cubicBezTo>
                    <a:cubicBezTo>
                      <a:pt x="35" y="57"/>
                      <a:pt x="34" y="58"/>
                      <a:pt x="33" y="59"/>
                    </a:cubicBezTo>
                    <a:cubicBezTo>
                      <a:pt x="34" y="59"/>
                      <a:pt x="33" y="59"/>
                      <a:pt x="35" y="58"/>
                    </a:cubicBezTo>
                    <a:cubicBezTo>
                      <a:pt x="37" y="58"/>
                      <a:pt x="33" y="60"/>
                      <a:pt x="34" y="60"/>
                    </a:cubicBezTo>
                    <a:cubicBezTo>
                      <a:pt x="33" y="60"/>
                      <a:pt x="35" y="59"/>
                      <a:pt x="35" y="60"/>
                    </a:cubicBezTo>
                    <a:cubicBezTo>
                      <a:pt x="37" y="60"/>
                      <a:pt x="33" y="60"/>
                      <a:pt x="32" y="62"/>
                    </a:cubicBezTo>
                    <a:cubicBezTo>
                      <a:pt x="34" y="64"/>
                      <a:pt x="37" y="65"/>
                      <a:pt x="37" y="67"/>
                    </a:cubicBezTo>
                    <a:cubicBezTo>
                      <a:pt x="37" y="67"/>
                      <a:pt x="38" y="66"/>
                      <a:pt x="38" y="66"/>
                    </a:cubicBezTo>
                    <a:cubicBezTo>
                      <a:pt x="35" y="68"/>
                      <a:pt x="39" y="66"/>
                      <a:pt x="38" y="67"/>
                    </a:cubicBezTo>
                    <a:cubicBezTo>
                      <a:pt x="37" y="68"/>
                      <a:pt x="37" y="68"/>
                      <a:pt x="37" y="68"/>
                    </a:cubicBezTo>
                    <a:cubicBezTo>
                      <a:pt x="36" y="69"/>
                      <a:pt x="39" y="69"/>
                      <a:pt x="38" y="70"/>
                    </a:cubicBezTo>
                    <a:cubicBezTo>
                      <a:pt x="39" y="70"/>
                      <a:pt x="37" y="72"/>
                      <a:pt x="39" y="72"/>
                    </a:cubicBezTo>
                    <a:cubicBezTo>
                      <a:pt x="38" y="72"/>
                      <a:pt x="38" y="73"/>
                      <a:pt x="38" y="73"/>
                    </a:cubicBezTo>
                    <a:cubicBezTo>
                      <a:pt x="41" y="72"/>
                      <a:pt x="37" y="75"/>
                      <a:pt x="40" y="74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41" y="76"/>
                      <a:pt x="41" y="79"/>
                      <a:pt x="43" y="80"/>
                    </a:cubicBezTo>
                    <a:cubicBezTo>
                      <a:pt x="44" y="81"/>
                      <a:pt x="42" y="84"/>
                      <a:pt x="44" y="84"/>
                    </a:cubicBezTo>
                    <a:cubicBezTo>
                      <a:pt x="46" y="84"/>
                      <a:pt x="46" y="84"/>
                      <a:pt x="46" y="84"/>
                    </a:cubicBezTo>
                    <a:cubicBezTo>
                      <a:pt x="46" y="84"/>
                      <a:pt x="45" y="84"/>
                      <a:pt x="44" y="84"/>
                    </a:cubicBezTo>
                    <a:cubicBezTo>
                      <a:pt x="46" y="84"/>
                      <a:pt x="45" y="86"/>
                      <a:pt x="45" y="87"/>
                    </a:cubicBezTo>
                    <a:cubicBezTo>
                      <a:pt x="46" y="87"/>
                      <a:pt x="46" y="87"/>
                      <a:pt x="47" y="86"/>
                    </a:cubicBezTo>
                    <a:cubicBezTo>
                      <a:pt x="45" y="88"/>
                      <a:pt x="48" y="88"/>
                      <a:pt x="47" y="89"/>
                    </a:cubicBezTo>
                    <a:cubicBezTo>
                      <a:pt x="50" y="88"/>
                      <a:pt x="49" y="89"/>
                      <a:pt x="50" y="89"/>
                    </a:cubicBezTo>
                    <a:cubicBezTo>
                      <a:pt x="50" y="89"/>
                      <a:pt x="49" y="90"/>
                      <a:pt x="48" y="90"/>
                    </a:cubicBezTo>
                    <a:cubicBezTo>
                      <a:pt x="49" y="91"/>
                      <a:pt x="49" y="91"/>
                      <a:pt x="49" y="92"/>
                    </a:cubicBezTo>
                    <a:cubicBezTo>
                      <a:pt x="49" y="92"/>
                      <a:pt x="51" y="92"/>
                      <a:pt x="51" y="92"/>
                    </a:cubicBezTo>
                    <a:cubicBezTo>
                      <a:pt x="49" y="93"/>
                      <a:pt x="51" y="93"/>
                      <a:pt x="50" y="94"/>
                    </a:cubicBezTo>
                    <a:cubicBezTo>
                      <a:pt x="52" y="93"/>
                      <a:pt x="54" y="93"/>
                      <a:pt x="53" y="94"/>
                    </a:cubicBezTo>
                    <a:cubicBezTo>
                      <a:pt x="51" y="95"/>
                      <a:pt x="51" y="95"/>
                      <a:pt x="51" y="95"/>
                    </a:cubicBezTo>
                    <a:cubicBezTo>
                      <a:pt x="53" y="95"/>
                      <a:pt x="51" y="98"/>
                      <a:pt x="55" y="99"/>
                    </a:cubicBezTo>
                    <a:cubicBezTo>
                      <a:pt x="53" y="99"/>
                      <a:pt x="53" y="99"/>
                      <a:pt x="53" y="99"/>
                    </a:cubicBezTo>
                    <a:cubicBezTo>
                      <a:pt x="56" y="100"/>
                      <a:pt x="54" y="103"/>
                      <a:pt x="58" y="103"/>
                    </a:cubicBezTo>
                    <a:cubicBezTo>
                      <a:pt x="57" y="104"/>
                      <a:pt x="56" y="105"/>
                      <a:pt x="57" y="105"/>
                    </a:cubicBezTo>
                    <a:cubicBezTo>
                      <a:pt x="58" y="105"/>
                      <a:pt x="58" y="106"/>
                      <a:pt x="60" y="105"/>
                    </a:cubicBezTo>
                    <a:cubicBezTo>
                      <a:pt x="61" y="106"/>
                      <a:pt x="59" y="106"/>
                      <a:pt x="59" y="106"/>
                    </a:cubicBezTo>
                    <a:cubicBezTo>
                      <a:pt x="59" y="107"/>
                      <a:pt x="57" y="108"/>
                      <a:pt x="59" y="108"/>
                    </a:cubicBezTo>
                    <a:cubicBezTo>
                      <a:pt x="58" y="109"/>
                      <a:pt x="58" y="109"/>
                      <a:pt x="58" y="109"/>
                    </a:cubicBezTo>
                    <a:cubicBezTo>
                      <a:pt x="59" y="109"/>
                      <a:pt x="61" y="109"/>
                      <a:pt x="60" y="110"/>
                    </a:cubicBezTo>
                    <a:cubicBezTo>
                      <a:pt x="61" y="110"/>
                      <a:pt x="62" y="111"/>
                      <a:pt x="64" y="110"/>
                    </a:cubicBezTo>
                    <a:cubicBezTo>
                      <a:pt x="64" y="110"/>
                      <a:pt x="61" y="111"/>
                      <a:pt x="63" y="111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1" y="113"/>
                      <a:pt x="62" y="114"/>
                      <a:pt x="63" y="115"/>
                    </a:cubicBezTo>
                    <a:cubicBezTo>
                      <a:pt x="61" y="116"/>
                      <a:pt x="64" y="116"/>
                      <a:pt x="62" y="117"/>
                    </a:cubicBezTo>
                    <a:cubicBezTo>
                      <a:pt x="64" y="118"/>
                      <a:pt x="62" y="119"/>
                      <a:pt x="65" y="119"/>
                    </a:cubicBezTo>
                    <a:cubicBezTo>
                      <a:pt x="64" y="119"/>
                      <a:pt x="64" y="119"/>
                      <a:pt x="64" y="119"/>
                    </a:cubicBezTo>
                    <a:cubicBezTo>
                      <a:pt x="64" y="120"/>
                      <a:pt x="64" y="121"/>
                      <a:pt x="63" y="121"/>
                    </a:cubicBezTo>
                    <a:cubicBezTo>
                      <a:pt x="63" y="122"/>
                      <a:pt x="65" y="122"/>
                      <a:pt x="66" y="122"/>
                    </a:cubicBezTo>
                    <a:cubicBezTo>
                      <a:pt x="64" y="122"/>
                      <a:pt x="64" y="122"/>
                      <a:pt x="64" y="122"/>
                    </a:cubicBezTo>
                    <a:cubicBezTo>
                      <a:pt x="65" y="123"/>
                      <a:pt x="67" y="123"/>
                      <a:pt x="69" y="123"/>
                    </a:cubicBezTo>
                    <a:cubicBezTo>
                      <a:pt x="68" y="123"/>
                      <a:pt x="69" y="123"/>
                      <a:pt x="68" y="124"/>
                    </a:cubicBezTo>
                    <a:cubicBezTo>
                      <a:pt x="67" y="123"/>
                      <a:pt x="66" y="123"/>
                      <a:pt x="64" y="123"/>
                    </a:cubicBezTo>
                    <a:cubicBezTo>
                      <a:pt x="63" y="123"/>
                      <a:pt x="67" y="124"/>
                      <a:pt x="65" y="124"/>
                    </a:cubicBezTo>
                    <a:cubicBezTo>
                      <a:pt x="64" y="125"/>
                      <a:pt x="65" y="125"/>
                      <a:pt x="67" y="125"/>
                    </a:cubicBezTo>
                    <a:cubicBezTo>
                      <a:pt x="66" y="125"/>
                      <a:pt x="66" y="125"/>
                      <a:pt x="65" y="125"/>
                    </a:cubicBezTo>
                    <a:cubicBezTo>
                      <a:pt x="65" y="126"/>
                      <a:pt x="65" y="126"/>
                      <a:pt x="66" y="126"/>
                    </a:cubicBezTo>
                    <a:cubicBezTo>
                      <a:pt x="66" y="126"/>
                      <a:pt x="66" y="126"/>
                      <a:pt x="66" y="126"/>
                    </a:cubicBezTo>
                    <a:cubicBezTo>
                      <a:pt x="67" y="126"/>
                      <a:pt x="67" y="126"/>
                      <a:pt x="69" y="126"/>
                    </a:cubicBezTo>
                    <a:cubicBezTo>
                      <a:pt x="69" y="126"/>
                      <a:pt x="68" y="126"/>
                      <a:pt x="69" y="126"/>
                    </a:cubicBezTo>
                    <a:cubicBezTo>
                      <a:pt x="70" y="126"/>
                      <a:pt x="71" y="126"/>
                      <a:pt x="69" y="126"/>
                    </a:cubicBezTo>
                    <a:cubicBezTo>
                      <a:pt x="68" y="127"/>
                      <a:pt x="67" y="126"/>
                      <a:pt x="66" y="126"/>
                    </a:cubicBezTo>
                    <a:cubicBezTo>
                      <a:pt x="70" y="127"/>
                      <a:pt x="70" y="127"/>
                      <a:pt x="70" y="127"/>
                    </a:cubicBezTo>
                    <a:cubicBezTo>
                      <a:pt x="69" y="127"/>
                      <a:pt x="69" y="127"/>
                      <a:pt x="71" y="127"/>
                    </a:cubicBezTo>
                    <a:cubicBezTo>
                      <a:pt x="70" y="126"/>
                      <a:pt x="70" y="126"/>
                      <a:pt x="70" y="126"/>
                    </a:cubicBezTo>
                    <a:cubicBezTo>
                      <a:pt x="72" y="126"/>
                      <a:pt x="72" y="126"/>
                      <a:pt x="72" y="126"/>
                    </a:cubicBezTo>
                    <a:cubicBezTo>
                      <a:pt x="71" y="126"/>
                      <a:pt x="72" y="125"/>
                      <a:pt x="71" y="125"/>
                    </a:cubicBezTo>
                    <a:cubicBezTo>
                      <a:pt x="70" y="125"/>
                      <a:pt x="70" y="125"/>
                      <a:pt x="70" y="125"/>
                    </a:cubicBezTo>
                    <a:cubicBezTo>
                      <a:pt x="69" y="125"/>
                      <a:pt x="67" y="124"/>
                      <a:pt x="69" y="124"/>
                    </a:cubicBezTo>
                    <a:cubicBezTo>
                      <a:pt x="71" y="124"/>
                      <a:pt x="71" y="124"/>
                      <a:pt x="71" y="124"/>
                    </a:cubicBezTo>
                    <a:cubicBezTo>
                      <a:pt x="71" y="124"/>
                      <a:pt x="70" y="124"/>
                      <a:pt x="71" y="123"/>
                    </a:cubicBezTo>
                    <a:cubicBezTo>
                      <a:pt x="73" y="123"/>
                      <a:pt x="73" y="123"/>
                      <a:pt x="73" y="123"/>
                    </a:cubicBezTo>
                    <a:cubicBezTo>
                      <a:pt x="70" y="124"/>
                      <a:pt x="72" y="122"/>
                      <a:pt x="71" y="122"/>
                    </a:cubicBezTo>
                    <a:cubicBezTo>
                      <a:pt x="72" y="122"/>
                      <a:pt x="72" y="122"/>
                      <a:pt x="72" y="122"/>
                    </a:cubicBezTo>
                    <a:cubicBezTo>
                      <a:pt x="73" y="122"/>
                      <a:pt x="70" y="123"/>
                      <a:pt x="70" y="122"/>
                    </a:cubicBezTo>
                    <a:cubicBezTo>
                      <a:pt x="71" y="122"/>
                      <a:pt x="73" y="122"/>
                      <a:pt x="74" y="121"/>
                    </a:cubicBezTo>
                    <a:cubicBezTo>
                      <a:pt x="74" y="121"/>
                      <a:pt x="72" y="120"/>
                      <a:pt x="74" y="119"/>
                    </a:cubicBezTo>
                    <a:cubicBezTo>
                      <a:pt x="73" y="118"/>
                      <a:pt x="72" y="118"/>
                      <a:pt x="71" y="118"/>
                    </a:cubicBezTo>
                    <a:cubicBezTo>
                      <a:pt x="71" y="117"/>
                      <a:pt x="74" y="117"/>
                      <a:pt x="73" y="117"/>
                    </a:cubicBezTo>
                    <a:cubicBezTo>
                      <a:pt x="74" y="117"/>
                      <a:pt x="75" y="117"/>
                      <a:pt x="75" y="116"/>
                    </a:cubicBezTo>
                    <a:cubicBezTo>
                      <a:pt x="74" y="116"/>
                      <a:pt x="75" y="115"/>
                      <a:pt x="73" y="116"/>
                    </a:cubicBezTo>
                    <a:cubicBezTo>
                      <a:pt x="74" y="115"/>
                      <a:pt x="74" y="114"/>
                      <a:pt x="73" y="114"/>
                    </a:cubicBezTo>
                    <a:cubicBezTo>
                      <a:pt x="73" y="114"/>
                      <a:pt x="75" y="114"/>
                      <a:pt x="76" y="113"/>
                    </a:cubicBezTo>
                    <a:cubicBezTo>
                      <a:pt x="74" y="113"/>
                      <a:pt x="73" y="113"/>
                      <a:pt x="73" y="112"/>
                    </a:cubicBezTo>
                    <a:cubicBezTo>
                      <a:pt x="72" y="112"/>
                      <a:pt x="72" y="113"/>
                      <a:pt x="70" y="113"/>
                    </a:cubicBezTo>
                    <a:cubicBezTo>
                      <a:pt x="70" y="113"/>
                      <a:pt x="69" y="113"/>
                      <a:pt x="69" y="113"/>
                    </a:cubicBezTo>
                    <a:cubicBezTo>
                      <a:pt x="71" y="112"/>
                      <a:pt x="74" y="112"/>
                      <a:pt x="74" y="111"/>
                    </a:cubicBezTo>
                    <a:cubicBezTo>
                      <a:pt x="77" y="111"/>
                      <a:pt x="73" y="112"/>
                      <a:pt x="76" y="111"/>
                    </a:cubicBezTo>
                    <a:cubicBezTo>
                      <a:pt x="78" y="111"/>
                      <a:pt x="79" y="112"/>
                      <a:pt x="77" y="113"/>
                    </a:cubicBezTo>
                    <a:cubicBezTo>
                      <a:pt x="80" y="113"/>
                      <a:pt x="78" y="112"/>
                      <a:pt x="80" y="112"/>
                    </a:cubicBezTo>
                    <a:cubicBezTo>
                      <a:pt x="80" y="111"/>
                      <a:pt x="78" y="111"/>
                      <a:pt x="78" y="111"/>
                    </a:cubicBezTo>
                    <a:cubicBezTo>
                      <a:pt x="77" y="111"/>
                      <a:pt x="77" y="111"/>
                      <a:pt x="76" y="111"/>
                    </a:cubicBezTo>
                    <a:cubicBezTo>
                      <a:pt x="73" y="111"/>
                      <a:pt x="77" y="110"/>
                      <a:pt x="77" y="110"/>
                    </a:cubicBezTo>
                    <a:cubicBezTo>
                      <a:pt x="78" y="110"/>
                      <a:pt x="78" y="110"/>
                      <a:pt x="78" y="110"/>
                    </a:cubicBezTo>
                    <a:cubicBezTo>
                      <a:pt x="79" y="109"/>
                      <a:pt x="77" y="110"/>
                      <a:pt x="77" y="109"/>
                    </a:cubicBezTo>
                    <a:cubicBezTo>
                      <a:pt x="80" y="108"/>
                      <a:pt x="78" y="110"/>
                      <a:pt x="80" y="109"/>
                    </a:cubicBezTo>
                    <a:cubicBezTo>
                      <a:pt x="82" y="109"/>
                      <a:pt x="82" y="109"/>
                      <a:pt x="82" y="109"/>
                    </a:cubicBezTo>
                    <a:cubicBezTo>
                      <a:pt x="82" y="108"/>
                      <a:pt x="79" y="109"/>
                      <a:pt x="80" y="108"/>
                    </a:cubicBezTo>
                    <a:cubicBezTo>
                      <a:pt x="81" y="108"/>
                      <a:pt x="81" y="108"/>
                      <a:pt x="81" y="108"/>
                    </a:cubicBezTo>
                    <a:cubicBezTo>
                      <a:pt x="80" y="108"/>
                      <a:pt x="80" y="108"/>
                      <a:pt x="80" y="108"/>
                    </a:cubicBezTo>
                    <a:cubicBezTo>
                      <a:pt x="79" y="108"/>
                      <a:pt x="77" y="108"/>
                      <a:pt x="77" y="109"/>
                    </a:cubicBezTo>
                    <a:cubicBezTo>
                      <a:pt x="74" y="109"/>
                      <a:pt x="77" y="109"/>
                      <a:pt x="76" y="108"/>
                    </a:cubicBezTo>
                    <a:cubicBezTo>
                      <a:pt x="74" y="108"/>
                      <a:pt x="76" y="108"/>
                      <a:pt x="75" y="109"/>
                    </a:cubicBezTo>
                    <a:cubicBezTo>
                      <a:pt x="73" y="109"/>
                      <a:pt x="73" y="109"/>
                      <a:pt x="73" y="108"/>
                    </a:cubicBezTo>
                    <a:cubicBezTo>
                      <a:pt x="72" y="108"/>
                      <a:pt x="74" y="108"/>
                      <a:pt x="75" y="107"/>
                    </a:cubicBezTo>
                    <a:cubicBezTo>
                      <a:pt x="76" y="107"/>
                      <a:pt x="76" y="108"/>
                      <a:pt x="75" y="108"/>
                    </a:cubicBezTo>
                    <a:cubicBezTo>
                      <a:pt x="77" y="108"/>
                      <a:pt x="79" y="107"/>
                      <a:pt x="80" y="107"/>
                    </a:cubicBezTo>
                    <a:cubicBezTo>
                      <a:pt x="81" y="106"/>
                      <a:pt x="79" y="107"/>
                      <a:pt x="78" y="107"/>
                    </a:cubicBezTo>
                    <a:cubicBezTo>
                      <a:pt x="78" y="107"/>
                      <a:pt x="76" y="107"/>
                      <a:pt x="76" y="107"/>
                    </a:cubicBezTo>
                    <a:cubicBezTo>
                      <a:pt x="71" y="107"/>
                      <a:pt x="79" y="106"/>
                      <a:pt x="78" y="105"/>
                    </a:cubicBezTo>
                    <a:cubicBezTo>
                      <a:pt x="75" y="106"/>
                      <a:pt x="74" y="105"/>
                      <a:pt x="70" y="107"/>
                    </a:cubicBezTo>
                    <a:cubicBezTo>
                      <a:pt x="70" y="107"/>
                      <a:pt x="69" y="107"/>
                      <a:pt x="69" y="106"/>
                    </a:cubicBezTo>
                    <a:cubicBezTo>
                      <a:pt x="71" y="106"/>
                      <a:pt x="71" y="106"/>
                      <a:pt x="73" y="105"/>
                    </a:cubicBezTo>
                    <a:cubicBezTo>
                      <a:pt x="73" y="105"/>
                      <a:pt x="73" y="105"/>
                      <a:pt x="73" y="105"/>
                    </a:cubicBezTo>
                    <a:cubicBezTo>
                      <a:pt x="75" y="105"/>
                      <a:pt x="75" y="105"/>
                      <a:pt x="75" y="105"/>
                    </a:cubicBezTo>
                    <a:cubicBezTo>
                      <a:pt x="79" y="103"/>
                      <a:pt x="79" y="103"/>
                      <a:pt x="79" y="103"/>
                    </a:cubicBezTo>
                    <a:cubicBezTo>
                      <a:pt x="78" y="103"/>
                      <a:pt x="77" y="104"/>
                      <a:pt x="76" y="103"/>
                    </a:cubicBezTo>
                    <a:cubicBezTo>
                      <a:pt x="77" y="103"/>
                      <a:pt x="78" y="103"/>
                      <a:pt x="78" y="102"/>
                    </a:cubicBezTo>
                    <a:cubicBezTo>
                      <a:pt x="77" y="103"/>
                      <a:pt x="75" y="103"/>
                      <a:pt x="75" y="103"/>
                    </a:cubicBezTo>
                    <a:cubicBezTo>
                      <a:pt x="74" y="103"/>
                      <a:pt x="76" y="102"/>
                      <a:pt x="77" y="102"/>
                    </a:cubicBezTo>
                    <a:cubicBezTo>
                      <a:pt x="79" y="102"/>
                      <a:pt x="79" y="102"/>
                      <a:pt x="79" y="102"/>
                    </a:cubicBezTo>
                    <a:cubicBezTo>
                      <a:pt x="77" y="102"/>
                      <a:pt x="79" y="101"/>
                      <a:pt x="79" y="101"/>
                    </a:cubicBezTo>
                    <a:cubicBezTo>
                      <a:pt x="77" y="101"/>
                      <a:pt x="76" y="102"/>
                      <a:pt x="74" y="102"/>
                    </a:cubicBezTo>
                    <a:cubicBezTo>
                      <a:pt x="74" y="102"/>
                      <a:pt x="75" y="101"/>
                      <a:pt x="75" y="101"/>
                    </a:cubicBezTo>
                    <a:cubicBezTo>
                      <a:pt x="76" y="101"/>
                      <a:pt x="76" y="101"/>
                      <a:pt x="76" y="101"/>
                    </a:cubicBezTo>
                    <a:cubicBezTo>
                      <a:pt x="76" y="101"/>
                      <a:pt x="79" y="100"/>
                      <a:pt x="78" y="100"/>
                    </a:cubicBezTo>
                    <a:cubicBezTo>
                      <a:pt x="77" y="100"/>
                      <a:pt x="77" y="100"/>
                      <a:pt x="77" y="100"/>
                    </a:cubicBezTo>
                    <a:cubicBezTo>
                      <a:pt x="77" y="100"/>
                      <a:pt x="78" y="100"/>
                      <a:pt x="78" y="100"/>
                    </a:cubicBezTo>
                    <a:cubicBezTo>
                      <a:pt x="77" y="100"/>
                      <a:pt x="77" y="99"/>
                      <a:pt x="77" y="99"/>
                    </a:cubicBezTo>
                    <a:cubicBezTo>
                      <a:pt x="78" y="99"/>
                      <a:pt x="78" y="99"/>
                      <a:pt x="78" y="99"/>
                    </a:cubicBezTo>
                    <a:cubicBezTo>
                      <a:pt x="77" y="99"/>
                      <a:pt x="75" y="99"/>
                      <a:pt x="76" y="99"/>
                    </a:cubicBezTo>
                    <a:cubicBezTo>
                      <a:pt x="74" y="100"/>
                      <a:pt x="77" y="99"/>
                      <a:pt x="76" y="100"/>
                    </a:cubicBezTo>
                    <a:cubicBezTo>
                      <a:pt x="74" y="100"/>
                      <a:pt x="74" y="100"/>
                      <a:pt x="73" y="100"/>
                    </a:cubicBezTo>
                    <a:cubicBezTo>
                      <a:pt x="76" y="99"/>
                      <a:pt x="73" y="99"/>
                      <a:pt x="73" y="99"/>
                    </a:cubicBezTo>
                    <a:cubicBezTo>
                      <a:pt x="74" y="98"/>
                      <a:pt x="75" y="98"/>
                      <a:pt x="75" y="98"/>
                    </a:cubicBezTo>
                    <a:cubicBezTo>
                      <a:pt x="73" y="98"/>
                      <a:pt x="73" y="98"/>
                      <a:pt x="73" y="98"/>
                    </a:cubicBezTo>
                    <a:cubicBezTo>
                      <a:pt x="77" y="97"/>
                      <a:pt x="73" y="98"/>
                      <a:pt x="73" y="97"/>
                    </a:cubicBezTo>
                    <a:cubicBezTo>
                      <a:pt x="75" y="97"/>
                      <a:pt x="76" y="96"/>
                      <a:pt x="76" y="96"/>
                    </a:cubicBezTo>
                    <a:cubicBezTo>
                      <a:pt x="74" y="97"/>
                      <a:pt x="73" y="97"/>
                      <a:pt x="71" y="97"/>
                    </a:cubicBezTo>
                    <a:cubicBezTo>
                      <a:pt x="72" y="96"/>
                      <a:pt x="75" y="96"/>
                      <a:pt x="76" y="96"/>
                    </a:cubicBezTo>
                    <a:cubicBezTo>
                      <a:pt x="74" y="96"/>
                      <a:pt x="77" y="94"/>
                      <a:pt x="75" y="95"/>
                    </a:cubicBezTo>
                    <a:cubicBezTo>
                      <a:pt x="74" y="96"/>
                      <a:pt x="73" y="96"/>
                      <a:pt x="72" y="96"/>
                    </a:cubicBezTo>
                    <a:cubicBezTo>
                      <a:pt x="72" y="95"/>
                      <a:pt x="73" y="96"/>
                      <a:pt x="74" y="95"/>
                    </a:cubicBezTo>
                    <a:cubicBezTo>
                      <a:pt x="74" y="95"/>
                      <a:pt x="72" y="95"/>
                      <a:pt x="71" y="96"/>
                    </a:cubicBezTo>
                    <a:cubicBezTo>
                      <a:pt x="71" y="95"/>
                      <a:pt x="69" y="96"/>
                      <a:pt x="70" y="95"/>
                    </a:cubicBezTo>
                    <a:cubicBezTo>
                      <a:pt x="72" y="94"/>
                      <a:pt x="71" y="95"/>
                      <a:pt x="72" y="95"/>
                    </a:cubicBezTo>
                    <a:cubicBezTo>
                      <a:pt x="72" y="94"/>
                      <a:pt x="68" y="96"/>
                      <a:pt x="68" y="95"/>
                    </a:cubicBezTo>
                    <a:cubicBezTo>
                      <a:pt x="67" y="96"/>
                      <a:pt x="64" y="97"/>
                      <a:pt x="63" y="97"/>
                    </a:cubicBezTo>
                    <a:cubicBezTo>
                      <a:pt x="63" y="96"/>
                      <a:pt x="64" y="97"/>
                      <a:pt x="66" y="96"/>
                    </a:cubicBezTo>
                    <a:cubicBezTo>
                      <a:pt x="65" y="95"/>
                      <a:pt x="65" y="95"/>
                      <a:pt x="65" y="95"/>
                    </a:cubicBezTo>
                    <a:cubicBezTo>
                      <a:pt x="68" y="94"/>
                      <a:pt x="70" y="95"/>
                      <a:pt x="72" y="93"/>
                    </a:cubicBezTo>
                    <a:cubicBezTo>
                      <a:pt x="71" y="93"/>
                      <a:pt x="71" y="93"/>
                      <a:pt x="71" y="93"/>
                    </a:cubicBezTo>
                    <a:cubicBezTo>
                      <a:pt x="72" y="93"/>
                      <a:pt x="74" y="93"/>
                      <a:pt x="74" y="92"/>
                    </a:cubicBezTo>
                    <a:cubicBezTo>
                      <a:pt x="72" y="93"/>
                      <a:pt x="74" y="92"/>
                      <a:pt x="73" y="92"/>
                    </a:cubicBezTo>
                    <a:cubicBezTo>
                      <a:pt x="71" y="92"/>
                      <a:pt x="74" y="92"/>
                      <a:pt x="72" y="92"/>
                    </a:cubicBezTo>
                    <a:cubicBezTo>
                      <a:pt x="72" y="92"/>
                      <a:pt x="69" y="93"/>
                      <a:pt x="70" y="92"/>
                    </a:cubicBezTo>
                    <a:cubicBezTo>
                      <a:pt x="73" y="91"/>
                      <a:pt x="73" y="91"/>
                      <a:pt x="73" y="91"/>
                    </a:cubicBezTo>
                    <a:cubicBezTo>
                      <a:pt x="74" y="91"/>
                      <a:pt x="71" y="92"/>
                      <a:pt x="72" y="91"/>
                    </a:cubicBezTo>
                    <a:cubicBezTo>
                      <a:pt x="73" y="91"/>
                      <a:pt x="73" y="91"/>
                      <a:pt x="73" y="91"/>
                    </a:cubicBezTo>
                    <a:cubicBezTo>
                      <a:pt x="72" y="89"/>
                      <a:pt x="72" y="88"/>
                      <a:pt x="67" y="88"/>
                    </a:cubicBezTo>
                    <a:cubicBezTo>
                      <a:pt x="69" y="87"/>
                      <a:pt x="69" y="87"/>
                      <a:pt x="70" y="86"/>
                    </a:cubicBezTo>
                    <a:cubicBezTo>
                      <a:pt x="69" y="86"/>
                      <a:pt x="68" y="86"/>
                      <a:pt x="68" y="86"/>
                    </a:cubicBezTo>
                    <a:cubicBezTo>
                      <a:pt x="69" y="85"/>
                      <a:pt x="69" y="85"/>
                      <a:pt x="69" y="85"/>
                    </a:cubicBezTo>
                    <a:cubicBezTo>
                      <a:pt x="70" y="84"/>
                      <a:pt x="68" y="85"/>
                      <a:pt x="67" y="85"/>
                    </a:cubicBezTo>
                    <a:cubicBezTo>
                      <a:pt x="68" y="84"/>
                      <a:pt x="68" y="84"/>
                      <a:pt x="68" y="84"/>
                    </a:cubicBezTo>
                    <a:cubicBezTo>
                      <a:pt x="69" y="83"/>
                      <a:pt x="67" y="84"/>
                      <a:pt x="67" y="84"/>
                    </a:cubicBezTo>
                    <a:cubicBezTo>
                      <a:pt x="68" y="84"/>
                      <a:pt x="68" y="84"/>
                      <a:pt x="68" y="84"/>
                    </a:cubicBezTo>
                    <a:cubicBezTo>
                      <a:pt x="67" y="84"/>
                      <a:pt x="67" y="84"/>
                      <a:pt x="67" y="84"/>
                    </a:cubicBezTo>
                    <a:cubicBezTo>
                      <a:pt x="66" y="84"/>
                      <a:pt x="66" y="83"/>
                      <a:pt x="68" y="83"/>
                    </a:cubicBezTo>
                    <a:cubicBezTo>
                      <a:pt x="67" y="83"/>
                      <a:pt x="67" y="83"/>
                      <a:pt x="67" y="83"/>
                    </a:cubicBezTo>
                    <a:cubicBezTo>
                      <a:pt x="68" y="82"/>
                      <a:pt x="67" y="81"/>
                      <a:pt x="66" y="81"/>
                    </a:cubicBezTo>
                    <a:cubicBezTo>
                      <a:pt x="66" y="82"/>
                      <a:pt x="65" y="82"/>
                      <a:pt x="64" y="82"/>
                    </a:cubicBezTo>
                    <a:cubicBezTo>
                      <a:pt x="62" y="83"/>
                      <a:pt x="64" y="82"/>
                      <a:pt x="63" y="82"/>
                    </a:cubicBezTo>
                    <a:cubicBezTo>
                      <a:pt x="64" y="82"/>
                      <a:pt x="64" y="81"/>
                      <a:pt x="65" y="81"/>
                    </a:cubicBezTo>
                    <a:cubicBezTo>
                      <a:pt x="68" y="79"/>
                      <a:pt x="65" y="79"/>
                      <a:pt x="65" y="78"/>
                    </a:cubicBezTo>
                    <a:cubicBezTo>
                      <a:pt x="64" y="78"/>
                      <a:pt x="64" y="78"/>
                      <a:pt x="64" y="78"/>
                    </a:cubicBezTo>
                    <a:cubicBezTo>
                      <a:pt x="66" y="77"/>
                      <a:pt x="63" y="77"/>
                      <a:pt x="64" y="76"/>
                    </a:cubicBezTo>
                    <a:cubicBezTo>
                      <a:pt x="63" y="76"/>
                      <a:pt x="60" y="77"/>
                      <a:pt x="60" y="77"/>
                    </a:cubicBezTo>
                    <a:cubicBezTo>
                      <a:pt x="58" y="78"/>
                      <a:pt x="62" y="76"/>
                      <a:pt x="63" y="75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1" y="75"/>
                      <a:pt x="60" y="75"/>
                      <a:pt x="61" y="74"/>
                    </a:cubicBezTo>
                    <a:cubicBezTo>
                      <a:pt x="61" y="74"/>
                      <a:pt x="61" y="74"/>
                      <a:pt x="61" y="74"/>
                    </a:cubicBezTo>
                    <a:cubicBezTo>
                      <a:pt x="61" y="74"/>
                      <a:pt x="62" y="73"/>
                      <a:pt x="62" y="73"/>
                    </a:cubicBezTo>
                    <a:cubicBezTo>
                      <a:pt x="60" y="74"/>
                      <a:pt x="61" y="72"/>
                      <a:pt x="59" y="73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59" y="73"/>
                      <a:pt x="59" y="73"/>
                      <a:pt x="59" y="73"/>
                    </a:cubicBezTo>
                    <a:cubicBezTo>
                      <a:pt x="59" y="73"/>
                      <a:pt x="59" y="73"/>
                      <a:pt x="59" y="73"/>
                    </a:cubicBezTo>
                    <a:cubicBezTo>
                      <a:pt x="61" y="72"/>
                      <a:pt x="61" y="72"/>
                      <a:pt x="61" y="72"/>
                    </a:cubicBezTo>
                    <a:cubicBezTo>
                      <a:pt x="62" y="71"/>
                      <a:pt x="60" y="72"/>
                      <a:pt x="59" y="73"/>
                    </a:cubicBezTo>
                    <a:cubicBezTo>
                      <a:pt x="57" y="73"/>
                      <a:pt x="59" y="72"/>
                      <a:pt x="59" y="72"/>
                    </a:cubicBezTo>
                    <a:cubicBezTo>
                      <a:pt x="60" y="71"/>
                      <a:pt x="59" y="72"/>
                      <a:pt x="59" y="72"/>
                    </a:cubicBezTo>
                    <a:cubicBezTo>
                      <a:pt x="61" y="72"/>
                      <a:pt x="60" y="72"/>
                      <a:pt x="61" y="71"/>
                    </a:cubicBezTo>
                    <a:cubicBezTo>
                      <a:pt x="61" y="71"/>
                      <a:pt x="59" y="72"/>
                      <a:pt x="59" y="72"/>
                    </a:cubicBezTo>
                    <a:cubicBezTo>
                      <a:pt x="59" y="71"/>
                      <a:pt x="58" y="71"/>
                      <a:pt x="60" y="70"/>
                    </a:cubicBezTo>
                    <a:cubicBezTo>
                      <a:pt x="59" y="71"/>
                      <a:pt x="59" y="70"/>
                      <a:pt x="58" y="70"/>
                    </a:cubicBezTo>
                    <a:cubicBezTo>
                      <a:pt x="58" y="71"/>
                      <a:pt x="58" y="71"/>
                      <a:pt x="57" y="72"/>
                    </a:cubicBezTo>
                    <a:cubicBezTo>
                      <a:pt x="57" y="72"/>
                      <a:pt x="56" y="72"/>
                      <a:pt x="57" y="71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57" y="71"/>
                      <a:pt x="57" y="71"/>
                      <a:pt x="56" y="72"/>
                    </a:cubicBezTo>
                    <a:cubicBezTo>
                      <a:pt x="58" y="70"/>
                      <a:pt x="58" y="70"/>
                      <a:pt x="58" y="70"/>
                    </a:cubicBezTo>
                    <a:cubicBezTo>
                      <a:pt x="56" y="71"/>
                      <a:pt x="56" y="70"/>
                      <a:pt x="56" y="70"/>
                    </a:cubicBezTo>
                    <a:cubicBezTo>
                      <a:pt x="57" y="69"/>
                      <a:pt x="59" y="69"/>
                      <a:pt x="59" y="68"/>
                    </a:cubicBezTo>
                    <a:cubicBezTo>
                      <a:pt x="58" y="68"/>
                      <a:pt x="58" y="68"/>
                      <a:pt x="58" y="68"/>
                    </a:cubicBezTo>
                    <a:cubicBezTo>
                      <a:pt x="57" y="68"/>
                      <a:pt x="58" y="68"/>
                      <a:pt x="59" y="68"/>
                    </a:cubicBezTo>
                    <a:cubicBezTo>
                      <a:pt x="59" y="66"/>
                      <a:pt x="54" y="69"/>
                      <a:pt x="55" y="68"/>
                    </a:cubicBezTo>
                    <a:cubicBezTo>
                      <a:pt x="57" y="67"/>
                      <a:pt x="57" y="67"/>
                      <a:pt x="57" y="66"/>
                    </a:cubicBezTo>
                    <a:cubicBezTo>
                      <a:pt x="56" y="67"/>
                      <a:pt x="56" y="67"/>
                      <a:pt x="56" y="67"/>
                    </a:cubicBezTo>
                    <a:cubicBezTo>
                      <a:pt x="55" y="67"/>
                      <a:pt x="58" y="66"/>
                      <a:pt x="56" y="67"/>
                    </a:cubicBezTo>
                    <a:cubicBezTo>
                      <a:pt x="55" y="68"/>
                      <a:pt x="56" y="67"/>
                      <a:pt x="55" y="67"/>
                    </a:cubicBezTo>
                    <a:cubicBezTo>
                      <a:pt x="59" y="65"/>
                      <a:pt x="55" y="65"/>
                      <a:pt x="57" y="63"/>
                    </a:cubicBezTo>
                    <a:cubicBezTo>
                      <a:pt x="54" y="64"/>
                      <a:pt x="56" y="63"/>
                      <a:pt x="55" y="63"/>
                    </a:cubicBezTo>
                    <a:cubicBezTo>
                      <a:pt x="57" y="62"/>
                      <a:pt x="54" y="63"/>
                      <a:pt x="55" y="62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54" y="62"/>
                      <a:pt x="49" y="64"/>
                      <a:pt x="52" y="63"/>
                    </a:cubicBezTo>
                    <a:cubicBezTo>
                      <a:pt x="52" y="62"/>
                      <a:pt x="54" y="62"/>
                      <a:pt x="54" y="62"/>
                    </a:cubicBezTo>
                    <a:cubicBezTo>
                      <a:pt x="56" y="60"/>
                      <a:pt x="51" y="62"/>
                      <a:pt x="54" y="60"/>
                    </a:cubicBezTo>
                    <a:cubicBezTo>
                      <a:pt x="53" y="60"/>
                      <a:pt x="52" y="61"/>
                      <a:pt x="51" y="61"/>
                    </a:cubicBezTo>
                    <a:cubicBezTo>
                      <a:pt x="52" y="61"/>
                      <a:pt x="52" y="59"/>
                      <a:pt x="53" y="59"/>
                    </a:cubicBezTo>
                    <a:cubicBezTo>
                      <a:pt x="52" y="59"/>
                      <a:pt x="52" y="60"/>
                      <a:pt x="52" y="59"/>
                    </a:cubicBezTo>
                    <a:cubicBezTo>
                      <a:pt x="53" y="59"/>
                      <a:pt x="53" y="59"/>
                      <a:pt x="53" y="59"/>
                    </a:cubicBezTo>
                    <a:cubicBezTo>
                      <a:pt x="54" y="58"/>
                      <a:pt x="52" y="58"/>
                      <a:pt x="51" y="58"/>
                    </a:cubicBezTo>
                    <a:cubicBezTo>
                      <a:pt x="53" y="57"/>
                      <a:pt x="52" y="57"/>
                      <a:pt x="52" y="56"/>
                    </a:cubicBezTo>
                    <a:cubicBezTo>
                      <a:pt x="50" y="57"/>
                      <a:pt x="53" y="55"/>
                      <a:pt x="50" y="56"/>
                    </a:cubicBezTo>
                    <a:cubicBezTo>
                      <a:pt x="51" y="56"/>
                      <a:pt x="51" y="56"/>
                      <a:pt x="51" y="56"/>
                    </a:cubicBezTo>
                    <a:cubicBezTo>
                      <a:pt x="50" y="56"/>
                      <a:pt x="48" y="57"/>
                      <a:pt x="48" y="57"/>
                    </a:cubicBezTo>
                    <a:cubicBezTo>
                      <a:pt x="50" y="56"/>
                      <a:pt x="50" y="56"/>
                      <a:pt x="50" y="56"/>
                    </a:cubicBezTo>
                    <a:cubicBezTo>
                      <a:pt x="52" y="54"/>
                      <a:pt x="50" y="55"/>
                      <a:pt x="51" y="54"/>
                    </a:cubicBezTo>
                    <a:cubicBezTo>
                      <a:pt x="49" y="55"/>
                      <a:pt x="51" y="54"/>
                      <a:pt x="49" y="55"/>
                    </a:cubicBezTo>
                    <a:cubicBezTo>
                      <a:pt x="49" y="55"/>
                      <a:pt x="49" y="55"/>
                      <a:pt x="49" y="55"/>
                    </a:cubicBezTo>
                    <a:cubicBezTo>
                      <a:pt x="48" y="55"/>
                      <a:pt x="48" y="55"/>
                      <a:pt x="47" y="55"/>
                    </a:cubicBezTo>
                    <a:cubicBezTo>
                      <a:pt x="47" y="55"/>
                      <a:pt x="49" y="54"/>
                      <a:pt x="49" y="54"/>
                    </a:cubicBezTo>
                    <a:cubicBezTo>
                      <a:pt x="50" y="53"/>
                      <a:pt x="49" y="53"/>
                      <a:pt x="49" y="53"/>
                    </a:cubicBezTo>
                    <a:cubicBezTo>
                      <a:pt x="49" y="53"/>
                      <a:pt x="49" y="53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3"/>
                      <a:pt x="49" y="53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50" y="51"/>
                      <a:pt x="50" y="51"/>
                      <a:pt x="50" y="51"/>
                    </a:cubicBezTo>
                    <a:cubicBezTo>
                      <a:pt x="50" y="51"/>
                      <a:pt x="48" y="52"/>
                      <a:pt x="48" y="52"/>
                    </a:cubicBezTo>
                    <a:cubicBezTo>
                      <a:pt x="49" y="50"/>
                      <a:pt x="46" y="50"/>
                      <a:pt x="46" y="50"/>
                    </a:cubicBezTo>
                    <a:cubicBezTo>
                      <a:pt x="46" y="50"/>
                      <a:pt x="47" y="50"/>
                      <a:pt x="46" y="50"/>
                    </a:cubicBezTo>
                    <a:cubicBezTo>
                      <a:pt x="46" y="50"/>
                      <a:pt x="44" y="50"/>
                      <a:pt x="45" y="50"/>
                    </a:cubicBezTo>
                    <a:cubicBezTo>
                      <a:pt x="45" y="50"/>
                      <a:pt x="46" y="49"/>
                      <a:pt x="46" y="49"/>
                    </a:cubicBezTo>
                    <a:cubicBezTo>
                      <a:pt x="46" y="48"/>
                      <a:pt x="45" y="49"/>
                      <a:pt x="45" y="49"/>
                    </a:cubicBezTo>
                    <a:cubicBezTo>
                      <a:pt x="47" y="47"/>
                      <a:pt x="43" y="49"/>
                      <a:pt x="44" y="47"/>
                    </a:cubicBezTo>
                    <a:cubicBezTo>
                      <a:pt x="44" y="47"/>
                      <a:pt x="45" y="47"/>
                      <a:pt x="45" y="47"/>
                    </a:cubicBezTo>
                    <a:cubicBezTo>
                      <a:pt x="44" y="47"/>
                      <a:pt x="43" y="46"/>
                      <a:pt x="41" y="47"/>
                    </a:cubicBezTo>
                    <a:cubicBezTo>
                      <a:pt x="43" y="46"/>
                      <a:pt x="43" y="46"/>
                      <a:pt x="43" y="46"/>
                    </a:cubicBezTo>
                    <a:cubicBezTo>
                      <a:pt x="43" y="46"/>
                      <a:pt x="42" y="46"/>
                      <a:pt x="41" y="46"/>
                    </a:cubicBezTo>
                    <a:cubicBezTo>
                      <a:pt x="40" y="47"/>
                      <a:pt x="39" y="47"/>
                      <a:pt x="39" y="47"/>
                    </a:cubicBezTo>
                    <a:cubicBezTo>
                      <a:pt x="39" y="47"/>
                      <a:pt x="39" y="47"/>
                      <a:pt x="39" y="47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42" y="44"/>
                      <a:pt x="40" y="44"/>
                      <a:pt x="41" y="44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38" y="44"/>
                      <a:pt x="40" y="43"/>
                      <a:pt x="40" y="43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6" y="45"/>
                      <a:pt x="37" y="44"/>
                      <a:pt x="38" y="43"/>
                    </a:cubicBezTo>
                    <a:cubicBezTo>
                      <a:pt x="37" y="43"/>
                      <a:pt x="35" y="44"/>
                      <a:pt x="33" y="45"/>
                    </a:cubicBezTo>
                    <a:cubicBezTo>
                      <a:pt x="33" y="44"/>
                      <a:pt x="32" y="44"/>
                      <a:pt x="32" y="44"/>
                    </a:cubicBezTo>
                    <a:cubicBezTo>
                      <a:pt x="33" y="43"/>
                      <a:pt x="32" y="44"/>
                      <a:pt x="33" y="44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34" y="43"/>
                      <a:pt x="36" y="41"/>
                      <a:pt x="37" y="41"/>
                    </a:cubicBezTo>
                    <a:cubicBezTo>
                      <a:pt x="36" y="41"/>
                      <a:pt x="36" y="40"/>
                      <a:pt x="36" y="39"/>
                    </a:cubicBezTo>
                    <a:cubicBezTo>
                      <a:pt x="34" y="41"/>
                      <a:pt x="35" y="39"/>
                      <a:pt x="33" y="41"/>
                    </a:cubicBezTo>
                    <a:cubicBezTo>
                      <a:pt x="32" y="40"/>
                      <a:pt x="34" y="39"/>
                      <a:pt x="35" y="39"/>
                    </a:cubicBezTo>
                    <a:cubicBezTo>
                      <a:pt x="33" y="39"/>
                      <a:pt x="34" y="38"/>
                      <a:pt x="33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3" y="37"/>
                      <a:pt x="33" y="36"/>
                      <a:pt x="31" y="37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2" y="35"/>
                      <a:pt x="29" y="38"/>
                      <a:pt x="30" y="36"/>
                    </a:cubicBezTo>
                    <a:cubicBezTo>
                      <a:pt x="31" y="36"/>
                      <a:pt x="31" y="36"/>
                      <a:pt x="31" y="36"/>
                    </a:cubicBezTo>
                    <a:cubicBezTo>
                      <a:pt x="30" y="36"/>
                      <a:pt x="32" y="34"/>
                      <a:pt x="30" y="35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30" y="34"/>
                      <a:pt x="30" y="34"/>
                      <a:pt x="28" y="34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31" y="32"/>
                      <a:pt x="28" y="34"/>
                      <a:pt x="29" y="33"/>
                    </a:cubicBezTo>
                    <a:cubicBezTo>
                      <a:pt x="29" y="33"/>
                      <a:pt x="29" y="32"/>
                      <a:pt x="30" y="32"/>
                    </a:cubicBezTo>
                    <a:cubicBezTo>
                      <a:pt x="28" y="33"/>
                      <a:pt x="28" y="32"/>
                      <a:pt x="28" y="32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8" y="29"/>
                      <a:pt x="27" y="27"/>
                      <a:pt x="24" y="26"/>
                    </a:cubicBezTo>
                    <a:cubicBezTo>
                      <a:pt x="26" y="24"/>
                      <a:pt x="26" y="26"/>
                      <a:pt x="27" y="24"/>
                    </a:cubicBezTo>
                    <a:cubicBezTo>
                      <a:pt x="25" y="26"/>
                      <a:pt x="26" y="24"/>
                      <a:pt x="25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5" y="24"/>
                      <a:pt x="26" y="23"/>
                      <a:pt x="25" y="23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7" y="21"/>
                      <a:pt x="25" y="23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23" y="23"/>
                      <a:pt x="26" y="21"/>
                      <a:pt x="24" y="22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0"/>
                      <a:pt x="22" y="22"/>
                      <a:pt x="23" y="21"/>
                    </a:cubicBezTo>
                    <a:cubicBezTo>
                      <a:pt x="23" y="20"/>
                      <a:pt x="22" y="20"/>
                      <a:pt x="20" y="21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1" y="19"/>
                      <a:pt x="20" y="17"/>
                      <a:pt x="17" y="17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6" y="17"/>
                      <a:pt x="19" y="13"/>
                      <a:pt x="15" y="15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4" y="14"/>
                      <a:pt x="15" y="13"/>
                      <a:pt x="13" y="14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2" y="14"/>
                      <a:pt x="12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5" y="9"/>
                      <a:pt x="16" y="6"/>
                      <a:pt x="11" y="6"/>
                    </a:cubicBezTo>
                    <a:cubicBezTo>
                      <a:pt x="11" y="6"/>
                      <a:pt x="13" y="4"/>
                      <a:pt x="13" y="4"/>
                    </a:cubicBezTo>
                    <a:cubicBezTo>
                      <a:pt x="9" y="4"/>
                      <a:pt x="13" y="0"/>
                      <a:pt x="7" y="1"/>
                    </a:cubicBezTo>
                    <a:cubicBezTo>
                      <a:pt x="6" y="0"/>
                      <a:pt x="0" y="2"/>
                      <a:pt x="0" y="2"/>
                    </a:cubicBezTo>
                    <a:cubicBezTo>
                      <a:pt x="3" y="4"/>
                      <a:pt x="3" y="8"/>
                      <a:pt x="1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58" name="Freeform 128"/>
              <p:cNvSpPr>
                <a:spLocks/>
              </p:cNvSpPr>
              <p:nvPr/>
            </p:nvSpPr>
            <p:spPr bwMode="auto">
              <a:xfrm>
                <a:off x="6120" y="1641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59" name="Freeform 129"/>
              <p:cNvSpPr>
                <a:spLocks/>
              </p:cNvSpPr>
              <p:nvPr/>
            </p:nvSpPr>
            <p:spPr bwMode="auto">
              <a:xfrm>
                <a:off x="6033" y="1508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60" name="Freeform 130"/>
              <p:cNvSpPr>
                <a:spLocks/>
              </p:cNvSpPr>
              <p:nvPr/>
            </p:nvSpPr>
            <p:spPr bwMode="auto">
              <a:xfrm>
                <a:off x="6016" y="1492"/>
                <a:ext cx="5" cy="2"/>
              </a:xfrm>
              <a:custGeom>
                <a:avLst/>
                <a:gdLst>
                  <a:gd name="T0" fmla="*/ 5 w 5"/>
                  <a:gd name="T1" fmla="*/ 0 h 2"/>
                  <a:gd name="T2" fmla="*/ 5 w 5"/>
                  <a:gd name="T3" fmla="*/ 0 h 2"/>
                  <a:gd name="T4" fmla="*/ 0 w 5"/>
                  <a:gd name="T5" fmla="*/ 2 h 2"/>
                  <a:gd name="T6" fmla="*/ 5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lnTo>
                      <a:pt x="5" y="0"/>
                    </a:lnTo>
                    <a:lnTo>
                      <a:pt x="0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61" name="Freeform 131"/>
              <p:cNvSpPr>
                <a:spLocks/>
              </p:cNvSpPr>
              <p:nvPr/>
            </p:nvSpPr>
            <p:spPr bwMode="auto">
              <a:xfrm>
                <a:off x="6042" y="1506"/>
                <a:ext cx="5" cy="0"/>
              </a:xfrm>
              <a:custGeom>
                <a:avLst/>
                <a:gdLst>
                  <a:gd name="T0" fmla="*/ 2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62" name="Freeform 132"/>
              <p:cNvSpPr>
                <a:spLocks/>
              </p:cNvSpPr>
              <p:nvPr/>
            </p:nvSpPr>
            <p:spPr bwMode="auto">
              <a:xfrm>
                <a:off x="6094" y="169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63" name="Freeform 133"/>
              <p:cNvSpPr>
                <a:spLocks/>
              </p:cNvSpPr>
              <p:nvPr/>
            </p:nvSpPr>
            <p:spPr bwMode="auto">
              <a:xfrm>
                <a:off x="6045" y="1508"/>
                <a:ext cx="2" cy="3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64" name="Freeform 134"/>
              <p:cNvSpPr>
                <a:spLocks/>
              </p:cNvSpPr>
              <p:nvPr/>
            </p:nvSpPr>
            <p:spPr bwMode="auto">
              <a:xfrm>
                <a:off x="6035" y="1508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65" name="Freeform 135"/>
              <p:cNvSpPr>
                <a:spLocks/>
              </p:cNvSpPr>
              <p:nvPr/>
            </p:nvSpPr>
            <p:spPr bwMode="auto">
              <a:xfrm>
                <a:off x="6535" y="1518"/>
                <a:ext cx="12" cy="2"/>
              </a:xfrm>
              <a:custGeom>
                <a:avLst/>
                <a:gdLst>
                  <a:gd name="T0" fmla="*/ 1 w 5"/>
                  <a:gd name="T1" fmla="*/ 1 h 1"/>
                  <a:gd name="T2" fmla="*/ 0 w 5"/>
                  <a:gd name="T3" fmla="*/ 1 h 1"/>
                  <a:gd name="T4" fmla="*/ 2 w 5"/>
                  <a:gd name="T5" fmla="*/ 1 h 1"/>
                  <a:gd name="T6" fmla="*/ 3 w 5"/>
                  <a:gd name="T7" fmla="*/ 1 h 1"/>
                  <a:gd name="T8" fmla="*/ 5 w 5"/>
                  <a:gd name="T9" fmla="*/ 0 h 1"/>
                  <a:gd name="T10" fmla="*/ 1 w 5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">
                    <a:moveTo>
                      <a:pt x="1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1"/>
                      <a:pt x="4" y="1"/>
                      <a:pt x="3" y="1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4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66" name="Freeform 136"/>
              <p:cNvSpPr>
                <a:spLocks/>
              </p:cNvSpPr>
              <p:nvPr/>
            </p:nvSpPr>
            <p:spPr bwMode="auto">
              <a:xfrm>
                <a:off x="7185" y="1480"/>
                <a:ext cx="3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0"/>
                      <a:pt x="1" y="2"/>
                      <a:pt x="0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67" name="Freeform 137"/>
              <p:cNvSpPr>
                <a:spLocks/>
              </p:cNvSpPr>
              <p:nvPr/>
            </p:nvSpPr>
            <p:spPr bwMode="auto">
              <a:xfrm>
                <a:off x="7048" y="159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68" name="Freeform 138"/>
              <p:cNvSpPr>
                <a:spLocks/>
              </p:cNvSpPr>
              <p:nvPr/>
            </p:nvSpPr>
            <p:spPr bwMode="auto">
              <a:xfrm>
                <a:off x="7199" y="1475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69" name="Freeform 139"/>
              <p:cNvSpPr>
                <a:spLocks/>
              </p:cNvSpPr>
              <p:nvPr/>
            </p:nvSpPr>
            <p:spPr bwMode="auto">
              <a:xfrm>
                <a:off x="7202" y="1480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70" name="Freeform 140"/>
              <p:cNvSpPr>
                <a:spLocks/>
              </p:cNvSpPr>
              <p:nvPr/>
            </p:nvSpPr>
            <p:spPr bwMode="auto">
              <a:xfrm>
                <a:off x="7048" y="160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71" name="Freeform 141"/>
              <p:cNvSpPr>
                <a:spLocks/>
              </p:cNvSpPr>
              <p:nvPr/>
            </p:nvSpPr>
            <p:spPr bwMode="auto">
              <a:xfrm>
                <a:off x="7043" y="1593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72" name="Freeform 142"/>
              <p:cNvSpPr>
                <a:spLocks/>
              </p:cNvSpPr>
              <p:nvPr/>
            </p:nvSpPr>
            <p:spPr bwMode="auto">
              <a:xfrm>
                <a:off x="7048" y="1603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73" name="Freeform 143"/>
              <p:cNvSpPr>
                <a:spLocks/>
              </p:cNvSpPr>
              <p:nvPr/>
            </p:nvSpPr>
            <p:spPr bwMode="auto">
              <a:xfrm>
                <a:off x="7180" y="1487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74" name="Freeform 144"/>
              <p:cNvSpPr>
                <a:spLocks/>
              </p:cNvSpPr>
              <p:nvPr/>
            </p:nvSpPr>
            <p:spPr bwMode="auto">
              <a:xfrm>
                <a:off x="7211" y="1480"/>
                <a:ext cx="3" cy="4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75" name="Freeform 145"/>
              <p:cNvSpPr>
                <a:spLocks/>
              </p:cNvSpPr>
              <p:nvPr/>
            </p:nvSpPr>
            <p:spPr bwMode="auto">
              <a:xfrm>
                <a:off x="7249" y="1496"/>
                <a:ext cx="3" cy="7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3 h 3"/>
                  <a:gd name="T4" fmla="*/ 0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1" y="2"/>
                      <a:pt x="1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76" name="Freeform 146"/>
              <p:cNvSpPr>
                <a:spLocks/>
              </p:cNvSpPr>
              <p:nvPr/>
            </p:nvSpPr>
            <p:spPr bwMode="auto">
              <a:xfrm>
                <a:off x="7252" y="1499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2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77" name="Freeform 147"/>
              <p:cNvSpPr>
                <a:spLocks/>
              </p:cNvSpPr>
              <p:nvPr/>
            </p:nvSpPr>
            <p:spPr bwMode="auto">
              <a:xfrm>
                <a:off x="7218" y="1480"/>
                <a:ext cx="0" cy="4"/>
              </a:xfrm>
              <a:custGeom>
                <a:avLst/>
                <a:gdLst>
                  <a:gd name="T0" fmla="*/ 2 h 2"/>
                  <a:gd name="T1" fmla="*/ 1 h 2"/>
                  <a:gd name="T2" fmla="*/ 1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78" name="Freeform 148"/>
              <p:cNvSpPr>
                <a:spLocks/>
              </p:cNvSpPr>
              <p:nvPr/>
            </p:nvSpPr>
            <p:spPr bwMode="auto">
              <a:xfrm>
                <a:off x="7214" y="1475"/>
                <a:ext cx="4" cy="9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2 h 4"/>
                  <a:gd name="T4" fmla="*/ 0 w 2"/>
                  <a:gd name="T5" fmla="*/ 2 h 4"/>
                  <a:gd name="T6" fmla="*/ 0 w 2"/>
                  <a:gd name="T7" fmla="*/ 0 h 4"/>
                  <a:gd name="T8" fmla="*/ 2 w 2"/>
                  <a:gd name="T9" fmla="*/ 4 h 4"/>
                  <a:gd name="T10" fmla="*/ 2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2" y="3"/>
                      <a:pt x="1" y="3"/>
                      <a:pt x="1" y="2"/>
                    </a:cubicBezTo>
                    <a:cubicBezTo>
                      <a:pt x="1" y="2"/>
                      <a:pt x="0" y="1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1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79" name="Freeform 149"/>
              <p:cNvSpPr>
                <a:spLocks/>
              </p:cNvSpPr>
              <p:nvPr/>
            </p:nvSpPr>
            <p:spPr bwMode="auto">
              <a:xfrm>
                <a:off x="7216" y="1477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80" name="Freeform 150"/>
              <p:cNvSpPr>
                <a:spLocks/>
              </p:cNvSpPr>
              <p:nvPr/>
            </p:nvSpPr>
            <p:spPr bwMode="auto">
              <a:xfrm>
                <a:off x="6497" y="145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81" name="Freeform 151"/>
              <p:cNvSpPr>
                <a:spLocks/>
              </p:cNvSpPr>
              <p:nvPr/>
            </p:nvSpPr>
            <p:spPr bwMode="auto">
              <a:xfrm>
                <a:off x="7157" y="2082"/>
                <a:ext cx="5" cy="0"/>
              </a:xfrm>
              <a:custGeom>
                <a:avLst/>
                <a:gdLst>
                  <a:gd name="T0" fmla="*/ 1 w 2"/>
                  <a:gd name="T1" fmla="*/ 1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82" name="Freeform 152"/>
              <p:cNvSpPr>
                <a:spLocks/>
              </p:cNvSpPr>
              <p:nvPr/>
            </p:nvSpPr>
            <p:spPr bwMode="auto">
              <a:xfrm>
                <a:off x="7159" y="2079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83" name="Freeform 153"/>
              <p:cNvSpPr>
                <a:spLocks/>
              </p:cNvSpPr>
              <p:nvPr/>
            </p:nvSpPr>
            <p:spPr bwMode="auto">
              <a:xfrm>
                <a:off x="6538" y="1373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0" y="1"/>
                      <a:pt x="1" y="1"/>
                    </a:cubicBezTo>
                    <a:cubicBezTo>
                      <a:pt x="1" y="0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84" name="Freeform 154"/>
              <p:cNvSpPr>
                <a:spLocks/>
              </p:cNvSpPr>
              <p:nvPr/>
            </p:nvSpPr>
            <p:spPr bwMode="auto">
              <a:xfrm>
                <a:off x="6497" y="141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85" name="Rectangle 155"/>
              <p:cNvSpPr>
                <a:spLocks noChangeArrowheads="1"/>
              </p:cNvSpPr>
              <p:nvPr/>
            </p:nvSpPr>
            <p:spPr bwMode="auto">
              <a:xfrm>
                <a:off x="7086" y="1560"/>
                <a:ext cx="1" cy="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86" name="Freeform 156"/>
              <p:cNvSpPr>
                <a:spLocks/>
              </p:cNvSpPr>
              <p:nvPr/>
            </p:nvSpPr>
            <p:spPr bwMode="auto">
              <a:xfrm>
                <a:off x="7247" y="1501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87" name="Freeform 157"/>
              <p:cNvSpPr>
                <a:spLocks/>
              </p:cNvSpPr>
              <p:nvPr/>
            </p:nvSpPr>
            <p:spPr bwMode="auto">
              <a:xfrm>
                <a:off x="6540" y="13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88" name="Freeform 158"/>
              <p:cNvSpPr>
                <a:spLocks/>
              </p:cNvSpPr>
              <p:nvPr/>
            </p:nvSpPr>
            <p:spPr bwMode="auto">
              <a:xfrm>
                <a:off x="7109" y="159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89" name="Freeform 159"/>
              <p:cNvSpPr>
                <a:spLocks/>
              </p:cNvSpPr>
              <p:nvPr/>
            </p:nvSpPr>
            <p:spPr bwMode="auto">
              <a:xfrm>
                <a:off x="7157" y="156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90" name="Freeform 160"/>
              <p:cNvSpPr>
                <a:spLocks/>
              </p:cNvSpPr>
              <p:nvPr/>
            </p:nvSpPr>
            <p:spPr bwMode="auto">
              <a:xfrm>
                <a:off x="7033" y="1622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2 h 5"/>
                  <a:gd name="T4" fmla="*/ 5 w 5"/>
                  <a:gd name="T5" fmla="*/ 5 h 5"/>
                  <a:gd name="T6" fmla="*/ 0 w 5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0" y="2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91" name="Freeform 161"/>
              <p:cNvSpPr>
                <a:spLocks/>
              </p:cNvSpPr>
              <p:nvPr/>
            </p:nvSpPr>
            <p:spPr bwMode="auto">
              <a:xfrm>
                <a:off x="7064" y="15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92" name="Freeform 162"/>
              <p:cNvSpPr>
                <a:spLocks/>
              </p:cNvSpPr>
              <p:nvPr/>
            </p:nvSpPr>
            <p:spPr bwMode="auto">
              <a:xfrm>
                <a:off x="6958" y="1475"/>
                <a:ext cx="291" cy="265"/>
              </a:xfrm>
              <a:custGeom>
                <a:avLst/>
                <a:gdLst>
                  <a:gd name="T0" fmla="*/ 27 w 123"/>
                  <a:gd name="T1" fmla="*/ 92 h 112"/>
                  <a:gd name="T2" fmla="*/ 33 w 123"/>
                  <a:gd name="T3" fmla="*/ 85 h 112"/>
                  <a:gd name="T4" fmla="*/ 52 w 123"/>
                  <a:gd name="T5" fmla="*/ 57 h 112"/>
                  <a:gd name="T6" fmla="*/ 61 w 123"/>
                  <a:gd name="T7" fmla="*/ 52 h 112"/>
                  <a:gd name="T8" fmla="*/ 69 w 123"/>
                  <a:gd name="T9" fmla="*/ 49 h 112"/>
                  <a:gd name="T10" fmla="*/ 81 w 123"/>
                  <a:gd name="T11" fmla="*/ 39 h 112"/>
                  <a:gd name="T12" fmla="*/ 89 w 123"/>
                  <a:gd name="T13" fmla="*/ 34 h 112"/>
                  <a:gd name="T14" fmla="*/ 100 w 123"/>
                  <a:gd name="T15" fmla="*/ 25 h 112"/>
                  <a:gd name="T16" fmla="*/ 105 w 123"/>
                  <a:gd name="T17" fmla="*/ 17 h 112"/>
                  <a:gd name="T18" fmla="*/ 115 w 123"/>
                  <a:gd name="T19" fmla="*/ 15 h 112"/>
                  <a:gd name="T20" fmla="*/ 119 w 123"/>
                  <a:gd name="T21" fmla="*/ 14 h 112"/>
                  <a:gd name="T22" fmla="*/ 121 w 123"/>
                  <a:gd name="T23" fmla="*/ 8 h 112"/>
                  <a:gd name="T24" fmla="*/ 122 w 123"/>
                  <a:gd name="T25" fmla="*/ 7 h 112"/>
                  <a:gd name="T26" fmla="*/ 118 w 123"/>
                  <a:gd name="T27" fmla="*/ 7 h 112"/>
                  <a:gd name="T28" fmla="*/ 113 w 123"/>
                  <a:gd name="T29" fmla="*/ 5 h 112"/>
                  <a:gd name="T30" fmla="*/ 107 w 123"/>
                  <a:gd name="T31" fmla="*/ 4 h 112"/>
                  <a:gd name="T32" fmla="*/ 106 w 123"/>
                  <a:gd name="T33" fmla="*/ 3 h 112"/>
                  <a:gd name="T34" fmla="*/ 102 w 123"/>
                  <a:gd name="T35" fmla="*/ 4 h 112"/>
                  <a:gd name="T36" fmla="*/ 101 w 123"/>
                  <a:gd name="T37" fmla="*/ 4 h 112"/>
                  <a:gd name="T38" fmla="*/ 99 w 123"/>
                  <a:gd name="T39" fmla="*/ 2 h 112"/>
                  <a:gd name="T40" fmla="*/ 98 w 123"/>
                  <a:gd name="T41" fmla="*/ 9 h 112"/>
                  <a:gd name="T42" fmla="*/ 96 w 123"/>
                  <a:gd name="T43" fmla="*/ 8 h 112"/>
                  <a:gd name="T44" fmla="*/ 93 w 123"/>
                  <a:gd name="T45" fmla="*/ 7 h 112"/>
                  <a:gd name="T46" fmla="*/ 91 w 123"/>
                  <a:gd name="T47" fmla="*/ 7 h 112"/>
                  <a:gd name="T48" fmla="*/ 89 w 123"/>
                  <a:gd name="T49" fmla="*/ 10 h 112"/>
                  <a:gd name="T50" fmla="*/ 87 w 123"/>
                  <a:gd name="T51" fmla="*/ 10 h 112"/>
                  <a:gd name="T52" fmla="*/ 89 w 123"/>
                  <a:gd name="T53" fmla="*/ 18 h 112"/>
                  <a:gd name="T54" fmla="*/ 85 w 123"/>
                  <a:gd name="T55" fmla="*/ 12 h 112"/>
                  <a:gd name="T56" fmla="*/ 78 w 123"/>
                  <a:gd name="T57" fmla="*/ 16 h 112"/>
                  <a:gd name="T58" fmla="*/ 75 w 123"/>
                  <a:gd name="T59" fmla="*/ 18 h 112"/>
                  <a:gd name="T60" fmla="*/ 75 w 123"/>
                  <a:gd name="T61" fmla="*/ 24 h 112"/>
                  <a:gd name="T62" fmla="*/ 67 w 123"/>
                  <a:gd name="T63" fmla="*/ 25 h 112"/>
                  <a:gd name="T64" fmla="*/ 65 w 123"/>
                  <a:gd name="T65" fmla="*/ 29 h 112"/>
                  <a:gd name="T66" fmla="*/ 64 w 123"/>
                  <a:gd name="T67" fmla="*/ 29 h 112"/>
                  <a:gd name="T68" fmla="*/ 64 w 123"/>
                  <a:gd name="T69" fmla="*/ 32 h 112"/>
                  <a:gd name="T70" fmla="*/ 60 w 123"/>
                  <a:gd name="T71" fmla="*/ 30 h 112"/>
                  <a:gd name="T72" fmla="*/ 59 w 123"/>
                  <a:gd name="T73" fmla="*/ 34 h 112"/>
                  <a:gd name="T74" fmla="*/ 55 w 123"/>
                  <a:gd name="T75" fmla="*/ 39 h 112"/>
                  <a:gd name="T76" fmla="*/ 50 w 123"/>
                  <a:gd name="T77" fmla="*/ 39 h 112"/>
                  <a:gd name="T78" fmla="*/ 47 w 123"/>
                  <a:gd name="T79" fmla="*/ 43 h 112"/>
                  <a:gd name="T80" fmla="*/ 45 w 123"/>
                  <a:gd name="T81" fmla="*/ 45 h 112"/>
                  <a:gd name="T82" fmla="*/ 44 w 123"/>
                  <a:gd name="T83" fmla="*/ 45 h 112"/>
                  <a:gd name="T84" fmla="*/ 42 w 123"/>
                  <a:gd name="T85" fmla="*/ 48 h 112"/>
                  <a:gd name="T86" fmla="*/ 39 w 123"/>
                  <a:gd name="T87" fmla="*/ 54 h 112"/>
                  <a:gd name="T88" fmla="*/ 38 w 123"/>
                  <a:gd name="T89" fmla="*/ 56 h 112"/>
                  <a:gd name="T90" fmla="*/ 38 w 123"/>
                  <a:gd name="T91" fmla="*/ 63 h 112"/>
                  <a:gd name="T92" fmla="*/ 34 w 123"/>
                  <a:gd name="T93" fmla="*/ 65 h 112"/>
                  <a:gd name="T94" fmla="*/ 30 w 123"/>
                  <a:gd name="T95" fmla="*/ 69 h 112"/>
                  <a:gd name="T96" fmla="*/ 27 w 123"/>
                  <a:gd name="T97" fmla="*/ 71 h 112"/>
                  <a:gd name="T98" fmla="*/ 19 w 123"/>
                  <a:gd name="T99" fmla="*/ 78 h 112"/>
                  <a:gd name="T100" fmla="*/ 17 w 123"/>
                  <a:gd name="T101" fmla="*/ 80 h 112"/>
                  <a:gd name="T102" fmla="*/ 13 w 123"/>
                  <a:gd name="T103" fmla="*/ 88 h 112"/>
                  <a:gd name="T104" fmla="*/ 12 w 123"/>
                  <a:gd name="T105" fmla="*/ 9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3" h="112">
                    <a:moveTo>
                      <a:pt x="9" y="112"/>
                    </a:moveTo>
                    <a:cubicBezTo>
                      <a:pt x="9" y="108"/>
                      <a:pt x="13" y="106"/>
                      <a:pt x="17" y="105"/>
                    </a:cubicBezTo>
                    <a:cubicBezTo>
                      <a:pt x="17" y="104"/>
                      <a:pt x="17" y="102"/>
                      <a:pt x="18" y="102"/>
                    </a:cubicBezTo>
                    <a:cubicBezTo>
                      <a:pt x="20" y="98"/>
                      <a:pt x="27" y="98"/>
                      <a:pt x="28" y="93"/>
                    </a:cubicBezTo>
                    <a:cubicBezTo>
                      <a:pt x="27" y="93"/>
                      <a:pt x="27" y="92"/>
                      <a:pt x="26" y="91"/>
                    </a:cubicBezTo>
                    <a:cubicBezTo>
                      <a:pt x="27" y="92"/>
                      <a:pt x="27" y="92"/>
                      <a:pt x="27" y="92"/>
                    </a:cubicBezTo>
                    <a:cubicBezTo>
                      <a:pt x="26" y="91"/>
                      <a:pt x="26" y="91"/>
                      <a:pt x="26" y="91"/>
                    </a:cubicBezTo>
                    <a:cubicBezTo>
                      <a:pt x="26" y="90"/>
                      <a:pt x="28" y="92"/>
                      <a:pt x="28" y="92"/>
                    </a:cubicBezTo>
                    <a:cubicBezTo>
                      <a:pt x="29" y="91"/>
                      <a:pt x="29" y="89"/>
                      <a:pt x="31" y="88"/>
                    </a:cubicBezTo>
                    <a:cubicBezTo>
                      <a:pt x="29" y="86"/>
                      <a:pt x="31" y="87"/>
                      <a:pt x="29" y="85"/>
                    </a:cubicBezTo>
                    <a:cubicBezTo>
                      <a:pt x="30" y="86"/>
                      <a:pt x="30" y="86"/>
                      <a:pt x="30" y="86"/>
                    </a:cubicBezTo>
                    <a:cubicBezTo>
                      <a:pt x="30" y="84"/>
                      <a:pt x="30" y="84"/>
                      <a:pt x="33" y="85"/>
                    </a:cubicBezTo>
                    <a:cubicBezTo>
                      <a:pt x="38" y="83"/>
                      <a:pt x="40" y="79"/>
                      <a:pt x="43" y="76"/>
                    </a:cubicBezTo>
                    <a:cubicBezTo>
                      <a:pt x="46" y="72"/>
                      <a:pt x="48" y="68"/>
                      <a:pt x="52" y="64"/>
                    </a:cubicBezTo>
                    <a:cubicBezTo>
                      <a:pt x="50" y="61"/>
                      <a:pt x="52" y="61"/>
                      <a:pt x="50" y="59"/>
                    </a:cubicBezTo>
                    <a:cubicBezTo>
                      <a:pt x="51" y="59"/>
                      <a:pt x="51" y="59"/>
                      <a:pt x="51" y="59"/>
                    </a:cubicBezTo>
                    <a:cubicBezTo>
                      <a:pt x="51" y="58"/>
                      <a:pt x="52" y="59"/>
                      <a:pt x="54" y="59"/>
                    </a:cubicBezTo>
                    <a:cubicBezTo>
                      <a:pt x="53" y="58"/>
                      <a:pt x="54" y="59"/>
                      <a:pt x="52" y="57"/>
                    </a:cubicBezTo>
                    <a:cubicBezTo>
                      <a:pt x="51" y="56"/>
                      <a:pt x="55" y="59"/>
                      <a:pt x="54" y="58"/>
                    </a:cubicBezTo>
                    <a:cubicBezTo>
                      <a:pt x="55" y="59"/>
                      <a:pt x="53" y="57"/>
                      <a:pt x="54" y="58"/>
                    </a:cubicBezTo>
                    <a:cubicBezTo>
                      <a:pt x="53" y="55"/>
                      <a:pt x="55" y="59"/>
                      <a:pt x="57" y="59"/>
                    </a:cubicBezTo>
                    <a:cubicBezTo>
                      <a:pt x="58" y="57"/>
                      <a:pt x="58" y="54"/>
                      <a:pt x="61" y="54"/>
                    </a:cubicBezTo>
                    <a:cubicBezTo>
                      <a:pt x="61" y="54"/>
                      <a:pt x="60" y="52"/>
                      <a:pt x="60" y="52"/>
                    </a:cubicBezTo>
                    <a:cubicBezTo>
                      <a:pt x="62" y="55"/>
                      <a:pt x="60" y="51"/>
                      <a:pt x="61" y="52"/>
                    </a:cubicBezTo>
                    <a:cubicBezTo>
                      <a:pt x="62" y="53"/>
                      <a:pt x="62" y="53"/>
                      <a:pt x="62" y="53"/>
                    </a:cubicBezTo>
                    <a:cubicBezTo>
                      <a:pt x="63" y="54"/>
                      <a:pt x="63" y="51"/>
                      <a:pt x="64" y="52"/>
                    </a:cubicBezTo>
                    <a:cubicBezTo>
                      <a:pt x="64" y="50"/>
                      <a:pt x="67" y="52"/>
                      <a:pt x="66" y="50"/>
                    </a:cubicBezTo>
                    <a:cubicBezTo>
                      <a:pt x="67" y="52"/>
                      <a:pt x="67" y="51"/>
                      <a:pt x="68" y="51"/>
                    </a:cubicBezTo>
                    <a:cubicBezTo>
                      <a:pt x="66" y="48"/>
                      <a:pt x="70" y="51"/>
                      <a:pt x="69" y="49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71" y="48"/>
                      <a:pt x="73" y="47"/>
                      <a:pt x="74" y="44"/>
                    </a:cubicBezTo>
                    <a:cubicBezTo>
                      <a:pt x="75" y="43"/>
                      <a:pt x="78" y="45"/>
                      <a:pt x="79" y="42"/>
                    </a:cubicBezTo>
                    <a:cubicBezTo>
                      <a:pt x="78" y="41"/>
                      <a:pt x="78" y="41"/>
                      <a:pt x="78" y="41"/>
                    </a:cubicBezTo>
                    <a:cubicBezTo>
                      <a:pt x="78" y="41"/>
                      <a:pt x="79" y="42"/>
                      <a:pt x="79" y="42"/>
                    </a:cubicBezTo>
                    <a:cubicBezTo>
                      <a:pt x="79" y="40"/>
                      <a:pt x="81" y="41"/>
                      <a:pt x="81" y="41"/>
                    </a:cubicBezTo>
                    <a:cubicBezTo>
                      <a:pt x="81" y="40"/>
                      <a:pt x="81" y="40"/>
                      <a:pt x="81" y="39"/>
                    </a:cubicBezTo>
                    <a:cubicBezTo>
                      <a:pt x="83" y="41"/>
                      <a:pt x="82" y="37"/>
                      <a:pt x="84" y="38"/>
                    </a:cubicBezTo>
                    <a:cubicBezTo>
                      <a:pt x="82" y="36"/>
                      <a:pt x="84" y="37"/>
                      <a:pt x="84" y="36"/>
                    </a:cubicBezTo>
                    <a:cubicBezTo>
                      <a:pt x="84" y="36"/>
                      <a:pt x="84" y="36"/>
                      <a:pt x="85" y="37"/>
                    </a:cubicBezTo>
                    <a:cubicBezTo>
                      <a:pt x="85" y="36"/>
                      <a:pt x="85" y="36"/>
                      <a:pt x="87" y="36"/>
                    </a:cubicBezTo>
                    <a:cubicBezTo>
                      <a:pt x="87" y="36"/>
                      <a:pt x="86" y="34"/>
                      <a:pt x="87" y="34"/>
                    </a:cubicBezTo>
                    <a:cubicBezTo>
                      <a:pt x="88" y="36"/>
                      <a:pt x="88" y="34"/>
                      <a:pt x="89" y="34"/>
                    </a:cubicBezTo>
                    <a:cubicBezTo>
                      <a:pt x="87" y="32"/>
                      <a:pt x="87" y="31"/>
                      <a:pt x="88" y="31"/>
                    </a:cubicBezTo>
                    <a:cubicBezTo>
                      <a:pt x="89" y="34"/>
                      <a:pt x="89" y="34"/>
                      <a:pt x="89" y="34"/>
                    </a:cubicBezTo>
                    <a:cubicBezTo>
                      <a:pt x="90" y="31"/>
                      <a:pt x="93" y="33"/>
                      <a:pt x="93" y="29"/>
                    </a:cubicBezTo>
                    <a:cubicBezTo>
                      <a:pt x="94" y="30"/>
                      <a:pt x="94" y="30"/>
                      <a:pt x="94" y="30"/>
                    </a:cubicBezTo>
                    <a:cubicBezTo>
                      <a:pt x="95" y="28"/>
                      <a:pt x="98" y="29"/>
                      <a:pt x="98" y="25"/>
                    </a:cubicBezTo>
                    <a:cubicBezTo>
                      <a:pt x="99" y="25"/>
                      <a:pt x="100" y="26"/>
                      <a:pt x="100" y="25"/>
                    </a:cubicBezTo>
                    <a:cubicBezTo>
                      <a:pt x="100" y="24"/>
                      <a:pt x="101" y="24"/>
                      <a:pt x="100" y="22"/>
                    </a:cubicBezTo>
                    <a:cubicBezTo>
                      <a:pt x="100" y="21"/>
                      <a:pt x="101" y="22"/>
                      <a:pt x="101" y="23"/>
                    </a:cubicBezTo>
                    <a:cubicBezTo>
                      <a:pt x="102" y="23"/>
                      <a:pt x="104" y="25"/>
                      <a:pt x="103" y="22"/>
                    </a:cubicBezTo>
                    <a:cubicBezTo>
                      <a:pt x="104" y="23"/>
                      <a:pt x="104" y="23"/>
                      <a:pt x="104" y="23"/>
                    </a:cubicBezTo>
                    <a:cubicBezTo>
                      <a:pt x="104" y="22"/>
                      <a:pt x="104" y="20"/>
                      <a:pt x="106" y="21"/>
                    </a:cubicBezTo>
                    <a:cubicBezTo>
                      <a:pt x="105" y="19"/>
                      <a:pt x="106" y="19"/>
                      <a:pt x="105" y="17"/>
                    </a:cubicBezTo>
                    <a:cubicBezTo>
                      <a:pt x="105" y="17"/>
                      <a:pt x="106" y="19"/>
                      <a:pt x="106" y="18"/>
                    </a:cubicBezTo>
                    <a:cubicBezTo>
                      <a:pt x="106" y="20"/>
                      <a:pt x="106" y="20"/>
                      <a:pt x="106" y="20"/>
                    </a:cubicBezTo>
                    <a:cubicBezTo>
                      <a:pt x="108" y="20"/>
                      <a:pt x="109" y="18"/>
                      <a:pt x="110" y="16"/>
                    </a:cubicBezTo>
                    <a:cubicBezTo>
                      <a:pt x="112" y="19"/>
                      <a:pt x="112" y="16"/>
                      <a:pt x="113" y="17"/>
                    </a:cubicBezTo>
                    <a:cubicBezTo>
                      <a:pt x="113" y="15"/>
                      <a:pt x="115" y="17"/>
                      <a:pt x="114" y="14"/>
                    </a:cubicBezTo>
                    <a:cubicBezTo>
                      <a:pt x="115" y="15"/>
                      <a:pt x="115" y="15"/>
                      <a:pt x="115" y="15"/>
                    </a:cubicBezTo>
                    <a:cubicBezTo>
                      <a:pt x="115" y="15"/>
                      <a:pt x="116" y="15"/>
                      <a:pt x="117" y="15"/>
                    </a:cubicBezTo>
                    <a:cubicBezTo>
                      <a:pt x="118" y="16"/>
                      <a:pt x="118" y="14"/>
                      <a:pt x="118" y="13"/>
                    </a:cubicBezTo>
                    <a:cubicBezTo>
                      <a:pt x="118" y="14"/>
                      <a:pt x="118" y="14"/>
                      <a:pt x="118" y="14"/>
                    </a:cubicBezTo>
                    <a:cubicBezTo>
                      <a:pt x="118" y="13"/>
                      <a:pt x="118" y="11"/>
                      <a:pt x="118" y="9"/>
                    </a:cubicBezTo>
                    <a:cubicBezTo>
                      <a:pt x="119" y="10"/>
                      <a:pt x="118" y="9"/>
                      <a:pt x="119" y="10"/>
                    </a:cubicBezTo>
                    <a:cubicBezTo>
                      <a:pt x="119" y="11"/>
                      <a:pt x="119" y="13"/>
                      <a:pt x="119" y="14"/>
                    </a:cubicBezTo>
                    <a:cubicBezTo>
                      <a:pt x="120" y="15"/>
                      <a:pt x="119" y="11"/>
                      <a:pt x="120" y="13"/>
                    </a:cubicBezTo>
                    <a:cubicBezTo>
                      <a:pt x="121" y="14"/>
                      <a:pt x="121" y="13"/>
                      <a:pt x="121" y="11"/>
                    </a:cubicBezTo>
                    <a:cubicBezTo>
                      <a:pt x="121" y="12"/>
                      <a:pt x="121" y="12"/>
                      <a:pt x="121" y="13"/>
                    </a:cubicBezTo>
                    <a:cubicBezTo>
                      <a:pt x="122" y="13"/>
                      <a:pt x="122" y="13"/>
                      <a:pt x="122" y="12"/>
                    </a:cubicBezTo>
                    <a:cubicBezTo>
                      <a:pt x="122" y="12"/>
                      <a:pt x="122" y="12"/>
                      <a:pt x="122" y="12"/>
                    </a:cubicBezTo>
                    <a:cubicBezTo>
                      <a:pt x="122" y="10"/>
                      <a:pt x="122" y="10"/>
                      <a:pt x="121" y="8"/>
                    </a:cubicBezTo>
                    <a:cubicBezTo>
                      <a:pt x="121" y="9"/>
                      <a:pt x="121" y="9"/>
                      <a:pt x="121" y="9"/>
                    </a:cubicBezTo>
                    <a:cubicBezTo>
                      <a:pt x="121" y="7"/>
                      <a:pt x="121" y="7"/>
                      <a:pt x="122" y="8"/>
                    </a:cubicBezTo>
                    <a:cubicBezTo>
                      <a:pt x="122" y="10"/>
                      <a:pt x="122" y="11"/>
                      <a:pt x="122" y="11"/>
                    </a:cubicBezTo>
                    <a:cubicBezTo>
                      <a:pt x="123" y="7"/>
                      <a:pt x="123" y="7"/>
                      <a:pt x="123" y="7"/>
                    </a:cubicBezTo>
                    <a:cubicBezTo>
                      <a:pt x="123" y="9"/>
                      <a:pt x="122" y="8"/>
                      <a:pt x="122" y="6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22" y="6"/>
                      <a:pt x="122" y="6"/>
                      <a:pt x="122" y="6"/>
                    </a:cubicBezTo>
                    <a:cubicBezTo>
                      <a:pt x="121" y="7"/>
                      <a:pt x="120" y="5"/>
                      <a:pt x="120" y="7"/>
                    </a:cubicBezTo>
                    <a:cubicBezTo>
                      <a:pt x="120" y="8"/>
                      <a:pt x="120" y="8"/>
                      <a:pt x="120" y="8"/>
                    </a:cubicBezTo>
                    <a:cubicBezTo>
                      <a:pt x="120" y="8"/>
                      <a:pt x="120" y="11"/>
                      <a:pt x="119" y="9"/>
                    </a:cubicBezTo>
                    <a:cubicBezTo>
                      <a:pt x="119" y="7"/>
                      <a:pt x="119" y="7"/>
                      <a:pt x="119" y="7"/>
                    </a:cubicBezTo>
                    <a:cubicBezTo>
                      <a:pt x="119" y="7"/>
                      <a:pt x="119" y="8"/>
                      <a:pt x="118" y="7"/>
                    </a:cubicBezTo>
                    <a:cubicBezTo>
                      <a:pt x="118" y="5"/>
                      <a:pt x="118" y="5"/>
                      <a:pt x="118" y="5"/>
                    </a:cubicBezTo>
                    <a:cubicBezTo>
                      <a:pt x="119" y="8"/>
                      <a:pt x="117" y="6"/>
                      <a:pt x="117" y="7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6" y="6"/>
                      <a:pt x="117" y="8"/>
                      <a:pt x="117" y="8"/>
                    </a:cubicBezTo>
                    <a:cubicBezTo>
                      <a:pt x="117" y="8"/>
                      <a:pt x="116" y="5"/>
                      <a:pt x="115" y="4"/>
                    </a:cubicBezTo>
                    <a:cubicBezTo>
                      <a:pt x="115" y="5"/>
                      <a:pt x="114" y="7"/>
                      <a:pt x="113" y="5"/>
                    </a:cubicBezTo>
                    <a:cubicBezTo>
                      <a:pt x="112" y="6"/>
                      <a:pt x="112" y="7"/>
                      <a:pt x="112" y="8"/>
                    </a:cubicBezTo>
                    <a:cubicBezTo>
                      <a:pt x="111" y="8"/>
                      <a:pt x="111" y="6"/>
                      <a:pt x="111" y="7"/>
                    </a:cubicBezTo>
                    <a:cubicBezTo>
                      <a:pt x="111" y="6"/>
                      <a:pt x="110" y="5"/>
                      <a:pt x="110" y="4"/>
                    </a:cubicBezTo>
                    <a:cubicBezTo>
                      <a:pt x="110" y="5"/>
                      <a:pt x="109" y="4"/>
                      <a:pt x="110" y="7"/>
                    </a:cubicBezTo>
                    <a:cubicBezTo>
                      <a:pt x="109" y="6"/>
                      <a:pt x="108" y="6"/>
                      <a:pt x="107" y="7"/>
                    </a:cubicBezTo>
                    <a:cubicBezTo>
                      <a:pt x="108" y="7"/>
                      <a:pt x="107" y="5"/>
                      <a:pt x="107" y="4"/>
                    </a:cubicBezTo>
                    <a:cubicBezTo>
                      <a:pt x="107" y="6"/>
                      <a:pt x="106" y="7"/>
                      <a:pt x="106" y="7"/>
                    </a:cubicBezTo>
                    <a:cubicBezTo>
                      <a:pt x="106" y="9"/>
                      <a:pt x="106" y="9"/>
                      <a:pt x="107" y="10"/>
                    </a:cubicBezTo>
                    <a:cubicBezTo>
                      <a:pt x="107" y="10"/>
                      <a:pt x="107" y="11"/>
                      <a:pt x="107" y="11"/>
                    </a:cubicBezTo>
                    <a:cubicBezTo>
                      <a:pt x="106" y="9"/>
                      <a:pt x="105" y="7"/>
                      <a:pt x="104" y="7"/>
                    </a:cubicBezTo>
                    <a:cubicBezTo>
                      <a:pt x="104" y="4"/>
                      <a:pt x="106" y="7"/>
                      <a:pt x="104" y="4"/>
                    </a:cubicBezTo>
                    <a:cubicBezTo>
                      <a:pt x="104" y="2"/>
                      <a:pt x="105" y="2"/>
                      <a:pt x="106" y="3"/>
                    </a:cubicBezTo>
                    <a:cubicBezTo>
                      <a:pt x="105" y="1"/>
                      <a:pt x="105" y="3"/>
                      <a:pt x="104" y="1"/>
                    </a:cubicBezTo>
                    <a:cubicBezTo>
                      <a:pt x="104" y="1"/>
                      <a:pt x="104" y="2"/>
                      <a:pt x="103" y="3"/>
                    </a:cubicBezTo>
                    <a:cubicBezTo>
                      <a:pt x="104" y="4"/>
                      <a:pt x="104" y="4"/>
                      <a:pt x="104" y="5"/>
                    </a:cubicBezTo>
                    <a:cubicBezTo>
                      <a:pt x="105" y="8"/>
                      <a:pt x="103" y="4"/>
                      <a:pt x="103" y="4"/>
                    </a:cubicBezTo>
                    <a:cubicBezTo>
                      <a:pt x="103" y="3"/>
                      <a:pt x="103" y="3"/>
                      <a:pt x="103" y="3"/>
                    </a:cubicBezTo>
                    <a:cubicBezTo>
                      <a:pt x="102" y="2"/>
                      <a:pt x="102" y="4"/>
                      <a:pt x="102" y="4"/>
                    </a:cubicBezTo>
                    <a:cubicBezTo>
                      <a:pt x="100" y="1"/>
                      <a:pt x="102" y="3"/>
                      <a:pt x="102" y="1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100" y="0"/>
                      <a:pt x="101" y="2"/>
                      <a:pt x="100" y="2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3"/>
                      <a:pt x="101" y="4"/>
                      <a:pt x="101" y="4"/>
                    </a:cubicBezTo>
                    <a:cubicBezTo>
                      <a:pt x="102" y="7"/>
                      <a:pt x="101" y="4"/>
                      <a:pt x="101" y="5"/>
                    </a:cubicBezTo>
                    <a:cubicBezTo>
                      <a:pt x="101" y="7"/>
                      <a:pt x="101" y="5"/>
                      <a:pt x="102" y="7"/>
                    </a:cubicBezTo>
                    <a:cubicBezTo>
                      <a:pt x="102" y="8"/>
                      <a:pt x="102" y="8"/>
                      <a:pt x="102" y="9"/>
                    </a:cubicBezTo>
                    <a:cubicBezTo>
                      <a:pt x="101" y="9"/>
                      <a:pt x="101" y="7"/>
                      <a:pt x="100" y="6"/>
                    </a:cubicBezTo>
                    <a:cubicBezTo>
                      <a:pt x="100" y="6"/>
                      <a:pt x="100" y="5"/>
                      <a:pt x="101" y="6"/>
                    </a:cubicBezTo>
                    <a:cubicBezTo>
                      <a:pt x="101" y="4"/>
                      <a:pt x="99" y="3"/>
                      <a:pt x="99" y="2"/>
                    </a:cubicBezTo>
                    <a:cubicBezTo>
                      <a:pt x="98" y="1"/>
                      <a:pt x="99" y="4"/>
                      <a:pt x="99" y="4"/>
                    </a:cubicBezTo>
                    <a:cubicBezTo>
                      <a:pt x="99" y="3"/>
                      <a:pt x="99" y="5"/>
                      <a:pt x="100" y="6"/>
                    </a:cubicBezTo>
                    <a:cubicBezTo>
                      <a:pt x="101" y="11"/>
                      <a:pt x="98" y="3"/>
                      <a:pt x="97" y="4"/>
                    </a:cubicBezTo>
                    <a:cubicBezTo>
                      <a:pt x="99" y="7"/>
                      <a:pt x="98" y="8"/>
                      <a:pt x="100" y="11"/>
                    </a:cubicBezTo>
                    <a:cubicBezTo>
                      <a:pt x="100" y="12"/>
                      <a:pt x="100" y="13"/>
                      <a:pt x="100" y="12"/>
                    </a:cubicBezTo>
                    <a:cubicBezTo>
                      <a:pt x="99" y="10"/>
                      <a:pt x="99" y="11"/>
                      <a:pt x="98" y="9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98" y="7"/>
                      <a:pt x="98" y="7"/>
                      <a:pt x="98" y="7"/>
                    </a:cubicBezTo>
                    <a:cubicBezTo>
                      <a:pt x="97" y="5"/>
                      <a:pt x="95" y="4"/>
                      <a:pt x="95" y="4"/>
                    </a:cubicBezTo>
                    <a:cubicBezTo>
                      <a:pt x="95" y="5"/>
                      <a:pt x="96" y="5"/>
                      <a:pt x="96" y="6"/>
                    </a:cubicBezTo>
                    <a:cubicBezTo>
                      <a:pt x="95" y="5"/>
                      <a:pt x="95" y="4"/>
                      <a:pt x="94" y="4"/>
                    </a:cubicBezTo>
                    <a:cubicBezTo>
                      <a:pt x="95" y="5"/>
                      <a:pt x="96" y="7"/>
                      <a:pt x="96" y="8"/>
                    </a:cubicBezTo>
                    <a:cubicBezTo>
                      <a:pt x="95" y="8"/>
                      <a:pt x="94" y="6"/>
                      <a:pt x="94" y="6"/>
                    </a:cubicBezTo>
                    <a:cubicBezTo>
                      <a:pt x="94" y="4"/>
                      <a:pt x="94" y="4"/>
                      <a:pt x="94" y="4"/>
                    </a:cubicBezTo>
                    <a:cubicBezTo>
                      <a:pt x="94" y="6"/>
                      <a:pt x="93" y="3"/>
                      <a:pt x="93" y="4"/>
                    </a:cubicBezTo>
                    <a:cubicBezTo>
                      <a:pt x="93" y="5"/>
                      <a:pt x="94" y="7"/>
                      <a:pt x="94" y="8"/>
                    </a:cubicBezTo>
                    <a:cubicBezTo>
                      <a:pt x="94" y="9"/>
                      <a:pt x="94" y="8"/>
                      <a:pt x="94" y="8"/>
                    </a:cubicBezTo>
                    <a:cubicBezTo>
                      <a:pt x="93" y="7"/>
                      <a:pt x="93" y="7"/>
                      <a:pt x="93" y="7"/>
                    </a:cubicBezTo>
                    <a:cubicBezTo>
                      <a:pt x="93" y="7"/>
                      <a:pt x="92" y="4"/>
                      <a:pt x="92" y="5"/>
                    </a:cubicBezTo>
                    <a:cubicBezTo>
                      <a:pt x="92" y="6"/>
                      <a:pt x="92" y="6"/>
                      <a:pt x="92" y="6"/>
                    </a:cubicBezTo>
                    <a:cubicBezTo>
                      <a:pt x="92" y="6"/>
                      <a:pt x="92" y="6"/>
                      <a:pt x="91" y="5"/>
                    </a:cubicBezTo>
                    <a:cubicBezTo>
                      <a:pt x="92" y="6"/>
                      <a:pt x="91" y="6"/>
                      <a:pt x="92" y="6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6"/>
                      <a:pt x="92" y="9"/>
                      <a:pt x="91" y="7"/>
                    </a:cubicBezTo>
                    <a:cubicBezTo>
                      <a:pt x="92" y="9"/>
                      <a:pt x="91" y="7"/>
                      <a:pt x="92" y="8"/>
                    </a:cubicBezTo>
                    <a:cubicBezTo>
                      <a:pt x="93" y="9"/>
                      <a:pt x="92" y="9"/>
                      <a:pt x="92" y="10"/>
                    </a:cubicBezTo>
                    <a:cubicBezTo>
                      <a:pt x="91" y="7"/>
                      <a:pt x="91" y="10"/>
                      <a:pt x="91" y="10"/>
                    </a:cubicBezTo>
                    <a:cubicBezTo>
                      <a:pt x="91" y="9"/>
                      <a:pt x="90" y="9"/>
                      <a:pt x="90" y="8"/>
                    </a:cubicBezTo>
                    <a:cubicBezTo>
                      <a:pt x="91" y="10"/>
                      <a:pt x="91" y="10"/>
                      <a:pt x="91" y="10"/>
                    </a:cubicBezTo>
                    <a:cubicBezTo>
                      <a:pt x="89" y="7"/>
                      <a:pt x="90" y="11"/>
                      <a:pt x="89" y="10"/>
                    </a:cubicBezTo>
                    <a:cubicBezTo>
                      <a:pt x="89" y="9"/>
                      <a:pt x="88" y="8"/>
                      <a:pt x="88" y="7"/>
                    </a:cubicBezTo>
                    <a:cubicBezTo>
                      <a:pt x="90" y="10"/>
                      <a:pt x="89" y="11"/>
                      <a:pt x="90" y="12"/>
                    </a:cubicBezTo>
                    <a:cubicBezTo>
                      <a:pt x="89" y="12"/>
                      <a:pt x="88" y="9"/>
                      <a:pt x="87" y="8"/>
                    </a:cubicBezTo>
                    <a:cubicBezTo>
                      <a:pt x="88" y="10"/>
                      <a:pt x="86" y="7"/>
                      <a:pt x="87" y="9"/>
                    </a:cubicBezTo>
                    <a:cubicBezTo>
                      <a:pt x="88" y="10"/>
                      <a:pt x="88" y="11"/>
                      <a:pt x="88" y="12"/>
                    </a:cubicBezTo>
                    <a:cubicBezTo>
                      <a:pt x="88" y="12"/>
                      <a:pt x="88" y="11"/>
                      <a:pt x="87" y="10"/>
                    </a:cubicBezTo>
                    <a:cubicBezTo>
                      <a:pt x="87" y="10"/>
                      <a:pt x="88" y="12"/>
                      <a:pt x="88" y="13"/>
                    </a:cubicBezTo>
                    <a:cubicBezTo>
                      <a:pt x="88" y="13"/>
                      <a:pt x="89" y="15"/>
                      <a:pt x="88" y="14"/>
                    </a:cubicBezTo>
                    <a:cubicBezTo>
                      <a:pt x="87" y="12"/>
                      <a:pt x="88" y="13"/>
                      <a:pt x="87" y="12"/>
                    </a:cubicBezTo>
                    <a:cubicBezTo>
                      <a:pt x="86" y="12"/>
                      <a:pt x="89" y="16"/>
                      <a:pt x="88" y="16"/>
                    </a:cubicBezTo>
                    <a:cubicBezTo>
                      <a:pt x="89" y="17"/>
                      <a:pt x="90" y="20"/>
                      <a:pt x="90" y="21"/>
                    </a:cubicBezTo>
                    <a:cubicBezTo>
                      <a:pt x="89" y="21"/>
                      <a:pt x="90" y="20"/>
                      <a:pt x="89" y="18"/>
                    </a:cubicBezTo>
                    <a:cubicBezTo>
                      <a:pt x="89" y="18"/>
                      <a:pt x="89" y="18"/>
                      <a:pt x="89" y="18"/>
                    </a:cubicBezTo>
                    <a:cubicBezTo>
                      <a:pt x="87" y="16"/>
                      <a:pt x="87" y="14"/>
                      <a:pt x="86" y="12"/>
                    </a:cubicBezTo>
                    <a:cubicBezTo>
                      <a:pt x="86" y="13"/>
                      <a:pt x="86" y="13"/>
                      <a:pt x="86" y="13"/>
                    </a:cubicBezTo>
                    <a:cubicBezTo>
                      <a:pt x="85" y="12"/>
                      <a:pt x="85" y="11"/>
                      <a:pt x="84" y="10"/>
                    </a:cubicBezTo>
                    <a:cubicBezTo>
                      <a:pt x="85" y="12"/>
                      <a:pt x="84" y="11"/>
                      <a:pt x="84" y="11"/>
                    </a:cubicBezTo>
                    <a:cubicBezTo>
                      <a:pt x="85" y="13"/>
                      <a:pt x="84" y="11"/>
                      <a:pt x="85" y="12"/>
                    </a:cubicBezTo>
                    <a:cubicBezTo>
                      <a:pt x="84" y="13"/>
                      <a:pt x="86" y="15"/>
                      <a:pt x="85" y="15"/>
                    </a:cubicBezTo>
                    <a:cubicBezTo>
                      <a:pt x="83" y="12"/>
                      <a:pt x="83" y="12"/>
                      <a:pt x="83" y="12"/>
                    </a:cubicBezTo>
                    <a:cubicBezTo>
                      <a:pt x="82" y="11"/>
                      <a:pt x="84" y="14"/>
                      <a:pt x="83" y="13"/>
                    </a:cubicBezTo>
                    <a:cubicBezTo>
                      <a:pt x="83" y="12"/>
                      <a:pt x="83" y="12"/>
                      <a:pt x="83" y="12"/>
                    </a:cubicBezTo>
                    <a:cubicBezTo>
                      <a:pt x="81" y="13"/>
                      <a:pt x="80" y="14"/>
                      <a:pt x="81" y="18"/>
                    </a:cubicBezTo>
                    <a:cubicBezTo>
                      <a:pt x="80" y="17"/>
                      <a:pt x="79" y="17"/>
                      <a:pt x="78" y="16"/>
                    </a:cubicBezTo>
                    <a:cubicBezTo>
                      <a:pt x="78" y="17"/>
                      <a:pt x="79" y="18"/>
                      <a:pt x="79" y="18"/>
                    </a:cubicBezTo>
                    <a:cubicBezTo>
                      <a:pt x="77" y="17"/>
                      <a:pt x="77" y="17"/>
                      <a:pt x="77" y="17"/>
                    </a:cubicBezTo>
                    <a:cubicBezTo>
                      <a:pt x="76" y="16"/>
                      <a:pt x="77" y="18"/>
                      <a:pt x="77" y="19"/>
                    </a:cubicBezTo>
                    <a:cubicBezTo>
                      <a:pt x="76" y="18"/>
                      <a:pt x="76" y="18"/>
                      <a:pt x="76" y="18"/>
                    </a:cubicBezTo>
                    <a:cubicBezTo>
                      <a:pt x="75" y="17"/>
                      <a:pt x="76" y="19"/>
                      <a:pt x="76" y="19"/>
                    </a:cubicBezTo>
                    <a:cubicBezTo>
                      <a:pt x="75" y="18"/>
                      <a:pt x="75" y="18"/>
                      <a:pt x="75" y="18"/>
                    </a:cubicBezTo>
                    <a:cubicBezTo>
                      <a:pt x="76" y="20"/>
                      <a:pt x="76" y="20"/>
                      <a:pt x="76" y="20"/>
                    </a:cubicBezTo>
                    <a:cubicBezTo>
                      <a:pt x="76" y="20"/>
                      <a:pt x="76" y="20"/>
                      <a:pt x="74" y="19"/>
                    </a:cubicBezTo>
                    <a:cubicBezTo>
                      <a:pt x="75" y="19"/>
                      <a:pt x="75" y="19"/>
                      <a:pt x="75" y="20"/>
                    </a:cubicBezTo>
                    <a:cubicBezTo>
                      <a:pt x="74" y="19"/>
                      <a:pt x="73" y="20"/>
                      <a:pt x="73" y="21"/>
                    </a:cubicBezTo>
                    <a:cubicBezTo>
                      <a:pt x="74" y="21"/>
                      <a:pt x="74" y="21"/>
                      <a:pt x="75" y="23"/>
                    </a:cubicBezTo>
                    <a:cubicBezTo>
                      <a:pt x="76" y="25"/>
                      <a:pt x="74" y="22"/>
                      <a:pt x="75" y="24"/>
                    </a:cubicBezTo>
                    <a:cubicBezTo>
                      <a:pt x="74" y="23"/>
                      <a:pt x="74" y="22"/>
                      <a:pt x="73" y="22"/>
                    </a:cubicBezTo>
                    <a:cubicBezTo>
                      <a:pt x="71" y="20"/>
                      <a:pt x="71" y="22"/>
                      <a:pt x="70" y="23"/>
                    </a:cubicBezTo>
                    <a:cubicBezTo>
                      <a:pt x="70" y="24"/>
                      <a:pt x="70" y="24"/>
                      <a:pt x="70" y="24"/>
                    </a:cubicBezTo>
                    <a:cubicBezTo>
                      <a:pt x="68" y="22"/>
                      <a:pt x="69" y="25"/>
                      <a:pt x="68" y="24"/>
                    </a:cubicBezTo>
                    <a:cubicBezTo>
                      <a:pt x="68" y="25"/>
                      <a:pt x="70" y="28"/>
                      <a:pt x="69" y="28"/>
                    </a:cubicBezTo>
                    <a:cubicBezTo>
                      <a:pt x="70" y="30"/>
                      <a:pt x="68" y="26"/>
                      <a:pt x="67" y="25"/>
                    </a:cubicBezTo>
                    <a:cubicBezTo>
                      <a:pt x="67" y="26"/>
                      <a:pt x="67" y="26"/>
                      <a:pt x="67" y="26"/>
                    </a:cubicBezTo>
                    <a:cubicBezTo>
                      <a:pt x="66" y="26"/>
                      <a:pt x="66" y="26"/>
                      <a:pt x="66" y="26"/>
                    </a:cubicBezTo>
                    <a:cubicBezTo>
                      <a:pt x="67" y="27"/>
                      <a:pt x="67" y="28"/>
                      <a:pt x="66" y="27"/>
                    </a:cubicBezTo>
                    <a:cubicBezTo>
                      <a:pt x="66" y="27"/>
                      <a:pt x="66" y="27"/>
                      <a:pt x="66" y="27"/>
                    </a:cubicBezTo>
                    <a:cubicBezTo>
                      <a:pt x="66" y="27"/>
                      <a:pt x="65" y="26"/>
                      <a:pt x="64" y="27"/>
                    </a:cubicBezTo>
                    <a:cubicBezTo>
                      <a:pt x="65" y="28"/>
                      <a:pt x="64" y="28"/>
                      <a:pt x="65" y="29"/>
                    </a:cubicBezTo>
                    <a:cubicBezTo>
                      <a:pt x="65" y="28"/>
                      <a:pt x="65" y="28"/>
                      <a:pt x="65" y="28"/>
                    </a:cubicBezTo>
                    <a:cubicBezTo>
                      <a:pt x="65" y="30"/>
                      <a:pt x="65" y="30"/>
                      <a:pt x="65" y="30"/>
                    </a:cubicBezTo>
                    <a:cubicBezTo>
                      <a:pt x="65" y="29"/>
                      <a:pt x="65" y="29"/>
                      <a:pt x="65" y="29"/>
                    </a:cubicBezTo>
                    <a:cubicBezTo>
                      <a:pt x="64" y="28"/>
                      <a:pt x="64" y="28"/>
                      <a:pt x="64" y="28"/>
                    </a:cubicBezTo>
                    <a:cubicBezTo>
                      <a:pt x="63" y="27"/>
                      <a:pt x="64" y="29"/>
                      <a:pt x="65" y="30"/>
                    </a:cubicBezTo>
                    <a:cubicBezTo>
                      <a:pt x="65" y="31"/>
                      <a:pt x="64" y="30"/>
                      <a:pt x="64" y="29"/>
                    </a:cubicBezTo>
                    <a:cubicBezTo>
                      <a:pt x="63" y="29"/>
                      <a:pt x="64" y="30"/>
                      <a:pt x="64" y="29"/>
                    </a:cubicBezTo>
                    <a:cubicBezTo>
                      <a:pt x="63" y="28"/>
                      <a:pt x="63" y="29"/>
                      <a:pt x="63" y="28"/>
                    </a:cubicBezTo>
                    <a:cubicBezTo>
                      <a:pt x="63" y="28"/>
                      <a:pt x="64" y="30"/>
                      <a:pt x="63" y="30"/>
                    </a:cubicBezTo>
                    <a:cubicBezTo>
                      <a:pt x="63" y="30"/>
                      <a:pt x="63" y="31"/>
                      <a:pt x="62" y="29"/>
                    </a:cubicBezTo>
                    <a:cubicBezTo>
                      <a:pt x="62" y="30"/>
                      <a:pt x="62" y="30"/>
                      <a:pt x="62" y="31"/>
                    </a:cubicBezTo>
                    <a:cubicBezTo>
                      <a:pt x="63" y="31"/>
                      <a:pt x="63" y="31"/>
                      <a:pt x="64" y="32"/>
                    </a:cubicBezTo>
                    <a:cubicBezTo>
                      <a:pt x="64" y="32"/>
                      <a:pt x="64" y="33"/>
                      <a:pt x="63" y="3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3" y="32"/>
                      <a:pt x="64" y="33"/>
                    </a:cubicBezTo>
                    <a:cubicBezTo>
                      <a:pt x="62" y="32"/>
                      <a:pt x="62" y="32"/>
                      <a:pt x="62" y="32"/>
                    </a:cubicBezTo>
                    <a:cubicBezTo>
                      <a:pt x="63" y="33"/>
                      <a:pt x="62" y="33"/>
                      <a:pt x="62" y="33"/>
                    </a:cubicBezTo>
                    <a:cubicBezTo>
                      <a:pt x="61" y="32"/>
                      <a:pt x="60" y="30"/>
                      <a:pt x="60" y="30"/>
                    </a:cubicBezTo>
                    <a:cubicBezTo>
                      <a:pt x="60" y="32"/>
                      <a:pt x="60" y="32"/>
                      <a:pt x="60" y="32"/>
                    </a:cubicBezTo>
                    <a:cubicBezTo>
                      <a:pt x="60" y="32"/>
                      <a:pt x="60" y="32"/>
                      <a:pt x="59" y="31"/>
                    </a:cubicBezTo>
                    <a:cubicBezTo>
                      <a:pt x="58" y="31"/>
                      <a:pt x="61" y="36"/>
                      <a:pt x="60" y="35"/>
                    </a:cubicBezTo>
                    <a:cubicBezTo>
                      <a:pt x="59" y="33"/>
                      <a:pt x="59" y="33"/>
                      <a:pt x="58" y="33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59" y="35"/>
                      <a:pt x="58" y="33"/>
                      <a:pt x="59" y="34"/>
                    </a:cubicBezTo>
                    <a:cubicBezTo>
                      <a:pt x="60" y="34"/>
                      <a:pt x="59" y="34"/>
                      <a:pt x="59" y="35"/>
                    </a:cubicBezTo>
                    <a:cubicBezTo>
                      <a:pt x="56" y="32"/>
                      <a:pt x="57" y="35"/>
                      <a:pt x="55" y="34"/>
                    </a:cubicBezTo>
                    <a:cubicBezTo>
                      <a:pt x="56" y="36"/>
                      <a:pt x="55" y="35"/>
                      <a:pt x="55" y="36"/>
                    </a:cubicBezTo>
                    <a:cubicBezTo>
                      <a:pt x="54" y="34"/>
                      <a:pt x="55" y="37"/>
                      <a:pt x="54" y="36"/>
                    </a:cubicBezTo>
                    <a:cubicBezTo>
                      <a:pt x="55" y="38"/>
                      <a:pt x="55" y="38"/>
                      <a:pt x="55" y="38"/>
                    </a:cubicBezTo>
                    <a:cubicBezTo>
                      <a:pt x="54" y="37"/>
                      <a:pt x="57" y="41"/>
                      <a:pt x="55" y="39"/>
                    </a:cubicBezTo>
                    <a:cubicBezTo>
                      <a:pt x="54" y="39"/>
                      <a:pt x="54" y="38"/>
                      <a:pt x="53" y="37"/>
                    </a:cubicBezTo>
                    <a:cubicBezTo>
                      <a:pt x="51" y="35"/>
                      <a:pt x="54" y="40"/>
                      <a:pt x="52" y="38"/>
                    </a:cubicBezTo>
                    <a:cubicBezTo>
                      <a:pt x="52" y="38"/>
                      <a:pt x="53" y="40"/>
                      <a:pt x="54" y="41"/>
                    </a:cubicBezTo>
                    <a:cubicBezTo>
                      <a:pt x="53" y="40"/>
                      <a:pt x="51" y="39"/>
                      <a:pt x="51" y="39"/>
                    </a:cubicBezTo>
                    <a:cubicBezTo>
                      <a:pt x="51" y="40"/>
                      <a:pt x="51" y="40"/>
                      <a:pt x="51" y="40"/>
                    </a:cubicBezTo>
                    <a:cubicBezTo>
                      <a:pt x="50" y="39"/>
                      <a:pt x="50" y="39"/>
                      <a:pt x="50" y="39"/>
                    </a:cubicBezTo>
                    <a:cubicBezTo>
                      <a:pt x="49" y="39"/>
                      <a:pt x="50" y="40"/>
                      <a:pt x="50" y="41"/>
                    </a:cubicBezTo>
                    <a:cubicBezTo>
                      <a:pt x="49" y="39"/>
                      <a:pt x="48" y="41"/>
                      <a:pt x="47" y="40"/>
                    </a:cubicBezTo>
                    <a:cubicBezTo>
                      <a:pt x="49" y="42"/>
                      <a:pt x="46" y="40"/>
                      <a:pt x="48" y="43"/>
                    </a:cubicBezTo>
                    <a:cubicBezTo>
                      <a:pt x="47" y="42"/>
                      <a:pt x="47" y="42"/>
                      <a:pt x="47" y="42"/>
                    </a:cubicBezTo>
                    <a:cubicBezTo>
                      <a:pt x="48" y="43"/>
                      <a:pt x="49" y="44"/>
                      <a:pt x="49" y="45"/>
                    </a:cubicBezTo>
                    <a:cubicBezTo>
                      <a:pt x="47" y="43"/>
                      <a:pt x="47" y="43"/>
                      <a:pt x="47" y="43"/>
                    </a:cubicBezTo>
                    <a:cubicBezTo>
                      <a:pt x="46" y="41"/>
                      <a:pt x="47" y="43"/>
                      <a:pt x="46" y="42"/>
                    </a:cubicBezTo>
                    <a:cubicBezTo>
                      <a:pt x="47" y="43"/>
                      <a:pt x="45" y="42"/>
                      <a:pt x="46" y="44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5"/>
                      <a:pt x="47" y="45"/>
                      <a:pt x="47" y="46"/>
                    </a:cubicBezTo>
                    <a:cubicBezTo>
                      <a:pt x="47" y="46"/>
                      <a:pt x="45" y="44"/>
                      <a:pt x="45" y="44"/>
                    </a:cubicBezTo>
                    <a:cubicBezTo>
                      <a:pt x="45" y="44"/>
                      <a:pt x="45" y="44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4" y="45"/>
                      <a:pt x="44" y="45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3" y="44"/>
                      <a:pt x="43" y="44"/>
                      <a:pt x="43" y="44"/>
                    </a:cubicBezTo>
                    <a:cubicBezTo>
                      <a:pt x="43" y="44"/>
                      <a:pt x="43" y="45"/>
                      <a:pt x="44" y="46"/>
                    </a:cubicBezTo>
                    <a:cubicBezTo>
                      <a:pt x="42" y="46"/>
                      <a:pt x="42" y="48"/>
                      <a:pt x="42" y="49"/>
                    </a:cubicBezTo>
                    <a:cubicBezTo>
                      <a:pt x="42" y="49"/>
                      <a:pt x="41" y="48"/>
                      <a:pt x="42" y="48"/>
                    </a:cubicBezTo>
                    <a:cubicBezTo>
                      <a:pt x="42" y="49"/>
                      <a:pt x="42" y="50"/>
                      <a:pt x="42" y="49"/>
                    </a:cubicBezTo>
                    <a:cubicBezTo>
                      <a:pt x="42" y="50"/>
                      <a:pt x="41" y="48"/>
                      <a:pt x="40" y="49"/>
                    </a:cubicBezTo>
                    <a:cubicBezTo>
                      <a:pt x="40" y="48"/>
                      <a:pt x="41" y="50"/>
                      <a:pt x="41" y="50"/>
                    </a:cubicBezTo>
                    <a:cubicBezTo>
                      <a:pt x="39" y="48"/>
                      <a:pt x="41" y="52"/>
                      <a:pt x="39" y="51"/>
                    </a:cubicBezTo>
                    <a:cubicBezTo>
                      <a:pt x="40" y="52"/>
                      <a:pt x="39" y="51"/>
                      <a:pt x="39" y="50"/>
                    </a:cubicBezTo>
                    <a:cubicBezTo>
                      <a:pt x="39" y="51"/>
                      <a:pt x="38" y="52"/>
                      <a:pt x="39" y="54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53"/>
                      <a:pt x="38" y="53"/>
                      <a:pt x="38" y="54"/>
                    </a:cubicBezTo>
                    <a:cubicBezTo>
                      <a:pt x="39" y="55"/>
                      <a:pt x="40" y="56"/>
                      <a:pt x="39" y="56"/>
                    </a:cubicBezTo>
                    <a:cubicBezTo>
                      <a:pt x="39" y="56"/>
                      <a:pt x="39" y="56"/>
                      <a:pt x="39" y="56"/>
                    </a:cubicBezTo>
                    <a:cubicBezTo>
                      <a:pt x="39" y="56"/>
                      <a:pt x="39" y="57"/>
                      <a:pt x="39" y="57"/>
                    </a:cubicBezTo>
                    <a:cubicBezTo>
                      <a:pt x="38" y="57"/>
                      <a:pt x="39" y="57"/>
                      <a:pt x="38" y="56"/>
                    </a:cubicBezTo>
                    <a:cubicBezTo>
                      <a:pt x="36" y="54"/>
                      <a:pt x="36" y="56"/>
                      <a:pt x="36" y="56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8"/>
                      <a:pt x="36" y="56"/>
                      <a:pt x="36" y="56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8" y="60"/>
                      <a:pt x="37" y="59"/>
                      <a:pt x="36" y="58"/>
                    </a:cubicBezTo>
                    <a:cubicBezTo>
                      <a:pt x="36" y="59"/>
                      <a:pt x="37" y="61"/>
                      <a:pt x="38" y="63"/>
                    </a:cubicBezTo>
                    <a:cubicBezTo>
                      <a:pt x="38" y="63"/>
                      <a:pt x="38" y="64"/>
                      <a:pt x="38" y="64"/>
                    </a:cubicBezTo>
                    <a:cubicBezTo>
                      <a:pt x="37" y="63"/>
                      <a:pt x="38" y="64"/>
                      <a:pt x="37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2"/>
                      <a:pt x="34" y="61"/>
                      <a:pt x="34" y="60"/>
                    </a:cubicBezTo>
                    <a:cubicBezTo>
                      <a:pt x="34" y="61"/>
                      <a:pt x="33" y="61"/>
                      <a:pt x="32" y="61"/>
                    </a:cubicBezTo>
                    <a:cubicBezTo>
                      <a:pt x="34" y="63"/>
                      <a:pt x="32" y="63"/>
                      <a:pt x="34" y="65"/>
                    </a:cubicBezTo>
                    <a:cubicBezTo>
                      <a:pt x="34" y="65"/>
                      <a:pt x="32" y="63"/>
                      <a:pt x="32" y="63"/>
                    </a:cubicBezTo>
                    <a:cubicBezTo>
                      <a:pt x="32" y="64"/>
                      <a:pt x="31" y="64"/>
                      <a:pt x="31" y="65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30" y="66"/>
                      <a:pt x="29" y="66"/>
                      <a:pt x="30" y="68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28" y="67"/>
                      <a:pt x="32" y="69"/>
                      <a:pt x="30" y="69"/>
                    </a:cubicBezTo>
                    <a:cubicBezTo>
                      <a:pt x="29" y="68"/>
                      <a:pt x="29" y="68"/>
                      <a:pt x="29" y="68"/>
                    </a:cubicBezTo>
                    <a:cubicBezTo>
                      <a:pt x="30" y="69"/>
                      <a:pt x="28" y="68"/>
                      <a:pt x="29" y="70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28" y="69"/>
                      <a:pt x="28" y="69"/>
                      <a:pt x="28" y="71"/>
                    </a:cubicBezTo>
                    <a:cubicBezTo>
                      <a:pt x="27" y="69"/>
                      <a:pt x="27" y="69"/>
                      <a:pt x="27" y="69"/>
                    </a:cubicBezTo>
                    <a:cubicBezTo>
                      <a:pt x="26" y="69"/>
                      <a:pt x="28" y="71"/>
                      <a:pt x="27" y="71"/>
                    </a:cubicBezTo>
                    <a:cubicBezTo>
                      <a:pt x="27" y="71"/>
                      <a:pt x="26" y="71"/>
                      <a:pt x="26" y="70"/>
                    </a:cubicBezTo>
                    <a:cubicBezTo>
                      <a:pt x="27" y="71"/>
                      <a:pt x="26" y="72"/>
                      <a:pt x="27" y="72"/>
                    </a:cubicBezTo>
                    <a:cubicBezTo>
                      <a:pt x="25" y="71"/>
                      <a:pt x="25" y="71"/>
                      <a:pt x="25" y="71"/>
                    </a:cubicBezTo>
                    <a:cubicBezTo>
                      <a:pt x="23" y="73"/>
                      <a:pt x="21" y="75"/>
                      <a:pt x="21" y="78"/>
                    </a:cubicBezTo>
                    <a:cubicBezTo>
                      <a:pt x="19" y="77"/>
                      <a:pt x="20" y="77"/>
                      <a:pt x="19" y="76"/>
                    </a:cubicBezTo>
                    <a:cubicBezTo>
                      <a:pt x="20" y="77"/>
                      <a:pt x="19" y="77"/>
                      <a:pt x="19" y="78"/>
                    </a:cubicBezTo>
                    <a:cubicBezTo>
                      <a:pt x="19" y="77"/>
                      <a:pt x="19" y="77"/>
                      <a:pt x="19" y="77"/>
                    </a:cubicBezTo>
                    <a:cubicBezTo>
                      <a:pt x="19" y="78"/>
                      <a:pt x="18" y="77"/>
                      <a:pt x="18" y="78"/>
                    </a:cubicBezTo>
                    <a:cubicBezTo>
                      <a:pt x="18" y="78"/>
                      <a:pt x="18" y="78"/>
                      <a:pt x="18" y="78"/>
                    </a:cubicBezTo>
                    <a:cubicBezTo>
                      <a:pt x="19" y="80"/>
                      <a:pt x="16" y="77"/>
                      <a:pt x="18" y="79"/>
                    </a:cubicBezTo>
                    <a:cubicBezTo>
                      <a:pt x="16" y="78"/>
                      <a:pt x="16" y="78"/>
                      <a:pt x="16" y="78"/>
                    </a:cubicBezTo>
                    <a:cubicBezTo>
                      <a:pt x="18" y="80"/>
                      <a:pt x="15" y="78"/>
                      <a:pt x="17" y="80"/>
                    </a:cubicBezTo>
                    <a:cubicBezTo>
                      <a:pt x="16" y="80"/>
                      <a:pt x="16" y="80"/>
                      <a:pt x="16" y="80"/>
                    </a:cubicBezTo>
                    <a:cubicBezTo>
                      <a:pt x="15" y="79"/>
                      <a:pt x="18" y="82"/>
                      <a:pt x="16" y="81"/>
                    </a:cubicBezTo>
                    <a:cubicBezTo>
                      <a:pt x="16" y="82"/>
                      <a:pt x="16" y="83"/>
                      <a:pt x="17" y="84"/>
                    </a:cubicBezTo>
                    <a:cubicBezTo>
                      <a:pt x="15" y="82"/>
                      <a:pt x="15" y="82"/>
                      <a:pt x="15" y="82"/>
                    </a:cubicBezTo>
                    <a:cubicBezTo>
                      <a:pt x="15" y="85"/>
                      <a:pt x="13" y="86"/>
                      <a:pt x="14" y="89"/>
                    </a:cubicBezTo>
                    <a:cubicBezTo>
                      <a:pt x="13" y="88"/>
                      <a:pt x="13" y="88"/>
                      <a:pt x="13" y="88"/>
                    </a:cubicBezTo>
                    <a:cubicBezTo>
                      <a:pt x="14" y="90"/>
                      <a:pt x="10" y="89"/>
                      <a:pt x="13" y="92"/>
                    </a:cubicBezTo>
                    <a:cubicBezTo>
                      <a:pt x="14" y="93"/>
                      <a:pt x="14" y="93"/>
                      <a:pt x="14" y="93"/>
                    </a:cubicBezTo>
                    <a:cubicBezTo>
                      <a:pt x="12" y="92"/>
                      <a:pt x="12" y="92"/>
                      <a:pt x="12" y="92"/>
                    </a:cubicBezTo>
                    <a:cubicBezTo>
                      <a:pt x="13" y="93"/>
                      <a:pt x="11" y="93"/>
                      <a:pt x="13" y="94"/>
                    </a:cubicBezTo>
                    <a:cubicBezTo>
                      <a:pt x="12" y="94"/>
                      <a:pt x="12" y="93"/>
                      <a:pt x="12" y="93"/>
                    </a:cubicBezTo>
                    <a:cubicBezTo>
                      <a:pt x="11" y="93"/>
                      <a:pt x="13" y="95"/>
                      <a:pt x="12" y="95"/>
                    </a:cubicBezTo>
                    <a:cubicBezTo>
                      <a:pt x="11" y="95"/>
                      <a:pt x="11" y="95"/>
                      <a:pt x="11" y="95"/>
                    </a:cubicBezTo>
                    <a:cubicBezTo>
                      <a:pt x="8" y="95"/>
                      <a:pt x="4" y="96"/>
                      <a:pt x="6" y="100"/>
                    </a:cubicBezTo>
                    <a:cubicBezTo>
                      <a:pt x="6" y="101"/>
                      <a:pt x="4" y="99"/>
                      <a:pt x="4" y="99"/>
                    </a:cubicBezTo>
                    <a:cubicBezTo>
                      <a:pt x="6" y="103"/>
                      <a:pt x="0" y="102"/>
                      <a:pt x="3" y="107"/>
                    </a:cubicBezTo>
                    <a:cubicBezTo>
                      <a:pt x="4" y="109"/>
                      <a:pt x="9" y="112"/>
                      <a:pt x="9" y="1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93" name="Freeform 163"/>
              <p:cNvSpPr>
                <a:spLocks/>
              </p:cNvSpPr>
              <p:nvPr/>
            </p:nvSpPr>
            <p:spPr bwMode="auto">
              <a:xfrm>
                <a:off x="7195" y="2086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94" name="Freeform 164"/>
              <p:cNvSpPr>
                <a:spLocks/>
              </p:cNvSpPr>
              <p:nvPr/>
            </p:nvSpPr>
            <p:spPr bwMode="auto">
              <a:xfrm>
                <a:off x="6540" y="1413"/>
                <a:ext cx="3" cy="0"/>
              </a:xfrm>
              <a:custGeom>
                <a:avLst/>
                <a:gdLst>
                  <a:gd name="T0" fmla="*/ 3 w 3"/>
                  <a:gd name="T1" fmla="*/ 3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95" name="Freeform 165"/>
              <p:cNvSpPr>
                <a:spLocks/>
              </p:cNvSpPr>
              <p:nvPr/>
            </p:nvSpPr>
            <p:spPr bwMode="auto">
              <a:xfrm>
                <a:off x="5656" y="2392"/>
                <a:ext cx="2" cy="5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0 h 5"/>
                  <a:gd name="T4" fmla="*/ 2 w 2"/>
                  <a:gd name="T5" fmla="*/ 5 h 5"/>
                  <a:gd name="T6" fmla="*/ 0 w 2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lnTo>
                      <a:pt x="0" y="0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96" name="Freeform 166"/>
              <p:cNvSpPr>
                <a:spLocks/>
              </p:cNvSpPr>
              <p:nvPr/>
            </p:nvSpPr>
            <p:spPr bwMode="auto">
              <a:xfrm>
                <a:off x="5660" y="2376"/>
                <a:ext cx="3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97" name="Freeform 167"/>
              <p:cNvSpPr>
                <a:spLocks/>
              </p:cNvSpPr>
              <p:nvPr/>
            </p:nvSpPr>
            <p:spPr bwMode="auto">
              <a:xfrm>
                <a:off x="6123" y="1660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98" name="Freeform 168"/>
              <p:cNvSpPr>
                <a:spLocks/>
              </p:cNvSpPr>
              <p:nvPr/>
            </p:nvSpPr>
            <p:spPr bwMode="auto">
              <a:xfrm>
                <a:off x="5694" y="241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99" name="Freeform 169"/>
              <p:cNvSpPr>
                <a:spLocks/>
              </p:cNvSpPr>
              <p:nvPr/>
            </p:nvSpPr>
            <p:spPr bwMode="auto">
              <a:xfrm>
                <a:off x="5663" y="2376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00" name="Freeform 170"/>
              <p:cNvSpPr>
                <a:spLocks/>
              </p:cNvSpPr>
              <p:nvPr/>
            </p:nvSpPr>
            <p:spPr bwMode="auto">
              <a:xfrm>
                <a:off x="5663" y="23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01" name="Freeform 171"/>
              <p:cNvSpPr>
                <a:spLocks/>
              </p:cNvSpPr>
              <p:nvPr/>
            </p:nvSpPr>
            <p:spPr bwMode="auto">
              <a:xfrm>
                <a:off x="5663" y="2385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02" name="Freeform 172"/>
              <p:cNvSpPr>
                <a:spLocks/>
              </p:cNvSpPr>
              <p:nvPr/>
            </p:nvSpPr>
            <p:spPr bwMode="auto">
              <a:xfrm>
                <a:off x="5748" y="2352"/>
                <a:ext cx="2" cy="9"/>
              </a:xfrm>
              <a:custGeom>
                <a:avLst/>
                <a:gdLst>
                  <a:gd name="T0" fmla="*/ 1 w 1"/>
                  <a:gd name="T1" fmla="*/ 2 h 4"/>
                  <a:gd name="T2" fmla="*/ 1 w 1"/>
                  <a:gd name="T3" fmla="*/ 0 h 4"/>
                  <a:gd name="T4" fmla="*/ 1 w 1"/>
                  <a:gd name="T5" fmla="*/ 4 h 4"/>
                  <a:gd name="T6" fmla="*/ 1 w 1"/>
                  <a:gd name="T7" fmla="*/ 4 h 4"/>
                  <a:gd name="T8" fmla="*/ 1 w 1"/>
                  <a:gd name="T9" fmla="*/ 3 h 4"/>
                  <a:gd name="T10" fmla="*/ 1 w 1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4">
                    <a:moveTo>
                      <a:pt x="1" y="2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0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3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03" name="Freeform 173"/>
              <p:cNvSpPr>
                <a:spLocks/>
              </p:cNvSpPr>
              <p:nvPr/>
            </p:nvSpPr>
            <p:spPr bwMode="auto">
              <a:xfrm>
                <a:off x="5750" y="2357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04" name="Freeform 174"/>
              <p:cNvSpPr>
                <a:spLocks/>
              </p:cNvSpPr>
              <p:nvPr/>
            </p:nvSpPr>
            <p:spPr bwMode="auto">
              <a:xfrm>
                <a:off x="5750" y="2359"/>
                <a:ext cx="0" cy="5"/>
              </a:xfrm>
              <a:custGeom>
                <a:avLst/>
                <a:gdLst>
                  <a:gd name="T0" fmla="*/ 2 h 2"/>
                  <a:gd name="T1" fmla="*/ 1 h 2"/>
                  <a:gd name="T2" fmla="*/ 1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05" name="Freeform 175"/>
              <p:cNvSpPr>
                <a:spLocks/>
              </p:cNvSpPr>
              <p:nvPr/>
            </p:nvSpPr>
            <p:spPr bwMode="auto">
              <a:xfrm>
                <a:off x="5736" y="2345"/>
                <a:ext cx="0" cy="7"/>
              </a:xfrm>
              <a:custGeom>
                <a:avLst/>
                <a:gdLst>
                  <a:gd name="T0" fmla="*/ 2 h 3"/>
                  <a:gd name="T1" fmla="*/ 2 h 3"/>
                  <a:gd name="T2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0"/>
                      <a:pt x="0" y="2"/>
                      <a:pt x="0" y="2"/>
                    </a:cubicBezTo>
                    <a:cubicBezTo>
                      <a:pt x="0" y="3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06" name="Freeform 176"/>
              <p:cNvSpPr>
                <a:spLocks/>
              </p:cNvSpPr>
              <p:nvPr/>
            </p:nvSpPr>
            <p:spPr bwMode="auto">
              <a:xfrm>
                <a:off x="5753" y="239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07" name="Freeform 177"/>
              <p:cNvSpPr>
                <a:spLocks/>
              </p:cNvSpPr>
              <p:nvPr/>
            </p:nvSpPr>
            <p:spPr bwMode="auto">
              <a:xfrm>
                <a:off x="6047" y="225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08" name="Freeform 178"/>
              <p:cNvSpPr>
                <a:spLocks/>
              </p:cNvSpPr>
              <p:nvPr/>
            </p:nvSpPr>
            <p:spPr bwMode="auto">
              <a:xfrm>
                <a:off x="5743" y="2347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09" name="Freeform 179"/>
              <p:cNvSpPr>
                <a:spLocks/>
              </p:cNvSpPr>
              <p:nvPr/>
            </p:nvSpPr>
            <p:spPr bwMode="auto">
              <a:xfrm>
                <a:off x="5755" y="2387"/>
                <a:ext cx="3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2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10" name="Freeform 180"/>
              <p:cNvSpPr>
                <a:spLocks/>
              </p:cNvSpPr>
              <p:nvPr/>
            </p:nvSpPr>
            <p:spPr bwMode="auto">
              <a:xfrm>
                <a:off x="5874" y="2798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11" name="Freeform 181"/>
              <p:cNvSpPr>
                <a:spLocks/>
              </p:cNvSpPr>
              <p:nvPr/>
            </p:nvSpPr>
            <p:spPr bwMode="auto">
              <a:xfrm>
                <a:off x="5905" y="2769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12" name="Freeform 182"/>
              <p:cNvSpPr>
                <a:spLocks/>
              </p:cNvSpPr>
              <p:nvPr/>
            </p:nvSpPr>
            <p:spPr bwMode="auto">
              <a:xfrm>
                <a:off x="5755" y="2385"/>
                <a:ext cx="3" cy="7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13" name="Freeform 183"/>
              <p:cNvSpPr>
                <a:spLocks/>
              </p:cNvSpPr>
              <p:nvPr/>
            </p:nvSpPr>
            <p:spPr bwMode="auto">
              <a:xfrm>
                <a:off x="5817" y="2783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14" name="Freeform 184"/>
              <p:cNvSpPr>
                <a:spLocks/>
              </p:cNvSpPr>
              <p:nvPr/>
            </p:nvSpPr>
            <p:spPr bwMode="auto">
              <a:xfrm>
                <a:off x="5822" y="27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15" name="Freeform 185"/>
              <p:cNvSpPr>
                <a:spLocks/>
              </p:cNvSpPr>
              <p:nvPr/>
            </p:nvSpPr>
            <p:spPr bwMode="auto">
              <a:xfrm>
                <a:off x="5824" y="2793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16" name="Freeform 186"/>
              <p:cNvSpPr>
                <a:spLocks/>
              </p:cNvSpPr>
              <p:nvPr/>
            </p:nvSpPr>
            <p:spPr bwMode="auto">
              <a:xfrm>
                <a:off x="5822" y="279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17" name="Freeform 187"/>
              <p:cNvSpPr>
                <a:spLocks/>
              </p:cNvSpPr>
              <p:nvPr/>
            </p:nvSpPr>
            <p:spPr bwMode="auto">
              <a:xfrm>
                <a:off x="7325" y="203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18" name="Freeform 188"/>
              <p:cNvSpPr>
                <a:spLocks/>
              </p:cNvSpPr>
              <p:nvPr/>
            </p:nvSpPr>
            <p:spPr bwMode="auto">
              <a:xfrm>
                <a:off x="5715" y="2406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19" name="Freeform 189"/>
              <p:cNvSpPr>
                <a:spLocks/>
              </p:cNvSpPr>
              <p:nvPr/>
            </p:nvSpPr>
            <p:spPr bwMode="auto">
              <a:xfrm>
                <a:off x="5672" y="23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20" name="Freeform 190"/>
              <p:cNvSpPr>
                <a:spLocks/>
              </p:cNvSpPr>
              <p:nvPr/>
            </p:nvSpPr>
            <p:spPr bwMode="auto">
              <a:xfrm>
                <a:off x="5746" y="2357"/>
                <a:ext cx="2" cy="4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1" y="1"/>
                      <a:pt x="0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21" name="Freeform 191"/>
              <p:cNvSpPr>
                <a:spLocks/>
              </p:cNvSpPr>
              <p:nvPr/>
            </p:nvSpPr>
            <p:spPr bwMode="auto">
              <a:xfrm>
                <a:off x="7192" y="2091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22" name="Freeform 192"/>
              <p:cNvSpPr>
                <a:spLocks/>
              </p:cNvSpPr>
              <p:nvPr/>
            </p:nvSpPr>
            <p:spPr bwMode="auto">
              <a:xfrm>
                <a:off x="5611" y="2345"/>
                <a:ext cx="147" cy="102"/>
              </a:xfrm>
              <a:custGeom>
                <a:avLst/>
                <a:gdLst>
                  <a:gd name="T0" fmla="*/ 46 w 62"/>
                  <a:gd name="T1" fmla="*/ 23 h 43"/>
                  <a:gd name="T2" fmla="*/ 51 w 62"/>
                  <a:gd name="T3" fmla="*/ 20 h 43"/>
                  <a:gd name="T4" fmla="*/ 54 w 62"/>
                  <a:gd name="T5" fmla="*/ 19 h 43"/>
                  <a:gd name="T6" fmla="*/ 58 w 62"/>
                  <a:gd name="T7" fmla="*/ 21 h 43"/>
                  <a:gd name="T8" fmla="*/ 60 w 62"/>
                  <a:gd name="T9" fmla="*/ 20 h 43"/>
                  <a:gd name="T10" fmla="*/ 61 w 62"/>
                  <a:gd name="T11" fmla="*/ 16 h 43"/>
                  <a:gd name="T12" fmla="*/ 62 w 62"/>
                  <a:gd name="T13" fmla="*/ 13 h 43"/>
                  <a:gd name="T14" fmla="*/ 62 w 62"/>
                  <a:gd name="T15" fmla="*/ 11 h 43"/>
                  <a:gd name="T16" fmla="*/ 58 w 62"/>
                  <a:gd name="T17" fmla="*/ 12 h 43"/>
                  <a:gd name="T18" fmla="*/ 56 w 62"/>
                  <a:gd name="T19" fmla="*/ 9 h 43"/>
                  <a:gd name="T20" fmla="*/ 57 w 62"/>
                  <a:gd name="T21" fmla="*/ 2 h 43"/>
                  <a:gd name="T22" fmla="*/ 56 w 62"/>
                  <a:gd name="T23" fmla="*/ 2 h 43"/>
                  <a:gd name="T24" fmla="*/ 55 w 62"/>
                  <a:gd name="T25" fmla="*/ 5 h 43"/>
                  <a:gd name="T26" fmla="*/ 54 w 62"/>
                  <a:gd name="T27" fmla="*/ 3 h 43"/>
                  <a:gd name="T28" fmla="*/ 53 w 62"/>
                  <a:gd name="T29" fmla="*/ 8 h 43"/>
                  <a:gd name="T30" fmla="*/ 51 w 62"/>
                  <a:gd name="T31" fmla="*/ 3 h 43"/>
                  <a:gd name="T32" fmla="*/ 51 w 62"/>
                  <a:gd name="T33" fmla="*/ 1 h 43"/>
                  <a:gd name="T34" fmla="*/ 50 w 62"/>
                  <a:gd name="T35" fmla="*/ 4 h 43"/>
                  <a:gd name="T36" fmla="*/ 49 w 62"/>
                  <a:gd name="T37" fmla="*/ 2 h 43"/>
                  <a:gd name="T38" fmla="*/ 48 w 62"/>
                  <a:gd name="T39" fmla="*/ 7 h 43"/>
                  <a:gd name="T40" fmla="*/ 47 w 62"/>
                  <a:gd name="T41" fmla="*/ 12 h 43"/>
                  <a:gd name="T42" fmla="*/ 46 w 62"/>
                  <a:gd name="T43" fmla="*/ 7 h 43"/>
                  <a:gd name="T44" fmla="*/ 43 w 62"/>
                  <a:gd name="T45" fmla="*/ 7 h 43"/>
                  <a:gd name="T46" fmla="*/ 42 w 62"/>
                  <a:gd name="T47" fmla="*/ 7 h 43"/>
                  <a:gd name="T48" fmla="*/ 40 w 62"/>
                  <a:gd name="T49" fmla="*/ 8 h 43"/>
                  <a:gd name="T50" fmla="*/ 37 w 62"/>
                  <a:gd name="T51" fmla="*/ 9 h 43"/>
                  <a:gd name="T52" fmla="*/ 36 w 62"/>
                  <a:gd name="T53" fmla="*/ 10 h 43"/>
                  <a:gd name="T54" fmla="*/ 36 w 62"/>
                  <a:gd name="T55" fmla="*/ 10 h 43"/>
                  <a:gd name="T56" fmla="*/ 35 w 62"/>
                  <a:gd name="T57" fmla="*/ 12 h 43"/>
                  <a:gd name="T58" fmla="*/ 34 w 62"/>
                  <a:gd name="T59" fmla="*/ 10 h 43"/>
                  <a:gd name="T60" fmla="*/ 33 w 62"/>
                  <a:gd name="T61" fmla="*/ 12 h 43"/>
                  <a:gd name="T62" fmla="*/ 30 w 62"/>
                  <a:gd name="T63" fmla="*/ 11 h 43"/>
                  <a:gd name="T64" fmla="*/ 28 w 62"/>
                  <a:gd name="T65" fmla="*/ 12 h 43"/>
                  <a:gd name="T66" fmla="*/ 26 w 62"/>
                  <a:gd name="T67" fmla="*/ 12 h 43"/>
                  <a:gd name="T68" fmla="*/ 26 w 62"/>
                  <a:gd name="T69" fmla="*/ 14 h 43"/>
                  <a:gd name="T70" fmla="*/ 25 w 62"/>
                  <a:gd name="T71" fmla="*/ 13 h 43"/>
                  <a:gd name="T72" fmla="*/ 24 w 62"/>
                  <a:gd name="T73" fmla="*/ 15 h 43"/>
                  <a:gd name="T74" fmla="*/ 22 w 62"/>
                  <a:gd name="T75" fmla="*/ 16 h 43"/>
                  <a:gd name="T76" fmla="*/ 21 w 62"/>
                  <a:gd name="T77" fmla="*/ 17 h 43"/>
                  <a:gd name="T78" fmla="*/ 22 w 62"/>
                  <a:gd name="T79" fmla="*/ 25 h 43"/>
                  <a:gd name="T80" fmla="*/ 19 w 62"/>
                  <a:gd name="T81" fmla="*/ 21 h 43"/>
                  <a:gd name="T82" fmla="*/ 17 w 62"/>
                  <a:gd name="T83" fmla="*/ 23 h 43"/>
                  <a:gd name="T84" fmla="*/ 16 w 62"/>
                  <a:gd name="T85" fmla="*/ 23 h 43"/>
                  <a:gd name="T86" fmla="*/ 11 w 62"/>
                  <a:gd name="T87" fmla="*/ 24 h 43"/>
                  <a:gd name="T88" fmla="*/ 10 w 62"/>
                  <a:gd name="T89" fmla="*/ 24 h 43"/>
                  <a:gd name="T90" fmla="*/ 8 w 62"/>
                  <a:gd name="T91" fmla="*/ 31 h 43"/>
                  <a:gd name="T92" fmla="*/ 7 w 62"/>
                  <a:gd name="T93" fmla="*/ 32 h 43"/>
                  <a:gd name="T94" fmla="*/ 12 w 62"/>
                  <a:gd name="T95" fmla="*/ 41 h 43"/>
                  <a:gd name="T96" fmla="*/ 18 w 62"/>
                  <a:gd name="T97" fmla="*/ 38 h 43"/>
                  <a:gd name="T98" fmla="*/ 28 w 62"/>
                  <a:gd name="T99" fmla="*/ 27 h 43"/>
                  <a:gd name="T100" fmla="*/ 31 w 62"/>
                  <a:gd name="T101" fmla="*/ 31 h 43"/>
                  <a:gd name="T102" fmla="*/ 36 w 62"/>
                  <a:gd name="T103" fmla="*/ 29 h 43"/>
                  <a:gd name="T104" fmla="*/ 41 w 62"/>
                  <a:gd name="T105" fmla="*/ 2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2" h="43">
                    <a:moveTo>
                      <a:pt x="44" y="25"/>
                    </a:moveTo>
                    <a:cubicBezTo>
                      <a:pt x="44" y="25"/>
                      <a:pt x="44" y="26"/>
                      <a:pt x="44" y="26"/>
                    </a:cubicBezTo>
                    <a:cubicBezTo>
                      <a:pt x="44" y="26"/>
                      <a:pt x="44" y="26"/>
                      <a:pt x="45" y="27"/>
                    </a:cubicBezTo>
                    <a:cubicBezTo>
                      <a:pt x="45" y="26"/>
                      <a:pt x="45" y="25"/>
                      <a:pt x="45" y="25"/>
                    </a:cubicBezTo>
                    <a:cubicBezTo>
                      <a:pt x="46" y="27"/>
                      <a:pt x="46" y="25"/>
                      <a:pt x="46" y="26"/>
                    </a:cubicBezTo>
                    <a:cubicBezTo>
                      <a:pt x="46" y="24"/>
                      <a:pt x="46" y="22"/>
                      <a:pt x="46" y="23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7" y="24"/>
                      <a:pt x="48" y="27"/>
                      <a:pt x="48" y="23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9" y="23"/>
                      <a:pt x="50" y="25"/>
                      <a:pt x="50" y="22"/>
                    </a:cubicBezTo>
                    <a:cubicBezTo>
                      <a:pt x="50" y="23"/>
                      <a:pt x="51" y="23"/>
                      <a:pt x="51" y="23"/>
                    </a:cubicBezTo>
                    <a:cubicBezTo>
                      <a:pt x="51" y="22"/>
                      <a:pt x="51" y="22"/>
                      <a:pt x="51" y="20"/>
                    </a:cubicBezTo>
                    <a:cubicBezTo>
                      <a:pt x="51" y="20"/>
                      <a:pt x="52" y="21"/>
                      <a:pt x="52" y="21"/>
                    </a:cubicBezTo>
                    <a:cubicBezTo>
                      <a:pt x="52" y="22"/>
                      <a:pt x="52" y="24"/>
                      <a:pt x="52" y="22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3" y="22"/>
                      <a:pt x="53" y="20"/>
                      <a:pt x="53" y="21"/>
                    </a:cubicBezTo>
                    <a:cubicBezTo>
                      <a:pt x="54" y="20"/>
                      <a:pt x="54" y="20"/>
                      <a:pt x="54" y="18"/>
                    </a:cubicBezTo>
                    <a:cubicBezTo>
                      <a:pt x="54" y="18"/>
                      <a:pt x="54" y="20"/>
                      <a:pt x="54" y="19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4" y="21"/>
                      <a:pt x="55" y="20"/>
                      <a:pt x="56" y="19"/>
                    </a:cubicBezTo>
                    <a:cubicBezTo>
                      <a:pt x="56" y="22"/>
                      <a:pt x="56" y="19"/>
                      <a:pt x="57" y="21"/>
                    </a:cubicBezTo>
                    <a:cubicBezTo>
                      <a:pt x="57" y="19"/>
                      <a:pt x="57" y="21"/>
                      <a:pt x="58" y="18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8" y="20"/>
                      <a:pt x="58" y="20"/>
                      <a:pt x="58" y="21"/>
                    </a:cubicBezTo>
                    <a:cubicBezTo>
                      <a:pt x="58" y="21"/>
                      <a:pt x="59" y="19"/>
                      <a:pt x="59" y="18"/>
                    </a:cubicBezTo>
                    <a:cubicBezTo>
                      <a:pt x="59" y="20"/>
                      <a:pt x="59" y="20"/>
                      <a:pt x="59" y="20"/>
                    </a:cubicBezTo>
                    <a:cubicBezTo>
                      <a:pt x="59" y="19"/>
                      <a:pt x="60" y="17"/>
                      <a:pt x="60" y="15"/>
                    </a:cubicBezTo>
                    <a:cubicBezTo>
                      <a:pt x="60" y="16"/>
                      <a:pt x="60" y="15"/>
                      <a:pt x="60" y="16"/>
                    </a:cubicBezTo>
                    <a:cubicBezTo>
                      <a:pt x="60" y="17"/>
                      <a:pt x="59" y="19"/>
                      <a:pt x="59" y="20"/>
                    </a:cubicBezTo>
                    <a:cubicBezTo>
                      <a:pt x="59" y="21"/>
                      <a:pt x="60" y="18"/>
                      <a:pt x="60" y="20"/>
                    </a:cubicBezTo>
                    <a:cubicBezTo>
                      <a:pt x="60" y="20"/>
                      <a:pt x="60" y="20"/>
                      <a:pt x="60" y="18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20"/>
                      <a:pt x="60" y="20"/>
                      <a:pt x="60" y="19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61" y="17"/>
                      <a:pt x="61" y="17"/>
                      <a:pt x="62" y="15"/>
                    </a:cubicBezTo>
                    <a:cubicBezTo>
                      <a:pt x="61" y="16"/>
                      <a:pt x="61" y="16"/>
                      <a:pt x="61" y="16"/>
                    </a:cubicBezTo>
                    <a:cubicBezTo>
                      <a:pt x="62" y="15"/>
                      <a:pt x="62" y="14"/>
                      <a:pt x="62" y="16"/>
                    </a:cubicBezTo>
                    <a:cubicBezTo>
                      <a:pt x="61" y="17"/>
                      <a:pt x="61" y="18"/>
                      <a:pt x="61" y="19"/>
                    </a:cubicBezTo>
                    <a:cubicBezTo>
                      <a:pt x="62" y="15"/>
                      <a:pt x="62" y="15"/>
                      <a:pt x="62" y="15"/>
                    </a:cubicBezTo>
                    <a:cubicBezTo>
                      <a:pt x="62" y="16"/>
                      <a:pt x="62" y="16"/>
                      <a:pt x="62" y="14"/>
                    </a:cubicBezTo>
                    <a:cubicBezTo>
                      <a:pt x="62" y="15"/>
                      <a:pt x="62" y="15"/>
                      <a:pt x="62" y="15"/>
                    </a:cubicBezTo>
                    <a:cubicBezTo>
                      <a:pt x="62" y="13"/>
                      <a:pt x="62" y="13"/>
                      <a:pt x="62" y="13"/>
                    </a:cubicBezTo>
                    <a:cubicBezTo>
                      <a:pt x="62" y="14"/>
                      <a:pt x="62" y="12"/>
                      <a:pt x="61" y="14"/>
                    </a:cubicBezTo>
                    <a:cubicBezTo>
                      <a:pt x="61" y="15"/>
                      <a:pt x="61" y="15"/>
                      <a:pt x="61" y="15"/>
                    </a:cubicBezTo>
                    <a:cubicBezTo>
                      <a:pt x="61" y="15"/>
                      <a:pt x="60" y="17"/>
                      <a:pt x="61" y="15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61" y="13"/>
                      <a:pt x="61" y="14"/>
                      <a:pt x="61" y="14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61" y="15"/>
                      <a:pt x="61" y="12"/>
                      <a:pt x="60" y="13"/>
                    </a:cubicBezTo>
                    <a:cubicBezTo>
                      <a:pt x="61" y="12"/>
                      <a:pt x="61" y="12"/>
                      <a:pt x="61" y="12"/>
                    </a:cubicBezTo>
                    <a:cubicBezTo>
                      <a:pt x="61" y="11"/>
                      <a:pt x="60" y="14"/>
                      <a:pt x="60" y="14"/>
                    </a:cubicBezTo>
                    <a:cubicBezTo>
                      <a:pt x="60" y="13"/>
                      <a:pt x="61" y="11"/>
                      <a:pt x="61" y="10"/>
                    </a:cubicBezTo>
                    <a:cubicBezTo>
                      <a:pt x="60" y="10"/>
                      <a:pt x="59" y="12"/>
                      <a:pt x="59" y="10"/>
                    </a:cubicBezTo>
                    <a:cubicBezTo>
                      <a:pt x="59" y="10"/>
                      <a:pt x="59" y="11"/>
                      <a:pt x="58" y="12"/>
                    </a:cubicBezTo>
                    <a:cubicBezTo>
                      <a:pt x="58" y="12"/>
                      <a:pt x="59" y="9"/>
                      <a:pt x="58" y="11"/>
                    </a:cubicBezTo>
                    <a:cubicBezTo>
                      <a:pt x="58" y="10"/>
                      <a:pt x="58" y="9"/>
                      <a:pt x="59" y="8"/>
                    </a:cubicBezTo>
                    <a:cubicBezTo>
                      <a:pt x="58" y="9"/>
                      <a:pt x="58" y="8"/>
                      <a:pt x="58" y="10"/>
                    </a:cubicBezTo>
                    <a:cubicBezTo>
                      <a:pt x="58" y="9"/>
                      <a:pt x="57" y="9"/>
                      <a:pt x="57" y="9"/>
                    </a:cubicBezTo>
                    <a:cubicBezTo>
                      <a:pt x="57" y="9"/>
                      <a:pt x="57" y="8"/>
                      <a:pt x="57" y="7"/>
                    </a:cubicBezTo>
                    <a:cubicBezTo>
                      <a:pt x="57" y="8"/>
                      <a:pt x="56" y="9"/>
                      <a:pt x="56" y="9"/>
                    </a:cubicBezTo>
                    <a:cubicBezTo>
                      <a:pt x="56" y="11"/>
                      <a:pt x="56" y="11"/>
                      <a:pt x="56" y="12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6" y="11"/>
                      <a:pt x="56" y="9"/>
                      <a:pt x="56" y="9"/>
                    </a:cubicBezTo>
                    <a:cubicBezTo>
                      <a:pt x="56" y="6"/>
                      <a:pt x="56" y="9"/>
                      <a:pt x="56" y="6"/>
                    </a:cubicBezTo>
                    <a:cubicBezTo>
                      <a:pt x="56" y="4"/>
                      <a:pt x="57" y="4"/>
                      <a:pt x="57" y="5"/>
                    </a:cubicBezTo>
                    <a:cubicBezTo>
                      <a:pt x="58" y="3"/>
                      <a:pt x="57" y="5"/>
                      <a:pt x="57" y="2"/>
                    </a:cubicBezTo>
                    <a:cubicBezTo>
                      <a:pt x="57" y="3"/>
                      <a:pt x="57" y="4"/>
                      <a:pt x="56" y="4"/>
                    </a:cubicBezTo>
                    <a:cubicBezTo>
                      <a:pt x="56" y="5"/>
                      <a:pt x="56" y="6"/>
                      <a:pt x="56" y="7"/>
                    </a:cubicBezTo>
                    <a:cubicBezTo>
                      <a:pt x="56" y="9"/>
                      <a:pt x="56" y="5"/>
                      <a:pt x="56" y="5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6" y="3"/>
                      <a:pt x="55" y="5"/>
                      <a:pt x="55" y="5"/>
                    </a:cubicBezTo>
                    <a:cubicBezTo>
                      <a:pt x="55" y="1"/>
                      <a:pt x="56" y="4"/>
                      <a:pt x="56" y="2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5" y="0"/>
                      <a:pt x="56" y="3"/>
                      <a:pt x="55" y="2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5" y="3"/>
                      <a:pt x="55" y="4"/>
                      <a:pt x="55" y="4"/>
                    </a:cubicBezTo>
                    <a:cubicBezTo>
                      <a:pt x="55" y="7"/>
                      <a:pt x="55" y="5"/>
                      <a:pt x="55" y="5"/>
                    </a:cubicBezTo>
                    <a:cubicBezTo>
                      <a:pt x="54" y="7"/>
                      <a:pt x="55" y="5"/>
                      <a:pt x="55" y="7"/>
                    </a:cubicBezTo>
                    <a:cubicBezTo>
                      <a:pt x="55" y="8"/>
                      <a:pt x="54" y="9"/>
                      <a:pt x="54" y="9"/>
                    </a:cubicBezTo>
                    <a:cubicBezTo>
                      <a:pt x="54" y="9"/>
                      <a:pt x="54" y="7"/>
                      <a:pt x="54" y="6"/>
                    </a:cubicBezTo>
                    <a:cubicBezTo>
                      <a:pt x="54" y="5"/>
                      <a:pt x="54" y="5"/>
                      <a:pt x="54" y="6"/>
                    </a:cubicBezTo>
                    <a:cubicBezTo>
                      <a:pt x="55" y="4"/>
                      <a:pt x="54" y="3"/>
                      <a:pt x="55" y="1"/>
                    </a:cubicBezTo>
                    <a:cubicBezTo>
                      <a:pt x="54" y="0"/>
                      <a:pt x="54" y="2"/>
                      <a:pt x="54" y="3"/>
                    </a:cubicBezTo>
                    <a:cubicBezTo>
                      <a:pt x="54" y="3"/>
                      <a:pt x="54" y="5"/>
                      <a:pt x="54" y="5"/>
                    </a:cubicBezTo>
                    <a:cubicBezTo>
                      <a:pt x="54" y="10"/>
                      <a:pt x="54" y="2"/>
                      <a:pt x="53" y="3"/>
                    </a:cubicBezTo>
                    <a:cubicBezTo>
                      <a:pt x="53" y="6"/>
                      <a:pt x="53" y="7"/>
                      <a:pt x="53" y="10"/>
                    </a:cubicBezTo>
                    <a:cubicBezTo>
                      <a:pt x="53" y="11"/>
                      <a:pt x="53" y="12"/>
                      <a:pt x="53" y="11"/>
                    </a:cubicBezTo>
                    <a:cubicBezTo>
                      <a:pt x="53" y="9"/>
                      <a:pt x="53" y="10"/>
                      <a:pt x="53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3" y="4"/>
                      <a:pt x="52" y="2"/>
                      <a:pt x="52" y="1"/>
                    </a:cubicBezTo>
                    <a:cubicBezTo>
                      <a:pt x="52" y="2"/>
                      <a:pt x="52" y="3"/>
                      <a:pt x="52" y="4"/>
                    </a:cubicBezTo>
                    <a:cubicBezTo>
                      <a:pt x="52" y="3"/>
                      <a:pt x="52" y="2"/>
                      <a:pt x="52" y="2"/>
                    </a:cubicBezTo>
                    <a:cubicBezTo>
                      <a:pt x="52" y="3"/>
                      <a:pt x="52" y="5"/>
                      <a:pt x="52" y="5"/>
                    </a:cubicBezTo>
                    <a:cubicBezTo>
                      <a:pt x="52" y="5"/>
                      <a:pt x="51" y="3"/>
                      <a:pt x="51" y="3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2" y="3"/>
                      <a:pt x="52" y="0"/>
                      <a:pt x="51" y="1"/>
                    </a:cubicBezTo>
                    <a:cubicBezTo>
                      <a:pt x="51" y="2"/>
                      <a:pt x="51" y="4"/>
                      <a:pt x="51" y="5"/>
                    </a:cubicBezTo>
                    <a:cubicBezTo>
                      <a:pt x="51" y="6"/>
                      <a:pt x="51" y="4"/>
                      <a:pt x="51" y="5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51" y="4"/>
                      <a:pt x="51" y="0"/>
                      <a:pt x="51" y="1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51" y="2"/>
                      <a:pt x="51" y="2"/>
                      <a:pt x="51" y="1"/>
                    </a:cubicBezTo>
                    <a:cubicBezTo>
                      <a:pt x="51" y="2"/>
                      <a:pt x="50" y="2"/>
                      <a:pt x="50" y="2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0" y="2"/>
                      <a:pt x="50" y="4"/>
                      <a:pt x="50" y="2"/>
                    </a:cubicBezTo>
                    <a:cubicBezTo>
                      <a:pt x="50" y="5"/>
                      <a:pt x="50" y="2"/>
                      <a:pt x="50" y="4"/>
                    </a:cubicBezTo>
                    <a:cubicBezTo>
                      <a:pt x="51" y="5"/>
                      <a:pt x="50" y="5"/>
                      <a:pt x="50" y="6"/>
                    </a:cubicBezTo>
                    <a:cubicBezTo>
                      <a:pt x="50" y="3"/>
                      <a:pt x="50" y="5"/>
                      <a:pt x="50" y="5"/>
                    </a:cubicBezTo>
                    <a:cubicBezTo>
                      <a:pt x="50" y="4"/>
                      <a:pt x="49" y="4"/>
                      <a:pt x="49" y="3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49" y="2"/>
                      <a:pt x="49" y="6"/>
                      <a:pt x="49" y="5"/>
                    </a:cubicBezTo>
                    <a:cubicBezTo>
                      <a:pt x="49" y="4"/>
                      <a:pt x="49" y="2"/>
                      <a:pt x="49" y="2"/>
                    </a:cubicBezTo>
                    <a:cubicBezTo>
                      <a:pt x="49" y="4"/>
                      <a:pt x="49" y="5"/>
                      <a:pt x="49" y="7"/>
                    </a:cubicBezTo>
                    <a:cubicBezTo>
                      <a:pt x="48" y="6"/>
                      <a:pt x="49" y="4"/>
                      <a:pt x="48" y="2"/>
                    </a:cubicBezTo>
                    <a:cubicBezTo>
                      <a:pt x="48" y="4"/>
                      <a:pt x="48" y="0"/>
                      <a:pt x="48" y="3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8" y="5"/>
                      <a:pt x="48" y="4"/>
                    </a:cubicBezTo>
                    <a:cubicBezTo>
                      <a:pt x="48" y="4"/>
                      <a:pt x="48" y="6"/>
                      <a:pt x="48" y="7"/>
                    </a:cubicBezTo>
                    <a:cubicBezTo>
                      <a:pt x="48" y="6"/>
                      <a:pt x="48" y="9"/>
                      <a:pt x="47" y="7"/>
                    </a:cubicBezTo>
                    <a:cubicBezTo>
                      <a:pt x="47" y="6"/>
                      <a:pt x="48" y="7"/>
                      <a:pt x="48" y="5"/>
                    </a:cubicBezTo>
                    <a:cubicBezTo>
                      <a:pt x="47" y="5"/>
                      <a:pt x="48" y="9"/>
                      <a:pt x="47" y="10"/>
                    </a:cubicBezTo>
                    <a:cubicBezTo>
                      <a:pt x="48" y="11"/>
                      <a:pt x="48" y="14"/>
                      <a:pt x="48" y="15"/>
                    </a:cubicBezTo>
                    <a:cubicBezTo>
                      <a:pt x="47" y="14"/>
                      <a:pt x="48" y="14"/>
                      <a:pt x="47" y="12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7" y="9"/>
                      <a:pt x="47" y="7"/>
                      <a:pt x="47" y="5"/>
                    </a:cubicBezTo>
                    <a:cubicBezTo>
                      <a:pt x="47" y="6"/>
                      <a:pt x="47" y="6"/>
                      <a:pt x="47" y="6"/>
                    </a:cubicBezTo>
                    <a:cubicBezTo>
                      <a:pt x="47" y="3"/>
                      <a:pt x="47" y="3"/>
                      <a:pt x="47" y="3"/>
                    </a:cubicBezTo>
                    <a:cubicBezTo>
                      <a:pt x="47" y="5"/>
                      <a:pt x="46" y="3"/>
                      <a:pt x="46" y="4"/>
                    </a:cubicBezTo>
                    <a:cubicBezTo>
                      <a:pt x="46" y="6"/>
                      <a:pt x="46" y="3"/>
                      <a:pt x="46" y="5"/>
                    </a:cubicBezTo>
                    <a:cubicBezTo>
                      <a:pt x="46" y="5"/>
                      <a:pt x="47" y="8"/>
                      <a:pt x="46" y="7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6" y="3"/>
                      <a:pt x="46" y="6"/>
                      <a:pt x="46" y="5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5" y="4"/>
                      <a:pt x="44" y="4"/>
                      <a:pt x="44" y="8"/>
                    </a:cubicBezTo>
                    <a:cubicBezTo>
                      <a:pt x="44" y="6"/>
                      <a:pt x="43" y="6"/>
                      <a:pt x="43" y="5"/>
                    </a:cubicBezTo>
                    <a:cubicBezTo>
                      <a:pt x="43" y="6"/>
                      <a:pt x="43" y="7"/>
                      <a:pt x="43" y="7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2" y="4"/>
                      <a:pt x="42" y="6"/>
                      <a:pt x="42" y="7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4"/>
                      <a:pt x="42" y="7"/>
                      <a:pt x="42" y="7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2" y="8"/>
                      <a:pt x="42" y="8"/>
                      <a:pt x="41" y="6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6"/>
                      <a:pt x="41" y="6"/>
                      <a:pt x="40" y="7"/>
                    </a:cubicBezTo>
                    <a:cubicBezTo>
                      <a:pt x="41" y="7"/>
                      <a:pt x="41" y="8"/>
                      <a:pt x="41" y="9"/>
                    </a:cubicBezTo>
                    <a:cubicBezTo>
                      <a:pt x="41" y="12"/>
                      <a:pt x="41" y="9"/>
                      <a:pt x="41" y="10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5"/>
                      <a:pt x="39" y="7"/>
                      <a:pt x="39" y="7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38" y="6"/>
                      <a:pt x="38" y="8"/>
                      <a:pt x="38" y="8"/>
                    </a:cubicBezTo>
                    <a:cubicBezTo>
                      <a:pt x="38" y="9"/>
                      <a:pt x="38" y="11"/>
                      <a:pt x="38" y="11"/>
                    </a:cubicBezTo>
                    <a:cubicBezTo>
                      <a:pt x="38" y="13"/>
                      <a:pt x="38" y="9"/>
                      <a:pt x="37" y="8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9"/>
                      <a:pt x="37" y="10"/>
                      <a:pt x="37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6" y="9"/>
                      <a:pt x="36" y="8"/>
                      <a:pt x="36" y="8"/>
                    </a:cubicBezTo>
                    <a:cubicBezTo>
                      <a:pt x="36" y="10"/>
                      <a:pt x="36" y="9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5" y="8"/>
                      <a:pt x="36" y="10"/>
                      <a:pt x="36" y="11"/>
                    </a:cubicBezTo>
                    <a:cubicBezTo>
                      <a:pt x="36" y="12"/>
                      <a:pt x="36" y="11"/>
                      <a:pt x="35" y="10"/>
                    </a:cubicBezTo>
                    <a:cubicBezTo>
                      <a:pt x="35" y="9"/>
                      <a:pt x="36" y="10"/>
                      <a:pt x="36" y="10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5" y="10"/>
                    </a:cubicBezTo>
                    <a:cubicBezTo>
                      <a:pt x="35" y="10"/>
                      <a:pt x="35" y="10"/>
                      <a:pt x="35" y="9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11"/>
                      <a:pt x="35" y="11"/>
                      <a:pt x="35" y="12"/>
                    </a:cubicBezTo>
                    <a:cubicBezTo>
                      <a:pt x="35" y="12"/>
                      <a:pt x="35" y="13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4" y="11"/>
                      <a:pt x="34" y="9"/>
                      <a:pt x="33" y="9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11"/>
                      <a:pt x="33" y="10"/>
                      <a:pt x="33" y="9"/>
                    </a:cubicBezTo>
                    <a:cubicBezTo>
                      <a:pt x="33" y="8"/>
                      <a:pt x="34" y="14"/>
                      <a:pt x="33" y="13"/>
                    </a:cubicBezTo>
                    <a:cubicBezTo>
                      <a:pt x="33" y="11"/>
                      <a:pt x="33" y="10"/>
                      <a:pt x="32" y="10"/>
                    </a:cubicBezTo>
                    <a:cubicBezTo>
                      <a:pt x="33" y="10"/>
                      <a:pt x="33" y="11"/>
                      <a:pt x="33" y="11"/>
                    </a:cubicBezTo>
                    <a:cubicBezTo>
                      <a:pt x="33" y="12"/>
                      <a:pt x="32" y="10"/>
                      <a:pt x="33" y="11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32" y="8"/>
                      <a:pt x="32" y="11"/>
                      <a:pt x="31" y="9"/>
                    </a:cubicBezTo>
                    <a:cubicBezTo>
                      <a:pt x="31" y="12"/>
                      <a:pt x="31" y="10"/>
                      <a:pt x="31" y="11"/>
                    </a:cubicBezTo>
                    <a:cubicBezTo>
                      <a:pt x="30" y="9"/>
                      <a:pt x="31" y="12"/>
                      <a:pt x="30" y="10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0" y="11"/>
                      <a:pt x="32" y="16"/>
                      <a:pt x="31" y="13"/>
                    </a:cubicBezTo>
                    <a:cubicBezTo>
                      <a:pt x="30" y="13"/>
                      <a:pt x="30" y="12"/>
                      <a:pt x="30" y="11"/>
                    </a:cubicBezTo>
                    <a:cubicBezTo>
                      <a:pt x="29" y="9"/>
                      <a:pt x="30" y="14"/>
                      <a:pt x="29" y="11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3"/>
                      <a:pt x="29" y="12"/>
                      <a:pt x="29" y="11"/>
                    </a:cubicBezTo>
                    <a:cubicBezTo>
                      <a:pt x="29" y="12"/>
                      <a:pt x="29" y="13"/>
                      <a:pt x="29" y="12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0"/>
                      <a:pt x="28" y="11"/>
                      <a:pt x="28" y="12"/>
                    </a:cubicBezTo>
                    <a:cubicBezTo>
                      <a:pt x="28" y="11"/>
                      <a:pt x="28" y="12"/>
                      <a:pt x="27" y="11"/>
                    </a:cubicBezTo>
                    <a:cubicBezTo>
                      <a:pt x="28" y="13"/>
                      <a:pt x="26" y="10"/>
                      <a:pt x="27" y="13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7" y="13"/>
                      <a:pt x="28" y="15"/>
                      <a:pt x="28" y="15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6" y="11"/>
                      <a:pt x="27" y="13"/>
                      <a:pt x="26" y="12"/>
                    </a:cubicBezTo>
                    <a:cubicBezTo>
                      <a:pt x="27" y="13"/>
                      <a:pt x="26" y="12"/>
                      <a:pt x="26" y="13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6" y="15"/>
                      <a:pt x="26" y="13"/>
                      <a:pt x="26" y="13"/>
                    </a:cubicBezTo>
                    <a:cubicBezTo>
                      <a:pt x="25" y="12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4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4"/>
                    </a:cubicBezTo>
                    <a:cubicBezTo>
                      <a:pt x="26" y="13"/>
                      <a:pt x="26" y="13"/>
                      <a:pt x="25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4" y="11"/>
                      <a:pt x="25" y="13"/>
                      <a:pt x="25" y="13"/>
                    </a:cubicBezTo>
                    <a:cubicBezTo>
                      <a:pt x="24" y="12"/>
                      <a:pt x="24" y="14"/>
                      <a:pt x="24" y="15"/>
                    </a:cubicBezTo>
                    <a:cubicBezTo>
                      <a:pt x="24" y="15"/>
                      <a:pt x="24" y="14"/>
                      <a:pt x="24" y="14"/>
                    </a:cubicBezTo>
                    <a:cubicBezTo>
                      <a:pt x="24" y="15"/>
                      <a:pt x="24" y="16"/>
                      <a:pt x="24" y="15"/>
                    </a:cubicBezTo>
                    <a:cubicBezTo>
                      <a:pt x="24" y="16"/>
                      <a:pt x="23" y="14"/>
                      <a:pt x="23" y="14"/>
                    </a:cubicBezTo>
                    <a:cubicBezTo>
                      <a:pt x="23" y="14"/>
                      <a:pt x="24" y="15"/>
                      <a:pt x="24" y="15"/>
                    </a:cubicBezTo>
                    <a:cubicBezTo>
                      <a:pt x="23" y="13"/>
                      <a:pt x="23" y="17"/>
                      <a:pt x="23" y="15"/>
                    </a:cubicBezTo>
                    <a:cubicBezTo>
                      <a:pt x="23" y="15"/>
                      <a:pt x="22" y="14"/>
                      <a:pt x="22" y="14"/>
                    </a:cubicBezTo>
                    <a:cubicBezTo>
                      <a:pt x="22" y="15"/>
                      <a:pt x="22" y="16"/>
                      <a:pt x="23" y="17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7"/>
                    </a:cubicBezTo>
                    <a:cubicBezTo>
                      <a:pt x="23" y="18"/>
                      <a:pt x="23" y="20"/>
                      <a:pt x="23" y="19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19"/>
                      <a:pt x="22" y="20"/>
                      <a:pt x="22" y="19"/>
                    </a:cubicBezTo>
                    <a:cubicBezTo>
                      <a:pt x="21" y="16"/>
                      <a:pt x="21" y="17"/>
                      <a:pt x="21" y="17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7"/>
                      <a:pt x="21" y="17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1" y="20"/>
                      <a:pt x="21" y="19"/>
                    </a:cubicBezTo>
                    <a:cubicBezTo>
                      <a:pt x="21" y="20"/>
                      <a:pt x="22" y="22"/>
                      <a:pt x="22" y="24"/>
                    </a:cubicBezTo>
                    <a:cubicBezTo>
                      <a:pt x="22" y="24"/>
                      <a:pt x="22" y="25"/>
                      <a:pt x="22" y="25"/>
                    </a:cubicBezTo>
                    <a:cubicBezTo>
                      <a:pt x="21" y="24"/>
                      <a:pt x="22" y="25"/>
                      <a:pt x="22" y="24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2"/>
                      <a:pt x="20" y="20"/>
                      <a:pt x="20" y="19"/>
                    </a:cubicBezTo>
                    <a:cubicBezTo>
                      <a:pt x="20" y="20"/>
                      <a:pt x="19" y="19"/>
                      <a:pt x="19" y="19"/>
                    </a:cubicBezTo>
                    <a:cubicBezTo>
                      <a:pt x="20" y="22"/>
                      <a:pt x="19" y="21"/>
                      <a:pt x="20" y="23"/>
                    </a:cubicBezTo>
                    <a:cubicBezTo>
                      <a:pt x="20" y="24"/>
                      <a:pt x="19" y="21"/>
                      <a:pt x="19" y="21"/>
                    </a:cubicBezTo>
                    <a:cubicBezTo>
                      <a:pt x="19" y="22"/>
                      <a:pt x="18" y="21"/>
                      <a:pt x="18" y="22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2"/>
                      <a:pt x="17" y="21"/>
                      <a:pt x="18" y="24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2"/>
                      <a:pt x="19" y="25"/>
                      <a:pt x="18" y="24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4"/>
                      <a:pt x="16" y="22"/>
                      <a:pt x="17" y="24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6" y="23"/>
                      <a:pt x="17" y="25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2"/>
                      <a:pt x="17" y="25"/>
                      <a:pt x="16" y="24"/>
                    </a:cubicBezTo>
                    <a:cubicBezTo>
                      <a:pt x="16" y="24"/>
                      <a:pt x="16" y="23"/>
                      <a:pt x="16" y="23"/>
                    </a:cubicBezTo>
                    <a:cubicBezTo>
                      <a:pt x="16" y="24"/>
                      <a:pt x="16" y="24"/>
                      <a:pt x="16" y="25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4" y="23"/>
                      <a:pt x="13" y="23"/>
                      <a:pt x="13" y="26"/>
                    </a:cubicBezTo>
                    <a:cubicBezTo>
                      <a:pt x="11" y="24"/>
                      <a:pt x="12" y="24"/>
                      <a:pt x="11" y="23"/>
                    </a:cubicBezTo>
                    <a:cubicBezTo>
                      <a:pt x="12" y="25"/>
                      <a:pt x="11" y="24"/>
                      <a:pt x="11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5"/>
                      <a:pt x="11" y="23"/>
                      <a:pt x="11" y="24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2" y="26"/>
                      <a:pt x="10" y="22"/>
                      <a:pt x="11" y="25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6"/>
                      <a:pt x="9" y="23"/>
                      <a:pt x="10" y="25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9" y="24"/>
                      <a:pt x="11" y="27"/>
                      <a:pt x="10" y="25"/>
                    </a:cubicBezTo>
                    <a:cubicBezTo>
                      <a:pt x="10" y="26"/>
                      <a:pt x="10" y="26"/>
                      <a:pt x="11" y="28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7"/>
                      <a:pt x="8" y="27"/>
                      <a:pt x="9" y="30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9" y="31"/>
                      <a:pt x="6" y="27"/>
                      <a:pt x="8" y="31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2"/>
                      <a:pt x="7" y="31"/>
                      <a:pt x="8" y="32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1"/>
                      <a:pt x="8" y="33"/>
                      <a:pt x="8" y="33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5" y="30"/>
                      <a:pt x="2" y="29"/>
                      <a:pt x="4" y="33"/>
                    </a:cubicBezTo>
                    <a:cubicBezTo>
                      <a:pt x="4" y="33"/>
                      <a:pt x="3" y="31"/>
                      <a:pt x="3" y="31"/>
                    </a:cubicBezTo>
                    <a:cubicBezTo>
                      <a:pt x="4" y="34"/>
                      <a:pt x="0" y="30"/>
                      <a:pt x="2" y="35"/>
                    </a:cubicBezTo>
                    <a:cubicBezTo>
                      <a:pt x="3" y="36"/>
                      <a:pt x="6" y="41"/>
                      <a:pt x="6" y="41"/>
                    </a:cubicBezTo>
                    <a:cubicBezTo>
                      <a:pt x="6" y="39"/>
                      <a:pt x="9" y="40"/>
                      <a:pt x="11" y="42"/>
                    </a:cubicBezTo>
                    <a:cubicBezTo>
                      <a:pt x="11" y="41"/>
                      <a:pt x="11" y="40"/>
                      <a:pt x="12" y="41"/>
                    </a:cubicBezTo>
                    <a:cubicBezTo>
                      <a:pt x="13" y="40"/>
                      <a:pt x="17" y="43"/>
                      <a:pt x="17" y="40"/>
                    </a:cubicBezTo>
                    <a:cubicBezTo>
                      <a:pt x="17" y="40"/>
                      <a:pt x="16" y="39"/>
                      <a:pt x="16" y="38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6" y="37"/>
                      <a:pt x="17" y="39"/>
                      <a:pt x="17" y="39"/>
                    </a:cubicBezTo>
                    <a:cubicBezTo>
                      <a:pt x="17" y="39"/>
                      <a:pt x="18" y="38"/>
                      <a:pt x="18" y="38"/>
                    </a:cubicBezTo>
                    <a:cubicBezTo>
                      <a:pt x="18" y="36"/>
                      <a:pt x="19" y="38"/>
                      <a:pt x="18" y="36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8" y="36"/>
                      <a:pt x="18" y="35"/>
                      <a:pt x="20" y="38"/>
                    </a:cubicBezTo>
                    <a:cubicBezTo>
                      <a:pt x="22" y="39"/>
                      <a:pt x="23" y="37"/>
                      <a:pt x="25" y="37"/>
                    </a:cubicBezTo>
                    <a:cubicBezTo>
                      <a:pt x="26" y="35"/>
                      <a:pt x="27" y="33"/>
                      <a:pt x="29" y="32"/>
                    </a:cubicBezTo>
                    <a:cubicBezTo>
                      <a:pt x="28" y="28"/>
                      <a:pt x="29" y="30"/>
                      <a:pt x="28" y="27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28" y="26"/>
                      <a:pt x="29" y="28"/>
                      <a:pt x="30" y="29"/>
                    </a:cubicBezTo>
                    <a:cubicBezTo>
                      <a:pt x="29" y="28"/>
                      <a:pt x="30" y="29"/>
                      <a:pt x="29" y="27"/>
                    </a:cubicBezTo>
                    <a:cubicBezTo>
                      <a:pt x="29" y="25"/>
                      <a:pt x="30" y="30"/>
                      <a:pt x="30" y="29"/>
                    </a:cubicBezTo>
                    <a:cubicBezTo>
                      <a:pt x="30" y="29"/>
                      <a:pt x="30" y="27"/>
                      <a:pt x="30" y="28"/>
                    </a:cubicBezTo>
                    <a:cubicBezTo>
                      <a:pt x="30" y="26"/>
                      <a:pt x="30" y="29"/>
                      <a:pt x="31" y="31"/>
                    </a:cubicBezTo>
                    <a:cubicBezTo>
                      <a:pt x="32" y="30"/>
                      <a:pt x="32" y="28"/>
                      <a:pt x="33" y="29"/>
                    </a:cubicBezTo>
                    <a:cubicBezTo>
                      <a:pt x="33" y="29"/>
                      <a:pt x="33" y="27"/>
                      <a:pt x="33" y="27"/>
                    </a:cubicBezTo>
                    <a:cubicBezTo>
                      <a:pt x="34" y="30"/>
                      <a:pt x="33" y="26"/>
                      <a:pt x="33" y="27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34" y="30"/>
                      <a:pt x="34" y="28"/>
                      <a:pt x="35" y="29"/>
                    </a:cubicBezTo>
                    <a:cubicBezTo>
                      <a:pt x="35" y="28"/>
                      <a:pt x="36" y="30"/>
                      <a:pt x="36" y="29"/>
                    </a:cubicBezTo>
                    <a:cubicBezTo>
                      <a:pt x="36" y="30"/>
                      <a:pt x="36" y="29"/>
                      <a:pt x="36" y="30"/>
                    </a:cubicBezTo>
                    <a:cubicBezTo>
                      <a:pt x="36" y="26"/>
                      <a:pt x="37" y="31"/>
                      <a:pt x="37" y="2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8" y="29"/>
                      <a:pt x="39" y="29"/>
                      <a:pt x="40" y="27"/>
                    </a:cubicBezTo>
                    <a:cubicBezTo>
                      <a:pt x="40" y="27"/>
                      <a:pt x="41" y="30"/>
                      <a:pt x="41" y="28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1" y="27"/>
                      <a:pt x="41" y="28"/>
                      <a:pt x="42" y="28"/>
                    </a:cubicBezTo>
                    <a:cubicBezTo>
                      <a:pt x="42" y="27"/>
                      <a:pt x="42" y="28"/>
                      <a:pt x="43" y="28"/>
                    </a:cubicBezTo>
                    <a:cubicBezTo>
                      <a:pt x="43" y="28"/>
                      <a:pt x="43" y="27"/>
                      <a:pt x="42" y="27"/>
                    </a:cubicBezTo>
                    <a:cubicBezTo>
                      <a:pt x="43" y="29"/>
                      <a:pt x="43" y="26"/>
                      <a:pt x="44" y="27"/>
                    </a:cubicBezTo>
                    <a:cubicBezTo>
                      <a:pt x="43" y="24"/>
                      <a:pt x="44" y="26"/>
                      <a:pt x="44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23" name="Freeform 193"/>
              <p:cNvSpPr>
                <a:spLocks/>
              </p:cNvSpPr>
              <p:nvPr/>
            </p:nvSpPr>
            <p:spPr bwMode="auto">
              <a:xfrm>
                <a:off x="5734" y="2350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24" name="Freeform 194"/>
              <p:cNvSpPr>
                <a:spLocks/>
              </p:cNvSpPr>
              <p:nvPr/>
            </p:nvSpPr>
            <p:spPr bwMode="auto">
              <a:xfrm>
                <a:off x="5682" y="2369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25" name="Freeform 195"/>
              <p:cNvSpPr>
                <a:spLocks/>
              </p:cNvSpPr>
              <p:nvPr/>
            </p:nvSpPr>
            <p:spPr bwMode="auto">
              <a:xfrm>
                <a:off x="5814" y="2006"/>
                <a:ext cx="3" cy="5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0"/>
                      <a:pt x="0" y="2"/>
                      <a:pt x="0" y="1"/>
                    </a:cubicBezTo>
                    <a:cubicBezTo>
                      <a:pt x="0" y="2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26" name="Freeform 196"/>
              <p:cNvSpPr>
                <a:spLocks/>
              </p:cNvSpPr>
              <p:nvPr/>
            </p:nvSpPr>
            <p:spPr bwMode="auto">
              <a:xfrm>
                <a:off x="5753" y="1987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27" name="Freeform 197"/>
              <p:cNvSpPr>
                <a:spLocks/>
              </p:cNvSpPr>
              <p:nvPr/>
            </p:nvSpPr>
            <p:spPr bwMode="auto">
              <a:xfrm>
                <a:off x="5902" y="2696"/>
                <a:ext cx="3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0"/>
                      <a:pt x="1" y="2"/>
                      <a:pt x="0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28" name="Freeform 198"/>
              <p:cNvSpPr>
                <a:spLocks/>
              </p:cNvSpPr>
              <p:nvPr/>
            </p:nvSpPr>
            <p:spPr bwMode="auto">
              <a:xfrm>
                <a:off x="5727" y="19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29" name="Freeform 199"/>
              <p:cNvSpPr>
                <a:spLocks/>
              </p:cNvSpPr>
              <p:nvPr/>
            </p:nvSpPr>
            <p:spPr bwMode="auto">
              <a:xfrm>
                <a:off x="5729" y="1975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0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30" name="Freeform 200"/>
              <p:cNvSpPr>
                <a:spLocks/>
              </p:cNvSpPr>
              <p:nvPr/>
            </p:nvSpPr>
            <p:spPr bwMode="auto">
              <a:xfrm>
                <a:off x="5724" y="1985"/>
                <a:ext cx="3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31" name="Freeform 201"/>
              <p:cNvSpPr>
                <a:spLocks/>
              </p:cNvSpPr>
              <p:nvPr/>
            </p:nvSpPr>
            <p:spPr bwMode="auto">
              <a:xfrm>
                <a:off x="5912" y="2691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32" name="Freeform 202"/>
              <p:cNvSpPr>
                <a:spLocks/>
              </p:cNvSpPr>
              <p:nvPr/>
            </p:nvSpPr>
            <p:spPr bwMode="auto">
              <a:xfrm>
                <a:off x="5712" y="1982"/>
                <a:ext cx="3" cy="5"/>
              </a:xfrm>
              <a:custGeom>
                <a:avLst/>
                <a:gdLst>
                  <a:gd name="T0" fmla="*/ 3 w 3"/>
                  <a:gd name="T1" fmla="*/ 0 h 5"/>
                  <a:gd name="T2" fmla="*/ 3 w 3"/>
                  <a:gd name="T3" fmla="*/ 0 h 5"/>
                  <a:gd name="T4" fmla="*/ 0 w 3"/>
                  <a:gd name="T5" fmla="*/ 5 h 5"/>
                  <a:gd name="T6" fmla="*/ 3 w 3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3" y="0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33" name="Freeform 203"/>
              <p:cNvSpPr>
                <a:spLocks/>
              </p:cNvSpPr>
              <p:nvPr/>
            </p:nvSpPr>
            <p:spPr bwMode="auto">
              <a:xfrm>
                <a:off x="6118" y="1672"/>
                <a:ext cx="10" cy="2"/>
              </a:xfrm>
              <a:custGeom>
                <a:avLst/>
                <a:gdLst>
                  <a:gd name="T0" fmla="*/ 0 w 4"/>
                  <a:gd name="T1" fmla="*/ 1 h 1"/>
                  <a:gd name="T2" fmla="*/ 0 w 4"/>
                  <a:gd name="T3" fmla="*/ 1 h 1"/>
                  <a:gd name="T4" fmla="*/ 1 w 4"/>
                  <a:gd name="T5" fmla="*/ 1 h 1"/>
                  <a:gd name="T6" fmla="*/ 2 w 4"/>
                  <a:gd name="T7" fmla="*/ 0 h 1"/>
                  <a:gd name="T8" fmla="*/ 4 w 4"/>
                  <a:gd name="T9" fmla="*/ 0 h 1"/>
                  <a:gd name="T10" fmla="*/ 0 w 4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3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34" name="Freeform 204"/>
              <p:cNvSpPr>
                <a:spLocks/>
              </p:cNvSpPr>
              <p:nvPr/>
            </p:nvSpPr>
            <p:spPr bwMode="auto">
              <a:xfrm>
                <a:off x="6120" y="1674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</p:grpSp>
        <p:grpSp>
          <p:nvGrpSpPr>
            <p:cNvPr id="4" name="Group 406"/>
            <p:cNvGrpSpPr>
              <a:grpSpLocks/>
            </p:cNvGrpSpPr>
            <p:nvPr/>
          </p:nvGrpSpPr>
          <p:grpSpPr bwMode="auto">
            <a:xfrm>
              <a:off x="8959850" y="2649538"/>
              <a:ext cx="2593975" cy="2765425"/>
              <a:chOff x="5644" y="1669"/>
              <a:chExt cx="1634" cy="1742"/>
            </a:xfrm>
          </p:grpSpPr>
          <p:sp>
            <p:nvSpPr>
              <p:cNvPr id="111" name="Freeform 206"/>
              <p:cNvSpPr>
                <a:spLocks/>
              </p:cNvSpPr>
              <p:nvPr/>
            </p:nvSpPr>
            <p:spPr bwMode="auto">
              <a:xfrm>
                <a:off x="6116" y="1676"/>
                <a:ext cx="4" cy="0"/>
              </a:xfrm>
              <a:custGeom>
                <a:avLst/>
                <a:gdLst>
                  <a:gd name="T0" fmla="*/ 1 w 2"/>
                  <a:gd name="T1" fmla="*/ 2 w 2"/>
                  <a:gd name="T2" fmla="*/ 1 w 2"/>
                  <a:gd name="T3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12" name="Freeform 207"/>
              <p:cNvSpPr>
                <a:spLocks/>
              </p:cNvSpPr>
              <p:nvPr/>
            </p:nvSpPr>
            <p:spPr bwMode="auto">
              <a:xfrm>
                <a:off x="6092" y="1703"/>
                <a:ext cx="5" cy="2"/>
              </a:xfrm>
              <a:custGeom>
                <a:avLst/>
                <a:gdLst>
                  <a:gd name="T0" fmla="*/ 1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0"/>
                      <a:pt x="1" y="1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13" name="Freeform 208"/>
              <p:cNvSpPr>
                <a:spLocks/>
              </p:cNvSpPr>
              <p:nvPr/>
            </p:nvSpPr>
            <p:spPr bwMode="auto">
              <a:xfrm>
                <a:off x="6092" y="1700"/>
                <a:ext cx="7" cy="3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1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14" name="Freeform 209"/>
              <p:cNvSpPr>
                <a:spLocks/>
              </p:cNvSpPr>
              <p:nvPr/>
            </p:nvSpPr>
            <p:spPr bwMode="auto">
              <a:xfrm>
                <a:off x="6118" y="1669"/>
                <a:ext cx="5" cy="3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0"/>
                      <a:pt x="1" y="0"/>
                      <a:pt x="0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15" name="Freeform 210"/>
              <p:cNvSpPr>
                <a:spLocks/>
              </p:cNvSpPr>
              <p:nvPr/>
            </p:nvSpPr>
            <p:spPr bwMode="auto">
              <a:xfrm>
                <a:off x="5644" y="1958"/>
                <a:ext cx="180" cy="98"/>
              </a:xfrm>
              <a:custGeom>
                <a:avLst/>
                <a:gdLst>
                  <a:gd name="T0" fmla="*/ 12 w 76"/>
                  <a:gd name="T1" fmla="*/ 18 h 41"/>
                  <a:gd name="T2" fmla="*/ 22 w 76"/>
                  <a:gd name="T3" fmla="*/ 26 h 41"/>
                  <a:gd name="T4" fmla="*/ 33 w 76"/>
                  <a:gd name="T5" fmla="*/ 25 h 41"/>
                  <a:gd name="T6" fmla="*/ 37 w 76"/>
                  <a:gd name="T7" fmla="*/ 28 h 41"/>
                  <a:gd name="T8" fmla="*/ 43 w 76"/>
                  <a:gd name="T9" fmla="*/ 32 h 41"/>
                  <a:gd name="T10" fmla="*/ 48 w 76"/>
                  <a:gd name="T11" fmla="*/ 35 h 41"/>
                  <a:gd name="T12" fmla="*/ 53 w 76"/>
                  <a:gd name="T13" fmla="*/ 33 h 41"/>
                  <a:gd name="T14" fmla="*/ 60 w 76"/>
                  <a:gd name="T15" fmla="*/ 35 h 41"/>
                  <a:gd name="T16" fmla="*/ 63 w 76"/>
                  <a:gd name="T17" fmla="*/ 36 h 41"/>
                  <a:gd name="T18" fmla="*/ 67 w 76"/>
                  <a:gd name="T19" fmla="*/ 40 h 41"/>
                  <a:gd name="T20" fmla="*/ 69 w 76"/>
                  <a:gd name="T21" fmla="*/ 40 h 41"/>
                  <a:gd name="T22" fmla="*/ 72 w 76"/>
                  <a:gd name="T23" fmla="*/ 38 h 41"/>
                  <a:gd name="T24" fmla="*/ 74 w 76"/>
                  <a:gd name="T25" fmla="*/ 36 h 41"/>
                  <a:gd name="T26" fmla="*/ 75 w 76"/>
                  <a:gd name="T27" fmla="*/ 34 h 41"/>
                  <a:gd name="T28" fmla="*/ 71 w 76"/>
                  <a:gd name="T29" fmla="*/ 33 h 41"/>
                  <a:gd name="T30" fmla="*/ 72 w 76"/>
                  <a:gd name="T31" fmla="*/ 31 h 41"/>
                  <a:gd name="T32" fmla="*/ 71 w 76"/>
                  <a:gd name="T33" fmla="*/ 29 h 41"/>
                  <a:gd name="T34" fmla="*/ 73 w 76"/>
                  <a:gd name="T35" fmla="*/ 25 h 41"/>
                  <a:gd name="T36" fmla="*/ 75 w 76"/>
                  <a:gd name="T37" fmla="*/ 22 h 41"/>
                  <a:gd name="T38" fmla="*/ 71 w 76"/>
                  <a:gd name="T39" fmla="*/ 25 h 41"/>
                  <a:gd name="T40" fmla="*/ 67 w 76"/>
                  <a:gd name="T41" fmla="*/ 28 h 41"/>
                  <a:gd name="T42" fmla="*/ 70 w 76"/>
                  <a:gd name="T43" fmla="*/ 22 h 41"/>
                  <a:gd name="T44" fmla="*/ 69 w 76"/>
                  <a:gd name="T45" fmla="*/ 23 h 41"/>
                  <a:gd name="T46" fmla="*/ 70 w 76"/>
                  <a:gd name="T47" fmla="*/ 20 h 41"/>
                  <a:gd name="T48" fmla="*/ 68 w 76"/>
                  <a:gd name="T49" fmla="*/ 20 h 41"/>
                  <a:gd name="T50" fmla="*/ 67 w 76"/>
                  <a:gd name="T51" fmla="*/ 19 h 41"/>
                  <a:gd name="T52" fmla="*/ 62 w 76"/>
                  <a:gd name="T53" fmla="*/ 24 h 41"/>
                  <a:gd name="T54" fmla="*/ 66 w 76"/>
                  <a:gd name="T55" fmla="*/ 18 h 41"/>
                  <a:gd name="T56" fmla="*/ 65 w 76"/>
                  <a:gd name="T57" fmla="*/ 18 h 41"/>
                  <a:gd name="T58" fmla="*/ 60 w 76"/>
                  <a:gd name="T59" fmla="*/ 17 h 41"/>
                  <a:gd name="T60" fmla="*/ 58 w 76"/>
                  <a:gd name="T61" fmla="*/ 17 h 41"/>
                  <a:gd name="T62" fmla="*/ 55 w 76"/>
                  <a:gd name="T63" fmla="*/ 15 h 41"/>
                  <a:gd name="T64" fmla="*/ 53 w 76"/>
                  <a:gd name="T65" fmla="*/ 16 h 41"/>
                  <a:gd name="T66" fmla="*/ 53 w 76"/>
                  <a:gd name="T67" fmla="*/ 15 h 41"/>
                  <a:gd name="T68" fmla="*/ 52 w 76"/>
                  <a:gd name="T69" fmla="*/ 14 h 41"/>
                  <a:gd name="T70" fmla="*/ 50 w 76"/>
                  <a:gd name="T71" fmla="*/ 16 h 41"/>
                  <a:gd name="T72" fmla="*/ 49 w 76"/>
                  <a:gd name="T73" fmla="*/ 13 h 41"/>
                  <a:gd name="T74" fmla="*/ 47 w 76"/>
                  <a:gd name="T75" fmla="*/ 12 h 41"/>
                  <a:gd name="T76" fmla="*/ 45 w 76"/>
                  <a:gd name="T77" fmla="*/ 12 h 41"/>
                  <a:gd name="T78" fmla="*/ 43 w 76"/>
                  <a:gd name="T79" fmla="*/ 11 h 41"/>
                  <a:gd name="T80" fmla="*/ 40 w 76"/>
                  <a:gd name="T81" fmla="*/ 13 h 41"/>
                  <a:gd name="T82" fmla="*/ 40 w 76"/>
                  <a:gd name="T83" fmla="*/ 11 h 41"/>
                  <a:gd name="T84" fmla="*/ 40 w 76"/>
                  <a:gd name="T85" fmla="*/ 11 h 41"/>
                  <a:gd name="T86" fmla="*/ 37 w 76"/>
                  <a:gd name="T87" fmla="*/ 10 h 41"/>
                  <a:gd name="T88" fmla="*/ 34 w 76"/>
                  <a:gd name="T89" fmla="*/ 13 h 41"/>
                  <a:gd name="T90" fmla="*/ 31 w 76"/>
                  <a:gd name="T91" fmla="*/ 14 h 41"/>
                  <a:gd name="T92" fmla="*/ 31 w 76"/>
                  <a:gd name="T93" fmla="*/ 10 h 41"/>
                  <a:gd name="T94" fmla="*/ 26 w 76"/>
                  <a:gd name="T95" fmla="*/ 12 h 41"/>
                  <a:gd name="T96" fmla="*/ 24 w 76"/>
                  <a:gd name="T97" fmla="*/ 12 h 41"/>
                  <a:gd name="T98" fmla="*/ 20 w 76"/>
                  <a:gd name="T99" fmla="*/ 9 h 41"/>
                  <a:gd name="T100" fmla="*/ 20 w 76"/>
                  <a:gd name="T101" fmla="*/ 7 h 41"/>
                  <a:gd name="T102" fmla="*/ 18 w 76"/>
                  <a:gd name="T103" fmla="*/ 6 h 41"/>
                  <a:gd name="T104" fmla="*/ 11 w 76"/>
                  <a:gd name="T105" fmla="*/ 8 h 41"/>
                  <a:gd name="T106" fmla="*/ 4 w 76"/>
                  <a:gd name="T107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6" h="41">
                    <a:moveTo>
                      <a:pt x="3" y="15"/>
                    </a:moveTo>
                    <a:cubicBezTo>
                      <a:pt x="4" y="15"/>
                      <a:pt x="5" y="15"/>
                      <a:pt x="5" y="16"/>
                    </a:cubicBezTo>
                    <a:cubicBezTo>
                      <a:pt x="7" y="16"/>
                      <a:pt x="8" y="22"/>
                      <a:pt x="11" y="21"/>
                    </a:cubicBezTo>
                    <a:cubicBezTo>
                      <a:pt x="11" y="20"/>
                      <a:pt x="11" y="19"/>
                      <a:pt x="12" y="19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3" y="18"/>
                      <a:pt x="12" y="20"/>
                      <a:pt x="11" y="20"/>
                    </a:cubicBezTo>
                    <a:cubicBezTo>
                      <a:pt x="12" y="21"/>
                      <a:pt x="13" y="20"/>
                      <a:pt x="14" y="21"/>
                    </a:cubicBezTo>
                    <a:cubicBezTo>
                      <a:pt x="15" y="19"/>
                      <a:pt x="15" y="21"/>
                      <a:pt x="15" y="19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6" y="19"/>
                      <a:pt x="16" y="19"/>
                      <a:pt x="16" y="22"/>
                    </a:cubicBezTo>
                    <a:cubicBezTo>
                      <a:pt x="17" y="25"/>
                      <a:pt x="20" y="24"/>
                      <a:pt x="22" y="26"/>
                    </a:cubicBezTo>
                    <a:cubicBezTo>
                      <a:pt x="24" y="27"/>
                      <a:pt x="27" y="26"/>
                      <a:pt x="30" y="26"/>
                    </a:cubicBezTo>
                    <a:cubicBezTo>
                      <a:pt x="31" y="23"/>
                      <a:pt x="31" y="25"/>
                      <a:pt x="33" y="22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3" y="22"/>
                      <a:pt x="33" y="24"/>
                      <a:pt x="33" y="25"/>
                    </a:cubicBezTo>
                    <a:cubicBezTo>
                      <a:pt x="33" y="24"/>
                      <a:pt x="33" y="25"/>
                      <a:pt x="34" y="23"/>
                    </a:cubicBezTo>
                    <a:cubicBezTo>
                      <a:pt x="34" y="22"/>
                      <a:pt x="33" y="26"/>
                      <a:pt x="33" y="25"/>
                    </a:cubicBezTo>
                    <a:cubicBezTo>
                      <a:pt x="33" y="26"/>
                      <a:pt x="34" y="24"/>
                      <a:pt x="34" y="24"/>
                    </a:cubicBezTo>
                    <a:cubicBezTo>
                      <a:pt x="35" y="23"/>
                      <a:pt x="33" y="25"/>
                      <a:pt x="33" y="28"/>
                    </a:cubicBezTo>
                    <a:cubicBezTo>
                      <a:pt x="34" y="27"/>
                      <a:pt x="36" y="26"/>
                      <a:pt x="37" y="27"/>
                    </a:cubicBezTo>
                    <a:cubicBezTo>
                      <a:pt x="36" y="28"/>
                      <a:pt x="37" y="26"/>
                      <a:pt x="37" y="26"/>
                    </a:cubicBezTo>
                    <a:cubicBezTo>
                      <a:pt x="36" y="29"/>
                      <a:pt x="38" y="25"/>
                      <a:pt x="37" y="27"/>
                    </a:cubicBezTo>
                    <a:cubicBezTo>
                      <a:pt x="37" y="27"/>
                      <a:pt x="37" y="27"/>
                      <a:pt x="37" y="28"/>
                    </a:cubicBezTo>
                    <a:cubicBezTo>
                      <a:pt x="37" y="29"/>
                      <a:pt x="38" y="27"/>
                      <a:pt x="38" y="29"/>
                    </a:cubicBezTo>
                    <a:cubicBezTo>
                      <a:pt x="39" y="28"/>
                      <a:pt x="38" y="31"/>
                      <a:pt x="39" y="29"/>
                    </a:cubicBezTo>
                    <a:cubicBezTo>
                      <a:pt x="38" y="31"/>
                      <a:pt x="39" y="30"/>
                      <a:pt x="38" y="31"/>
                    </a:cubicBezTo>
                    <a:cubicBezTo>
                      <a:pt x="40" y="28"/>
                      <a:pt x="38" y="33"/>
                      <a:pt x="40" y="30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1" y="31"/>
                      <a:pt x="41" y="33"/>
                      <a:pt x="43" y="32"/>
                    </a:cubicBezTo>
                    <a:cubicBezTo>
                      <a:pt x="44" y="31"/>
                      <a:pt x="43" y="35"/>
                      <a:pt x="44" y="34"/>
                    </a:cubicBezTo>
                    <a:cubicBezTo>
                      <a:pt x="45" y="32"/>
                      <a:pt x="45" y="32"/>
                      <a:pt x="45" y="32"/>
                    </a:cubicBezTo>
                    <a:cubicBezTo>
                      <a:pt x="45" y="32"/>
                      <a:pt x="45" y="33"/>
                      <a:pt x="45" y="34"/>
                    </a:cubicBezTo>
                    <a:cubicBezTo>
                      <a:pt x="46" y="33"/>
                      <a:pt x="45" y="34"/>
                      <a:pt x="46" y="35"/>
                    </a:cubicBezTo>
                    <a:cubicBezTo>
                      <a:pt x="46" y="34"/>
                      <a:pt x="46" y="34"/>
                      <a:pt x="47" y="33"/>
                    </a:cubicBezTo>
                    <a:cubicBezTo>
                      <a:pt x="46" y="36"/>
                      <a:pt x="48" y="33"/>
                      <a:pt x="48" y="35"/>
                    </a:cubicBezTo>
                    <a:cubicBezTo>
                      <a:pt x="49" y="32"/>
                      <a:pt x="49" y="33"/>
                      <a:pt x="49" y="33"/>
                    </a:cubicBezTo>
                    <a:cubicBezTo>
                      <a:pt x="49" y="33"/>
                      <a:pt x="49" y="34"/>
                      <a:pt x="48" y="34"/>
                    </a:cubicBezTo>
                    <a:cubicBezTo>
                      <a:pt x="49" y="34"/>
                      <a:pt x="49" y="34"/>
                      <a:pt x="49" y="35"/>
                    </a:cubicBezTo>
                    <a:cubicBezTo>
                      <a:pt x="50" y="35"/>
                      <a:pt x="51" y="33"/>
                      <a:pt x="50" y="34"/>
                    </a:cubicBezTo>
                    <a:cubicBezTo>
                      <a:pt x="49" y="36"/>
                      <a:pt x="51" y="34"/>
                      <a:pt x="51" y="35"/>
                    </a:cubicBezTo>
                    <a:cubicBezTo>
                      <a:pt x="52" y="33"/>
                      <a:pt x="53" y="32"/>
                      <a:pt x="53" y="33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3" y="34"/>
                      <a:pt x="52" y="37"/>
                      <a:pt x="55" y="35"/>
                    </a:cubicBezTo>
                    <a:cubicBezTo>
                      <a:pt x="54" y="36"/>
                      <a:pt x="54" y="36"/>
                      <a:pt x="54" y="36"/>
                    </a:cubicBezTo>
                    <a:cubicBezTo>
                      <a:pt x="56" y="35"/>
                      <a:pt x="55" y="38"/>
                      <a:pt x="58" y="35"/>
                    </a:cubicBezTo>
                    <a:cubicBezTo>
                      <a:pt x="57" y="36"/>
                      <a:pt x="57" y="37"/>
                      <a:pt x="57" y="37"/>
                    </a:cubicBezTo>
                    <a:cubicBezTo>
                      <a:pt x="58" y="36"/>
                      <a:pt x="58" y="36"/>
                      <a:pt x="60" y="35"/>
                    </a:cubicBezTo>
                    <a:cubicBezTo>
                      <a:pt x="60" y="35"/>
                      <a:pt x="59" y="36"/>
                      <a:pt x="59" y="36"/>
                    </a:cubicBezTo>
                    <a:cubicBezTo>
                      <a:pt x="59" y="37"/>
                      <a:pt x="58" y="39"/>
                      <a:pt x="60" y="37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60" y="37"/>
                      <a:pt x="62" y="36"/>
                      <a:pt x="61" y="38"/>
                    </a:cubicBezTo>
                    <a:cubicBezTo>
                      <a:pt x="62" y="37"/>
                      <a:pt x="62" y="36"/>
                      <a:pt x="63" y="35"/>
                    </a:cubicBezTo>
                    <a:cubicBezTo>
                      <a:pt x="64" y="35"/>
                      <a:pt x="62" y="37"/>
                      <a:pt x="63" y="36"/>
                    </a:cubicBezTo>
                    <a:cubicBezTo>
                      <a:pt x="62" y="37"/>
                      <a:pt x="62" y="37"/>
                      <a:pt x="62" y="37"/>
                    </a:cubicBezTo>
                    <a:cubicBezTo>
                      <a:pt x="62" y="38"/>
                      <a:pt x="63" y="38"/>
                      <a:pt x="64" y="38"/>
                    </a:cubicBezTo>
                    <a:cubicBezTo>
                      <a:pt x="63" y="40"/>
                      <a:pt x="65" y="38"/>
                      <a:pt x="65" y="39"/>
                    </a:cubicBezTo>
                    <a:cubicBezTo>
                      <a:pt x="66" y="38"/>
                      <a:pt x="65" y="40"/>
                      <a:pt x="67" y="38"/>
                    </a:cubicBezTo>
                    <a:cubicBezTo>
                      <a:pt x="66" y="39"/>
                      <a:pt x="66" y="39"/>
                      <a:pt x="66" y="39"/>
                    </a:cubicBezTo>
                    <a:cubicBezTo>
                      <a:pt x="66" y="39"/>
                      <a:pt x="67" y="40"/>
                      <a:pt x="67" y="40"/>
                    </a:cubicBezTo>
                    <a:cubicBezTo>
                      <a:pt x="67" y="41"/>
                      <a:pt x="68" y="39"/>
                      <a:pt x="69" y="39"/>
                    </a:cubicBezTo>
                    <a:cubicBezTo>
                      <a:pt x="68" y="40"/>
                      <a:pt x="68" y="40"/>
                      <a:pt x="68" y="40"/>
                    </a:cubicBezTo>
                    <a:cubicBezTo>
                      <a:pt x="68" y="39"/>
                      <a:pt x="70" y="38"/>
                      <a:pt x="71" y="37"/>
                    </a:cubicBezTo>
                    <a:cubicBezTo>
                      <a:pt x="71" y="38"/>
                      <a:pt x="71" y="37"/>
                      <a:pt x="71" y="38"/>
                    </a:cubicBezTo>
                    <a:cubicBezTo>
                      <a:pt x="70" y="38"/>
                      <a:pt x="69" y="39"/>
                      <a:pt x="68" y="41"/>
                    </a:cubicBezTo>
                    <a:cubicBezTo>
                      <a:pt x="67" y="41"/>
                      <a:pt x="70" y="39"/>
                      <a:pt x="69" y="40"/>
                    </a:cubicBezTo>
                    <a:cubicBezTo>
                      <a:pt x="69" y="41"/>
                      <a:pt x="69" y="41"/>
                      <a:pt x="70" y="39"/>
                    </a:cubicBezTo>
                    <a:cubicBezTo>
                      <a:pt x="69" y="41"/>
                      <a:pt x="69" y="41"/>
                      <a:pt x="69" y="41"/>
                    </a:cubicBezTo>
                    <a:cubicBezTo>
                      <a:pt x="69" y="41"/>
                      <a:pt x="69" y="41"/>
                      <a:pt x="70" y="40"/>
                    </a:cubicBezTo>
                    <a:cubicBezTo>
                      <a:pt x="70" y="41"/>
                      <a:pt x="70" y="40"/>
                      <a:pt x="70" y="40"/>
                    </a:cubicBezTo>
                    <a:cubicBezTo>
                      <a:pt x="71" y="39"/>
                      <a:pt x="71" y="39"/>
                      <a:pt x="73" y="38"/>
                    </a:cubicBezTo>
                    <a:cubicBezTo>
                      <a:pt x="72" y="38"/>
                      <a:pt x="72" y="38"/>
                      <a:pt x="72" y="38"/>
                    </a:cubicBezTo>
                    <a:cubicBezTo>
                      <a:pt x="73" y="37"/>
                      <a:pt x="74" y="37"/>
                      <a:pt x="73" y="38"/>
                    </a:cubicBezTo>
                    <a:cubicBezTo>
                      <a:pt x="72" y="39"/>
                      <a:pt x="71" y="40"/>
                      <a:pt x="70" y="40"/>
                    </a:cubicBezTo>
                    <a:cubicBezTo>
                      <a:pt x="74" y="38"/>
                      <a:pt x="74" y="38"/>
                      <a:pt x="74" y="38"/>
                    </a:cubicBezTo>
                    <a:cubicBezTo>
                      <a:pt x="73" y="39"/>
                      <a:pt x="73" y="38"/>
                      <a:pt x="74" y="37"/>
                    </a:cubicBezTo>
                    <a:cubicBezTo>
                      <a:pt x="73" y="38"/>
                      <a:pt x="73" y="38"/>
                      <a:pt x="73" y="38"/>
                    </a:cubicBezTo>
                    <a:cubicBezTo>
                      <a:pt x="74" y="36"/>
                      <a:pt x="74" y="36"/>
                      <a:pt x="74" y="36"/>
                    </a:cubicBezTo>
                    <a:cubicBezTo>
                      <a:pt x="74" y="37"/>
                      <a:pt x="75" y="35"/>
                      <a:pt x="73" y="36"/>
                    </a:cubicBezTo>
                    <a:cubicBezTo>
                      <a:pt x="72" y="37"/>
                      <a:pt x="72" y="37"/>
                      <a:pt x="72" y="37"/>
                    </a:cubicBezTo>
                    <a:cubicBezTo>
                      <a:pt x="72" y="37"/>
                      <a:pt x="71" y="39"/>
                      <a:pt x="72" y="37"/>
                    </a:cubicBezTo>
                    <a:cubicBezTo>
                      <a:pt x="73" y="36"/>
                      <a:pt x="73" y="36"/>
                      <a:pt x="73" y="36"/>
                    </a:cubicBezTo>
                    <a:cubicBezTo>
                      <a:pt x="73" y="36"/>
                      <a:pt x="73" y="36"/>
                      <a:pt x="73" y="36"/>
                    </a:cubicBezTo>
                    <a:cubicBezTo>
                      <a:pt x="75" y="34"/>
                      <a:pt x="75" y="34"/>
                      <a:pt x="75" y="34"/>
                    </a:cubicBezTo>
                    <a:cubicBezTo>
                      <a:pt x="72" y="37"/>
                      <a:pt x="73" y="35"/>
                      <a:pt x="73" y="35"/>
                    </a:cubicBezTo>
                    <a:cubicBezTo>
                      <a:pt x="73" y="35"/>
                      <a:pt x="73" y="35"/>
                      <a:pt x="73" y="35"/>
                    </a:cubicBezTo>
                    <a:cubicBezTo>
                      <a:pt x="74" y="34"/>
                      <a:pt x="72" y="36"/>
                      <a:pt x="72" y="36"/>
                    </a:cubicBezTo>
                    <a:cubicBezTo>
                      <a:pt x="72" y="35"/>
                      <a:pt x="74" y="33"/>
                      <a:pt x="75" y="33"/>
                    </a:cubicBezTo>
                    <a:cubicBezTo>
                      <a:pt x="74" y="32"/>
                      <a:pt x="72" y="33"/>
                      <a:pt x="73" y="32"/>
                    </a:cubicBezTo>
                    <a:cubicBezTo>
                      <a:pt x="73" y="32"/>
                      <a:pt x="72" y="32"/>
                      <a:pt x="71" y="33"/>
                    </a:cubicBezTo>
                    <a:cubicBezTo>
                      <a:pt x="71" y="33"/>
                      <a:pt x="73" y="31"/>
                      <a:pt x="72" y="32"/>
                    </a:cubicBezTo>
                    <a:cubicBezTo>
                      <a:pt x="73" y="30"/>
                      <a:pt x="74" y="29"/>
                      <a:pt x="75" y="28"/>
                    </a:cubicBezTo>
                    <a:cubicBezTo>
                      <a:pt x="75" y="28"/>
                      <a:pt x="76" y="27"/>
                      <a:pt x="75" y="27"/>
                    </a:cubicBezTo>
                    <a:cubicBezTo>
                      <a:pt x="76" y="27"/>
                      <a:pt x="76" y="26"/>
                      <a:pt x="76" y="26"/>
                    </a:cubicBezTo>
                    <a:cubicBezTo>
                      <a:pt x="75" y="27"/>
                      <a:pt x="74" y="28"/>
                      <a:pt x="74" y="29"/>
                    </a:cubicBezTo>
                    <a:cubicBezTo>
                      <a:pt x="73" y="31"/>
                      <a:pt x="74" y="29"/>
                      <a:pt x="72" y="31"/>
                    </a:cubicBezTo>
                    <a:cubicBezTo>
                      <a:pt x="72" y="30"/>
                      <a:pt x="72" y="30"/>
                      <a:pt x="71" y="30"/>
                    </a:cubicBezTo>
                    <a:cubicBezTo>
                      <a:pt x="71" y="30"/>
                      <a:pt x="72" y="29"/>
                      <a:pt x="73" y="28"/>
                    </a:cubicBezTo>
                    <a:cubicBezTo>
                      <a:pt x="72" y="29"/>
                      <a:pt x="71" y="30"/>
                      <a:pt x="71" y="29"/>
                    </a:cubicBezTo>
                    <a:cubicBezTo>
                      <a:pt x="70" y="31"/>
                      <a:pt x="70" y="31"/>
                      <a:pt x="69" y="32"/>
                    </a:cubicBezTo>
                    <a:cubicBezTo>
                      <a:pt x="68" y="32"/>
                      <a:pt x="68" y="33"/>
                      <a:pt x="68" y="33"/>
                    </a:cubicBezTo>
                    <a:cubicBezTo>
                      <a:pt x="69" y="31"/>
                      <a:pt x="71" y="29"/>
                      <a:pt x="71" y="29"/>
                    </a:cubicBezTo>
                    <a:cubicBezTo>
                      <a:pt x="72" y="27"/>
                      <a:pt x="71" y="29"/>
                      <a:pt x="72" y="27"/>
                    </a:cubicBezTo>
                    <a:cubicBezTo>
                      <a:pt x="74" y="25"/>
                      <a:pt x="75" y="26"/>
                      <a:pt x="74" y="27"/>
                    </a:cubicBezTo>
                    <a:cubicBezTo>
                      <a:pt x="76" y="25"/>
                      <a:pt x="74" y="26"/>
                      <a:pt x="75" y="25"/>
                    </a:cubicBezTo>
                    <a:cubicBezTo>
                      <a:pt x="75" y="25"/>
                      <a:pt x="74" y="25"/>
                      <a:pt x="73" y="26"/>
                    </a:cubicBezTo>
                    <a:cubicBezTo>
                      <a:pt x="73" y="26"/>
                      <a:pt x="73" y="27"/>
                      <a:pt x="72" y="27"/>
                    </a:cubicBezTo>
                    <a:cubicBezTo>
                      <a:pt x="70" y="29"/>
                      <a:pt x="73" y="26"/>
                      <a:pt x="73" y="25"/>
                    </a:cubicBezTo>
                    <a:cubicBezTo>
                      <a:pt x="73" y="25"/>
                      <a:pt x="73" y="25"/>
                      <a:pt x="73" y="25"/>
                    </a:cubicBezTo>
                    <a:cubicBezTo>
                      <a:pt x="74" y="24"/>
                      <a:pt x="72" y="26"/>
                      <a:pt x="72" y="25"/>
                    </a:cubicBezTo>
                    <a:cubicBezTo>
                      <a:pt x="74" y="23"/>
                      <a:pt x="73" y="25"/>
                      <a:pt x="74" y="24"/>
                    </a:cubicBezTo>
                    <a:cubicBezTo>
                      <a:pt x="76" y="22"/>
                      <a:pt x="76" y="22"/>
                      <a:pt x="76" y="22"/>
                    </a:cubicBezTo>
                    <a:cubicBezTo>
                      <a:pt x="75" y="21"/>
                      <a:pt x="74" y="24"/>
                      <a:pt x="74" y="23"/>
                    </a:cubicBezTo>
                    <a:cubicBezTo>
                      <a:pt x="75" y="22"/>
                      <a:pt x="75" y="22"/>
                      <a:pt x="75" y="22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73" y="23"/>
                      <a:pt x="72" y="25"/>
                      <a:pt x="73" y="25"/>
                    </a:cubicBezTo>
                    <a:cubicBezTo>
                      <a:pt x="70" y="27"/>
                      <a:pt x="72" y="25"/>
                      <a:pt x="71" y="25"/>
                    </a:cubicBezTo>
                    <a:cubicBezTo>
                      <a:pt x="70" y="27"/>
                      <a:pt x="72" y="25"/>
                      <a:pt x="71" y="27"/>
                    </a:cubicBezTo>
                    <a:cubicBezTo>
                      <a:pt x="70" y="28"/>
                      <a:pt x="69" y="28"/>
                      <a:pt x="69" y="28"/>
                    </a:cubicBezTo>
                    <a:cubicBezTo>
                      <a:pt x="69" y="28"/>
                      <a:pt x="70" y="26"/>
                      <a:pt x="71" y="25"/>
                    </a:cubicBezTo>
                    <a:cubicBezTo>
                      <a:pt x="71" y="25"/>
                      <a:pt x="71" y="25"/>
                      <a:pt x="71" y="26"/>
                    </a:cubicBezTo>
                    <a:cubicBezTo>
                      <a:pt x="72" y="25"/>
                      <a:pt x="73" y="23"/>
                      <a:pt x="74" y="22"/>
                    </a:cubicBezTo>
                    <a:cubicBezTo>
                      <a:pt x="74" y="21"/>
                      <a:pt x="72" y="24"/>
                      <a:pt x="72" y="23"/>
                    </a:cubicBezTo>
                    <a:cubicBezTo>
                      <a:pt x="73" y="23"/>
                      <a:pt x="71" y="24"/>
                      <a:pt x="71" y="25"/>
                    </a:cubicBezTo>
                    <a:cubicBezTo>
                      <a:pt x="68" y="29"/>
                      <a:pt x="73" y="22"/>
                      <a:pt x="72" y="22"/>
                    </a:cubicBezTo>
                    <a:cubicBezTo>
                      <a:pt x="70" y="25"/>
                      <a:pt x="69" y="25"/>
                      <a:pt x="67" y="28"/>
                    </a:cubicBezTo>
                    <a:cubicBezTo>
                      <a:pt x="67" y="29"/>
                      <a:pt x="66" y="29"/>
                      <a:pt x="66" y="29"/>
                    </a:cubicBezTo>
                    <a:cubicBezTo>
                      <a:pt x="68" y="27"/>
                      <a:pt x="67" y="27"/>
                      <a:pt x="69" y="26"/>
                    </a:cubicBezTo>
                    <a:cubicBezTo>
                      <a:pt x="68" y="26"/>
                      <a:pt x="68" y="26"/>
                      <a:pt x="68" y="26"/>
                    </a:cubicBezTo>
                    <a:cubicBezTo>
                      <a:pt x="70" y="24"/>
                      <a:pt x="70" y="24"/>
                      <a:pt x="70" y="24"/>
                    </a:cubicBezTo>
                    <a:cubicBezTo>
                      <a:pt x="71" y="23"/>
                      <a:pt x="71" y="21"/>
                      <a:pt x="72" y="21"/>
                    </a:cubicBezTo>
                    <a:cubicBezTo>
                      <a:pt x="71" y="21"/>
                      <a:pt x="71" y="22"/>
                      <a:pt x="70" y="22"/>
                    </a:cubicBezTo>
                    <a:cubicBezTo>
                      <a:pt x="71" y="22"/>
                      <a:pt x="71" y="21"/>
                      <a:pt x="71" y="21"/>
                    </a:cubicBezTo>
                    <a:cubicBezTo>
                      <a:pt x="71" y="22"/>
                      <a:pt x="69" y="23"/>
                      <a:pt x="69" y="23"/>
                    </a:cubicBezTo>
                    <a:cubicBezTo>
                      <a:pt x="69" y="23"/>
                      <a:pt x="70" y="22"/>
                      <a:pt x="70" y="21"/>
                    </a:cubicBezTo>
                    <a:cubicBezTo>
                      <a:pt x="71" y="20"/>
                      <a:pt x="71" y="20"/>
                      <a:pt x="71" y="20"/>
                    </a:cubicBezTo>
                    <a:cubicBezTo>
                      <a:pt x="70" y="21"/>
                      <a:pt x="72" y="19"/>
                      <a:pt x="71" y="20"/>
                    </a:cubicBezTo>
                    <a:cubicBezTo>
                      <a:pt x="69" y="23"/>
                      <a:pt x="69" y="23"/>
                      <a:pt x="69" y="23"/>
                    </a:cubicBezTo>
                    <a:cubicBezTo>
                      <a:pt x="68" y="23"/>
                      <a:pt x="69" y="22"/>
                      <a:pt x="69" y="22"/>
                    </a:cubicBezTo>
                    <a:cubicBezTo>
                      <a:pt x="70" y="21"/>
                      <a:pt x="70" y="21"/>
                      <a:pt x="70" y="21"/>
                    </a:cubicBezTo>
                    <a:cubicBezTo>
                      <a:pt x="69" y="22"/>
                      <a:pt x="71" y="19"/>
                      <a:pt x="71" y="19"/>
                    </a:cubicBezTo>
                    <a:cubicBezTo>
                      <a:pt x="70" y="21"/>
                      <a:pt x="70" y="21"/>
                      <a:pt x="70" y="21"/>
                    </a:cubicBezTo>
                    <a:cubicBezTo>
                      <a:pt x="71" y="19"/>
                      <a:pt x="71" y="19"/>
                      <a:pt x="71" y="19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0" y="20"/>
                      <a:pt x="68" y="22"/>
                      <a:pt x="69" y="20"/>
                    </a:cubicBezTo>
                    <a:cubicBezTo>
                      <a:pt x="68" y="22"/>
                      <a:pt x="69" y="20"/>
                      <a:pt x="69" y="21"/>
                    </a:cubicBezTo>
                    <a:cubicBezTo>
                      <a:pt x="68" y="23"/>
                      <a:pt x="68" y="22"/>
                      <a:pt x="67" y="22"/>
                    </a:cubicBezTo>
                    <a:cubicBezTo>
                      <a:pt x="69" y="20"/>
                      <a:pt x="67" y="22"/>
                      <a:pt x="67" y="22"/>
                    </a:cubicBezTo>
                    <a:cubicBezTo>
                      <a:pt x="68" y="20"/>
                      <a:pt x="68" y="20"/>
                      <a:pt x="68" y="20"/>
                    </a:cubicBezTo>
                    <a:cubicBezTo>
                      <a:pt x="67" y="22"/>
                      <a:pt x="67" y="22"/>
                      <a:pt x="67" y="22"/>
                    </a:cubicBezTo>
                    <a:cubicBezTo>
                      <a:pt x="69" y="19"/>
                      <a:pt x="66" y="22"/>
                      <a:pt x="67" y="21"/>
                    </a:cubicBezTo>
                    <a:cubicBezTo>
                      <a:pt x="67" y="20"/>
                      <a:pt x="68" y="19"/>
                      <a:pt x="68" y="18"/>
                    </a:cubicBezTo>
                    <a:cubicBezTo>
                      <a:pt x="67" y="21"/>
                      <a:pt x="66" y="21"/>
                      <a:pt x="65" y="23"/>
                    </a:cubicBezTo>
                    <a:cubicBezTo>
                      <a:pt x="66" y="22"/>
                      <a:pt x="67" y="20"/>
                      <a:pt x="68" y="18"/>
                    </a:cubicBezTo>
                    <a:cubicBezTo>
                      <a:pt x="67" y="20"/>
                      <a:pt x="69" y="17"/>
                      <a:pt x="67" y="19"/>
                    </a:cubicBezTo>
                    <a:cubicBezTo>
                      <a:pt x="67" y="20"/>
                      <a:pt x="66" y="20"/>
                      <a:pt x="65" y="21"/>
                    </a:cubicBezTo>
                    <a:cubicBezTo>
                      <a:pt x="65" y="21"/>
                      <a:pt x="66" y="20"/>
                      <a:pt x="66" y="19"/>
                    </a:cubicBezTo>
                    <a:cubicBezTo>
                      <a:pt x="66" y="20"/>
                      <a:pt x="65" y="21"/>
                      <a:pt x="65" y="22"/>
                    </a:cubicBezTo>
                    <a:cubicBezTo>
                      <a:pt x="65" y="21"/>
                      <a:pt x="63" y="23"/>
                      <a:pt x="64" y="22"/>
                    </a:cubicBezTo>
                    <a:cubicBezTo>
                      <a:pt x="65" y="21"/>
                      <a:pt x="65" y="22"/>
                      <a:pt x="65" y="20"/>
                    </a:cubicBezTo>
                    <a:cubicBezTo>
                      <a:pt x="65" y="20"/>
                      <a:pt x="63" y="24"/>
                      <a:pt x="62" y="24"/>
                    </a:cubicBezTo>
                    <a:cubicBezTo>
                      <a:pt x="62" y="25"/>
                      <a:pt x="60" y="27"/>
                      <a:pt x="60" y="28"/>
                    </a:cubicBezTo>
                    <a:cubicBezTo>
                      <a:pt x="60" y="27"/>
                      <a:pt x="60" y="27"/>
                      <a:pt x="61" y="25"/>
                    </a:cubicBezTo>
                    <a:cubicBezTo>
                      <a:pt x="61" y="26"/>
                      <a:pt x="61" y="26"/>
                      <a:pt x="61" y="26"/>
                    </a:cubicBezTo>
                    <a:cubicBezTo>
                      <a:pt x="62" y="23"/>
                      <a:pt x="64" y="22"/>
                      <a:pt x="65" y="20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66" y="18"/>
                      <a:pt x="66" y="18"/>
                      <a:pt x="66" y="18"/>
                    </a:cubicBezTo>
                    <a:cubicBezTo>
                      <a:pt x="65" y="19"/>
                      <a:pt x="65" y="18"/>
                      <a:pt x="65" y="18"/>
                    </a:cubicBezTo>
                    <a:cubicBezTo>
                      <a:pt x="64" y="20"/>
                      <a:pt x="65" y="18"/>
                      <a:pt x="65" y="19"/>
                    </a:cubicBezTo>
                    <a:cubicBezTo>
                      <a:pt x="64" y="19"/>
                      <a:pt x="63" y="22"/>
                      <a:pt x="63" y="21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5" y="17"/>
                      <a:pt x="64" y="20"/>
                      <a:pt x="64" y="19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4" y="17"/>
                      <a:pt x="63" y="17"/>
                      <a:pt x="60" y="20"/>
                    </a:cubicBezTo>
                    <a:cubicBezTo>
                      <a:pt x="61" y="19"/>
                      <a:pt x="61" y="18"/>
                      <a:pt x="61" y="17"/>
                    </a:cubicBezTo>
                    <a:cubicBezTo>
                      <a:pt x="61" y="18"/>
                      <a:pt x="60" y="19"/>
                      <a:pt x="60" y="19"/>
                    </a:cubicBezTo>
                    <a:cubicBezTo>
                      <a:pt x="61" y="17"/>
                      <a:pt x="61" y="17"/>
                      <a:pt x="61" y="17"/>
                    </a:cubicBezTo>
                    <a:cubicBezTo>
                      <a:pt x="61" y="16"/>
                      <a:pt x="60" y="17"/>
                      <a:pt x="59" y="18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61" y="16"/>
                      <a:pt x="59" y="18"/>
                      <a:pt x="59" y="18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8" y="19"/>
                      <a:pt x="58" y="18"/>
                      <a:pt x="60" y="16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9" y="16"/>
                      <a:pt x="59" y="16"/>
                      <a:pt x="58" y="17"/>
                    </a:cubicBezTo>
                    <a:cubicBezTo>
                      <a:pt x="58" y="17"/>
                      <a:pt x="58" y="18"/>
                      <a:pt x="57" y="19"/>
                    </a:cubicBezTo>
                    <a:cubicBezTo>
                      <a:pt x="56" y="21"/>
                      <a:pt x="57" y="19"/>
                      <a:pt x="56" y="20"/>
                    </a:cubicBezTo>
                    <a:cubicBezTo>
                      <a:pt x="57" y="18"/>
                      <a:pt x="57" y="18"/>
                      <a:pt x="57" y="18"/>
                    </a:cubicBezTo>
                    <a:cubicBezTo>
                      <a:pt x="59" y="15"/>
                      <a:pt x="57" y="17"/>
                      <a:pt x="56" y="16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7" y="15"/>
                      <a:pt x="55" y="17"/>
                      <a:pt x="55" y="15"/>
                    </a:cubicBezTo>
                    <a:cubicBezTo>
                      <a:pt x="55" y="16"/>
                      <a:pt x="53" y="19"/>
                      <a:pt x="53" y="19"/>
                    </a:cubicBezTo>
                    <a:cubicBezTo>
                      <a:pt x="52" y="20"/>
                      <a:pt x="54" y="16"/>
                      <a:pt x="55" y="15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3" y="16"/>
                      <a:pt x="53" y="17"/>
                      <a:pt x="53" y="16"/>
                    </a:cubicBezTo>
                    <a:cubicBezTo>
                      <a:pt x="53" y="16"/>
                      <a:pt x="53" y="16"/>
                      <a:pt x="53" y="16"/>
                    </a:cubicBezTo>
                    <a:cubicBezTo>
                      <a:pt x="53" y="16"/>
                      <a:pt x="54" y="14"/>
                      <a:pt x="53" y="15"/>
                    </a:cubicBezTo>
                    <a:cubicBezTo>
                      <a:pt x="52" y="16"/>
                      <a:pt x="53" y="15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1" y="17"/>
                      <a:pt x="51" y="17"/>
                      <a:pt x="51" y="17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3" y="14"/>
                      <a:pt x="52" y="16"/>
                      <a:pt x="51" y="17"/>
                    </a:cubicBezTo>
                    <a:cubicBezTo>
                      <a:pt x="51" y="18"/>
                      <a:pt x="51" y="16"/>
                      <a:pt x="51" y="16"/>
                    </a:cubicBezTo>
                    <a:cubicBezTo>
                      <a:pt x="52" y="15"/>
                      <a:pt x="51" y="16"/>
                      <a:pt x="52" y="16"/>
                    </a:cubicBezTo>
                    <a:cubicBezTo>
                      <a:pt x="52" y="15"/>
                      <a:pt x="52" y="15"/>
                      <a:pt x="52" y="14"/>
                    </a:cubicBezTo>
                    <a:cubicBezTo>
                      <a:pt x="52" y="14"/>
                      <a:pt x="51" y="16"/>
                      <a:pt x="51" y="16"/>
                    </a:cubicBezTo>
                    <a:cubicBezTo>
                      <a:pt x="51" y="15"/>
                      <a:pt x="51" y="16"/>
                      <a:pt x="52" y="14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51" y="16"/>
                      <a:pt x="51" y="16"/>
                      <a:pt x="50" y="17"/>
                    </a:cubicBezTo>
                    <a:cubicBezTo>
                      <a:pt x="50" y="17"/>
                      <a:pt x="49" y="18"/>
                      <a:pt x="50" y="17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50" y="17"/>
                      <a:pt x="50" y="16"/>
                      <a:pt x="49" y="1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50" y="15"/>
                      <a:pt x="51" y="14"/>
                      <a:pt x="51" y="13"/>
                    </a:cubicBezTo>
                    <a:cubicBezTo>
                      <a:pt x="50" y="15"/>
                      <a:pt x="50" y="15"/>
                      <a:pt x="50" y="15"/>
                    </a:cubicBezTo>
                    <a:cubicBezTo>
                      <a:pt x="49" y="15"/>
                      <a:pt x="50" y="14"/>
                      <a:pt x="50" y="14"/>
                    </a:cubicBezTo>
                    <a:cubicBezTo>
                      <a:pt x="50" y="12"/>
                      <a:pt x="47" y="18"/>
                      <a:pt x="48" y="16"/>
                    </a:cubicBezTo>
                    <a:cubicBezTo>
                      <a:pt x="49" y="14"/>
                      <a:pt x="49" y="14"/>
                      <a:pt x="49" y="13"/>
                    </a:cubicBezTo>
                    <a:cubicBezTo>
                      <a:pt x="49" y="14"/>
                      <a:pt x="48" y="14"/>
                      <a:pt x="48" y="14"/>
                    </a:cubicBezTo>
                    <a:cubicBezTo>
                      <a:pt x="48" y="15"/>
                      <a:pt x="49" y="13"/>
                      <a:pt x="49" y="14"/>
                    </a:cubicBezTo>
                    <a:cubicBezTo>
                      <a:pt x="48" y="16"/>
                      <a:pt x="48" y="15"/>
                      <a:pt x="48" y="15"/>
                    </a:cubicBezTo>
                    <a:cubicBezTo>
                      <a:pt x="50" y="11"/>
                      <a:pt x="47" y="14"/>
                      <a:pt x="48" y="12"/>
                    </a:cubicBezTo>
                    <a:cubicBezTo>
                      <a:pt x="47" y="14"/>
                      <a:pt x="47" y="12"/>
                      <a:pt x="47" y="13"/>
                    </a:cubicBezTo>
                    <a:cubicBezTo>
                      <a:pt x="48" y="11"/>
                      <a:pt x="46" y="13"/>
                      <a:pt x="47" y="12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3"/>
                      <a:pt x="44" y="18"/>
                      <a:pt x="45" y="15"/>
                    </a:cubicBezTo>
                    <a:cubicBezTo>
                      <a:pt x="45" y="14"/>
                      <a:pt x="46" y="13"/>
                      <a:pt x="46" y="13"/>
                    </a:cubicBezTo>
                    <a:cubicBezTo>
                      <a:pt x="47" y="10"/>
                      <a:pt x="44" y="14"/>
                      <a:pt x="46" y="12"/>
                    </a:cubicBezTo>
                    <a:cubicBezTo>
                      <a:pt x="45" y="12"/>
                      <a:pt x="44" y="14"/>
                      <a:pt x="44" y="15"/>
                    </a:cubicBezTo>
                    <a:cubicBezTo>
                      <a:pt x="44" y="14"/>
                      <a:pt x="44" y="12"/>
                      <a:pt x="45" y="12"/>
                    </a:cubicBezTo>
                    <a:cubicBezTo>
                      <a:pt x="44" y="12"/>
                      <a:pt x="44" y="13"/>
                      <a:pt x="44" y="12"/>
                    </a:cubicBezTo>
                    <a:cubicBezTo>
                      <a:pt x="44" y="11"/>
                      <a:pt x="45" y="11"/>
                      <a:pt x="45" y="11"/>
                    </a:cubicBezTo>
                    <a:cubicBezTo>
                      <a:pt x="45" y="10"/>
                      <a:pt x="44" y="11"/>
                      <a:pt x="44" y="12"/>
                    </a:cubicBezTo>
                    <a:cubicBezTo>
                      <a:pt x="44" y="10"/>
                      <a:pt x="43" y="11"/>
                      <a:pt x="44" y="10"/>
                    </a:cubicBezTo>
                    <a:cubicBezTo>
                      <a:pt x="42" y="12"/>
                      <a:pt x="44" y="9"/>
                      <a:pt x="42" y="12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2" y="12"/>
                      <a:pt x="41" y="13"/>
                      <a:pt x="41" y="13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3" y="9"/>
                      <a:pt x="42" y="11"/>
                      <a:pt x="42" y="10"/>
                    </a:cubicBezTo>
                    <a:cubicBezTo>
                      <a:pt x="42" y="11"/>
                      <a:pt x="42" y="10"/>
                      <a:pt x="42" y="11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0" y="13"/>
                      <a:pt x="41" y="11"/>
                      <a:pt x="41" y="11"/>
                    </a:cubicBezTo>
                    <a:cubicBezTo>
                      <a:pt x="41" y="10"/>
                      <a:pt x="41" y="10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1"/>
                      <a:pt x="40" y="11"/>
                      <a:pt x="40" y="11"/>
                    </a:cubicBezTo>
                    <a:cubicBezTo>
                      <a:pt x="40" y="11"/>
                      <a:pt x="40" y="11"/>
                      <a:pt x="40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1" y="8"/>
                      <a:pt x="40" y="10"/>
                      <a:pt x="40" y="11"/>
                    </a:cubicBezTo>
                    <a:cubicBezTo>
                      <a:pt x="40" y="9"/>
                      <a:pt x="39" y="10"/>
                      <a:pt x="38" y="11"/>
                    </a:cubicBezTo>
                    <a:cubicBezTo>
                      <a:pt x="38" y="11"/>
                      <a:pt x="39" y="10"/>
                      <a:pt x="39" y="10"/>
                    </a:cubicBezTo>
                    <a:cubicBezTo>
                      <a:pt x="38" y="10"/>
                      <a:pt x="38" y="12"/>
                      <a:pt x="38" y="11"/>
                    </a:cubicBezTo>
                    <a:cubicBezTo>
                      <a:pt x="38" y="11"/>
                      <a:pt x="38" y="10"/>
                      <a:pt x="38" y="9"/>
                    </a:cubicBezTo>
                    <a:cubicBezTo>
                      <a:pt x="38" y="9"/>
                      <a:pt x="38" y="11"/>
                      <a:pt x="38" y="11"/>
                    </a:cubicBezTo>
                    <a:cubicBezTo>
                      <a:pt x="38" y="8"/>
                      <a:pt x="36" y="12"/>
                      <a:pt x="37" y="10"/>
                    </a:cubicBezTo>
                    <a:cubicBezTo>
                      <a:pt x="36" y="10"/>
                      <a:pt x="37" y="9"/>
                      <a:pt x="37" y="9"/>
                    </a:cubicBezTo>
                    <a:cubicBezTo>
                      <a:pt x="37" y="9"/>
                      <a:pt x="36" y="10"/>
                      <a:pt x="35" y="11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5" y="10"/>
                      <a:pt x="35" y="11"/>
                    </a:cubicBezTo>
                    <a:cubicBezTo>
                      <a:pt x="34" y="12"/>
                      <a:pt x="34" y="13"/>
                      <a:pt x="34" y="13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3" y="12"/>
                      <a:pt x="33" y="13"/>
                      <a:pt x="33" y="13"/>
                    </a:cubicBezTo>
                    <a:cubicBezTo>
                      <a:pt x="33" y="12"/>
                      <a:pt x="33" y="13"/>
                      <a:pt x="34" y="12"/>
                    </a:cubicBezTo>
                    <a:cubicBezTo>
                      <a:pt x="35" y="10"/>
                      <a:pt x="34" y="10"/>
                      <a:pt x="34" y="10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2"/>
                      <a:pt x="34" y="10"/>
                      <a:pt x="33" y="10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4"/>
                      <a:pt x="32" y="12"/>
                      <a:pt x="32" y="11"/>
                    </a:cubicBezTo>
                    <a:cubicBezTo>
                      <a:pt x="32" y="12"/>
                      <a:pt x="30" y="14"/>
                      <a:pt x="29" y="15"/>
                    </a:cubicBezTo>
                    <a:cubicBezTo>
                      <a:pt x="30" y="15"/>
                      <a:pt x="29" y="16"/>
                      <a:pt x="29" y="16"/>
                    </a:cubicBezTo>
                    <a:cubicBezTo>
                      <a:pt x="29" y="15"/>
                      <a:pt x="29" y="16"/>
                      <a:pt x="29" y="15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3"/>
                      <a:pt x="31" y="11"/>
                      <a:pt x="31" y="10"/>
                    </a:cubicBezTo>
                    <a:cubicBezTo>
                      <a:pt x="31" y="11"/>
                      <a:pt x="31" y="10"/>
                      <a:pt x="30" y="10"/>
                    </a:cubicBezTo>
                    <a:cubicBezTo>
                      <a:pt x="29" y="12"/>
                      <a:pt x="29" y="11"/>
                      <a:pt x="28" y="13"/>
                    </a:cubicBezTo>
                    <a:cubicBezTo>
                      <a:pt x="28" y="13"/>
                      <a:pt x="29" y="11"/>
                      <a:pt x="29" y="11"/>
                    </a:cubicBezTo>
                    <a:cubicBezTo>
                      <a:pt x="28" y="11"/>
                      <a:pt x="28" y="10"/>
                      <a:pt x="28" y="11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11"/>
                      <a:pt x="27" y="10"/>
                      <a:pt x="26" y="12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0"/>
                      <a:pt x="25" y="14"/>
                      <a:pt x="26" y="12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2"/>
                      <a:pt x="26" y="10"/>
                      <a:pt x="25" y="11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1"/>
                      <a:pt x="25" y="10"/>
                      <a:pt x="24" y="12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6" y="9"/>
                      <a:pt x="24" y="12"/>
                      <a:pt x="24" y="11"/>
                    </a:cubicBezTo>
                    <a:cubicBezTo>
                      <a:pt x="24" y="11"/>
                      <a:pt x="25" y="10"/>
                      <a:pt x="25" y="10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3" y="8"/>
                      <a:pt x="22" y="8"/>
                      <a:pt x="20" y="9"/>
                    </a:cubicBezTo>
                    <a:cubicBezTo>
                      <a:pt x="21" y="7"/>
                      <a:pt x="21" y="8"/>
                      <a:pt x="22" y="6"/>
                    </a:cubicBezTo>
                    <a:cubicBezTo>
                      <a:pt x="21" y="8"/>
                      <a:pt x="21" y="7"/>
                      <a:pt x="21" y="7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0" y="7"/>
                      <a:pt x="21" y="6"/>
                      <a:pt x="20" y="6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19" y="8"/>
                      <a:pt x="21" y="4"/>
                      <a:pt x="20" y="7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9" y="7"/>
                      <a:pt x="20" y="4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20" y="5"/>
                      <a:pt x="18" y="8"/>
                      <a:pt x="18" y="6"/>
                    </a:cubicBezTo>
                    <a:cubicBezTo>
                      <a:pt x="18" y="6"/>
                      <a:pt x="18" y="7"/>
                      <a:pt x="17" y="8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7" y="7"/>
                      <a:pt x="16" y="6"/>
                      <a:pt x="14" y="8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3" y="8"/>
                      <a:pt x="15" y="4"/>
                      <a:pt x="12" y="8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8"/>
                      <a:pt x="12" y="7"/>
                      <a:pt x="11" y="8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7"/>
                      <a:pt x="10" y="9"/>
                      <a:pt x="10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4"/>
                      <a:pt x="11" y="1"/>
                      <a:pt x="8" y="5"/>
                    </a:cubicBezTo>
                    <a:cubicBezTo>
                      <a:pt x="7" y="5"/>
                      <a:pt x="9" y="2"/>
                      <a:pt x="9" y="3"/>
                    </a:cubicBezTo>
                    <a:cubicBezTo>
                      <a:pt x="6" y="5"/>
                      <a:pt x="8" y="0"/>
                      <a:pt x="4" y="4"/>
                    </a:cubicBezTo>
                    <a:cubicBezTo>
                      <a:pt x="3" y="5"/>
                      <a:pt x="0" y="10"/>
                      <a:pt x="0" y="10"/>
                    </a:cubicBezTo>
                    <a:cubicBezTo>
                      <a:pt x="3" y="9"/>
                      <a:pt x="3" y="12"/>
                      <a:pt x="3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16" name="Freeform 211"/>
              <p:cNvSpPr>
                <a:spLocks/>
              </p:cNvSpPr>
              <p:nvPr/>
            </p:nvSpPr>
            <p:spPr bwMode="auto">
              <a:xfrm>
                <a:off x="5817" y="2022"/>
                <a:ext cx="5" cy="3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1" y="0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17" name="Freeform 212"/>
              <p:cNvSpPr>
                <a:spLocks/>
              </p:cNvSpPr>
              <p:nvPr/>
            </p:nvSpPr>
            <p:spPr bwMode="auto">
              <a:xfrm>
                <a:off x="5817" y="2015"/>
                <a:ext cx="2" cy="5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0" y="1"/>
                      <a:pt x="1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18" name="Freeform 213"/>
              <p:cNvSpPr>
                <a:spLocks/>
              </p:cNvSpPr>
              <p:nvPr/>
            </p:nvSpPr>
            <p:spPr bwMode="auto">
              <a:xfrm>
                <a:off x="5810" y="2008"/>
                <a:ext cx="2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19" name="Freeform 214"/>
              <p:cNvSpPr>
                <a:spLocks/>
              </p:cNvSpPr>
              <p:nvPr/>
            </p:nvSpPr>
            <p:spPr bwMode="auto">
              <a:xfrm>
                <a:off x="5810" y="2051"/>
                <a:ext cx="4" cy="7"/>
              </a:xfrm>
              <a:custGeom>
                <a:avLst/>
                <a:gdLst>
                  <a:gd name="T0" fmla="*/ 0 w 2"/>
                  <a:gd name="T1" fmla="*/ 3 h 3"/>
                  <a:gd name="T2" fmla="*/ 2 w 2"/>
                  <a:gd name="T3" fmla="*/ 0 h 3"/>
                  <a:gd name="T4" fmla="*/ 0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20" name="Freeform 215"/>
              <p:cNvSpPr>
                <a:spLocks/>
              </p:cNvSpPr>
              <p:nvPr/>
            </p:nvSpPr>
            <p:spPr bwMode="auto">
              <a:xfrm>
                <a:off x="5819" y="2025"/>
                <a:ext cx="3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0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21" name="Freeform 216"/>
              <p:cNvSpPr>
                <a:spLocks/>
              </p:cNvSpPr>
              <p:nvPr/>
            </p:nvSpPr>
            <p:spPr bwMode="auto">
              <a:xfrm>
                <a:off x="5810" y="2053"/>
                <a:ext cx="4" cy="5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2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0"/>
                      <a:pt x="1" y="2"/>
                      <a:pt x="1" y="2"/>
                    </a:cubicBezTo>
                    <a:cubicBezTo>
                      <a:pt x="0" y="2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22" name="Freeform 217"/>
              <p:cNvSpPr>
                <a:spLocks/>
              </p:cNvSpPr>
              <p:nvPr/>
            </p:nvSpPr>
            <p:spPr bwMode="auto">
              <a:xfrm>
                <a:off x="7237" y="202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23" name="Freeform 218"/>
              <p:cNvSpPr>
                <a:spLocks/>
              </p:cNvSpPr>
              <p:nvPr/>
            </p:nvSpPr>
            <p:spPr bwMode="auto">
              <a:xfrm>
                <a:off x="5758" y="2039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24" name="Freeform 219"/>
              <p:cNvSpPr>
                <a:spLocks/>
              </p:cNvSpPr>
              <p:nvPr/>
            </p:nvSpPr>
            <p:spPr bwMode="auto">
              <a:xfrm>
                <a:off x="5731" y="1977"/>
                <a:ext cx="3" cy="3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25" name="Freeform 220"/>
              <p:cNvSpPr>
                <a:spLocks/>
              </p:cNvSpPr>
              <p:nvPr/>
            </p:nvSpPr>
            <p:spPr bwMode="auto">
              <a:xfrm>
                <a:off x="5822" y="2025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26" name="Freeform 221"/>
              <p:cNvSpPr>
                <a:spLocks/>
              </p:cNvSpPr>
              <p:nvPr/>
            </p:nvSpPr>
            <p:spPr bwMode="auto">
              <a:xfrm>
                <a:off x="5731" y="2027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27" name="Freeform 222"/>
              <p:cNvSpPr>
                <a:spLocks/>
              </p:cNvSpPr>
              <p:nvPr/>
            </p:nvSpPr>
            <p:spPr bwMode="auto">
              <a:xfrm>
                <a:off x="7278" y="2008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28" name="Freeform 223"/>
              <p:cNvSpPr>
                <a:spLocks/>
              </p:cNvSpPr>
              <p:nvPr/>
            </p:nvSpPr>
            <p:spPr bwMode="auto">
              <a:xfrm>
                <a:off x="5741" y="19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29" name="Freeform 224"/>
              <p:cNvSpPr>
                <a:spLocks/>
              </p:cNvSpPr>
              <p:nvPr/>
            </p:nvSpPr>
            <p:spPr bwMode="auto">
              <a:xfrm>
                <a:off x="5822" y="2013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30" name="Freeform 225"/>
              <p:cNvSpPr>
                <a:spLocks/>
              </p:cNvSpPr>
              <p:nvPr/>
            </p:nvSpPr>
            <p:spPr bwMode="auto">
              <a:xfrm>
                <a:off x="6348" y="3295"/>
                <a:ext cx="7" cy="10"/>
              </a:xfrm>
              <a:custGeom>
                <a:avLst/>
                <a:gdLst>
                  <a:gd name="T0" fmla="*/ 3 w 3"/>
                  <a:gd name="T1" fmla="*/ 0 h 4"/>
                  <a:gd name="T2" fmla="*/ 1 w 3"/>
                  <a:gd name="T3" fmla="*/ 1 h 4"/>
                  <a:gd name="T4" fmla="*/ 1 w 3"/>
                  <a:gd name="T5" fmla="*/ 3 h 4"/>
                  <a:gd name="T6" fmla="*/ 0 w 3"/>
                  <a:gd name="T7" fmla="*/ 4 h 4"/>
                  <a:gd name="T8" fmla="*/ 2 w 3"/>
                  <a:gd name="T9" fmla="*/ 1 h 4"/>
                  <a:gd name="T10" fmla="*/ 3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0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ubicBezTo>
                      <a:pt x="1" y="4"/>
                      <a:pt x="2" y="2"/>
                      <a:pt x="2" y="1"/>
                    </a:cubicBezTo>
                    <a:cubicBezTo>
                      <a:pt x="3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31" name="Freeform 226"/>
              <p:cNvSpPr>
                <a:spLocks/>
              </p:cNvSpPr>
              <p:nvPr/>
            </p:nvSpPr>
            <p:spPr bwMode="auto">
              <a:xfrm>
                <a:off x="6623" y="330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32" name="Freeform 227"/>
              <p:cNvSpPr>
                <a:spLocks/>
              </p:cNvSpPr>
              <p:nvPr/>
            </p:nvSpPr>
            <p:spPr bwMode="auto">
              <a:xfrm>
                <a:off x="6348" y="329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57" name="Rectangle 228"/>
              <p:cNvSpPr>
                <a:spLocks noChangeArrowheads="1"/>
              </p:cNvSpPr>
              <p:nvPr/>
            </p:nvSpPr>
            <p:spPr bwMode="auto">
              <a:xfrm>
                <a:off x="6355" y="3305"/>
                <a:ext cx="5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58" name="Freeform 229"/>
              <p:cNvSpPr>
                <a:spLocks/>
              </p:cNvSpPr>
              <p:nvPr/>
            </p:nvSpPr>
            <p:spPr bwMode="auto">
              <a:xfrm>
                <a:off x="6350" y="3170"/>
                <a:ext cx="3" cy="11"/>
              </a:xfrm>
              <a:custGeom>
                <a:avLst/>
                <a:gdLst>
                  <a:gd name="T0" fmla="*/ 0 w 1"/>
                  <a:gd name="T1" fmla="*/ 2 h 5"/>
                  <a:gd name="T2" fmla="*/ 1 w 1"/>
                  <a:gd name="T3" fmla="*/ 3 h 5"/>
                  <a:gd name="T4" fmla="*/ 0 w 1"/>
                  <a:gd name="T5" fmla="*/ 5 h 5"/>
                  <a:gd name="T6" fmla="*/ 1 w 1"/>
                  <a:gd name="T7" fmla="*/ 1 h 5"/>
                  <a:gd name="T8" fmla="*/ 1 w 1"/>
                  <a:gd name="T9" fmla="*/ 0 h 5"/>
                  <a:gd name="T10" fmla="*/ 0 w 1"/>
                  <a:gd name="T1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5">
                    <a:moveTo>
                      <a:pt x="0" y="2"/>
                    </a:moveTo>
                    <a:cubicBezTo>
                      <a:pt x="0" y="2"/>
                      <a:pt x="0" y="4"/>
                      <a:pt x="1" y="3"/>
                    </a:cubicBezTo>
                    <a:cubicBezTo>
                      <a:pt x="1" y="3"/>
                      <a:pt x="0" y="4"/>
                      <a:pt x="0" y="5"/>
                    </a:cubicBezTo>
                    <a:cubicBezTo>
                      <a:pt x="1" y="4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59" name="Freeform 230"/>
              <p:cNvSpPr>
                <a:spLocks/>
              </p:cNvSpPr>
              <p:nvPr/>
            </p:nvSpPr>
            <p:spPr bwMode="auto">
              <a:xfrm>
                <a:off x="6350" y="3293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60" name="Freeform 231"/>
              <p:cNvSpPr>
                <a:spLocks/>
              </p:cNvSpPr>
              <p:nvPr/>
            </p:nvSpPr>
            <p:spPr bwMode="auto">
              <a:xfrm>
                <a:off x="6348" y="3167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2 h 2"/>
                  <a:gd name="T4" fmla="*/ 1 w 1"/>
                  <a:gd name="T5" fmla="*/ 1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61" name="Freeform 232"/>
              <p:cNvSpPr>
                <a:spLocks/>
              </p:cNvSpPr>
              <p:nvPr/>
            </p:nvSpPr>
            <p:spPr bwMode="auto">
              <a:xfrm>
                <a:off x="6381" y="3331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1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2" y="0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62" name="Freeform 233"/>
              <p:cNvSpPr>
                <a:spLocks/>
              </p:cNvSpPr>
              <p:nvPr/>
            </p:nvSpPr>
            <p:spPr bwMode="auto">
              <a:xfrm>
                <a:off x="6519" y="3381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63" name="Freeform 234"/>
              <p:cNvSpPr>
                <a:spLocks/>
              </p:cNvSpPr>
              <p:nvPr/>
            </p:nvSpPr>
            <p:spPr bwMode="auto">
              <a:xfrm>
                <a:off x="6192" y="19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64" name="Freeform 235"/>
              <p:cNvSpPr>
                <a:spLocks/>
              </p:cNvSpPr>
              <p:nvPr/>
            </p:nvSpPr>
            <p:spPr bwMode="auto">
              <a:xfrm>
                <a:off x="6348" y="3174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65" name="Freeform 236"/>
              <p:cNvSpPr>
                <a:spLocks/>
              </p:cNvSpPr>
              <p:nvPr/>
            </p:nvSpPr>
            <p:spPr bwMode="auto">
              <a:xfrm>
                <a:off x="6192" y="19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66" name="Freeform 237"/>
              <p:cNvSpPr>
                <a:spLocks/>
              </p:cNvSpPr>
              <p:nvPr/>
            </p:nvSpPr>
            <p:spPr bwMode="auto">
              <a:xfrm>
                <a:off x="6362" y="3319"/>
                <a:ext cx="3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67" name="Oval 238"/>
              <p:cNvSpPr>
                <a:spLocks noChangeArrowheads="1"/>
              </p:cNvSpPr>
              <p:nvPr/>
            </p:nvSpPr>
            <p:spPr bwMode="auto">
              <a:xfrm>
                <a:off x="6192" y="1973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68" name="Freeform 239"/>
              <p:cNvSpPr>
                <a:spLocks/>
              </p:cNvSpPr>
              <p:nvPr/>
            </p:nvSpPr>
            <p:spPr bwMode="auto">
              <a:xfrm>
                <a:off x="6550" y="3165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69" name="Freeform 240"/>
              <p:cNvSpPr>
                <a:spLocks/>
              </p:cNvSpPr>
              <p:nvPr/>
            </p:nvSpPr>
            <p:spPr bwMode="auto">
              <a:xfrm>
                <a:off x="6609" y="31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70" name="Freeform 241"/>
              <p:cNvSpPr>
                <a:spLocks/>
              </p:cNvSpPr>
              <p:nvPr/>
            </p:nvSpPr>
            <p:spPr bwMode="auto">
              <a:xfrm>
                <a:off x="6585" y="315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71" name="Freeform 242"/>
              <p:cNvSpPr>
                <a:spLocks/>
              </p:cNvSpPr>
              <p:nvPr/>
            </p:nvSpPr>
            <p:spPr bwMode="auto">
              <a:xfrm>
                <a:off x="6329" y="3020"/>
                <a:ext cx="446" cy="178"/>
              </a:xfrm>
              <a:custGeom>
                <a:avLst/>
                <a:gdLst>
                  <a:gd name="T0" fmla="*/ 11 w 188"/>
                  <a:gd name="T1" fmla="*/ 59 h 75"/>
                  <a:gd name="T2" fmla="*/ 17 w 188"/>
                  <a:gd name="T3" fmla="*/ 64 h 75"/>
                  <a:gd name="T4" fmla="*/ 14 w 188"/>
                  <a:gd name="T5" fmla="*/ 70 h 75"/>
                  <a:gd name="T6" fmla="*/ 17 w 188"/>
                  <a:gd name="T7" fmla="*/ 71 h 75"/>
                  <a:gd name="T8" fmla="*/ 21 w 188"/>
                  <a:gd name="T9" fmla="*/ 69 h 75"/>
                  <a:gd name="T10" fmla="*/ 22 w 188"/>
                  <a:gd name="T11" fmla="*/ 71 h 75"/>
                  <a:gd name="T12" fmla="*/ 27 w 188"/>
                  <a:gd name="T13" fmla="*/ 67 h 75"/>
                  <a:gd name="T14" fmla="*/ 30 w 188"/>
                  <a:gd name="T15" fmla="*/ 72 h 75"/>
                  <a:gd name="T16" fmla="*/ 31 w 188"/>
                  <a:gd name="T17" fmla="*/ 74 h 75"/>
                  <a:gd name="T18" fmla="*/ 33 w 188"/>
                  <a:gd name="T19" fmla="*/ 72 h 75"/>
                  <a:gd name="T20" fmla="*/ 37 w 188"/>
                  <a:gd name="T21" fmla="*/ 74 h 75"/>
                  <a:gd name="T22" fmla="*/ 40 w 188"/>
                  <a:gd name="T23" fmla="*/ 69 h 75"/>
                  <a:gd name="T24" fmla="*/ 43 w 188"/>
                  <a:gd name="T25" fmla="*/ 64 h 75"/>
                  <a:gd name="T26" fmla="*/ 45 w 188"/>
                  <a:gd name="T27" fmla="*/ 69 h 75"/>
                  <a:gd name="T28" fmla="*/ 54 w 188"/>
                  <a:gd name="T29" fmla="*/ 69 h 75"/>
                  <a:gd name="T30" fmla="*/ 58 w 188"/>
                  <a:gd name="T31" fmla="*/ 69 h 75"/>
                  <a:gd name="T32" fmla="*/ 62 w 188"/>
                  <a:gd name="T33" fmla="*/ 68 h 75"/>
                  <a:gd name="T34" fmla="*/ 73 w 188"/>
                  <a:gd name="T35" fmla="*/ 66 h 75"/>
                  <a:gd name="T36" fmla="*/ 76 w 188"/>
                  <a:gd name="T37" fmla="*/ 65 h 75"/>
                  <a:gd name="T38" fmla="*/ 77 w 188"/>
                  <a:gd name="T39" fmla="*/ 64 h 75"/>
                  <a:gd name="T40" fmla="*/ 80 w 188"/>
                  <a:gd name="T41" fmla="*/ 62 h 75"/>
                  <a:gd name="T42" fmla="*/ 83 w 188"/>
                  <a:gd name="T43" fmla="*/ 63 h 75"/>
                  <a:gd name="T44" fmla="*/ 86 w 188"/>
                  <a:gd name="T45" fmla="*/ 61 h 75"/>
                  <a:gd name="T46" fmla="*/ 94 w 188"/>
                  <a:gd name="T47" fmla="*/ 61 h 75"/>
                  <a:gd name="T48" fmla="*/ 100 w 188"/>
                  <a:gd name="T49" fmla="*/ 59 h 75"/>
                  <a:gd name="T50" fmla="*/ 105 w 188"/>
                  <a:gd name="T51" fmla="*/ 59 h 75"/>
                  <a:gd name="T52" fmla="*/ 108 w 188"/>
                  <a:gd name="T53" fmla="*/ 57 h 75"/>
                  <a:gd name="T54" fmla="*/ 109 w 188"/>
                  <a:gd name="T55" fmla="*/ 57 h 75"/>
                  <a:gd name="T56" fmla="*/ 114 w 188"/>
                  <a:gd name="T57" fmla="*/ 54 h 75"/>
                  <a:gd name="T58" fmla="*/ 120 w 188"/>
                  <a:gd name="T59" fmla="*/ 53 h 75"/>
                  <a:gd name="T60" fmla="*/ 124 w 188"/>
                  <a:gd name="T61" fmla="*/ 50 h 75"/>
                  <a:gd name="T62" fmla="*/ 127 w 188"/>
                  <a:gd name="T63" fmla="*/ 41 h 75"/>
                  <a:gd name="T64" fmla="*/ 133 w 188"/>
                  <a:gd name="T65" fmla="*/ 44 h 75"/>
                  <a:gd name="T66" fmla="*/ 139 w 188"/>
                  <a:gd name="T67" fmla="*/ 41 h 75"/>
                  <a:gd name="T68" fmla="*/ 144 w 188"/>
                  <a:gd name="T69" fmla="*/ 39 h 75"/>
                  <a:gd name="T70" fmla="*/ 156 w 188"/>
                  <a:gd name="T71" fmla="*/ 34 h 75"/>
                  <a:gd name="T72" fmla="*/ 160 w 188"/>
                  <a:gd name="T73" fmla="*/ 33 h 75"/>
                  <a:gd name="T74" fmla="*/ 170 w 188"/>
                  <a:gd name="T75" fmla="*/ 21 h 75"/>
                  <a:gd name="T76" fmla="*/ 173 w 188"/>
                  <a:gd name="T77" fmla="*/ 18 h 75"/>
                  <a:gd name="T78" fmla="*/ 169 w 188"/>
                  <a:gd name="T79" fmla="*/ 9 h 75"/>
                  <a:gd name="T80" fmla="*/ 149 w 188"/>
                  <a:gd name="T81" fmla="*/ 20 h 75"/>
                  <a:gd name="T82" fmla="*/ 110 w 188"/>
                  <a:gd name="T83" fmla="*/ 42 h 75"/>
                  <a:gd name="T84" fmla="*/ 103 w 188"/>
                  <a:gd name="T85" fmla="*/ 39 h 75"/>
                  <a:gd name="T86" fmla="*/ 88 w 188"/>
                  <a:gd name="T87" fmla="*/ 44 h 75"/>
                  <a:gd name="T88" fmla="*/ 69 w 188"/>
                  <a:gd name="T89" fmla="*/ 48 h 75"/>
                  <a:gd name="T90" fmla="*/ 59 w 188"/>
                  <a:gd name="T91" fmla="*/ 49 h 75"/>
                  <a:gd name="T92" fmla="*/ 44 w 188"/>
                  <a:gd name="T93" fmla="*/ 52 h 75"/>
                  <a:gd name="T94" fmla="*/ 29 w 188"/>
                  <a:gd name="T95" fmla="*/ 53 h 75"/>
                  <a:gd name="T96" fmla="*/ 19 w 188"/>
                  <a:gd name="T97" fmla="*/ 53 h 75"/>
                  <a:gd name="T98" fmla="*/ 10 w 188"/>
                  <a:gd name="T99" fmla="*/ 49 h 75"/>
                  <a:gd name="T100" fmla="*/ 7 w 188"/>
                  <a:gd name="T101" fmla="*/ 47 h 75"/>
                  <a:gd name="T102" fmla="*/ 5 w 188"/>
                  <a:gd name="T103" fmla="*/ 47 h 75"/>
                  <a:gd name="T104" fmla="*/ 3 w 188"/>
                  <a:gd name="T105" fmla="*/ 5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88" h="75">
                    <a:moveTo>
                      <a:pt x="5" y="55"/>
                    </a:moveTo>
                    <a:cubicBezTo>
                      <a:pt x="5" y="55"/>
                      <a:pt x="5" y="55"/>
                      <a:pt x="5" y="55"/>
                    </a:cubicBezTo>
                    <a:cubicBezTo>
                      <a:pt x="5" y="57"/>
                      <a:pt x="5" y="54"/>
                      <a:pt x="6" y="54"/>
                    </a:cubicBezTo>
                    <a:cubicBezTo>
                      <a:pt x="6" y="55"/>
                      <a:pt x="4" y="57"/>
                      <a:pt x="4" y="58"/>
                    </a:cubicBezTo>
                    <a:cubicBezTo>
                      <a:pt x="5" y="58"/>
                      <a:pt x="7" y="58"/>
                      <a:pt x="7" y="60"/>
                    </a:cubicBezTo>
                    <a:cubicBezTo>
                      <a:pt x="8" y="60"/>
                      <a:pt x="10" y="59"/>
                      <a:pt x="11" y="59"/>
                    </a:cubicBezTo>
                    <a:cubicBezTo>
                      <a:pt x="12" y="59"/>
                      <a:pt x="10" y="61"/>
                      <a:pt x="11" y="60"/>
                    </a:cubicBezTo>
                    <a:cubicBezTo>
                      <a:pt x="11" y="61"/>
                      <a:pt x="10" y="62"/>
                      <a:pt x="10" y="63"/>
                    </a:cubicBezTo>
                    <a:cubicBezTo>
                      <a:pt x="10" y="62"/>
                      <a:pt x="11" y="64"/>
                      <a:pt x="12" y="61"/>
                    </a:cubicBezTo>
                    <a:cubicBezTo>
                      <a:pt x="12" y="62"/>
                      <a:pt x="14" y="63"/>
                      <a:pt x="15" y="63"/>
                    </a:cubicBezTo>
                    <a:cubicBezTo>
                      <a:pt x="14" y="63"/>
                      <a:pt x="14" y="64"/>
                      <a:pt x="14" y="65"/>
                    </a:cubicBezTo>
                    <a:cubicBezTo>
                      <a:pt x="15" y="64"/>
                      <a:pt x="16" y="63"/>
                      <a:pt x="17" y="64"/>
                    </a:cubicBezTo>
                    <a:cubicBezTo>
                      <a:pt x="17" y="62"/>
                      <a:pt x="17" y="62"/>
                      <a:pt x="18" y="60"/>
                    </a:cubicBezTo>
                    <a:cubicBezTo>
                      <a:pt x="18" y="60"/>
                      <a:pt x="18" y="59"/>
                      <a:pt x="18" y="60"/>
                    </a:cubicBezTo>
                    <a:cubicBezTo>
                      <a:pt x="18" y="61"/>
                      <a:pt x="17" y="64"/>
                      <a:pt x="18" y="64"/>
                    </a:cubicBezTo>
                    <a:cubicBezTo>
                      <a:pt x="17" y="67"/>
                      <a:pt x="17" y="64"/>
                      <a:pt x="16" y="67"/>
                    </a:cubicBezTo>
                    <a:cubicBezTo>
                      <a:pt x="15" y="69"/>
                      <a:pt x="14" y="68"/>
                      <a:pt x="14" y="67"/>
                    </a:cubicBezTo>
                    <a:cubicBezTo>
                      <a:pt x="12" y="69"/>
                      <a:pt x="14" y="67"/>
                      <a:pt x="14" y="70"/>
                    </a:cubicBezTo>
                    <a:cubicBezTo>
                      <a:pt x="14" y="70"/>
                      <a:pt x="15" y="68"/>
                      <a:pt x="16" y="68"/>
                    </a:cubicBezTo>
                    <a:cubicBezTo>
                      <a:pt x="17" y="67"/>
                      <a:pt x="16" y="67"/>
                      <a:pt x="17" y="66"/>
                    </a:cubicBezTo>
                    <a:cubicBezTo>
                      <a:pt x="19" y="64"/>
                      <a:pt x="18" y="68"/>
                      <a:pt x="18" y="68"/>
                    </a:cubicBezTo>
                    <a:cubicBezTo>
                      <a:pt x="17" y="69"/>
                      <a:pt x="17" y="69"/>
                      <a:pt x="17" y="69"/>
                    </a:cubicBezTo>
                    <a:cubicBezTo>
                      <a:pt x="18" y="70"/>
                      <a:pt x="18" y="68"/>
                      <a:pt x="19" y="69"/>
                    </a:cubicBezTo>
                    <a:cubicBezTo>
                      <a:pt x="19" y="72"/>
                      <a:pt x="18" y="69"/>
                      <a:pt x="17" y="71"/>
                    </a:cubicBezTo>
                    <a:cubicBezTo>
                      <a:pt x="17" y="73"/>
                      <a:pt x="17" y="73"/>
                      <a:pt x="17" y="73"/>
                    </a:cubicBezTo>
                    <a:cubicBezTo>
                      <a:pt x="18" y="74"/>
                      <a:pt x="18" y="70"/>
                      <a:pt x="19" y="72"/>
                    </a:cubicBezTo>
                    <a:cubicBezTo>
                      <a:pt x="19" y="73"/>
                      <a:pt x="19" y="73"/>
                      <a:pt x="19" y="73"/>
                    </a:cubicBezTo>
                    <a:cubicBezTo>
                      <a:pt x="20" y="72"/>
                      <a:pt x="20" y="72"/>
                      <a:pt x="20" y="72"/>
                    </a:cubicBezTo>
                    <a:cubicBezTo>
                      <a:pt x="20" y="71"/>
                      <a:pt x="20" y="69"/>
                      <a:pt x="19" y="69"/>
                    </a:cubicBezTo>
                    <a:cubicBezTo>
                      <a:pt x="20" y="66"/>
                      <a:pt x="20" y="69"/>
                      <a:pt x="21" y="69"/>
                    </a:cubicBezTo>
                    <a:cubicBezTo>
                      <a:pt x="22" y="67"/>
                      <a:pt x="21" y="69"/>
                      <a:pt x="21" y="67"/>
                    </a:cubicBezTo>
                    <a:cubicBezTo>
                      <a:pt x="21" y="65"/>
                      <a:pt x="22" y="65"/>
                      <a:pt x="22" y="65"/>
                    </a:cubicBezTo>
                    <a:cubicBezTo>
                      <a:pt x="23" y="65"/>
                      <a:pt x="22" y="67"/>
                      <a:pt x="22" y="68"/>
                    </a:cubicBezTo>
                    <a:cubicBezTo>
                      <a:pt x="22" y="69"/>
                      <a:pt x="22" y="69"/>
                      <a:pt x="22" y="68"/>
                    </a:cubicBezTo>
                    <a:cubicBezTo>
                      <a:pt x="21" y="69"/>
                      <a:pt x="22" y="71"/>
                      <a:pt x="21" y="73"/>
                    </a:cubicBezTo>
                    <a:cubicBezTo>
                      <a:pt x="21" y="74"/>
                      <a:pt x="22" y="72"/>
                      <a:pt x="22" y="71"/>
                    </a:cubicBezTo>
                    <a:cubicBezTo>
                      <a:pt x="22" y="71"/>
                      <a:pt x="23" y="69"/>
                      <a:pt x="22" y="69"/>
                    </a:cubicBezTo>
                    <a:cubicBezTo>
                      <a:pt x="25" y="64"/>
                      <a:pt x="23" y="72"/>
                      <a:pt x="24" y="72"/>
                    </a:cubicBezTo>
                    <a:cubicBezTo>
                      <a:pt x="24" y="69"/>
                      <a:pt x="26" y="68"/>
                      <a:pt x="26" y="64"/>
                    </a:cubicBezTo>
                    <a:cubicBezTo>
                      <a:pt x="26" y="64"/>
                      <a:pt x="27" y="63"/>
                      <a:pt x="27" y="63"/>
                    </a:cubicBezTo>
                    <a:cubicBezTo>
                      <a:pt x="26" y="65"/>
                      <a:pt x="27" y="65"/>
                      <a:pt x="26" y="67"/>
                    </a:cubicBezTo>
                    <a:cubicBezTo>
                      <a:pt x="27" y="67"/>
                      <a:pt x="27" y="67"/>
                      <a:pt x="27" y="67"/>
                    </a:cubicBezTo>
                    <a:cubicBezTo>
                      <a:pt x="26" y="69"/>
                      <a:pt x="26" y="69"/>
                      <a:pt x="26" y="69"/>
                    </a:cubicBezTo>
                    <a:cubicBezTo>
                      <a:pt x="26" y="71"/>
                      <a:pt x="27" y="72"/>
                      <a:pt x="27" y="73"/>
                    </a:cubicBezTo>
                    <a:cubicBezTo>
                      <a:pt x="28" y="73"/>
                      <a:pt x="27" y="71"/>
                      <a:pt x="28" y="71"/>
                    </a:cubicBezTo>
                    <a:cubicBezTo>
                      <a:pt x="27" y="72"/>
                      <a:pt x="28" y="73"/>
                      <a:pt x="28" y="73"/>
                    </a:cubicBezTo>
                    <a:cubicBezTo>
                      <a:pt x="27" y="72"/>
                      <a:pt x="28" y="70"/>
                      <a:pt x="29" y="70"/>
                    </a:cubicBezTo>
                    <a:cubicBezTo>
                      <a:pt x="29" y="70"/>
                      <a:pt x="30" y="72"/>
                      <a:pt x="30" y="72"/>
                    </a:cubicBezTo>
                    <a:cubicBezTo>
                      <a:pt x="29" y="74"/>
                      <a:pt x="29" y="74"/>
                      <a:pt x="29" y="74"/>
                    </a:cubicBezTo>
                    <a:cubicBezTo>
                      <a:pt x="29" y="72"/>
                      <a:pt x="29" y="75"/>
                      <a:pt x="29" y="74"/>
                    </a:cubicBezTo>
                    <a:cubicBezTo>
                      <a:pt x="30" y="73"/>
                      <a:pt x="30" y="71"/>
                      <a:pt x="30" y="70"/>
                    </a:cubicBezTo>
                    <a:cubicBezTo>
                      <a:pt x="31" y="69"/>
                      <a:pt x="31" y="71"/>
                      <a:pt x="31" y="70"/>
                    </a:cubicBezTo>
                    <a:cubicBezTo>
                      <a:pt x="30" y="72"/>
                      <a:pt x="30" y="72"/>
                      <a:pt x="30" y="72"/>
                    </a:cubicBezTo>
                    <a:cubicBezTo>
                      <a:pt x="31" y="71"/>
                      <a:pt x="30" y="75"/>
                      <a:pt x="31" y="74"/>
                    </a:cubicBezTo>
                    <a:cubicBezTo>
                      <a:pt x="32" y="73"/>
                      <a:pt x="32" y="73"/>
                      <a:pt x="32" y="73"/>
                    </a:cubicBezTo>
                    <a:cubicBezTo>
                      <a:pt x="32" y="74"/>
                      <a:pt x="32" y="74"/>
                      <a:pt x="32" y="74"/>
                    </a:cubicBezTo>
                    <a:cubicBezTo>
                      <a:pt x="32" y="73"/>
                      <a:pt x="32" y="73"/>
                      <a:pt x="33" y="73"/>
                    </a:cubicBezTo>
                    <a:cubicBezTo>
                      <a:pt x="33" y="74"/>
                      <a:pt x="33" y="74"/>
                      <a:pt x="33" y="74"/>
                    </a:cubicBezTo>
                    <a:cubicBezTo>
                      <a:pt x="33" y="73"/>
                      <a:pt x="34" y="71"/>
                      <a:pt x="34" y="73"/>
                    </a:cubicBezTo>
                    <a:cubicBezTo>
                      <a:pt x="34" y="70"/>
                      <a:pt x="33" y="73"/>
                      <a:pt x="33" y="72"/>
                    </a:cubicBezTo>
                    <a:cubicBezTo>
                      <a:pt x="33" y="70"/>
                      <a:pt x="34" y="70"/>
                      <a:pt x="34" y="70"/>
                    </a:cubicBezTo>
                    <a:cubicBezTo>
                      <a:pt x="34" y="72"/>
                      <a:pt x="35" y="70"/>
                      <a:pt x="35" y="70"/>
                    </a:cubicBezTo>
                    <a:cubicBezTo>
                      <a:pt x="35" y="71"/>
                      <a:pt x="35" y="72"/>
                      <a:pt x="36" y="72"/>
                    </a:cubicBezTo>
                    <a:cubicBezTo>
                      <a:pt x="36" y="70"/>
                      <a:pt x="36" y="70"/>
                      <a:pt x="36" y="70"/>
                    </a:cubicBezTo>
                    <a:cubicBezTo>
                      <a:pt x="36" y="74"/>
                      <a:pt x="37" y="70"/>
                      <a:pt x="37" y="71"/>
                    </a:cubicBezTo>
                    <a:cubicBezTo>
                      <a:pt x="37" y="72"/>
                      <a:pt x="37" y="73"/>
                      <a:pt x="37" y="74"/>
                    </a:cubicBezTo>
                    <a:cubicBezTo>
                      <a:pt x="37" y="71"/>
                      <a:pt x="38" y="70"/>
                      <a:pt x="38" y="69"/>
                    </a:cubicBezTo>
                    <a:cubicBezTo>
                      <a:pt x="39" y="70"/>
                      <a:pt x="38" y="72"/>
                      <a:pt x="38" y="74"/>
                    </a:cubicBezTo>
                    <a:cubicBezTo>
                      <a:pt x="38" y="72"/>
                      <a:pt x="39" y="75"/>
                      <a:pt x="39" y="73"/>
                    </a:cubicBezTo>
                    <a:cubicBezTo>
                      <a:pt x="39" y="72"/>
                      <a:pt x="39" y="71"/>
                      <a:pt x="39" y="70"/>
                    </a:cubicBezTo>
                    <a:cubicBezTo>
                      <a:pt x="40" y="70"/>
                      <a:pt x="39" y="71"/>
                      <a:pt x="40" y="72"/>
                    </a:cubicBezTo>
                    <a:cubicBezTo>
                      <a:pt x="40" y="72"/>
                      <a:pt x="41" y="69"/>
                      <a:pt x="40" y="69"/>
                    </a:cubicBezTo>
                    <a:cubicBezTo>
                      <a:pt x="41" y="69"/>
                      <a:pt x="41" y="67"/>
                      <a:pt x="42" y="68"/>
                    </a:cubicBezTo>
                    <a:cubicBezTo>
                      <a:pt x="42" y="70"/>
                      <a:pt x="41" y="69"/>
                      <a:pt x="41" y="70"/>
                    </a:cubicBezTo>
                    <a:cubicBezTo>
                      <a:pt x="42" y="70"/>
                      <a:pt x="41" y="66"/>
                      <a:pt x="42" y="66"/>
                    </a:cubicBezTo>
                    <a:cubicBezTo>
                      <a:pt x="42" y="65"/>
                      <a:pt x="42" y="62"/>
                      <a:pt x="43" y="61"/>
                    </a:cubicBezTo>
                    <a:cubicBezTo>
                      <a:pt x="44" y="62"/>
                      <a:pt x="42" y="62"/>
                      <a:pt x="43" y="64"/>
                    </a:cubicBezTo>
                    <a:cubicBezTo>
                      <a:pt x="43" y="64"/>
                      <a:pt x="43" y="64"/>
                      <a:pt x="43" y="64"/>
                    </a:cubicBezTo>
                    <a:cubicBezTo>
                      <a:pt x="44" y="67"/>
                      <a:pt x="42" y="68"/>
                      <a:pt x="43" y="71"/>
                    </a:cubicBezTo>
                    <a:cubicBezTo>
                      <a:pt x="43" y="70"/>
                      <a:pt x="43" y="70"/>
                      <a:pt x="43" y="70"/>
                    </a:cubicBezTo>
                    <a:cubicBezTo>
                      <a:pt x="43" y="73"/>
                      <a:pt x="43" y="73"/>
                      <a:pt x="43" y="73"/>
                    </a:cubicBezTo>
                    <a:cubicBezTo>
                      <a:pt x="43" y="71"/>
                      <a:pt x="44" y="72"/>
                      <a:pt x="44" y="72"/>
                    </a:cubicBezTo>
                    <a:cubicBezTo>
                      <a:pt x="44" y="70"/>
                      <a:pt x="44" y="72"/>
                      <a:pt x="44" y="71"/>
                    </a:cubicBezTo>
                    <a:cubicBezTo>
                      <a:pt x="44" y="71"/>
                      <a:pt x="45" y="68"/>
                      <a:pt x="45" y="69"/>
                    </a:cubicBezTo>
                    <a:cubicBezTo>
                      <a:pt x="45" y="70"/>
                      <a:pt x="46" y="71"/>
                      <a:pt x="45" y="72"/>
                    </a:cubicBezTo>
                    <a:cubicBezTo>
                      <a:pt x="46" y="73"/>
                      <a:pt x="45" y="70"/>
                      <a:pt x="46" y="71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8" y="72"/>
                      <a:pt x="50" y="72"/>
                      <a:pt x="52" y="68"/>
                    </a:cubicBezTo>
                    <a:cubicBezTo>
                      <a:pt x="52" y="70"/>
                      <a:pt x="53" y="70"/>
                      <a:pt x="54" y="71"/>
                    </a:cubicBezTo>
                    <a:cubicBezTo>
                      <a:pt x="53" y="70"/>
                      <a:pt x="54" y="69"/>
                      <a:pt x="54" y="69"/>
                    </a:cubicBezTo>
                    <a:cubicBezTo>
                      <a:pt x="55" y="71"/>
                      <a:pt x="55" y="71"/>
                      <a:pt x="55" y="71"/>
                    </a:cubicBezTo>
                    <a:cubicBezTo>
                      <a:pt x="56" y="72"/>
                      <a:pt x="56" y="70"/>
                      <a:pt x="57" y="69"/>
                    </a:cubicBezTo>
                    <a:cubicBezTo>
                      <a:pt x="57" y="70"/>
                      <a:pt x="57" y="70"/>
                      <a:pt x="57" y="70"/>
                    </a:cubicBezTo>
                    <a:cubicBezTo>
                      <a:pt x="58" y="71"/>
                      <a:pt x="57" y="69"/>
                      <a:pt x="58" y="69"/>
                    </a:cubicBezTo>
                    <a:cubicBezTo>
                      <a:pt x="58" y="70"/>
                      <a:pt x="58" y="70"/>
                      <a:pt x="58" y="70"/>
                    </a:cubicBezTo>
                    <a:cubicBezTo>
                      <a:pt x="58" y="69"/>
                      <a:pt x="58" y="69"/>
                      <a:pt x="58" y="69"/>
                    </a:cubicBezTo>
                    <a:cubicBezTo>
                      <a:pt x="59" y="68"/>
                      <a:pt x="59" y="68"/>
                      <a:pt x="59" y="70"/>
                    </a:cubicBezTo>
                    <a:cubicBezTo>
                      <a:pt x="60" y="70"/>
                      <a:pt x="60" y="69"/>
                      <a:pt x="59" y="69"/>
                    </a:cubicBezTo>
                    <a:cubicBezTo>
                      <a:pt x="60" y="70"/>
                      <a:pt x="61" y="70"/>
                      <a:pt x="62" y="69"/>
                    </a:cubicBezTo>
                    <a:cubicBezTo>
                      <a:pt x="62" y="68"/>
                      <a:pt x="62" y="68"/>
                      <a:pt x="62" y="66"/>
                    </a:cubicBezTo>
                    <a:cubicBezTo>
                      <a:pt x="61" y="64"/>
                      <a:pt x="62" y="67"/>
                      <a:pt x="62" y="65"/>
                    </a:cubicBezTo>
                    <a:cubicBezTo>
                      <a:pt x="62" y="66"/>
                      <a:pt x="63" y="67"/>
                      <a:pt x="62" y="68"/>
                    </a:cubicBezTo>
                    <a:cubicBezTo>
                      <a:pt x="64" y="71"/>
                      <a:pt x="65" y="68"/>
                      <a:pt x="67" y="68"/>
                    </a:cubicBezTo>
                    <a:cubicBezTo>
                      <a:pt x="67" y="67"/>
                      <a:pt x="67" y="67"/>
                      <a:pt x="67" y="67"/>
                    </a:cubicBezTo>
                    <a:cubicBezTo>
                      <a:pt x="68" y="69"/>
                      <a:pt x="69" y="67"/>
                      <a:pt x="70" y="67"/>
                    </a:cubicBezTo>
                    <a:cubicBezTo>
                      <a:pt x="70" y="66"/>
                      <a:pt x="70" y="64"/>
                      <a:pt x="71" y="64"/>
                    </a:cubicBezTo>
                    <a:cubicBezTo>
                      <a:pt x="71" y="61"/>
                      <a:pt x="71" y="66"/>
                      <a:pt x="72" y="67"/>
                    </a:cubicBezTo>
                    <a:cubicBezTo>
                      <a:pt x="72" y="66"/>
                      <a:pt x="73" y="66"/>
                      <a:pt x="73" y="66"/>
                    </a:cubicBezTo>
                    <a:cubicBezTo>
                      <a:pt x="73" y="66"/>
                      <a:pt x="73" y="66"/>
                      <a:pt x="73" y="66"/>
                    </a:cubicBezTo>
                    <a:cubicBezTo>
                      <a:pt x="73" y="65"/>
                      <a:pt x="73" y="65"/>
                      <a:pt x="74" y="65"/>
                    </a:cubicBezTo>
                    <a:cubicBezTo>
                      <a:pt x="74" y="66"/>
                      <a:pt x="74" y="66"/>
                      <a:pt x="74" y="66"/>
                    </a:cubicBezTo>
                    <a:cubicBezTo>
                      <a:pt x="74" y="66"/>
                      <a:pt x="75" y="67"/>
                      <a:pt x="75" y="67"/>
                    </a:cubicBezTo>
                    <a:cubicBezTo>
                      <a:pt x="75" y="65"/>
                      <a:pt x="76" y="66"/>
                      <a:pt x="76" y="64"/>
                    </a:cubicBezTo>
                    <a:cubicBezTo>
                      <a:pt x="76" y="65"/>
                      <a:pt x="76" y="65"/>
                      <a:pt x="76" y="65"/>
                    </a:cubicBezTo>
                    <a:cubicBezTo>
                      <a:pt x="76" y="63"/>
                      <a:pt x="76" y="63"/>
                      <a:pt x="76" y="63"/>
                    </a:cubicBezTo>
                    <a:cubicBezTo>
                      <a:pt x="77" y="64"/>
                      <a:pt x="77" y="64"/>
                      <a:pt x="77" y="64"/>
                    </a:cubicBezTo>
                    <a:cubicBezTo>
                      <a:pt x="77" y="66"/>
                      <a:pt x="77" y="66"/>
                      <a:pt x="77" y="66"/>
                    </a:cubicBezTo>
                    <a:cubicBezTo>
                      <a:pt x="78" y="67"/>
                      <a:pt x="77" y="64"/>
                      <a:pt x="77" y="63"/>
                    </a:cubicBezTo>
                    <a:cubicBezTo>
                      <a:pt x="77" y="62"/>
                      <a:pt x="78" y="64"/>
                      <a:pt x="78" y="64"/>
                    </a:cubicBezTo>
                    <a:cubicBezTo>
                      <a:pt x="78" y="65"/>
                      <a:pt x="78" y="64"/>
                      <a:pt x="77" y="64"/>
                    </a:cubicBezTo>
                    <a:cubicBezTo>
                      <a:pt x="77" y="66"/>
                      <a:pt x="78" y="65"/>
                      <a:pt x="78" y="66"/>
                    </a:cubicBezTo>
                    <a:cubicBezTo>
                      <a:pt x="78" y="66"/>
                      <a:pt x="78" y="64"/>
                      <a:pt x="78" y="64"/>
                    </a:cubicBezTo>
                    <a:cubicBezTo>
                      <a:pt x="79" y="64"/>
                      <a:pt x="79" y="64"/>
                      <a:pt x="80" y="65"/>
                    </a:cubicBezTo>
                    <a:cubicBezTo>
                      <a:pt x="80" y="64"/>
                      <a:pt x="80" y="65"/>
                      <a:pt x="80" y="64"/>
                    </a:cubicBezTo>
                    <a:cubicBezTo>
                      <a:pt x="80" y="64"/>
                      <a:pt x="79" y="63"/>
                      <a:pt x="79" y="62"/>
                    </a:cubicBezTo>
                    <a:cubicBezTo>
                      <a:pt x="79" y="62"/>
                      <a:pt x="80" y="61"/>
                      <a:pt x="80" y="62"/>
                    </a:cubicBezTo>
                    <a:cubicBezTo>
                      <a:pt x="80" y="63"/>
                      <a:pt x="80" y="63"/>
                      <a:pt x="80" y="63"/>
                    </a:cubicBezTo>
                    <a:cubicBezTo>
                      <a:pt x="80" y="62"/>
                      <a:pt x="81" y="62"/>
                      <a:pt x="80" y="61"/>
                    </a:cubicBezTo>
                    <a:cubicBezTo>
                      <a:pt x="81" y="63"/>
                      <a:pt x="81" y="63"/>
                      <a:pt x="81" y="63"/>
                    </a:cubicBezTo>
                    <a:cubicBezTo>
                      <a:pt x="81" y="62"/>
                      <a:pt x="81" y="62"/>
                      <a:pt x="82" y="61"/>
                    </a:cubicBezTo>
                    <a:cubicBezTo>
                      <a:pt x="82" y="63"/>
                      <a:pt x="82" y="65"/>
                      <a:pt x="83" y="65"/>
                    </a:cubicBezTo>
                    <a:cubicBezTo>
                      <a:pt x="83" y="63"/>
                      <a:pt x="83" y="63"/>
                      <a:pt x="83" y="63"/>
                    </a:cubicBezTo>
                    <a:cubicBezTo>
                      <a:pt x="84" y="63"/>
                      <a:pt x="84" y="64"/>
                      <a:pt x="84" y="65"/>
                    </a:cubicBezTo>
                    <a:cubicBezTo>
                      <a:pt x="85" y="65"/>
                      <a:pt x="84" y="60"/>
                      <a:pt x="85" y="61"/>
                    </a:cubicBezTo>
                    <a:cubicBezTo>
                      <a:pt x="85" y="63"/>
                      <a:pt x="86" y="63"/>
                      <a:pt x="86" y="64"/>
                    </a:cubicBezTo>
                    <a:cubicBezTo>
                      <a:pt x="86" y="63"/>
                      <a:pt x="86" y="63"/>
                      <a:pt x="86" y="62"/>
                    </a:cubicBezTo>
                    <a:cubicBezTo>
                      <a:pt x="86" y="62"/>
                      <a:pt x="86" y="64"/>
                      <a:pt x="86" y="63"/>
                    </a:cubicBezTo>
                    <a:cubicBezTo>
                      <a:pt x="85" y="61"/>
                      <a:pt x="86" y="62"/>
                      <a:pt x="86" y="61"/>
                    </a:cubicBezTo>
                    <a:cubicBezTo>
                      <a:pt x="88" y="65"/>
                      <a:pt x="89" y="62"/>
                      <a:pt x="91" y="64"/>
                    </a:cubicBezTo>
                    <a:cubicBezTo>
                      <a:pt x="90" y="61"/>
                      <a:pt x="91" y="63"/>
                      <a:pt x="91" y="62"/>
                    </a:cubicBezTo>
                    <a:cubicBezTo>
                      <a:pt x="92" y="64"/>
                      <a:pt x="92" y="61"/>
                      <a:pt x="93" y="63"/>
                    </a:cubicBezTo>
                    <a:cubicBezTo>
                      <a:pt x="92" y="60"/>
                      <a:pt x="92" y="60"/>
                      <a:pt x="92" y="60"/>
                    </a:cubicBezTo>
                    <a:cubicBezTo>
                      <a:pt x="93" y="61"/>
                      <a:pt x="92" y="56"/>
                      <a:pt x="94" y="59"/>
                    </a:cubicBezTo>
                    <a:cubicBezTo>
                      <a:pt x="94" y="60"/>
                      <a:pt x="94" y="61"/>
                      <a:pt x="94" y="61"/>
                    </a:cubicBezTo>
                    <a:cubicBezTo>
                      <a:pt x="95" y="64"/>
                      <a:pt x="95" y="59"/>
                      <a:pt x="96" y="62"/>
                    </a:cubicBezTo>
                    <a:cubicBezTo>
                      <a:pt x="96" y="61"/>
                      <a:pt x="95" y="59"/>
                      <a:pt x="96" y="58"/>
                    </a:cubicBezTo>
                    <a:cubicBezTo>
                      <a:pt x="96" y="59"/>
                      <a:pt x="98" y="60"/>
                      <a:pt x="98" y="60"/>
                    </a:cubicBezTo>
                    <a:cubicBezTo>
                      <a:pt x="98" y="60"/>
                      <a:pt x="98" y="59"/>
                      <a:pt x="98" y="60"/>
                    </a:cubicBezTo>
                    <a:cubicBezTo>
                      <a:pt x="99" y="61"/>
                      <a:pt x="98" y="61"/>
                      <a:pt x="98" y="61"/>
                    </a:cubicBezTo>
                    <a:cubicBezTo>
                      <a:pt x="99" y="62"/>
                      <a:pt x="99" y="60"/>
                      <a:pt x="100" y="59"/>
                    </a:cubicBezTo>
                    <a:cubicBezTo>
                      <a:pt x="101" y="61"/>
                      <a:pt x="101" y="60"/>
                      <a:pt x="102" y="61"/>
                    </a:cubicBezTo>
                    <a:cubicBezTo>
                      <a:pt x="102" y="58"/>
                      <a:pt x="104" y="61"/>
                      <a:pt x="103" y="58"/>
                    </a:cubicBezTo>
                    <a:cubicBezTo>
                      <a:pt x="103" y="59"/>
                      <a:pt x="103" y="59"/>
                      <a:pt x="103" y="59"/>
                    </a:cubicBezTo>
                    <a:cubicBezTo>
                      <a:pt x="104" y="58"/>
                      <a:pt x="103" y="56"/>
                      <a:pt x="104" y="56"/>
                    </a:cubicBezTo>
                    <a:cubicBezTo>
                      <a:pt x="104" y="58"/>
                      <a:pt x="104" y="58"/>
                      <a:pt x="104" y="58"/>
                    </a:cubicBezTo>
                    <a:cubicBezTo>
                      <a:pt x="105" y="61"/>
                      <a:pt x="105" y="58"/>
                      <a:pt x="105" y="59"/>
                    </a:cubicBezTo>
                    <a:cubicBezTo>
                      <a:pt x="105" y="58"/>
                      <a:pt x="106" y="59"/>
                      <a:pt x="106" y="58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7" y="55"/>
                      <a:pt x="107" y="58"/>
                      <a:pt x="107" y="58"/>
                    </a:cubicBezTo>
                    <a:cubicBezTo>
                      <a:pt x="107" y="59"/>
                      <a:pt x="108" y="58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9" y="57"/>
                    </a:cubicBezTo>
                    <a:cubicBezTo>
                      <a:pt x="109" y="57"/>
                      <a:pt x="109" y="57"/>
                      <a:pt x="109" y="57"/>
                    </a:cubicBezTo>
                    <a:cubicBezTo>
                      <a:pt x="109" y="57"/>
                      <a:pt x="109" y="57"/>
                      <a:pt x="109" y="58"/>
                    </a:cubicBezTo>
                    <a:cubicBezTo>
                      <a:pt x="109" y="59"/>
                      <a:pt x="109" y="59"/>
                      <a:pt x="109" y="59"/>
                    </a:cubicBezTo>
                    <a:cubicBezTo>
                      <a:pt x="110" y="59"/>
                      <a:pt x="110" y="57"/>
                      <a:pt x="110" y="57"/>
                    </a:cubicBezTo>
                    <a:cubicBezTo>
                      <a:pt x="111" y="58"/>
                      <a:pt x="113" y="56"/>
                      <a:pt x="113" y="55"/>
                    </a:cubicBezTo>
                    <a:cubicBezTo>
                      <a:pt x="113" y="55"/>
                      <a:pt x="113" y="56"/>
                      <a:pt x="113" y="55"/>
                    </a:cubicBezTo>
                    <a:cubicBezTo>
                      <a:pt x="114" y="55"/>
                      <a:pt x="114" y="53"/>
                      <a:pt x="114" y="54"/>
                    </a:cubicBezTo>
                    <a:cubicBezTo>
                      <a:pt x="114" y="54"/>
                      <a:pt x="115" y="55"/>
                      <a:pt x="115" y="55"/>
                    </a:cubicBezTo>
                    <a:cubicBezTo>
                      <a:pt x="115" y="56"/>
                      <a:pt x="115" y="54"/>
                      <a:pt x="115" y="54"/>
                    </a:cubicBezTo>
                    <a:cubicBezTo>
                      <a:pt x="116" y="56"/>
                      <a:pt x="116" y="52"/>
                      <a:pt x="118" y="53"/>
                    </a:cubicBezTo>
                    <a:cubicBezTo>
                      <a:pt x="118" y="53"/>
                      <a:pt x="118" y="54"/>
                      <a:pt x="118" y="55"/>
                    </a:cubicBezTo>
                    <a:cubicBezTo>
                      <a:pt x="119" y="54"/>
                      <a:pt x="119" y="53"/>
                      <a:pt x="120" y="51"/>
                    </a:cubicBezTo>
                    <a:cubicBezTo>
                      <a:pt x="120" y="53"/>
                      <a:pt x="120" y="53"/>
                      <a:pt x="120" y="53"/>
                    </a:cubicBezTo>
                    <a:cubicBezTo>
                      <a:pt x="120" y="52"/>
                      <a:pt x="121" y="52"/>
                      <a:pt x="121" y="51"/>
                    </a:cubicBezTo>
                    <a:cubicBezTo>
                      <a:pt x="120" y="50"/>
                      <a:pt x="120" y="48"/>
                      <a:pt x="121" y="49"/>
                    </a:cubicBezTo>
                    <a:cubicBezTo>
                      <a:pt x="121" y="49"/>
                      <a:pt x="121" y="49"/>
                      <a:pt x="121" y="49"/>
                    </a:cubicBezTo>
                    <a:cubicBezTo>
                      <a:pt x="122" y="48"/>
                      <a:pt x="122" y="48"/>
                      <a:pt x="122" y="48"/>
                    </a:cubicBezTo>
                    <a:cubicBezTo>
                      <a:pt x="122" y="48"/>
                      <a:pt x="122" y="48"/>
                      <a:pt x="122" y="49"/>
                    </a:cubicBezTo>
                    <a:cubicBezTo>
                      <a:pt x="123" y="51"/>
                      <a:pt x="124" y="50"/>
                      <a:pt x="124" y="50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4" y="48"/>
                      <a:pt x="125" y="50"/>
                      <a:pt x="125" y="50"/>
                    </a:cubicBezTo>
                    <a:cubicBezTo>
                      <a:pt x="125" y="45"/>
                      <a:pt x="125" y="45"/>
                      <a:pt x="125" y="45"/>
                    </a:cubicBezTo>
                    <a:cubicBezTo>
                      <a:pt x="125" y="45"/>
                      <a:pt x="126" y="47"/>
                      <a:pt x="126" y="48"/>
                    </a:cubicBezTo>
                    <a:cubicBezTo>
                      <a:pt x="127" y="47"/>
                      <a:pt x="126" y="44"/>
                      <a:pt x="126" y="42"/>
                    </a:cubicBezTo>
                    <a:cubicBezTo>
                      <a:pt x="127" y="43"/>
                      <a:pt x="127" y="41"/>
                      <a:pt x="127" y="41"/>
                    </a:cubicBezTo>
                    <a:cubicBezTo>
                      <a:pt x="128" y="42"/>
                      <a:pt x="127" y="41"/>
                      <a:pt x="127" y="42"/>
                    </a:cubicBezTo>
                    <a:cubicBezTo>
                      <a:pt x="128" y="43"/>
                      <a:pt x="128" y="43"/>
                      <a:pt x="128" y="43"/>
                    </a:cubicBezTo>
                    <a:cubicBezTo>
                      <a:pt x="128" y="44"/>
                      <a:pt x="129" y="46"/>
                      <a:pt x="129" y="47"/>
                    </a:cubicBezTo>
                    <a:cubicBezTo>
                      <a:pt x="129" y="46"/>
                      <a:pt x="131" y="46"/>
                      <a:pt x="132" y="46"/>
                    </a:cubicBezTo>
                    <a:cubicBezTo>
                      <a:pt x="130" y="44"/>
                      <a:pt x="132" y="45"/>
                      <a:pt x="132" y="42"/>
                    </a:cubicBezTo>
                    <a:cubicBezTo>
                      <a:pt x="132" y="41"/>
                      <a:pt x="133" y="44"/>
                      <a:pt x="133" y="44"/>
                    </a:cubicBezTo>
                    <a:cubicBezTo>
                      <a:pt x="134" y="43"/>
                      <a:pt x="135" y="44"/>
                      <a:pt x="136" y="43"/>
                    </a:cubicBezTo>
                    <a:cubicBezTo>
                      <a:pt x="136" y="43"/>
                      <a:pt x="136" y="43"/>
                      <a:pt x="136" y="43"/>
                    </a:cubicBezTo>
                    <a:cubicBezTo>
                      <a:pt x="136" y="42"/>
                      <a:pt x="138" y="43"/>
                      <a:pt x="138" y="40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139" y="42"/>
                      <a:pt x="137" y="39"/>
                      <a:pt x="139" y="40"/>
                    </a:cubicBezTo>
                    <a:cubicBezTo>
                      <a:pt x="139" y="41"/>
                      <a:pt x="139" y="41"/>
                      <a:pt x="139" y="41"/>
                    </a:cubicBezTo>
                    <a:cubicBezTo>
                      <a:pt x="139" y="40"/>
                      <a:pt x="140" y="42"/>
                      <a:pt x="140" y="39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41" y="40"/>
                      <a:pt x="142" y="40"/>
                      <a:pt x="142" y="38"/>
                    </a:cubicBezTo>
                    <a:cubicBezTo>
                      <a:pt x="142" y="40"/>
                      <a:pt x="142" y="40"/>
                      <a:pt x="142" y="40"/>
                    </a:cubicBezTo>
                    <a:cubicBezTo>
                      <a:pt x="143" y="41"/>
                      <a:pt x="142" y="38"/>
                      <a:pt x="143" y="38"/>
                    </a:cubicBezTo>
                    <a:cubicBezTo>
                      <a:pt x="143" y="38"/>
                      <a:pt x="144" y="39"/>
                      <a:pt x="144" y="39"/>
                    </a:cubicBezTo>
                    <a:cubicBezTo>
                      <a:pt x="143" y="38"/>
                      <a:pt x="144" y="38"/>
                      <a:pt x="144" y="37"/>
                    </a:cubicBezTo>
                    <a:cubicBezTo>
                      <a:pt x="146" y="39"/>
                      <a:pt x="146" y="39"/>
                      <a:pt x="146" y="39"/>
                    </a:cubicBezTo>
                    <a:cubicBezTo>
                      <a:pt x="149" y="37"/>
                      <a:pt x="152" y="36"/>
                      <a:pt x="154" y="33"/>
                    </a:cubicBezTo>
                    <a:cubicBezTo>
                      <a:pt x="156" y="35"/>
                      <a:pt x="154" y="35"/>
                      <a:pt x="155" y="36"/>
                    </a:cubicBezTo>
                    <a:cubicBezTo>
                      <a:pt x="154" y="34"/>
                      <a:pt x="155" y="35"/>
                      <a:pt x="156" y="34"/>
                    </a:cubicBezTo>
                    <a:cubicBezTo>
                      <a:pt x="156" y="34"/>
                      <a:pt x="156" y="34"/>
                      <a:pt x="156" y="34"/>
                    </a:cubicBezTo>
                    <a:cubicBezTo>
                      <a:pt x="156" y="34"/>
                      <a:pt x="157" y="35"/>
                      <a:pt x="157" y="34"/>
                    </a:cubicBezTo>
                    <a:cubicBezTo>
                      <a:pt x="157" y="34"/>
                      <a:pt x="157" y="34"/>
                      <a:pt x="157" y="34"/>
                    </a:cubicBezTo>
                    <a:cubicBezTo>
                      <a:pt x="157" y="32"/>
                      <a:pt x="159" y="36"/>
                      <a:pt x="158" y="33"/>
                    </a:cubicBezTo>
                    <a:cubicBezTo>
                      <a:pt x="159" y="34"/>
                      <a:pt x="159" y="34"/>
                      <a:pt x="159" y="34"/>
                    </a:cubicBezTo>
                    <a:cubicBezTo>
                      <a:pt x="158" y="32"/>
                      <a:pt x="160" y="35"/>
                      <a:pt x="160" y="33"/>
                    </a:cubicBezTo>
                    <a:cubicBezTo>
                      <a:pt x="160" y="33"/>
                      <a:pt x="160" y="33"/>
                      <a:pt x="160" y="33"/>
                    </a:cubicBezTo>
                    <a:cubicBezTo>
                      <a:pt x="161" y="34"/>
                      <a:pt x="160" y="30"/>
                      <a:pt x="161" y="32"/>
                    </a:cubicBezTo>
                    <a:cubicBezTo>
                      <a:pt x="162" y="31"/>
                      <a:pt x="162" y="30"/>
                      <a:pt x="161" y="28"/>
                    </a:cubicBezTo>
                    <a:cubicBezTo>
                      <a:pt x="162" y="30"/>
                      <a:pt x="162" y="30"/>
                      <a:pt x="162" y="30"/>
                    </a:cubicBezTo>
                    <a:cubicBezTo>
                      <a:pt x="164" y="28"/>
                      <a:pt x="167" y="27"/>
                      <a:pt x="167" y="24"/>
                    </a:cubicBezTo>
                    <a:cubicBezTo>
                      <a:pt x="168" y="25"/>
                      <a:pt x="168" y="25"/>
                      <a:pt x="168" y="25"/>
                    </a:cubicBezTo>
                    <a:cubicBezTo>
                      <a:pt x="167" y="22"/>
                      <a:pt x="171" y="25"/>
                      <a:pt x="170" y="21"/>
                    </a:cubicBezTo>
                    <a:cubicBezTo>
                      <a:pt x="169" y="19"/>
                      <a:pt x="169" y="19"/>
                      <a:pt x="169" y="19"/>
                    </a:cubicBezTo>
                    <a:cubicBezTo>
                      <a:pt x="171" y="21"/>
                      <a:pt x="171" y="21"/>
                      <a:pt x="171" y="21"/>
                    </a:cubicBezTo>
                    <a:cubicBezTo>
                      <a:pt x="170" y="20"/>
                      <a:pt x="172" y="20"/>
                      <a:pt x="171" y="19"/>
                    </a:cubicBezTo>
                    <a:cubicBezTo>
                      <a:pt x="171" y="19"/>
                      <a:pt x="171" y="19"/>
                      <a:pt x="172" y="20"/>
                    </a:cubicBezTo>
                    <a:cubicBezTo>
                      <a:pt x="172" y="20"/>
                      <a:pt x="171" y="17"/>
                      <a:pt x="172" y="17"/>
                    </a:cubicBezTo>
                    <a:cubicBezTo>
                      <a:pt x="173" y="18"/>
                      <a:pt x="173" y="18"/>
                      <a:pt x="173" y="18"/>
                    </a:cubicBezTo>
                    <a:cubicBezTo>
                      <a:pt x="177" y="19"/>
                      <a:pt x="182" y="18"/>
                      <a:pt x="181" y="13"/>
                    </a:cubicBezTo>
                    <a:cubicBezTo>
                      <a:pt x="181" y="12"/>
                      <a:pt x="183" y="14"/>
                      <a:pt x="183" y="14"/>
                    </a:cubicBezTo>
                    <a:cubicBezTo>
                      <a:pt x="182" y="10"/>
                      <a:pt x="188" y="11"/>
                      <a:pt x="186" y="6"/>
                    </a:cubicBezTo>
                    <a:cubicBezTo>
                      <a:pt x="186" y="4"/>
                      <a:pt x="182" y="0"/>
                      <a:pt x="182" y="0"/>
                    </a:cubicBezTo>
                    <a:cubicBezTo>
                      <a:pt x="180" y="4"/>
                      <a:pt x="176" y="5"/>
                      <a:pt x="171" y="6"/>
                    </a:cubicBezTo>
                    <a:cubicBezTo>
                      <a:pt x="171" y="7"/>
                      <a:pt x="170" y="9"/>
                      <a:pt x="169" y="9"/>
                    </a:cubicBezTo>
                    <a:cubicBezTo>
                      <a:pt x="165" y="12"/>
                      <a:pt x="158" y="11"/>
                      <a:pt x="154" y="16"/>
                    </a:cubicBezTo>
                    <a:cubicBezTo>
                      <a:pt x="155" y="16"/>
                      <a:pt x="155" y="18"/>
                      <a:pt x="155" y="18"/>
                    </a:cubicBezTo>
                    <a:cubicBezTo>
                      <a:pt x="155" y="18"/>
                      <a:pt x="155" y="18"/>
                      <a:pt x="155" y="18"/>
                    </a:cubicBezTo>
                    <a:cubicBezTo>
                      <a:pt x="155" y="19"/>
                      <a:pt x="155" y="19"/>
                      <a:pt x="155" y="19"/>
                    </a:cubicBezTo>
                    <a:cubicBezTo>
                      <a:pt x="155" y="19"/>
                      <a:pt x="154" y="18"/>
                      <a:pt x="154" y="17"/>
                    </a:cubicBezTo>
                    <a:cubicBezTo>
                      <a:pt x="153" y="19"/>
                      <a:pt x="151" y="20"/>
                      <a:pt x="149" y="20"/>
                    </a:cubicBezTo>
                    <a:cubicBezTo>
                      <a:pt x="150" y="22"/>
                      <a:pt x="148" y="21"/>
                      <a:pt x="149" y="23"/>
                    </a:cubicBezTo>
                    <a:cubicBezTo>
                      <a:pt x="148" y="22"/>
                      <a:pt x="148" y="22"/>
                      <a:pt x="148" y="22"/>
                    </a:cubicBezTo>
                    <a:cubicBezTo>
                      <a:pt x="147" y="24"/>
                      <a:pt x="147" y="24"/>
                      <a:pt x="145" y="22"/>
                    </a:cubicBezTo>
                    <a:cubicBezTo>
                      <a:pt x="139" y="23"/>
                      <a:pt x="134" y="27"/>
                      <a:pt x="128" y="28"/>
                    </a:cubicBezTo>
                    <a:cubicBezTo>
                      <a:pt x="123" y="30"/>
                      <a:pt x="118" y="35"/>
                      <a:pt x="112" y="37"/>
                    </a:cubicBezTo>
                    <a:cubicBezTo>
                      <a:pt x="112" y="40"/>
                      <a:pt x="110" y="39"/>
                      <a:pt x="110" y="42"/>
                    </a:cubicBezTo>
                    <a:cubicBezTo>
                      <a:pt x="110" y="41"/>
                      <a:pt x="110" y="41"/>
                      <a:pt x="110" y="41"/>
                    </a:cubicBezTo>
                    <a:cubicBezTo>
                      <a:pt x="109" y="43"/>
                      <a:pt x="109" y="41"/>
                      <a:pt x="107" y="40"/>
                    </a:cubicBezTo>
                    <a:cubicBezTo>
                      <a:pt x="107" y="42"/>
                      <a:pt x="107" y="41"/>
                      <a:pt x="107" y="43"/>
                    </a:cubicBezTo>
                    <a:cubicBezTo>
                      <a:pt x="107" y="45"/>
                      <a:pt x="106" y="40"/>
                      <a:pt x="106" y="41"/>
                    </a:cubicBezTo>
                    <a:cubicBezTo>
                      <a:pt x="105" y="41"/>
                      <a:pt x="106" y="42"/>
                      <a:pt x="106" y="42"/>
                    </a:cubicBezTo>
                    <a:cubicBezTo>
                      <a:pt x="105" y="45"/>
                      <a:pt x="106" y="41"/>
                      <a:pt x="103" y="39"/>
                    </a:cubicBezTo>
                    <a:cubicBezTo>
                      <a:pt x="101" y="41"/>
                      <a:pt x="98" y="44"/>
                      <a:pt x="95" y="43"/>
                    </a:cubicBezTo>
                    <a:cubicBezTo>
                      <a:pt x="95" y="43"/>
                      <a:pt x="96" y="44"/>
                      <a:pt x="96" y="44"/>
                    </a:cubicBezTo>
                    <a:cubicBezTo>
                      <a:pt x="95" y="41"/>
                      <a:pt x="95" y="46"/>
                      <a:pt x="94" y="44"/>
                    </a:cubicBezTo>
                    <a:cubicBezTo>
                      <a:pt x="94" y="44"/>
                      <a:pt x="94" y="43"/>
                      <a:pt x="94" y="43"/>
                    </a:cubicBezTo>
                    <a:cubicBezTo>
                      <a:pt x="93" y="42"/>
                      <a:pt x="92" y="44"/>
                      <a:pt x="91" y="43"/>
                    </a:cubicBezTo>
                    <a:cubicBezTo>
                      <a:pt x="90" y="45"/>
                      <a:pt x="88" y="42"/>
                      <a:pt x="88" y="44"/>
                    </a:cubicBezTo>
                    <a:cubicBezTo>
                      <a:pt x="88" y="43"/>
                      <a:pt x="87" y="43"/>
                      <a:pt x="87" y="43"/>
                    </a:cubicBezTo>
                    <a:cubicBezTo>
                      <a:pt x="87" y="47"/>
                      <a:pt x="84" y="42"/>
                      <a:pt x="84" y="44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1" y="45"/>
                      <a:pt x="77" y="45"/>
                      <a:pt x="75" y="47"/>
                    </a:cubicBezTo>
                    <a:cubicBezTo>
                      <a:pt x="73" y="47"/>
                      <a:pt x="70" y="44"/>
                      <a:pt x="69" y="46"/>
                    </a:cubicBezTo>
                    <a:cubicBezTo>
                      <a:pt x="69" y="48"/>
                      <a:pt x="69" y="48"/>
                      <a:pt x="69" y="48"/>
                    </a:cubicBezTo>
                    <a:cubicBezTo>
                      <a:pt x="68" y="48"/>
                      <a:pt x="69" y="47"/>
                      <a:pt x="68" y="46"/>
                    </a:cubicBezTo>
                    <a:cubicBezTo>
                      <a:pt x="68" y="48"/>
                      <a:pt x="66" y="47"/>
                      <a:pt x="65" y="47"/>
                    </a:cubicBezTo>
                    <a:cubicBezTo>
                      <a:pt x="65" y="47"/>
                      <a:pt x="65" y="48"/>
                      <a:pt x="65" y="49"/>
                    </a:cubicBezTo>
                    <a:cubicBezTo>
                      <a:pt x="63" y="46"/>
                      <a:pt x="62" y="50"/>
                      <a:pt x="60" y="48"/>
                    </a:cubicBezTo>
                    <a:cubicBezTo>
                      <a:pt x="61" y="51"/>
                      <a:pt x="60" y="50"/>
                      <a:pt x="59" y="51"/>
                    </a:cubicBezTo>
                    <a:cubicBezTo>
                      <a:pt x="59" y="51"/>
                      <a:pt x="59" y="50"/>
                      <a:pt x="59" y="49"/>
                    </a:cubicBezTo>
                    <a:cubicBezTo>
                      <a:pt x="58" y="50"/>
                      <a:pt x="57" y="50"/>
                      <a:pt x="56" y="49"/>
                    </a:cubicBezTo>
                    <a:cubicBezTo>
                      <a:pt x="56" y="49"/>
                      <a:pt x="56" y="51"/>
                      <a:pt x="55" y="51"/>
                    </a:cubicBezTo>
                    <a:cubicBezTo>
                      <a:pt x="54" y="49"/>
                      <a:pt x="54" y="51"/>
                      <a:pt x="53" y="50"/>
                    </a:cubicBezTo>
                    <a:cubicBezTo>
                      <a:pt x="54" y="52"/>
                      <a:pt x="52" y="54"/>
                      <a:pt x="52" y="53"/>
                    </a:cubicBezTo>
                    <a:cubicBezTo>
                      <a:pt x="52" y="50"/>
                      <a:pt x="52" y="50"/>
                      <a:pt x="52" y="50"/>
                    </a:cubicBezTo>
                    <a:cubicBezTo>
                      <a:pt x="50" y="52"/>
                      <a:pt x="47" y="49"/>
                      <a:pt x="44" y="52"/>
                    </a:cubicBezTo>
                    <a:cubicBezTo>
                      <a:pt x="44" y="51"/>
                      <a:pt x="44" y="51"/>
                      <a:pt x="44" y="51"/>
                    </a:cubicBezTo>
                    <a:cubicBezTo>
                      <a:pt x="42" y="53"/>
                      <a:pt x="39" y="51"/>
                      <a:pt x="37" y="54"/>
                    </a:cubicBezTo>
                    <a:cubicBezTo>
                      <a:pt x="36" y="53"/>
                      <a:pt x="35" y="52"/>
                      <a:pt x="35" y="52"/>
                    </a:cubicBezTo>
                    <a:cubicBezTo>
                      <a:pt x="34" y="53"/>
                      <a:pt x="33" y="53"/>
                      <a:pt x="32" y="55"/>
                    </a:cubicBezTo>
                    <a:cubicBezTo>
                      <a:pt x="32" y="56"/>
                      <a:pt x="32" y="54"/>
                      <a:pt x="32" y="54"/>
                    </a:cubicBezTo>
                    <a:cubicBezTo>
                      <a:pt x="31" y="53"/>
                      <a:pt x="30" y="51"/>
                      <a:pt x="29" y="53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8" y="53"/>
                      <a:pt x="27" y="55"/>
                      <a:pt x="26" y="53"/>
                    </a:cubicBezTo>
                    <a:cubicBezTo>
                      <a:pt x="25" y="54"/>
                      <a:pt x="24" y="55"/>
                      <a:pt x="25" y="56"/>
                    </a:cubicBezTo>
                    <a:cubicBezTo>
                      <a:pt x="24" y="56"/>
                      <a:pt x="25" y="54"/>
                      <a:pt x="24" y="55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23" y="52"/>
                      <a:pt x="21" y="53"/>
                      <a:pt x="19" y="53"/>
                    </a:cubicBezTo>
                    <a:cubicBezTo>
                      <a:pt x="19" y="51"/>
                      <a:pt x="17" y="53"/>
                      <a:pt x="16" y="51"/>
                    </a:cubicBezTo>
                    <a:cubicBezTo>
                      <a:pt x="15" y="52"/>
                      <a:pt x="15" y="50"/>
                      <a:pt x="13" y="53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3" y="51"/>
                      <a:pt x="12" y="51"/>
                      <a:pt x="11" y="49"/>
                    </a:cubicBezTo>
                    <a:cubicBezTo>
                      <a:pt x="11" y="49"/>
                      <a:pt x="10" y="50"/>
                      <a:pt x="9" y="51"/>
                    </a:cubicBezTo>
                    <a:cubicBezTo>
                      <a:pt x="10" y="49"/>
                      <a:pt x="10" y="49"/>
                      <a:pt x="10" y="49"/>
                    </a:cubicBezTo>
                    <a:cubicBezTo>
                      <a:pt x="9" y="50"/>
                      <a:pt x="7" y="51"/>
                      <a:pt x="6" y="52"/>
                    </a:cubicBezTo>
                    <a:cubicBezTo>
                      <a:pt x="6" y="51"/>
                      <a:pt x="6" y="52"/>
                      <a:pt x="6" y="51"/>
                    </a:cubicBezTo>
                    <a:cubicBezTo>
                      <a:pt x="7" y="51"/>
                      <a:pt x="8" y="50"/>
                      <a:pt x="9" y="48"/>
                    </a:cubicBezTo>
                    <a:cubicBezTo>
                      <a:pt x="9" y="48"/>
                      <a:pt x="6" y="50"/>
                      <a:pt x="7" y="48"/>
                    </a:cubicBezTo>
                    <a:cubicBezTo>
                      <a:pt x="7" y="47"/>
                      <a:pt x="7" y="47"/>
                      <a:pt x="5" y="49"/>
                    </a:cubicBezTo>
                    <a:cubicBezTo>
                      <a:pt x="6" y="48"/>
                      <a:pt x="6" y="48"/>
                      <a:pt x="7" y="47"/>
                    </a:cubicBezTo>
                    <a:cubicBezTo>
                      <a:pt x="6" y="47"/>
                      <a:pt x="6" y="47"/>
                      <a:pt x="5" y="47"/>
                    </a:cubicBezTo>
                    <a:cubicBezTo>
                      <a:pt x="6" y="47"/>
                      <a:pt x="5" y="47"/>
                      <a:pt x="5" y="48"/>
                    </a:cubicBezTo>
                    <a:cubicBezTo>
                      <a:pt x="4" y="48"/>
                      <a:pt x="4" y="48"/>
                      <a:pt x="2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2" y="50"/>
                      <a:pt x="1" y="50"/>
                      <a:pt x="2" y="49"/>
                    </a:cubicBezTo>
                    <a:cubicBezTo>
                      <a:pt x="3" y="48"/>
                      <a:pt x="4" y="48"/>
                      <a:pt x="5" y="47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2" y="48"/>
                      <a:pt x="2" y="49"/>
                      <a:pt x="1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1" y="51"/>
                      <a:pt x="1" y="52"/>
                      <a:pt x="2" y="52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4" y="51"/>
                      <a:pt x="5" y="50"/>
                      <a:pt x="5" y="52"/>
                    </a:cubicBezTo>
                    <a:cubicBezTo>
                      <a:pt x="4" y="52"/>
                      <a:pt x="4" y="53"/>
                      <a:pt x="3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5" y="52"/>
                      <a:pt x="4" y="55"/>
                      <a:pt x="5" y="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72" name="Freeform 243"/>
              <p:cNvSpPr>
                <a:spLocks/>
              </p:cNvSpPr>
              <p:nvPr/>
            </p:nvSpPr>
            <p:spPr bwMode="auto">
              <a:xfrm>
                <a:off x="6642" y="3122"/>
                <a:ext cx="3" cy="5"/>
              </a:xfrm>
              <a:custGeom>
                <a:avLst/>
                <a:gdLst>
                  <a:gd name="T0" fmla="*/ 3 w 3"/>
                  <a:gd name="T1" fmla="*/ 5 h 5"/>
                  <a:gd name="T2" fmla="*/ 3 w 3"/>
                  <a:gd name="T3" fmla="*/ 5 h 5"/>
                  <a:gd name="T4" fmla="*/ 0 w 3"/>
                  <a:gd name="T5" fmla="*/ 0 h 5"/>
                  <a:gd name="T6" fmla="*/ 3 w 3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lnTo>
                      <a:pt x="3" y="5"/>
                    </a:lnTo>
                    <a:lnTo>
                      <a:pt x="0" y="0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73" name="Freeform 244"/>
              <p:cNvSpPr>
                <a:spLocks/>
              </p:cNvSpPr>
              <p:nvPr/>
            </p:nvSpPr>
            <p:spPr bwMode="auto">
              <a:xfrm>
                <a:off x="6614" y="3139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74" name="Freeform 245"/>
              <p:cNvSpPr>
                <a:spLocks/>
              </p:cNvSpPr>
              <p:nvPr/>
            </p:nvSpPr>
            <p:spPr bwMode="auto">
              <a:xfrm>
                <a:off x="6616" y="314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75" name="Freeform 246"/>
              <p:cNvSpPr>
                <a:spLocks/>
              </p:cNvSpPr>
              <p:nvPr/>
            </p:nvSpPr>
            <p:spPr bwMode="auto">
              <a:xfrm>
                <a:off x="6355" y="3174"/>
                <a:ext cx="5" cy="3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76" name="Freeform 247"/>
              <p:cNvSpPr>
                <a:spLocks/>
              </p:cNvSpPr>
              <p:nvPr/>
            </p:nvSpPr>
            <p:spPr bwMode="auto">
              <a:xfrm>
                <a:off x="6614" y="3148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0"/>
                      <a:pt x="0" y="2"/>
                      <a:pt x="1" y="2"/>
                    </a:cubicBezTo>
                    <a:cubicBezTo>
                      <a:pt x="1" y="2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77" name="Freeform 248"/>
              <p:cNvSpPr>
                <a:spLocks/>
              </p:cNvSpPr>
              <p:nvPr/>
            </p:nvSpPr>
            <p:spPr bwMode="auto">
              <a:xfrm>
                <a:off x="6365" y="3186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78" name="Freeform 249"/>
              <p:cNvSpPr>
                <a:spLocks/>
              </p:cNvSpPr>
              <p:nvPr/>
            </p:nvSpPr>
            <p:spPr bwMode="auto">
              <a:xfrm>
                <a:off x="6386" y="3191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1" y="0"/>
                      <a:pt x="1" y="1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79" name="Freeform 250"/>
              <p:cNvSpPr>
                <a:spLocks/>
              </p:cNvSpPr>
              <p:nvPr/>
            </p:nvSpPr>
            <p:spPr bwMode="auto">
              <a:xfrm>
                <a:off x="6367" y="3181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0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80" name="Freeform 251"/>
              <p:cNvSpPr>
                <a:spLocks/>
              </p:cNvSpPr>
              <p:nvPr/>
            </p:nvSpPr>
            <p:spPr bwMode="auto">
              <a:xfrm>
                <a:off x="6516" y="3378"/>
                <a:ext cx="5" cy="10"/>
              </a:xfrm>
              <a:custGeom>
                <a:avLst/>
                <a:gdLst>
                  <a:gd name="T0" fmla="*/ 2 w 2"/>
                  <a:gd name="T1" fmla="*/ 0 h 4"/>
                  <a:gd name="T2" fmla="*/ 1 w 2"/>
                  <a:gd name="T3" fmla="*/ 1 h 4"/>
                  <a:gd name="T4" fmla="*/ 1 w 2"/>
                  <a:gd name="T5" fmla="*/ 2 h 4"/>
                  <a:gd name="T6" fmla="*/ 0 w 2"/>
                  <a:gd name="T7" fmla="*/ 4 h 4"/>
                  <a:gd name="T8" fmla="*/ 2 w 2"/>
                  <a:gd name="T9" fmla="*/ 1 h 4"/>
                  <a:gd name="T10" fmla="*/ 2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0" y="3"/>
                      <a:pt x="1" y="2"/>
                    </a:cubicBezTo>
                    <a:cubicBezTo>
                      <a:pt x="1" y="3"/>
                      <a:pt x="0" y="3"/>
                      <a:pt x="0" y="4"/>
                    </a:cubicBezTo>
                    <a:cubicBezTo>
                      <a:pt x="1" y="3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81" name="Freeform 252"/>
              <p:cNvSpPr>
                <a:spLocks/>
              </p:cNvSpPr>
              <p:nvPr/>
            </p:nvSpPr>
            <p:spPr bwMode="auto">
              <a:xfrm>
                <a:off x="6398" y="3191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82" name="Freeform 253"/>
              <p:cNvSpPr>
                <a:spLocks/>
              </p:cNvSpPr>
              <p:nvPr/>
            </p:nvSpPr>
            <p:spPr bwMode="auto">
              <a:xfrm>
                <a:off x="6583" y="33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83" name="Freeform 254"/>
              <p:cNvSpPr>
                <a:spLocks noEditPoints="1"/>
              </p:cNvSpPr>
              <p:nvPr/>
            </p:nvSpPr>
            <p:spPr bwMode="auto">
              <a:xfrm>
                <a:off x="6519" y="3305"/>
                <a:ext cx="171" cy="106"/>
              </a:xfrm>
              <a:custGeom>
                <a:avLst/>
                <a:gdLst>
                  <a:gd name="T0" fmla="*/ 54 w 72"/>
                  <a:gd name="T1" fmla="*/ 4 h 45"/>
                  <a:gd name="T2" fmla="*/ 55 w 72"/>
                  <a:gd name="T3" fmla="*/ 8 h 45"/>
                  <a:gd name="T4" fmla="*/ 44 w 72"/>
                  <a:gd name="T5" fmla="*/ 20 h 45"/>
                  <a:gd name="T6" fmla="*/ 38 w 72"/>
                  <a:gd name="T7" fmla="*/ 21 h 45"/>
                  <a:gd name="T8" fmla="*/ 35 w 72"/>
                  <a:gd name="T9" fmla="*/ 21 h 45"/>
                  <a:gd name="T10" fmla="*/ 30 w 72"/>
                  <a:gd name="T11" fmla="*/ 22 h 45"/>
                  <a:gd name="T12" fmla="*/ 27 w 72"/>
                  <a:gd name="T13" fmla="*/ 22 h 45"/>
                  <a:gd name="T14" fmla="*/ 21 w 72"/>
                  <a:gd name="T15" fmla="*/ 23 h 45"/>
                  <a:gd name="T16" fmla="*/ 16 w 72"/>
                  <a:gd name="T17" fmla="*/ 23 h 45"/>
                  <a:gd name="T18" fmla="*/ 11 w 72"/>
                  <a:gd name="T19" fmla="*/ 23 h 45"/>
                  <a:gd name="T20" fmla="*/ 9 w 72"/>
                  <a:gd name="T21" fmla="*/ 21 h 45"/>
                  <a:gd name="T22" fmla="*/ 8 w 72"/>
                  <a:gd name="T23" fmla="*/ 20 h 45"/>
                  <a:gd name="T24" fmla="*/ 7 w 72"/>
                  <a:gd name="T25" fmla="*/ 20 h 45"/>
                  <a:gd name="T26" fmla="*/ 4 w 72"/>
                  <a:gd name="T27" fmla="*/ 22 h 45"/>
                  <a:gd name="T28" fmla="*/ 2 w 72"/>
                  <a:gd name="T29" fmla="*/ 25 h 45"/>
                  <a:gd name="T30" fmla="*/ 2 w 72"/>
                  <a:gd name="T31" fmla="*/ 31 h 45"/>
                  <a:gd name="T32" fmla="*/ 8 w 72"/>
                  <a:gd name="T33" fmla="*/ 29 h 45"/>
                  <a:gd name="T34" fmla="*/ 4 w 72"/>
                  <a:gd name="T35" fmla="*/ 34 h 45"/>
                  <a:gd name="T36" fmla="*/ 3 w 72"/>
                  <a:gd name="T37" fmla="*/ 39 h 45"/>
                  <a:gd name="T38" fmla="*/ 8 w 72"/>
                  <a:gd name="T39" fmla="*/ 33 h 45"/>
                  <a:gd name="T40" fmla="*/ 6 w 72"/>
                  <a:gd name="T41" fmla="*/ 39 h 45"/>
                  <a:gd name="T42" fmla="*/ 7 w 72"/>
                  <a:gd name="T43" fmla="*/ 41 h 45"/>
                  <a:gd name="T44" fmla="*/ 8 w 72"/>
                  <a:gd name="T45" fmla="*/ 42 h 45"/>
                  <a:gd name="T46" fmla="*/ 9 w 72"/>
                  <a:gd name="T47" fmla="*/ 43 h 45"/>
                  <a:gd name="T48" fmla="*/ 12 w 72"/>
                  <a:gd name="T49" fmla="*/ 40 h 45"/>
                  <a:gd name="T50" fmla="*/ 13 w 72"/>
                  <a:gd name="T51" fmla="*/ 44 h 45"/>
                  <a:gd name="T52" fmla="*/ 15 w 72"/>
                  <a:gd name="T53" fmla="*/ 40 h 45"/>
                  <a:gd name="T54" fmla="*/ 16 w 72"/>
                  <a:gd name="T55" fmla="*/ 40 h 45"/>
                  <a:gd name="T56" fmla="*/ 17 w 72"/>
                  <a:gd name="T57" fmla="*/ 42 h 45"/>
                  <a:gd name="T58" fmla="*/ 23 w 72"/>
                  <a:gd name="T59" fmla="*/ 41 h 45"/>
                  <a:gd name="T60" fmla="*/ 24 w 72"/>
                  <a:gd name="T61" fmla="*/ 41 h 45"/>
                  <a:gd name="T62" fmla="*/ 28 w 72"/>
                  <a:gd name="T63" fmla="*/ 41 h 45"/>
                  <a:gd name="T64" fmla="*/ 31 w 72"/>
                  <a:gd name="T65" fmla="*/ 40 h 45"/>
                  <a:gd name="T66" fmla="*/ 33 w 72"/>
                  <a:gd name="T67" fmla="*/ 39 h 45"/>
                  <a:gd name="T68" fmla="*/ 34 w 72"/>
                  <a:gd name="T69" fmla="*/ 40 h 45"/>
                  <a:gd name="T70" fmla="*/ 34 w 72"/>
                  <a:gd name="T71" fmla="*/ 37 h 45"/>
                  <a:gd name="T72" fmla="*/ 37 w 72"/>
                  <a:gd name="T73" fmla="*/ 38 h 45"/>
                  <a:gd name="T74" fmla="*/ 41 w 72"/>
                  <a:gd name="T75" fmla="*/ 39 h 45"/>
                  <a:gd name="T76" fmla="*/ 43 w 72"/>
                  <a:gd name="T77" fmla="*/ 35 h 45"/>
                  <a:gd name="T78" fmla="*/ 46 w 72"/>
                  <a:gd name="T79" fmla="*/ 35 h 45"/>
                  <a:gd name="T80" fmla="*/ 47 w 72"/>
                  <a:gd name="T81" fmla="*/ 34 h 45"/>
                  <a:gd name="T82" fmla="*/ 49 w 72"/>
                  <a:gd name="T83" fmla="*/ 34 h 45"/>
                  <a:gd name="T84" fmla="*/ 50 w 72"/>
                  <a:gd name="T85" fmla="*/ 36 h 45"/>
                  <a:gd name="T86" fmla="*/ 51 w 72"/>
                  <a:gd name="T87" fmla="*/ 32 h 45"/>
                  <a:gd name="T88" fmla="*/ 52 w 72"/>
                  <a:gd name="T89" fmla="*/ 27 h 45"/>
                  <a:gd name="T90" fmla="*/ 54 w 72"/>
                  <a:gd name="T91" fmla="*/ 28 h 45"/>
                  <a:gd name="T92" fmla="*/ 54 w 72"/>
                  <a:gd name="T93" fmla="*/ 23 h 45"/>
                  <a:gd name="T94" fmla="*/ 58 w 72"/>
                  <a:gd name="T95" fmla="*/ 23 h 45"/>
                  <a:gd name="T96" fmla="*/ 59 w 72"/>
                  <a:gd name="T97" fmla="*/ 21 h 45"/>
                  <a:gd name="T98" fmla="*/ 61 w 72"/>
                  <a:gd name="T99" fmla="*/ 20 h 45"/>
                  <a:gd name="T100" fmla="*/ 65 w 72"/>
                  <a:gd name="T101" fmla="*/ 17 h 45"/>
                  <a:gd name="T102" fmla="*/ 65 w 72"/>
                  <a:gd name="T103" fmla="*/ 13 h 45"/>
                  <a:gd name="T104" fmla="*/ 67 w 72"/>
                  <a:gd name="T105" fmla="*/ 8 h 45"/>
                  <a:gd name="T106" fmla="*/ 61 w 72"/>
                  <a:gd name="T107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2" h="45">
                    <a:moveTo>
                      <a:pt x="68" y="4"/>
                    </a:moveTo>
                    <a:cubicBezTo>
                      <a:pt x="67" y="4"/>
                      <a:pt x="70" y="3"/>
                      <a:pt x="70" y="3"/>
                    </a:cubicBezTo>
                    <a:cubicBezTo>
                      <a:pt x="66" y="4"/>
                      <a:pt x="69" y="0"/>
                      <a:pt x="65" y="3"/>
                    </a:cubicBezTo>
                    <a:cubicBezTo>
                      <a:pt x="64" y="3"/>
                      <a:pt x="63" y="5"/>
                      <a:pt x="63" y="6"/>
                    </a:cubicBezTo>
                    <a:cubicBezTo>
                      <a:pt x="62" y="6"/>
                      <a:pt x="61" y="6"/>
                      <a:pt x="61" y="6"/>
                    </a:cubicBezTo>
                    <a:cubicBezTo>
                      <a:pt x="59" y="4"/>
                      <a:pt x="51" y="2"/>
                      <a:pt x="54" y="4"/>
                    </a:cubicBezTo>
                    <a:cubicBezTo>
                      <a:pt x="55" y="4"/>
                      <a:pt x="56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7" y="6"/>
                      <a:pt x="57" y="6"/>
                      <a:pt x="57" y="6"/>
                    </a:cubicBezTo>
                    <a:cubicBezTo>
                      <a:pt x="57" y="6"/>
                      <a:pt x="55" y="5"/>
                      <a:pt x="55" y="4"/>
                    </a:cubicBezTo>
                    <a:cubicBezTo>
                      <a:pt x="55" y="5"/>
                      <a:pt x="55" y="6"/>
                      <a:pt x="54" y="6"/>
                    </a:cubicBezTo>
                    <a:cubicBezTo>
                      <a:pt x="55" y="7"/>
                      <a:pt x="54" y="6"/>
                      <a:pt x="55" y="8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5" y="8"/>
                      <a:pt x="55" y="8"/>
                      <a:pt x="53" y="7"/>
                    </a:cubicBezTo>
                    <a:cubicBezTo>
                      <a:pt x="50" y="7"/>
                      <a:pt x="49" y="9"/>
                      <a:pt x="47" y="10"/>
                    </a:cubicBezTo>
                    <a:cubicBezTo>
                      <a:pt x="46" y="12"/>
                      <a:pt x="45" y="14"/>
                      <a:pt x="43" y="16"/>
                    </a:cubicBezTo>
                    <a:cubicBezTo>
                      <a:pt x="44" y="19"/>
                      <a:pt x="43" y="18"/>
                      <a:pt x="44" y="21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44" y="22"/>
                      <a:pt x="43" y="20"/>
                      <a:pt x="42" y="19"/>
                    </a:cubicBezTo>
                    <a:cubicBezTo>
                      <a:pt x="43" y="21"/>
                      <a:pt x="42" y="20"/>
                      <a:pt x="43" y="22"/>
                    </a:cubicBezTo>
                    <a:cubicBezTo>
                      <a:pt x="44" y="23"/>
                      <a:pt x="41" y="19"/>
                      <a:pt x="42" y="20"/>
                    </a:cubicBezTo>
                    <a:cubicBezTo>
                      <a:pt x="41" y="20"/>
                      <a:pt x="42" y="21"/>
                      <a:pt x="42" y="21"/>
                    </a:cubicBezTo>
                    <a:cubicBezTo>
                      <a:pt x="42" y="23"/>
                      <a:pt x="41" y="20"/>
                      <a:pt x="40" y="18"/>
                    </a:cubicBezTo>
                    <a:cubicBezTo>
                      <a:pt x="39" y="19"/>
                      <a:pt x="39" y="22"/>
                      <a:pt x="38" y="21"/>
                    </a:cubicBezTo>
                    <a:cubicBezTo>
                      <a:pt x="38" y="21"/>
                      <a:pt x="38" y="22"/>
                      <a:pt x="38" y="22"/>
                    </a:cubicBezTo>
                    <a:cubicBezTo>
                      <a:pt x="37" y="19"/>
                      <a:pt x="38" y="23"/>
                      <a:pt x="38" y="22"/>
                    </a:cubicBezTo>
                    <a:cubicBezTo>
                      <a:pt x="37" y="21"/>
                      <a:pt x="37" y="21"/>
                      <a:pt x="37" y="21"/>
                    </a:cubicBezTo>
                    <a:cubicBezTo>
                      <a:pt x="36" y="20"/>
                      <a:pt x="37" y="22"/>
                      <a:pt x="36" y="21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36" y="23"/>
                      <a:pt x="35" y="20"/>
                      <a:pt x="35" y="21"/>
                    </a:cubicBezTo>
                    <a:cubicBezTo>
                      <a:pt x="35" y="20"/>
                      <a:pt x="35" y="21"/>
                      <a:pt x="35" y="20"/>
                    </a:cubicBezTo>
                    <a:cubicBezTo>
                      <a:pt x="36" y="24"/>
                      <a:pt x="34" y="19"/>
                      <a:pt x="34" y="21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4" y="21"/>
                      <a:pt x="34" y="20"/>
                      <a:pt x="32" y="22"/>
                    </a:cubicBezTo>
                    <a:cubicBezTo>
                      <a:pt x="32" y="22"/>
                      <a:pt x="31" y="19"/>
                      <a:pt x="30" y="21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2"/>
                      <a:pt x="30" y="21"/>
                      <a:pt x="30" y="21"/>
                    </a:cubicBezTo>
                    <a:cubicBezTo>
                      <a:pt x="30" y="22"/>
                      <a:pt x="30" y="20"/>
                      <a:pt x="29" y="20"/>
                    </a:cubicBezTo>
                    <a:cubicBezTo>
                      <a:pt x="29" y="21"/>
                      <a:pt x="29" y="21"/>
                      <a:pt x="29" y="22"/>
                    </a:cubicBezTo>
                    <a:cubicBezTo>
                      <a:pt x="29" y="20"/>
                      <a:pt x="28" y="23"/>
                      <a:pt x="27" y="21"/>
                    </a:cubicBezTo>
                    <a:cubicBezTo>
                      <a:pt x="27" y="25"/>
                      <a:pt x="27" y="23"/>
                      <a:pt x="27" y="24"/>
                    </a:cubicBezTo>
                    <a:cubicBezTo>
                      <a:pt x="27" y="24"/>
                      <a:pt x="27" y="23"/>
                      <a:pt x="27" y="22"/>
                    </a:cubicBezTo>
                    <a:cubicBezTo>
                      <a:pt x="26" y="22"/>
                      <a:pt x="26" y="22"/>
                      <a:pt x="26" y="21"/>
                    </a:cubicBezTo>
                    <a:cubicBezTo>
                      <a:pt x="26" y="22"/>
                      <a:pt x="25" y="24"/>
                      <a:pt x="25" y="23"/>
                    </a:cubicBezTo>
                    <a:cubicBezTo>
                      <a:pt x="25" y="21"/>
                      <a:pt x="25" y="23"/>
                      <a:pt x="25" y="22"/>
                    </a:cubicBezTo>
                    <a:cubicBezTo>
                      <a:pt x="24" y="24"/>
                      <a:pt x="24" y="25"/>
                      <a:pt x="24" y="25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3"/>
                      <a:pt x="23" y="20"/>
                      <a:pt x="21" y="23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0" y="23"/>
                      <a:pt x="20" y="21"/>
                      <a:pt x="18" y="24"/>
                    </a:cubicBezTo>
                    <a:cubicBezTo>
                      <a:pt x="18" y="23"/>
                      <a:pt x="18" y="22"/>
                      <a:pt x="18" y="22"/>
                    </a:cubicBezTo>
                    <a:cubicBezTo>
                      <a:pt x="17" y="24"/>
                      <a:pt x="17" y="23"/>
                      <a:pt x="16" y="25"/>
                    </a:cubicBezTo>
                    <a:cubicBezTo>
                      <a:pt x="16" y="25"/>
                      <a:pt x="16" y="24"/>
                      <a:pt x="16" y="24"/>
                    </a:cubicBezTo>
                    <a:cubicBezTo>
                      <a:pt x="16" y="23"/>
                      <a:pt x="17" y="21"/>
                      <a:pt x="16" y="23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5" y="23"/>
                      <a:pt x="14" y="24"/>
                      <a:pt x="15" y="23"/>
                    </a:cubicBezTo>
                    <a:cubicBezTo>
                      <a:pt x="14" y="24"/>
                      <a:pt x="13" y="24"/>
                      <a:pt x="13" y="26"/>
                    </a:cubicBezTo>
                    <a:cubicBezTo>
                      <a:pt x="12" y="26"/>
                      <a:pt x="14" y="23"/>
                      <a:pt x="13" y="25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22"/>
                      <a:pt x="12" y="23"/>
                      <a:pt x="11" y="23"/>
                    </a:cubicBezTo>
                    <a:cubicBezTo>
                      <a:pt x="12" y="21"/>
                      <a:pt x="10" y="23"/>
                      <a:pt x="11" y="22"/>
                    </a:cubicBezTo>
                    <a:cubicBezTo>
                      <a:pt x="10" y="23"/>
                      <a:pt x="11" y="21"/>
                      <a:pt x="9" y="23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2"/>
                      <a:pt x="10" y="21"/>
                      <a:pt x="10" y="21"/>
                    </a:cubicBezTo>
                    <a:cubicBezTo>
                      <a:pt x="10" y="20"/>
                      <a:pt x="8" y="21"/>
                      <a:pt x="8" y="22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8" y="21"/>
                      <a:pt x="6" y="22"/>
                      <a:pt x="5" y="23"/>
                    </a:cubicBezTo>
                    <a:cubicBezTo>
                      <a:pt x="6" y="22"/>
                      <a:pt x="5" y="23"/>
                      <a:pt x="5" y="22"/>
                    </a:cubicBezTo>
                    <a:cubicBezTo>
                      <a:pt x="6" y="22"/>
                      <a:pt x="8" y="21"/>
                      <a:pt x="9" y="20"/>
                    </a:cubicBezTo>
                    <a:cubicBezTo>
                      <a:pt x="10" y="20"/>
                      <a:pt x="6" y="21"/>
                      <a:pt x="8" y="20"/>
                    </a:cubicBezTo>
                    <a:cubicBezTo>
                      <a:pt x="9" y="20"/>
                      <a:pt x="8" y="20"/>
                      <a:pt x="6" y="21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8" y="20"/>
                      <a:pt x="7" y="20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5" y="21"/>
                      <a:pt x="5" y="20"/>
                      <a:pt x="3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3" y="22"/>
                      <a:pt x="2" y="22"/>
                      <a:pt x="3" y="21"/>
                    </a:cubicBezTo>
                    <a:cubicBezTo>
                      <a:pt x="5" y="20"/>
                      <a:pt x="6" y="20"/>
                      <a:pt x="7" y="2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4" y="20"/>
                      <a:pt x="3" y="21"/>
                      <a:pt x="2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2" y="22"/>
                      <a:pt x="1" y="23"/>
                      <a:pt x="2" y="23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6" y="21"/>
                      <a:pt x="4" y="22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4" y="23"/>
                      <a:pt x="2" y="25"/>
                      <a:pt x="3" y="24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6"/>
                      <a:pt x="4" y="24"/>
                      <a:pt x="4" y="24"/>
                    </a:cubicBezTo>
                    <a:cubicBezTo>
                      <a:pt x="4" y="24"/>
                      <a:pt x="1" y="26"/>
                      <a:pt x="1" y="27"/>
                    </a:cubicBezTo>
                    <a:cubicBezTo>
                      <a:pt x="1" y="27"/>
                      <a:pt x="3" y="26"/>
                      <a:pt x="2" y="28"/>
                    </a:cubicBezTo>
                    <a:cubicBezTo>
                      <a:pt x="2" y="28"/>
                      <a:pt x="4" y="28"/>
                      <a:pt x="5" y="27"/>
                    </a:cubicBezTo>
                    <a:cubicBezTo>
                      <a:pt x="5" y="28"/>
                      <a:pt x="3" y="29"/>
                      <a:pt x="4" y="29"/>
                    </a:cubicBezTo>
                    <a:cubicBezTo>
                      <a:pt x="3" y="29"/>
                      <a:pt x="2" y="30"/>
                      <a:pt x="2" y="31"/>
                    </a:cubicBezTo>
                    <a:cubicBezTo>
                      <a:pt x="3" y="30"/>
                      <a:pt x="2" y="32"/>
                      <a:pt x="4" y="30"/>
                    </a:cubicBezTo>
                    <a:cubicBezTo>
                      <a:pt x="4" y="30"/>
                      <a:pt x="4" y="31"/>
                      <a:pt x="5" y="31"/>
                    </a:cubicBezTo>
                    <a:cubicBezTo>
                      <a:pt x="4" y="31"/>
                      <a:pt x="3" y="33"/>
                      <a:pt x="3" y="33"/>
                    </a:cubicBezTo>
                    <a:cubicBezTo>
                      <a:pt x="4" y="32"/>
                      <a:pt x="5" y="32"/>
                      <a:pt x="5" y="32"/>
                    </a:cubicBezTo>
                    <a:cubicBezTo>
                      <a:pt x="6" y="31"/>
                      <a:pt x="6" y="31"/>
                      <a:pt x="7" y="29"/>
                    </a:cubicBezTo>
                    <a:cubicBezTo>
                      <a:pt x="7" y="29"/>
                      <a:pt x="8" y="28"/>
                      <a:pt x="8" y="29"/>
                    </a:cubicBezTo>
                    <a:cubicBezTo>
                      <a:pt x="7" y="30"/>
                      <a:pt x="5" y="32"/>
                      <a:pt x="6" y="33"/>
                    </a:cubicBezTo>
                    <a:cubicBezTo>
                      <a:pt x="4" y="35"/>
                      <a:pt x="5" y="32"/>
                      <a:pt x="4" y="34"/>
                    </a:cubicBezTo>
                    <a:cubicBezTo>
                      <a:pt x="2" y="36"/>
                      <a:pt x="2" y="36"/>
                      <a:pt x="2" y="35"/>
                    </a:cubicBezTo>
                    <a:cubicBezTo>
                      <a:pt x="0" y="36"/>
                      <a:pt x="2" y="35"/>
                      <a:pt x="1" y="37"/>
                    </a:cubicBezTo>
                    <a:cubicBezTo>
                      <a:pt x="1" y="37"/>
                      <a:pt x="2" y="36"/>
                      <a:pt x="3" y="36"/>
                    </a:cubicBezTo>
                    <a:cubicBezTo>
                      <a:pt x="4" y="35"/>
                      <a:pt x="4" y="35"/>
                      <a:pt x="4" y="34"/>
                    </a:cubicBezTo>
                    <a:cubicBezTo>
                      <a:pt x="6" y="32"/>
                      <a:pt x="4" y="36"/>
                      <a:pt x="4" y="36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3" y="37"/>
                      <a:pt x="4" y="36"/>
                      <a:pt x="4" y="36"/>
                    </a:cubicBezTo>
                    <a:cubicBezTo>
                      <a:pt x="3" y="39"/>
                      <a:pt x="4" y="36"/>
                      <a:pt x="3" y="38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2" y="41"/>
                      <a:pt x="3" y="38"/>
                      <a:pt x="3" y="39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4" y="38"/>
                      <a:pt x="5" y="37"/>
                      <a:pt x="4" y="37"/>
                    </a:cubicBezTo>
                    <a:cubicBezTo>
                      <a:pt x="6" y="34"/>
                      <a:pt x="5" y="37"/>
                      <a:pt x="6" y="36"/>
                    </a:cubicBezTo>
                    <a:cubicBezTo>
                      <a:pt x="7" y="35"/>
                      <a:pt x="5" y="36"/>
                      <a:pt x="6" y="35"/>
                    </a:cubicBezTo>
                    <a:cubicBezTo>
                      <a:pt x="7" y="33"/>
                      <a:pt x="7" y="34"/>
                      <a:pt x="8" y="33"/>
                    </a:cubicBezTo>
                    <a:cubicBezTo>
                      <a:pt x="8" y="34"/>
                      <a:pt x="7" y="35"/>
                      <a:pt x="6" y="36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5" y="37"/>
                      <a:pt x="5" y="39"/>
                      <a:pt x="4" y="40"/>
                    </a:cubicBezTo>
                    <a:cubicBezTo>
                      <a:pt x="4" y="41"/>
                      <a:pt x="5" y="38"/>
                      <a:pt x="5" y="39"/>
                    </a:cubicBezTo>
                    <a:cubicBezTo>
                      <a:pt x="5" y="39"/>
                      <a:pt x="6" y="37"/>
                      <a:pt x="6" y="37"/>
                    </a:cubicBezTo>
                    <a:cubicBezTo>
                      <a:pt x="9" y="33"/>
                      <a:pt x="5" y="40"/>
                      <a:pt x="6" y="39"/>
                    </a:cubicBezTo>
                    <a:cubicBezTo>
                      <a:pt x="7" y="37"/>
                      <a:pt x="9" y="36"/>
                      <a:pt x="10" y="33"/>
                    </a:cubicBezTo>
                    <a:cubicBezTo>
                      <a:pt x="10" y="32"/>
                      <a:pt x="11" y="32"/>
                      <a:pt x="11" y="32"/>
                    </a:cubicBezTo>
                    <a:cubicBezTo>
                      <a:pt x="10" y="34"/>
                      <a:pt x="10" y="34"/>
                      <a:pt x="9" y="35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7" y="39"/>
                      <a:pt x="7" y="40"/>
                      <a:pt x="7" y="41"/>
                    </a:cubicBezTo>
                    <a:cubicBezTo>
                      <a:pt x="8" y="41"/>
                      <a:pt x="8" y="40"/>
                      <a:pt x="8" y="39"/>
                    </a:cubicBezTo>
                    <a:cubicBezTo>
                      <a:pt x="8" y="40"/>
                      <a:pt x="7" y="41"/>
                      <a:pt x="8" y="41"/>
                    </a:cubicBezTo>
                    <a:cubicBezTo>
                      <a:pt x="8" y="40"/>
                      <a:pt x="9" y="38"/>
                      <a:pt x="9" y="38"/>
                    </a:cubicBezTo>
                    <a:cubicBezTo>
                      <a:pt x="10" y="38"/>
                      <a:pt x="9" y="40"/>
                      <a:pt x="9" y="41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9" y="41"/>
                      <a:pt x="8" y="43"/>
                      <a:pt x="8" y="42"/>
                    </a:cubicBezTo>
                    <a:cubicBezTo>
                      <a:pt x="9" y="41"/>
                      <a:pt x="9" y="40"/>
                      <a:pt x="10" y="38"/>
                    </a:cubicBezTo>
                    <a:cubicBezTo>
                      <a:pt x="11" y="38"/>
                      <a:pt x="10" y="40"/>
                      <a:pt x="10" y="39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10" y="40"/>
                      <a:pt x="8" y="43"/>
                      <a:pt x="9" y="43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0" y="42"/>
                      <a:pt x="11" y="40"/>
                      <a:pt x="11" y="42"/>
                    </a:cubicBezTo>
                    <a:cubicBezTo>
                      <a:pt x="12" y="40"/>
                      <a:pt x="11" y="42"/>
                      <a:pt x="11" y="41"/>
                    </a:cubicBezTo>
                    <a:cubicBezTo>
                      <a:pt x="11" y="39"/>
                      <a:pt x="12" y="39"/>
                      <a:pt x="12" y="39"/>
                    </a:cubicBezTo>
                    <a:cubicBezTo>
                      <a:pt x="11" y="42"/>
                      <a:pt x="12" y="39"/>
                      <a:pt x="12" y="40"/>
                    </a:cubicBezTo>
                    <a:cubicBezTo>
                      <a:pt x="12" y="41"/>
                      <a:pt x="12" y="41"/>
                      <a:pt x="12" y="42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2" y="43"/>
                      <a:pt x="13" y="39"/>
                      <a:pt x="13" y="41"/>
                    </a:cubicBezTo>
                    <a:cubicBezTo>
                      <a:pt x="13" y="42"/>
                      <a:pt x="12" y="43"/>
                      <a:pt x="12" y="43"/>
                    </a:cubicBezTo>
                    <a:cubicBezTo>
                      <a:pt x="13" y="41"/>
                      <a:pt x="14" y="40"/>
                      <a:pt x="14" y="39"/>
                    </a:cubicBezTo>
                    <a:cubicBezTo>
                      <a:pt x="14" y="40"/>
                      <a:pt x="13" y="42"/>
                      <a:pt x="13" y="44"/>
                    </a:cubicBezTo>
                    <a:cubicBezTo>
                      <a:pt x="14" y="42"/>
                      <a:pt x="13" y="45"/>
                      <a:pt x="14" y="43"/>
                    </a:cubicBezTo>
                    <a:cubicBezTo>
                      <a:pt x="14" y="42"/>
                      <a:pt x="14" y="41"/>
                      <a:pt x="15" y="40"/>
                    </a:cubicBezTo>
                    <a:cubicBezTo>
                      <a:pt x="15" y="40"/>
                      <a:pt x="14" y="41"/>
                      <a:pt x="14" y="42"/>
                    </a:cubicBezTo>
                    <a:cubicBezTo>
                      <a:pt x="14" y="42"/>
                      <a:pt x="15" y="40"/>
                      <a:pt x="15" y="39"/>
                    </a:cubicBezTo>
                    <a:cubicBezTo>
                      <a:pt x="15" y="39"/>
                      <a:pt x="16" y="37"/>
                      <a:pt x="16" y="39"/>
                    </a:cubicBezTo>
                    <a:cubicBezTo>
                      <a:pt x="16" y="40"/>
                      <a:pt x="15" y="39"/>
                      <a:pt x="15" y="40"/>
                    </a:cubicBezTo>
                    <a:cubicBezTo>
                      <a:pt x="16" y="41"/>
                      <a:pt x="17" y="37"/>
                      <a:pt x="17" y="36"/>
                    </a:cubicBezTo>
                    <a:cubicBezTo>
                      <a:pt x="17" y="35"/>
                      <a:pt x="18" y="32"/>
                      <a:pt x="19" y="31"/>
                    </a:cubicBezTo>
                    <a:cubicBezTo>
                      <a:pt x="19" y="32"/>
                      <a:pt x="18" y="32"/>
                      <a:pt x="18" y="34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8" y="37"/>
                      <a:pt x="16" y="39"/>
                      <a:pt x="16" y="41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6" y="41"/>
                      <a:pt x="16" y="43"/>
                      <a:pt x="16" y="42"/>
                    </a:cubicBezTo>
                    <a:cubicBezTo>
                      <a:pt x="17" y="41"/>
                      <a:pt x="16" y="43"/>
                      <a:pt x="16" y="41"/>
                    </a:cubicBezTo>
                    <a:cubicBezTo>
                      <a:pt x="17" y="41"/>
                      <a:pt x="18" y="38"/>
                      <a:pt x="18" y="39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7" y="43"/>
                      <a:pt x="17" y="41"/>
                      <a:pt x="17" y="42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8" y="43"/>
                      <a:pt x="19" y="43"/>
                      <a:pt x="21" y="39"/>
                    </a:cubicBezTo>
                    <a:cubicBezTo>
                      <a:pt x="21" y="41"/>
                      <a:pt x="21" y="41"/>
                      <a:pt x="21" y="42"/>
                    </a:cubicBezTo>
                    <a:cubicBezTo>
                      <a:pt x="21" y="42"/>
                      <a:pt x="22" y="41"/>
                      <a:pt x="22" y="41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2" y="44"/>
                      <a:pt x="23" y="42"/>
                      <a:pt x="23" y="41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3" y="44"/>
                      <a:pt x="23" y="41"/>
                      <a:pt x="23" y="41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0"/>
                      <a:pt x="24" y="41"/>
                      <a:pt x="24" y="43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3"/>
                      <a:pt x="25" y="43"/>
                      <a:pt x="26" y="42"/>
                    </a:cubicBezTo>
                    <a:cubicBezTo>
                      <a:pt x="25" y="42"/>
                      <a:pt x="25" y="41"/>
                      <a:pt x="26" y="39"/>
                    </a:cubicBezTo>
                    <a:cubicBezTo>
                      <a:pt x="26" y="37"/>
                      <a:pt x="26" y="40"/>
                      <a:pt x="26" y="39"/>
                    </a:cubicBezTo>
                    <a:cubicBezTo>
                      <a:pt x="26" y="41"/>
                      <a:pt x="26" y="41"/>
                      <a:pt x="26" y="41"/>
                    </a:cubicBezTo>
                    <a:cubicBezTo>
                      <a:pt x="26" y="44"/>
                      <a:pt x="27" y="42"/>
                      <a:pt x="28" y="42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8" y="43"/>
                      <a:pt x="29" y="41"/>
                      <a:pt x="30" y="42"/>
                    </a:cubicBezTo>
                    <a:cubicBezTo>
                      <a:pt x="30" y="41"/>
                      <a:pt x="30" y="38"/>
                      <a:pt x="30" y="38"/>
                    </a:cubicBezTo>
                    <a:cubicBezTo>
                      <a:pt x="30" y="36"/>
                      <a:pt x="30" y="41"/>
                      <a:pt x="30" y="42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40"/>
                      <a:pt x="31" y="39"/>
                      <a:pt x="31" y="40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2" y="41"/>
                      <a:pt x="32" y="42"/>
                      <a:pt x="32" y="42"/>
                    </a:cubicBezTo>
                    <a:cubicBezTo>
                      <a:pt x="32" y="40"/>
                      <a:pt x="33" y="41"/>
                      <a:pt x="33" y="39"/>
                    </a:cubicBezTo>
                    <a:cubicBezTo>
                      <a:pt x="33" y="40"/>
                      <a:pt x="33" y="40"/>
                      <a:pt x="33" y="4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33" y="42"/>
                      <a:pt x="33" y="40"/>
                      <a:pt x="33" y="39"/>
                    </a:cubicBezTo>
                    <a:cubicBezTo>
                      <a:pt x="33" y="38"/>
                      <a:pt x="33" y="39"/>
                      <a:pt x="33" y="40"/>
                    </a:cubicBezTo>
                    <a:cubicBezTo>
                      <a:pt x="33" y="41"/>
                      <a:pt x="33" y="40"/>
                      <a:pt x="33" y="40"/>
                    </a:cubicBezTo>
                    <a:cubicBezTo>
                      <a:pt x="33" y="41"/>
                      <a:pt x="33" y="40"/>
                      <a:pt x="33" y="41"/>
                    </a:cubicBezTo>
                    <a:cubicBezTo>
                      <a:pt x="33" y="41"/>
                      <a:pt x="33" y="39"/>
                      <a:pt x="34" y="40"/>
                    </a:cubicBezTo>
                    <a:cubicBezTo>
                      <a:pt x="34" y="40"/>
                      <a:pt x="34" y="40"/>
                      <a:pt x="34" y="41"/>
                    </a:cubicBezTo>
                    <a:cubicBezTo>
                      <a:pt x="34" y="40"/>
                      <a:pt x="34" y="40"/>
                      <a:pt x="35" y="40"/>
                    </a:cubicBezTo>
                    <a:cubicBezTo>
                      <a:pt x="34" y="39"/>
                      <a:pt x="34" y="39"/>
                      <a:pt x="34" y="38"/>
                    </a:cubicBezTo>
                    <a:cubicBezTo>
                      <a:pt x="34" y="38"/>
                      <a:pt x="34" y="37"/>
                      <a:pt x="34" y="38"/>
                    </a:cubicBezTo>
                    <a:cubicBezTo>
                      <a:pt x="34" y="38"/>
                      <a:pt x="34" y="38"/>
                      <a:pt x="34" y="38"/>
                    </a:cubicBezTo>
                    <a:cubicBezTo>
                      <a:pt x="34" y="38"/>
                      <a:pt x="35" y="39"/>
                      <a:pt x="34" y="37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35" y="39"/>
                      <a:pt x="35" y="41"/>
                      <a:pt x="36" y="42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36" y="40"/>
                      <a:pt x="37" y="40"/>
                      <a:pt x="37" y="41"/>
                    </a:cubicBezTo>
                    <a:cubicBezTo>
                      <a:pt x="38" y="42"/>
                      <a:pt x="37" y="36"/>
                      <a:pt x="37" y="38"/>
                    </a:cubicBezTo>
                    <a:cubicBezTo>
                      <a:pt x="38" y="40"/>
                      <a:pt x="38" y="40"/>
                      <a:pt x="38" y="40"/>
                    </a:cubicBezTo>
                    <a:cubicBezTo>
                      <a:pt x="38" y="40"/>
                      <a:pt x="38" y="39"/>
                      <a:pt x="38" y="39"/>
                    </a:cubicBezTo>
                    <a:cubicBezTo>
                      <a:pt x="38" y="38"/>
                      <a:pt x="38" y="41"/>
                      <a:pt x="38" y="39"/>
                    </a:cubicBezTo>
                    <a:cubicBezTo>
                      <a:pt x="38" y="38"/>
                      <a:pt x="38" y="38"/>
                      <a:pt x="38" y="38"/>
                    </a:cubicBezTo>
                    <a:cubicBezTo>
                      <a:pt x="39" y="42"/>
                      <a:pt x="40" y="38"/>
                      <a:pt x="41" y="40"/>
                    </a:cubicBezTo>
                    <a:cubicBezTo>
                      <a:pt x="40" y="38"/>
                      <a:pt x="41" y="39"/>
                      <a:pt x="41" y="39"/>
                    </a:cubicBezTo>
                    <a:cubicBezTo>
                      <a:pt x="42" y="41"/>
                      <a:pt x="41" y="38"/>
                      <a:pt x="42" y="39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2" y="38"/>
                      <a:pt x="40" y="33"/>
                      <a:pt x="42" y="36"/>
                    </a:cubicBezTo>
                    <a:cubicBezTo>
                      <a:pt x="42" y="37"/>
                      <a:pt x="42" y="38"/>
                      <a:pt x="42" y="38"/>
                    </a:cubicBezTo>
                    <a:cubicBezTo>
                      <a:pt x="44" y="41"/>
                      <a:pt x="42" y="36"/>
                      <a:pt x="44" y="38"/>
                    </a:cubicBezTo>
                    <a:cubicBezTo>
                      <a:pt x="43" y="37"/>
                      <a:pt x="43" y="36"/>
                      <a:pt x="43" y="35"/>
                    </a:cubicBezTo>
                    <a:cubicBezTo>
                      <a:pt x="43" y="36"/>
                      <a:pt x="44" y="37"/>
                      <a:pt x="44" y="37"/>
                    </a:cubicBezTo>
                    <a:cubicBezTo>
                      <a:pt x="44" y="37"/>
                      <a:pt x="44" y="36"/>
                      <a:pt x="44" y="37"/>
                    </a:cubicBezTo>
                    <a:cubicBezTo>
                      <a:pt x="45" y="37"/>
                      <a:pt x="45" y="38"/>
                      <a:pt x="45" y="38"/>
                    </a:cubicBezTo>
                    <a:cubicBezTo>
                      <a:pt x="45" y="38"/>
                      <a:pt x="45" y="37"/>
                      <a:pt x="45" y="36"/>
                    </a:cubicBezTo>
                    <a:cubicBezTo>
                      <a:pt x="46" y="38"/>
                      <a:pt x="46" y="37"/>
                      <a:pt x="47" y="38"/>
                    </a:cubicBezTo>
                    <a:cubicBezTo>
                      <a:pt x="46" y="35"/>
                      <a:pt x="48" y="38"/>
                      <a:pt x="46" y="35"/>
                    </a:cubicBezTo>
                    <a:cubicBezTo>
                      <a:pt x="47" y="36"/>
                      <a:pt x="47" y="36"/>
                      <a:pt x="47" y="36"/>
                    </a:cubicBezTo>
                    <a:cubicBezTo>
                      <a:pt x="46" y="35"/>
                      <a:pt x="46" y="34"/>
                      <a:pt x="46" y="33"/>
                    </a:cubicBezTo>
                    <a:cubicBezTo>
                      <a:pt x="47" y="35"/>
                      <a:pt x="47" y="35"/>
                      <a:pt x="47" y="35"/>
                    </a:cubicBezTo>
                    <a:cubicBezTo>
                      <a:pt x="48" y="37"/>
                      <a:pt x="47" y="35"/>
                      <a:pt x="48" y="37"/>
                    </a:cubicBezTo>
                    <a:cubicBezTo>
                      <a:pt x="47" y="35"/>
                      <a:pt x="48" y="36"/>
                      <a:pt x="47" y="35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7" y="34"/>
                      <a:pt x="47" y="33"/>
                      <a:pt x="47" y="33"/>
                    </a:cubicBezTo>
                    <a:cubicBezTo>
                      <a:pt x="47" y="33"/>
                      <a:pt x="48" y="35"/>
                      <a:pt x="48" y="35"/>
                    </a:cubicBezTo>
                    <a:cubicBezTo>
                      <a:pt x="49" y="36"/>
                      <a:pt x="49" y="35"/>
                      <a:pt x="48" y="35"/>
                    </a:cubicBezTo>
                    <a:cubicBezTo>
                      <a:pt x="48" y="35"/>
                      <a:pt x="48" y="35"/>
                      <a:pt x="48" y="34"/>
                    </a:cubicBezTo>
                    <a:cubicBezTo>
                      <a:pt x="48" y="34"/>
                      <a:pt x="48" y="35"/>
                      <a:pt x="48" y="35"/>
                    </a:cubicBezTo>
                    <a:cubicBezTo>
                      <a:pt x="48" y="34"/>
                      <a:pt x="48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5"/>
                      <a:pt x="49" y="34"/>
                    </a:cubicBezTo>
                    <a:cubicBezTo>
                      <a:pt x="50" y="35"/>
                      <a:pt x="50" y="33"/>
                      <a:pt x="50" y="32"/>
                    </a:cubicBezTo>
                    <a:cubicBezTo>
                      <a:pt x="50" y="33"/>
                      <a:pt x="51" y="34"/>
                      <a:pt x="50" y="33"/>
                    </a:cubicBezTo>
                    <a:cubicBezTo>
                      <a:pt x="50" y="33"/>
                      <a:pt x="50" y="31"/>
                      <a:pt x="50" y="32"/>
                    </a:cubicBezTo>
                    <a:cubicBezTo>
                      <a:pt x="50" y="32"/>
                      <a:pt x="51" y="33"/>
                      <a:pt x="51" y="33"/>
                    </a:cubicBezTo>
                    <a:cubicBezTo>
                      <a:pt x="52" y="33"/>
                      <a:pt x="51" y="32"/>
                      <a:pt x="51" y="32"/>
                    </a:cubicBezTo>
                    <a:cubicBezTo>
                      <a:pt x="52" y="34"/>
                      <a:pt x="51" y="30"/>
                      <a:pt x="52" y="31"/>
                    </a:cubicBezTo>
                    <a:cubicBezTo>
                      <a:pt x="52" y="31"/>
                      <a:pt x="53" y="32"/>
                      <a:pt x="53" y="33"/>
                    </a:cubicBezTo>
                    <a:cubicBezTo>
                      <a:pt x="53" y="32"/>
                      <a:pt x="53" y="31"/>
                      <a:pt x="52" y="29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0"/>
                      <a:pt x="53" y="29"/>
                    </a:cubicBezTo>
                    <a:cubicBezTo>
                      <a:pt x="52" y="28"/>
                      <a:pt x="51" y="27"/>
                      <a:pt x="52" y="27"/>
                    </a:cubicBezTo>
                    <a:cubicBezTo>
                      <a:pt x="52" y="27"/>
                      <a:pt x="52" y="27"/>
                      <a:pt x="52" y="27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52" y="27"/>
                      <a:pt x="52" y="27"/>
                      <a:pt x="53" y="28"/>
                    </a:cubicBezTo>
                    <a:cubicBezTo>
                      <a:pt x="54" y="30"/>
                      <a:pt x="54" y="29"/>
                      <a:pt x="54" y="29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27"/>
                      <a:pt x="54" y="29"/>
                      <a:pt x="54" y="28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2" y="24"/>
                      <a:pt x="54" y="26"/>
                      <a:pt x="54" y="27"/>
                    </a:cubicBezTo>
                    <a:cubicBezTo>
                      <a:pt x="54" y="26"/>
                      <a:pt x="53" y="24"/>
                      <a:pt x="52" y="22"/>
                    </a:cubicBezTo>
                    <a:cubicBezTo>
                      <a:pt x="52" y="22"/>
                      <a:pt x="52" y="21"/>
                      <a:pt x="52" y="21"/>
                    </a:cubicBezTo>
                    <a:cubicBezTo>
                      <a:pt x="53" y="22"/>
                      <a:pt x="52" y="21"/>
                      <a:pt x="53" y="22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4" y="23"/>
                      <a:pt x="55" y="25"/>
                      <a:pt x="55" y="26"/>
                    </a:cubicBezTo>
                    <a:cubicBezTo>
                      <a:pt x="55" y="25"/>
                      <a:pt x="56" y="26"/>
                      <a:pt x="57" y="26"/>
                    </a:cubicBezTo>
                    <a:cubicBezTo>
                      <a:pt x="55" y="23"/>
                      <a:pt x="56" y="24"/>
                      <a:pt x="55" y="22"/>
                    </a:cubicBezTo>
                    <a:cubicBezTo>
                      <a:pt x="55" y="22"/>
                      <a:pt x="56" y="24"/>
                      <a:pt x="57" y="24"/>
                    </a:cubicBezTo>
                    <a:cubicBezTo>
                      <a:pt x="56" y="23"/>
                      <a:pt x="57" y="23"/>
                      <a:pt x="57" y="23"/>
                    </a:cubicBezTo>
                    <a:cubicBezTo>
                      <a:pt x="58" y="23"/>
                      <a:pt x="58" y="23"/>
                      <a:pt x="58" y="23"/>
                    </a:cubicBezTo>
                    <a:cubicBezTo>
                      <a:pt x="57" y="23"/>
                      <a:pt x="58" y="23"/>
                      <a:pt x="57" y="21"/>
                    </a:cubicBezTo>
                    <a:cubicBezTo>
                      <a:pt x="58" y="22"/>
                      <a:pt x="58" y="22"/>
                      <a:pt x="58" y="22"/>
                    </a:cubicBezTo>
                    <a:cubicBezTo>
                      <a:pt x="59" y="22"/>
                      <a:pt x="56" y="19"/>
                      <a:pt x="57" y="20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7" y="20"/>
                      <a:pt x="59" y="22"/>
                      <a:pt x="58" y="20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9" y="21"/>
                      <a:pt x="59" y="21"/>
                      <a:pt x="58" y="19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0" y="22"/>
                      <a:pt x="58" y="19"/>
                      <a:pt x="59" y="19"/>
                    </a:cubicBezTo>
                    <a:cubicBezTo>
                      <a:pt x="59" y="19"/>
                      <a:pt x="60" y="20"/>
                      <a:pt x="60" y="20"/>
                    </a:cubicBezTo>
                    <a:cubicBezTo>
                      <a:pt x="59" y="19"/>
                      <a:pt x="60" y="19"/>
                      <a:pt x="60" y="19"/>
                    </a:cubicBezTo>
                    <a:cubicBezTo>
                      <a:pt x="61" y="20"/>
                      <a:pt x="61" y="20"/>
                      <a:pt x="61" y="20"/>
                    </a:cubicBezTo>
                    <a:cubicBezTo>
                      <a:pt x="62" y="19"/>
                      <a:pt x="64" y="18"/>
                      <a:pt x="63" y="16"/>
                    </a:cubicBezTo>
                    <a:cubicBezTo>
                      <a:pt x="65" y="17"/>
                      <a:pt x="64" y="17"/>
                      <a:pt x="65" y="18"/>
                    </a:cubicBezTo>
                    <a:cubicBezTo>
                      <a:pt x="64" y="17"/>
                      <a:pt x="65" y="18"/>
                      <a:pt x="65" y="17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5" y="17"/>
                      <a:pt x="66" y="18"/>
                      <a:pt x="66" y="17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4" y="15"/>
                      <a:pt x="68" y="18"/>
                      <a:pt x="66" y="16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65" y="15"/>
                      <a:pt x="68" y="17"/>
                      <a:pt x="66" y="16"/>
                    </a:cubicBezTo>
                    <a:cubicBezTo>
                      <a:pt x="67" y="16"/>
                      <a:pt x="67" y="16"/>
                      <a:pt x="67" y="16"/>
                    </a:cubicBezTo>
                    <a:cubicBezTo>
                      <a:pt x="68" y="17"/>
                      <a:pt x="65" y="14"/>
                      <a:pt x="67" y="15"/>
                    </a:cubicBezTo>
                    <a:cubicBezTo>
                      <a:pt x="67" y="15"/>
                      <a:pt x="66" y="14"/>
                      <a:pt x="65" y="13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67" y="13"/>
                      <a:pt x="68" y="12"/>
                      <a:pt x="66" y="10"/>
                    </a:cubicBezTo>
                    <a:cubicBezTo>
                      <a:pt x="67" y="10"/>
                      <a:pt x="67" y="10"/>
                      <a:pt x="67" y="10"/>
                    </a:cubicBezTo>
                    <a:cubicBezTo>
                      <a:pt x="65" y="9"/>
                      <a:pt x="70" y="11"/>
                      <a:pt x="66" y="8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6" y="8"/>
                      <a:pt x="67" y="8"/>
                      <a:pt x="66" y="7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7" y="8"/>
                      <a:pt x="65" y="6"/>
                      <a:pt x="65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9" y="7"/>
                      <a:pt x="72" y="3"/>
                      <a:pt x="68" y="4"/>
                    </a:cubicBezTo>
                    <a:close/>
                    <a:moveTo>
                      <a:pt x="61" y="9"/>
                    </a:moveTo>
                    <a:cubicBezTo>
                      <a:pt x="60" y="9"/>
                      <a:pt x="61" y="7"/>
                      <a:pt x="62" y="6"/>
                    </a:cubicBezTo>
                    <a:cubicBezTo>
                      <a:pt x="62" y="8"/>
                      <a:pt x="61" y="9"/>
                      <a:pt x="61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84" name="Freeform 255"/>
              <p:cNvSpPr>
                <a:spLocks/>
              </p:cNvSpPr>
              <p:nvPr/>
            </p:nvSpPr>
            <p:spPr bwMode="auto">
              <a:xfrm>
                <a:off x="6649" y="3359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0 w 5"/>
                  <a:gd name="T3" fmla="*/ 0 h 5"/>
                  <a:gd name="T4" fmla="*/ 3 w 5"/>
                  <a:gd name="T5" fmla="*/ 5 h 5"/>
                  <a:gd name="T6" fmla="*/ 5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0" y="0"/>
                    </a:lnTo>
                    <a:lnTo>
                      <a:pt x="3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85" name="Freeform 256"/>
              <p:cNvSpPr>
                <a:spLocks/>
              </p:cNvSpPr>
              <p:nvPr/>
            </p:nvSpPr>
            <p:spPr bwMode="auto">
              <a:xfrm>
                <a:off x="6538" y="340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86" name="Freeform 257"/>
              <p:cNvSpPr>
                <a:spLocks/>
              </p:cNvSpPr>
              <p:nvPr/>
            </p:nvSpPr>
            <p:spPr bwMode="auto">
              <a:xfrm>
                <a:off x="6633" y="338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87" name="Oval 258"/>
              <p:cNvSpPr>
                <a:spLocks noChangeArrowheads="1"/>
              </p:cNvSpPr>
              <p:nvPr/>
            </p:nvSpPr>
            <p:spPr bwMode="auto">
              <a:xfrm>
                <a:off x="6184" y="1975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88" name="Freeform 259"/>
              <p:cNvSpPr>
                <a:spLocks/>
              </p:cNvSpPr>
              <p:nvPr/>
            </p:nvSpPr>
            <p:spPr bwMode="auto">
              <a:xfrm>
                <a:off x="6187" y="1975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89" name="Freeform 260"/>
              <p:cNvSpPr>
                <a:spLocks/>
              </p:cNvSpPr>
              <p:nvPr/>
            </p:nvSpPr>
            <p:spPr bwMode="auto">
              <a:xfrm>
                <a:off x="6545" y="312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90" name="Freeform 261"/>
              <p:cNvSpPr>
                <a:spLocks/>
              </p:cNvSpPr>
              <p:nvPr/>
            </p:nvSpPr>
            <p:spPr bwMode="auto">
              <a:xfrm>
                <a:off x="6552" y="3331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91" name="Freeform 262"/>
              <p:cNvSpPr>
                <a:spLocks/>
              </p:cNvSpPr>
              <p:nvPr/>
            </p:nvSpPr>
            <p:spPr bwMode="auto">
              <a:xfrm>
                <a:off x="6621" y="3319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92" name="Freeform 263"/>
              <p:cNvSpPr>
                <a:spLocks/>
              </p:cNvSpPr>
              <p:nvPr/>
            </p:nvSpPr>
            <p:spPr bwMode="auto">
              <a:xfrm>
                <a:off x="6524" y="3390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1" y="0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93" name="Rectangle 264"/>
              <p:cNvSpPr>
                <a:spLocks noChangeArrowheads="1"/>
              </p:cNvSpPr>
              <p:nvPr/>
            </p:nvSpPr>
            <p:spPr bwMode="auto">
              <a:xfrm>
                <a:off x="6652" y="3293"/>
                <a:ext cx="1" cy="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94" name="Freeform 265"/>
              <p:cNvSpPr>
                <a:spLocks/>
              </p:cNvSpPr>
              <p:nvPr/>
            </p:nvSpPr>
            <p:spPr bwMode="auto">
              <a:xfrm>
                <a:off x="6528" y="3350"/>
                <a:ext cx="7" cy="2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95" name="Freeform 266"/>
              <p:cNvSpPr>
                <a:spLocks/>
              </p:cNvSpPr>
              <p:nvPr/>
            </p:nvSpPr>
            <p:spPr bwMode="auto">
              <a:xfrm>
                <a:off x="6531" y="3350"/>
                <a:ext cx="4" cy="0"/>
              </a:xfrm>
              <a:custGeom>
                <a:avLst/>
                <a:gdLst>
                  <a:gd name="T0" fmla="*/ 1 w 2"/>
                  <a:gd name="T1" fmla="*/ 2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96" name="Freeform 267"/>
              <p:cNvSpPr>
                <a:spLocks/>
              </p:cNvSpPr>
              <p:nvPr/>
            </p:nvSpPr>
            <p:spPr bwMode="auto">
              <a:xfrm>
                <a:off x="6521" y="3383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97" name="Freeform 268"/>
              <p:cNvSpPr>
                <a:spLocks/>
              </p:cNvSpPr>
              <p:nvPr/>
            </p:nvSpPr>
            <p:spPr bwMode="auto">
              <a:xfrm>
                <a:off x="6521" y="3395"/>
                <a:ext cx="3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98" name="Freeform 269"/>
              <p:cNvSpPr>
                <a:spLocks/>
              </p:cNvSpPr>
              <p:nvPr/>
            </p:nvSpPr>
            <p:spPr bwMode="auto">
              <a:xfrm>
                <a:off x="6618" y="3395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99" name="Freeform 270"/>
              <p:cNvSpPr>
                <a:spLocks/>
              </p:cNvSpPr>
              <p:nvPr/>
            </p:nvSpPr>
            <p:spPr bwMode="auto">
              <a:xfrm>
                <a:off x="6189" y="19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00" name="Freeform 271"/>
              <p:cNvSpPr>
                <a:spLocks/>
              </p:cNvSpPr>
              <p:nvPr/>
            </p:nvSpPr>
            <p:spPr bwMode="auto">
              <a:xfrm>
                <a:off x="6531" y="3400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1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1" y="0"/>
                      <a:pt x="1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01" name="Freeform 272"/>
              <p:cNvSpPr>
                <a:spLocks/>
              </p:cNvSpPr>
              <p:nvPr/>
            </p:nvSpPr>
            <p:spPr bwMode="auto">
              <a:xfrm>
                <a:off x="6894" y="2707"/>
                <a:ext cx="4" cy="3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0" y="1"/>
                      <a:pt x="1" y="1"/>
                      <a:pt x="2" y="1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02" name="Freeform 273"/>
              <p:cNvSpPr>
                <a:spLocks/>
              </p:cNvSpPr>
              <p:nvPr/>
            </p:nvSpPr>
            <p:spPr bwMode="auto">
              <a:xfrm>
                <a:off x="6519" y="3378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0 h 1"/>
                  <a:gd name="T4" fmla="*/ 1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2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03" name="Freeform 274"/>
              <p:cNvSpPr>
                <a:spLocks/>
              </p:cNvSpPr>
              <p:nvPr/>
            </p:nvSpPr>
            <p:spPr bwMode="auto">
              <a:xfrm>
                <a:off x="6645" y="33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04" name="Freeform 275"/>
              <p:cNvSpPr>
                <a:spLocks/>
              </p:cNvSpPr>
              <p:nvPr/>
            </p:nvSpPr>
            <p:spPr bwMode="auto">
              <a:xfrm>
                <a:off x="6187" y="19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05" name="Freeform 276"/>
              <p:cNvSpPr>
                <a:spLocks/>
              </p:cNvSpPr>
              <p:nvPr/>
            </p:nvSpPr>
            <p:spPr bwMode="auto">
              <a:xfrm>
                <a:off x="6642" y="3371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06" name="Freeform 277"/>
              <p:cNvSpPr>
                <a:spLocks/>
              </p:cNvSpPr>
              <p:nvPr/>
            </p:nvSpPr>
            <p:spPr bwMode="auto">
              <a:xfrm>
                <a:off x="6645" y="33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07" name="Freeform 278"/>
              <p:cNvSpPr>
                <a:spLocks/>
              </p:cNvSpPr>
              <p:nvPr/>
            </p:nvSpPr>
            <p:spPr bwMode="auto">
              <a:xfrm>
                <a:off x="6187" y="197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08" name="Freeform 279"/>
              <p:cNvSpPr>
                <a:spLocks/>
              </p:cNvSpPr>
              <p:nvPr/>
            </p:nvSpPr>
            <p:spPr bwMode="auto">
              <a:xfrm>
                <a:off x="6187" y="197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0 w 1"/>
                  <a:gd name="T5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09" name="Freeform 280"/>
              <p:cNvSpPr>
                <a:spLocks/>
              </p:cNvSpPr>
              <p:nvPr/>
            </p:nvSpPr>
            <p:spPr bwMode="auto">
              <a:xfrm>
                <a:off x="6647" y="3381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10" name="Freeform 281"/>
              <p:cNvSpPr>
                <a:spLocks/>
              </p:cNvSpPr>
              <p:nvPr/>
            </p:nvSpPr>
            <p:spPr bwMode="auto">
              <a:xfrm>
                <a:off x="6192" y="19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11" name="Freeform 282"/>
              <p:cNvSpPr>
                <a:spLocks/>
              </p:cNvSpPr>
              <p:nvPr/>
            </p:nvSpPr>
            <p:spPr bwMode="auto">
              <a:xfrm>
                <a:off x="6557" y="2025"/>
                <a:ext cx="5" cy="9"/>
              </a:xfrm>
              <a:custGeom>
                <a:avLst/>
                <a:gdLst>
                  <a:gd name="T0" fmla="*/ 2 w 2"/>
                  <a:gd name="T1" fmla="*/ 1 h 4"/>
                  <a:gd name="T2" fmla="*/ 1 w 2"/>
                  <a:gd name="T3" fmla="*/ 4 h 4"/>
                  <a:gd name="T4" fmla="*/ 2 w 2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1"/>
                    </a:moveTo>
                    <a:cubicBezTo>
                      <a:pt x="2" y="1"/>
                      <a:pt x="0" y="1"/>
                      <a:pt x="1" y="4"/>
                    </a:cubicBezTo>
                    <a:cubicBezTo>
                      <a:pt x="1" y="0"/>
                      <a:pt x="2" y="4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12" name="Freeform 283"/>
              <p:cNvSpPr>
                <a:spLocks/>
              </p:cNvSpPr>
              <p:nvPr/>
            </p:nvSpPr>
            <p:spPr bwMode="auto">
              <a:xfrm>
                <a:off x="6286" y="1700"/>
                <a:ext cx="5" cy="5"/>
              </a:xfrm>
              <a:custGeom>
                <a:avLst/>
                <a:gdLst>
                  <a:gd name="T0" fmla="*/ 0 w 5"/>
                  <a:gd name="T1" fmla="*/ 5 h 5"/>
                  <a:gd name="T2" fmla="*/ 5 w 5"/>
                  <a:gd name="T3" fmla="*/ 0 h 5"/>
                  <a:gd name="T4" fmla="*/ 0 w 5"/>
                  <a:gd name="T5" fmla="*/ 3 h 5"/>
                  <a:gd name="T6" fmla="*/ 0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lnTo>
                      <a:pt x="5" y="0"/>
                    </a:lnTo>
                    <a:lnTo>
                      <a:pt x="0" y="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13" name="Freeform 284"/>
              <p:cNvSpPr>
                <a:spLocks/>
              </p:cNvSpPr>
              <p:nvPr/>
            </p:nvSpPr>
            <p:spPr bwMode="auto">
              <a:xfrm>
                <a:off x="6732" y="1705"/>
                <a:ext cx="10" cy="5"/>
              </a:xfrm>
              <a:custGeom>
                <a:avLst/>
                <a:gdLst>
                  <a:gd name="T0" fmla="*/ 2 w 4"/>
                  <a:gd name="T1" fmla="*/ 2 h 2"/>
                  <a:gd name="T2" fmla="*/ 1 w 4"/>
                  <a:gd name="T3" fmla="*/ 0 h 2"/>
                  <a:gd name="T4" fmla="*/ 2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cubicBezTo>
                      <a:pt x="2" y="2"/>
                      <a:pt x="3" y="1"/>
                      <a:pt x="1" y="0"/>
                    </a:cubicBezTo>
                    <a:cubicBezTo>
                      <a:pt x="4" y="2"/>
                      <a:pt x="0" y="1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14" name="Freeform 285"/>
              <p:cNvSpPr>
                <a:spLocks/>
              </p:cNvSpPr>
              <p:nvPr/>
            </p:nvSpPr>
            <p:spPr bwMode="auto">
              <a:xfrm>
                <a:off x="6161" y="2072"/>
                <a:ext cx="2" cy="24"/>
              </a:xfrm>
              <a:custGeom>
                <a:avLst/>
                <a:gdLst>
                  <a:gd name="T0" fmla="*/ 0 w 1"/>
                  <a:gd name="T1" fmla="*/ 0 h 10"/>
                  <a:gd name="T2" fmla="*/ 1 w 1"/>
                  <a:gd name="T3" fmla="*/ 10 h 10"/>
                  <a:gd name="T4" fmla="*/ 0 w 1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0">
                    <a:moveTo>
                      <a:pt x="0" y="0"/>
                    </a:moveTo>
                    <a:cubicBezTo>
                      <a:pt x="0" y="4"/>
                      <a:pt x="0" y="10"/>
                      <a:pt x="1" y="1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15" name="Freeform 286"/>
              <p:cNvSpPr>
                <a:spLocks noEditPoints="1"/>
              </p:cNvSpPr>
              <p:nvPr/>
            </p:nvSpPr>
            <p:spPr bwMode="auto">
              <a:xfrm>
                <a:off x="6144" y="1918"/>
                <a:ext cx="85" cy="102"/>
              </a:xfrm>
              <a:custGeom>
                <a:avLst/>
                <a:gdLst>
                  <a:gd name="T0" fmla="*/ 32 w 36"/>
                  <a:gd name="T1" fmla="*/ 19 h 43"/>
                  <a:gd name="T2" fmla="*/ 27 w 36"/>
                  <a:gd name="T3" fmla="*/ 2 h 43"/>
                  <a:gd name="T4" fmla="*/ 8 w 36"/>
                  <a:gd name="T5" fmla="*/ 14 h 43"/>
                  <a:gd name="T6" fmla="*/ 16 w 36"/>
                  <a:gd name="T7" fmla="*/ 25 h 43"/>
                  <a:gd name="T8" fmla="*/ 16 w 36"/>
                  <a:gd name="T9" fmla="*/ 24 h 43"/>
                  <a:gd name="T10" fmla="*/ 17 w 36"/>
                  <a:gd name="T11" fmla="*/ 24 h 43"/>
                  <a:gd name="T12" fmla="*/ 17 w 36"/>
                  <a:gd name="T13" fmla="*/ 23 h 43"/>
                  <a:gd name="T14" fmla="*/ 17 w 36"/>
                  <a:gd name="T15" fmla="*/ 24 h 43"/>
                  <a:gd name="T16" fmla="*/ 19 w 36"/>
                  <a:gd name="T17" fmla="*/ 23 h 43"/>
                  <a:gd name="T18" fmla="*/ 18 w 36"/>
                  <a:gd name="T19" fmla="*/ 24 h 43"/>
                  <a:gd name="T20" fmla="*/ 17 w 36"/>
                  <a:gd name="T21" fmla="*/ 24 h 43"/>
                  <a:gd name="T22" fmla="*/ 19 w 36"/>
                  <a:gd name="T23" fmla="*/ 23 h 43"/>
                  <a:gd name="T24" fmla="*/ 20 w 36"/>
                  <a:gd name="T25" fmla="*/ 23 h 43"/>
                  <a:gd name="T26" fmla="*/ 21 w 36"/>
                  <a:gd name="T27" fmla="*/ 24 h 43"/>
                  <a:gd name="T28" fmla="*/ 21 w 36"/>
                  <a:gd name="T29" fmla="*/ 23 h 43"/>
                  <a:gd name="T30" fmla="*/ 21 w 36"/>
                  <a:gd name="T31" fmla="*/ 23 h 43"/>
                  <a:gd name="T32" fmla="*/ 21 w 36"/>
                  <a:gd name="T33" fmla="*/ 23 h 43"/>
                  <a:gd name="T34" fmla="*/ 21 w 36"/>
                  <a:gd name="T35" fmla="*/ 24 h 43"/>
                  <a:gd name="T36" fmla="*/ 22 w 36"/>
                  <a:gd name="T37" fmla="*/ 24 h 43"/>
                  <a:gd name="T38" fmla="*/ 22 w 36"/>
                  <a:gd name="T39" fmla="*/ 24 h 43"/>
                  <a:gd name="T40" fmla="*/ 22 w 36"/>
                  <a:gd name="T41" fmla="*/ 19 h 43"/>
                  <a:gd name="T42" fmla="*/ 22 w 36"/>
                  <a:gd name="T43" fmla="*/ 19 h 43"/>
                  <a:gd name="T44" fmla="*/ 23 w 36"/>
                  <a:gd name="T45" fmla="*/ 23 h 43"/>
                  <a:gd name="T46" fmla="*/ 27 w 36"/>
                  <a:gd name="T47" fmla="*/ 24 h 43"/>
                  <a:gd name="T48" fmla="*/ 25 w 36"/>
                  <a:gd name="T49" fmla="*/ 24 h 43"/>
                  <a:gd name="T50" fmla="*/ 25 w 36"/>
                  <a:gd name="T51" fmla="*/ 24 h 43"/>
                  <a:gd name="T52" fmla="*/ 26 w 36"/>
                  <a:gd name="T53" fmla="*/ 23 h 43"/>
                  <a:gd name="T54" fmla="*/ 25 w 36"/>
                  <a:gd name="T55" fmla="*/ 24 h 43"/>
                  <a:gd name="T56" fmla="*/ 24 w 36"/>
                  <a:gd name="T57" fmla="*/ 24 h 43"/>
                  <a:gd name="T58" fmla="*/ 24 w 36"/>
                  <a:gd name="T59" fmla="*/ 22 h 43"/>
                  <a:gd name="T60" fmla="*/ 24 w 36"/>
                  <a:gd name="T61" fmla="*/ 24 h 43"/>
                  <a:gd name="T62" fmla="*/ 23 w 36"/>
                  <a:gd name="T63" fmla="*/ 24 h 43"/>
                  <a:gd name="T64" fmla="*/ 23 w 36"/>
                  <a:gd name="T65" fmla="*/ 24 h 43"/>
                  <a:gd name="T66" fmla="*/ 24 w 36"/>
                  <a:gd name="T67" fmla="*/ 24 h 43"/>
                  <a:gd name="T68" fmla="*/ 24 w 36"/>
                  <a:gd name="T69" fmla="*/ 24 h 43"/>
                  <a:gd name="T70" fmla="*/ 25 w 36"/>
                  <a:gd name="T71" fmla="*/ 24 h 43"/>
                  <a:gd name="T72" fmla="*/ 29 w 36"/>
                  <a:gd name="T73" fmla="*/ 24 h 43"/>
                  <a:gd name="T74" fmla="*/ 26 w 36"/>
                  <a:gd name="T75" fmla="*/ 24 h 43"/>
                  <a:gd name="T76" fmla="*/ 24 w 36"/>
                  <a:gd name="T77" fmla="*/ 22 h 43"/>
                  <a:gd name="T78" fmla="*/ 23 w 36"/>
                  <a:gd name="T79" fmla="*/ 21 h 43"/>
                  <a:gd name="T80" fmla="*/ 24 w 36"/>
                  <a:gd name="T81" fmla="*/ 21 h 43"/>
                  <a:gd name="T82" fmla="*/ 24 w 36"/>
                  <a:gd name="T83" fmla="*/ 21 h 43"/>
                  <a:gd name="T84" fmla="*/ 23 w 36"/>
                  <a:gd name="T85" fmla="*/ 20 h 43"/>
                  <a:gd name="T86" fmla="*/ 22 w 36"/>
                  <a:gd name="T87" fmla="*/ 19 h 43"/>
                  <a:gd name="T88" fmla="*/ 22 w 36"/>
                  <a:gd name="T89" fmla="*/ 20 h 43"/>
                  <a:gd name="T90" fmla="*/ 21 w 36"/>
                  <a:gd name="T91" fmla="*/ 19 h 43"/>
                  <a:gd name="T92" fmla="*/ 22 w 36"/>
                  <a:gd name="T93" fmla="*/ 21 h 43"/>
                  <a:gd name="T94" fmla="*/ 20 w 36"/>
                  <a:gd name="T95" fmla="*/ 21 h 43"/>
                  <a:gd name="T96" fmla="*/ 17 w 36"/>
                  <a:gd name="T97" fmla="*/ 20 h 43"/>
                  <a:gd name="T98" fmla="*/ 20 w 36"/>
                  <a:gd name="T99" fmla="*/ 19 h 43"/>
                  <a:gd name="T100" fmla="*/ 18 w 36"/>
                  <a:gd name="T101" fmla="*/ 18 h 43"/>
                  <a:gd name="T102" fmla="*/ 19 w 36"/>
                  <a:gd name="T103" fmla="*/ 18 h 43"/>
                  <a:gd name="T104" fmla="*/ 20 w 36"/>
                  <a:gd name="T105" fmla="*/ 18 h 43"/>
                  <a:gd name="T106" fmla="*/ 21 w 36"/>
                  <a:gd name="T107" fmla="*/ 19 h 43"/>
                  <a:gd name="T108" fmla="*/ 20 w 36"/>
                  <a:gd name="T109" fmla="*/ 18 h 43"/>
                  <a:gd name="T110" fmla="*/ 18 w 36"/>
                  <a:gd name="T111" fmla="*/ 18 h 43"/>
                  <a:gd name="T112" fmla="*/ 18 w 36"/>
                  <a:gd name="T113" fmla="*/ 18 h 43"/>
                  <a:gd name="T114" fmla="*/ 15 w 36"/>
                  <a:gd name="T115" fmla="*/ 18 h 43"/>
                  <a:gd name="T116" fmla="*/ 18 w 36"/>
                  <a:gd name="T117" fmla="*/ 18 h 43"/>
                  <a:gd name="T118" fmla="*/ 18 w 36"/>
                  <a:gd name="T119" fmla="*/ 18 h 43"/>
                  <a:gd name="T120" fmla="*/ 17 w 36"/>
                  <a:gd name="T121" fmla="*/ 19 h 43"/>
                  <a:gd name="T122" fmla="*/ 16 w 36"/>
                  <a:gd name="T123" fmla="*/ 25 h 43"/>
                  <a:gd name="T124" fmla="*/ 14 w 36"/>
                  <a:gd name="T125" fmla="*/ 2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6" h="43">
                    <a:moveTo>
                      <a:pt x="5" y="16"/>
                    </a:moveTo>
                    <a:cubicBezTo>
                      <a:pt x="6" y="19"/>
                      <a:pt x="3" y="20"/>
                      <a:pt x="0" y="23"/>
                    </a:cubicBezTo>
                    <a:cubicBezTo>
                      <a:pt x="0" y="23"/>
                      <a:pt x="1" y="25"/>
                      <a:pt x="1" y="28"/>
                    </a:cubicBezTo>
                    <a:cubicBezTo>
                      <a:pt x="5" y="39"/>
                      <a:pt x="13" y="43"/>
                      <a:pt x="19" y="41"/>
                    </a:cubicBezTo>
                    <a:cubicBezTo>
                      <a:pt x="18" y="40"/>
                      <a:pt x="18" y="39"/>
                      <a:pt x="19" y="39"/>
                    </a:cubicBezTo>
                    <a:cubicBezTo>
                      <a:pt x="19" y="39"/>
                      <a:pt x="19" y="39"/>
                      <a:pt x="19" y="39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9"/>
                      <a:pt x="19" y="40"/>
                    </a:cubicBezTo>
                    <a:cubicBezTo>
                      <a:pt x="20" y="39"/>
                      <a:pt x="21" y="39"/>
                      <a:pt x="23" y="39"/>
                    </a:cubicBezTo>
                    <a:cubicBezTo>
                      <a:pt x="22" y="36"/>
                      <a:pt x="23" y="38"/>
                      <a:pt x="23" y="36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3" y="36"/>
                      <a:pt x="23" y="36"/>
                      <a:pt x="25" y="38"/>
                    </a:cubicBezTo>
                    <a:cubicBezTo>
                      <a:pt x="29" y="38"/>
                      <a:pt x="31" y="35"/>
                      <a:pt x="33" y="33"/>
                    </a:cubicBezTo>
                    <a:cubicBezTo>
                      <a:pt x="36" y="30"/>
                      <a:pt x="36" y="26"/>
                      <a:pt x="36" y="21"/>
                    </a:cubicBezTo>
                    <a:cubicBezTo>
                      <a:pt x="33" y="20"/>
                      <a:pt x="35" y="19"/>
                      <a:pt x="32" y="19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1" y="18"/>
                      <a:pt x="33" y="18"/>
                      <a:pt x="34" y="17"/>
                    </a:cubicBezTo>
                    <a:cubicBezTo>
                      <a:pt x="33" y="17"/>
                      <a:pt x="34" y="17"/>
                      <a:pt x="32" y="17"/>
                    </a:cubicBezTo>
                    <a:cubicBezTo>
                      <a:pt x="30" y="17"/>
                      <a:pt x="35" y="17"/>
                      <a:pt x="34" y="16"/>
                    </a:cubicBezTo>
                    <a:cubicBezTo>
                      <a:pt x="34" y="16"/>
                      <a:pt x="33" y="17"/>
                      <a:pt x="33" y="16"/>
                    </a:cubicBezTo>
                    <a:cubicBezTo>
                      <a:pt x="31" y="16"/>
                      <a:pt x="34" y="17"/>
                      <a:pt x="36" y="15"/>
                    </a:cubicBezTo>
                    <a:cubicBezTo>
                      <a:pt x="35" y="13"/>
                      <a:pt x="32" y="12"/>
                      <a:pt x="33" y="10"/>
                    </a:cubicBezTo>
                    <a:cubicBezTo>
                      <a:pt x="33" y="11"/>
                      <a:pt x="32" y="11"/>
                      <a:pt x="32" y="11"/>
                    </a:cubicBezTo>
                    <a:cubicBezTo>
                      <a:pt x="35" y="9"/>
                      <a:pt x="31" y="11"/>
                      <a:pt x="32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4" y="9"/>
                      <a:pt x="32" y="9"/>
                      <a:pt x="32" y="7"/>
                    </a:cubicBezTo>
                    <a:cubicBezTo>
                      <a:pt x="30" y="7"/>
                      <a:pt x="32" y="5"/>
                      <a:pt x="30" y="5"/>
                    </a:cubicBezTo>
                    <a:cubicBezTo>
                      <a:pt x="31" y="5"/>
                      <a:pt x="30" y="4"/>
                      <a:pt x="30" y="4"/>
                    </a:cubicBezTo>
                    <a:cubicBezTo>
                      <a:pt x="27" y="6"/>
                      <a:pt x="29" y="1"/>
                      <a:pt x="27" y="3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5" y="1"/>
                      <a:pt x="21" y="0"/>
                      <a:pt x="18" y="3"/>
                    </a:cubicBezTo>
                    <a:cubicBezTo>
                      <a:pt x="16" y="3"/>
                      <a:pt x="12" y="1"/>
                      <a:pt x="13" y="3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4"/>
                      <a:pt x="12" y="3"/>
                    </a:cubicBezTo>
                    <a:cubicBezTo>
                      <a:pt x="13" y="5"/>
                      <a:pt x="11" y="4"/>
                      <a:pt x="11" y="4"/>
                    </a:cubicBezTo>
                    <a:cubicBezTo>
                      <a:pt x="11" y="5"/>
                      <a:pt x="11" y="5"/>
                      <a:pt x="11" y="6"/>
                    </a:cubicBezTo>
                    <a:cubicBezTo>
                      <a:pt x="9" y="4"/>
                      <a:pt x="11" y="8"/>
                      <a:pt x="9" y="7"/>
                    </a:cubicBezTo>
                    <a:cubicBezTo>
                      <a:pt x="12" y="9"/>
                      <a:pt x="10" y="8"/>
                      <a:pt x="10" y="9"/>
                    </a:cubicBezTo>
                    <a:cubicBezTo>
                      <a:pt x="10" y="9"/>
                      <a:pt x="10" y="9"/>
                      <a:pt x="9" y="8"/>
                    </a:cubicBezTo>
                    <a:cubicBezTo>
                      <a:pt x="9" y="9"/>
                      <a:pt x="9" y="9"/>
                      <a:pt x="8" y="9"/>
                    </a:cubicBezTo>
                    <a:cubicBezTo>
                      <a:pt x="8" y="9"/>
                      <a:pt x="10" y="10"/>
                      <a:pt x="9" y="10"/>
                    </a:cubicBezTo>
                    <a:cubicBezTo>
                      <a:pt x="7" y="9"/>
                      <a:pt x="9" y="11"/>
                      <a:pt x="8" y="10"/>
                    </a:cubicBezTo>
                    <a:cubicBezTo>
                      <a:pt x="10" y="11"/>
                      <a:pt x="11" y="13"/>
                      <a:pt x="10" y="12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9" y="12"/>
                      <a:pt x="5" y="12"/>
                      <a:pt x="8" y="1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8" y="15"/>
                      <a:pt x="6" y="15"/>
                      <a:pt x="8" y="17"/>
                    </a:cubicBezTo>
                    <a:cubicBezTo>
                      <a:pt x="8" y="17"/>
                      <a:pt x="7" y="17"/>
                      <a:pt x="7" y="17"/>
                    </a:cubicBezTo>
                    <a:cubicBezTo>
                      <a:pt x="6" y="17"/>
                      <a:pt x="5" y="16"/>
                      <a:pt x="5" y="16"/>
                    </a:cubicBezTo>
                    <a:close/>
                    <a:moveTo>
                      <a:pt x="16" y="26"/>
                    </a:move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7"/>
                      <a:pt x="16" y="27"/>
                      <a:pt x="16" y="26"/>
                    </a:cubicBezTo>
                    <a:close/>
                    <a:moveTo>
                      <a:pt x="17" y="24"/>
                    </a:moveTo>
                    <a:cubicBezTo>
                      <a:pt x="17" y="25"/>
                      <a:pt x="16" y="25"/>
                      <a:pt x="17" y="27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4"/>
                      <a:pt x="16" y="24"/>
                      <a:pt x="17" y="24"/>
                    </a:cubicBezTo>
                    <a:cubicBezTo>
                      <a:pt x="17" y="25"/>
                      <a:pt x="17" y="25"/>
                      <a:pt x="17" y="24"/>
                    </a:cubicBezTo>
                    <a:close/>
                    <a:moveTo>
                      <a:pt x="16" y="25"/>
                    </a:move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5"/>
                      <a:pt x="17" y="23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6" y="25"/>
                      <a:pt x="17" y="24"/>
                      <a:pt x="16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6" y="24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3"/>
                    </a:move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3"/>
                    </a:move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8" y="25"/>
                      <a:pt x="17" y="24"/>
                      <a:pt x="17" y="24"/>
                    </a:cubicBezTo>
                    <a:close/>
                    <a:moveTo>
                      <a:pt x="18" y="24"/>
                    </a:move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lose/>
                    <a:moveTo>
                      <a:pt x="20" y="23"/>
                    </a:move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19" y="23"/>
                      <a:pt x="19" y="23"/>
                    </a:cubicBezTo>
                    <a:cubicBezTo>
                      <a:pt x="19" y="23"/>
                      <a:pt x="18" y="23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9" y="23"/>
                      <a:pt x="19" y="23"/>
                      <a:pt x="18" y="24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19" y="23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8" y="25"/>
                      <a:pt x="19" y="26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3"/>
                      <a:pt x="17" y="23"/>
                    </a:cubicBezTo>
                    <a:cubicBezTo>
                      <a:pt x="17" y="23"/>
                      <a:pt x="18" y="23"/>
                      <a:pt x="18" y="23"/>
                    </a:cubicBezTo>
                    <a:cubicBezTo>
                      <a:pt x="18" y="23"/>
                      <a:pt x="18" y="23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2"/>
                      <a:pt x="17" y="22"/>
                      <a:pt x="17" y="22"/>
                    </a:cubicBezTo>
                    <a:cubicBezTo>
                      <a:pt x="18" y="22"/>
                      <a:pt x="18" y="23"/>
                      <a:pt x="18" y="23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2"/>
                      <a:pt x="19" y="23"/>
                      <a:pt x="19" y="23"/>
                    </a:cubicBezTo>
                    <a:cubicBezTo>
                      <a:pt x="19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1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0" y="24"/>
                    </a:move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lose/>
                    <a:moveTo>
                      <a:pt x="20" y="24"/>
                    </a:moveTo>
                    <a:cubicBezTo>
                      <a:pt x="20" y="24"/>
                      <a:pt x="20" y="24"/>
                      <a:pt x="20" y="24"/>
                    </a:cubicBezTo>
                    <a:cubicBezTo>
                      <a:pt x="21" y="24"/>
                      <a:pt x="21" y="24"/>
                      <a:pt x="21" y="25"/>
                    </a:cubicBezTo>
                    <a:lnTo>
                      <a:pt x="20" y="24"/>
                    </a:ln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2" y="25"/>
                    </a:cubicBezTo>
                    <a:lnTo>
                      <a:pt x="21" y="24"/>
                    </a:lnTo>
                    <a:close/>
                    <a:moveTo>
                      <a:pt x="22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lose/>
                    <a:moveTo>
                      <a:pt x="22" y="23"/>
                    </a:move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lnTo>
                      <a:pt x="22" y="23"/>
                    </a:lnTo>
                    <a:close/>
                    <a:moveTo>
                      <a:pt x="22" y="23"/>
                    </a:move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lose/>
                    <a:moveTo>
                      <a:pt x="22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lose/>
                    <a:moveTo>
                      <a:pt x="22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lose/>
                    <a:moveTo>
                      <a:pt x="22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3" y="24"/>
                      <a:pt x="22" y="24"/>
                    </a:cubicBezTo>
                    <a:close/>
                    <a:moveTo>
                      <a:pt x="22" y="22"/>
                    </a:moveTo>
                    <a:cubicBezTo>
                      <a:pt x="22" y="22"/>
                      <a:pt x="22" y="22"/>
                      <a:pt x="22" y="22"/>
                    </a:cubicBezTo>
                    <a:cubicBezTo>
                      <a:pt x="23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2" y="22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2" y="20"/>
                      <a:pt x="22" y="20"/>
                    </a:cubicBezTo>
                    <a:cubicBezTo>
                      <a:pt x="22" y="20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2" y="19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  <a:moveTo>
                      <a:pt x="23" y="23"/>
                    </a:moveTo>
                    <a:cubicBezTo>
                      <a:pt x="23" y="23"/>
                      <a:pt x="23" y="22"/>
                      <a:pt x="22" y="22"/>
                    </a:cubicBezTo>
                    <a:cubicBezTo>
                      <a:pt x="22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3"/>
                    </a:cubicBezTo>
                    <a:cubicBezTo>
                      <a:pt x="23" y="23"/>
                      <a:pt x="23" y="23"/>
                      <a:pt x="23" y="23"/>
                    </a:cubicBezTo>
                    <a:close/>
                    <a:moveTo>
                      <a:pt x="23" y="22"/>
                    </a:move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3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3"/>
                      <a:pt x="23" y="22"/>
                      <a:pt x="23" y="22"/>
                    </a:cubicBezTo>
                    <a:close/>
                    <a:moveTo>
                      <a:pt x="27" y="24"/>
                    </a:moveTo>
                    <a:cubicBezTo>
                      <a:pt x="26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lose/>
                    <a:moveTo>
                      <a:pt x="27" y="24"/>
                    </a:move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lose/>
                    <a:moveTo>
                      <a:pt x="27" y="24"/>
                    </a:move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7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5" y="24"/>
                    </a:cubicBezTo>
                    <a:cubicBezTo>
                      <a:pt x="26" y="24"/>
                      <a:pt x="25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4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5" y="24"/>
                      <a:pt x="25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3"/>
                    </a:move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lose/>
                    <a:moveTo>
                      <a:pt x="26" y="23"/>
                    </a:move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6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lose/>
                    <a:moveTo>
                      <a:pt x="25" y="23"/>
                    </a:move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6" y="23"/>
                    </a:cubicBezTo>
                    <a:cubicBezTo>
                      <a:pt x="25" y="23"/>
                      <a:pt x="25" y="23"/>
                      <a:pt x="25" y="23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2"/>
                      <a:pt x="23" y="22"/>
                      <a:pt x="23" y="22"/>
                    </a:cubicBezTo>
                    <a:lnTo>
                      <a:pt x="24" y="22"/>
                    </a:ln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4" y="22"/>
                      <a:pt x="24" y="22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3" y="22"/>
                    </a:moveTo>
                    <a:cubicBezTo>
                      <a:pt x="23" y="22"/>
                      <a:pt x="23" y="23"/>
                      <a:pt x="23" y="23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3" y="24"/>
                    </a:move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3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3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5" y="24"/>
                      <a:pt x="25" y="24"/>
                      <a:pt x="26" y="24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5"/>
                      <a:pt x="27" y="25"/>
                      <a:pt x="27" y="25"/>
                    </a:cubicBezTo>
                    <a:cubicBezTo>
                      <a:pt x="26" y="24"/>
                      <a:pt x="25" y="24"/>
                      <a:pt x="24" y="24"/>
                    </a:cubicBezTo>
                    <a:close/>
                    <a:moveTo>
                      <a:pt x="27" y="25"/>
                    </a:move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5"/>
                      <a:pt x="27" y="25"/>
                      <a:pt x="27" y="25"/>
                    </a:cubicBezTo>
                    <a:close/>
                    <a:moveTo>
                      <a:pt x="27" y="24"/>
                    </a:move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8" y="24"/>
                      <a:pt x="28" y="24"/>
                      <a:pt x="27" y="24"/>
                    </a:cubicBezTo>
                    <a:close/>
                    <a:moveTo>
                      <a:pt x="29" y="24"/>
                    </a:moveTo>
                    <a:cubicBezTo>
                      <a:pt x="29" y="24"/>
                      <a:pt x="26" y="24"/>
                      <a:pt x="27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6" y="24"/>
                    </a:cubicBezTo>
                    <a:lnTo>
                      <a:pt x="29" y="24"/>
                    </a:lnTo>
                    <a:close/>
                    <a:moveTo>
                      <a:pt x="27" y="24"/>
                    </a:moveTo>
                    <a:cubicBezTo>
                      <a:pt x="27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7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2"/>
                    </a:moveTo>
                    <a:cubicBezTo>
                      <a:pt x="26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6" y="22"/>
                      <a:pt x="26" y="22"/>
                    </a:cubicBezTo>
                    <a:close/>
                    <a:moveTo>
                      <a:pt x="25" y="22"/>
                    </a:move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2"/>
                      <a:pt x="25" y="22"/>
                    </a:cubicBezTo>
                    <a:cubicBezTo>
                      <a:pt x="25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5" y="22"/>
                    </a:cubicBezTo>
                    <a:cubicBezTo>
                      <a:pt x="24" y="22"/>
                      <a:pt x="24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2" y="21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4" y="21"/>
                    </a:cubicBezTo>
                    <a:cubicBezTo>
                      <a:pt x="24" y="22"/>
                      <a:pt x="24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lose/>
                    <a:moveTo>
                      <a:pt x="23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3" y="21"/>
                      <a:pt x="23" y="21"/>
                      <a:pt x="23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5" y="21"/>
                    </a:cubicBezTo>
                    <a:cubicBezTo>
                      <a:pt x="25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5" y="21"/>
                      <a:pt x="25" y="21"/>
                      <a:pt x="25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19"/>
                      <a:pt x="23" y="19"/>
                      <a:pt x="23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2" y="19"/>
                      <a:pt x="22" y="18"/>
                      <a:pt x="22" y="18"/>
                    </a:cubicBezTo>
                    <a:cubicBezTo>
                      <a:pt x="21" y="17"/>
                      <a:pt x="22" y="18"/>
                      <a:pt x="23" y="20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19"/>
                    </a:cubicBezTo>
                    <a:close/>
                    <a:moveTo>
                      <a:pt x="22" y="21"/>
                    </a:move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2" y="21"/>
                    </a:cubicBezTo>
                    <a:close/>
                    <a:moveTo>
                      <a:pt x="22" y="21"/>
                    </a:move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1"/>
                      <a:pt x="21" y="21"/>
                      <a:pt x="21" y="21"/>
                    </a:cubicBezTo>
                    <a:cubicBezTo>
                      <a:pt x="21" y="21"/>
                      <a:pt x="22" y="21"/>
                      <a:pt x="22" y="21"/>
                    </a:cubicBezTo>
                    <a:close/>
                    <a:moveTo>
                      <a:pt x="20" y="21"/>
                    </a:moveTo>
                    <a:cubicBezTo>
                      <a:pt x="20" y="21"/>
                      <a:pt x="20" y="22"/>
                      <a:pt x="20" y="22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8" y="21"/>
                      <a:pt x="18" y="20"/>
                      <a:pt x="17" y="21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7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19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7" y="20"/>
                      <a:pt x="17" y="20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7" y="19"/>
                      <a:pt x="17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20" y="18"/>
                    </a:cubicBezTo>
                    <a:cubicBezTo>
                      <a:pt x="19" y="19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20" y="18"/>
                      <a:pt x="19" y="21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20" y="20"/>
                    </a:cubicBezTo>
                    <a:cubicBezTo>
                      <a:pt x="20" y="20"/>
                      <a:pt x="20" y="19"/>
                      <a:pt x="20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1"/>
                      <a:pt x="20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0" y="21"/>
                    </a:cubicBezTo>
                    <a:close/>
                    <a:moveTo>
                      <a:pt x="18" y="18"/>
                    </a:moveTo>
                    <a:cubicBezTo>
                      <a:pt x="19" y="18"/>
                      <a:pt x="19" y="18"/>
                      <a:pt x="18" y="18"/>
                    </a:cubicBezTo>
                    <a:cubicBezTo>
                      <a:pt x="19" y="18"/>
                      <a:pt x="19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8" y="18"/>
                      <a:pt x="18" y="18"/>
                    </a:cubicBezTo>
                    <a:cubicBezTo>
                      <a:pt x="18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20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20" y="18"/>
                      <a:pt x="19" y="18"/>
                    </a:cubicBezTo>
                    <a:close/>
                    <a:moveTo>
                      <a:pt x="20" y="18"/>
                    </a:moveTo>
                    <a:cubicBezTo>
                      <a:pt x="20" y="18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lose/>
                    <a:moveTo>
                      <a:pt x="20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8"/>
                    </a:cubicBezTo>
                    <a:cubicBezTo>
                      <a:pt x="20" y="19"/>
                      <a:pt x="20" y="19"/>
                      <a:pt x="21" y="19"/>
                    </a:cubicBezTo>
                    <a:close/>
                    <a:moveTo>
                      <a:pt x="20" y="18"/>
                    </a:moveTo>
                    <a:cubicBezTo>
                      <a:pt x="20" y="19"/>
                      <a:pt x="20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8"/>
                      <a:pt x="20" y="18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0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1" y="19"/>
                    </a:cubicBezTo>
                    <a:lnTo>
                      <a:pt x="20" y="18"/>
                    </a:lnTo>
                    <a:close/>
                    <a:moveTo>
                      <a:pt x="19" y="18"/>
                    </a:moveTo>
                    <a:cubicBezTo>
                      <a:pt x="20" y="17"/>
                      <a:pt x="20" y="17"/>
                      <a:pt x="20" y="17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8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6" y="19"/>
                      <a:pt x="18" y="18"/>
                      <a:pt x="16" y="18"/>
                    </a:cubicBezTo>
                    <a:cubicBezTo>
                      <a:pt x="18" y="18"/>
                      <a:pt x="16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6" y="18"/>
                      <a:pt x="17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7" y="18"/>
                      <a:pt x="18" y="18"/>
                      <a:pt x="17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7" y="18"/>
                      <a:pt x="18" y="18"/>
                    </a:cubicBezTo>
                    <a:cubicBezTo>
                      <a:pt x="17" y="18"/>
                      <a:pt x="17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7" y="18"/>
                      <a:pt x="17" y="18"/>
                      <a:pt x="17" y="19"/>
                    </a:cubicBezTo>
                    <a:cubicBezTo>
                      <a:pt x="16" y="19"/>
                      <a:pt x="17" y="18"/>
                      <a:pt x="18" y="18"/>
                    </a:cubicBezTo>
                    <a:cubicBezTo>
                      <a:pt x="16" y="19"/>
                      <a:pt x="17" y="18"/>
                      <a:pt x="16" y="19"/>
                    </a:cubicBezTo>
                    <a:cubicBezTo>
                      <a:pt x="16" y="19"/>
                      <a:pt x="17" y="19"/>
                      <a:pt x="17" y="19"/>
                    </a:cubicBezTo>
                    <a:cubicBezTo>
                      <a:pt x="17" y="19"/>
                      <a:pt x="19" y="18"/>
                      <a:pt x="17" y="19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9" y="18"/>
                    </a:cubicBezTo>
                    <a:cubicBezTo>
                      <a:pt x="18" y="18"/>
                      <a:pt x="18" y="19"/>
                      <a:pt x="18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6" y="19"/>
                      <a:pt x="16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9"/>
                      <a:pt x="15" y="18"/>
                      <a:pt x="15" y="18"/>
                    </a:cubicBezTo>
                    <a:cubicBezTo>
                      <a:pt x="16" y="18"/>
                      <a:pt x="16" y="18"/>
                      <a:pt x="16" y="19"/>
                    </a:cubicBezTo>
                    <a:cubicBezTo>
                      <a:pt x="18" y="18"/>
                      <a:pt x="15" y="19"/>
                      <a:pt x="18" y="18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6" y="24"/>
                      <a:pt x="16" y="24"/>
                    </a:cubicBezTo>
                    <a:cubicBezTo>
                      <a:pt x="16" y="24"/>
                      <a:pt x="15" y="24"/>
                      <a:pt x="15" y="23"/>
                    </a:cubicBezTo>
                    <a:cubicBezTo>
                      <a:pt x="16" y="23"/>
                      <a:pt x="16" y="24"/>
                      <a:pt x="17" y="24"/>
                    </a:cubicBezTo>
                    <a:close/>
                    <a:moveTo>
                      <a:pt x="15" y="26"/>
                    </a:moveTo>
                    <a:cubicBezTo>
                      <a:pt x="15" y="26"/>
                      <a:pt x="15" y="26"/>
                      <a:pt x="15" y="26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5" y="26"/>
                      <a:pt x="15" y="26"/>
                      <a:pt x="15" y="27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lose/>
                    <a:moveTo>
                      <a:pt x="15" y="26"/>
                    </a:moveTo>
                    <a:cubicBezTo>
                      <a:pt x="14" y="27"/>
                      <a:pt x="15" y="26"/>
                      <a:pt x="14" y="27"/>
                    </a:cubicBezTo>
                    <a:cubicBezTo>
                      <a:pt x="14" y="27"/>
                      <a:pt x="14" y="27"/>
                      <a:pt x="14" y="26"/>
                    </a:cubicBezTo>
                    <a:cubicBezTo>
                      <a:pt x="14" y="26"/>
                      <a:pt x="15" y="26"/>
                      <a:pt x="15" y="26"/>
                    </a:cubicBezTo>
                    <a:close/>
                    <a:moveTo>
                      <a:pt x="15" y="29"/>
                    </a:moveTo>
                    <a:cubicBezTo>
                      <a:pt x="14" y="30"/>
                      <a:pt x="14" y="30"/>
                      <a:pt x="14" y="29"/>
                    </a:cubicBezTo>
                    <a:cubicBezTo>
                      <a:pt x="14" y="29"/>
                      <a:pt x="14" y="29"/>
                      <a:pt x="15" y="29"/>
                    </a:cubicBezTo>
                    <a:close/>
                    <a:moveTo>
                      <a:pt x="13" y="28"/>
                    </a:moveTo>
                    <a:cubicBezTo>
                      <a:pt x="13" y="28"/>
                      <a:pt x="13" y="27"/>
                      <a:pt x="13" y="27"/>
                    </a:cubicBezTo>
                    <a:cubicBezTo>
                      <a:pt x="13" y="27"/>
                      <a:pt x="13" y="28"/>
                      <a:pt x="13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8"/>
                      <a:pt x="12" y="28"/>
                      <a:pt x="12" y="29"/>
                    </a:cubicBezTo>
                    <a:lnTo>
                      <a:pt x="13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16" name="Freeform 287"/>
              <p:cNvSpPr>
                <a:spLocks/>
              </p:cNvSpPr>
              <p:nvPr/>
            </p:nvSpPr>
            <p:spPr bwMode="auto">
              <a:xfrm>
                <a:off x="6199" y="2068"/>
                <a:ext cx="4" cy="7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2 h 3"/>
                  <a:gd name="T4" fmla="*/ 1 w 2"/>
                  <a:gd name="T5" fmla="*/ 3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17" name="Freeform 288"/>
              <p:cNvSpPr>
                <a:spLocks/>
              </p:cNvSpPr>
              <p:nvPr/>
            </p:nvSpPr>
            <p:spPr bwMode="auto">
              <a:xfrm>
                <a:off x="6763" y="1710"/>
                <a:ext cx="5" cy="4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2"/>
                      <a:pt x="1" y="2"/>
                      <a:pt x="2" y="2"/>
                    </a:cubicBezTo>
                    <a:cubicBezTo>
                      <a:pt x="0" y="0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18" name="Freeform 289"/>
              <p:cNvSpPr>
                <a:spLocks/>
              </p:cNvSpPr>
              <p:nvPr/>
            </p:nvSpPr>
            <p:spPr bwMode="auto">
              <a:xfrm>
                <a:off x="6182" y="19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19" name="Freeform 290"/>
              <p:cNvSpPr>
                <a:spLocks/>
              </p:cNvSpPr>
              <p:nvPr/>
            </p:nvSpPr>
            <p:spPr bwMode="auto">
              <a:xfrm>
                <a:off x="6917" y="1868"/>
                <a:ext cx="5" cy="5"/>
              </a:xfrm>
              <a:custGeom>
                <a:avLst/>
                <a:gdLst>
                  <a:gd name="T0" fmla="*/ 0 w 5"/>
                  <a:gd name="T1" fmla="*/ 3 h 5"/>
                  <a:gd name="T2" fmla="*/ 3 w 5"/>
                  <a:gd name="T3" fmla="*/ 5 h 5"/>
                  <a:gd name="T4" fmla="*/ 5 w 5"/>
                  <a:gd name="T5" fmla="*/ 0 h 5"/>
                  <a:gd name="T6" fmla="*/ 0 w 5"/>
                  <a:gd name="T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3"/>
                    </a:moveTo>
                    <a:lnTo>
                      <a:pt x="3" y="5"/>
                    </a:lnTo>
                    <a:lnTo>
                      <a:pt x="5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20" name="Freeform 291"/>
              <p:cNvSpPr>
                <a:spLocks/>
              </p:cNvSpPr>
              <p:nvPr/>
            </p:nvSpPr>
            <p:spPr bwMode="auto">
              <a:xfrm>
                <a:off x="6614" y="265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21" name="Freeform 292"/>
              <p:cNvSpPr>
                <a:spLocks/>
              </p:cNvSpPr>
              <p:nvPr/>
            </p:nvSpPr>
            <p:spPr bwMode="auto">
              <a:xfrm>
                <a:off x="6614" y="2670"/>
                <a:ext cx="4" cy="4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0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2"/>
                      <a:pt x="0" y="0"/>
                      <a:pt x="1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22" name="Freeform 293"/>
              <p:cNvSpPr>
                <a:spLocks/>
              </p:cNvSpPr>
              <p:nvPr/>
            </p:nvSpPr>
            <p:spPr bwMode="auto">
              <a:xfrm>
                <a:off x="6706" y="2454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23" name="Freeform 294"/>
              <p:cNvSpPr>
                <a:spLocks/>
              </p:cNvSpPr>
              <p:nvPr/>
            </p:nvSpPr>
            <p:spPr bwMode="auto">
              <a:xfrm>
                <a:off x="6818" y="2395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0"/>
                      <a:pt x="1" y="2"/>
                      <a:pt x="1" y="1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24" name="Freeform 295"/>
              <p:cNvSpPr>
                <a:spLocks/>
              </p:cNvSpPr>
              <p:nvPr/>
            </p:nvSpPr>
            <p:spPr bwMode="auto">
              <a:xfrm>
                <a:off x="6820" y="2326"/>
                <a:ext cx="5" cy="2"/>
              </a:xfrm>
              <a:custGeom>
                <a:avLst/>
                <a:gdLst>
                  <a:gd name="T0" fmla="*/ 5 w 5"/>
                  <a:gd name="T1" fmla="*/ 2 h 2"/>
                  <a:gd name="T2" fmla="*/ 5 w 5"/>
                  <a:gd name="T3" fmla="*/ 0 h 2"/>
                  <a:gd name="T4" fmla="*/ 0 w 5"/>
                  <a:gd name="T5" fmla="*/ 2 h 2"/>
                  <a:gd name="T6" fmla="*/ 5 w 5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5" y="2"/>
                    </a:moveTo>
                    <a:lnTo>
                      <a:pt x="5" y="0"/>
                    </a:lnTo>
                    <a:lnTo>
                      <a:pt x="0" y="2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25" name="Freeform 296"/>
              <p:cNvSpPr>
                <a:spLocks/>
              </p:cNvSpPr>
              <p:nvPr/>
            </p:nvSpPr>
            <p:spPr bwMode="auto">
              <a:xfrm>
                <a:off x="6196" y="1968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26" name="Oval 297"/>
              <p:cNvSpPr>
                <a:spLocks noChangeArrowheads="1"/>
              </p:cNvSpPr>
              <p:nvPr/>
            </p:nvSpPr>
            <p:spPr bwMode="auto">
              <a:xfrm>
                <a:off x="6187" y="1966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27" name="Oval 298"/>
              <p:cNvSpPr>
                <a:spLocks noChangeArrowheads="1"/>
              </p:cNvSpPr>
              <p:nvPr/>
            </p:nvSpPr>
            <p:spPr bwMode="auto">
              <a:xfrm>
                <a:off x="6189" y="1966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28" name="Freeform 299"/>
              <p:cNvSpPr>
                <a:spLocks/>
              </p:cNvSpPr>
              <p:nvPr/>
            </p:nvSpPr>
            <p:spPr bwMode="auto">
              <a:xfrm>
                <a:off x="6187" y="1966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0 w 1"/>
                  <a:gd name="T5" fmla="*/ 1 w 1"/>
                  <a:gd name="T6" fmla="*/ 1 w 1"/>
                  <a:gd name="T7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29" name="Oval 300"/>
              <p:cNvSpPr>
                <a:spLocks noChangeArrowheads="1"/>
              </p:cNvSpPr>
              <p:nvPr/>
            </p:nvSpPr>
            <p:spPr bwMode="auto">
              <a:xfrm>
                <a:off x="6192" y="1968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30" name="Freeform 301"/>
              <p:cNvSpPr>
                <a:spLocks/>
              </p:cNvSpPr>
              <p:nvPr/>
            </p:nvSpPr>
            <p:spPr bwMode="auto">
              <a:xfrm>
                <a:off x="6192" y="1966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1 h 1"/>
                  <a:gd name="T4" fmla="*/ 0 h 1"/>
                  <a:gd name="T5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31" name="Freeform 302"/>
              <p:cNvSpPr>
                <a:spLocks/>
              </p:cNvSpPr>
              <p:nvPr/>
            </p:nvSpPr>
            <p:spPr bwMode="auto">
              <a:xfrm>
                <a:off x="6192" y="1966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32" name="Oval 303"/>
              <p:cNvSpPr>
                <a:spLocks noChangeArrowheads="1"/>
              </p:cNvSpPr>
              <p:nvPr/>
            </p:nvSpPr>
            <p:spPr bwMode="auto">
              <a:xfrm>
                <a:off x="6182" y="1963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33" name="Freeform 304"/>
              <p:cNvSpPr>
                <a:spLocks/>
              </p:cNvSpPr>
              <p:nvPr/>
            </p:nvSpPr>
            <p:spPr bwMode="auto">
              <a:xfrm>
                <a:off x="6187" y="1963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34" name="Freeform 305"/>
              <p:cNvSpPr>
                <a:spLocks/>
              </p:cNvSpPr>
              <p:nvPr/>
            </p:nvSpPr>
            <p:spPr bwMode="auto">
              <a:xfrm>
                <a:off x="6187" y="196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35" name="Oval 306"/>
              <p:cNvSpPr>
                <a:spLocks noChangeArrowheads="1"/>
              </p:cNvSpPr>
              <p:nvPr/>
            </p:nvSpPr>
            <p:spPr bwMode="auto">
              <a:xfrm>
                <a:off x="6203" y="1970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36" name="Freeform 307"/>
              <p:cNvSpPr>
                <a:spLocks/>
              </p:cNvSpPr>
              <p:nvPr/>
            </p:nvSpPr>
            <p:spPr bwMode="auto">
              <a:xfrm>
                <a:off x="6611" y="2705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37" name="Freeform 308"/>
              <p:cNvSpPr>
                <a:spLocks/>
              </p:cNvSpPr>
              <p:nvPr/>
            </p:nvSpPr>
            <p:spPr bwMode="auto">
              <a:xfrm>
                <a:off x="6184" y="1961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38" name="Freeform 309"/>
              <p:cNvSpPr>
                <a:spLocks/>
              </p:cNvSpPr>
              <p:nvPr/>
            </p:nvSpPr>
            <p:spPr bwMode="auto">
              <a:xfrm>
                <a:off x="6187" y="1963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39" name="Freeform 310"/>
              <p:cNvSpPr>
                <a:spLocks/>
              </p:cNvSpPr>
              <p:nvPr/>
            </p:nvSpPr>
            <p:spPr bwMode="auto">
              <a:xfrm>
                <a:off x="6599" y="2719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40" name="Freeform 311"/>
              <p:cNvSpPr>
                <a:spLocks/>
              </p:cNvSpPr>
              <p:nvPr/>
            </p:nvSpPr>
            <p:spPr bwMode="auto">
              <a:xfrm>
                <a:off x="6441" y="2470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41" name="Freeform 312"/>
              <p:cNvSpPr>
                <a:spLocks/>
              </p:cNvSpPr>
              <p:nvPr/>
            </p:nvSpPr>
            <p:spPr bwMode="auto">
              <a:xfrm>
                <a:off x="6424" y="2470"/>
                <a:ext cx="9" cy="3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0 h 1"/>
                  <a:gd name="T4" fmla="*/ 4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2" y="0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42" name="Freeform 313"/>
              <p:cNvSpPr>
                <a:spLocks/>
              </p:cNvSpPr>
              <p:nvPr/>
            </p:nvSpPr>
            <p:spPr bwMode="auto">
              <a:xfrm>
                <a:off x="6452" y="2478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43" name="Freeform 314"/>
              <p:cNvSpPr>
                <a:spLocks/>
              </p:cNvSpPr>
              <p:nvPr/>
            </p:nvSpPr>
            <p:spPr bwMode="auto">
              <a:xfrm>
                <a:off x="6450" y="2470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1" y="2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44" name="Freeform 315"/>
              <p:cNvSpPr>
                <a:spLocks/>
              </p:cNvSpPr>
              <p:nvPr/>
            </p:nvSpPr>
            <p:spPr bwMode="auto">
              <a:xfrm>
                <a:off x="6450" y="2537"/>
                <a:ext cx="10" cy="2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4 w 4"/>
                  <a:gd name="T5" fmla="*/ 0 h 1"/>
                  <a:gd name="T6" fmla="*/ 3 w 4"/>
                  <a:gd name="T7" fmla="*/ 0 h 1"/>
                  <a:gd name="T8" fmla="*/ 2 w 4"/>
                  <a:gd name="T9" fmla="*/ 0 h 1"/>
                  <a:gd name="T10" fmla="*/ 0 w 4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1" y="1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2" y="0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45" name="Freeform 316"/>
              <p:cNvSpPr>
                <a:spLocks/>
              </p:cNvSpPr>
              <p:nvPr/>
            </p:nvSpPr>
            <p:spPr bwMode="auto">
              <a:xfrm>
                <a:off x="6455" y="2539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46" name="Freeform 317"/>
              <p:cNvSpPr>
                <a:spLocks/>
              </p:cNvSpPr>
              <p:nvPr/>
            </p:nvSpPr>
            <p:spPr bwMode="auto">
              <a:xfrm>
                <a:off x="6457" y="2537"/>
                <a:ext cx="5" cy="0"/>
              </a:xfrm>
              <a:custGeom>
                <a:avLst/>
                <a:gdLst>
                  <a:gd name="T0" fmla="*/ 1 w 2"/>
                  <a:gd name="T1" fmla="*/ 0 w 2"/>
                  <a:gd name="T2" fmla="*/ 1 w 2"/>
                  <a:gd name="T3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47" name="Freeform 318"/>
              <p:cNvSpPr>
                <a:spLocks/>
              </p:cNvSpPr>
              <p:nvPr/>
            </p:nvSpPr>
            <p:spPr bwMode="auto">
              <a:xfrm>
                <a:off x="6443" y="2470"/>
                <a:ext cx="2" cy="5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0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48" name="Freeform 319"/>
              <p:cNvSpPr>
                <a:spLocks/>
              </p:cNvSpPr>
              <p:nvPr/>
            </p:nvSpPr>
            <p:spPr bwMode="auto">
              <a:xfrm>
                <a:off x="6334" y="3127"/>
                <a:ext cx="7" cy="5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1"/>
                      <a:pt x="2" y="1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49" name="Freeform 320"/>
              <p:cNvSpPr>
                <a:spLocks/>
              </p:cNvSpPr>
              <p:nvPr/>
            </p:nvSpPr>
            <p:spPr bwMode="auto">
              <a:xfrm>
                <a:off x="6336" y="3125"/>
                <a:ext cx="3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2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50" name="Freeform 321"/>
              <p:cNvSpPr>
                <a:spLocks/>
              </p:cNvSpPr>
              <p:nvPr/>
            </p:nvSpPr>
            <p:spPr bwMode="auto">
              <a:xfrm>
                <a:off x="6521" y="3089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51" name="Freeform 322"/>
              <p:cNvSpPr>
                <a:spLocks/>
              </p:cNvSpPr>
              <p:nvPr/>
            </p:nvSpPr>
            <p:spPr bwMode="auto">
              <a:xfrm>
                <a:off x="6645" y="3053"/>
                <a:ext cx="2" cy="5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5 h 5"/>
                  <a:gd name="T4" fmla="*/ 0 w 2"/>
                  <a:gd name="T5" fmla="*/ 0 h 5"/>
                  <a:gd name="T6" fmla="*/ 2 w 2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lnTo>
                      <a:pt x="2" y="5"/>
                    </a:lnTo>
                    <a:lnTo>
                      <a:pt x="0" y="0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52" name="Freeform 323"/>
              <p:cNvSpPr>
                <a:spLocks/>
              </p:cNvSpPr>
              <p:nvPr/>
            </p:nvSpPr>
            <p:spPr bwMode="auto">
              <a:xfrm>
                <a:off x="6604" y="3080"/>
                <a:ext cx="3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1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0"/>
                      <a:pt x="0" y="2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53" name="Freeform 324"/>
              <p:cNvSpPr>
                <a:spLocks/>
              </p:cNvSpPr>
              <p:nvPr/>
            </p:nvSpPr>
            <p:spPr bwMode="auto">
              <a:xfrm>
                <a:off x="6602" y="2731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54" name="Freeform 325"/>
              <p:cNvSpPr>
                <a:spLocks/>
              </p:cNvSpPr>
              <p:nvPr/>
            </p:nvSpPr>
            <p:spPr bwMode="auto">
              <a:xfrm>
                <a:off x="6469" y="313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55" name="Freeform 326"/>
              <p:cNvSpPr>
                <a:spLocks/>
              </p:cNvSpPr>
              <p:nvPr/>
            </p:nvSpPr>
            <p:spPr bwMode="auto">
              <a:xfrm>
                <a:off x="6265" y="2238"/>
                <a:ext cx="10" cy="19"/>
              </a:xfrm>
              <a:custGeom>
                <a:avLst/>
                <a:gdLst>
                  <a:gd name="T0" fmla="*/ 4 w 4"/>
                  <a:gd name="T1" fmla="*/ 0 h 8"/>
                  <a:gd name="T2" fmla="*/ 0 w 4"/>
                  <a:gd name="T3" fmla="*/ 6 h 8"/>
                  <a:gd name="T4" fmla="*/ 4 w 4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cubicBezTo>
                      <a:pt x="2" y="1"/>
                      <a:pt x="1" y="5"/>
                      <a:pt x="0" y="6"/>
                    </a:cubicBezTo>
                    <a:cubicBezTo>
                      <a:pt x="1" y="8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56" name="Freeform 327"/>
              <p:cNvSpPr>
                <a:spLocks/>
              </p:cNvSpPr>
              <p:nvPr/>
            </p:nvSpPr>
            <p:spPr bwMode="auto">
              <a:xfrm>
                <a:off x="6455" y="2537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57" name="Freeform 328"/>
              <p:cNvSpPr>
                <a:spLocks/>
              </p:cNvSpPr>
              <p:nvPr/>
            </p:nvSpPr>
            <p:spPr bwMode="auto">
              <a:xfrm>
                <a:off x="6597" y="2734"/>
                <a:ext cx="5" cy="2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0 h 1"/>
                  <a:gd name="T4" fmla="*/ 1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58" name="Freeform 329"/>
              <p:cNvSpPr>
                <a:spLocks/>
              </p:cNvSpPr>
              <p:nvPr/>
            </p:nvSpPr>
            <p:spPr bwMode="auto">
              <a:xfrm>
                <a:off x="6607" y="2703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59" name="Freeform 330"/>
              <p:cNvSpPr>
                <a:spLocks/>
              </p:cNvSpPr>
              <p:nvPr/>
            </p:nvSpPr>
            <p:spPr bwMode="auto">
              <a:xfrm>
                <a:off x="6597" y="2726"/>
                <a:ext cx="12" cy="5"/>
              </a:xfrm>
              <a:custGeom>
                <a:avLst/>
                <a:gdLst>
                  <a:gd name="T0" fmla="*/ 5 w 5"/>
                  <a:gd name="T1" fmla="*/ 1 h 2"/>
                  <a:gd name="T2" fmla="*/ 1 w 5"/>
                  <a:gd name="T3" fmla="*/ 2 h 2"/>
                  <a:gd name="T4" fmla="*/ 0 w 5"/>
                  <a:gd name="T5" fmla="*/ 2 h 2"/>
                  <a:gd name="T6" fmla="*/ 2 w 5"/>
                  <a:gd name="T7" fmla="*/ 2 h 2"/>
                  <a:gd name="T8" fmla="*/ 3 w 5"/>
                  <a:gd name="T9" fmla="*/ 1 h 2"/>
                  <a:gd name="T10" fmla="*/ 5 w 5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5" y="1"/>
                    </a:moveTo>
                    <a:cubicBezTo>
                      <a:pt x="4" y="0"/>
                      <a:pt x="2" y="1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4" y="2"/>
                      <a:pt x="3" y="1"/>
                    </a:cubicBezTo>
                    <a:cubicBezTo>
                      <a:pt x="4" y="1"/>
                      <a:pt x="5" y="1"/>
                      <a:pt x="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60" name="Freeform 331"/>
              <p:cNvSpPr>
                <a:spLocks/>
              </p:cNvSpPr>
              <p:nvPr/>
            </p:nvSpPr>
            <p:spPr bwMode="auto">
              <a:xfrm>
                <a:off x="6452" y="2700"/>
                <a:ext cx="5" cy="0"/>
              </a:xfrm>
              <a:custGeom>
                <a:avLst/>
                <a:gdLst>
                  <a:gd name="T0" fmla="*/ 0 w 2"/>
                  <a:gd name="T1" fmla="*/ 1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61" name="Freeform 332"/>
              <p:cNvSpPr>
                <a:spLocks/>
              </p:cNvSpPr>
              <p:nvPr/>
            </p:nvSpPr>
            <p:spPr bwMode="auto">
              <a:xfrm>
                <a:off x="6445" y="2556"/>
                <a:ext cx="5" cy="0"/>
              </a:xfrm>
              <a:custGeom>
                <a:avLst/>
                <a:gdLst>
                  <a:gd name="T0" fmla="*/ 1 w 2"/>
                  <a:gd name="T1" fmla="*/ 1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2" y="0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62" name="Freeform 333"/>
              <p:cNvSpPr>
                <a:spLocks/>
              </p:cNvSpPr>
              <p:nvPr/>
            </p:nvSpPr>
            <p:spPr bwMode="auto">
              <a:xfrm>
                <a:off x="6448" y="2546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63" name="Freeform 334"/>
              <p:cNvSpPr>
                <a:spLocks/>
              </p:cNvSpPr>
              <p:nvPr/>
            </p:nvSpPr>
            <p:spPr bwMode="auto">
              <a:xfrm>
                <a:off x="6469" y="2719"/>
                <a:ext cx="5" cy="3"/>
              </a:xfrm>
              <a:custGeom>
                <a:avLst/>
                <a:gdLst>
                  <a:gd name="T0" fmla="*/ 0 w 5"/>
                  <a:gd name="T1" fmla="*/ 3 h 3"/>
                  <a:gd name="T2" fmla="*/ 0 w 5"/>
                  <a:gd name="T3" fmla="*/ 3 h 3"/>
                  <a:gd name="T4" fmla="*/ 5 w 5"/>
                  <a:gd name="T5" fmla="*/ 0 h 3"/>
                  <a:gd name="T6" fmla="*/ 0 w 5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lnTo>
                      <a:pt x="0" y="3"/>
                    </a:lnTo>
                    <a:lnTo>
                      <a:pt x="5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64" name="Freeform 335"/>
              <p:cNvSpPr>
                <a:spLocks/>
              </p:cNvSpPr>
              <p:nvPr/>
            </p:nvSpPr>
            <p:spPr bwMode="auto">
              <a:xfrm>
                <a:off x="6452" y="2546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65" name="Rectangle 336"/>
              <p:cNvSpPr>
                <a:spLocks noChangeArrowheads="1"/>
              </p:cNvSpPr>
              <p:nvPr/>
            </p:nvSpPr>
            <p:spPr bwMode="auto">
              <a:xfrm>
                <a:off x="6452" y="2655"/>
                <a:ext cx="3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66" name="Freeform 337"/>
              <p:cNvSpPr>
                <a:spLocks/>
              </p:cNvSpPr>
              <p:nvPr/>
            </p:nvSpPr>
            <p:spPr bwMode="auto">
              <a:xfrm>
                <a:off x="6448" y="2560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2" y="0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67" name="Freeform 338"/>
              <p:cNvSpPr>
                <a:spLocks/>
              </p:cNvSpPr>
              <p:nvPr/>
            </p:nvSpPr>
            <p:spPr bwMode="auto">
              <a:xfrm>
                <a:off x="6192" y="197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68" name="Freeform 339"/>
              <p:cNvSpPr>
                <a:spLocks/>
              </p:cNvSpPr>
              <p:nvPr/>
            </p:nvSpPr>
            <p:spPr bwMode="auto">
              <a:xfrm>
                <a:off x="6531" y="24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69" name="Freeform 340"/>
              <p:cNvSpPr>
                <a:spLocks/>
              </p:cNvSpPr>
              <p:nvPr/>
            </p:nvSpPr>
            <p:spPr bwMode="auto">
              <a:xfrm>
                <a:off x="6388" y="3264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70" name="Freeform 341"/>
              <p:cNvSpPr>
                <a:spLocks/>
              </p:cNvSpPr>
              <p:nvPr/>
            </p:nvSpPr>
            <p:spPr bwMode="auto">
              <a:xfrm>
                <a:off x="6353" y="3094"/>
                <a:ext cx="446" cy="187"/>
              </a:xfrm>
              <a:custGeom>
                <a:avLst/>
                <a:gdLst>
                  <a:gd name="T0" fmla="*/ 154 w 188"/>
                  <a:gd name="T1" fmla="*/ 20 h 79"/>
                  <a:gd name="T2" fmla="*/ 145 w 188"/>
                  <a:gd name="T3" fmla="*/ 25 h 79"/>
                  <a:gd name="T4" fmla="*/ 108 w 188"/>
                  <a:gd name="T5" fmla="*/ 47 h 79"/>
                  <a:gd name="T6" fmla="*/ 94 w 188"/>
                  <a:gd name="T7" fmla="*/ 49 h 79"/>
                  <a:gd name="T8" fmla="*/ 84 w 188"/>
                  <a:gd name="T9" fmla="*/ 48 h 79"/>
                  <a:gd name="T10" fmla="*/ 64 w 188"/>
                  <a:gd name="T11" fmla="*/ 52 h 79"/>
                  <a:gd name="T12" fmla="*/ 52 w 188"/>
                  <a:gd name="T13" fmla="*/ 54 h 79"/>
                  <a:gd name="T14" fmla="*/ 33 w 188"/>
                  <a:gd name="T15" fmla="*/ 56 h 79"/>
                  <a:gd name="T16" fmla="*/ 23 w 188"/>
                  <a:gd name="T17" fmla="*/ 60 h 79"/>
                  <a:gd name="T18" fmla="*/ 12 w 188"/>
                  <a:gd name="T19" fmla="*/ 55 h 79"/>
                  <a:gd name="T20" fmla="*/ 5 w 188"/>
                  <a:gd name="T21" fmla="*/ 55 h 79"/>
                  <a:gd name="T22" fmla="*/ 5 w 188"/>
                  <a:gd name="T23" fmla="*/ 53 h 79"/>
                  <a:gd name="T24" fmla="*/ 4 w 188"/>
                  <a:gd name="T25" fmla="*/ 51 h 79"/>
                  <a:gd name="T26" fmla="*/ 3 w 188"/>
                  <a:gd name="T27" fmla="*/ 53 h 79"/>
                  <a:gd name="T28" fmla="*/ 3 w 188"/>
                  <a:gd name="T29" fmla="*/ 56 h 79"/>
                  <a:gd name="T30" fmla="*/ 0 w 188"/>
                  <a:gd name="T31" fmla="*/ 58 h 79"/>
                  <a:gd name="T32" fmla="*/ 2 w 188"/>
                  <a:gd name="T33" fmla="*/ 61 h 79"/>
                  <a:gd name="T34" fmla="*/ 13 w 188"/>
                  <a:gd name="T35" fmla="*/ 66 h 79"/>
                  <a:gd name="T36" fmla="*/ 15 w 188"/>
                  <a:gd name="T37" fmla="*/ 70 h 79"/>
                  <a:gd name="T38" fmla="*/ 16 w 188"/>
                  <a:gd name="T39" fmla="*/ 72 h 79"/>
                  <a:gd name="T40" fmla="*/ 18 w 188"/>
                  <a:gd name="T41" fmla="*/ 76 h 79"/>
                  <a:gd name="T42" fmla="*/ 21 w 188"/>
                  <a:gd name="T43" fmla="*/ 71 h 79"/>
                  <a:gd name="T44" fmla="*/ 26 w 188"/>
                  <a:gd name="T45" fmla="*/ 67 h 79"/>
                  <a:gd name="T46" fmla="*/ 27 w 188"/>
                  <a:gd name="T47" fmla="*/ 76 h 79"/>
                  <a:gd name="T48" fmla="*/ 30 w 188"/>
                  <a:gd name="T49" fmla="*/ 74 h 79"/>
                  <a:gd name="T50" fmla="*/ 31 w 188"/>
                  <a:gd name="T51" fmla="*/ 78 h 79"/>
                  <a:gd name="T52" fmla="*/ 35 w 188"/>
                  <a:gd name="T53" fmla="*/ 74 h 79"/>
                  <a:gd name="T54" fmla="*/ 38 w 188"/>
                  <a:gd name="T55" fmla="*/ 73 h 79"/>
                  <a:gd name="T56" fmla="*/ 42 w 188"/>
                  <a:gd name="T57" fmla="*/ 64 h 79"/>
                  <a:gd name="T58" fmla="*/ 43 w 188"/>
                  <a:gd name="T59" fmla="*/ 76 h 79"/>
                  <a:gd name="T60" fmla="*/ 51 w 188"/>
                  <a:gd name="T61" fmla="*/ 72 h 79"/>
                  <a:gd name="T62" fmla="*/ 57 w 188"/>
                  <a:gd name="T63" fmla="*/ 72 h 79"/>
                  <a:gd name="T64" fmla="*/ 61 w 188"/>
                  <a:gd name="T65" fmla="*/ 70 h 79"/>
                  <a:gd name="T66" fmla="*/ 70 w 188"/>
                  <a:gd name="T67" fmla="*/ 68 h 79"/>
                  <a:gd name="T68" fmla="*/ 75 w 188"/>
                  <a:gd name="T69" fmla="*/ 71 h 79"/>
                  <a:gd name="T70" fmla="*/ 77 w 188"/>
                  <a:gd name="T71" fmla="*/ 68 h 79"/>
                  <a:gd name="T72" fmla="*/ 80 w 188"/>
                  <a:gd name="T73" fmla="*/ 68 h 79"/>
                  <a:gd name="T74" fmla="*/ 81 w 188"/>
                  <a:gd name="T75" fmla="*/ 66 h 79"/>
                  <a:gd name="T76" fmla="*/ 86 w 188"/>
                  <a:gd name="T77" fmla="*/ 67 h 79"/>
                  <a:gd name="T78" fmla="*/ 92 w 188"/>
                  <a:gd name="T79" fmla="*/ 65 h 79"/>
                  <a:gd name="T80" fmla="*/ 98 w 188"/>
                  <a:gd name="T81" fmla="*/ 64 h 79"/>
                  <a:gd name="T82" fmla="*/ 104 w 188"/>
                  <a:gd name="T83" fmla="*/ 60 h 79"/>
                  <a:gd name="T84" fmla="*/ 107 w 188"/>
                  <a:gd name="T85" fmla="*/ 62 h 79"/>
                  <a:gd name="T86" fmla="*/ 108 w 188"/>
                  <a:gd name="T87" fmla="*/ 62 h 79"/>
                  <a:gd name="T88" fmla="*/ 114 w 188"/>
                  <a:gd name="T89" fmla="*/ 59 h 79"/>
                  <a:gd name="T90" fmla="*/ 119 w 188"/>
                  <a:gd name="T91" fmla="*/ 59 h 79"/>
                  <a:gd name="T92" fmla="*/ 122 w 188"/>
                  <a:gd name="T93" fmla="*/ 52 h 79"/>
                  <a:gd name="T94" fmla="*/ 126 w 188"/>
                  <a:gd name="T95" fmla="*/ 52 h 79"/>
                  <a:gd name="T96" fmla="*/ 132 w 188"/>
                  <a:gd name="T97" fmla="*/ 50 h 79"/>
                  <a:gd name="T98" fmla="*/ 139 w 188"/>
                  <a:gd name="T99" fmla="*/ 45 h 79"/>
                  <a:gd name="T100" fmla="*/ 143 w 188"/>
                  <a:gd name="T101" fmla="*/ 43 h 79"/>
                  <a:gd name="T102" fmla="*/ 156 w 188"/>
                  <a:gd name="T103" fmla="*/ 39 h 79"/>
                  <a:gd name="T104" fmla="*/ 160 w 188"/>
                  <a:gd name="T105" fmla="*/ 37 h 79"/>
                  <a:gd name="T106" fmla="*/ 167 w 188"/>
                  <a:gd name="T107" fmla="*/ 26 h 79"/>
                  <a:gd name="T108" fmla="*/ 172 w 188"/>
                  <a:gd name="T109" fmla="*/ 21 h 79"/>
                  <a:gd name="T110" fmla="*/ 180 w 188"/>
                  <a:gd name="T111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8" h="79">
                    <a:moveTo>
                      <a:pt x="180" y="0"/>
                    </a:moveTo>
                    <a:cubicBezTo>
                      <a:pt x="179" y="5"/>
                      <a:pt x="175" y="6"/>
                      <a:pt x="171" y="7"/>
                    </a:cubicBezTo>
                    <a:cubicBezTo>
                      <a:pt x="170" y="8"/>
                      <a:pt x="169" y="10"/>
                      <a:pt x="168" y="10"/>
                    </a:cubicBezTo>
                    <a:cubicBezTo>
                      <a:pt x="164" y="15"/>
                      <a:pt x="157" y="14"/>
                      <a:pt x="154" y="19"/>
                    </a:cubicBezTo>
                    <a:cubicBezTo>
                      <a:pt x="155" y="19"/>
                      <a:pt x="155" y="20"/>
                      <a:pt x="155" y="21"/>
                    </a:cubicBezTo>
                    <a:cubicBezTo>
                      <a:pt x="154" y="20"/>
                      <a:pt x="154" y="20"/>
                      <a:pt x="154" y="20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4" y="20"/>
                      <a:pt x="154" y="20"/>
                    </a:cubicBezTo>
                    <a:cubicBezTo>
                      <a:pt x="152" y="21"/>
                      <a:pt x="151" y="23"/>
                      <a:pt x="149" y="23"/>
                    </a:cubicBezTo>
                    <a:cubicBezTo>
                      <a:pt x="149" y="25"/>
                      <a:pt x="148" y="24"/>
                      <a:pt x="149" y="26"/>
                    </a:cubicBezTo>
                    <a:cubicBezTo>
                      <a:pt x="148" y="25"/>
                      <a:pt x="148" y="25"/>
                      <a:pt x="148" y="25"/>
                    </a:cubicBezTo>
                    <a:cubicBezTo>
                      <a:pt x="147" y="27"/>
                      <a:pt x="147" y="27"/>
                      <a:pt x="145" y="25"/>
                    </a:cubicBezTo>
                    <a:cubicBezTo>
                      <a:pt x="139" y="27"/>
                      <a:pt x="134" y="30"/>
                      <a:pt x="128" y="32"/>
                    </a:cubicBezTo>
                    <a:cubicBezTo>
                      <a:pt x="123" y="34"/>
                      <a:pt x="118" y="39"/>
                      <a:pt x="112" y="41"/>
                    </a:cubicBezTo>
                    <a:cubicBezTo>
                      <a:pt x="112" y="45"/>
                      <a:pt x="111" y="43"/>
                      <a:pt x="110" y="47"/>
                    </a:cubicBezTo>
                    <a:cubicBezTo>
                      <a:pt x="110" y="46"/>
                      <a:pt x="110" y="46"/>
                      <a:pt x="110" y="46"/>
                    </a:cubicBezTo>
                    <a:cubicBezTo>
                      <a:pt x="110" y="47"/>
                      <a:pt x="109" y="46"/>
                      <a:pt x="107" y="45"/>
                    </a:cubicBezTo>
                    <a:cubicBezTo>
                      <a:pt x="108" y="46"/>
                      <a:pt x="107" y="45"/>
                      <a:pt x="108" y="47"/>
                    </a:cubicBezTo>
                    <a:cubicBezTo>
                      <a:pt x="108" y="49"/>
                      <a:pt x="106" y="45"/>
                      <a:pt x="106" y="46"/>
                    </a:cubicBezTo>
                    <a:cubicBezTo>
                      <a:pt x="105" y="45"/>
                      <a:pt x="106" y="47"/>
                      <a:pt x="106" y="46"/>
                    </a:cubicBezTo>
                    <a:cubicBezTo>
                      <a:pt x="105" y="49"/>
                      <a:pt x="106" y="45"/>
                      <a:pt x="103" y="44"/>
                    </a:cubicBezTo>
                    <a:cubicBezTo>
                      <a:pt x="101" y="45"/>
                      <a:pt x="98" y="48"/>
                      <a:pt x="95" y="47"/>
                    </a:cubicBezTo>
                    <a:cubicBezTo>
                      <a:pt x="95" y="47"/>
                      <a:pt x="96" y="49"/>
                      <a:pt x="96" y="49"/>
                    </a:cubicBezTo>
                    <a:cubicBezTo>
                      <a:pt x="95" y="46"/>
                      <a:pt x="95" y="50"/>
                      <a:pt x="94" y="49"/>
                    </a:cubicBezTo>
                    <a:cubicBezTo>
                      <a:pt x="94" y="48"/>
                      <a:pt x="94" y="48"/>
                      <a:pt x="94" y="48"/>
                    </a:cubicBezTo>
                    <a:cubicBezTo>
                      <a:pt x="93" y="47"/>
                      <a:pt x="92" y="49"/>
                      <a:pt x="91" y="48"/>
                    </a:cubicBezTo>
                    <a:cubicBezTo>
                      <a:pt x="90" y="49"/>
                      <a:pt x="88" y="47"/>
                      <a:pt x="88" y="49"/>
                    </a:cubicBezTo>
                    <a:cubicBezTo>
                      <a:pt x="88" y="47"/>
                      <a:pt x="87" y="48"/>
                      <a:pt x="87" y="47"/>
                    </a:cubicBezTo>
                    <a:cubicBezTo>
                      <a:pt x="87" y="51"/>
                      <a:pt x="84" y="46"/>
                      <a:pt x="84" y="49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1" y="49"/>
                      <a:pt x="77" y="49"/>
                      <a:pt x="74" y="51"/>
                    </a:cubicBezTo>
                    <a:cubicBezTo>
                      <a:pt x="73" y="52"/>
                      <a:pt x="70" y="48"/>
                      <a:pt x="69" y="50"/>
                    </a:cubicBezTo>
                    <a:cubicBezTo>
                      <a:pt x="68" y="52"/>
                      <a:pt x="68" y="52"/>
                      <a:pt x="68" y="52"/>
                    </a:cubicBezTo>
                    <a:cubicBezTo>
                      <a:pt x="68" y="52"/>
                      <a:pt x="68" y="51"/>
                      <a:pt x="68" y="51"/>
                    </a:cubicBezTo>
                    <a:cubicBezTo>
                      <a:pt x="67" y="52"/>
                      <a:pt x="66" y="51"/>
                      <a:pt x="65" y="51"/>
                    </a:cubicBezTo>
                    <a:cubicBezTo>
                      <a:pt x="65" y="51"/>
                      <a:pt x="64" y="52"/>
                      <a:pt x="64" y="52"/>
                    </a:cubicBezTo>
                    <a:cubicBezTo>
                      <a:pt x="63" y="50"/>
                      <a:pt x="61" y="54"/>
                      <a:pt x="60" y="52"/>
                    </a:cubicBezTo>
                    <a:cubicBezTo>
                      <a:pt x="61" y="55"/>
                      <a:pt x="59" y="54"/>
                      <a:pt x="59" y="55"/>
                    </a:cubicBezTo>
                    <a:cubicBezTo>
                      <a:pt x="58" y="55"/>
                      <a:pt x="58" y="54"/>
                      <a:pt x="58" y="53"/>
                    </a:cubicBezTo>
                    <a:cubicBezTo>
                      <a:pt x="57" y="53"/>
                      <a:pt x="57" y="54"/>
                      <a:pt x="56" y="53"/>
                    </a:cubicBezTo>
                    <a:cubicBezTo>
                      <a:pt x="55" y="53"/>
                      <a:pt x="55" y="55"/>
                      <a:pt x="54" y="55"/>
                    </a:cubicBezTo>
                    <a:cubicBezTo>
                      <a:pt x="54" y="52"/>
                      <a:pt x="53" y="54"/>
                      <a:pt x="52" y="54"/>
                    </a:cubicBezTo>
                    <a:cubicBezTo>
                      <a:pt x="52" y="56"/>
                      <a:pt x="52" y="57"/>
                      <a:pt x="51" y="56"/>
                    </a:cubicBezTo>
                    <a:cubicBezTo>
                      <a:pt x="51" y="54"/>
                      <a:pt x="51" y="54"/>
                      <a:pt x="51" y="54"/>
                    </a:cubicBezTo>
                    <a:cubicBezTo>
                      <a:pt x="49" y="56"/>
                      <a:pt x="46" y="53"/>
                      <a:pt x="43" y="56"/>
                    </a:cubicBezTo>
                    <a:cubicBezTo>
                      <a:pt x="43" y="54"/>
                      <a:pt x="43" y="54"/>
                      <a:pt x="43" y="54"/>
                    </a:cubicBezTo>
                    <a:cubicBezTo>
                      <a:pt x="41" y="56"/>
                      <a:pt x="38" y="54"/>
                      <a:pt x="36" y="57"/>
                    </a:cubicBezTo>
                    <a:cubicBezTo>
                      <a:pt x="35" y="56"/>
                      <a:pt x="34" y="56"/>
                      <a:pt x="33" y="56"/>
                    </a:cubicBezTo>
                    <a:cubicBezTo>
                      <a:pt x="32" y="57"/>
                      <a:pt x="32" y="57"/>
                      <a:pt x="31" y="59"/>
                    </a:cubicBezTo>
                    <a:cubicBezTo>
                      <a:pt x="31" y="59"/>
                      <a:pt x="31" y="58"/>
                      <a:pt x="31" y="57"/>
                    </a:cubicBezTo>
                    <a:cubicBezTo>
                      <a:pt x="30" y="57"/>
                      <a:pt x="29" y="54"/>
                      <a:pt x="28" y="57"/>
                    </a:cubicBezTo>
                    <a:cubicBezTo>
                      <a:pt x="28" y="55"/>
                      <a:pt x="28" y="55"/>
                      <a:pt x="28" y="55"/>
                    </a:cubicBezTo>
                    <a:cubicBezTo>
                      <a:pt x="27" y="57"/>
                      <a:pt x="25" y="58"/>
                      <a:pt x="25" y="57"/>
                    </a:cubicBezTo>
                    <a:cubicBezTo>
                      <a:pt x="24" y="58"/>
                      <a:pt x="23" y="58"/>
                      <a:pt x="23" y="60"/>
                    </a:cubicBezTo>
                    <a:cubicBezTo>
                      <a:pt x="23" y="60"/>
                      <a:pt x="23" y="57"/>
                      <a:pt x="23" y="59"/>
                    </a:cubicBezTo>
                    <a:cubicBezTo>
                      <a:pt x="23" y="57"/>
                      <a:pt x="23" y="57"/>
                      <a:pt x="23" y="57"/>
                    </a:cubicBezTo>
                    <a:cubicBezTo>
                      <a:pt x="21" y="56"/>
                      <a:pt x="19" y="56"/>
                      <a:pt x="17" y="57"/>
                    </a:cubicBezTo>
                    <a:cubicBezTo>
                      <a:pt x="17" y="55"/>
                      <a:pt x="15" y="57"/>
                      <a:pt x="14" y="55"/>
                    </a:cubicBezTo>
                    <a:cubicBezTo>
                      <a:pt x="13" y="56"/>
                      <a:pt x="13" y="54"/>
                      <a:pt x="11" y="56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1" y="54"/>
                      <a:pt x="10" y="54"/>
                      <a:pt x="9" y="53"/>
                    </a:cubicBezTo>
                    <a:cubicBezTo>
                      <a:pt x="9" y="52"/>
                      <a:pt x="8" y="54"/>
                      <a:pt x="7" y="54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8" y="53"/>
                      <a:pt x="7" y="54"/>
                      <a:pt x="6" y="55"/>
                    </a:cubicBezTo>
                    <a:cubicBezTo>
                      <a:pt x="6" y="54"/>
                      <a:pt x="6" y="54"/>
                      <a:pt x="6" y="54"/>
                    </a:cubicBezTo>
                    <a:cubicBezTo>
                      <a:pt x="5" y="55"/>
                      <a:pt x="5" y="55"/>
                      <a:pt x="5" y="55"/>
                    </a:cubicBezTo>
                    <a:cubicBezTo>
                      <a:pt x="5" y="55"/>
                      <a:pt x="5" y="56"/>
                      <a:pt x="5" y="56"/>
                    </a:cubicBezTo>
                    <a:cubicBezTo>
                      <a:pt x="5" y="55"/>
                      <a:pt x="4" y="56"/>
                      <a:pt x="4" y="54"/>
                    </a:cubicBezTo>
                    <a:cubicBezTo>
                      <a:pt x="5" y="54"/>
                      <a:pt x="7" y="53"/>
                      <a:pt x="8" y="52"/>
                    </a:cubicBezTo>
                    <a:cubicBezTo>
                      <a:pt x="8" y="51"/>
                      <a:pt x="5" y="53"/>
                      <a:pt x="6" y="52"/>
                    </a:cubicBezTo>
                    <a:cubicBezTo>
                      <a:pt x="6" y="51"/>
                      <a:pt x="6" y="51"/>
                      <a:pt x="5" y="51"/>
                    </a:cubicBezTo>
                    <a:cubicBezTo>
                      <a:pt x="5" y="52"/>
                      <a:pt x="5" y="52"/>
                      <a:pt x="5" y="53"/>
                    </a:cubicBezTo>
                    <a:cubicBezTo>
                      <a:pt x="5" y="53"/>
                      <a:pt x="5" y="52"/>
                      <a:pt x="5" y="52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52"/>
                      <a:pt x="4" y="52"/>
                      <a:pt x="5" y="52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3" y="51"/>
                      <a:pt x="3" y="51"/>
                      <a:pt x="2" y="50"/>
                    </a:cubicBezTo>
                    <a:cubicBezTo>
                      <a:pt x="1" y="52"/>
                      <a:pt x="4" y="46"/>
                      <a:pt x="0" y="55"/>
                    </a:cubicBezTo>
                    <a:cubicBezTo>
                      <a:pt x="1" y="55"/>
                      <a:pt x="1" y="55"/>
                      <a:pt x="1" y="55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2" y="54"/>
                      <a:pt x="3" y="54"/>
                      <a:pt x="3" y="54"/>
                    </a:cubicBezTo>
                    <a:cubicBezTo>
                      <a:pt x="3" y="54"/>
                      <a:pt x="3" y="53"/>
                      <a:pt x="3" y="53"/>
                    </a:cubicBezTo>
                    <a:cubicBezTo>
                      <a:pt x="3" y="53"/>
                      <a:pt x="3" y="54"/>
                      <a:pt x="3" y="53"/>
                    </a:cubicBezTo>
                    <a:cubicBezTo>
                      <a:pt x="3" y="52"/>
                      <a:pt x="4" y="51"/>
                      <a:pt x="4" y="53"/>
                    </a:cubicBezTo>
                    <a:cubicBezTo>
                      <a:pt x="4" y="54"/>
                      <a:pt x="4" y="54"/>
                      <a:pt x="4" y="55"/>
                    </a:cubicBezTo>
                    <a:cubicBezTo>
                      <a:pt x="4" y="55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5"/>
                      <a:pt x="3" y="55"/>
                    </a:cubicBezTo>
                    <a:cubicBezTo>
                      <a:pt x="2" y="55"/>
                      <a:pt x="2" y="56"/>
                      <a:pt x="1" y="56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2" y="57"/>
                      <a:pt x="2" y="57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60"/>
                      <a:pt x="4" y="57"/>
                      <a:pt x="4" y="58"/>
                    </a:cubicBezTo>
                    <a:cubicBezTo>
                      <a:pt x="4" y="58"/>
                      <a:pt x="2" y="60"/>
                      <a:pt x="2" y="61"/>
                    </a:cubicBezTo>
                    <a:cubicBezTo>
                      <a:pt x="3" y="62"/>
                      <a:pt x="6" y="61"/>
                      <a:pt x="6" y="63"/>
                    </a:cubicBezTo>
                    <a:cubicBezTo>
                      <a:pt x="7" y="63"/>
                      <a:pt x="8" y="63"/>
                      <a:pt x="9" y="62"/>
                    </a:cubicBezTo>
                    <a:cubicBezTo>
                      <a:pt x="10" y="62"/>
                      <a:pt x="8" y="65"/>
                      <a:pt x="9" y="64"/>
                    </a:cubicBezTo>
                    <a:cubicBezTo>
                      <a:pt x="9" y="65"/>
                      <a:pt x="9" y="66"/>
                      <a:pt x="8" y="66"/>
                    </a:cubicBezTo>
                    <a:cubicBezTo>
                      <a:pt x="9" y="66"/>
                      <a:pt x="10" y="67"/>
                      <a:pt x="10" y="65"/>
                    </a:cubicBezTo>
                    <a:cubicBezTo>
                      <a:pt x="11" y="66"/>
                      <a:pt x="12" y="67"/>
                      <a:pt x="13" y="66"/>
                    </a:cubicBezTo>
                    <a:cubicBezTo>
                      <a:pt x="13" y="66"/>
                      <a:pt x="12" y="68"/>
                      <a:pt x="12" y="69"/>
                    </a:cubicBezTo>
                    <a:cubicBezTo>
                      <a:pt x="13" y="67"/>
                      <a:pt x="15" y="67"/>
                      <a:pt x="15" y="67"/>
                    </a:cubicBezTo>
                    <a:cubicBezTo>
                      <a:pt x="16" y="66"/>
                      <a:pt x="16" y="66"/>
                      <a:pt x="16" y="64"/>
                    </a:cubicBezTo>
                    <a:cubicBezTo>
                      <a:pt x="16" y="64"/>
                      <a:pt x="17" y="63"/>
                      <a:pt x="17" y="63"/>
                    </a:cubicBezTo>
                    <a:cubicBezTo>
                      <a:pt x="17" y="65"/>
                      <a:pt x="16" y="68"/>
                      <a:pt x="17" y="68"/>
                    </a:cubicBezTo>
                    <a:cubicBezTo>
                      <a:pt x="16" y="71"/>
                      <a:pt x="15" y="67"/>
                      <a:pt x="15" y="70"/>
                    </a:cubicBezTo>
                    <a:cubicBezTo>
                      <a:pt x="14" y="72"/>
                      <a:pt x="12" y="72"/>
                      <a:pt x="12" y="70"/>
                    </a:cubicBezTo>
                    <a:cubicBezTo>
                      <a:pt x="11" y="73"/>
                      <a:pt x="13" y="71"/>
                      <a:pt x="12" y="73"/>
                    </a:cubicBezTo>
                    <a:cubicBezTo>
                      <a:pt x="13" y="73"/>
                      <a:pt x="14" y="72"/>
                      <a:pt x="15" y="72"/>
                    </a:cubicBezTo>
                    <a:cubicBezTo>
                      <a:pt x="15" y="71"/>
                      <a:pt x="15" y="70"/>
                      <a:pt x="16" y="70"/>
                    </a:cubicBezTo>
                    <a:cubicBezTo>
                      <a:pt x="17" y="67"/>
                      <a:pt x="16" y="72"/>
                      <a:pt x="17" y="72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3"/>
                      <a:pt x="17" y="72"/>
                      <a:pt x="18" y="72"/>
                    </a:cubicBezTo>
                    <a:cubicBezTo>
                      <a:pt x="17" y="75"/>
                      <a:pt x="17" y="72"/>
                      <a:pt x="16" y="74"/>
                    </a:cubicBezTo>
                    <a:cubicBezTo>
                      <a:pt x="16" y="76"/>
                      <a:pt x="16" y="76"/>
                      <a:pt x="16" y="76"/>
                    </a:cubicBezTo>
                    <a:cubicBezTo>
                      <a:pt x="17" y="77"/>
                      <a:pt x="17" y="74"/>
                      <a:pt x="18" y="75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18" y="74"/>
                      <a:pt x="19" y="73"/>
                      <a:pt x="18" y="73"/>
                    </a:cubicBezTo>
                    <a:cubicBezTo>
                      <a:pt x="19" y="70"/>
                      <a:pt x="19" y="72"/>
                      <a:pt x="20" y="72"/>
                    </a:cubicBezTo>
                    <a:cubicBezTo>
                      <a:pt x="20" y="70"/>
                      <a:pt x="19" y="72"/>
                      <a:pt x="20" y="70"/>
                    </a:cubicBezTo>
                    <a:cubicBezTo>
                      <a:pt x="20" y="69"/>
                      <a:pt x="20" y="69"/>
                      <a:pt x="21" y="69"/>
                    </a:cubicBezTo>
                    <a:cubicBezTo>
                      <a:pt x="22" y="69"/>
                      <a:pt x="21" y="71"/>
                      <a:pt x="21" y="72"/>
                    </a:cubicBezTo>
                    <a:cubicBezTo>
                      <a:pt x="21" y="72"/>
                      <a:pt x="20" y="72"/>
                      <a:pt x="21" y="71"/>
                    </a:cubicBezTo>
                    <a:cubicBezTo>
                      <a:pt x="19" y="73"/>
                      <a:pt x="20" y="75"/>
                      <a:pt x="19" y="76"/>
                    </a:cubicBezTo>
                    <a:cubicBezTo>
                      <a:pt x="20" y="77"/>
                      <a:pt x="20" y="75"/>
                      <a:pt x="21" y="75"/>
                    </a:cubicBezTo>
                    <a:cubicBezTo>
                      <a:pt x="21" y="74"/>
                      <a:pt x="21" y="73"/>
                      <a:pt x="21" y="72"/>
                    </a:cubicBezTo>
                    <a:cubicBezTo>
                      <a:pt x="23" y="68"/>
                      <a:pt x="21" y="76"/>
                      <a:pt x="23" y="75"/>
                    </a:cubicBezTo>
                    <a:cubicBezTo>
                      <a:pt x="23" y="72"/>
                      <a:pt x="25" y="71"/>
                      <a:pt x="25" y="68"/>
                    </a:cubicBezTo>
                    <a:cubicBezTo>
                      <a:pt x="25" y="67"/>
                      <a:pt x="25" y="66"/>
                      <a:pt x="26" y="67"/>
                    </a:cubicBezTo>
                    <a:cubicBezTo>
                      <a:pt x="25" y="69"/>
                      <a:pt x="26" y="68"/>
                      <a:pt x="25" y="70"/>
                    </a:cubicBezTo>
                    <a:cubicBezTo>
                      <a:pt x="25" y="70"/>
                      <a:pt x="25" y="70"/>
                      <a:pt x="25" y="70"/>
                    </a:cubicBezTo>
                    <a:cubicBezTo>
                      <a:pt x="24" y="73"/>
                      <a:pt x="24" y="73"/>
                      <a:pt x="24" y="73"/>
                    </a:cubicBezTo>
                    <a:cubicBezTo>
                      <a:pt x="25" y="74"/>
                      <a:pt x="25" y="76"/>
                      <a:pt x="26" y="77"/>
                    </a:cubicBezTo>
                    <a:cubicBezTo>
                      <a:pt x="26" y="76"/>
                      <a:pt x="26" y="75"/>
                      <a:pt x="26" y="74"/>
                    </a:cubicBezTo>
                    <a:cubicBezTo>
                      <a:pt x="26" y="75"/>
                      <a:pt x="26" y="76"/>
                      <a:pt x="27" y="76"/>
                    </a:cubicBezTo>
                    <a:cubicBezTo>
                      <a:pt x="26" y="76"/>
                      <a:pt x="27" y="74"/>
                      <a:pt x="27" y="73"/>
                    </a:cubicBezTo>
                    <a:cubicBezTo>
                      <a:pt x="28" y="73"/>
                      <a:pt x="28" y="75"/>
                      <a:pt x="28" y="76"/>
                    </a:cubicBezTo>
                    <a:cubicBezTo>
                      <a:pt x="27" y="77"/>
                      <a:pt x="27" y="77"/>
                      <a:pt x="27" y="77"/>
                    </a:cubicBezTo>
                    <a:cubicBezTo>
                      <a:pt x="28" y="76"/>
                      <a:pt x="28" y="78"/>
                      <a:pt x="28" y="78"/>
                    </a:cubicBezTo>
                    <a:cubicBezTo>
                      <a:pt x="28" y="76"/>
                      <a:pt x="29" y="75"/>
                      <a:pt x="29" y="73"/>
                    </a:cubicBezTo>
                    <a:cubicBezTo>
                      <a:pt x="30" y="73"/>
                      <a:pt x="30" y="74"/>
                      <a:pt x="30" y="74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30" y="75"/>
                      <a:pt x="29" y="78"/>
                      <a:pt x="30" y="78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30" y="78"/>
                      <a:pt x="30" y="78"/>
                      <a:pt x="30" y="78"/>
                    </a:cubicBezTo>
                    <a:cubicBezTo>
                      <a:pt x="31" y="77"/>
                      <a:pt x="31" y="77"/>
                      <a:pt x="31" y="76"/>
                    </a:cubicBezTo>
                    <a:cubicBezTo>
                      <a:pt x="31" y="78"/>
                      <a:pt x="31" y="78"/>
                      <a:pt x="31" y="78"/>
                    </a:cubicBezTo>
                    <a:cubicBezTo>
                      <a:pt x="32" y="77"/>
                      <a:pt x="32" y="75"/>
                      <a:pt x="33" y="77"/>
                    </a:cubicBezTo>
                    <a:cubicBezTo>
                      <a:pt x="32" y="74"/>
                      <a:pt x="32" y="77"/>
                      <a:pt x="32" y="75"/>
                    </a:cubicBezTo>
                    <a:cubicBezTo>
                      <a:pt x="31" y="73"/>
                      <a:pt x="32" y="74"/>
                      <a:pt x="33" y="73"/>
                    </a:cubicBezTo>
                    <a:cubicBezTo>
                      <a:pt x="32" y="76"/>
                      <a:pt x="33" y="74"/>
                      <a:pt x="34" y="74"/>
                    </a:cubicBezTo>
                    <a:cubicBezTo>
                      <a:pt x="34" y="75"/>
                      <a:pt x="34" y="75"/>
                      <a:pt x="34" y="76"/>
                    </a:cubicBezTo>
                    <a:cubicBezTo>
                      <a:pt x="35" y="74"/>
                      <a:pt x="35" y="74"/>
                      <a:pt x="35" y="74"/>
                    </a:cubicBezTo>
                    <a:cubicBezTo>
                      <a:pt x="35" y="78"/>
                      <a:pt x="36" y="73"/>
                      <a:pt x="36" y="74"/>
                    </a:cubicBezTo>
                    <a:cubicBezTo>
                      <a:pt x="36" y="75"/>
                      <a:pt x="36" y="77"/>
                      <a:pt x="36" y="77"/>
                    </a:cubicBezTo>
                    <a:cubicBezTo>
                      <a:pt x="36" y="75"/>
                      <a:pt x="37" y="74"/>
                      <a:pt x="37" y="72"/>
                    </a:cubicBezTo>
                    <a:cubicBezTo>
                      <a:pt x="38" y="73"/>
                      <a:pt x="36" y="76"/>
                      <a:pt x="37" y="78"/>
                    </a:cubicBezTo>
                    <a:cubicBezTo>
                      <a:pt x="37" y="75"/>
                      <a:pt x="38" y="79"/>
                      <a:pt x="38" y="76"/>
                    </a:cubicBezTo>
                    <a:cubicBezTo>
                      <a:pt x="37" y="75"/>
                      <a:pt x="38" y="75"/>
                      <a:pt x="38" y="73"/>
                    </a:cubicBezTo>
                    <a:cubicBezTo>
                      <a:pt x="39" y="74"/>
                      <a:pt x="38" y="75"/>
                      <a:pt x="39" y="75"/>
                    </a:cubicBezTo>
                    <a:cubicBezTo>
                      <a:pt x="39" y="75"/>
                      <a:pt x="39" y="73"/>
                      <a:pt x="39" y="72"/>
                    </a:cubicBezTo>
                    <a:cubicBezTo>
                      <a:pt x="39" y="73"/>
                      <a:pt x="40" y="70"/>
                      <a:pt x="40" y="72"/>
                    </a:cubicBezTo>
                    <a:cubicBezTo>
                      <a:pt x="41" y="74"/>
                      <a:pt x="39" y="73"/>
                      <a:pt x="40" y="74"/>
                    </a:cubicBezTo>
                    <a:cubicBezTo>
                      <a:pt x="41" y="74"/>
                      <a:pt x="40" y="70"/>
                      <a:pt x="41" y="69"/>
                    </a:cubicBezTo>
                    <a:cubicBezTo>
                      <a:pt x="41" y="68"/>
                      <a:pt x="41" y="65"/>
                      <a:pt x="42" y="64"/>
                    </a:cubicBezTo>
                    <a:cubicBezTo>
                      <a:pt x="43" y="65"/>
                      <a:pt x="41" y="65"/>
                      <a:pt x="42" y="68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43" y="70"/>
                      <a:pt x="41" y="72"/>
                      <a:pt x="41" y="74"/>
                    </a:cubicBezTo>
                    <a:cubicBezTo>
                      <a:pt x="42" y="73"/>
                      <a:pt x="42" y="73"/>
                      <a:pt x="42" y="73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2" y="75"/>
                      <a:pt x="43" y="76"/>
                      <a:pt x="43" y="76"/>
                    </a:cubicBezTo>
                    <a:cubicBezTo>
                      <a:pt x="43" y="74"/>
                      <a:pt x="43" y="76"/>
                      <a:pt x="43" y="75"/>
                    </a:cubicBezTo>
                    <a:cubicBezTo>
                      <a:pt x="43" y="74"/>
                      <a:pt x="43" y="71"/>
                      <a:pt x="44" y="73"/>
                    </a:cubicBezTo>
                    <a:cubicBezTo>
                      <a:pt x="44" y="74"/>
                      <a:pt x="44" y="75"/>
                      <a:pt x="44" y="76"/>
                    </a:cubicBezTo>
                    <a:cubicBezTo>
                      <a:pt x="45" y="77"/>
                      <a:pt x="44" y="74"/>
                      <a:pt x="45" y="75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7" y="76"/>
                      <a:pt x="50" y="76"/>
                      <a:pt x="51" y="72"/>
                    </a:cubicBezTo>
                    <a:cubicBezTo>
                      <a:pt x="52" y="73"/>
                      <a:pt x="52" y="73"/>
                      <a:pt x="53" y="74"/>
                    </a:cubicBezTo>
                    <a:cubicBezTo>
                      <a:pt x="53" y="74"/>
                      <a:pt x="53" y="73"/>
                      <a:pt x="53" y="72"/>
                    </a:cubicBezTo>
                    <a:cubicBezTo>
                      <a:pt x="54" y="74"/>
                      <a:pt x="54" y="74"/>
                      <a:pt x="54" y="74"/>
                    </a:cubicBezTo>
                    <a:cubicBezTo>
                      <a:pt x="55" y="76"/>
                      <a:pt x="55" y="74"/>
                      <a:pt x="56" y="72"/>
                    </a:cubicBezTo>
                    <a:cubicBezTo>
                      <a:pt x="56" y="74"/>
                      <a:pt x="56" y="74"/>
                      <a:pt x="56" y="74"/>
                    </a:cubicBezTo>
                    <a:cubicBezTo>
                      <a:pt x="57" y="75"/>
                      <a:pt x="56" y="73"/>
                      <a:pt x="57" y="72"/>
                    </a:cubicBezTo>
                    <a:cubicBezTo>
                      <a:pt x="57" y="74"/>
                      <a:pt x="57" y="74"/>
                      <a:pt x="57" y="74"/>
                    </a:cubicBezTo>
                    <a:cubicBezTo>
                      <a:pt x="57" y="72"/>
                      <a:pt x="57" y="72"/>
                      <a:pt x="57" y="72"/>
                    </a:cubicBezTo>
                    <a:cubicBezTo>
                      <a:pt x="58" y="72"/>
                      <a:pt x="58" y="72"/>
                      <a:pt x="58" y="74"/>
                    </a:cubicBezTo>
                    <a:cubicBezTo>
                      <a:pt x="59" y="74"/>
                      <a:pt x="59" y="73"/>
                      <a:pt x="58" y="73"/>
                    </a:cubicBezTo>
                    <a:cubicBezTo>
                      <a:pt x="59" y="74"/>
                      <a:pt x="60" y="74"/>
                      <a:pt x="61" y="73"/>
                    </a:cubicBezTo>
                    <a:cubicBezTo>
                      <a:pt x="61" y="72"/>
                      <a:pt x="61" y="72"/>
                      <a:pt x="61" y="70"/>
                    </a:cubicBezTo>
                    <a:cubicBezTo>
                      <a:pt x="61" y="68"/>
                      <a:pt x="61" y="71"/>
                      <a:pt x="61" y="69"/>
                    </a:cubicBezTo>
                    <a:cubicBezTo>
                      <a:pt x="61" y="70"/>
                      <a:pt x="62" y="71"/>
                      <a:pt x="61" y="72"/>
                    </a:cubicBezTo>
                    <a:cubicBezTo>
                      <a:pt x="63" y="75"/>
                      <a:pt x="64" y="72"/>
                      <a:pt x="66" y="72"/>
                    </a:cubicBezTo>
                    <a:cubicBezTo>
                      <a:pt x="66" y="71"/>
                      <a:pt x="66" y="71"/>
                      <a:pt x="66" y="71"/>
                    </a:cubicBezTo>
                    <a:cubicBezTo>
                      <a:pt x="68" y="73"/>
                      <a:pt x="68" y="71"/>
                      <a:pt x="70" y="72"/>
                    </a:cubicBezTo>
                    <a:cubicBezTo>
                      <a:pt x="69" y="71"/>
                      <a:pt x="69" y="68"/>
                      <a:pt x="70" y="68"/>
                    </a:cubicBezTo>
                    <a:cubicBezTo>
                      <a:pt x="70" y="66"/>
                      <a:pt x="70" y="70"/>
                      <a:pt x="71" y="71"/>
                    </a:cubicBezTo>
                    <a:cubicBezTo>
                      <a:pt x="71" y="71"/>
                      <a:pt x="72" y="70"/>
                      <a:pt x="72" y="70"/>
                    </a:cubicBezTo>
                    <a:cubicBezTo>
                      <a:pt x="72" y="71"/>
                      <a:pt x="72" y="71"/>
                      <a:pt x="72" y="71"/>
                    </a:cubicBezTo>
                    <a:cubicBezTo>
                      <a:pt x="72" y="70"/>
                      <a:pt x="73" y="69"/>
                      <a:pt x="73" y="70"/>
                    </a:cubicBezTo>
                    <a:cubicBezTo>
                      <a:pt x="73" y="70"/>
                      <a:pt x="73" y="70"/>
                      <a:pt x="73" y="70"/>
                    </a:cubicBezTo>
                    <a:cubicBezTo>
                      <a:pt x="74" y="70"/>
                      <a:pt x="74" y="71"/>
                      <a:pt x="75" y="71"/>
                    </a:cubicBezTo>
                    <a:cubicBezTo>
                      <a:pt x="75" y="69"/>
                      <a:pt x="76" y="70"/>
                      <a:pt x="76" y="69"/>
                    </a:cubicBezTo>
                    <a:cubicBezTo>
                      <a:pt x="76" y="69"/>
                      <a:pt x="76" y="69"/>
                      <a:pt x="76" y="69"/>
                    </a:cubicBezTo>
                    <a:cubicBezTo>
                      <a:pt x="76" y="68"/>
                      <a:pt x="76" y="68"/>
                      <a:pt x="76" y="68"/>
                    </a:cubicBezTo>
                    <a:cubicBezTo>
                      <a:pt x="76" y="68"/>
                      <a:pt x="76" y="68"/>
                      <a:pt x="76" y="68"/>
                    </a:cubicBezTo>
                    <a:cubicBezTo>
                      <a:pt x="76" y="70"/>
                      <a:pt x="76" y="70"/>
                      <a:pt x="76" y="70"/>
                    </a:cubicBezTo>
                    <a:cubicBezTo>
                      <a:pt x="77" y="71"/>
                      <a:pt x="76" y="69"/>
                      <a:pt x="77" y="68"/>
                    </a:cubicBezTo>
                    <a:cubicBezTo>
                      <a:pt x="77" y="67"/>
                      <a:pt x="77" y="68"/>
                      <a:pt x="77" y="69"/>
                    </a:cubicBezTo>
                    <a:cubicBezTo>
                      <a:pt x="77" y="70"/>
                      <a:pt x="77" y="68"/>
                      <a:pt x="77" y="69"/>
                    </a:cubicBezTo>
                    <a:cubicBezTo>
                      <a:pt x="77" y="70"/>
                      <a:pt x="77" y="69"/>
                      <a:pt x="77" y="70"/>
                    </a:cubicBezTo>
                    <a:cubicBezTo>
                      <a:pt x="78" y="70"/>
                      <a:pt x="77" y="68"/>
                      <a:pt x="78" y="69"/>
                    </a:cubicBezTo>
                    <a:cubicBezTo>
                      <a:pt x="78" y="69"/>
                      <a:pt x="79" y="68"/>
                      <a:pt x="79" y="70"/>
                    </a:cubicBezTo>
                    <a:cubicBezTo>
                      <a:pt x="79" y="69"/>
                      <a:pt x="80" y="69"/>
                      <a:pt x="80" y="68"/>
                    </a:cubicBezTo>
                    <a:cubicBezTo>
                      <a:pt x="79" y="68"/>
                      <a:pt x="79" y="68"/>
                      <a:pt x="79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79" y="67"/>
                      <a:pt x="79" y="67"/>
                      <a:pt x="79" y="67"/>
                    </a:cubicBezTo>
                    <a:cubicBezTo>
                      <a:pt x="79" y="66"/>
                      <a:pt x="80" y="67"/>
                      <a:pt x="80" y="65"/>
                    </a:cubicBezTo>
                    <a:cubicBezTo>
                      <a:pt x="80" y="67"/>
                      <a:pt x="80" y="67"/>
                      <a:pt x="80" y="67"/>
                    </a:cubicBezTo>
                    <a:cubicBezTo>
                      <a:pt x="80" y="66"/>
                      <a:pt x="81" y="66"/>
                      <a:pt x="81" y="66"/>
                    </a:cubicBezTo>
                    <a:cubicBezTo>
                      <a:pt x="82" y="67"/>
                      <a:pt x="82" y="69"/>
                      <a:pt x="82" y="70"/>
                    </a:cubicBezTo>
                    <a:cubicBezTo>
                      <a:pt x="83" y="68"/>
                      <a:pt x="83" y="68"/>
                      <a:pt x="83" y="68"/>
                    </a:cubicBezTo>
                    <a:cubicBezTo>
                      <a:pt x="83" y="68"/>
                      <a:pt x="83" y="68"/>
                      <a:pt x="83" y="69"/>
                    </a:cubicBezTo>
                    <a:cubicBezTo>
                      <a:pt x="85" y="70"/>
                      <a:pt x="84" y="64"/>
                      <a:pt x="85" y="65"/>
                    </a:cubicBezTo>
                    <a:cubicBezTo>
                      <a:pt x="85" y="67"/>
                      <a:pt x="85" y="68"/>
                      <a:pt x="86" y="68"/>
                    </a:cubicBezTo>
                    <a:cubicBezTo>
                      <a:pt x="86" y="68"/>
                      <a:pt x="86" y="67"/>
                      <a:pt x="86" y="67"/>
                    </a:cubicBezTo>
                    <a:cubicBezTo>
                      <a:pt x="86" y="66"/>
                      <a:pt x="86" y="68"/>
                      <a:pt x="85" y="67"/>
                    </a:cubicBezTo>
                    <a:cubicBezTo>
                      <a:pt x="85" y="66"/>
                      <a:pt x="86" y="66"/>
                      <a:pt x="86" y="66"/>
                    </a:cubicBezTo>
                    <a:cubicBezTo>
                      <a:pt x="87" y="70"/>
                      <a:pt x="89" y="66"/>
                      <a:pt x="91" y="68"/>
                    </a:cubicBezTo>
                    <a:cubicBezTo>
                      <a:pt x="90" y="66"/>
                      <a:pt x="91" y="67"/>
                      <a:pt x="91" y="66"/>
                    </a:cubicBezTo>
                    <a:cubicBezTo>
                      <a:pt x="92" y="69"/>
                      <a:pt x="92" y="66"/>
                      <a:pt x="93" y="67"/>
                    </a:cubicBezTo>
                    <a:cubicBezTo>
                      <a:pt x="92" y="65"/>
                      <a:pt x="92" y="65"/>
                      <a:pt x="92" y="65"/>
                    </a:cubicBezTo>
                    <a:cubicBezTo>
                      <a:pt x="93" y="66"/>
                      <a:pt x="92" y="61"/>
                      <a:pt x="94" y="63"/>
                    </a:cubicBezTo>
                    <a:cubicBezTo>
                      <a:pt x="94" y="64"/>
                      <a:pt x="94" y="65"/>
                      <a:pt x="94" y="66"/>
                    </a:cubicBezTo>
                    <a:cubicBezTo>
                      <a:pt x="95" y="68"/>
                      <a:pt x="95" y="63"/>
                      <a:pt x="96" y="66"/>
                    </a:cubicBezTo>
                    <a:cubicBezTo>
                      <a:pt x="96" y="65"/>
                      <a:pt x="95" y="63"/>
                      <a:pt x="96" y="62"/>
                    </a:cubicBezTo>
                    <a:cubicBezTo>
                      <a:pt x="96" y="63"/>
                      <a:pt x="98" y="64"/>
                      <a:pt x="98" y="65"/>
                    </a:cubicBezTo>
                    <a:cubicBezTo>
                      <a:pt x="98" y="64"/>
                      <a:pt x="98" y="64"/>
                      <a:pt x="98" y="64"/>
                    </a:cubicBezTo>
                    <a:cubicBezTo>
                      <a:pt x="99" y="65"/>
                      <a:pt x="98" y="65"/>
                      <a:pt x="98" y="65"/>
                    </a:cubicBezTo>
                    <a:cubicBezTo>
                      <a:pt x="99" y="66"/>
                      <a:pt x="99" y="65"/>
                      <a:pt x="100" y="64"/>
                    </a:cubicBezTo>
                    <a:cubicBezTo>
                      <a:pt x="101" y="65"/>
                      <a:pt x="101" y="64"/>
                      <a:pt x="102" y="65"/>
                    </a:cubicBezTo>
                    <a:cubicBezTo>
                      <a:pt x="102" y="63"/>
                      <a:pt x="104" y="66"/>
                      <a:pt x="103" y="63"/>
                    </a:cubicBezTo>
                    <a:cubicBezTo>
                      <a:pt x="104" y="64"/>
                      <a:pt x="104" y="64"/>
                      <a:pt x="104" y="64"/>
                    </a:cubicBezTo>
                    <a:cubicBezTo>
                      <a:pt x="104" y="63"/>
                      <a:pt x="103" y="61"/>
                      <a:pt x="104" y="60"/>
                    </a:cubicBezTo>
                    <a:cubicBezTo>
                      <a:pt x="104" y="62"/>
                      <a:pt x="104" y="62"/>
                      <a:pt x="104" y="62"/>
                    </a:cubicBezTo>
                    <a:cubicBezTo>
                      <a:pt x="105" y="65"/>
                      <a:pt x="105" y="63"/>
                      <a:pt x="106" y="64"/>
                    </a:cubicBezTo>
                    <a:cubicBezTo>
                      <a:pt x="105" y="62"/>
                      <a:pt x="106" y="64"/>
                      <a:pt x="106" y="62"/>
                    </a:cubicBezTo>
                    <a:cubicBezTo>
                      <a:pt x="106" y="62"/>
                      <a:pt x="106" y="62"/>
                      <a:pt x="106" y="62"/>
                    </a:cubicBezTo>
                    <a:cubicBezTo>
                      <a:pt x="106" y="61"/>
                      <a:pt x="106" y="61"/>
                      <a:pt x="106" y="60"/>
                    </a:cubicBezTo>
                    <a:cubicBezTo>
                      <a:pt x="107" y="60"/>
                      <a:pt x="107" y="62"/>
                      <a:pt x="107" y="62"/>
                    </a:cubicBezTo>
                    <a:cubicBezTo>
                      <a:pt x="108" y="63"/>
                      <a:pt x="108" y="62"/>
                      <a:pt x="108" y="62"/>
                    </a:cubicBezTo>
                    <a:cubicBezTo>
                      <a:pt x="108" y="62"/>
                      <a:pt x="108" y="62"/>
                      <a:pt x="108" y="61"/>
                    </a:cubicBezTo>
                    <a:cubicBezTo>
                      <a:pt x="108" y="62"/>
                      <a:pt x="108" y="62"/>
                      <a:pt x="108" y="62"/>
                    </a:cubicBezTo>
                    <a:cubicBezTo>
                      <a:pt x="108" y="62"/>
                      <a:pt x="108" y="61"/>
                      <a:pt x="109" y="61"/>
                    </a:cubicBezTo>
                    <a:cubicBezTo>
                      <a:pt x="109" y="61"/>
                      <a:pt x="109" y="61"/>
                      <a:pt x="109" y="61"/>
                    </a:cubicBezTo>
                    <a:cubicBezTo>
                      <a:pt x="108" y="62"/>
                      <a:pt x="108" y="62"/>
                      <a:pt x="108" y="62"/>
                    </a:cubicBezTo>
                    <a:cubicBezTo>
                      <a:pt x="108" y="62"/>
                      <a:pt x="109" y="62"/>
                      <a:pt x="109" y="62"/>
                    </a:cubicBezTo>
                    <a:cubicBezTo>
                      <a:pt x="109" y="62"/>
                      <a:pt x="109" y="62"/>
                      <a:pt x="109" y="62"/>
                    </a:cubicBezTo>
                    <a:cubicBezTo>
                      <a:pt x="109" y="62"/>
                      <a:pt x="109" y="62"/>
                      <a:pt x="109" y="62"/>
                    </a:cubicBezTo>
                    <a:cubicBezTo>
                      <a:pt x="110" y="64"/>
                      <a:pt x="110" y="64"/>
                      <a:pt x="110" y="64"/>
                    </a:cubicBezTo>
                    <a:cubicBezTo>
                      <a:pt x="110" y="64"/>
                      <a:pt x="110" y="62"/>
                      <a:pt x="110" y="61"/>
                    </a:cubicBezTo>
                    <a:cubicBezTo>
                      <a:pt x="112" y="62"/>
                      <a:pt x="113" y="60"/>
                      <a:pt x="114" y="59"/>
                    </a:cubicBezTo>
                    <a:cubicBezTo>
                      <a:pt x="113" y="59"/>
                      <a:pt x="114" y="60"/>
                      <a:pt x="114" y="60"/>
                    </a:cubicBezTo>
                    <a:cubicBezTo>
                      <a:pt x="114" y="59"/>
                      <a:pt x="114" y="58"/>
                      <a:pt x="114" y="59"/>
                    </a:cubicBezTo>
                    <a:cubicBezTo>
                      <a:pt x="114" y="58"/>
                      <a:pt x="115" y="60"/>
                      <a:pt x="116" y="60"/>
                    </a:cubicBezTo>
                    <a:cubicBezTo>
                      <a:pt x="116" y="60"/>
                      <a:pt x="115" y="58"/>
                      <a:pt x="115" y="58"/>
                    </a:cubicBezTo>
                    <a:cubicBezTo>
                      <a:pt x="117" y="60"/>
                      <a:pt x="117" y="56"/>
                      <a:pt x="118" y="57"/>
                    </a:cubicBezTo>
                    <a:cubicBezTo>
                      <a:pt x="118" y="58"/>
                      <a:pt x="118" y="58"/>
                      <a:pt x="119" y="59"/>
                    </a:cubicBezTo>
                    <a:cubicBezTo>
                      <a:pt x="119" y="58"/>
                      <a:pt x="120" y="57"/>
                      <a:pt x="120" y="55"/>
                    </a:cubicBezTo>
                    <a:cubicBezTo>
                      <a:pt x="120" y="57"/>
                      <a:pt x="120" y="57"/>
                      <a:pt x="120" y="57"/>
                    </a:cubicBezTo>
                    <a:cubicBezTo>
                      <a:pt x="121" y="57"/>
                      <a:pt x="121" y="56"/>
                      <a:pt x="121" y="55"/>
                    </a:cubicBezTo>
                    <a:cubicBezTo>
                      <a:pt x="120" y="54"/>
                      <a:pt x="121" y="52"/>
                      <a:pt x="121" y="53"/>
                    </a:cubicBezTo>
                    <a:cubicBezTo>
                      <a:pt x="121" y="53"/>
                      <a:pt x="121" y="53"/>
                      <a:pt x="121" y="53"/>
                    </a:cubicBezTo>
                    <a:cubicBezTo>
                      <a:pt x="122" y="52"/>
                      <a:pt x="122" y="52"/>
                      <a:pt x="122" y="52"/>
                    </a:cubicBezTo>
                    <a:cubicBezTo>
                      <a:pt x="123" y="52"/>
                      <a:pt x="122" y="52"/>
                      <a:pt x="122" y="53"/>
                    </a:cubicBezTo>
                    <a:cubicBezTo>
                      <a:pt x="123" y="55"/>
                      <a:pt x="124" y="54"/>
                      <a:pt x="125" y="54"/>
                    </a:cubicBezTo>
                    <a:cubicBezTo>
                      <a:pt x="124" y="53"/>
                      <a:pt x="124" y="53"/>
                      <a:pt x="124" y="53"/>
                    </a:cubicBezTo>
                    <a:cubicBezTo>
                      <a:pt x="125" y="52"/>
                      <a:pt x="125" y="54"/>
                      <a:pt x="125" y="54"/>
                    </a:cubicBezTo>
                    <a:cubicBezTo>
                      <a:pt x="125" y="49"/>
                      <a:pt x="125" y="49"/>
                      <a:pt x="125" y="49"/>
                    </a:cubicBezTo>
                    <a:cubicBezTo>
                      <a:pt x="125" y="49"/>
                      <a:pt x="126" y="51"/>
                      <a:pt x="126" y="52"/>
                    </a:cubicBezTo>
                    <a:cubicBezTo>
                      <a:pt x="127" y="51"/>
                      <a:pt x="126" y="48"/>
                      <a:pt x="126" y="46"/>
                    </a:cubicBezTo>
                    <a:cubicBezTo>
                      <a:pt x="127" y="47"/>
                      <a:pt x="127" y="45"/>
                      <a:pt x="128" y="45"/>
                    </a:cubicBezTo>
                    <a:cubicBezTo>
                      <a:pt x="128" y="46"/>
                      <a:pt x="127" y="45"/>
                      <a:pt x="128" y="46"/>
                    </a:cubicBezTo>
                    <a:cubicBezTo>
                      <a:pt x="129" y="47"/>
                      <a:pt x="129" y="47"/>
                      <a:pt x="129" y="47"/>
                    </a:cubicBezTo>
                    <a:cubicBezTo>
                      <a:pt x="128" y="48"/>
                      <a:pt x="130" y="50"/>
                      <a:pt x="130" y="51"/>
                    </a:cubicBezTo>
                    <a:cubicBezTo>
                      <a:pt x="130" y="50"/>
                      <a:pt x="132" y="50"/>
                      <a:pt x="132" y="50"/>
                    </a:cubicBezTo>
                    <a:cubicBezTo>
                      <a:pt x="131" y="48"/>
                      <a:pt x="133" y="49"/>
                      <a:pt x="132" y="46"/>
                    </a:cubicBezTo>
                    <a:cubicBezTo>
                      <a:pt x="133" y="45"/>
                      <a:pt x="133" y="48"/>
                      <a:pt x="134" y="48"/>
                    </a:cubicBezTo>
                    <a:cubicBezTo>
                      <a:pt x="134" y="47"/>
                      <a:pt x="135" y="47"/>
                      <a:pt x="136" y="47"/>
                    </a:cubicBezTo>
                    <a:cubicBezTo>
                      <a:pt x="136" y="47"/>
                      <a:pt x="136" y="47"/>
                      <a:pt x="136" y="47"/>
                    </a:cubicBezTo>
                    <a:cubicBezTo>
                      <a:pt x="137" y="46"/>
                      <a:pt x="138" y="46"/>
                      <a:pt x="138" y="44"/>
                    </a:cubicBezTo>
                    <a:cubicBezTo>
                      <a:pt x="139" y="45"/>
                      <a:pt x="139" y="45"/>
                      <a:pt x="139" y="45"/>
                    </a:cubicBezTo>
                    <a:cubicBezTo>
                      <a:pt x="140" y="46"/>
                      <a:pt x="137" y="42"/>
                      <a:pt x="139" y="43"/>
                    </a:cubicBezTo>
                    <a:cubicBezTo>
                      <a:pt x="139" y="44"/>
                      <a:pt x="139" y="44"/>
                      <a:pt x="139" y="44"/>
                    </a:cubicBezTo>
                    <a:cubicBezTo>
                      <a:pt x="139" y="43"/>
                      <a:pt x="141" y="45"/>
                      <a:pt x="141" y="43"/>
                    </a:cubicBezTo>
                    <a:cubicBezTo>
                      <a:pt x="141" y="44"/>
                      <a:pt x="141" y="44"/>
                      <a:pt x="141" y="44"/>
                    </a:cubicBezTo>
                    <a:cubicBezTo>
                      <a:pt x="141" y="43"/>
                      <a:pt x="142" y="43"/>
                      <a:pt x="142" y="41"/>
                    </a:cubicBezTo>
                    <a:cubicBezTo>
                      <a:pt x="143" y="43"/>
                      <a:pt x="143" y="43"/>
                      <a:pt x="143" y="43"/>
                    </a:cubicBezTo>
                    <a:cubicBezTo>
                      <a:pt x="144" y="44"/>
                      <a:pt x="142" y="41"/>
                      <a:pt x="143" y="42"/>
                    </a:cubicBezTo>
                    <a:cubicBezTo>
                      <a:pt x="143" y="42"/>
                      <a:pt x="144" y="42"/>
                      <a:pt x="144" y="43"/>
                    </a:cubicBezTo>
                    <a:cubicBezTo>
                      <a:pt x="144" y="41"/>
                      <a:pt x="145" y="41"/>
                      <a:pt x="145" y="40"/>
                    </a:cubicBezTo>
                    <a:cubicBezTo>
                      <a:pt x="146" y="42"/>
                      <a:pt x="146" y="42"/>
                      <a:pt x="146" y="42"/>
                    </a:cubicBezTo>
                    <a:cubicBezTo>
                      <a:pt x="149" y="41"/>
                      <a:pt x="153" y="39"/>
                      <a:pt x="154" y="36"/>
                    </a:cubicBezTo>
                    <a:cubicBezTo>
                      <a:pt x="156" y="38"/>
                      <a:pt x="154" y="37"/>
                      <a:pt x="156" y="39"/>
                    </a:cubicBezTo>
                    <a:cubicBezTo>
                      <a:pt x="154" y="37"/>
                      <a:pt x="156" y="38"/>
                      <a:pt x="156" y="37"/>
                    </a:cubicBezTo>
                    <a:cubicBezTo>
                      <a:pt x="156" y="37"/>
                      <a:pt x="156" y="37"/>
                      <a:pt x="156" y="37"/>
                    </a:cubicBezTo>
                    <a:cubicBezTo>
                      <a:pt x="157" y="36"/>
                      <a:pt x="158" y="38"/>
                      <a:pt x="158" y="37"/>
                    </a:cubicBezTo>
                    <a:cubicBezTo>
                      <a:pt x="157" y="36"/>
                      <a:pt x="157" y="36"/>
                      <a:pt x="157" y="36"/>
                    </a:cubicBezTo>
                    <a:cubicBezTo>
                      <a:pt x="157" y="35"/>
                      <a:pt x="160" y="38"/>
                      <a:pt x="158" y="36"/>
                    </a:cubicBezTo>
                    <a:cubicBezTo>
                      <a:pt x="160" y="37"/>
                      <a:pt x="160" y="37"/>
                      <a:pt x="160" y="37"/>
                    </a:cubicBezTo>
                    <a:cubicBezTo>
                      <a:pt x="159" y="34"/>
                      <a:pt x="161" y="37"/>
                      <a:pt x="160" y="35"/>
                    </a:cubicBezTo>
                    <a:cubicBezTo>
                      <a:pt x="160" y="35"/>
                      <a:pt x="160" y="35"/>
                      <a:pt x="160" y="35"/>
                    </a:cubicBezTo>
                    <a:cubicBezTo>
                      <a:pt x="162" y="36"/>
                      <a:pt x="160" y="32"/>
                      <a:pt x="162" y="34"/>
                    </a:cubicBezTo>
                    <a:cubicBezTo>
                      <a:pt x="162" y="33"/>
                      <a:pt x="162" y="32"/>
                      <a:pt x="161" y="30"/>
                    </a:cubicBezTo>
                    <a:cubicBezTo>
                      <a:pt x="163" y="33"/>
                      <a:pt x="163" y="33"/>
                      <a:pt x="163" y="33"/>
                    </a:cubicBezTo>
                    <a:cubicBezTo>
                      <a:pt x="164" y="30"/>
                      <a:pt x="167" y="29"/>
                      <a:pt x="167" y="26"/>
                    </a:cubicBezTo>
                    <a:cubicBezTo>
                      <a:pt x="168" y="27"/>
                      <a:pt x="168" y="27"/>
                      <a:pt x="168" y="27"/>
                    </a:cubicBezTo>
                    <a:cubicBezTo>
                      <a:pt x="168" y="24"/>
                      <a:pt x="172" y="27"/>
                      <a:pt x="170" y="23"/>
                    </a:cubicBezTo>
                    <a:cubicBezTo>
                      <a:pt x="169" y="21"/>
                      <a:pt x="169" y="21"/>
                      <a:pt x="169" y="21"/>
                    </a:cubicBezTo>
                    <a:cubicBezTo>
                      <a:pt x="171" y="23"/>
                      <a:pt x="171" y="23"/>
                      <a:pt x="171" y="23"/>
                    </a:cubicBezTo>
                    <a:cubicBezTo>
                      <a:pt x="170" y="22"/>
                      <a:pt x="172" y="22"/>
                      <a:pt x="171" y="20"/>
                    </a:cubicBezTo>
                    <a:cubicBezTo>
                      <a:pt x="171" y="21"/>
                      <a:pt x="171" y="21"/>
                      <a:pt x="172" y="21"/>
                    </a:cubicBezTo>
                    <a:cubicBezTo>
                      <a:pt x="172" y="21"/>
                      <a:pt x="171" y="19"/>
                      <a:pt x="172" y="19"/>
                    </a:cubicBezTo>
                    <a:cubicBezTo>
                      <a:pt x="172" y="20"/>
                      <a:pt x="172" y="20"/>
                      <a:pt x="172" y="20"/>
                    </a:cubicBezTo>
                    <a:cubicBezTo>
                      <a:pt x="177" y="20"/>
                      <a:pt x="182" y="19"/>
                      <a:pt x="180" y="14"/>
                    </a:cubicBezTo>
                    <a:cubicBezTo>
                      <a:pt x="180" y="13"/>
                      <a:pt x="182" y="15"/>
                      <a:pt x="182" y="15"/>
                    </a:cubicBezTo>
                    <a:cubicBezTo>
                      <a:pt x="181" y="11"/>
                      <a:pt x="188" y="11"/>
                      <a:pt x="185" y="6"/>
                    </a:cubicBezTo>
                    <a:cubicBezTo>
                      <a:pt x="185" y="4"/>
                      <a:pt x="180" y="0"/>
                      <a:pt x="1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71" name="Freeform 342"/>
              <p:cNvSpPr>
                <a:spLocks/>
              </p:cNvSpPr>
              <p:nvPr/>
            </p:nvSpPr>
            <p:spPr bwMode="auto">
              <a:xfrm>
                <a:off x="6365" y="3215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72" name="Freeform 343"/>
              <p:cNvSpPr>
                <a:spLocks/>
              </p:cNvSpPr>
              <p:nvPr/>
            </p:nvSpPr>
            <p:spPr bwMode="auto">
              <a:xfrm>
                <a:off x="6889" y="2757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1" y="0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73" name="Freeform 344"/>
              <p:cNvSpPr>
                <a:spLocks/>
              </p:cNvSpPr>
              <p:nvPr/>
            </p:nvSpPr>
            <p:spPr bwMode="auto">
              <a:xfrm>
                <a:off x="6360" y="322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74" name="Freeform 345"/>
              <p:cNvSpPr>
                <a:spLocks/>
              </p:cNvSpPr>
              <p:nvPr/>
            </p:nvSpPr>
            <p:spPr bwMode="auto">
              <a:xfrm>
                <a:off x="6609" y="324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75" name="Freeform 346"/>
              <p:cNvSpPr>
                <a:spLocks/>
              </p:cNvSpPr>
              <p:nvPr/>
            </p:nvSpPr>
            <p:spPr bwMode="auto">
              <a:xfrm>
                <a:off x="6531" y="24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76" name="Freeform 347"/>
              <p:cNvSpPr>
                <a:spLocks/>
              </p:cNvSpPr>
              <p:nvPr/>
            </p:nvSpPr>
            <p:spPr bwMode="auto">
              <a:xfrm>
                <a:off x="6960" y="2793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0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77" name="Freeform 348"/>
              <p:cNvSpPr>
                <a:spLocks/>
              </p:cNvSpPr>
              <p:nvPr/>
            </p:nvSpPr>
            <p:spPr bwMode="auto">
              <a:xfrm>
                <a:off x="6524" y="2463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3 h 3"/>
                  <a:gd name="T4" fmla="*/ 0 w 2"/>
                  <a:gd name="T5" fmla="*/ 0 h 3"/>
                  <a:gd name="T6" fmla="*/ 2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78" name="Freeform 349"/>
              <p:cNvSpPr>
                <a:spLocks/>
              </p:cNvSpPr>
              <p:nvPr/>
            </p:nvSpPr>
            <p:spPr bwMode="auto">
              <a:xfrm>
                <a:off x="6569" y="3205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79" name="Freeform 350"/>
              <p:cNvSpPr>
                <a:spLocks/>
              </p:cNvSpPr>
              <p:nvPr/>
            </p:nvSpPr>
            <p:spPr bwMode="auto">
              <a:xfrm>
                <a:off x="6512" y="2485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0 h 4"/>
                  <a:gd name="T4" fmla="*/ 0 w 2"/>
                  <a:gd name="T5" fmla="*/ 4 h 4"/>
                  <a:gd name="T6" fmla="*/ 2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80" name="Freeform 351"/>
              <p:cNvSpPr>
                <a:spLocks/>
              </p:cNvSpPr>
              <p:nvPr/>
            </p:nvSpPr>
            <p:spPr bwMode="auto">
              <a:xfrm>
                <a:off x="6460" y="2473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2"/>
                      <a:pt x="0" y="0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81" name="Freeform 352"/>
              <p:cNvSpPr>
                <a:spLocks/>
              </p:cNvSpPr>
              <p:nvPr/>
            </p:nvSpPr>
            <p:spPr bwMode="auto">
              <a:xfrm>
                <a:off x="6462" y="2470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82" name="Freeform 353"/>
              <p:cNvSpPr>
                <a:spLocks/>
              </p:cNvSpPr>
              <p:nvPr/>
            </p:nvSpPr>
            <p:spPr bwMode="auto">
              <a:xfrm>
                <a:off x="6524" y="2475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83" name="Freeform 354"/>
              <p:cNvSpPr>
                <a:spLocks/>
              </p:cNvSpPr>
              <p:nvPr/>
            </p:nvSpPr>
            <p:spPr bwMode="auto">
              <a:xfrm>
                <a:off x="6386" y="3269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84" name="Freeform 355"/>
              <p:cNvSpPr>
                <a:spLocks/>
              </p:cNvSpPr>
              <p:nvPr/>
            </p:nvSpPr>
            <p:spPr bwMode="auto">
              <a:xfrm>
                <a:off x="6407" y="3272"/>
                <a:ext cx="3" cy="7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1 h 3"/>
                  <a:gd name="T4" fmla="*/ 1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3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85" name="Freeform 356"/>
              <p:cNvSpPr>
                <a:spLocks/>
              </p:cNvSpPr>
              <p:nvPr/>
            </p:nvSpPr>
            <p:spPr bwMode="auto">
              <a:xfrm>
                <a:off x="6374" y="3257"/>
                <a:ext cx="7" cy="3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1"/>
                      <a:pt x="3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86" name="Freeform 357"/>
              <p:cNvSpPr>
                <a:spLocks/>
              </p:cNvSpPr>
              <p:nvPr/>
            </p:nvSpPr>
            <p:spPr bwMode="auto">
              <a:xfrm>
                <a:off x="6417" y="327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87" name="Freeform 358"/>
              <p:cNvSpPr>
                <a:spLocks/>
              </p:cNvSpPr>
              <p:nvPr/>
            </p:nvSpPr>
            <p:spPr bwMode="auto">
              <a:xfrm>
                <a:off x="6054" y="22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88" name="Freeform 359"/>
              <p:cNvSpPr>
                <a:spLocks/>
              </p:cNvSpPr>
              <p:nvPr/>
            </p:nvSpPr>
            <p:spPr bwMode="auto">
              <a:xfrm>
                <a:off x="6369" y="3250"/>
                <a:ext cx="3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89" name="Freeform 360"/>
              <p:cNvSpPr>
                <a:spLocks/>
              </p:cNvSpPr>
              <p:nvPr/>
            </p:nvSpPr>
            <p:spPr bwMode="auto">
              <a:xfrm>
                <a:off x="6573" y="3250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90" name="Freeform 361"/>
              <p:cNvSpPr>
                <a:spLocks/>
              </p:cNvSpPr>
              <p:nvPr/>
            </p:nvSpPr>
            <p:spPr bwMode="auto">
              <a:xfrm>
                <a:off x="6640" y="3222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91" name="Freeform 362"/>
              <p:cNvSpPr>
                <a:spLocks/>
              </p:cNvSpPr>
              <p:nvPr/>
            </p:nvSpPr>
            <p:spPr bwMode="auto">
              <a:xfrm>
                <a:off x="6640" y="322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92" name="Freeform 363"/>
              <p:cNvSpPr>
                <a:spLocks/>
              </p:cNvSpPr>
              <p:nvPr/>
            </p:nvSpPr>
            <p:spPr bwMode="auto">
              <a:xfrm>
                <a:off x="6633" y="3234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93" name="Freeform 364"/>
              <p:cNvSpPr>
                <a:spLocks/>
              </p:cNvSpPr>
              <p:nvPr/>
            </p:nvSpPr>
            <p:spPr bwMode="auto">
              <a:xfrm>
                <a:off x="6365" y="3314"/>
                <a:ext cx="4" cy="5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2" y="1"/>
                      <a:pt x="1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94" name="Freeform 365"/>
              <p:cNvSpPr>
                <a:spLocks/>
              </p:cNvSpPr>
              <p:nvPr/>
            </p:nvSpPr>
            <p:spPr bwMode="auto">
              <a:xfrm>
                <a:off x="6640" y="3231"/>
                <a:ext cx="0" cy="5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95" name="Freeform 366"/>
              <p:cNvSpPr>
                <a:spLocks/>
              </p:cNvSpPr>
              <p:nvPr/>
            </p:nvSpPr>
            <p:spPr bwMode="auto">
              <a:xfrm>
                <a:off x="6490" y="3219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96" name="Freeform 367"/>
              <p:cNvSpPr>
                <a:spLocks/>
              </p:cNvSpPr>
              <p:nvPr/>
            </p:nvSpPr>
            <p:spPr bwMode="auto">
              <a:xfrm>
                <a:off x="6666" y="3205"/>
                <a:ext cx="2" cy="5"/>
              </a:xfrm>
              <a:custGeom>
                <a:avLst/>
                <a:gdLst>
                  <a:gd name="T0" fmla="*/ 0 w 2"/>
                  <a:gd name="T1" fmla="*/ 0 h 5"/>
                  <a:gd name="T2" fmla="*/ 2 w 2"/>
                  <a:gd name="T3" fmla="*/ 5 h 5"/>
                  <a:gd name="T4" fmla="*/ 2 w 2"/>
                  <a:gd name="T5" fmla="*/ 5 h 5"/>
                  <a:gd name="T6" fmla="*/ 0 w 2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lnTo>
                      <a:pt x="2" y="5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97" name="Rectangle 368"/>
              <p:cNvSpPr>
                <a:spLocks noChangeArrowheads="1"/>
              </p:cNvSpPr>
              <p:nvPr/>
            </p:nvSpPr>
            <p:spPr bwMode="auto">
              <a:xfrm>
                <a:off x="6943" y="2776"/>
                <a:ext cx="1" cy="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98" name="Oval 369"/>
              <p:cNvSpPr>
                <a:spLocks noChangeArrowheads="1"/>
              </p:cNvSpPr>
              <p:nvPr/>
            </p:nvSpPr>
            <p:spPr bwMode="auto">
              <a:xfrm>
                <a:off x="6047" y="2255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99" name="Freeform 370"/>
              <p:cNvSpPr>
                <a:spLocks/>
              </p:cNvSpPr>
              <p:nvPr/>
            </p:nvSpPr>
            <p:spPr bwMode="auto">
              <a:xfrm>
                <a:off x="6882" y="2750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00" name="Freeform 371"/>
              <p:cNvSpPr>
                <a:spLocks/>
              </p:cNvSpPr>
              <p:nvPr/>
            </p:nvSpPr>
            <p:spPr bwMode="auto">
              <a:xfrm>
                <a:off x="6894" y="2757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01" name="Freeform 372"/>
              <p:cNvSpPr>
                <a:spLocks/>
              </p:cNvSpPr>
              <p:nvPr/>
            </p:nvSpPr>
            <p:spPr bwMode="auto">
              <a:xfrm>
                <a:off x="6047" y="22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02" name="Freeform 373"/>
              <p:cNvSpPr>
                <a:spLocks/>
              </p:cNvSpPr>
              <p:nvPr/>
            </p:nvSpPr>
            <p:spPr bwMode="auto">
              <a:xfrm>
                <a:off x="6879" y="2710"/>
                <a:ext cx="162" cy="130"/>
              </a:xfrm>
              <a:custGeom>
                <a:avLst/>
                <a:gdLst>
                  <a:gd name="T0" fmla="*/ 63 w 68"/>
                  <a:gd name="T1" fmla="*/ 35 h 55"/>
                  <a:gd name="T2" fmla="*/ 47 w 68"/>
                  <a:gd name="T3" fmla="*/ 21 h 55"/>
                  <a:gd name="T4" fmla="*/ 43 w 68"/>
                  <a:gd name="T5" fmla="*/ 21 h 55"/>
                  <a:gd name="T6" fmla="*/ 40 w 68"/>
                  <a:gd name="T7" fmla="*/ 15 h 55"/>
                  <a:gd name="T8" fmla="*/ 35 w 68"/>
                  <a:gd name="T9" fmla="*/ 11 h 55"/>
                  <a:gd name="T10" fmla="*/ 29 w 68"/>
                  <a:gd name="T11" fmla="*/ 6 h 55"/>
                  <a:gd name="T12" fmla="*/ 24 w 68"/>
                  <a:gd name="T13" fmla="*/ 7 h 55"/>
                  <a:gd name="T14" fmla="*/ 16 w 68"/>
                  <a:gd name="T15" fmla="*/ 6 h 55"/>
                  <a:gd name="T16" fmla="*/ 13 w 68"/>
                  <a:gd name="T17" fmla="*/ 5 h 55"/>
                  <a:gd name="T18" fmla="*/ 10 w 68"/>
                  <a:gd name="T19" fmla="*/ 1 h 55"/>
                  <a:gd name="T20" fmla="*/ 9 w 68"/>
                  <a:gd name="T21" fmla="*/ 1 h 55"/>
                  <a:gd name="T22" fmla="*/ 5 w 68"/>
                  <a:gd name="T23" fmla="*/ 2 h 55"/>
                  <a:gd name="T24" fmla="*/ 2 w 68"/>
                  <a:gd name="T25" fmla="*/ 3 h 55"/>
                  <a:gd name="T26" fmla="*/ 2 w 68"/>
                  <a:gd name="T27" fmla="*/ 6 h 55"/>
                  <a:gd name="T28" fmla="*/ 5 w 68"/>
                  <a:gd name="T29" fmla="*/ 8 h 55"/>
                  <a:gd name="T30" fmla="*/ 4 w 68"/>
                  <a:gd name="T31" fmla="*/ 10 h 55"/>
                  <a:gd name="T32" fmla="*/ 6 w 68"/>
                  <a:gd name="T33" fmla="*/ 13 h 55"/>
                  <a:gd name="T34" fmla="*/ 4 w 68"/>
                  <a:gd name="T35" fmla="*/ 16 h 55"/>
                  <a:gd name="T36" fmla="*/ 2 w 68"/>
                  <a:gd name="T37" fmla="*/ 19 h 55"/>
                  <a:gd name="T38" fmla="*/ 6 w 68"/>
                  <a:gd name="T39" fmla="*/ 16 h 55"/>
                  <a:gd name="T40" fmla="*/ 9 w 68"/>
                  <a:gd name="T41" fmla="*/ 13 h 55"/>
                  <a:gd name="T42" fmla="*/ 7 w 68"/>
                  <a:gd name="T43" fmla="*/ 19 h 55"/>
                  <a:gd name="T44" fmla="*/ 8 w 68"/>
                  <a:gd name="T45" fmla="*/ 18 h 55"/>
                  <a:gd name="T46" fmla="*/ 8 w 68"/>
                  <a:gd name="T47" fmla="*/ 21 h 55"/>
                  <a:gd name="T48" fmla="*/ 9 w 68"/>
                  <a:gd name="T49" fmla="*/ 21 h 55"/>
                  <a:gd name="T50" fmla="*/ 10 w 68"/>
                  <a:gd name="T51" fmla="*/ 22 h 55"/>
                  <a:gd name="T52" fmla="*/ 15 w 68"/>
                  <a:gd name="T53" fmla="*/ 17 h 55"/>
                  <a:gd name="T54" fmla="*/ 11 w 68"/>
                  <a:gd name="T55" fmla="*/ 23 h 55"/>
                  <a:gd name="T56" fmla="*/ 13 w 68"/>
                  <a:gd name="T57" fmla="*/ 23 h 55"/>
                  <a:gd name="T58" fmla="*/ 16 w 68"/>
                  <a:gd name="T59" fmla="*/ 23 h 55"/>
                  <a:gd name="T60" fmla="*/ 18 w 68"/>
                  <a:gd name="T61" fmla="*/ 24 h 55"/>
                  <a:gd name="T62" fmla="*/ 18 w 68"/>
                  <a:gd name="T63" fmla="*/ 24 h 55"/>
                  <a:gd name="T64" fmla="*/ 21 w 68"/>
                  <a:gd name="T65" fmla="*/ 24 h 55"/>
                  <a:gd name="T66" fmla="*/ 23 w 68"/>
                  <a:gd name="T67" fmla="*/ 23 h 55"/>
                  <a:gd name="T68" fmla="*/ 22 w 68"/>
                  <a:gd name="T69" fmla="*/ 26 h 55"/>
                  <a:gd name="T70" fmla="*/ 25 w 68"/>
                  <a:gd name="T71" fmla="*/ 24 h 55"/>
                  <a:gd name="T72" fmla="*/ 24 w 68"/>
                  <a:gd name="T73" fmla="*/ 27 h 55"/>
                  <a:gd name="T74" fmla="*/ 26 w 68"/>
                  <a:gd name="T75" fmla="*/ 29 h 55"/>
                  <a:gd name="T76" fmla="*/ 28 w 68"/>
                  <a:gd name="T77" fmla="*/ 30 h 55"/>
                  <a:gd name="T78" fmla="*/ 29 w 68"/>
                  <a:gd name="T79" fmla="*/ 32 h 55"/>
                  <a:gd name="T80" fmla="*/ 31 w 68"/>
                  <a:gd name="T81" fmla="*/ 31 h 55"/>
                  <a:gd name="T82" fmla="*/ 32 w 68"/>
                  <a:gd name="T83" fmla="*/ 32 h 55"/>
                  <a:gd name="T84" fmla="*/ 31 w 68"/>
                  <a:gd name="T85" fmla="*/ 33 h 55"/>
                  <a:gd name="T86" fmla="*/ 34 w 68"/>
                  <a:gd name="T87" fmla="*/ 34 h 55"/>
                  <a:gd name="T88" fmla="*/ 37 w 68"/>
                  <a:gd name="T89" fmla="*/ 34 h 55"/>
                  <a:gd name="T90" fmla="*/ 39 w 68"/>
                  <a:gd name="T91" fmla="*/ 34 h 55"/>
                  <a:gd name="T92" fmla="*/ 44 w 68"/>
                  <a:gd name="T93" fmla="*/ 32 h 55"/>
                  <a:gd name="T94" fmla="*/ 43 w 68"/>
                  <a:gd name="T95" fmla="*/ 36 h 55"/>
                  <a:gd name="T96" fmla="*/ 46 w 68"/>
                  <a:gd name="T97" fmla="*/ 36 h 55"/>
                  <a:gd name="T98" fmla="*/ 47 w 68"/>
                  <a:gd name="T99" fmla="*/ 38 h 55"/>
                  <a:gd name="T100" fmla="*/ 48 w 68"/>
                  <a:gd name="T101" fmla="*/ 43 h 55"/>
                  <a:gd name="T102" fmla="*/ 50 w 68"/>
                  <a:gd name="T103" fmla="*/ 44 h 55"/>
                  <a:gd name="T104" fmla="*/ 58 w 68"/>
                  <a:gd name="T105" fmla="*/ 45 h 55"/>
                  <a:gd name="T106" fmla="*/ 58 w 68"/>
                  <a:gd name="T107" fmla="*/ 5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8" h="55">
                    <a:moveTo>
                      <a:pt x="66" y="42"/>
                    </a:moveTo>
                    <a:cubicBezTo>
                      <a:pt x="65" y="40"/>
                      <a:pt x="67" y="35"/>
                      <a:pt x="64" y="34"/>
                    </a:cubicBezTo>
                    <a:cubicBezTo>
                      <a:pt x="63" y="35"/>
                      <a:pt x="62" y="35"/>
                      <a:pt x="62" y="36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61" y="36"/>
                      <a:pt x="61" y="36"/>
                      <a:pt x="61" y="36"/>
                    </a:cubicBezTo>
                    <a:cubicBezTo>
                      <a:pt x="61" y="36"/>
                      <a:pt x="62" y="35"/>
                      <a:pt x="63" y="35"/>
                    </a:cubicBezTo>
                    <a:cubicBezTo>
                      <a:pt x="62" y="34"/>
                      <a:pt x="61" y="34"/>
                      <a:pt x="61" y="33"/>
                    </a:cubicBezTo>
                    <a:cubicBezTo>
                      <a:pt x="59" y="34"/>
                      <a:pt x="60" y="32"/>
                      <a:pt x="58" y="34"/>
                    </a:cubicBezTo>
                    <a:cubicBezTo>
                      <a:pt x="59" y="33"/>
                      <a:pt x="59" y="33"/>
                      <a:pt x="59" y="33"/>
                    </a:cubicBezTo>
                    <a:cubicBezTo>
                      <a:pt x="58" y="33"/>
                      <a:pt x="58" y="33"/>
                      <a:pt x="59" y="31"/>
                    </a:cubicBezTo>
                    <a:cubicBezTo>
                      <a:pt x="59" y="28"/>
                      <a:pt x="56" y="27"/>
                      <a:pt x="55" y="24"/>
                    </a:cubicBezTo>
                    <a:cubicBezTo>
                      <a:pt x="53" y="22"/>
                      <a:pt x="50" y="22"/>
                      <a:pt x="47" y="21"/>
                    </a:cubicBezTo>
                    <a:cubicBezTo>
                      <a:pt x="45" y="23"/>
                      <a:pt x="45" y="22"/>
                      <a:pt x="43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2" y="23"/>
                      <a:pt x="43" y="22"/>
                      <a:pt x="44" y="21"/>
                    </a:cubicBezTo>
                    <a:cubicBezTo>
                      <a:pt x="43" y="22"/>
                      <a:pt x="44" y="21"/>
                      <a:pt x="42" y="22"/>
                    </a:cubicBezTo>
                    <a:cubicBezTo>
                      <a:pt x="41" y="24"/>
                      <a:pt x="44" y="20"/>
                      <a:pt x="43" y="21"/>
                    </a:cubicBezTo>
                    <a:cubicBezTo>
                      <a:pt x="44" y="20"/>
                      <a:pt x="42" y="22"/>
                      <a:pt x="43" y="21"/>
                    </a:cubicBezTo>
                    <a:cubicBezTo>
                      <a:pt x="41" y="22"/>
                      <a:pt x="44" y="20"/>
                      <a:pt x="44" y="18"/>
                    </a:cubicBezTo>
                    <a:cubicBezTo>
                      <a:pt x="43" y="18"/>
                      <a:pt x="41" y="19"/>
                      <a:pt x="41" y="17"/>
                    </a:cubicBezTo>
                    <a:cubicBezTo>
                      <a:pt x="41" y="17"/>
                      <a:pt x="40" y="18"/>
                      <a:pt x="40" y="18"/>
                    </a:cubicBezTo>
                    <a:cubicBezTo>
                      <a:pt x="42" y="16"/>
                      <a:pt x="39" y="19"/>
                      <a:pt x="40" y="17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1" y="15"/>
                      <a:pt x="39" y="17"/>
                      <a:pt x="40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38" y="16"/>
                      <a:pt x="40" y="13"/>
                      <a:pt x="39" y="15"/>
                    </a:cubicBezTo>
                    <a:cubicBezTo>
                      <a:pt x="40" y="14"/>
                      <a:pt x="39" y="14"/>
                      <a:pt x="40" y="13"/>
                    </a:cubicBezTo>
                    <a:cubicBezTo>
                      <a:pt x="37" y="16"/>
                      <a:pt x="40" y="12"/>
                      <a:pt x="38" y="13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7" y="12"/>
                      <a:pt x="37" y="11"/>
                      <a:pt x="35" y="11"/>
                    </a:cubicBezTo>
                    <a:cubicBezTo>
                      <a:pt x="34" y="11"/>
                      <a:pt x="36" y="8"/>
                      <a:pt x="34" y="9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2" y="10"/>
                      <a:pt x="33" y="9"/>
                      <a:pt x="34" y="9"/>
                    </a:cubicBezTo>
                    <a:cubicBezTo>
                      <a:pt x="32" y="10"/>
                      <a:pt x="33" y="8"/>
                      <a:pt x="33" y="7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7"/>
                      <a:pt x="29" y="7"/>
                      <a:pt x="29" y="6"/>
                    </a:cubicBezTo>
                    <a:cubicBezTo>
                      <a:pt x="28" y="9"/>
                      <a:pt x="28" y="7"/>
                      <a:pt x="28" y="8"/>
                    </a:cubicBezTo>
                    <a:cubicBezTo>
                      <a:pt x="28" y="8"/>
                      <a:pt x="28" y="7"/>
                      <a:pt x="28" y="6"/>
                    </a:cubicBezTo>
                    <a:cubicBezTo>
                      <a:pt x="28" y="6"/>
                      <a:pt x="28" y="6"/>
                      <a:pt x="28" y="5"/>
                    </a:cubicBezTo>
                    <a:cubicBezTo>
                      <a:pt x="27" y="6"/>
                      <a:pt x="26" y="7"/>
                      <a:pt x="26" y="7"/>
                    </a:cubicBezTo>
                    <a:cubicBezTo>
                      <a:pt x="27" y="4"/>
                      <a:pt x="26" y="6"/>
                      <a:pt x="26" y="5"/>
                    </a:cubicBezTo>
                    <a:cubicBezTo>
                      <a:pt x="25" y="7"/>
                      <a:pt x="24" y="8"/>
                      <a:pt x="24" y="7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4" y="6"/>
                      <a:pt x="24" y="3"/>
                      <a:pt x="22" y="5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1" y="5"/>
                      <a:pt x="21" y="3"/>
                      <a:pt x="19" y="5"/>
                    </a:cubicBezTo>
                    <a:cubicBezTo>
                      <a:pt x="19" y="4"/>
                      <a:pt x="19" y="4"/>
                      <a:pt x="19" y="3"/>
                    </a:cubicBezTo>
                    <a:cubicBezTo>
                      <a:pt x="18" y="4"/>
                      <a:pt x="18" y="4"/>
                      <a:pt x="16" y="6"/>
                    </a:cubicBezTo>
                    <a:cubicBezTo>
                      <a:pt x="16" y="6"/>
                      <a:pt x="17" y="5"/>
                      <a:pt x="17" y="4"/>
                    </a:cubicBezTo>
                    <a:cubicBezTo>
                      <a:pt x="17" y="4"/>
                      <a:pt x="18" y="2"/>
                      <a:pt x="16" y="4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4"/>
                      <a:pt x="14" y="5"/>
                      <a:pt x="15" y="3"/>
                    </a:cubicBezTo>
                    <a:cubicBezTo>
                      <a:pt x="14" y="4"/>
                      <a:pt x="14" y="5"/>
                      <a:pt x="13" y="6"/>
                    </a:cubicBezTo>
                    <a:cubicBezTo>
                      <a:pt x="13" y="6"/>
                      <a:pt x="14" y="4"/>
                      <a:pt x="13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3"/>
                      <a:pt x="13" y="3"/>
                      <a:pt x="12" y="4"/>
                    </a:cubicBezTo>
                    <a:cubicBezTo>
                      <a:pt x="13" y="2"/>
                      <a:pt x="11" y="3"/>
                      <a:pt x="12" y="2"/>
                    </a:cubicBezTo>
                    <a:cubicBezTo>
                      <a:pt x="11" y="3"/>
                      <a:pt x="12" y="1"/>
                      <a:pt x="9" y="3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1"/>
                    </a:cubicBezTo>
                    <a:cubicBezTo>
                      <a:pt x="11" y="1"/>
                      <a:pt x="9" y="2"/>
                      <a:pt x="8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2"/>
                      <a:pt x="7" y="3"/>
                      <a:pt x="6" y="4"/>
                    </a:cubicBezTo>
                    <a:cubicBezTo>
                      <a:pt x="6" y="3"/>
                      <a:pt x="5" y="4"/>
                      <a:pt x="6" y="3"/>
                    </a:cubicBezTo>
                    <a:cubicBezTo>
                      <a:pt x="7" y="3"/>
                      <a:pt x="8" y="2"/>
                      <a:pt x="10" y="1"/>
                    </a:cubicBezTo>
                    <a:cubicBezTo>
                      <a:pt x="10" y="0"/>
                      <a:pt x="7" y="2"/>
                      <a:pt x="9" y="1"/>
                    </a:cubicBezTo>
                    <a:cubicBezTo>
                      <a:pt x="9" y="0"/>
                      <a:pt x="9" y="1"/>
                      <a:pt x="7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6" y="2"/>
                      <a:pt x="6" y="1"/>
                      <a:pt x="4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3"/>
                      <a:pt x="3" y="3"/>
                      <a:pt x="4" y="2"/>
                    </a:cubicBezTo>
                    <a:cubicBezTo>
                      <a:pt x="6" y="1"/>
                      <a:pt x="7" y="1"/>
                      <a:pt x="7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4" y="2"/>
                      <a:pt x="3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2" y="4"/>
                      <a:pt x="3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7" y="2"/>
                      <a:pt x="5" y="3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4" y="4"/>
                      <a:pt x="4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5" y="4"/>
                      <a:pt x="3" y="6"/>
                      <a:pt x="4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7"/>
                      <a:pt x="4" y="5"/>
                      <a:pt x="5" y="5"/>
                    </a:cubicBezTo>
                    <a:cubicBezTo>
                      <a:pt x="4" y="5"/>
                      <a:pt x="2" y="7"/>
                      <a:pt x="2" y="8"/>
                    </a:cubicBezTo>
                    <a:cubicBezTo>
                      <a:pt x="2" y="8"/>
                      <a:pt x="4" y="7"/>
                      <a:pt x="3" y="9"/>
                    </a:cubicBezTo>
                    <a:cubicBezTo>
                      <a:pt x="3" y="9"/>
                      <a:pt x="4" y="9"/>
                      <a:pt x="5" y="8"/>
                    </a:cubicBezTo>
                    <a:cubicBezTo>
                      <a:pt x="5" y="8"/>
                      <a:pt x="3" y="10"/>
                      <a:pt x="4" y="9"/>
                    </a:cubicBezTo>
                    <a:cubicBezTo>
                      <a:pt x="3" y="10"/>
                      <a:pt x="2" y="12"/>
                      <a:pt x="1" y="13"/>
                    </a:cubicBezTo>
                    <a:cubicBezTo>
                      <a:pt x="1" y="13"/>
                      <a:pt x="0" y="14"/>
                      <a:pt x="1" y="14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1" y="14"/>
                      <a:pt x="2" y="13"/>
                      <a:pt x="2" y="12"/>
                    </a:cubicBezTo>
                    <a:cubicBezTo>
                      <a:pt x="3" y="10"/>
                      <a:pt x="3" y="12"/>
                      <a:pt x="4" y="10"/>
                    </a:cubicBezTo>
                    <a:cubicBezTo>
                      <a:pt x="4" y="11"/>
                      <a:pt x="5" y="11"/>
                      <a:pt x="5" y="11"/>
                    </a:cubicBezTo>
                    <a:cubicBezTo>
                      <a:pt x="5" y="11"/>
                      <a:pt x="4" y="12"/>
                      <a:pt x="3" y="13"/>
                    </a:cubicBezTo>
                    <a:cubicBezTo>
                      <a:pt x="5" y="12"/>
                      <a:pt x="6" y="11"/>
                      <a:pt x="6" y="12"/>
                    </a:cubicBezTo>
                    <a:cubicBezTo>
                      <a:pt x="7" y="11"/>
                      <a:pt x="7" y="11"/>
                      <a:pt x="8" y="9"/>
                    </a:cubicBezTo>
                    <a:cubicBezTo>
                      <a:pt x="8" y="9"/>
                      <a:pt x="8" y="8"/>
                      <a:pt x="8" y="9"/>
                    </a:cubicBezTo>
                    <a:cubicBezTo>
                      <a:pt x="7" y="10"/>
                      <a:pt x="6" y="12"/>
                      <a:pt x="6" y="13"/>
                    </a:cubicBezTo>
                    <a:cubicBezTo>
                      <a:pt x="4" y="15"/>
                      <a:pt x="6" y="12"/>
                      <a:pt x="4" y="14"/>
                    </a:cubicBezTo>
                    <a:cubicBezTo>
                      <a:pt x="2" y="16"/>
                      <a:pt x="2" y="15"/>
                      <a:pt x="3" y="14"/>
                    </a:cubicBezTo>
                    <a:cubicBezTo>
                      <a:pt x="1" y="16"/>
                      <a:pt x="3" y="15"/>
                      <a:pt x="1" y="16"/>
                    </a:cubicBezTo>
                    <a:cubicBezTo>
                      <a:pt x="1" y="17"/>
                      <a:pt x="2" y="16"/>
                      <a:pt x="3" y="16"/>
                    </a:cubicBezTo>
                    <a:cubicBezTo>
                      <a:pt x="4" y="15"/>
                      <a:pt x="4" y="15"/>
                      <a:pt x="4" y="14"/>
                    </a:cubicBezTo>
                    <a:cubicBezTo>
                      <a:pt x="6" y="12"/>
                      <a:pt x="4" y="16"/>
                      <a:pt x="4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7"/>
                      <a:pt x="4" y="16"/>
                      <a:pt x="4" y="16"/>
                    </a:cubicBezTo>
                    <a:cubicBezTo>
                      <a:pt x="2" y="19"/>
                      <a:pt x="4" y="16"/>
                      <a:pt x="2" y="18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3" y="18"/>
                      <a:pt x="3" y="18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8"/>
                      <a:pt x="4" y="17"/>
                      <a:pt x="4" y="17"/>
                    </a:cubicBezTo>
                    <a:cubicBezTo>
                      <a:pt x="6" y="14"/>
                      <a:pt x="4" y="16"/>
                      <a:pt x="5" y="16"/>
                    </a:cubicBezTo>
                    <a:cubicBezTo>
                      <a:pt x="6" y="15"/>
                      <a:pt x="5" y="16"/>
                      <a:pt x="6" y="15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8" y="14"/>
                      <a:pt x="6" y="15"/>
                      <a:pt x="6" y="16"/>
                    </a:cubicBezTo>
                    <a:cubicBezTo>
                      <a:pt x="6" y="16"/>
                      <a:pt x="5" y="16"/>
                      <a:pt x="6" y="15"/>
                    </a:cubicBezTo>
                    <a:cubicBezTo>
                      <a:pt x="5" y="17"/>
                      <a:pt x="4" y="19"/>
                      <a:pt x="3" y="19"/>
                    </a:cubicBezTo>
                    <a:cubicBezTo>
                      <a:pt x="3" y="21"/>
                      <a:pt x="4" y="18"/>
                      <a:pt x="5" y="18"/>
                    </a:cubicBezTo>
                    <a:cubicBezTo>
                      <a:pt x="4" y="19"/>
                      <a:pt x="5" y="17"/>
                      <a:pt x="6" y="16"/>
                    </a:cubicBezTo>
                    <a:cubicBezTo>
                      <a:pt x="9" y="13"/>
                      <a:pt x="4" y="20"/>
                      <a:pt x="5" y="19"/>
                    </a:cubicBezTo>
                    <a:cubicBezTo>
                      <a:pt x="7" y="17"/>
                      <a:pt x="8" y="16"/>
                      <a:pt x="9" y="13"/>
                    </a:cubicBezTo>
                    <a:cubicBezTo>
                      <a:pt x="10" y="13"/>
                      <a:pt x="10" y="12"/>
                      <a:pt x="10" y="12"/>
                    </a:cubicBezTo>
                    <a:cubicBezTo>
                      <a:pt x="9" y="14"/>
                      <a:pt x="9" y="14"/>
                      <a:pt x="8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6" y="19"/>
                      <a:pt x="6" y="20"/>
                      <a:pt x="5" y="21"/>
                    </a:cubicBezTo>
                    <a:cubicBezTo>
                      <a:pt x="6" y="20"/>
                      <a:pt x="6" y="19"/>
                      <a:pt x="7" y="19"/>
                    </a:cubicBezTo>
                    <a:cubicBezTo>
                      <a:pt x="6" y="20"/>
                      <a:pt x="6" y="21"/>
                      <a:pt x="6" y="21"/>
                    </a:cubicBezTo>
                    <a:cubicBezTo>
                      <a:pt x="6" y="20"/>
                      <a:pt x="7" y="18"/>
                      <a:pt x="8" y="18"/>
                    </a:cubicBezTo>
                    <a:cubicBezTo>
                      <a:pt x="8" y="18"/>
                      <a:pt x="7" y="20"/>
                      <a:pt x="7" y="20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7" y="20"/>
                      <a:pt x="5" y="22"/>
                      <a:pt x="6" y="22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9" y="18"/>
                      <a:pt x="8" y="19"/>
                      <a:pt x="8" y="19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8" y="20"/>
                      <a:pt x="6" y="23"/>
                      <a:pt x="7" y="22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1"/>
                      <a:pt x="7" y="22"/>
                      <a:pt x="8" y="21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8" y="22"/>
                      <a:pt x="9" y="20"/>
                      <a:pt x="8" y="22"/>
                    </a:cubicBezTo>
                    <a:cubicBezTo>
                      <a:pt x="9" y="19"/>
                      <a:pt x="8" y="21"/>
                      <a:pt x="8" y="20"/>
                    </a:cubicBezTo>
                    <a:cubicBezTo>
                      <a:pt x="9" y="19"/>
                      <a:pt x="9" y="19"/>
                      <a:pt x="10" y="19"/>
                    </a:cubicBezTo>
                    <a:cubicBezTo>
                      <a:pt x="8" y="21"/>
                      <a:pt x="10" y="19"/>
                      <a:pt x="10" y="19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8" y="23"/>
                      <a:pt x="11" y="19"/>
                      <a:pt x="10" y="20"/>
                    </a:cubicBezTo>
                    <a:cubicBezTo>
                      <a:pt x="10" y="21"/>
                      <a:pt x="9" y="22"/>
                      <a:pt x="9" y="23"/>
                    </a:cubicBezTo>
                    <a:cubicBezTo>
                      <a:pt x="10" y="20"/>
                      <a:pt x="11" y="20"/>
                      <a:pt x="12" y="18"/>
                    </a:cubicBezTo>
                    <a:cubicBezTo>
                      <a:pt x="11" y="19"/>
                      <a:pt x="10" y="21"/>
                      <a:pt x="9" y="23"/>
                    </a:cubicBezTo>
                    <a:cubicBezTo>
                      <a:pt x="10" y="21"/>
                      <a:pt x="9" y="24"/>
                      <a:pt x="10" y="22"/>
                    </a:cubicBezTo>
                    <a:cubicBezTo>
                      <a:pt x="10" y="21"/>
                      <a:pt x="11" y="21"/>
                      <a:pt x="12" y="20"/>
                    </a:cubicBezTo>
                    <a:cubicBezTo>
                      <a:pt x="12" y="20"/>
                      <a:pt x="11" y="21"/>
                      <a:pt x="11" y="21"/>
                    </a:cubicBezTo>
                    <a:cubicBezTo>
                      <a:pt x="11" y="21"/>
                      <a:pt x="12" y="19"/>
                      <a:pt x="12" y="19"/>
                    </a:cubicBezTo>
                    <a:cubicBezTo>
                      <a:pt x="12" y="19"/>
                      <a:pt x="14" y="17"/>
                      <a:pt x="13" y="19"/>
                    </a:cubicBezTo>
                    <a:cubicBezTo>
                      <a:pt x="12" y="20"/>
                      <a:pt x="12" y="19"/>
                      <a:pt x="12" y="20"/>
                    </a:cubicBezTo>
                    <a:cubicBezTo>
                      <a:pt x="12" y="21"/>
                      <a:pt x="14" y="17"/>
                      <a:pt x="15" y="17"/>
                    </a:cubicBezTo>
                    <a:cubicBezTo>
                      <a:pt x="15" y="16"/>
                      <a:pt x="16" y="13"/>
                      <a:pt x="17" y="12"/>
                    </a:cubicBezTo>
                    <a:cubicBezTo>
                      <a:pt x="17" y="13"/>
                      <a:pt x="16" y="13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5" y="18"/>
                      <a:pt x="13" y="19"/>
                      <a:pt x="12" y="21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2" y="21"/>
                      <a:pt x="12" y="23"/>
                      <a:pt x="12" y="22"/>
                    </a:cubicBezTo>
                    <a:cubicBezTo>
                      <a:pt x="13" y="21"/>
                      <a:pt x="12" y="23"/>
                      <a:pt x="12" y="22"/>
                    </a:cubicBezTo>
                    <a:cubicBezTo>
                      <a:pt x="13" y="21"/>
                      <a:pt x="14" y="19"/>
                      <a:pt x="14" y="20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3" y="21"/>
                      <a:pt x="13" y="22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4" y="24"/>
                      <a:pt x="16" y="20"/>
                    </a:cubicBezTo>
                    <a:cubicBezTo>
                      <a:pt x="16" y="22"/>
                      <a:pt x="16" y="22"/>
                      <a:pt x="15" y="23"/>
                    </a:cubicBezTo>
                    <a:cubicBezTo>
                      <a:pt x="16" y="23"/>
                      <a:pt x="16" y="22"/>
                      <a:pt x="16" y="22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5"/>
                      <a:pt x="16" y="23"/>
                      <a:pt x="17" y="22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5"/>
                      <a:pt x="17" y="23"/>
                      <a:pt x="17" y="22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22"/>
                      <a:pt x="18" y="22"/>
                      <a:pt x="17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7" y="24"/>
                      <a:pt x="18" y="24"/>
                      <a:pt x="18" y="24"/>
                    </a:cubicBezTo>
                    <a:cubicBezTo>
                      <a:pt x="18" y="24"/>
                      <a:pt x="18" y="23"/>
                      <a:pt x="18" y="24"/>
                    </a:cubicBezTo>
                    <a:cubicBezTo>
                      <a:pt x="18" y="23"/>
                      <a:pt x="19" y="23"/>
                      <a:pt x="20" y="21"/>
                    </a:cubicBezTo>
                    <a:cubicBezTo>
                      <a:pt x="21" y="19"/>
                      <a:pt x="19" y="22"/>
                      <a:pt x="20" y="21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19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5"/>
                      <a:pt x="20" y="23"/>
                      <a:pt x="20" y="24"/>
                    </a:cubicBezTo>
                    <a:cubicBezTo>
                      <a:pt x="20" y="24"/>
                      <a:pt x="22" y="22"/>
                      <a:pt x="22" y="22"/>
                    </a:cubicBezTo>
                    <a:cubicBezTo>
                      <a:pt x="24" y="20"/>
                      <a:pt x="21" y="24"/>
                      <a:pt x="20" y="25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2" y="24"/>
                      <a:pt x="22" y="23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5"/>
                      <a:pt x="21" y="26"/>
                      <a:pt x="21" y="26"/>
                    </a:cubicBezTo>
                    <a:cubicBezTo>
                      <a:pt x="22" y="24"/>
                      <a:pt x="22" y="25"/>
                      <a:pt x="23" y="24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1" y="26"/>
                      <a:pt x="23" y="24"/>
                      <a:pt x="24" y="24"/>
                    </a:cubicBezTo>
                    <a:cubicBezTo>
                      <a:pt x="24" y="23"/>
                      <a:pt x="23" y="24"/>
                      <a:pt x="23" y="25"/>
                    </a:cubicBezTo>
                    <a:cubicBezTo>
                      <a:pt x="22" y="25"/>
                      <a:pt x="23" y="25"/>
                      <a:pt x="23" y="25"/>
                    </a:cubicBezTo>
                    <a:cubicBezTo>
                      <a:pt x="22" y="26"/>
                      <a:pt x="23" y="25"/>
                      <a:pt x="22" y="26"/>
                    </a:cubicBezTo>
                    <a:cubicBezTo>
                      <a:pt x="22" y="26"/>
                      <a:pt x="23" y="25"/>
                      <a:pt x="23" y="25"/>
                    </a:cubicBezTo>
                    <a:cubicBezTo>
                      <a:pt x="23" y="25"/>
                      <a:pt x="24" y="25"/>
                      <a:pt x="23" y="26"/>
                    </a:cubicBezTo>
                    <a:cubicBezTo>
                      <a:pt x="23" y="26"/>
                      <a:pt x="23" y="26"/>
                      <a:pt x="24" y="25"/>
                    </a:cubicBezTo>
                    <a:cubicBezTo>
                      <a:pt x="24" y="25"/>
                      <a:pt x="24" y="24"/>
                      <a:pt x="25" y="24"/>
                    </a:cubicBezTo>
                    <a:cubicBezTo>
                      <a:pt x="25" y="24"/>
                      <a:pt x="25" y="23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3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5" y="24"/>
                      <a:pt x="25" y="24"/>
                      <a:pt x="26" y="24"/>
                    </a:cubicBezTo>
                    <a:cubicBezTo>
                      <a:pt x="25" y="25"/>
                      <a:pt x="23" y="27"/>
                      <a:pt x="23" y="27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5" y="26"/>
                      <a:pt x="25" y="26"/>
                      <a:pt x="24" y="27"/>
                    </a:cubicBezTo>
                    <a:cubicBezTo>
                      <a:pt x="24" y="28"/>
                      <a:pt x="27" y="24"/>
                      <a:pt x="27" y="25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6"/>
                      <a:pt x="25" y="28"/>
                      <a:pt x="25" y="27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4" y="29"/>
                      <a:pt x="27" y="27"/>
                      <a:pt x="26" y="29"/>
                    </a:cubicBezTo>
                    <a:cubicBezTo>
                      <a:pt x="27" y="27"/>
                      <a:pt x="26" y="29"/>
                      <a:pt x="27" y="28"/>
                    </a:cubicBezTo>
                    <a:cubicBezTo>
                      <a:pt x="25" y="30"/>
                      <a:pt x="27" y="28"/>
                      <a:pt x="26" y="29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7" y="29"/>
                      <a:pt x="31" y="25"/>
                      <a:pt x="29" y="27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6" y="31"/>
                      <a:pt x="29" y="27"/>
                      <a:pt x="28" y="30"/>
                    </a:cubicBezTo>
                    <a:cubicBezTo>
                      <a:pt x="28" y="29"/>
                      <a:pt x="29" y="28"/>
                      <a:pt x="30" y="27"/>
                    </a:cubicBezTo>
                    <a:cubicBezTo>
                      <a:pt x="30" y="28"/>
                      <a:pt x="29" y="29"/>
                      <a:pt x="29" y="30"/>
                    </a:cubicBezTo>
                    <a:cubicBezTo>
                      <a:pt x="29" y="29"/>
                      <a:pt x="30" y="29"/>
                      <a:pt x="29" y="3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8" y="31"/>
                      <a:pt x="29" y="30"/>
                      <a:pt x="30" y="30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1" y="30"/>
                      <a:pt x="29" y="33"/>
                      <a:pt x="31" y="31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31" y="31"/>
                      <a:pt x="32" y="29"/>
                      <a:pt x="32" y="29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29" y="33"/>
                      <a:pt x="31" y="31"/>
                      <a:pt x="30" y="32"/>
                    </a:cubicBezTo>
                    <a:cubicBezTo>
                      <a:pt x="31" y="31"/>
                      <a:pt x="30" y="32"/>
                      <a:pt x="31" y="31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3" y="30"/>
                      <a:pt x="31" y="32"/>
                      <a:pt x="31" y="32"/>
                    </a:cubicBezTo>
                    <a:cubicBezTo>
                      <a:pt x="31" y="33"/>
                      <a:pt x="31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1" y="33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30" y="34"/>
                      <a:pt x="32" y="33"/>
                      <a:pt x="32" y="32"/>
                    </a:cubicBezTo>
                    <a:cubicBezTo>
                      <a:pt x="32" y="34"/>
                      <a:pt x="33" y="33"/>
                      <a:pt x="34" y="33"/>
                    </a:cubicBezTo>
                    <a:cubicBezTo>
                      <a:pt x="34" y="33"/>
                      <a:pt x="33" y="33"/>
                      <a:pt x="33" y="33"/>
                    </a:cubicBezTo>
                    <a:cubicBezTo>
                      <a:pt x="34" y="33"/>
                      <a:pt x="35" y="32"/>
                      <a:pt x="34" y="33"/>
                    </a:cubicBezTo>
                    <a:cubicBezTo>
                      <a:pt x="35" y="32"/>
                      <a:pt x="33" y="34"/>
                      <a:pt x="34" y="34"/>
                    </a:cubicBezTo>
                    <a:cubicBezTo>
                      <a:pt x="33" y="34"/>
                      <a:pt x="35" y="33"/>
                      <a:pt x="34" y="33"/>
                    </a:cubicBezTo>
                    <a:cubicBezTo>
                      <a:pt x="33" y="35"/>
                      <a:pt x="36" y="32"/>
                      <a:pt x="35" y="34"/>
                    </a:cubicBezTo>
                    <a:cubicBezTo>
                      <a:pt x="36" y="33"/>
                      <a:pt x="35" y="34"/>
                      <a:pt x="34" y="35"/>
                    </a:cubicBezTo>
                    <a:cubicBezTo>
                      <a:pt x="35" y="34"/>
                      <a:pt x="36" y="34"/>
                      <a:pt x="37" y="33"/>
                    </a:cubicBezTo>
                    <a:cubicBezTo>
                      <a:pt x="36" y="34"/>
                      <a:pt x="36" y="34"/>
                      <a:pt x="36" y="34"/>
                    </a:cubicBezTo>
                    <a:cubicBezTo>
                      <a:pt x="36" y="34"/>
                      <a:pt x="36" y="34"/>
                      <a:pt x="37" y="34"/>
                    </a:cubicBezTo>
                    <a:cubicBezTo>
                      <a:pt x="38" y="33"/>
                      <a:pt x="39" y="32"/>
                      <a:pt x="39" y="32"/>
                    </a:cubicBezTo>
                    <a:cubicBezTo>
                      <a:pt x="39" y="32"/>
                      <a:pt x="39" y="32"/>
                      <a:pt x="39" y="32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39" y="33"/>
                      <a:pt x="39" y="32"/>
                      <a:pt x="39" y="33"/>
                    </a:cubicBezTo>
                    <a:cubicBezTo>
                      <a:pt x="37" y="35"/>
                      <a:pt x="38" y="34"/>
                      <a:pt x="38" y="35"/>
                    </a:cubicBezTo>
                    <a:cubicBezTo>
                      <a:pt x="39" y="34"/>
                      <a:pt x="39" y="34"/>
                      <a:pt x="39" y="34"/>
                    </a:cubicBezTo>
                    <a:cubicBezTo>
                      <a:pt x="40" y="33"/>
                      <a:pt x="38" y="35"/>
                      <a:pt x="38" y="35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2" y="32"/>
                      <a:pt x="41" y="33"/>
                      <a:pt x="40" y="34"/>
                    </a:cubicBezTo>
                    <a:cubicBezTo>
                      <a:pt x="40" y="34"/>
                      <a:pt x="42" y="32"/>
                      <a:pt x="44" y="31"/>
                    </a:cubicBezTo>
                    <a:cubicBezTo>
                      <a:pt x="44" y="31"/>
                      <a:pt x="45" y="31"/>
                      <a:pt x="45" y="31"/>
                    </a:cubicBezTo>
                    <a:cubicBezTo>
                      <a:pt x="44" y="32"/>
                      <a:pt x="45" y="31"/>
                      <a:pt x="44" y="32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3" y="33"/>
                      <a:pt x="41" y="34"/>
                      <a:pt x="40" y="35"/>
                    </a:cubicBezTo>
                    <a:cubicBezTo>
                      <a:pt x="41" y="35"/>
                      <a:pt x="41" y="36"/>
                      <a:pt x="41" y="36"/>
                    </a:cubicBezTo>
                    <a:cubicBezTo>
                      <a:pt x="43" y="34"/>
                      <a:pt x="42" y="35"/>
                      <a:pt x="44" y="34"/>
                    </a:cubicBezTo>
                    <a:cubicBezTo>
                      <a:pt x="44" y="34"/>
                      <a:pt x="43" y="35"/>
                      <a:pt x="42" y="36"/>
                    </a:cubicBezTo>
                    <a:cubicBezTo>
                      <a:pt x="43" y="35"/>
                      <a:pt x="43" y="36"/>
                      <a:pt x="43" y="36"/>
                    </a:cubicBezTo>
                    <a:cubicBezTo>
                      <a:pt x="43" y="36"/>
                      <a:pt x="43" y="36"/>
                      <a:pt x="43" y="36"/>
                    </a:cubicBezTo>
                    <a:cubicBezTo>
                      <a:pt x="44" y="36"/>
                      <a:pt x="43" y="37"/>
                      <a:pt x="45" y="36"/>
                    </a:cubicBezTo>
                    <a:cubicBezTo>
                      <a:pt x="44" y="37"/>
                      <a:pt x="44" y="37"/>
                      <a:pt x="44" y="37"/>
                    </a:cubicBezTo>
                    <a:cubicBezTo>
                      <a:pt x="44" y="37"/>
                      <a:pt x="47" y="34"/>
                      <a:pt x="46" y="36"/>
                    </a:cubicBezTo>
                    <a:cubicBezTo>
                      <a:pt x="45" y="36"/>
                      <a:pt x="45" y="36"/>
                      <a:pt x="45" y="36"/>
                    </a:cubicBezTo>
                    <a:cubicBezTo>
                      <a:pt x="46" y="36"/>
                      <a:pt x="44" y="38"/>
                      <a:pt x="46" y="36"/>
                    </a:cubicBezTo>
                    <a:cubicBezTo>
                      <a:pt x="45" y="37"/>
                      <a:pt x="45" y="37"/>
                      <a:pt x="45" y="37"/>
                    </a:cubicBezTo>
                    <a:cubicBezTo>
                      <a:pt x="45" y="37"/>
                      <a:pt x="45" y="37"/>
                      <a:pt x="47" y="36"/>
                    </a:cubicBezTo>
                    <a:cubicBezTo>
                      <a:pt x="45" y="38"/>
                      <a:pt x="45" y="38"/>
                      <a:pt x="45" y="38"/>
                    </a:cubicBezTo>
                    <a:cubicBezTo>
                      <a:pt x="45" y="39"/>
                      <a:pt x="47" y="36"/>
                      <a:pt x="47" y="37"/>
                    </a:cubicBezTo>
                    <a:cubicBezTo>
                      <a:pt x="47" y="37"/>
                      <a:pt x="46" y="38"/>
                      <a:pt x="46" y="38"/>
                    </a:cubicBezTo>
                    <a:cubicBezTo>
                      <a:pt x="47" y="37"/>
                      <a:pt x="47" y="38"/>
                      <a:pt x="47" y="38"/>
                    </a:cubicBezTo>
                    <a:cubicBezTo>
                      <a:pt x="46" y="39"/>
                      <a:pt x="46" y="39"/>
                      <a:pt x="46" y="39"/>
                    </a:cubicBezTo>
                    <a:cubicBezTo>
                      <a:pt x="47" y="40"/>
                      <a:pt x="47" y="41"/>
                      <a:pt x="50" y="41"/>
                    </a:cubicBezTo>
                    <a:cubicBezTo>
                      <a:pt x="48" y="42"/>
                      <a:pt x="48" y="41"/>
                      <a:pt x="47" y="43"/>
                    </a:cubicBezTo>
                    <a:cubicBezTo>
                      <a:pt x="49" y="41"/>
                      <a:pt x="48" y="42"/>
                      <a:pt x="49" y="42"/>
                    </a:cubicBezTo>
                    <a:cubicBezTo>
                      <a:pt x="48" y="42"/>
                      <a:pt x="48" y="42"/>
                      <a:pt x="48" y="42"/>
                    </a:cubicBezTo>
                    <a:cubicBezTo>
                      <a:pt x="49" y="42"/>
                      <a:pt x="48" y="43"/>
                      <a:pt x="48" y="43"/>
                    </a:cubicBezTo>
                    <a:cubicBezTo>
                      <a:pt x="49" y="43"/>
                      <a:pt x="49" y="43"/>
                      <a:pt x="49" y="43"/>
                    </a:cubicBezTo>
                    <a:cubicBezTo>
                      <a:pt x="50" y="42"/>
                      <a:pt x="47" y="45"/>
                      <a:pt x="49" y="43"/>
                    </a:cubicBezTo>
                    <a:cubicBezTo>
                      <a:pt x="48" y="44"/>
                      <a:pt x="48" y="44"/>
                      <a:pt x="48" y="44"/>
                    </a:cubicBezTo>
                    <a:cubicBezTo>
                      <a:pt x="50" y="43"/>
                      <a:pt x="47" y="45"/>
                      <a:pt x="49" y="44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48" y="45"/>
                      <a:pt x="51" y="43"/>
                      <a:pt x="50" y="44"/>
                    </a:cubicBezTo>
                    <a:cubicBezTo>
                      <a:pt x="50" y="44"/>
                      <a:pt x="51" y="44"/>
                      <a:pt x="53" y="43"/>
                    </a:cubicBezTo>
                    <a:cubicBezTo>
                      <a:pt x="51" y="44"/>
                      <a:pt x="51" y="44"/>
                      <a:pt x="51" y="44"/>
                    </a:cubicBezTo>
                    <a:cubicBezTo>
                      <a:pt x="52" y="44"/>
                      <a:pt x="52" y="46"/>
                      <a:pt x="55" y="45"/>
                    </a:cubicBezTo>
                    <a:cubicBezTo>
                      <a:pt x="54" y="45"/>
                      <a:pt x="54" y="45"/>
                      <a:pt x="54" y="45"/>
                    </a:cubicBezTo>
                    <a:cubicBezTo>
                      <a:pt x="56" y="44"/>
                      <a:pt x="52" y="48"/>
                      <a:pt x="56" y="45"/>
                    </a:cubicBezTo>
                    <a:cubicBezTo>
                      <a:pt x="58" y="45"/>
                      <a:pt x="58" y="45"/>
                      <a:pt x="58" y="45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57" y="46"/>
                      <a:pt x="56" y="46"/>
                      <a:pt x="58" y="46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56" y="47"/>
                      <a:pt x="59" y="46"/>
                      <a:pt x="58" y="46"/>
                    </a:cubicBezTo>
                    <a:cubicBezTo>
                      <a:pt x="57" y="46"/>
                      <a:pt x="57" y="46"/>
                      <a:pt x="57" y="46"/>
                    </a:cubicBezTo>
                    <a:cubicBezTo>
                      <a:pt x="55" y="49"/>
                      <a:pt x="54" y="52"/>
                      <a:pt x="58" y="51"/>
                    </a:cubicBezTo>
                    <a:cubicBezTo>
                      <a:pt x="59" y="50"/>
                      <a:pt x="56" y="52"/>
                      <a:pt x="56" y="52"/>
                    </a:cubicBezTo>
                    <a:cubicBezTo>
                      <a:pt x="60" y="51"/>
                      <a:pt x="56" y="55"/>
                      <a:pt x="61" y="53"/>
                    </a:cubicBezTo>
                    <a:cubicBezTo>
                      <a:pt x="63" y="53"/>
                      <a:pt x="68" y="50"/>
                      <a:pt x="68" y="50"/>
                    </a:cubicBezTo>
                    <a:cubicBezTo>
                      <a:pt x="65" y="50"/>
                      <a:pt x="66" y="47"/>
                      <a:pt x="68" y="44"/>
                    </a:cubicBezTo>
                    <a:cubicBezTo>
                      <a:pt x="67" y="44"/>
                      <a:pt x="66" y="43"/>
                      <a:pt x="66" y="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03" name="Freeform 374"/>
              <p:cNvSpPr>
                <a:spLocks/>
              </p:cNvSpPr>
              <p:nvPr/>
            </p:nvSpPr>
            <p:spPr bwMode="auto">
              <a:xfrm>
                <a:off x="6047" y="2257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04" name="Freeform 375"/>
              <p:cNvSpPr>
                <a:spLocks/>
              </p:cNvSpPr>
              <p:nvPr/>
            </p:nvSpPr>
            <p:spPr bwMode="auto">
              <a:xfrm>
                <a:off x="6882" y="2736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05" name="Freeform 376"/>
              <p:cNvSpPr>
                <a:spLocks/>
              </p:cNvSpPr>
              <p:nvPr/>
            </p:nvSpPr>
            <p:spPr bwMode="auto">
              <a:xfrm>
                <a:off x="6891" y="2710"/>
                <a:ext cx="7" cy="2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06" name="Freeform 377"/>
              <p:cNvSpPr>
                <a:spLocks/>
              </p:cNvSpPr>
              <p:nvPr/>
            </p:nvSpPr>
            <p:spPr bwMode="auto">
              <a:xfrm>
                <a:off x="6047" y="2252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1 h 1"/>
                  <a:gd name="T4" fmla="*/ 1 h 1"/>
                  <a:gd name="T5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07" name="Freeform 378"/>
              <p:cNvSpPr>
                <a:spLocks/>
              </p:cNvSpPr>
              <p:nvPr/>
            </p:nvSpPr>
            <p:spPr bwMode="auto">
              <a:xfrm>
                <a:off x="6047" y="225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08" name="Freeform 379"/>
              <p:cNvSpPr>
                <a:spLocks/>
              </p:cNvSpPr>
              <p:nvPr/>
            </p:nvSpPr>
            <p:spPr bwMode="auto">
              <a:xfrm>
                <a:off x="6882" y="2741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1" y="1"/>
                      <a:pt x="2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09" name="Freeform 380"/>
              <p:cNvSpPr>
                <a:spLocks/>
              </p:cNvSpPr>
              <p:nvPr/>
            </p:nvSpPr>
            <p:spPr bwMode="auto">
              <a:xfrm>
                <a:off x="6884" y="2745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1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10" name="Oval 381"/>
              <p:cNvSpPr>
                <a:spLocks noChangeArrowheads="1"/>
              </p:cNvSpPr>
              <p:nvPr/>
            </p:nvSpPr>
            <p:spPr bwMode="auto">
              <a:xfrm>
                <a:off x="6531" y="2478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11" name="Freeform 382"/>
              <p:cNvSpPr>
                <a:spLocks/>
              </p:cNvSpPr>
              <p:nvPr/>
            </p:nvSpPr>
            <p:spPr bwMode="auto">
              <a:xfrm>
                <a:off x="6879" y="2741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12" name="Freeform 383"/>
              <p:cNvSpPr>
                <a:spLocks/>
              </p:cNvSpPr>
              <p:nvPr/>
            </p:nvSpPr>
            <p:spPr bwMode="auto">
              <a:xfrm>
                <a:off x="6967" y="2788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13" name="Freeform 384"/>
              <p:cNvSpPr>
                <a:spLocks/>
              </p:cNvSpPr>
              <p:nvPr/>
            </p:nvSpPr>
            <p:spPr bwMode="auto">
              <a:xfrm>
                <a:off x="6960" y="279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14" name="Freeform 385"/>
              <p:cNvSpPr>
                <a:spLocks/>
              </p:cNvSpPr>
              <p:nvPr/>
            </p:nvSpPr>
            <p:spPr bwMode="auto">
              <a:xfrm>
                <a:off x="6967" y="278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15" name="Freeform 386"/>
              <p:cNvSpPr>
                <a:spLocks/>
              </p:cNvSpPr>
              <p:nvPr/>
            </p:nvSpPr>
            <p:spPr bwMode="auto">
              <a:xfrm>
                <a:off x="6979" y="2790"/>
                <a:ext cx="2" cy="5"/>
              </a:xfrm>
              <a:custGeom>
                <a:avLst/>
                <a:gdLst>
                  <a:gd name="T0" fmla="*/ 0 w 2"/>
                  <a:gd name="T1" fmla="*/ 5 h 5"/>
                  <a:gd name="T2" fmla="*/ 0 w 2"/>
                  <a:gd name="T3" fmla="*/ 5 h 5"/>
                  <a:gd name="T4" fmla="*/ 2 w 2"/>
                  <a:gd name="T5" fmla="*/ 0 h 5"/>
                  <a:gd name="T6" fmla="*/ 0 w 2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5"/>
                    </a:moveTo>
                    <a:lnTo>
                      <a:pt x="0" y="5"/>
                    </a:lnTo>
                    <a:lnTo>
                      <a:pt x="2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16" name="Freeform 387"/>
              <p:cNvSpPr>
                <a:spLocks/>
              </p:cNvSpPr>
              <p:nvPr/>
            </p:nvSpPr>
            <p:spPr bwMode="auto">
              <a:xfrm>
                <a:off x="6528" y="2478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17" name="Freeform 388"/>
              <p:cNvSpPr>
                <a:spLocks/>
              </p:cNvSpPr>
              <p:nvPr/>
            </p:nvSpPr>
            <p:spPr bwMode="auto">
              <a:xfrm>
                <a:off x="6526" y="280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18" name="Freeform 389"/>
              <p:cNvSpPr>
                <a:spLocks/>
              </p:cNvSpPr>
              <p:nvPr/>
            </p:nvSpPr>
            <p:spPr bwMode="auto">
              <a:xfrm>
                <a:off x="6955" y="278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19" name="Freeform 390"/>
              <p:cNvSpPr>
                <a:spLocks/>
              </p:cNvSpPr>
              <p:nvPr/>
            </p:nvSpPr>
            <p:spPr bwMode="auto">
              <a:xfrm>
                <a:off x="6047" y="225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20" name="Rectangle 391"/>
              <p:cNvSpPr>
                <a:spLocks noChangeArrowheads="1"/>
              </p:cNvSpPr>
              <p:nvPr/>
            </p:nvSpPr>
            <p:spPr bwMode="auto">
              <a:xfrm>
                <a:off x="6047" y="2259"/>
                <a:ext cx="1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21" name="Freeform 392"/>
              <p:cNvSpPr>
                <a:spLocks/>
              </p:cNvSpPr>
              <p:nvPr/>
            </p:nvSpPr>
            <p:spPr bwMode="auto">
              <a:xfrm>
                <a:off x="6946" y="2724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22" name="Freeform 393"/>
              <p:cNvSpPr>
                <a:spLocks/>
              </p:cNvSpPr>
              <p:nvPr/>
            </p:nvSpPr>
            <p:spPr bwMode="auto">
              <a:xfrm>
                <a:off x="6047" y="22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23" name="Freeform 394"/>
              <p:cNvSpPr>
                <a:spLocks/>
              </p:cNvSpPr>
              <p:nvPr/>
            </p:nvSpPr>
            <p:spPr bwMode="auto">
              <a:xfrm>
                <a:off x="6922" y="276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24" name="Freeform 395"/>
              <p:cNvSpPr>
                <a:spLocks/>
              </p:cNvSpPr>
              <p:nvPr/>
            </p:nvSpPr>
            <p:spPr bwMode="auto">
              <a:xfrm>
                <a:off x="6277" y="2686"/>
                <a:ext cx="21" cy="14"/>
              </a:xfrm>
              <a:custGeom>
                <a:avLst/>
                <a:gdLst>
                  <a:gd name="T0" fmla="*/ 0 w 9"/>
                  <a:gd name="T1" fmla="*/ 0 h 6"/>
                  <a:gd name="T2" fmla="*/ 9 w 9"/>
                  <a:gd name="T3" fmla="*/ 6 h 6"/>
                  <a:gd name="T4" fmla="*/ 0 w 9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cubicBezTo>
                      <a:pt x="9" y="6"/>
                      <a:pt x="9" y="6"/>
                      <a:pt x="9" y="6"/>
                    </a:cubicBezTo>
                    <a:cubicBezTo>
                      <a:pt x="6" y="3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25" name="Freeform 396"/>
              <p:cNvSpPr>
                <a:spLocks/>
              </p:cNvSpPr>
              <p:nvPr/>
            </p:nvSpPr>
            <p:spPr bwMode="auto">
              <a:xfrm>
                <a:off x="6073" y="2527"/>
                <a:ext cx="5" cy="7"/>
              </a:xfrm>
              <a:custGeom>
                <a:avLst/>
                <a:gdLst>
                  <a:gd name="T0" fmla="*/ 1 w 2"/>
                  <a:gd name="T1" fmla="*/ 1 h 3"/>
                  <a:gd name="T2" fmla="*/ 2 w 2"/>
                  <a:gd name="T3" fmla="*/ 3 h 3"/>
                  <a:gd name="T4" fmla="*/ 2 w 2"/>
                  <a:gd name="T5" fmla="*/ 1 h 3"/>
                  <a:gd name="T6" fmla="*/ 1 w 2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2" y="2"/>
                      <a:pt x="2" y="2"/>
                      <a:pt x="2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26" name="Freeform 397"/>
              <p:cNvSpPr>
                <a:spLocks/>
              </p:cNvSpPr>
              <p:nvPr/>
            </p:nvSpPr>
            <p:spPr bwMode="auto">
              <a:xfrm>
                <a:off x="6059" y="2345"/>
                <a:ext cx="7" cy="5"/>
              </a:xfrm>
              <a:custGeom>
                <a:avLst/>
                <a:gdLst>
                  <a:gd name="T0" fmla="*/ 2 w 3"/>
                  <a:gd name="T1" fmla="*/ 1 h 2"/>
                  <a:gd name="T2" fmla="*/ 1 w 3"/>
                  <a:gd name="T3" fmla="*/ 2 h 2"/>
                  <a:gd name="T4" fmla="*/ 2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0" y="0"/>
                      <a:pt x="3" y="1"/>
                      <a:pt x="1" y="2"/>
                    </a:cubicBezTo>
                    <a:cubicBezTo>
                      <a:pt x="2" y="2"/>
                      <a:pt x="2" y="2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27" name="Freeform 398"/>
              <p:cNvSpPr>
                <a:spLocks/>
              </p:cNvSpPr>
              <p:nvPr/>
            </p:nvSpPr>
            <p:spPr bwMode="auto">
              <a:xfrm>
                <a:off x="6116" y="2558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4 w 6"/>
                  <a:gd name="T3" fmla="*/ 3 h 3"/>
                  <a:gd name="T4" fmla="*/ 0 w 6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0" y="2"/>
                      <a:pt x="3" y="3"/>
                      <a:pt x="4" y="3"/>
                    </a:cubicBezTo>
                    <a:cubicBezTo>
                      <a:pt x="6" y="3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28" name="Freeform 399"/>
              <p:cNvSpPr>
                <a:spLocks/>
              </p:cNvSpPr>
              <p:nvPr/>
            </p:nvSpPr>
            <p:spPr bwMode="auto">
              <a:xfrm>
                <a:off x="6040" y="2271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29" name="Freeform 400"/>
              <p:cNvSpPr>
                <a:spLocks/>
              </p:cNvSpPr>
              <p:nvPr/>
            </p:nvSpPr>
            <p:spPr bwMode="auto">
              <a:xfrm>
                <a:off x="6040" y="2286"/>
                <a:ext cx="5" cy="0"/>
              </a:xfrm>
              <a:custGeom>
                <a:avLst/>
                <a:gdLst>
                  <a:gd name="T0" fmla="*/ 0 w 2"/>
                  <a:gd name="T1" fmla="*/ 1 w 2"/>
                  <a:gd name="T2" fmla="*/ 1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30" name="Freeform 401"/>
              <p:cNvSpPr>
                <a:spLocks/>
              </p:cNvSpPr>
              <p:nvPr/>
            </p:nvSpPr>
            <p:spPr bwMode="auto">
              <a:xfrm>
                <a:off x="6052" y="2340"/>
                <a:ext cx="4" cy="10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0 h 4"/>
                  <a:gd name="T4" fmla="*/ 2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2" y="3"/>
                      <a:pt x="1" y="1"/>
                      <a:pt x="1" y="0"/>
                    </a:cubicBezTo>
                    <a:cubicBezTo>
                      <a:pt x="0" y="2"/>
                      <a:pt x="1" y="2"/>
                      <a:pt x="2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31" name="Freeform 402"/>
              <p:cNvSpPr>
                <a:spLocks/>
              </p:cNvSpPr>
              <p:nvPr/>
            </p:nvSpPr>
            <p:spPr bwMode="auto">
              <a:xfrm>
                <a:off x="6040" y="2278"/>
                <a:ext cx="9" cy="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2 h 2"/>
                  <a:gd name="T4" fmla="*/ 2 w 4"/>
                  <a:gd name="T5" fmla="*/ 2 h 2"/>
                  <a:gd name="T6" fmla="*/ 2 w 4"/>
                  <a:gd name="T7" fmla="*/ 1 h 2"/>
                  <a:gd name="T8" fmla="*/ 4 w 4"/>
                  <a:gd name="T9" fmla="*/ 0 h 2"/>
                  <a:gd name="T10" fmla="*/ 0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3" y="1"/>
                      <a:pt x="2" y="1"/>
                    </a:cubicBezTo>
                    <a:cubicBezTo>
                      <a:pt x="3" y="0"/>
                      <a:pt x="4" y="1"/>
                      <a:pt x="4" y="0"/>
                    </a:cubicBezTo>
                    <a:cubicBezTo>
                      <a:pt x="3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32" name="Freeform 403"/>
              <p:cNvSpPr>
                <a:spLocks/>
              </p:cNvSpPr>
              <p:nvPr/>
            </p:nvSpPr>
            <p:spPr bwMode="auto">
              <a:xfrm>
                <a:off x="6045" y="2283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33" name="Freeform 404"/>
              <p:cNvSpPr>
                <a:spLocks/>
              </p:cNvSpPr>
              <p:nvPr/>
            </p:nvSpPr>
            <p:spPr bwMode="auto">
              <a:xfrm>
                <a:off x="6322" y="2731"/>
                <a:ext cx="5" cy="5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2"/>
                      <a:pt x="2" y="1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ubicBezTo>
                      <a:pt x="0" y="0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34" name="Freeform 405"/>
              <p:cNvSpPr>
                <a:spLocks/>
              </p:cNvSpPr>
              <p:nvPr/>
            </p:nvSpPr>
            <p:spPr bwMode="auto">
              <a:xfrm>
                <a:off x="6222" y="2636"/>
                <a:ext cx="7" cy="7"/>
              </a:xfrm>
              <a:custGeom>
                <a:avLst/>
                <a:gdLst>
                  <a:gd name="T0" fmla="*/ 2 w 3"/>
                  <a:gd name="T1" fmla="*/ 3 h 3"/>
                  <a:gd name="T2" fmla="*/ 0 w 3"/>
                  <a:gd name="T3" fmla="*/ 0 h 3"/>
                  <a:gd name="T4" fmla="*/ 2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2"/>
                      <a:pt x="1" y="1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</p:grpSp>
        <p:sp>
          <p:nvSpPr>
            <p:cNvPr id="56" name="Freeform 407"/>
            <p:cNvSpPr>
              <a:spLocks/>
            </p:cNvSpPr>
            <p:nvPr/>
          </p:nvSpPr>
          <p:spPr bwMode="auto">
            <a:xfrm>
              <a:off x="10033000" y="4324350"/>
              <a:ext cx="6350" cy="7938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0 h 2"/>
                <a:gd name="T4" fmla="*/ 2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1"/>
                    <a:pt x="1" y="0"/>
                    <a:pt x="0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57" name="Freeform 408"/>
            <p:cNvSpPr>
              <a:spLocks/>
            </p:cNvSpPr>
            <p:nvPr/>
          </p:nvSpPr>
          <p:spPr bwMode="auto">
            <a:xfrm>
              <a:off x="10013950" y="4297363"/>
              <a:ext cx="19050" cy="26988"/>
            </a:xfrm>
            <a:custGeom>
              <a:avLst/>
              <a:gdLst>
                <a:gd name="T0" fmla="*/ 5 w 5"/>
                <a:gd name="T1" fmla="*/ 7 h 7"/>
                <a:gd name="T2" fmla="*/ 2 w 5"/>
                <a:gd name="T3" fmla="*/ 3 h 7"/>
                <a:gd name="T4" fmla="*/ 2 w 5"/>
                <a:gd name="T5" fmla="*/ 1 h 7"/>
                <a:gd name="T6" fmla="*/ 3 w 5"/>
                <a:gd name="T7" fmla="*/ 7 h 7"/>
                <a:gd name="T8" fmla="*/ 3 w 5"/>
                <a:gd name="T9" fmla="*/ 7 h 7"/>
                <a:gd name="T10" fmla="*/ 5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5" y="7"/>
                  </a:moveTo>
                  <a:cubicBezTo>
                    <a:pt x="4" y="5"/>
                    <a:pt x="4" y="3"/>
                    <a:pt x="2" y="3"/>
                  </a:cubicBezTo>
                  <a:cubicBezTo>
                    <a:pt x="1" y="1"/>
                    <a:pt x="4" y="3"/>
                    <a:pt x="2" y="1"/>
                  </a:cubicBezTo>
                  <a:cubicBezTo>
                    <a:pt x="0" y="0"/>
                    <a:pt x="1" y="4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59" name="Freeform 409"/>
            <p:cNvSpPr>
              <a:spLocks/>
            </p:cNvSpPr>
            <p:nvPr/>
          </p:nvSpPr>
          <p:spPr bwMode="auto">
            <a:xfrm>
              <a:off x="10148888" y="5287963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1 w 1"/>
                <a:gd name="T5" fmla="*/ 1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62" name="Freeform 410"/>
            <p:cNvSpPr>
              <a:spLocks/>
            </p:cNvSpPr>
            <p:nvPr/>
          </p:nvSpPr>
          <p:spPr bwMode="auto">
            <a:xfrm>
              <a:off x="9882188" y="3887788"/>
              <a:ext cx="3175" cy="317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67" name="Freeform 411"/>
            <p:cNvSpPr>
              <a:spLocks/>
            </p:cNvSpPr>
            <p:nvPr/>
          </p:nvSpPr>
          <p:spPr bwMode="auto">
            <a:xfrm>
              <a:off x="10514013" y="5253038"/>
              <a:ext cx="0" cy="4763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70" name="Freeform 412"/>
            <p:cNvSpPr>
              <a:spLocks/>
            </p:cNvSpPr>
            <p:nvPr/>
          </p:nvSpPr>
          <p:spPr bwMode="auto">
            <a:xfrm>
              <a:off x="10280650" y="5222875"/>
              <a:ext cx="0" cy="4763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71" name="Freeform 413"/>
            <p:cNvSpPr>
              <a:spLocks/>
            </p:cNvSpPr>
            <p:nvPr/>
          </p:nvSpPr>
          <p:spPr bwMode="auto">
            <a:xfrm>
              <a:off x="10401300" y="5216525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72" name="Freeform 414"/>
            <p:cNvSpPr>
              <a:spLocks/>
            </p:cNvSpPr>
            <p:nvPr/>
          </p:nvSpPr>
          <p:spPr bwMode="auto">
            <a:xfrm>
              <a:off x="9756775" y="3429000"/>
              <a:ext cx="4762" cy="14288"/>
            </a:xfrm>
            <a:custGeom>
              <a:avLst/>
              <a:gdLst>
                <a:gd name="T0" fmla="*/ 1 w 1"/>
                <a:gd name="T1" fmla="*/ 1 h 4"/>
                <a:gd name="T2" fmla="*/ 0 w 1"/>
                <a:gd name="T3" fmla="*/ 0 h 4"/>
                <a:gd name="T4" fmla="*/ 1 w 1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4">
                  <a:moveTo>
                    <a:pt x="1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3"/>
                    <a:pt x="0" y="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73" name="Freeform 415"/>
            <p:cNvSpPr>
              <a:spLocks/>
            </p:cNvSpPr>
            <p:nvPr/>
          </p:nvSpPr>
          <p:spPr bwMode="auto">
            <a:xfrm>
              <a:off x="10171113" y="5291138"/>
              <a:ext cx="4762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74" name="Freeform 416"/>
            <p:cNvSpPr>
              <a:spLocks/>
            </p:cNvSpPr>
            <p:nvPr/>
          </p:nvSpPr>
          <p:spPr bwMode="auto">
            <a:xfrm>
              <a:off x="10461625" y="52768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75" name="Freeform 417"/>
            <p:cNvSpPr>
              <a:spLocks/>
            </p:cNvSpPr>
            <p:nvPr/>
          </p:nvSpPr>
          <p:spPr bwMode="auto">
            <a:xfrm>
              <a:off x="10502900" y="5268913"/>
              <a:ext cx="0" cy="3175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76" name="Freeform 418"/>
            <p:cNvSpPr>
              <a:spLocks/>
            </p:cNvSpPr>
            <p:nvPr/>
          </p:nvSpPr>
          <p:spPr bwMode="auto">
            <a:xfrm>
              <a:off x="9817100" y="31353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77" name="Freeform 419"/>
            <p:cNvSpPr>
              <a:spLocks/>
            </p:cNvSpPr>
            <p:nvPr/>
          </p:nvSpPr>
          <p:spPr bwMode="auto">
            <a:xfrm>
              <a:off x="10104438" y="5186363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78" name="Freeform 420"/>
            <p:cNvSpPr>
              <a:spLocks/>
            </p:cNvSpPr>
            <p:nvPr/>
          </p:nvSpPr>
          <p:spPr bwMode="auto">
            <a:xfrm>
              <a:off x="9874250" y="3071813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79" name="Freeform 421"/>
            <p:cNvSpPr>
              <a:spLocks/>
            </p:cNvSpPr>
            <p:nvPr/>
          </p:nvSpPr>
          <p:spPr bwMode="auto">
            <a:xfrm>
              <a:off x="9786938" y="30749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80" name="Rectangle 422"/>
            <p:cNvSpPr>
              <a:spLocks noChangeArrowheads="1"/>
            </p:cNvSpPr>
            <p:nvPr/>
          </p:nvSpPr>
          <p:spPr bwMode="auto">
            <a:xfrm>
              <a:off x="9813925" y="3135313"/>
              <a:ext cx="1587" cy="15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81" name="Freeform 423"/>
            <p:cNvSpPr>
              <a:spLocks/>
            </p:cNvSpPr>
            <p:nvPr/>
          </p:nvSpPr>
          <p:spPr bwMode="auto">
            <a:xfrm>
              <a:off x="9813925" y="3135313"/>
              <a:ext cx="0" cy="3175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82" name="Freeform 424"/>
            <p:cNvSpPr>
              <a:spLocks/>
            </p:cNvSpPr>
            <p:nvPr/>
          </p:nvSpPr>
          <p:spPr bwMode="auto">
            <a:xfrm>
              <a:off x="9813925" y="313531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83" name="Freeform 425"/>
            <p:cNvSpPr>
              <a:spLocks/>
            </p:cNvSpPr>
            <p:nvPr/>
          </p:nvSpPr>
          <p:spPr bwMode="auto">
            <a:xfrm>
              <a:off x="9893300" y="4184650"/>
              <a:ext cx="11112" cy="11113"/>
            </a:xfrm>
            <a:custGeom>
              <a:avLst/>
              <a:gdLst>
                <a:gd name="T0" fmla="*/ 1 w 3"/>
                <a:gd name="T1" fmla="*/ 2 h 3"/>
                <a:gd name="T2" fmla="*/ 3 w 3"/>
                <a:gd name="T3" fmla="*/ 2 h 3"/>
                <a:gd name="T4" fmla="*/ 1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2" y="2"/>
                    <a:pt x="3" y="3"/>
                    <a:pt x="3" y="2"/>
                  </a:cubicBezTo>
                  <a:cubicBezTo>
                    <a:pt x="0" y="0"/>
                    <a:pt x="0" y="0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84" name="Freeform 426"/>
            <p:cNvSpPr>
              <a:spLocks/>
            </p:cNvSpPr>
            <p:nvPr/>
          </p:nvSpPr>
          <p:spPr bwMode="auto">
            <a:xfrm>
              <a:off x="10017125" y="4764088"/>
              <a:ext cx="3175" cy="11113"/>
            </a:xfrm>
            <a:custGeom>
              <a:avLst/>
              <a:gdLst>
                <a:gd name="T0" fmla="*/ 1 w 1"/>
                <a:gd name="T1" fmla="*/ 3 h 3"/>
                <a:gd name="T2" fmla="*/ 0 w 1"/>
                <a:gd name="T3" fmla="*/ 0 h 3"/>
                <a:gd name="T4" fmla="*/ 1 w 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cubicBezTo>
                    <a:pt x="1" y="3"/>
                    <a:pt x="1" y="0"/>
                    <a:pt x="0" y="0"/>
                  </a:cubicBezTo>
                  <a:cubicBezTo>
                    <a:pt x="0" y="0"/>
                    <a:pt x="0" y="3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85" name="Freeform 427"/>
            <p:cNvSpPr>
              <a:spLocks/>
            </p:cNvSpPr>
            <p:nvPr/>
          </p:nvSpPr>
          <p:spPr bwMode="auto">
            <a:xfrm>
              <a:off x="10028238" y="4752975"/>
              <a:ext cx="7937" cy="4763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0 h 1"/>
                <a:gd name="T4" fmla="*/ 1 w 2"/>
                <a:gd name="T5" fmla="*/ 1 h 1"/>
                <a:gd name="T6" fmla="*/ 1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2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86" name="Freeform 428"/>
            <p:cNvSpPr>
              <a:spLocks/>
            </p:cNvSpPr>
            <p:nvPr/>
          </p:nvSpPr>
          <p:spPr bwMode="auto">
            <a:xfrm>
              <a:off x="10013950" y="4752975"/>
              <a:ext cx="19050" cy="7938"/>
            </a:xfrm>
            <a:custGeom>
              <a:avLst/>
              <a:gdLst>
                <a:gd name="T0" fmla="*/ 0 w 5"/>
                <a:gd name="T1" fmla="*/ 1 h 2"/>
                <a:gd name="T2" fmla="*/ 4 w 5"/>
                <a:gd name="T3" fmla="*/ 1 h 2"/>
                <a:gd name="T4" fmla="*/ 5 w 5"/>
                <a:gd name="T5" fmla="*/ 2 h 2"/>
                <a:gd name="T6" fmla="*/ 3 w 5"/>
                <a:gd name="T7" fmla="*/ 1 h 2"/>
                <a:gd name="T8" fmla="*/ 2 w 5"/>
                <a:gd name="T9" fmla="*/ 1 h 2"/>
                <a:gd name="T10" fmla="*/ 0 w 5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">
                  <a:moveTo>
                    <a:pt x="0" y="1"/>
                  </a:moveTo>
                  <a:cubicBezTo>
                    <a:pt x="1" y="2"/>
                    <a:pt x="3" y="2"/>
                    <a:pt x="4" y="1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1" y="0"/>
                    <a:pt x="2" y="1"/>
                  </a:cubicBezTo>
                  <a:cubicBezTo>
                    <a:pt x="2" y="1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87" name="Freeform 429"/>
            <p:cNvSpPr>
              <a:spLocks/>
            </p:cNvSpPr>
            <p:nvPr/>
          </p:nvSpPr>
          <p:spPr bwMode="auto">
            <a:xfrm>
              <a:off x="10099675" y="4719638"/>
              <a:ext cx="7937" cy="11113"/>
            </a:xfrm>
            <a:custGeom>
              <a:avLst/>
              <a:gdLst>
                <a:gd name="T0" fmla="*/ 2 w 2"/>
                <a:gd name="T1" fmla="*/ 3 h 3"/>
                <a:gd name="T2" fmla="*/ 0 w 2"/>
                <a:gd name="T3" fmla="*/ 0 h 3"/>
                <a:gd name="T4" fmla="*/ 2 w 2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2"/>
                    <a:pt x="2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88" name="Freeform 430"/>
            <p:cNvSpPr>
              <a:spLocks/>
            </p:cNvSpPr>
            <p:nvPr/>
          </p:nvSpPr>
          <p:spPr bwMode="auto">
            <a:xfrm>
              <a:off x="10110788" y="4745038"/>
              <a:ext cx="7937" cy="30163"/>
            </a:xfrm>
            <a:custGeom>
              <a:avLst/>
              <a:gdLst>
                <a:gd name="T0" fmla="*/ 1 w 2"/>
                <a:gd name="T1" fmla="*/ 7 h 8"/>
                <a:gd name="T2" fmla="*/ 0 w 2"/>
                <a:gd name="T3" fmla="*/ 3 h 8"/>
                <a:gd name="T4" fmla="*/ 1 w 2"/>
                <a:gd name="T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8">
                  <a:moveTo>
                    <a:pt x="1" y="7"/>
                  </a:moveTo>
                  <a:cubicBezTo>
                    <a:pt x="2" y="0"/>
                    <a:pt x="1" y="8"/>
                    <a:pt x="0" y="3"/>
                  </a:cubicBezTo>
                  <a:cubicBezTo>
                    <a:pt x="0" y="5"/>
                    <a:pt x="0" y="6"/>
                    <a:pt x="1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89" name="Freeform 431"/>
            <p:cNvSpPr>
              <a:spLocks/>
            </p:cNvSpPr>
            <p:nvPr/>
          </p:nvSpPr>
          <p:spPr bwMode="auto">
            <a:xfrm>
              <a:off x="10107613" y="4722813"/>
              <a:ext cx="3175" cy="4763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90" name="Freeform 432"/>
            <p:cNvSpPr>
              <a:spLocks/>
            </p:cNvSpPr>
            <p:nvPr/>
          </p:nvSpPr>
          <p:spPr bwMode="auto">
            <a:xfrm>
              <a:off x="10110788" y="4711700"/>
              <a:ext cx="12700" cy="22225"/>
            </a:xfrm>
            <a:custGeom>
              <a:avLst/>
              <a:gdLst>
                <a:gd name="T0" fmla="*/ 0 w 3"/>
                <a:gd name="T1" fmla="*/ 5 h 6"/>
                <a:gd name="T2" fmla="*/ 3 w 3"/>
                <a:gd name="T3" fmla="*/ 3 h 6"/>
                <a:gd name="T4" fmla="*/ 0 w 3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cubicBezTo>
                    <a:pt x="1" y="6"/>
                    <a:pt x="2" y="3"/>
                    <a:pt x="3" y="3"/>
                  </a:cubicBezTo>
                  <a:cubicBezTo>
                    <a:pt x="2" y="0"/>
                    <a:pt x="1" y="4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91" name="Freeform 433"/>
            <p:cNvSpPr>
              <a:spLocks/>
            </p:cNvSpPr>
            <p:nvPr/>
          </p:nvSpPr>
          <p:spPr bwMode="auto">
            <a:xfrm>
              <a:off x="10025063" y="4752975"/>
              <a:ext cx="0" cy="4763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92" name="Freeform 434"/>
            <p:cNvSpPr>
              <a:spLocks noEditPoints="1"/>
            </p:cNvSpPr>
            <p:nvPr/>
          </p:nvSpPr>
          <p:spPr bwMode="auto">
            <a:xfrm>
              <a:off x="10077450" y="5054600"/>
              <a:ext cx="681037" cy="258763"/>
            </a:xfrm>
            <a:custGeom>
              <a:avLst/>
              <a:gdLst>
                <a:gd name="T0" fmla="*/ 150 w 181"/>
                <a:gd name="T1" fmla="*/ 21 h 69"/>
                <a:gd name="T2" fmla="*/ 144 w 181"/>
                <a:gd name="T3" fmla="*/ 25 h 69"/>
                <a:gd name="T4" fmla="*/ 103 w 181"/>
                <a:gd name="T5" fmla="*/ 42 h 69"/>
                <a:gd name="T6" fmla="*/ 91 w 181"/>
                <a:gd name="T7" fmla="*/ 45 h 69"/>
                <a:gd name="T8" fmla="*/ 79 w 181"/>
                <a:gd name="T9" fmla="*/ 44 h 69"/>
                <a:gd name="T10" fmla="*/ 60 w 181"/>
                <a:gd name="T11" fmla="*/ 44 h 69"/>
                <a:gd name="T12" fmla="*/ 50 w 181"/>
                <a:gd name="T13" fmla="*/ 47 h 69"/>
                <a:gd name="T14" fmla="*/ 32 w 181"/>
                <a:gd name="T15" fmla="*/ 47 h 69"/>
                <a:gd name="T16" fmla="*/ 22 w 181"/>
                <a:gd name="T17" fmla="*/ 44 h 69"/>
                <a:gd name="T18" fmla="*/ 10 w 181"/>
                <a:gd name="T19" fmla="*/ 39 h 69"/>
                <a:gd name="T20" fmla="*/ 10 w 181"/>
                <a:gd name="T21" fmla="*/ 37 h 69"/>
                <a:gd name="T22" fmla="*/ 10 w 181"/>
                <a:gd name="T23" fmla="*/ 35 h 69"/>
                <a:gd name="T24" fmla="*/ 10 w 181"/>
                <a:gd name="T25" fmla="*/ 34 h 69"/>
                <a:gd name="T26" fmla="*/ 10 w 181"/>
                <a:gd name="T27" fmla="*/ 30 h 69"/>
                <a:gd name="T28" fmla="*/ 2 w 181"/>
                <a:gd name="T29" fmla="*/ 32 h 69"/>
                <a:gd name="T30" fmla="*/ 6 w 181"/>
                <a:gd name="T31" fmla="*/ 44 h 69"/>
                <a:gd name="T32" fmla="*/ 10 w 181"/>
                <a:gd name="T33" fmla="*/ 51 h 69"/>
                <a:gd name="T34" fmla="*/ 4 w 181"/>
                <a:gd name="T35" fmla="*/ 55 h 69"/>
                <a:gd name="T36" fmla="*/ 8 w 181"/>
                <a:gd name="T37" fmla="*/ 58 h 69"/>
                <a:gd name="T38" fmla="*/ 13 w 181"/>
                <a:gd name="T39" fmla="*/ 57 h 69"/>
                <a:gd name="T40" fmla="*/ 13 w 181"/>
                <a:gd name="T41" fmla="*/ 60 h 69"/>
                <a:gd name="T42" fmla="*/ 19 w 181"/>
                <a:gd name="T43" fmla="*/ 57 h 69"/>
                <a:gd name="T44" fmla="*/ 20 w 181"/>
                <a:gd name="T45" fmla="*/ 63 h 69"/>
                <a:gd name="T46" fmla="*/ 22 w 181"/>
                <a:gd name="T47" fmla="*/ 66 h 69"/>
                <a:gd name="T48" fmla="*/ 24 w 181"/>
                <a:gd name="T49" fmla="*/ 64 h 69"/>
                <a:gd name="T50" fmla="*/ 28 w 181"/>
                <a:gd name="T51" fmla="*/ 64 h 69"/>
                <a:gd name="T52" fmla="*/ 31 w 181"/>
                <a:gd name="T53" fmla="*/ 66 h 69"/>
                <a:gd name="T54" fmla="*/ 36 w 181"/>
                <a:gd name="T55" fmla="*/ 58 h 69"/>
                <a:gd name="T56" fmla="*/ 36 w 181"/>
                <a:gd name="T57" fmla="*/ 65 h 69"/>
                <a:gd name="T58" fmla="*/ 46 w 181"/>
                <a:gd name="T59" fmla="*/ 67 h 69"/>
                <a:gd name="T60" fmla="*/ 50 w 181"/>
                <a:gd name="T61" fmla="*/ 66 h 69"/>
                <a:gd name="T62" fmla="*/ 55 w 181"/>
                <a:gd name="T63" fmla="*/ 62 h 69"/>
                <a:gd name="T64" fmla="*/ 65 w 181"/>
                <a:gd name="T65" fmla="*/ 66 h 69"/>
                <a:gd name="T66" fmla="*/ 69 w 181"/>
                <a:gd name="T67" fmla="*/ 63 h 69"/>
                <a:gd name="T68" fmla="*/ 71 w 181"/>
                <a:gd name="T69" fmla="*/ 63 h 69"/>
                <a:gd name="T70" fmla="*/ 72 w 181"/>
                <a:gd name="T71" fmla="*/ 61 h 69"/>
                <a:gd name="T72" fmla="*/ 76 w 181"/>
                <a:gd name="T73" fmla="*/ 65 h 69"/>
                <a:gd name="T74" fmla="*/ 79 w 181"/>
                <a:gd name="T75" fmla="*/ 63 h 69"/>
                <a:gd name="T76" fmla="*/ 88 w 181"/>
                <a:gd name="T77" fmla="*/ 60 h 69"/>
                <a:gd name="T78" fmla="*/ 92 w 181"/>
                <a:gd name="T79" fmla="*/ 62 h 69"/>
                <a:gd name="T80" fmla="*/ 98 w 181"/>
                <a:gd name="T81" fmla="*/ 60 h 69"/>
                <a:gd name="T82" fmla="*/ 102 w 181"/>
                <a:gd name="T83" fmla="*/ 59 h 69"/>
                <a:gd name="T84" fmla="*/ 103 w 181"/>
                <a:gd name="T85" fmla="*/ 59 h 69"/>
                <a:gd name="T86" fmla="*/ 108 w 181"/>
                <a:gd name="T87" fmla="*/ 58 h 69"/>
                <a:gd name="T88" fmla="*/ 115 w 181"/>
                <a:gd name="T89" fmla="*/ 53 h 69"/>
                <a:gd name="T90" fmla="*/ 117 w 181"/>
                <a:gd name="T91" fmla="*/ 52 h 69"/>
                <a:gd name="T92" fmla="*/ 122 w 181"/>
                <a:gd name="T93" fmla="*/ 45 h 69"/>
                <a:gd name="T94" fmla="*/ 127 w 181"/>
                <a:gd name="T95" fmla="*/ 45 h 69"/>
                <a:gd name="T96" fmla="*/ 134 w 181"/>
                <a:gd name="T97" fmla="*/ 43 h 69"/>
                <a:gd name="T98" fmla="*/ 139 w 181"/>
                <a:gd name="T99" fmla="*/ 41 h 69"/>
                <a:gd name="T100" fmla="*/ 152 w 181"/>
                <a:gd name="T101" fmla="*/ 37 h 69"/>
                <a:gd name="T102" fmla="*/ 156 w 181"/>
                <a:gd name="T103" fmla="*/ 35 h 69"/>
                <a:gd name="T104" fmla="*/ 163 w 181"/>
                <a:gd name="T105" fmla="*/ 27 h 69"/>
                <a:gd name="T106" fmla="*/ 167 w 181"/>
                <a:gd name="T107" fmla="*/ 19 h 69"/>
                <a:gd name="T108" fmla="*/ 10 w 181"/>
                <a:gd name="T109" fmla="*/ 31 h 69"/>
                <a:gd name="T110" fmla="*/ 10 w 181"/>
                <a:gd name="T111" fmla="*/ 35 h 69"/>
                <a:gd name="T112" fmla="*/ 9 w 181"/>
                <a:gd name="T113" fmla="*/ 34 h 69"/>
                <a:gd name="T114" fmla="*/ 7 w 181"/>
                <a:gd name="T115" fmla="*/ 35 h 69"/>
                <a:gd name="T116" fmla="*/ 8 w 181"/>
                <a:gd name="T117" fmla="*/ 36 h 69"/>
                <a:gd name="T118" fmla="*/ 10 w 181"/>
                <a:gd name="T119" fmla="*/ 3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1" h="69">
                  <a:moveTo>
                    <a:pt x="177" y="5"/>
                  </a:moveTo>
                  <a:cubicBezTo>
                    <a:pt x="177" y="2"/>
                    <a:pt x="172" y="0"/>
                    <a:pt x="172" y="0"/>
                  </a:cubicBezTo>
                  <a:cubicBezTo>
                    <a:pt x="172" y="4"/>
                    <a:pt x="169" y="7"/>
                    <a:pt x="164" y="8"/>
                  </a:cubicBezTo>
                  <a:cubicBezTo>
                    <a:pt x="163" y="9"/>
                    <a:pt x="163" y="11"/>
                    <a:pt x="162" y="11"/>
                  </a:cubicBezTo>
                  <a:cubicBezTo>
                    <a:pt x="159" y="15"/>
                    <a:pt x="152" y="15"/>
                    <a:pt x="149" y="19"/>
                  </a:cubicBezTo>
                  <a:cubicBezTo>
                    <a:pt x="150" y="19"/>
                    <a:pt x="150" y="20"/>
                    <a:pt x="150" y="21"/>
                  </a:cubicBezTo>
                  <a:cubicBezTo>
                    <a:pt x="150" y="20"/>
                    <a:pt x="150" y="20"/>
                    <a:pt x="150" y="20"/>
                  </a:cubicBezTo>
                  <a:cubicBezTo>
                    <a:pt x="150" y="22"/>
                    <a:pt x="150" y="22"/>
                    <a:pt x="150" y="22"/>
                  </a:cubicBezTo>
                  <a:cubicBezTo>
                    <a:pt x="150" y="22"/>
                    <a:pt x="149" y="21"/>
                    <a:pt x="149" y="20"/>
                  </a:cubicBezTo>
                  <a:cubicBezTo>
                    <a:pt x="147" y="21"/>
                    <a:pt x="146" y="23"/>
                    <a:pt x="144" y="24"/>
                  </a:cubicBezTo>
                  <a:cubicBezTo>
                    <a:pt x="145" y="26"/>
                    <a:pt x="143" y="24"/>
                    <a:pt x="144" y="26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3" y="27"/>
                    <a:pt x="143" y="27"/>
                    <a:pt x="141" y="25"/>
                  </a:cubicBezTo>
                  <a:cubicBezTo>
                    <a:pt x="135" y="26"/>
                    <a:pt x="130" y="30"/>
                    <a:pt x="125" y="31"/>
                  </a:cubicBezTo>
                  <a:cubicBezTo>
                    <a:pt x="119" y="33"/>
                    <a:pt x="114" y="37"/>
                    <a:pt x="108" y="39"/>
                  </a:cubicBezTo>
                  <a:cubicBezTo>
                    <a:pt x="108" y="42"/>
                    <a:pt x="106" y="41"/>
                    <a:pt x="106" y="44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5" y="45"/>
                    <a:pt x="104" y="43"/>
                    <a:pt x="103" y="42"/>
                  </a:cubicBezTo>
                  <a:cubicBezTo>
                    <a:pt x="103" y="44"/>
                    <a:pt x="102" y="43"/>
                    <a:pt x="103" y="45"/>
                  </a:cubicBezTo>
                  <a:cubicBezTo>
                    <a:pt x="103" y="46"/>
                    <a:pt x="102" y="42"/>
                    <a:pt x="101" y="43"/>
                  </a:cubicBezTo>
                  <a:cubicBezTo>
                    <a:pt x="101" y="42"/>
                    <a:pt x="101" y="44"/>
                    <a:pt x="101" y="44"/>
                  </a:cubicBezTo>
                  <a:cubicBezTo>
                    <a:pt x="100" y="46"/>
                    <a:pt x="101" y="42"/>
                    <a:pt x="99" y="41"/>
                  </a:cubicBezTo>
                  <a:cubicBezTo>
                    <a:pt x="96" y="42"/>
                    <a:pt x="94" y="45"/>
                    <a:pt x="91" y="44"/>
                  </a:cubicBezTo>
                  <a:cubicBezTo>
                    <a:pt x="91" y="44"/>
                    <a:pt x="91" y="45"/>
                    <a:pt x="91" y="45"/>
                  </a:cubicBezTo>
                  <a:cubicBezTo>
                    <a:pt x="90" y="42"/>
                    <a:pt x="90" y="46"/>
                    <a:pt x="90" y="45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88" y="43"/>
                    <a:pt x="88" y="45"/>
                    <a:pt x="86" y="44"/>
                  </a:cubicBezTo>
                  <a:cubicBezTo>
                    <a:pt x="85" y="45"/>
                    <a:pt x="84" y="42"/>
                    <a:pt x="83" y="44"/>
                  </a:cubicBezTo>
                  <a:cubicBezTo>
                    <a:pt x="83" y="43"/>
                    <a:pt x="83" y="43"/>
                    <a:pt x="82" y="43"/>
                  </a:cubicBezTo>
                  <a:cubicBezTo>
                    <a:pt x="82" y="47"/>
                    <a:pt x="80" y="42"/>
                    <a:pt x="79" y="44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6" y="44"/>
                    <a:pt x="73" y="43"/>
                    <a:pt x="70" y="46"/>
                  </a:cubicBezTo>
                  <a:cubicBezTo>
                    <a:pt x="68" y="46"/>
                    <a:pt x="66" y="43"/>
                    <a:pt x="64" y="44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3" y="46"/>
                    <a:pt x="64" y="45"/>
                    <a:pt x="64" y="44"/>
                  </a:cubicBezTo>
                  <a:cubicBezTo>
                    <a:pt x="63" y="46"/>
                    <a:pt x="61" y="44"/>
                    <a:pt x="60" y="44"/>
                  </a:cubicBezTo>
                  <a:cubicBezTo>
                    <a:pt x="60" y="45"/>
                    <a:pt x="60" y="45"/>
                    <a:pt x="60" y="46"/>
                  </a:cubicBezTo>
                  <a:cubicBezTo>
                    <a:pt x="59" y="43"/>
                    <a:pt x="57" y="47"/>
                    <a:pt x="55" y="45"/>
                  </a:cubicBezTo>
                  <a:cubicBezTo>
                    <a:pt x="56" y="48"/>
                    <a:pt x="55" y="47"/>
                    <a:pt x="54" y="48"/>
                  </a:cubicBezTo>
                  <a:cubicBezTo>
                    <a:pt x="54" y="47"/>
                    <a:pt x="54" y="46"/>
                    <a:pt x="54" y="46"/>
                  </a:cubicBezTo>
                  <a:cubicBezTo>
                    <a:pt x="53" y="46"/>
                    <a:pt x="52" y="46"/>
                    <a:pt x="51" y="45"/>
                  </a:cubicBezTo>
                  <a:cubicBezTo>
                    <a:pt x="51" y="46"/>
                    <a:pt x="50" y="48"/>
                    <a:pt x="50" y="47"/>
                  </a:cubicBezTo>
                  <a:cubicBezTo>
                    <a:pt x="49" y="45"/>
                    <a:pt x="48" y="47"/>
                    <a:pt x="48" y="46"/>
                  </a:cubicBezTo>
                  <a:cubicBezTo>
                    <a:pt x="48" y="48"/>
                    <a:pt x="47" y="49"/>
                    <a:pt x="46" y="49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4" y="47"/>
                    <a:pt x="42" y="44"/>
                    <a:pt x="39" y="47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6" y="47"/>
                    <a:pt x="35" y="45"/>
                    <a:pt x="32" y="47"/>
                  </a:cubicBezTo>
                  <a:cubicBezTo>
                    <a:pt x="33" y="46"/>
                    <a:pt x="30" y="45"/>
                    <a:pt x="30" y="45"/>
                  </a:cubicBezTo>
                  <a:cubicBezTo>
                    <a:pt x="29" y="46"/>
                    <a:pt x="28" y="46"/>
                    <a:pt x="27" y="48"/>
                  </a:cubicBezTo>
                  <a:cubicBezTo>
                    <a:pt x="27" y="48"/>
                    <a:pt x="27" y="46"/>
                    <a:pt x="27" y="46"/>
                  </a:cubicBezTo>
                  <a:cubicBezTo>
                    <a:pt x="26" y="45"/>
                    <a:pt x="26" y="43"/>
                    <a:pt x="25" y="45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4" y="44"/>
                    <a:pt x="22" y="46"/>
                    <a:pt x="22" y="44"/>
                  </a:cubicBezTo>
                  <a:cubicBezTo>
                    <a:pt x="21" y="45"/>
                    <a:pt x="20" y="45"/>
                    <a:pt x="20" y="46"/>
                  </a:cubicBezTo>
                  <a:cubicBezTo>
                    <a:pt x="19" y="46"/>
                    <a:pt x="20" y="44"/>
                    <a:pt x="19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19" y="42"/>
                    <a:pt x="17" y="42"/>
                    <a:pt x="15" y="42"/>
                  </a:cubicBezTo>
                  <a:cubicBezTo>
                    <a:pt x="16" y="40"/>
                    <a:pt x="13" y="41"/>
                    <a:pt x="13" y="39"/>
                  </a:cubicBezTo>
                  <a:cubicBezTo>
                    <a:pt x="12" y="40"/>
                    <a:pt x="13" y="38"/>
                    <a:pt x="10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8"/>
                    <a:pt x="11" y="37"/>
                    <a:pt x="12" y="37"/>
                  </a:cubicBezTo>
                  <a:cubicBezTo>
                    <a:pt x="12" y="37"/>
                    <a:pt x="11" y="37"/>
                    <a:pt x="11" y="3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6"/>
                    <a:pt x="11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1" y="36"/>
                    <a:pt x="11" y="36"/>
                  </a:cubicBezTo>
                  <a:cubicBezTo>
                    <a:pt x="11" y="36"/>
                    <a:pt x="11" y="36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9" y="35"/>
                    <a:pt x="12" y="34"/>
                    <a:pt x="10" y="34"/>
                  </a:cubicBezTo>
                  <a:cubicBezTo>
                    <a:pt x="10" y="34"/>
                    <a:pt x="10" y="33"/>
                    <a:pt x="11" y="32"/>
                  </a:cubicBezTo>
                  <a:cubicBezTo>
                    <a:pt x="10" y="34"/>
                    <a:pt x="10" y="32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0"/>
                    <a:pt x="10" y="30"/>
                    <a:pt x="10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10" y="30"/>
                    <a:pt x="10" y="30"/>
                  </a:cubicBezTo>
                  <a:cubicBezTo>
                    <a:pt x="10" y="30"/>
                    <a:pt x="9" y="30"/>
                    <a:pt x="5" y="31"/>
                  </a:cubicBezTo>
                  <a:cubicBezTo>
                    <a:pt x="4" y="32"/>
                    <a:pt x="9" y="31"/>
                    <a:pt x="8" y="32"/>
                  </a:cubicBezTo>
                  <a:cubicBezTo>
                    <a:pt x="5" y="32"/>
                    <a:pt x="9" y="34"/>
                    <a:pt x="6" y="34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3"/>
                    <a:pt x="5" y="33"/>
                    <a:pt x="5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5" y="34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1" y="36"/>
                    <a:pt x="4" y="35"/>
                    <a:pt x="4" y="36"/>
                  </a:cubicBezTo>
                  <a:cubicBezTo>
                    <a:pt x="4" y="36"/>
                    <a:pt x="1" y="36"/>
                    <a:pt x="0" y="37"/>
                  </a:cubicBezTo>
                  <a:cubicBezTo>
                    <a:pt x="1" y="38"/>
                    <a:pt x="3" y="40"/>
                    <a:pt x="2" y="42"/>
                  </a:cubicBezTo>
                  <a:cubicBezTo>
                    <a:pt x="3" y="43"/>
                    <a:pt x="4" y="44"/>
                    <a:pt x="6" y="44"/>
                  </a:cubicBezTo>
                  <a:cubicBezTo>
                    <a:pt x="6" y="44"/>
                    <a:pt x="3" y="45"/>
                    <a:pt x="5" y="45"/>
                  </a:cubicBezTo>
                  <a:cubicBezTo>
                    <a:pt x="4" y="46"/>
                    <a:pt x="3" y="47"/>
                    <a:pt x="3" y="47"/>
                  </a:cubicBezTo>
                  <a:cubicBezTo>
                    <a:pt x="4" y="47"/>
                    <a:pt x="4" y="49"/>
                    <a:pt x="5" y="46"/>
                  </a:cubicBezTo>
                  <a:cubicBezTo>
                    <a:pt x="6" y="48"/>
                    <a:pt x="7" y="49"/>
                    <a:pt x="8" y="49"/>
                  </a:cubicBezTo>
                  <a:cubicBezTo>
                    <a:pt x="8" y="49"/>
                    <a:pt x="6" y="50"/>
                    <a:pt x="6" y="51"/>
                  </a:cubicBezTo>
                  <a:cubicBezTo>
                    <a:pt x="8" y="50"/>
                    <a:pt x="9" y="50"/>
                    <a:pt x="10" y="51"/>
                  </a:cubicBezTo>
                  <a:cubicBezTo>
                    <a:pt x="11" y="50"/>
                    <a:pt x="10" y="50"/>
                    <a:pt x="11" y="48"/>
                  </a:cubicBezTo>
                  <a:cubicBezTo>
                    <a:pt x="12" y="48"/>
                    <a:pt x="12" y="48"/>
                    <a:pt x="13" y="48"/>
                  </a:cubicBezTo>
                  <a:cubicBezTo>
                    <a:pt x="12" y="49"/>
                    <a:pt x="10" y="52"/>
                    <a:pt x="11" y="52"/>
                  </a:cubicBezTo>
                  <a:cubicBezTo>
                    <a:pt x="9" y="55"/>
                    <a:pt x="10" y="51"/>
                    <a:pt x="8" y="54"/>
                  </a:cubicBezTo>
                  <a:cubicBezTo>
                    <a:pt x="7" y="55"/>
                    <a:pt x="5" y="54"/>
                    <a:pt x="6" y="53"/>
                  </a:cubicBezTo>
                  <a:cubicBezTo>
                    <a:pt x="3" y="54"/>
                    <a:pt x="6" y="54"/>
                    <a:pt x="4" y="55"/>
                  </a:cubicBezTo>
                  <a:cubicBezTo>
                    <a:pt x="5" y="56"/>
                    <a:pt x="6" y="55"/>
                    <a:pt x="8" y="55"/>
                  </a:cubicBezTo>
                  <a:cubicBezTo>
                    <a:pt x="8" y="54"/>
                    <a:pt x="8" y="54"/>
                    <a:pt x="9" y="53"/>
                  </a:cubicBezTo>
                  <a:cubicBezTo>
                    <a:pt x="11" y="52"/>
                    <a:pt x="9" y="56"/>
                    <a:pt x="9" y="56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9" y="57"/>
                    <a:pt x="10" y="56"/>
                    <a:pt x="11" y="57"/>
                  </a:cubicBezTo>
                  <a:cubicBezTo>
                    <a:pt x="9" y="60"/>
                    <a:pt x="9" y="56"/>
                    <a:pt x="8" y="58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8" y="61"/>
                    <a:pt x="9" y="58"/>
                    <a:pt x="10" y="59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1" y="59"/>
                    <a:pt x="11" y="57"/>
                    <a:pt x="11" y="57"/>
                  </a:cubicBezTo>
                  <a:cubicBezTo>
                    <a:pt x="13" y="55"/>
                    <a:pt x="11" y="57"/>
                    <a:pt x="13" y="57"/>
                  </a:cubicBezTo>
                  <a:cubicBezTo>
                    <a:pt x="14" y="56"/>
                    <a:pt x="12" y="57"/>
                    <a:pt x="13" y="56"/>
                  </a:cubicBezTo>
                  <a:cubicBezTo>
                    <a:pt x="14" y="54"/>
                    <a:pt x="14" y="54"/>
                    <a:pt x="15" y="54"/>
                  </a:cubicBezTo>
                  <a:cubicBezTo>
                    <a:pt x="15" y="55"/>
                    <a:pt x="14" y="56"/>
                    <a:pt x="14" y="57"/>
                  </a:cubicBezTo>
                  <a:cubicBezTo>
                    <a:pt x="14" y="58"/>
                    <a:pt x="13" y="57"/>
                    <a:pt x="14" y="57"/>
                  </a:cubicBezTo>
                  <a:cubicBezTo>
                    <a:pt x="12" y="58"/>
                    <a:pt x="12" y="60"/>
                    <a:pt x="11" y="61"/>
                  </a:cubicBezTo>
                  <a:cubicBezTo>
                    <a:pt x="11" y="62"/>
                    <a:pt x="12" y="60"/>
                    <a:pt x="13" y="60"/>
                  </a:cubicBezTo>
                  <a:cubicBezTo>
                    <a:pt x="13" y="60"/>
                    <a:pt x="14" y="58"/>
                    <a:pt x="14" y="58"/>
                  </a:cubicBezTo>
                  <a:cubicBezTo>
                    <a:pt x="17" y="54"/>
                    <a:pt x="13" y="61"/>
                    <a:pt x="15" y="61"/>
                  </a:cubicBezTo>
                  <a:cubicBezTo>
                    <a:pt x="16" y="58"/>
                    <a:pt x="18" y="58"/>
                    <a:pt x="19" y="54"/>
                  </a:cubicBezTo>
                  <a:cubicBezTo>
                    <a:pt x="19" y="54"/>
                    <a:pt x="20" y="53"/>
                    <a:pt x="20" y="54"/>
                  </a:cubicBezTo>
                  <a:cubicBezTo>
                    <a:pt x="19" y="56"/>
                    <a:pt x="20" y="56"/>
                    <a:pt x="18" y="57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61"/>
                    <a:pt x="17" y="63"/>
                    <a:pt x="17" y="64"/>
                  </a:cubicBezTo>
                  <a:cubicBezTo>
                    <a:pt x="18" y="63"/>
                    <a:pt x="18" y="62"/>
                    <a:pt x="19" y="62"/>
                  </a:cubicBezTo>
                  <a:cubicBezTo>
                    <a:pt x="18" y="62"/>
                    <a:pt x="18" y="63"/>
                    <a:pt x="19" y="64"/>
                  </a:cubicBezTo>
                  <a:cubicBezTo>
                    <a:pt x="18" y="63"/>
                    <a:pt x="20" y="61"/>
                    <a:pt x="20" y="60"/>
                  </a:cubicBezTo>
                  <a:cubicBezTo>
                    <a:pt x="21" y="61"/>
                    <a:pt x="21" y="63"/>
                    <a:pt x="20" y="63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20" y="63"/>
                    <a:pt x="19" y="65"/>
                    <a:pt x="20" y="65"/>
                  </a:cubicBezTo>
                  <a:cubicBezTo>
                    <a:pt x="20" y="64"/>
                    <a:pt x="21" y="62"/>
                    <a:pt x="22" y="61"/>
                  </a:cubicBezTo>
                  <a:cubicBezTo>
                    <a:pt x="22" y="61"/>
                    <a:pt x="22" y="62"/>
                    <a:pt x="23" y="62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2" y="63"/>
                    <a:pt x="21" y="66"/>
                    <a:pt x="22" y="66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3" y="65"/>
                    <a:pt x="23" y="65"/>
                    <a:pt x="24" y="65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4" y="65"/>
                    <a:pt x="25" y="63"/>
                    <a:pt x="25" y="65"/>
                  </a:cubicBezTo>
                  <a:cubicBezTo>
                    <a:pt x="25" y="63"/>
                    <a:pt x="24" y="65"/>
                    <a:pt x="24" y="64"/>
                  </a:cubicBezTo>
                  <a:cubicBezTo>
                    <a:pt x="24" y="62"/>
                    <a:pt x="25" y="62"/>
                    <a:pt x="25" y="62"/>
                  </a:cubicBezTo>
                  <a:cubicBezTo>
                    <a:pt x="25" y="62"/>
                    <a:pt x="25" y="62"/>
                    <a:pt x="25" y="63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6" y="63"/>
                    <a:pt x="26" y="64"/>
                    <a:pt x="26" y="65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6" y="66"/>
                    <a:pt x="28" y="62"/>
                    <a:pt x="28" y="64"/>
                  </a:cubicBezTo>
                  <a:cubicBezTo>
                    <a:pt x="28" y="65"/>
                    <a:pt x="27" y="66"/>
                    <a:pt x="27" y="67"/>
                  </a:cubicBezTo>
                  <a:cubicBezTo>
                    <a:pt x="28" y="64"/>
                    <a:pt x="29" y="64"/>
                    <a:pt x="30" y="62"/>
                  </a:cubicBezTo>
                  <a:cubicBezTo>
                    <a:pt x="30" y="63"/>
                    <a:pt x="28" y="65"/>
                    <a:pt x="28" y="67"/>
                  </a:cubicBezTo>
                  <a:cubicBezTo>
                    <a:pt x="29" y="65"/>
                    <a:pt x="29" y="69"/>
                    <a:pt x="30" y="66"/>
                  </a:cubicBezTo>
                  <a:cubicBezTo>
                    <a:pt x="30" y="65"/>
                    <a:pt x="31" y="64"/>
                    <a:pt x="31" y="63"/>
                  </a:cubicBezTo>
                  <a:cubicBezTo>
                    <a:pt x="32" y="64"/>
                    <a:pt x="31" y="64"/>
                    <a:pt x="31" y="66"/>
                  </a:cubicBezTo>
                  <a:cubicBezTo>
                    <a:pt x="32" y="65"/>
                    <a:pt x="32" y="63"/>
                    <a:pt x="32" y="62"/>
                  </a:cubicBezTo>
                  <a:cubicBezTo>
                    <a:pt x="32" y="63"/>
                    <a:pt x="33" y="61"/>
                    <a:pt x="34" y="62"/>
                  </a:cubicBezTo>
                  <a:cubicBezTo>
                    <a:pt x="33" y="64"/>
                    <a:pt x="32" y="63"/>
                    <a:pt x="33" y="64"/>
                  </a:cubicBezTo>
                  <a:cubicBezTo>
                    <a:pt x="34" y="65"/>
                    <a:pt x="34" y="60"/>
                    <a:pt x="35" y="60"/>
                  </a:cubicBezTo>
                  <a:cubicBezTo>
                    <a:pt x="35" y="59"/>
                    <a:pt x="36" y="56"/>
                    <a:pt x="36" y="55"/>
                  </a:cubicBezTo>
                  <a:cubicBezTo>
                    <a:pt x="37" y="56"/>
                    <a:pt x="36" y="56"/>
                    <a:pt x="36" y="58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61"/>
                    <a:pt x="34" y="63"/>
                    <a:pt x="34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5" y="65"/>
                    <a:pt x="34" y="66"/>
                    <a:pt x="34" y="67"/>
                  </a:cubicBezTo>
                  <a:cubicBezTo>
                    <a:pt x="35" y="65"/>
                    <a:pt x="36" y="67"/>
                    <a:pt x="36" y="66"/>
                  </a:cubicBezTo>
                  <a:cubicBezTo>
                    <a:pt x="36" y="65"/>
                    <a:pt x="35" y="67"/>
                    <a:pt x="36" y="65"/>
                  </a:cubicBezTo>
                  <a:cubicBezTo>
                    <a:pt x="36" y="65"/>
                    <a:pt x="37" y="62"/>
                    <a:pt x="37" y="63"/>
                  </a:cubicBezTo>
                  <a:cubicBezTo>
                    <a:pt x="37" y="65"/>
                    <a:pt x="37" y="66"/>
                    <a:pt x="37" y="67"/>
                  </a:cubicBezTo>
                  <a:cubicBezTo>
                    <a:pt x="37" y="68"/>
                    <a:pt x="37" y="65"/>
                    <a:pt x="38" y="66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40" y="68"/>
                    <a:pt x="42" y="67"/>
                    <a:pt x="45" y="63"/>
                  </a:cubicBezTo>
                  <a:cubicBezTo>
                    <a:pt x="45" y="65"/>
                    <a:pt x="45" y="65"/>
                    <a:pt x="46" y="67"/>
                  </a:cubicBezTo>
                  <a:cubicBezTo>
                    <a:pt x="46" y="66"/>
                    <a:pt x="46" y="65"/>
                    <a:pt x="47" y="65"/>
                  </a:cubicBezTo>
                  <a:cubicBezTo>
                    <a:pt x="47" y="67"/>
                    <a:pt x="47" y="67"/>
                    <a:pt x="47" y="67"/>
                  </a:cubicBezTo>
                  <a:cubicBezTo>
                    <a:pt x="48" y="68"/>
                    <a:pt x="49" y="66"/>
                    <a:pt x="49" y="65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50" y="68"/>
                    <a:pt x="50" y="65"/>
                    <a:pt x="50" y="65"/>
                  </a:cubicBezTo>
                  <a:cubicBezTo>
                    <a:pt x="50" y="66"/>
                    <a:pt x="50" y="66"/>
                    <a:pt x="50" y="66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1" y="64"/>
                    <a:pt x="52" y="65"/>
                    <a:pt x="52" y="67"/>
                  </a:cubicBezTo>
                  <a:cubicBezTo>
                    <a:pt x="52" y="66"/>
                    <a:pt x="52" y="66"/>
                    <a:pt x="52" y="65"/>
                  </a:cubicBezTo>
                  <a:cubicBezTo>
                    <a:pt x="52" y="67"/>
                    <a:pt x="54" y="67"/>
                    <a:pt x="55" y="66"/>
                  </a:cubicBezTo>
                  <a:cubicBezTo>
                    <a:pt x="54" y="65"/>
                    <a:pt x="54" y="65"/>
                    <a:pt x="54" y="63"/>
                  </a:cubicBezTo>
                  <a:cubicBezTo>
                    <a:pt x="54" y="61"/>
                    <a:pt x="55" y="64"/>
                    <a:pt x="55" y="62"/>
                  </a:cubicBezTo>
                  <a:cubicBezTo>
                    <a:pt x="55" y="63"/>
                    <a:pt x="55" y="64"/>
                    <a:pt x="55" y="65"/>
                  </a:cubicBezTo>
                  <a:cubicBezTo>
                    <a:pt x="56" y="68"/>
                    <a:pt x="58" y="65"/>
                    <a:pt x="59" y="66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1" y="67"/>
                    <a:pt x="62" y="64"/>
                    <a:pt x="63" y="65"/>
                  </a:cubicBezTo>
                  <a:cubicBezTo>
                    <a:pt x="63" y="65"/>
                    <a:pt x="63" y="62"/>
                    <a:pt x="64" y="62"/>
                  </a:cubicBezTo>
                  <a:cubicBezTo>
                    <a:pt x="64" y="60"/>
                    <a:pt x="64" y="64"/>
                    <a:pt x="65" y="66"/>
                  </a:cubicBezTo>
                  <a:cubicBezTo>
                    <a:pt x="65" y="65"/>
                    <a:pt x="65" y="64"/>
                    <a:pt x="66" y="64"/>
                  </a:cubicBezTo>
                  <a:cubicBezTo>
                    <a:pt x="66" y="65"/>
                    <a:pt x="66" y="65"/>
                    <a:pt x="66" y="65"/>
                  </a:cubicBezTo>
                  <a:cubicBezTo>
                    <a:pt x="66" y="64"/>
                    <a:pt x="67" y="63"/>
                    <a:pt x="67" y="64"/>
                  </a:cubicBezTo>
                  <a:cubicBezTo>
                    <a:pt x="67" y="64"/>
                    <a:pt x="67" y="64"/>
                    <a:pt x="67" y="64"/>
                  </a:cubicBezTo>
                  <a:cubicBezTo>
                    <a:pt x="67" y="64"/>
                    <a:pt x="68" y="66"/>
                    <a:pt x="68" y="65"/>
                  </a:cubicBezTo>
                  <a:cubicBezTo>
                    <a:pt x="68" y="64"/>
                    <a:pt x="69" y="65"/>
                    <a:pt x="69" y="63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71" y="66"/>
                    <a:pt x="70" y="63"/>
                    <a:pt x="70" y="62"/>
                  </a:cubicBezTo>
                  <a:cubicBezTo>
                    <a:pt x="71" y="61"/>
                    <a:pt x="71" y="63"/>
                    <a:pt x="71" y="63"/>
                  </a:cubicBezTo>
                  <a:cubicBezTo>
                    <a:pt x="71" y="64"/>
                    <a:pt x="71" y="63"/>
                    <a:pt x="71" y="63"/>
                  </a:cubicBezTo>
                  <a:cubicBezTo>
                    <a:pt x="70" y="65"/>
                    <a:pt x="71" y="64"/>
                    <a:pt x="71" y="65"/>
                  </a:cubicBezTo>
                  <a:cubicBezTo>
                    <a:pt x="71" y="65"/>
                    <a:pt x="71" y="63"/>
                    <a:pt x="72" y="63"/>
                  </a:cubicBezTo>
                  <a:cubicBezTo>
                    <a:pt x="72" y="63"/>
                    <a:pt x="73" y="63"/>
                    <a:pt x="73" y="65"/>
                  </a:cubicBezTo>
                  <a:cubicBezTo>
                    <a:pt x="73" y="64"/>
                    <a:pt x="73" y="64"/>
                    <a:pt x="73" y="63"/>
                  </a:cubicBezTo>
                  <a:cubicBezTo>
                    <a:pt x="73" y="63"/>
                    <a:pt x="73" y="62"/>
                    <a:pt x="72" y="61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1"/>
                    <a:pt x="74" y="62"/>
                    <a:pt x="74" y="60"/>
                  </a:cubicBezTo>
                  <a:cubicBezTo>
                    <a:pt x="74" y="62"/>
                    <a:pt x="74" y="62"/>
                    <a:pt x="74" y="62"/>
                  </a:cubicBezTo>
                  <a:cubicBezTo>
                    <a:pt x="74" y="61"/>
                    <a:pt x="75" y="61"/>
                    <a:pt x="75" y="61"/>
                  </a:cubicBezTo>
                  <a:cubicBezTo>
                    <a:pt x="75" y="62"/>
                    <a:pt x="75" y="64"/>
                    <a:pt x="76" y="65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7" y="63"/>
                    <a:pt x="77" y="63"/>
                    <a:pt x="77" y="64"/>
                  </a:cubicBezTo>
                  <a:cubicBezTo>
                    <a:pt x="78" y="65"/>
                    <a:pt x="78" y="59"/>
                    <a:pt x="79" y="61"/>
                  </a:cubicBezTo>
                  <a:cubicBezTo>
                    <a:pt x="79" y="63"/>
                    <a:pt x="79" y="63"/>
                    <a:pt x="80" y="64"/>
                  </a:cubicBezTo>
                  <a:cubicBezTo>
                    <a:pt x="80" y="63"/>
                    <a:pt x="80" y="63"/>
                    <a:pt x="80" y="62"/>
                  </a:cubicBezTo>
                  <a:cubicBezTo>
                    <a:pt x="80" y="61"/>
                    <a:pt x="80" y="64"/>
                    <a:pt x="79" y="63"/>
                  </a:cubicBezTo>
                  <a:cubicBezTo>
                    <a:pt x="79" y="61"/>
                    <a:pt x="80" y="62"/>
                    <a:pt x="80" y="61"/>
                  </a:cubicBezTo>
                  <a:cubicBezTo>
                    <a:pt x="81" y="66"/>
                    <a:pt x="83" y="62"/>
                    <a:pt x="84" y="64"/>
                  </a:cubicBezTo>
                  <a:cubicBezTo>
                    <a:pt x="84" y="61"/>
                    <a:pt x="85" y="63"/>
                    <a:pt x="85" y="62"/>
                  </a:cubicBezTo>
                  <a:cubicBezTo>
                    <a:pt x="85" y="65"/>
                    <a:pt x="86" y="62"/>
                    <a:pt x="86" y="63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7" y="62"/>
                    <a:pt x="87" y="57"/>
                    <a:pt x="88" y="60"/>
                  </a:cubicBezTo>
                  <a:cubicBezTo>
                    <a:pt x="88" y="60"/>
                    <a:pt x="88" y="61"/>
                    <a:pt x="88" y="62"/>
                  </a:cubicBezTo>
                  <a:cubicBezTo>
                    <a:pt x="89" y="65"/>
                    <a:pt x="89" y="59"/>
                    <a:pt x="90" y="62"/>
                  </a:cubicBezTo>
                  <a:cubicBezTo>
                    <a:pt x="90" y="61"/>
                    <a:pt x="89" y="60"/>
                    <a:pt x="90" y="59"/>
                  </a:cubicBezTo>
                  <a:cubicBezTo>
                    <a:pt x="91" y="60"/>
                    <a:pt x="92" y="61"/>
                    <a:pt x="92" y="62"/>
                  </a:cubicBezTo>
                  <a:cubicBezTo>
                    <a:pt x="92" y="61"/>
                    <a:pt x="92" y="60"/>
                    <a:pt x="92" y="61"/>
                  </a:cubicBezTo>
                  <a:cubicBezTo>
                    <a:pt x="93" y="62"/>
                    <a:pt x="92" y="62"/>
                    <a:pt x="92" y="62"/>
                  </a:cubicBezTo>
                  <a:cubicBezTo>
                    <a:pt x="93" y="63"/>
                    <a:pt x="93" y="61"/>
                    <a:pt x="94" y="60"/>
                  </a:cubicBezTo>
                  <a:cubicBezTo>
                    <a:pt x="94" y="62"/>
                    <a:pt x="95" y="61"/>
                    <a:pt x="96" y="62"/>
                  </a:cubicBezTo>
                  <a:cubicBezTo>
                    <a:pt x="96" y="60"/>
                    <a:pt x="98" y="63"/>
                    <a:pt x="97" y="60"/>
                  </a:cubicBezTo>
                  <a:cubicBezTo>
                    <a:pt x="98" y="61"/>
                    <a:pt x="98" y="61"/>
                    <a:pt x="98" y="61"/>
                  </a:cubicBezTo>
                  <a:cubicBezTo>
                    <a:pt x="98" y="60"/>
                    <a:pt x="98" y="58"/>
                    <a:pt x="98" y="58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99" y="62"/>
                    <a:pt x="99" y="60"/>
                    <a:pt x="100" y="61"/>
                  </a:cubicBezTo>
                  <a:cubicBezTo>
                    <a:pt x="99" y="59"/>
                    <a:pt x="100" y="61"/>
                    <a:pt x="100" y="60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101" y="58"/>
                    <a:pt x="100" y="58"/>
                    <a:pt x="101" y="57"/>
                  </a:cubicBezTo>
                  <a:cubicBezTo>
                    <a:pt x="101" y="57"/>
                    <a:pt x="101" y="60"/>
                    <a:pt x="101" y="59"/>
                  </a:cubicBezTo>
                  <a:cubicBezTo>
                    <a:pt x="102" y="60"/>
                    <a:pt x="102" y="60"/>
                    <a:pt x="102" y="59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2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60"/>
                  </a:cubicBezTo>
                  <a:cubicBezTo>
                    <a:pt x="104" y="61"/>
                    <a:pt x="104" y="61"/>
                    <a:pt x="104" y="61"/>
                  </a:cubicBezTo>
                  <a:cubicBezTo>
                    <a:pt x="104" y="61"/>
                    <a:pt x="104" y="59"/>
                    <a:pt x="104" y="59"/>
                  </a:cubicBezTo>
                  <a:cubicBezTo>
                    <a:pt x="106" y="60"/>
                    <a:pt x="108" y="58"/>
                    <a:pt x="108" y="57"/>
                  </a:cubicBezTo>
                  <a:cubicBezTo>
                    <a:pt x="108" y="57"/>
                    <a:pt x="108" y="58"/>
                    <a:pt x="108" y="58"/>
                  </a:cubicBezTo>
                  <a:cubicBezTo>
                    <a:pt x="108" y="57"/>
                    <a:pt x="108" y="56"/>
                    <a:pt x="109" y="57"/>
                  </a:cubicBezTo>
                  <a:cubicBezTo>
                    <a:pt x="109" y="56"/>
                    <a:pt x="109" y="58"/>
                    <a:pt x="110" y="58"/>
                  </a:cubicBezTo>
                  <a:cubicBezTo>
                    <a:pt x="110" y="58"/>
                    <a:pt x="110" y="56"/>
                    <a:pt x="109" y="56"/>
                  </a:cubicBezTo>
                  <a:cubicBezTo>
                    <a:pt x="111" y="59"/>
                    <a:pt x="111" y="55"/>
                    <a:pt x="113" y="56"/>
                  </a:cubicBezTo>
                  <a:cubicBezTo>
                    <a:pt x="113" y="56"/>
                    <a:pt x="113" y="57"/>
                    <a:pt x="113" y="57"/>
                  </a:cubicBezTo>
                  <a:cubicBezTo>
                    <a:pt x="114" y="56"/>
                    <a:pt x="114" y="55"/>
                    <a:pt x="115" y="53"/>
                  </a:cubicBezTo>
                  <a:cubicBezTo>
                    <a:pt x="115" y="55"/>
                    <a:pt x="115" y="55"/>
                    <a:pt x="115" y="55"/>
                  </a:cubicBezTo>
                  <a:cubicBezTo>
                    <a:pt x="115" y="55"/>
                    <a:pt x="116" y="55"/>
                    <a:pt x="116" y="54"/>
                  </a:cubicBezTo>
                  <a:cubicBezTo>
                    <a:pt x="115" y="52"/>
                    <a:pt x="116" y="51"/>
                    <a:pt x="116" y="51"/>
                  </a:cubicBezTo>
                  <a:cubicBezTo>
                    <a:pt x="116" y="51"/>
                    <a:pt x="116" y="51"/>
                    <a:pt x="116" y="51"/>
                  </a:cubicBezTo>
                  <a:cubicBezTo>
                    <a:pt x="117" y="50"/>
                    <a:pt x="117" y="50"/>
                    <a:pt x="117" y="50"/>
                  </a:cubicBezTo>
                  <a:cubicBezTo>
                    <a:pt x="118" y="51"/>
                    <a:pt x="117" y="51"/>
                    <a:pt x="117" y="52"/>
                  </a:cubicBezTo>
                  <a:cubicBezTo>
                    <a:pt x="118" y="54"/>
                    <a:pt x="119" y="53"/>
                    <a:pt x="119" y="53"/>
                  </a:cubicBezTo>
                  <a:cubicBezTo>
                    <a:pt x="119" y="51"/>
                    <a:pt x="119" y="51"/>
                    <a:pt x="119" y="51"/>
                  </a:cubicBezTo>
                  <a:cubicBezTo>
                    <a:pt x="120" y="51"/>
                    <a:pt x="120" y="53"/>
                    <a:pt x="120" y="53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48"/>
                    <a:pt x="121" y="50"/>
                    <a:pt x="121" y="51"/>
                  </a:cubicBezTo>
                  <a:cubicBezTo>
                    <a:pt x="122" y="50"/>
                    <a:pt x="122" y="47"/>
                    <a:pt x="122" y="45"/>
                  </a:cubicBezTo>
                  <a:cubicBezTo>
                    <a:pt x="122" y="46"/>
                    <a:pt x="123" y="44"/>
                    <a:pt x="123" y="44"/>
                  </a:cubicBezTo>
                  <a:cubicBezTo>
                    <a:pt x="124" y="45"/>
                    <a:pt x="123" y="44"/>
                    <a:pt x="123" y="45"/>
                  </a:cubicBezTo>
                  <a:cubicBezTo>
                    <a:pt x="124" y="47"/>
                    <a:pt x="124" y="47"/>
                    <a:pt x="124" y="47"/>
                  </a:cubicBezTo>
                  <a:cubicBezTo>
                    <a:pt x="123" y="47"/>
                    <a:pt x="125" y="49"/>
                    <a:pt x="125" y="50"/>
                  </a:cubicBezTo>
                  <a:cubicBezTo>
                    <a:pt x="125" y="49"/>
                    <a:pt x="126" y="49"/>
                    <a:pt x="127" y="50"/>
                  </a:cubicBezTo>
                  <a:cubicBezTo>
                    <a:pt x="126" y="47"/>
                    <a:pt x="128" y="48"/>
                    <a:pt x="127" y="45"/>
                  </a:cubicBezTo>
                  <a:cubicBezTo>
                    <a:pt x="128" y="45"/>
                    <a:pt x="128" y="47"/>
                    <a:pt x="129" y="48"/>
                  </a:cubicBezTo>
                  <a:cubicBezTo>
                    <a:pt x="129" y="46"/>
                    <a:pt x="131" y="47"/>
                    <a:pt x="131" y="46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2" y="46"/>
                    <a:pt x="134" y="46"/>
                    <a:pt x="133" y="43"/>
                  </a:cubicBezTo>
                  <a:cubicBezTo>
                    <a:pt x="134" y="45"/>
                    <a:pt x="134" y="45"/>
                    <a:pt x="134" y="45"/>
                  </a:cubicBezTo>
                  <a:cubicBezTo>
                    <a:pt x="135" y="45"/>
                    <a:pt x="133" y="42"/>
                    <a:pt x="134" y="43"/>
                  </a:cubicBezTo>
                  <a:cubicBezTo>
                    <a:pt x="135" y="44"/>
                    <a:pt x="135" y="44"/>
                    <a:pt x="135" y="44"/>
                  </a:cubicBezTo>
                  <a:cubicBezTo>
                    <a:pt x="135" y="43"/>
                    <a:pt x="136" y="45"/>
                    <a:pt x="136" y="43"/>
                  </a:cubicBezTo>
                  <a:cubicBezTo>
                    <a:pt x="136" y="44"/>
                    <a:pt x="136" y="44"/>
                    <a:pt x="136" y="44"/>
                  </a:cubicBezTo>
                  <a:cubicBezTo>
                    <a:pt x="137" y="43"/>
                    <a:pt x="138" y="43"/>
                    <a:pt x="137" y="41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139" y="44"/>
                    <a:pt x="138" y="41"/>
                    <a:pt x="139" y="41"/>
                  </a:cubicBezTo>
                  <a:cubicBezTo>
                    <a:pt x="139" y="42"/>
                    <a:pt x="140" y="42"/>
                    <a:pt x="139" y="42"/>
                  </a:cubicBezTo>
                  <a:cubicBezTo>
                    <a:pt x="139" y="41"/>
                    <a:pt x="140" y="41"/>
                    <a:pt x="140" y="40"/>
                  </a:cubicBezTo>
                  <a:cubicBezTo>
                    <a:pt x="142" y="42"/>
                    <a:pt x="142" y="42"/>
                    <a:pt x="142" y="42"/>
                  </a:cubicBezTo>
                  <a:cubicBezTo>
                    <a:pt x="145" y="41"/>
                    <a:pt x="148" y="39"/>
                    <a:pt x="150" y="36"/>
                  </a:cubicBezTo>
                  <a:cubicBezTo>
                    <a:pt x="152" y="38"/>
                    <a:pt x="150" y="38"/>
                    <a:pt x="151" y="39"/>
                  </a:cubicBezTo>
                  <a:cubicBezTo>
                    <a:pt x="150" y="37"/>
                    <a:pt x="151" y="38"/>
                    <a:pt x="152" y="37"/>
                  </a:cubicBezTo>
                  <a:cubicBezTo>
                    <a:pt x="152" y="37"/>
                    <a:pt x="152" y="37"/>
                    <a:pt x="152" y="37"/>
                  </a:cubicBezTo>
                  <a:cubicBezTo>
                    <a:pt x="152" y="37"/>
                    <a:pt x="153" y="38"/>
                    <a:pt x="153" y="37"/>
                  </a:cubicBezTo>
                  <a:cubicBezTo>
                    <a:pt x="153" y="37"/>
                    <a:pt x="153" y="37"/>
                    <a:pt x="153" y="37"/>
                  </a:cubicBezTo>
                  <a:cubicBezTo>
                    <a:pt x="153" y="35"/>
                    <a:pt x="155" y="38"/>
                    <a:pt x="154" y="36"/>
                  </a:cubicBezTo>
                  <a:cubicBezTo>
                    <a:pt x="155" y="37"/>
                    <a:pt x="155" y="37"/>
                    <a:pt x="155" y="37"/>
                  </a:cubicBezTo>
                  <a:cubicBezTo>
                    <a:pt x="154" y="35"/>
                    <a:pt x="156" y="37"/>
                    <a:pt x="156" y="35"/>
                  </a:cubicBezTo>
                  <a:cubicBezTo>
                    <a:pt x="156" y="36"/>
                    <a:pt x="156" y="36"/>
                    <a:pt x="156" y="36"/>
                  </a:cubicBezTo>
                  <a:cubicBezTo>
                    <a:pt x="157" y="36"/>
                    <a:pt x="156" y="32"/>
                    <a:pt x="157" y="34"/>
                  </a:cubicBezTo>
                  <a:cubicBezTo>
                    <a:pt x="157" y="33"/>
                    <a:pt x="158" y="32"/>
                    <a:pt x="157" y="31"/>
                  </a:cubicBezTo>
                  <a:cubicBezTo>
                    <a:pt x="158" y="33"/>
                    <a:pt x="158" y="33"/>
                    <a:pt x="158" y="33"/>
                  </a:cubicBezTo>
                  <a:cubicBezTo>
                    <a:pt x="160" y="30"/>
                    <a:pt x="163" y="29"/>
                    <a:pt x="162" y="26"/>
                  </a:cubicBezTo>
                  <a:cubicBezTo>
                    <a:pt x="163" y="27"/>
                    <a:pt x="163" y="27"/>
                    <a:pt x="163" y="27"/>
                  </a:cubicBezTo>
                  <a:cubicBezTo>
                    <a:pt x="163" y="24"/>
                    <a:pt x="167" y="27"/>
                    <a:pt x="165" y="23"/>
                  </a:cubicBezTo>
                  <a:cubicBezTo>
                    <a:pt x="164" y="21"/>
                    <a:pt x="164" y="21"/>
                    <a:pt x="164" y="21"/>
                  </a:cubicBezTo>
                  <a:cubicBezTo>
                    <a:pt x="166" y="23"/>
                    <a:pt x="166" y="23"/>
                    <a:pt x="166" y="23"/>
                  </a:cubicBezTo>
                  <a:cubicBezTo>
                    <a:pt x="165" y="21"/>
                    <a:pt x="167" y="21"/>
                    <a:pt x="166" y="20"/>
                  </a:cubicBezTo>
                  <a:cubicBezTo>
                    <a:pt x="166" y="21"/>
                    <a:pt x="166" y="21"/>
                    <a:pt x="167" y="21"/>
                  </a:cubicBezTo>
                  <a:cubicBezTo>
                    <a:pt x="167" y="21"/>
                    <a:pt x="166" y="19"/>
                    <a:pt x="167" y="19"/>
                  </a:cubicBezTo>
                  <a:cubicBezTo>
                    <a:pt x="167" y="20"/>
                    <a:pt x="167" y="20"/>
                    <a:pt x="167" y="20"/>
                  </a:cubicBezTo>
                  <a:cubicBezTo>
                    <a:pt x="171" y="20"/>
                    <a:pt x="176" y="17"/>
                    <a:pt x="174" y="13"/>
                  </a:cubicBezTo>
                  <a:cubicBezTo>
                    <a:pt x="174" y="12"/>
                    <a:pt x="177" y="14"/>
                    <a:pt x="177" y="14"/>
                  </a:cubicBezTo>
                  <a:cubicBezTo>
                    <a:pt x="175" y="10"/>
                    <a:pt x="181" y="9"/>
                    <a:pt x="177" y="5"/>
                  </a:cubicBezTo>
                  <a:close/>
                  <a:moveTo>
                    <a:pt x="10" y="32"/>
                  </a:moveTo>
                  <a:cubicBezTo>
                    <a:pt x="10" y="32"/>
                    <a:pt x="10" y="32"/>
                    <a:pt x="10" y="31"/>
                  </a:cubicBezTo>
                  <a:cubicBezTo>
                    <a:pt x="10" y="32"/>
                    <a:pt x="10" y="32"/>
                    <a:pt x="10" y="32"/>
                  </a:cubicBezTo>
                  <a:close/>
                  <a:moveTo>
                    <a:pt x="6" y="35"/>
                  </a:moveTo>
                  <a:cubicBezTo>
                    <a:pt x="6" y="35"/>
                    <a:pt x="6" y="35"/>
                    <a:pt x="5" y="35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5"/>
                    <a:pt x="6" y="35"/>
                  </a:cubicBezTo>
                  <a:close/>
                  <a:moveTo>
                    <a:pt x="10" y="35"/>
                  </a:move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lose/>
                  <a:moveTo>
                    <a:pt x="9" y="32"/>
                  </a:moveTo>
                  <a:cubicBezTo>
                    <a:pt x="9" y="33"/>
                    <a:pt x="8" y="33"/>
                    <a:pt x="8" y="33"/>
                  </a:cubicBezTo>
                  <a:cubicBezTo>
                    <a:pt x="9" y="31"/>
                    <a:pt x="10" y="31"/>
                    <a:pt x="10" y="32"/>
                  </a:cubicBezTo>
                  <a:cubicBezTo>
                    <a:pt x="9" y="33"/>
                    <a:pt x="9" y="34"/>
                    <a:pt x="9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9" y="34"/>
                    <a:pt x="9" y="32"/>
                  </a:cubicBezTo>
                  <a:close/>
                  <a:moveTo>
                    <a:pt x="7" y="35"/>
                  </a:moveTo>
                  <a:cubicBezTo>
                    <a:pt x="7" y="35"/>
                    <a:pt x="7" y="34"/>
                    <a:pt x="7" y="34"/>
                  </a:cubicBezTo>
                  <a:cubicBezTo>
                    <a:pt x="7" y="34"/>
                    <a:pt x="7" y="34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lose/>
                  <a:moveTo>
                    <a:pt x="7" y="35"/>
                  </a:move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6"/>
                  </a:cubicBezTo>
                  <a:cubicBezTo>
                    <a:pt x="8" y="36"/>
                    <a:pt x="9" y="35"/>
                    <a:pt x="9" y="35"/>
                  </a:cubicBezTo>
                  <a:cubicBezTo>
                    <a:pt x="9" y="35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9" y="36"/>
                    <a:pt x="8" y="36"/>
                    <a:pt x="7" y="35"/>
                  </a:cubicBezTo>
                  <a:close/>
                  <a:moveTo>
                    <a:pt x="9" y="36"/>
                  </a:move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7"/>
                  </a:cubicBezTo>
                  <a:cubicBezTo>
                    <a:pt x="10" y="36"/>
                    <a:pt x="9" y="36"/>
                    <a:pt x="9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93" name="Freeform 435"/>
            <p:cNvSpPr>
              <a:spLocks/>
            </p:cNvSpPr>
            <p:nvPr/>
          </p:nvSpPr>
          <p:spPr bwMode="auto">
            <a:xfrm>
              <a:off x="10025063" y="4881563"/>
              <a:ext cx="7937" cy="3175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1 h 1"/>
                <a:gd name="T4" fmla="*/ 2 w 2"/>
                <a:gd name="T5" fmla="*/ 0 h 1"/>
                <a:gd name="T6" fmla="*/ 1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94" name="Freeform 436"/>
            <p:cNvSpPr>
              <a:spLocks noEditPoints="1"/>
            </p:cNvSpPr>
            <p:nvPr/>
          </p:nvSpPr>
          <p:spPr bwMode="auto">
            <a:xfrm>
              <a:off x="9531350" y="2778125"/>
              <a:ext cx="1528762" cy="2152650"/>
            </a:xfrm>
            <a:custGeom>
              <a:avLst/>
              <a:gdLst>
                <a:gd name="T0" fmla="*/ 172 w 406"/>
                <a:gd name="T1" fmla="*/ 570 h 572"/>
                <a:gd name="T2" fmla="*/ 205 w 406"/>
                <a:gd name="T3" fmla="*/ 568 h 572"/>
                <a:gd name="T4" fmla="*/ 239 w 406"/>
                <a:gd name="T5" fmla="*/ 564 h 572"/>
                <a:gd name="T6" fmla="*/ 281 w 406"/>
                <a:gd name="T7" fmla="*/ 547 h 572"/>
                <a:gd name="T8" fmla="*/ 300 w 406"/>
                <a:gd name="T9" fmla="*/ 522 h 572"/>
                <a:gd name="T10" fmla="*/ 204 w 406"/>
                <a:gd name="T11" fmla="*/ 395 h 572"/>
                <a:gd name="T12" fmla="*/ 207 w 406"/>
                <a:gd name="T13" fmla="*/ 339 h 572"/>
                <a:gd name="T14" fmla="*/ 214 w 406"/>
                <a:gd name="T15" fmla="*/ 279 h 572"/>
                <a:gd name="T16" fmla="*/ 177 w 406"/>
                <a:gd name="T17" fmla="*/ 304 h 572"/>
                <a:gd name="T18" fmla="*/ 184 w 406"/>
                <a:gd name="T19" fmla="*/ 298 h 572"/>
                <a:gd name="T20" fmla="*/ 197 w 406"/>
                <a:gd name="T21" fmla="*/ 321 h 572"/>
                <a:gd name="T22" fmla="*/ 186 w 406"/>
                <a:gd name="T23" fmla="*/ 337 h 572"/>
                <a:gd name="T24" fmla="*/ 190 w 406"/>
                <a:gd name="T25" fmla="*/ 347 h 572"/>
                <a:gd name="T26" fmla="*/ 189 w 406"/>
                <a:gd name="T27" fmla="*/ 365 h 572"/>
                <a:gd name="T28" fmla="*/ 189 w 406"/>
                <a:gd name="T29" fmla="*/ 382 h 572"/>
                <a:gd name="T30" fmla="*/ 194 w 406"/>
                <a:gd name="T31" fmla="*/ 401 h 572"/>
                <a:gd name="T32" fmla="*/ 198 w 406"/>
                <a:gd name="T33" fmla="*/ 426 h 572"/>
                <a:gd name="T34" fmla="*/ 92 w 406"/>
                <a:gd name="T35" fmla="*/ 277 h 572"/>
                <a:gd name="T36" fmla="*/ 68 w 406"/>
                <a:gd name="T37" fmla="*/ 218 h 572"/>
                <a:gd name="T38" fmla="*/ 189 w 406"/>
                <a:gd name="T39" fmla="*/ 198 h 572"/>
                <a:gd name="T40" fmla="*/ 299 w 406"/>
                <a:gd name="T41" fmla="*/ 279 h 572"/>
                <a:gd name="T42" fmla="*/ 240 w 406"/>
                <a:gd name="T43" fmla="*/ 425 h 572"/>
                <a:gd name="T44" fmla="*/ 250 w 406"/>
                <a:gd name="T45" fmla="*/ 401 h 572"/>
                <a:gd name="T46" fmla="*/ 257 w 406"/>
                <a:gd name="T47" fmla="*/ 380 h 572"/>
                <a:gd name="T48" fmla="*/ 262 w 406"/>
                <a:gd name="T49" fmla="*/ 342 h 572"/>
                <a:gd name="T50" fmla="*/ 279 w 406"/>
                <a:gd name="T51" fmla="*/ 305 h 572"/>
                <a:gd name="T52" fmla="*/ 323 w 406"/>
                <a:gd name="T53" fmla="*/ 287 h 572"/>
                <a:gd name="T54" fmla="*/ 345 w 406"/>
                <a:gd name="T55" fmla="*/ 231 h 572"/>
                <a:gd name="T56" fmla="*/ 313 w 406"/>
                <a:gd name="T57" fmla="*/ 163 h 572"/>
                <a:gd name="T58" fmla="*/ 199 w 406"/>
                <a:gd name="T59" fmla="*/ 120 h 572"/>
                <a:gd name="T60" fmla="*/ 99 w 406"/>
                <a:gd name="T61" fmla="*/ 189 h 572"/>
                <a:gd name="T62" fmla="*/ 67 w 406"/>
                <a:gd name="T63" fmla="*/ 156 h 572"/>
                <a:gd name="T64" fmla="*/ 18 w 406"/>
                <a:gd name="T65" fmla="*/ 247 h 572"/>
                <a:gd name="T66" fmla="*/ 17 w 406"/>
                <a:gd name="T67" fmla="*/ 216 h 572"/>
                <a:gd name="T68" fmla="*/ 18 w 406"/>
                <a:gd name="T69" fmla="*/ 212 h 572"/>
                <a:gd name="T70" fmla="*/ 18 w 406"/>
                <a:gd name="T71" fmla="*/ 213 h 572"/>
                <a:gd name="T72" fmla="*/ 20 w 406"/>
                <a:gd name="T73" fmla="*/ 216 h 572"/>
                <a:gd name="T74" fmla="*/ 36 w 406"/>
                <a:gd name="T75" fmla="*/ 256 h 572"/>
                <a:gd name="T76" fmla="*/ 80 w 406"/>
                <a:gd name="T77" fmla="*/ 293 h 572"/>
                <a:gd name="T78" fmla="*/ 143 w 406"/>
                <a:gd name="T79" fmla="*/ 304 h 572"/>
                <a:gd name="T80" fmla="*/ 162 w 406"/>
                <a:gd name="T81" fmla="*/ 375 h 572"/>
                <a:gd name="T82" fmla="*/ 177 w 406"/>
                <a:gd name="T83" fmla="*/ 504 h 572"/>
                <a:gd name="T84" fmla="*/ 192 w 406"/>
                <a:gd name="T85" fmla="*/ 530 h 572"/>
                <a:gd name="T86" fmla="*/ 191 w 406"/>
                <a:gd name="T87" fmla="*/ 504 h 572"/>
                <a:gd name="T88" fmla="*/ 192 w 406"/>
                <a:gd name="T89" fmla="*/ 486 h 572"/>
                <a:gd name="T90" fmla="*/ 194 w 406"/>
                <a:gd name="T91" fmla="*/ 451 h 572"/>
                <a:gd name="T92" fmla="*/ 220 w 406"/>
                <a:gd name="T93" fmla="*/ 447 h 572"/>
                <a:gd name="T94" fmla="*/ 240 w 406"/>
                <a:gd name="T95" fmla="*/ 469 h 572"/>
                <a:gd name="T96" fmla="*/ 247 w 406"/>
                <a:gd name="T97" fmla="*/ 543 h 572"/>
                <a:gd name="T98" fmla="*/ 146 w 406"/>
                <a:gd name="T99" fmla="*/ 545 h 572"/>
                <a:gd name="T100" fmla="*/ 137 w 406"/>
                <a:gd name="T101" fmla="*/ 524 h 572"/>
                <a:gd name="T102" fmla="*/ 130 w 406"/>
                <a:gd name="T103" fmla="*/ 553 h 572"/>
                <a:gd name="T104" fmla="*/ 193 w 406"/>
                <a:gd name="T105" fmla="*/ 309 h 572"/>
                <a:gd name="T106" fmla="*/ 196 w 406"/>
                <a:gd name="T107" fmla="*/ 303 h 572"/>
                <a:gd name="T108" fmla="*/ 209 w 406"/>
                <a:gd name="T109" fmla="*/ 295 h 572"/>
                <a:gd name="T110" fmla="*/ 218 w 406"/>
                <a:gd name="T111" fmla="*/ 301 h 572"/>
                <a:gd name="T112" fmla="*/ 221 w 406"/>
                <a:gd name="T113" fmla="*/ 307 h 572"/>
                <a:gd name="T114" fmla="*/ 211 w 406"/>
                <a:gd name="T115" fmla="*/ 310 h 572"/>
                <a:gd name="T116" fmla="*/ 222 w 406"/>
                <a:gd name="T117" fmla="*/ 307 h 572"/>
                <a:gd name="T118" fmla="*/ 191 w 406"/>
                <a:gd name="T119" fmla="*/ 185 h 572"/>
                <a:gd name="T120" fmla="*/ 63 w 406"/>
                <a:gd name="T121" fmla="*/ 186 h 572"/>
                <a:gd name="T122" fmla="*/ 22 w 406"/>
                <a:gd name="T123" fmla="*/ 214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6" h="572">
                  <a:moveTo>
                    <a:pt x="135" y="564"/>
                  </a:moveTo>
                  <a:cubicBezTo>
                    <a:pt x="136" y="564"/>
                    <a:pt x="137" y="565"/>
                    <a:pt x="137" y="564"/>
                  </a:cubicBezTo>
                  <a:cubicBezTo>
                    <a:pt x="137" y="565"/>
                    <a:pt x="137" y="565"/>
                    <a:pt x="137" y="565"/>
                  </a:cubicBezTo>
                  <a:cubicBezTo>
                    <a:pt x="138" y="565"/>
                    <a:pt x="140" y="563"/>
                    <a:pt x="139" y="566"/>
                  </a:cubicBezTo>
                  <a:cubicBezTo>
                    <a:pt x="140" y="563"/>
                    <a:pt x="139" y="565"/>
                    <a:pt x="138" y="564"/>
                  </a:cubicBezTo>
                  <a:cubicBezTo>
                    <a:pt x="139" y="562"/>
                    <a:pt x="140" y="563"/>
                    <a:pt x="141" y="562"/>
                  </a:cubicBezTo>
                  <a:cubicBezTo>
                    <a:pt x="139" y="565"/>
                    <a:pt x="142" y="563"/>
                    <a:pt x="142" y="564"/>
                  </a:cubicBezTo>
                  <a:cubicBezTo>
                    <a:pt x="142" y="565"/>
                    <a:pt x="142" y="565"/>
                    <a:pt x="142" y="566"/>
                  </a:cubicBezTo>
                  <a:cubicBezTo>
                    <a:pt x="143" y="564"/>
                    <a:pt x="143" y="564"/>
                    <a:pt x="143" y="564"/>
                  </a:cubicBezTo>
                  <a:cubicBezTo>
                    <a:pt x="142" y="568"/>
                    <a:pt x="145" y="564"/>
                    <a:pt x="145" y="566"/>
                  </a:cubicBezTo>
                  <a:cubicBezTo>
                    <a:pt x="144" y="566"/>
                    <a:pt x="144" y="568"/>
                    <a:pt x="144" y="569"/>
                  </a:cubicBezTo>
                  <a:cubicBezTo>
                    <a:pt x="144" y="566"/>
                    <a:pt x="146" y="566"/>
                    <a:pt x="147" y="564"/>
                  </a:cubicBezTo>
                  <a:cubicBezTo>
                    <a:pt x="148" y="565"/>
                    <a:pt x="145" y="567"/>
                    <a:pt x="145" y="569"/>
                  </a:cubicBezTo>
                  <a:cubicBezTo>
                    <a:pt x="146" y="567"/>
                    <a:pt x="146" y="571"/>
                    <a:pt x="147" y="568"/>
                  </a:cubicBezTo>
                  <a:cubicBezTo>
                    <a:pt x="147" y="567"/>
                    <a:pt x="148" y="567"/>
                    <a:pt x="149" y="566"/>
                  </a:cubicBezTo>
                  <a:cubicBezTo>
                    <a:pt x="150" y="566"/>
                    <a:pt x="148" y="567"/>
                    <a:pt x="148" y="568"/>
                  </a:cubicBezTo>
                  <a:cubicBezTo>
                    <a:pt x="149" y="568"/>
                    <a:pt x="150" y="566"/>
                    <a:pt x="150" y="565"/>
                  </a:cubicBezTo>
                  <a:cubicBezTo>
                    <a:pt x="150" y="566"/>
                    <a:pt x="152" y="564"/>
                    <a:pt x="152" y="565"/>
                  </a:cubicBezTo>
                  <a:cubicBezTo>
                    <a:pt x="152" y="567"/>
                    <a:pt x="150" y="566"/>
                    <a:pt x="150" y="567"/>
                  </a:cubicBezTo>
                  <a:cubicBezTo>
                    <a:pt x="152" y="568"/>
                    <a:pt x="152" y="563"/>
                    <a:pt x="154" y="563"/>
                  </a:cubicBezTo>
                  <a:cubicBezTo>
                    <a:pt x="153" y="562"/>
                    <a:pt x="155" y="559"/>
                    <a:pt x="155" y="558"/>
                  </a:cubicBezTo>
                  <a:cubicBezTo>
                    <a:pt x="157" y="560"/>
                    <a:pt x="155" y="559"/>
                    <a:pt x="155" y="561"/>
                  </a:cubicBezTo>
                  <a:cubicBezTo>
                    <a:pt x="155" y="561"/>
                    <a:pt x="155" y="561"/>
                    <a:pt x="155" y="561"/>
                  </a:cubicBezTo>
                  <a:cubicBezTo>
                    <a:pt x="155" y="564"/>
                    <a:pt x="152" y="566"/>
                    <a:pt x="153" y="568"/>
                  </a:cubicBezTo>
                  <a:cubicBezTo>
                    <a:pt x="154" y="567"/>
                    <a:pt x="154" y="567"/>
                    <a:pt x="154" y="567"/>
                  </a:cubicBezTo>
                  <a:cubicBezTo>
                    <a:pt x="153" y="568"/>
                    <a:pt x="153" y="569"/>
                    <a:pt x="153" y="570"/>
                  </a:cubicBezTo>
                  <a:cubicBezTo>
                    <a:pt x="153" y="568"/>
                    <a:pt x="154" y="570"/>
                    <a:pt x="155" y="570"/>
                  </a:cubicBezTo>
                  <a:cubicBezTo>
                    <a:pt x="155" y="568"/>
                    <a:pt x="154" y="570"/>
                    <a:pt x="154" y="569"/>
                  </a:cubicBezTo>
                  <a:cubicBezTo>
                    <a:pt x="155" y="568"/>
                    <a:pt x="156" y="566"/>
                    <a:pt x="157" y="567"/>
                  </a:cubicBezTo>
                  <a:cubicBezTo>
                    <a:pt x="156" y="568"/>
                    <a:pt x="157" y="569"/>
                    <a:pt x="156" y="570"/>
                  </a:cubicBezTo>
                  <a:cubicBezTo>
                    <a:pt x="157" y="571"/>
                    <a:pt x="157" y="568"/>
                    <a:pt x="157" y="569"/>
                  </a:cubicBezTo>
                  <a:cubicBezTo>
                    <a:pt x="157" y="570"/>
                    <a:pt x="157" y="570"/>
                    <a:pt x="157" y="570"/>
                  </a:cubicBezTo>
                  <a:cubicBezTo>
                    <a:pt x="160" y="571"/>
                    <a:pt x="164" y="571"/>
                    <a:pt x="166" y="567"/>
                  </a:cubicBezTo>
                  <a:cubicBezTo>
                    <a:pt x="166" y="569"/>
                    <a:pt x="167" y="569"/>
                    <a:pt x="169" y="570"/>
                  </a:cubicBezTo>
                  <a:cubicBezTo>
                    <a:pt x="168" y="570"/>
                    <a:pt x="169" y="569"/>
                    <a:pt x="169" y="568"/>
                  </a:cubicBezTo>
                  <a:cubicBezTo>
                    <a:pt x="170" y="570"/>
                    <a:pt x="170" y="570"/>
                    <a:pt x="170" y="570"/>
                  </a:cubicBezTo>
                  <a:cubicBezTo>
                    <a:pt x="170" y="572"/>
                    <a:pt x="172" y="570"/>
                    <a:pt x="172" y="569"/>
                  </a:cubicBezTo>
                  <a:cubicBezTo>
                    <a:pt x="172" y="570"/>
                    <a:pt x="172" y="570"/>
                    <a:pt x="172" y="570"/>
                  </a:cubicBezTo>
                  <a:cubicBezTo>
                    <a:pt x="173" y="571"/>
                    <a:pt x="173" y="569"/>
                    <a:pt x="173" y="568"/>
                  </a:cubicBezTo>
                  <a:cubicBezTo>
                    <a:pt x="174" y="570"/>
                    <a:pt x="174" y="570"/>
                    <a:pt x="174" y="570"/>
                  </a:cubicBezTo>
                  <a:cubicBezTo>
                    <a:pt x="174" y="569"/>
                    <a:pt x="174" y="569"/>
                    <a:pt x="174" y="569"/>
                  </a:cubicBezTo>
                  <a:cubicBezTo>
                    <a:pt x="174" y="568"/>
                    <a:pt x="175" y="568"/>
                    <a:pt x="175" y="570"/>
                  </a:cubicBezTo>
                  <a:cubicBezTo>
                    <a:pt x="175" y="570"/>
                    <a:pt x="176" y="569"/>
                    <a:pt x="175" y="569"/>
                  </a:cubicBezTo>
                  <a:cubicBezTo>
                    <a:pt x="176" y="570"/>
                    <a:pt x="178" y="570"/>
                    <a:pt x="179" y="569"/>
                  </a:cubicBezTo>
                  <a:cubicBezTo>
                    <a:pt x="178" y="569"/>
                    <a:pt x="178" y="568"/>
                    <a:pt x="178" y="567"/>
                  </a:cubicBezTo>
                  <a:cubicBezTo>
                    <a:pt x="178" y="564"/>
                    <a:pt x="179" y="567"/>
                    <a:pt x="179" y="566"/>
                  </a:cubicBezTo>
                  <a:cubicBezTo>
                    <a:pt x="179" y="567"/>
                    <a:pt x="180" y="567"/>
                    <a:pt x="179" y="568"/>
                  </a:cubicBezTo>
                  <a:cubicBezTo>
                    <a:pt x="181" y="571"/>
                    <a:pt x="183" y="569"/>
                    <a:pt x="184" y="569"/>
                  </a:cubicBezTo>
                  <a:cubicBezTo>
                    <a:pt x="185" y="568"/>
                    <a:pt x="185" y="568"/>
                    <a:pt x="185" y="568"/>
                  </a:cubicBezTo>
                  <a:cubicBezTo>
                    <a:pt x="186" y="570"/>
                    <a:pt x="188" y="568"/>
                    <a:pt x="189" y="569"/>
                  </a:cubicBezTo>
                  <a:cubicBezTo>
                    <a:pt x="189" y="568"/>
                    <a:pt x="189" y="565"/>
                    <a:pt x="190" y="565"/>
                  </a:cubicBezTo>
                  <a:cubicBezTo>
                    <a:pt x="190" y="563"/>
                    <a:pt x="190" y="567"/>
                    <a:pt x="191" y="569"/>
                  </a:cubicBezTo>
                  <a:cubicBezTo>
                    <a:pt x="191" y="568"/>
                    <a:pt x="192" y="567"/>
                    <a:pt x="192" y="567"/>
                  </a:cubicBezTo>
                  <a:cubicBezTo>
                    <a:pt x="192" y="568"/>
                    <a:pt x="192" y="568"/>
                    <a:pt x="192" y="568"/>
                  </a:cubicBezTo>
                  <a:cubicBezTo>
                    <a:pt x="192" y="567"/>
                    <a:pt x="193" y="566"/>
                    <a:pt x="194" y="567"/>
                  </a:cubicBezTo>
                  <a:cubicBezTo>
                    <a:pt x="194" y="567"/>
                    <a:pt x="194" y="567"/>
                    <a:pt x="194" y="567"/>
                  </a:cubicBezTo>
                  <a:cubicBezTo>
                    <a:pt x="194" y="567"/>
                    <a:pt x="195" y="569"/>
                    <a:pt x="195" y="568"/>
                  </a:cubicBezTo>
                  <a:cubicBezTo>
                    <a:pt x="195" y="567"/>
                    <a:pt x="196" y="568"/>
                    <a:pt x="196" y="566"/>
                  </a:cubicBezTo>
                  <a:cubicBezTo>
                    <a:pt x="197" y="567"/>
                    <a:pt x="197" y="567"/>
                    <a:pt x="197" y="567"/>
                  </a:cubicBezTo>
                  <a:cubicBezTo>
                    <a:pt x="197" y="565"/>
                    <a:pt x="197" y="565"/>
                    <a:pt x="197" y="565"/>
                  </a:cubicBezTo>
                  <a:cubicBezTo>
                    <a:pt x="197" y="566"/>
                    <a:pt x="197" y="566"/>
                    <a:pt x="197" y="566"/>
                  </a:cubicBezTo>
                  <a:cubicBezTo>
                    <a:pt x="197" y="568"/>
                    <a:pt x="197" y="568"/>
                    <a:pt x="197" y="568"/>
                  </a:cubicBezTo>
                  <a:cubicBezTo>
                    <a:pt x="198" y="569"/>
                    <a:pt x="197" y="566"/>
                    <a:pt x="198" y="565"/>
                  </a:cubicBezTo>
                  <a:cubicBezTo>
                    <a:pt x="198" y="564"/>
                    <a:pt x="198" y="566"/>
                    <a:pt x="199" y="566"/>
                  </a:cubicBezTo>
                  <a:cubicBezTo>
                    <a:pt x="198" y="567"/>
                    <a:pt x="198" y="566"/>
                    <a:pt x="198" y="566"/>
                  </a:cubicBezTo>
                  <a:cubicBezTo>
                    <a:pt x="198" y="568"/>
                    <a:pt x="198" y="567"/>
                    <a:pt x="199" y="568"/>
                  </a:cubicBezTo>
                  <a:cubicBezTo>
                    <a:pt x="199" y="568"/>
                    <a:pt x="199" y="566"/>
                    <a:pt x="199" y="566"/>
                  </a:cubicBezTo>
                  <a:cubicBezTo>
                    <a:pt x="200" y="566"/>
                    <a:pt x="201" y="566"/>
                    <a:pt x="200" y="568"/>
                  </a:cubicBezTo>
                  <a:cubicBezTo>
                    <a:pt x="201" y="567"/>
                    <a:pt x="201" y="567"/>
                    <a:pt x="201" y="566"/>
                  </a:cubicBezTo>
                  <a:cubicBezTo>
                    <a:pt x="201" y="566"/>
                    <a:pt x="200" y="565"/>
                    <a:pt x="200" y="564"/>
                  </a:cubicBezTo>
                  <a:cubicBezTo>
                    <a:pt x="201" y="564"/>
                    <a:pt x="201" y="564"/>
                    <a:pt x="201" y="564"/>
                  </a:cubicBezTo>
                  <a:cubicBezTo>
                    <a:pt x="201" y="565"/>
                    <a:pt x="201" y="565"/>
                    <a:pt x="201" y="565"/>
                  </a:cubicBezTo>
                  <a:cubicBezTo>
                    <a:pt x="201" y="564"/>
                    <a:pt x="202" y="565"/>
                    <a:pt x="202" y="563"/>
                  </a:cubicBezTo>
                  <a:cubicBezTo>
                    <a:pt x="202" y="565"/>
                    <a:pt x="202" y="565"/>
                    <a:pt x="202" y="565"/>
                  </a:cubicBezTo>
                  <a:cubicBezTo>
                    <a:pt x="203" y="564"/>
                    <a:pt x="203" y="564"/>
                    <a:pt x="204" y="564"/>
                  </a:cubicBezTo>
                  <a:cubicBezTo>
                    <a:pt x="204" y="566"/>
                    <a:pt x="204" y="568"/>
                    <a:pt x="205" y="568"/>
                  </a:cubicBezTo>
                  <a:cubicBezTo>
                    <a:pt x="205" y="566"/>
                    <a:pt x="205" y="566"/>
                    <a:pt x="205" y="566"/>
                  </a:cubicBezTo>
                  <a:cubicBezTo>
                    <a:pt x="206" y="566"/>
                    <a:pt x="206" y="566"/>
                    <a:pt x="206" y="567"/>
                  </a:cubicBezTo>
                  <a:cubicBezTo>
                    <a:pt x="207" y="568"/>
                    <a:pt x="207" y="562"/>
                    <a:pt x="209" y="564"/>
                  </a:cubicBezTo>
                  <a:cubicBezTo>
                    <a:pt x="208" y="566"/>
                    <a:pt x="209" y="566"/>
                    <a:pt x="209" y="567"/>
                  </a:cubicBezTo>
                  <a:cubicBezTo>
                    <a:pt x="209" y="566"/>
                    <a:pt x="209" y="566"/>
                    <a:pt x="209" y="566"/>
                  </a:cubicBezTo>
                  <a:cubicBezTo>
                    <a:pt x="209" y="565"/>
                    <a:pt x="209" y="567"/>
                    <a:pt x="209" y="566"/>
                  </a:cubicBezTo>
                  <a:cubicBezTo>
                    <a:pt x="208" y="564"/>
                    <a:pt x="209" y="565"/>
                    <a:pt x="209" y="564"/>
                  </a:cubicBezTo>
                  <a:cubicBezTo>
                    <a:pt x="211" y="569"/>
                    <a:pt x="213" y="565"/>
                    <a:pt x="215" y="567"/>
                  </a:cubicBezTo>
                  <a:cubicBezTo>
                    <a:pt x="215" y="565"/>
                    <a:pt x="216" y="567"/>
                    <a:pt x="216" y="566"/>
                  </a:cubicBezTo>
                  <a:cubicBezTo>
                    <a:pt x="216" y="568"/>
                    <a:pt x="217" y="565"/>
                    <a:pt x="217" y="567"/>
                  </a:cubicBezTo>
                  <a:cubicBezTo>
                    <a:pt x="217" y="564"/>
                    <a:pt x="217" y="564"/>
                    <a:pt x="217" y="564"/>
                  </a:cubicBezTo>
                  <a:cubicBezTo>
                    <a:pt x="218" y="566"/>
                    <a:pt x="218" y="560"/>
                    <a:pt x="219" y="563"/>
                  </a:cubicBezTo>
                  <a:cubicBezTo>
                    <a:pt x="220" y="564"/>
                    <a:pt x="219" y="565"/>
                    <a:pt x="219" y="565"/>
                  </a:cubicBezTo>
                  <a:cubicBezTo>
                    <a:pt x="220" y="568"/>
                    <a:pt x="221" y="563"/>
                    <a:pt x="222" y="566"/>
                  </a:cubicBezTo>
                  <a:cubicBezTo>
                    <a:pt x="222" y="565"/>
                    <a:pt x="221" y="563"/>
                    <a:pt x="222" y="562"/>
                  </a:cubicBezTo>
                  <a:cubicBezTo>
                    <a:pt x="223" y="563"/>
                    <a:pt x="224" y="565"/>
                    <a:pt x="224" y="565"/>
                  </a:cubicBezTo>
                  <a:cubicBezTo>
                    <a:pt x="224" y="565"/>
                    <a:pt x="224" y="564"/>
                    <a:pt x="225" y="565"/>
                  </a:cubicBezTo>
                  <a:cubicBezTo>
                    <a:pt x="225" y="565"/>
                    <a:pt x="225" y="565"/>
                    <a:pt x="225" y="566"/>
                  </a:cubicBezTo>
                  <a:cubicBezTo>
                    <a:pt x="226" y="566"/>
                    <a:pt x="226" y="565"/>
                    <a:pt x="227" y="564"/>
                  </a:cubicBezTo>
                  <a:cubicBezTo>
                    <a:pt x="227" y="566"/>
                    <a:pt x="229" y="565"/>
                    <a:pt x="230" y="566"/>
                  </a:cubicBezTo>
                  <a:cubicBezTo>
                    <a:pt x="230" y="563"/>
                    <a:pt x="231" y="567"/>
                    <a:pt x="231" y="564"/>
                  </a:cubicBezTo>
                  <a:cubicBezTo>
                    <a:pt x="231" y="564"/>
                    <a:pt x="231" y="564"/>
                    <a:pt x="231" y="564"/>
                  </a:cubicBezTo>
                  <a:cubicBezTo>
                    <a:pt x="232" y="564"/>
                    <a:pt x="232" y="562"/>
                    <a:pt x="232" y="561"/>
                  </a:cubicBezTo>
                  <a:cubicBezTo>
                    <a:pt x="232" y="563"/>
                    <a:pt x="232" y="563"/>
                    <a:pt x="232" y="563"/>
                  </a:cubicBezTo>
                  <a:cubicBezTo>
                    <a:pt x="232" y="566"/>
                    <a:pt x="234" y="564"/>
                    <a:pt x="234" y="565"/>
                  </a:cubicBezTo>
                  <a:cubicBezTo>
                    <a:pt x="233" y="563"/>
                    <a:pt x="234" y="565"/>
                    <a:pt x="234" y="563"/>
                  </a:cubicBezTo>
                  <a:cubicBezTo>
                    <a:pt x="235" y="563"/>
                    <a:pt x="235" y="563"/>
                    <a:pt x="235" y="563"/>
                  </a:cubicBezTo>
                  <a:cubicBezTo>
                    <a:pt x="235" y="562"/>
                    <a:pt x="235" y="562"/>
                    <a:pt x="236" y="561"/>
                  </a:cubicBezTo>
                  <a:cubicBezTo>
                    <a:pt x="236" y="561"/>
                    <a:pt x="236" y="564"/>
                    <a:pt x="236" y="563"/>
                  </a:cubicBezTo>
                  <a:cubicBezTo>
                    <a:pt x="237" y="564"/>
                    <a:pt x="237" y="564"/>
                    <a:pt x="237" y="563"/>
                  </a:cubicBezTo>
                  <a:cubicBezTo>
                    <a:pt x="237" y="563"/>
                    <a:pt x="237" y="563"/>
                    <a:pt x="237" y="563"/>
                  </a:cubicBezTo>
                  <a:cubicBezTo>
                    <a:pt x="237" y="563"/>
                    <a:pt x="237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4"/>
                    <a:pt x="238" y="563"/>
                    <a:pt x="238" y="563"/>
                  </a:cubicBezTo>
                  <a:cubicBezTo>
                    <a:pt x="238" y="563"/>
                    <a:pt x="239" y="563"/>
                    <a:pt x="239" y="564"/>
                  </a:cubicBezTo>
                  <a:cubicBezTo>
                    <a:pt x="239" y="565"/>
                    <a:pt x="239" y="565"/>
                    <a:pt x="239" y="565"/>
                  </a:cubicBezTo>
                  <a:cubicBezTo>
                    <a:pt x="239" y="565"/>
                    <a:pt x="240" y="563"/>
                    <a:pt x="240" y="563"/>
                  </a:cubicBezTo>
                  <a:cubicBezTo>
                    <a:pt x="242" y="564"/>
                    <a:pt x="244" y="562"/>
                    <a:pt x="245" y="561"/>
                  </a:cubicBezTo>
                  <a:cubicBezTo>
                    <a:pt x="244" y="561"/>
                    <a:pt x="244" y="562"/>
                    <a:pt x="244" y="562"/>
                  </a:cubicBezTo>
                  <a:cubicBezTo>
                    <a:pt x="245" y="561"/>
                    <a:pt x="245" y="560"/>
                    <a:pt x="245" y="561"/>
                  </a:cubicBezTo>
                  <a:cubicBezTo>
                    <a:pt x="246" y="560"/>
                    <a:pt x="246" y="562"/>
                    <a:pt x="247" y="562"/>
                  </a:cubicBezTo>
                  <a:cubicBezTo>
                    <a:pt x="247" y="562"/>
                    <a:pt x="247" y="560"/>
                    <a:pt x="247" y="561"/>
                  </a:cubicBezTo>
                  <a:cubicBezTo>
                    <a:pt x="248" y="563"/>
                    <a:pt x="249" y="559"/>
                    <a:pt x="251" y="560"/>
                  </a:cubicBezTo>
                  <a:cubicBezTo>
                    <a:pt x="251" y="560"/>
                    <a:pt x="251" y="561"/>
                    <a:pt x="251" y="561"/>
                  </a:cubicBezTo>
                  <a:cubicBezTo>
                    <a:pt x="252" y="560"/>
                    <a:pt x="253" y="560"/>
                    <a:pt x="253" y="558"/>
                  </a:cubicBezTo>
                  <a:cubicBezTo>
                    <a:pt x="253" y="559"/>
                    <a:pt x="253" y="559"/>
                    <a:pt x="253" y="559"/>
                  </a:cubicBezTo>
                  <a:cubicBezTo>
                    <a:pt x="254" y="559"/>
                    <a:pt x="255" y="559"/>
                    <a:pt x="255" y="557"/>
                  </a:cubicBezTo>
                  <a:cubicBezTo>
                    <a:pt x="254" y="557"/>
                    <a:pt x="255" y="558"/>
                    <a:pt x="255" y="558"/>
                  </a:cubicBezTo>
                  <a:cubicBezTo>
                    <a:pt x="254" y="557"/>
                    <a:pt x="255" y="555"/>
                    <a:pt x="255" y="555"/>
                  </a:cubicBezTo>
                  <a:cubicBezTo>
                    <a:pt x="255" y="556"/>
                    <a:pt x="255" y="556"/>
                    <a:pt x="255" y="556"/>
                  </a:cubicBezTo>
                  <a:cubicBezTo>
                    <a:pt x="256" y="555"/>
                    <a:pt x="256" y="555"/>
                    <a:pt x="257" y="554"/>
                  </a:cubicBezTo>
                  <a:cubicBezTo>
                    <a:pt x="257" y="555"/>
                    <a:pt x="256" y="555"/>
                    <a:pt x="257" y="556"/>
                  </a:cubicBezTo>
                  <a:cubicBezTo>
                    <a:pt x="257" y="558"/>
                    <a:pt x="259" y="557"/>
                    <a:pt x="259" y="557"/>
                  </a:cubicBezTo>
                  <a:cubicBezTo>
                    <a:pt x="259" y="555"/>
                    <a:pt x="259" y="555"/>
                    <a:pt x="259" y="555"/>
                  </a:cubicBezTo>
                  <a:cubicBezTo>
                    <a:pt x="260" y="555"/>
                    <a:pt x="260" y="557"/>
                    <a:pt x="260" y="557"/>
                  </a:cubicBezTo>
                  <a:cubicBezTo>
                    <a:pt x="261" y="551"/>
                    <a:pt x="261" y="551"/>
                    <a:pt x="261" y="551"/>
                  </a:cubicBezTo>
                  <a:cubicBezTo>
                    <a:pt x="260" y="552"/>
                    <a:pt x="262" y="553"/>
                    <a:pt x="261" y="555"/>
                  </a:cubicBezTo>
                  <a:cubicBezTo>
                    <a:pt x="263" y="554"/>
                    <a:pt x="263" y="551"/>
                    <a:pt x="263" y="549"/>
                  </a:cubicBezTo>
                  <a:cubicBezTo>
                    <a:pt x="263" y="550"/>
                    <a:pt x="264" y="548"/>
                    <a:pt x="265" y="548"/>
                  </a:cubicBezTo>
                  <a:cubicBezTo>
                    <a:pt x="265" y="549"/>
                    <a:pt x="264" y="548"/>
                    <a:pt x="264" y="549"/>
                  </a:cubicBezTo>
                  <a:cubicBezTo>
                    <a:pt x="266" y="550"/>
                    <a:pt x="266" y="550"/>
                    <a:pt x="266" y="550"/>
                  </a:cubicBezTo>
                  <a:cubicBezTo>
                    <a:pt x="265" y="551"/>
                    <a:pt x="266" y="553"/>
                    <a:pt x="266" y="554"/>
                  </a:cubicBezTo>
                  <a:cubicBezTo>
                    <a:pt x="266" y="553"/>
                    <a:pt x="268" y="553"/>
                    <a:pt x="269" y="553"/>
                  </a:cubicBezTo>
                  <a:cubicBezTo>
                    <a:pt x="268" y="551"/>
                    <a:pt x="270" y="552"/>
                    <a:pt x="270" y="549"/>
                  </a:cubicBezTo>
                  <a:cubicBezTo>
                    <a:pt x="271" y="549"/>
                    <a:pt x="271" y="551"/>
                    <a:pt x="271" y="552"/>
                  </a:cubicBezTo>
                  <a:cubicBezTo>
                    <a:pt x="272" y="550"/>
                    <a:pt x="274" y="550"/>
                    <a:pt x="275" y="550"/>
                  </a:cubicBezTo>
                  <a:cubicBezTo>
                    <a:pt x="275" y="550"/>
                    <a:pt x="275" y="550"/>
                    <a:pt x="275" y="550"/>
                  </a:cubicBezTo>
                  <a:cubicBezTo>
                    <a:pt x="275" y="549"/>
                    <a:pt x="277" y="549"/>
                    <a:pt x="277" y="547"/>
                  </a:cubicBezTo>
                  <a:cubicBezTo>
                    <a:pt x="278" y="548"/>
                    <a:pt x="278" y="548"/>
                    <a:pt x="278" y="548"/>
                  </a:cubicBezTo>
                  <a:cubicBezTo>
                    <a:pt x="279" y="549"/>
                    <a:pt x="277" y="545"/>
                    <a:pt x="278" y="546"/>
                  </a:cubicBezTo>
                  <a:cubicBezTo>
                    <a:pt x="279" y="547"/>
                    <a:pt x="279" y="547"/>
                    <a:pt x="279" y="547"/>
                  </a:cubicBezTo>
                  <a:cubicBezTo>
                    <a:pt x="279" y="546"/>
                    <a:pt x="281" y="548"/>
                    <a:pt x="281" y="546"/>
                  </a:cubicBezTo>
                  <a:cubicBezTo>
                    <a:pt x="281" y="547"/>
                    <a:pt x="281" y="547"/>
                    <a:pt x="281" y="547"/>
                  </a:cubicBezTo>
                  <a:cubicBezTo>
                    <a:pt x="281" y="546"/>
                    <a:pt x="282" y="546"/>
                    <a:pt x="282" y="544"/>
                  </a:cubicBezTo>
                  <a:cubicBezTo>
                    <a:pt x="283" y="546"/>
                    <a:pt x="283" y="546"/>
                    <a:pt x="283" y="546"/>
                  </a:cubicBezTo>
                  <a:cubicBezTo>
                    <a:pt x="284" y="547"/>
                    <a:pt x="283" y="544"/>
                    <a:pt x="284" y="544"/>
                  </a:cubicBezTo>
                  <a:cubicBezTo>
                    <a:pt x="284" y="544"/>
                    <a:pt x="285" y="545"/>
                    <a:pt x="285" y="545"/>
                  </a:cubicBezTo>
                  <a:cubicBezTo>
                    <a:pt x="285" y="544"/>
                    <a:pt x="286" y="544"/>
                    <a:pt x="286" y="543"/>
                  </a:cubicBezTo>
                  <a:cubicBezTo>
                    <a:pt x="288" y="545"/>
                    <a:pt x="288" y="545"/>
                    <a:pt x="288" y="545"/>
                  </a:cubicBezTo>
                  <a:cubicBezTo>
                    <a:pt x="291" y="543"/>
                    <a:pt x="295" y="541"/>
                    <a:pt x="298" y="537"/>
                  </a:cubicBezTo>
                  <a:cubicBezTo>
                    <a:pt x="300" y="539"/>
                    <a:pt x="298" y="539"/>
                    <a:pt x="299" y="540"/>
                  </a:cubicBezTo>
                  <a:cubicBezTo>
                    <a:pt x="298" y="538"/>
                    <a:pt x="299" y="539"/>
                    <a:pt x="300" y="538"/>
                  </a:cubicBezTo>
                  <a:cubicBezTo>
                    <a:pt x="300" y="538"/>
                    <a:pt x="300" y="538"/>
                    <a:pt x="300" y="538"/>
                  </a:cubicBezTo>
                  <a:cubicBezTo>
                    <a:pt x="300" y="538"/>
                    <a:pt x="301" y="539"/>
                    <a:pt x="302" y="538"/>
                  </a:cubicBezTo>
                  <a:cubicBezTo>
                    <a:pt x="301" y="537"/>
                    <a:pt x="301" y="537"/>
                    <a:pt x="301" y="537"/>
                  </a:cubicBezTo>
                  <a:cubicBezTo>
                    <a:pt x="301" y="536"/>
                    <a:pt x="304" y="539"/>
                    <a:pt x="303" y="536"/>
                  </a:cubicBezTo>
                  <a:cubicBezTo>
                    <a:pt x="304" y="537"/>
                    <a:pt x="304" y="537"/>
                    <a:pt x="304" y="537"/>
                  </a:cubicBezTo>
                  <a:cubicBezTo>
                    <a:pt x="303" y="535"/>
                    <a:pt x="305" y="538"/>
                    <a:pt x="305" y="535"/>
                  </a:cubicBezTo>
                  <a:cubicBezTo>
                    <a:pt x="305" y="536"/>
                    <a:pt x="305" y="536"/>
                    <a:pt x="305" y="536"/>
                  </a:cubicBezTo>
                  <a:cubicBezTo>
                    <a:pt x="306" y="536"/>
                    <a:pt x="305" y="532"/>
                    <a:pt x="306" y="534"/>
                  </a:cubicBezTo>
                  <a:cubicBezTo>
                    <a:pt x="307" y="533"/>
                    <a:pt x="307" y="532"/>
                    <a:pt x="306" y="530"/>
                  </a:cubicBezTo>
                  <a:cubicBezTo>
                    <a:pt x="308" y="533"/>
                    <a:pt x="308" y="533"/>
                    <a:pt x="308" y="533"/>
                  </a:cubicBezTo>
                  <a:cubicBezTo>
                    <a:pt x="310" y="530"/>
                    <a:pt x="313" y="528"/>
                    <a:pt x="314" y="524"/>
                  </a:cubicBezTo>
                  <a:cubicBezTo>
                    <a:pt x="314" y="525"/>
                    <a:pt x="314" y="525"/>
                    <a:pt x="314" y="525"/>
                  </a:cubicBezTo>
                  <a:cubicBezTo>
                    <a:pt x="314" y="522"/>
                    <a:pt x="319" y="525"/>
                    <a:pt x="317" y="521"/>
                  </a:cubicBezTo>
                  <a:cubicBezTo>
                    <a:pt x="316" y="519"/>
                    <a:pt x="316" y="519"/>
                    <a:pt x="316" y="519"/>
                  </a:cubicBezTo>
                  <a:cubicBezTo>
                    <a:pt x="318" y="520"/>
                    <a:pt x="318" y="520"/>
                    <a:pt x="318" y="520"/>
                  </a:cubicBezTo>
                  <a:cubicBezTo>
                    <a:pt x="317" y="519"/>
                    <a:pt x="319" y="519"/>
                    <a:pt x="318" y="518"/>
                  </a:cubicBezTo>
                  <a:cubicBezTo>
                    <a:pt x="318" y="518"/>
                    <a:pt x="318" y="519"/>
                    <a:pt x="319" y="519"/>
                  </a:cubicBezTo>
                  <a:cubicBezTo>
                    <a:pt x="320" y="519"/>
                    <a:pt x="318" y="516"/>
                    <a:pt x="319" y="516"/>
                  </a:cubicBezTo>
                  <a:cubicBezTo>
                    <a:pt x="320" y="517"/>
                    <a:pt x="320" y="517"/>
                    <a:pt x="320" y="517"/>
                  </a:cubicBezTo>
                  <a:cubicBezTo>
                    <a:pt x="324" y="517"/>
                    <a:pt x="329" y="511"/>
                    <a:pt x="325" y="508"/>
                  </a:cubicBezTo>
                  <a:cubicBezTo>
                    <a:pt x="324" y="507"/>
                    <a:pt x="327" y="507"/>
                    <a:pt x="327" y="507"/>
                  </a:cubicBezTo>
                  <a:cubicBezTo>
                    <a:pt x="323" y="505"/>
                    <a:pt x="324" y="499"/>
                    <a:pt x="317" y="501"/>
                  </a:cubicBezTo>
                  <a:cubicBezTo>
                    <a:pt x="315" y="501"/>
                    <a:pt x="312" y="506"/>
                    <a:pt x="312" y="506"/>
                  </a:cubicBezTo>
                  <a:cubicBezTo>
                    <a:pt x="318" y="506"/>
                    <a:pt x="315" y="512"/>
                    <a:pt x="315" y="509"/>
                  </a:cubicBezTo>
                  <a:cubicBezTo>
                    <a:pt x="313" y="508"/>
                    <a:pt x="315" y="509"/>
                    <a:pt x="313" y="509"/>
                  </a:cubicBezTo>
                  <a:cubicBezTo>
                    <a:pt x="312" y="512"/>
                    <a:pt x="303" y="513"/>
                    <a:pt x="299" y="519"/>
                  </a:cubicBezTo>
                  <a:cubicBezTo>
                    <a:pt x="300" y="519"/>
                    <a:pt x="300" y="520"/>
                    <a:pt x="300" y="521"/>
                  </a:cubicBezTo>
                  <a:cubicBezTo>
                    <a:pt x="299" y="520"/>
                    <a:pt x="299" y="520"/>
                    <a:pt x="299" y="520"/>
                  </a:cubicBezTo>
                  <a:cubicBezTo>
                    <a:pt x="300" y="522"/>
                    <a:pt x="300" y="522"/>
                    <a:pt x="300" y="522"/>
                  </a:cubicBezTo>
                  <a:cubicBezTo>
                    <a:pt x="299" y="522"/>
                    <a:pt x="298" y="521"/>
                    <a:pt x="299" y="520"/>
                  </a:cubicBezTo>
                  <a:cubicBezTo>
                    <a:pt x="296" y="522"/>
                    <a:pt x="294" y="524"/>
                    <a:pt x="292" y="525"/>
                  </a:cubicBezTo>
                  <a:cubicBezTo>
                    <a:pt x="293" y="527"/>
                    <a:pt x="291" y="526"/>
                    <a:pt x="292" y="528"/>
                  </a:cubicBezTo>
                  <a:cubicBezTo>
                    <a:pt x="291" y="527"/>
                    <a:pt x="291" y="527"/>
                    <a:pt x="291" y="527"/>
                  </a:cubicBezTo>
                  <a:cubicBezTo>
                    <a:pt x="290" y="529"/>
                    <a:pt x="290" y="529"/>
                    <a:pt x="287" y="527"/>
                  </a:cubicBezTo>
                  <a:cubicBezTo>
                    <a:pt x="280" y="529"/>
                    <a:pt x="275" y="533"/>
                    <a:pt x="268" y="535"/>
                  </a:cubicBezTo>
                  <a:cubicBezTo>
                    <a:pt x="263" y="536"/>
                    <a:pt x="259" y="538"/>
                    <a:pt x="255" y="540"/>
                  </a:cubicBezTo>
                  <a:cubicBezTo>
                    <a:pt x="255" y="537"/>
                    <a:pt x="256" y="534"/>
                    <a:pt x="257" y="531"/>
                  </a:cubicBezTo>
                  <a:cubicBezTo>
                    <a:pt x="257" y="529"/>
                    <a:pt x="255" y="527"/>
                    <a:pt x="256" y="525"/>
                  </a:cubicBezTo>
                  <a:cubicBezTo>
                    <a:pt x="255" y="519"/>
                    <a:pt x="260" y="512"/>
                    <a:pt x="257" y="505"/>
                  </a:cubicBezTo>
                  <a:cubicBezTo>
                    <a:pt x="257" y="505"/>
                    <a:pt x="256" y="505"/>
                    <a:pt x="255" y="504"/>
                  </a:cubicBezTo>
                  <a:cubicBezTo>
                    <a:pt x="256" y="504"/>
                    <a:pt x="256" y="504"/>
                    <a:pt x="256" y="504"/>
                  </a:cubicBezTo>
                  <a:cubicBezTo>
                    <a:pt x="254" y="504"/>
                    <a:pt x="254" y="504"/>
                    <a:pt x="254" y="504"/>
                  </a:cubicBezTo>
                  <a:cubicBezTo>
                    <a:pt x="254" y="503"/>
                    <a:pt x="256" y="504"/>
                    <a:pt x="256" y="504"/>
                  </a:cubicBezTo>
                  <a:cubicBezTo>
                    <a:pt x="256" y="501"/>
                    <a:pt x="256" y="499"/>
                    <a:pt x="256" y="496"/>
                  </a:cubicBezTo>
                  <a:cubicBezTo>
                    <a:pt x="254" y="496"/>
                    <a:pt x="256" y="494"/>
                    <a:pt x="254" y="494"/>
                  </a:cubicBezTo>
                  <a:cubicBezTo>
                    <a:pt x="255" y="494"/>
                    <a:pt x="255" y="494"/>
                    <a:pt x="255" y="494"/>
                  </a:cubicBezTo>
                  <a:cubicBezTo>
                    <a:pt x="254" y="492"/>
                    <a:pt x="254" y="492"/>
                    <a:pt x="257" y="491"/>
                  </a:cubicBezTo>
                  <a:cubicBezTo>
                    <a:pt x="259" y="481"/>
                    <a:pt x="257" y="475"/>
                    <a:pt x="256" y="465"/>
                  </a:cubicBezTo>
                  <a:cubicBezTo>
                    <a:pt x="254" y="457"/>
                    <a:pt x="250" y="447"/>
                    <a:pt x="242" y="440"/>
                  </a:cubicBezTo>
                  <a:cubicBezTo>
                    <a:pt x="242" y="440"/>
                    <a:pt x="242" y="440"/>
                    <a:pt x="242" y="440"/>
                  </a:cubicBezTo>
                  <a:cubicBezTo>
                    <a:pt x="242" y="440"/>
                    <a:pt x="242" y="440"/>
                    <a:pt x="242" y="440"/>
                  </a:cubicBezTo>
                  <a:cubicBezTo>
                    <a:pt x="241" y="439"/>
                    <a:pt x="241" y="439"/>
                    <a:pt x="240" y="438"/>
                  </a:cubicBezTo>
                  <a:cubicBezTo>
                    <a:pt x="237" y="440"/>
                    <a:pt x="236" y="437"/>
                    <a:pt x="233" y="438"/>
                  </a:cubicBezTo>
                  <a:cubicBezTo>
                    <a:pt x="234" y="437"/>
                    <a:pt x="234" y="437"/>
                    <a:pt x="234" y="437"/>
                  </a:cubicBezTo>
                  <a:cubicBezTo>
                    <a:pt x="232" y="438"/>
                    <a:pt x="232" y="436"/>
                    <a:pt x="232" y="434"/>
                  </a:cubicBezTo>
                  <a:cubicBezTo>
                    <a:pt x="231" y="435"/>
                    <a:pt x="231" y="434"/>
                    <a:pt x="230" y="436"/>
                  </a:cubicBezTo>
                  <a:cubicBezTo>
                    <a:pt x="228" y="437"/>
                    <a:pt x="230" y="433"/>
                    <a:pt x="229" y="433"/>
                  </a:cubicBezTo>
                  <a:cubicBezTo>
                    <a:pt x="229" y="432"/>
                    <a:pt x="228" y="434"/>
                    <a:pt x="228" y="433"/>
                  </a:cubicBezTo>
                  <a:cubicBezTo>
                    <a:pt x="225" y="435"/>
                    <a:pt x="229" y="433"/>
                    <a:pt x="227" y="429"/>
                  </a:cubicBezTo>
                  <a:cubicBezTo>
                    <a:pt x="223" y="428"/>
                    <a:pt x="219" y="429"/>
                    <a:pt x="215" y="428"/>
                  </a:cubicBezTo>
                  <a:cubicBezTo>
                    <a:pt x="214" y="427"/>
                    <a:pt x="214" y="425"/>
                    <a:pt x="214" y="424"/>
                  </a:cubicBezTo>
                  <a:cubicBezTo>
                    <a:pt x="212" y="424"/>
                    <a:pt x="214" y="423"/>
                    <a:pt x="212" y="424"/>
                  </a:cubicBezTo>
                  <a:cubicBezTo>
                    <a:pt x="213" y="424"/>
                    <a:pt x="213" y="424"/>
                    <a:pt x="213" y="424"/>
                  </a:cubicBezTo>
                  <a:cubicBezTo>
                    <a:pt x="212" y="423"/>
                    <a:pt x="211" y="423"/>
                    <a:pt x="214" y="421"/>
                  </a:cubicBezTo>
                  <a:cubicBezTo>
                    <a:pt x="216" y="417"/>
                    <a:pt x="214" y="413"/>
                    <a:pt x="214" y="409"/>
                  </a:cubicBezTo>
                  <a:cubicBezTo>
                    <a:pt x="213" y="405"/>
                    <a:pt x="211" y="401"/>
                    <a:pt x="210" y="397"/>
                  </a:cubicBezTo>
                  <a:cubicBezTo>
                    <a:pt x="206" y="397"/>
                    <a:pt x="207" y="396"/>
                    <a:pt x="204" y="395"/>
                  </a:cubicBezTo>
                  <a:cubicBezTo>
                    <a:pt x="206" y="395"/>
                    <a:pt x="206" y="395"/>
                    <a:pt x="206" y="395"/>
                  </a:cubicBezTo>
                  <a:cubicBezTo>
                    <a:pt x="204" y="395"/>
                    <a:pt x="206" y="394"/>
                    <a:pt x="207" y="394"/>
                  </a:cubicBezTo>
                  <a:cubicBezTo>
                    <a:pt x="206" y="394"/>
                    <a:pt x="207" y="393"/>
                    <a:pt x="205" y="394"/>
                  </a:cubicBezTo>
                  <a:cubicBezTo>
                    <a:pt x="203" y="393"/>
                    <a:pt x="207" y="393"/>
                    <a:pt x="206" y="393"/>
                  </a:cubicBezTo>
                  <a:cubicBezTo>
                    <a:pt x="207" y="392"/>
                    <a:pt x="205" y="393"/>
                    <a:pt x="206" y="393"/>
                  </a:cubicBezTo>
                  <a:cubicBezTo>
                    <a:pt x="203" y="392"/>
                    <a:pt x="207" y="393"/>
                    <a:pt x="209" y="391"/>
                  </a:cubicBezTo>
                  <a:cubicBezTo>
                    <a:pt x="208" y="390"/>
                    <a:pt x="206" y="388"/>
                    <a:pt x="207" y="387"/>
                  </a:cubicBezTo>
                  <a:cubicBezTo>
                    <a:pt x="207" y="387"/>
                    <a:pt x="206" y="387"/>
                    <a:pt x="206" y="387"/>
                  </a:cubicBezTo>
                  <a:cubicBezTo>
                    <a:pt x="209" y="386"/>
                    <a:pt x="205" y="386"/>
                    <a:pt x="206" y="386"/>
                  </a:cubicBezTo>
                  <a:cubicBezTo>
                    <a:pt x="207" y="386"/>
                    <a:pt x="207" y="386"/>
                    <a:pt x="207" y="386"/>
                  </a:cubicBezTo>
                  <a:cubicBezTo>
                    <a:pt x="209" y="385"/>
                    <a:pt x="207" y="385"/>
                    <a:pt x="208" y="384"/>
                  </a:cubicBezTo>
                  <a:cubicBezTo>
                    <a:pt x="207" y="383"/>
                    <a:pt x="210" y="382"/>
                    <a:pt x="208" y="382"/>
                  </a:cubicBezTo>
                  <a:cubicBezTo>
                    <a:pt x="209" y="382"/>
                    <a:pt x="209" y="382"/>
                    <a:pt x="210" y="382"/>
                  </a:cubicBezTo>
                  <a:cubicBezTo>
                    <a:pt x="206" y="381"/>
                    <a:pt x="211" y="380"/>
                    <a:pt x="209" y="379"/>
                  </a:cubicBezTo>
                  <a:cubicBezTo>
                    <a:pt x="209" y="380"/>
                    <a:pt x="209" y="380"/>
                    <a:pt x="209" y="380"/>
                  </a:cubicBezTo>
                  <a:cubicBezTo>
                    <a:pt x="209" y="378"/>
                    <a:pt x="210" y="376"/>
                    <a:pt x="208" y="374"/>
                  </a:cubicBezTo>
                  <a:cubicBezTo>
                    <a:pt x="208" y="372"/>
                    <a:pt x="212" y="371"/>
                    <a:pt x="210" y="370"/>
                  </a:cubicBezTo>
                  <a:cubicBezTo>
                    <a:pt x="208" y="370"/>
                    <a:pt x="208" y="370"/>
                    <a:pt x="208" y="370"/>
                  </a:cubicBezTo>
                  <a:cubicBezTo>
                    <a:pt x="209" y="369"/>
                    <a:pt x="210" y="370"/>
                    <a:pt x="210" y="370"/>
                  </a:cubicBezTo>
                  <a:cubicBezTo>
                    <a:pt x="209" y="369"/>
                    <a:pt x="211" y="368"/>
                    <a:pt x="211" y="367"/>
                  </a:cubicBezTo>
                  <a:cubicBezTo>
                    <a:pt x="210" y="367"/>
                    <a:pt x="210" y="367"/>
                    <a:pt x="209" y="367"/>
                  </a:cubicBezTo>
                  <a:cubicBezTo>
                    <a:pt x="212" y="366"/>
                    <a:pt x="208" y="365"/>
                    <a:pt x="210" y="364"/>
                  </a:cubicBezTo>
                  <a:cubicBezTo>
                    <a:pt x="207" y="364"/>
                    <a:pt x="209" y="363"/>
                    <a:pt x="208" y="363"/>
                  </a:cubicBezTo>
                  <a:cubicBezTo>
                    <a:pt x="208" y="363"/>
                    <a:pt x="209" y="363"/>
                    <a:pt x="209" y="363"/>
                  </a:cubicBezTo>
                  <a:cubicBezTo>
                    <a:pt x="209" y="362"/>
                    <a:pt x="209" y="362"/>
                    <a:pt x="210" y="361"/>
                  </a:cubicBezTo>
                  <a:cubicBezTo>
                    <a:pt x="210" y="361"/>
                    <a:pt x="208" y="360"/>
                    <a:pt x="209" y="360"/>
                  </a:cubicBezTo>
                  <a:cubicBezTo>
                    <a:pt x="211" y="360"/>
                    <a:pt x="209" y="359"/>
                    <a:pt x="210" y="359"/>
                  </a:cubicBezTo>
                  <a:cubicBezTo>
                    <a:pt x="208" y="359"/>
                    <a:pt x="206" y="358"/>
                    <a:pt x="207" y="358"/>
                  </a:cubicBezTo>
                  <a:cubicBezTo>
                    <a:pt x="210" y="358"/>
                    <a:pt x="210" y="358"/>
                    <a:pt x="210" y="358"/>
                  </a:cubicBezTo>
                  <a:cubicBezTo>
                    <a:pt x="208" y="357"/>
                    <a:pt x="212" y="355"/>
                    <a:pt x="208" y="353"/>
                  </a:cubicBezTo>
                  <a:cubicBezTo>
                    <a:pt x="210" y="353"/>
                    <a:pt x="210" y="353"/>
                    <a:pt x="210" y="353"/>
                  </a:cubicBezTo>
                  <a:cubicBezTo>
                    <a:pt x="208" y="351"/>
                    <a:pt x="210" y="349"/>
                    <a:pt x="207" y="347"/>
                  </a:cubicBezTo>
                  <a:cubicBezTo>
                    <a:pt x="208" y="347"/>
                    <a:pt x="209" y="346"/>
                    <a:pt x="209" y="346"/>
                  </a:cubicBezTo>
                  <a:cubicBezTo>
                    <a:pt x="207" y="345"/>
                    <a:pt x="207" y="345"/>
                    <a:pt x="205" y="344"/>
                  </a:cubicBezTo>
                  <a:cubicBezTo>
                    <a:pt x="205" y="344"/>
                    <a:pt x="206" y="344"/>
                    <a:pt x="207" y="344"/>
                  </a:cubicBezTo>
                  <a:cubicBezTo>
                    <a:pt x="207" y="343"/>
                    <a:pt x="210" y="342"/>
                    <a:pt x="207" y="342"/>
                  </a:cubicBezTo>
                  <a:cubicBezTo>
                    <a:pt x="209" y="342"/>
                    <a:pt x="209" y="342"/>
                    <a:pt x="209" y="342"/>
                  </a:cubicBezTo>
                  <a:cubicBezTo>
                    <a:pt x="207" y="341"/>
                    <a:pt x="205" y="340"/>
                    <a:pt x="207" y="339"/>
                  </a:cubicBezTo>
                  <a:cubicBezTo>
                    <a:pt x="206" y="339"/>
                    <a:pt x="205" y="339"/>
                    <a:pt x="204" y="339"/>
                  </a:cubicBezTo>
                  <a:cubicBezTo>
                    <a:pt x="203" y="339"/>
                    <a:pt x="206" y="339"/>
                    <a:pt x="205" y="338"/>
                  </a:cubicBezTo>
                  <a:cubicBezTo>
                    <a:pt x="207" y="339"/>
                    <a:pt x="207" y="339"/>
                    <a:pt x="207" y="339"/>
                  </a:cubicBezTo>
                  <a:cubicBezTo>
                    <a:pt x="207" y="337"/>
                    <a:pt x="206" y="336"/>
                    <a:pt x="205" y="334"/>
                  </a:cubicBezTo>
                  <a:cubicBezTo>
                    <a:pt x="207" y="334"/>
                    <a:pt x="204" y="333"/>
                    <a:pt x="206" y="332"/>
                  </a:cubicBezTo>
                  <a:cubicBezTo>
                    <a:pt x="204" y="331"/>
                    <a:pt x="206" y="330"/>
                    <a:pt x="203" y="330"/>
                  </a:cubicBezTo>
                  <a:cubicBezTo>
                    <a:pt x="204" y="330"/>
                    <a:pt x="204" y="330"/>
                    <a:pt x="204" y="330"/>
                  </a:cubicBezTo>
                  <a:cubicBezTo>
                    <a:pt x="205" y="329"/>
                    <a:pt x="205" y="329"/>
                    <a:pt x="205" y="328"/>
                  </a:cubicBezTo>
                  <a:cubicBezTo>
                    <a:pt x="205" y="327"/>
                    <a:pt x="203" y="327"/>
                    <a:pt x="203" y="327"/>
                  </a:cubicBezTo>
                  <a:cubicBezTo>
                    <a:pt x="204" y="327"/>
                    <a:pt x="204" y="327"/>
                    <a:pt x="204" y="327"/>
                  </a:cubicBezTo>
                  <a:cubicBezTo>
                    <a:pt x="203" y="326"/>
                    <a:pt x="201" y="327"/>
                    <a:pt x="200" y="327"/>
                  </a:cubicBezTo>
                  <a:cubicBezTo>
                    <a:pt x="200" y="326"/>
                    <a:pt x="199" y="326"/>
                    <a:pt x="200" y="326"/>
                  </a:cubicBezTo>
                  <a:cubicBezTo>
                    <a:pt x="201" y="326"/>
                    <a:pt x="203" y="326"/>
                    <a:pt x="205" y="326"/>
                  </a:cubicBezTo>
                  <a:cubicBezTo>
                    <a:pt x="205" y="325"/>
                    <a:pt x="202" y="325"/>
                    <a:pt x="203" y="325"/>
                  </a:cubicBezTo>
                  <a:cubicBezTo>
                    <a:pt x="206" y="325"/>
                    <a:pt x="208" y="326"/>
                    <a:pt x="209" y="326"/>
                  </a:cubicBezTo>
                  <a:cubicBezTo>
                    <a:pt x="214" y="327"/>
                    <a:pt x="220" y="328"/>
                    <a:pt x="231" y="322"/>
                  </a:cubicBezTo>
                  <a:cubicBezTo>
                    <a:pt x="231" y="319"/>
                    <a:pt x="234" y="318"/>
                    <a:pt x="233" y="315"/>
                  </a:cubicBezTo>
                  <a:cubicBezTo>
                    <a:pt x="233" y="316"/>
                    <a:pt x="233" y="316"/>
                    <a:pt x="233" y="316"/>
                  </a:cubicBezTo>
                  <a:cubicBezTo>
                    <a:pt x="233" y="314"/>
                    <a:pt x="234" y="314"/>
                    <a:pt x="236" y="313"/>
                  </a:cubicBezTo>
                  <a:cubicBezTo>
                    <a:pt x="235" y="313"/>
                    <a:pt x="236" y="312"/>
                    <a:pt x="234" y="312"/>
                  </a:cubicBezTo>
                  <a:cubicBezTo>
                    <a:pt x="233" y="311"/>
                    <a:pt x="238" y="312"/>
                    <a:pt x="237" y="310"/>
                  </a:cubicBezTo>
                  <a:cubicBezTo>
                    <a:pt x="238" y="311"/>
                    <a:pt x="236" y="310"/>
                    <a:pt x="236" y="310"/>
                  </a:cubicBezTo>
                  <a:cubicBezTo>
                    <a:pt x="235" y="308"/>
                    <a:pt x="238" y="311"/>
                    <a:pt x="240" y="308"/>
                  </a:cubicBezTo>
                  <a:cubicBezTo>
                    <a:pt x="239" y="305"/>
                    <a:pt x="237" y="302"/>
                    <a:pt x="238" y="299"/>
                  </a:cubicBezTo>
                  <a:cubicBezTo>
                    <a:pt x="238" y="299"/>
                    <a:pt x="236" y="300"/>
                    <a:pt x="236" y="299"/>
                  </a:cubicBezTo>
                  <a:cubicBezTo>
                    <a:pt x="239" y="298"/>
                    <a:pt x="235" y="299"/>
                    <a:pt x="236" y="298"/>
                  </a:cubicBezTo>
                  <a:cubicBezTo>
                    <a:pt x="237" y="298"/>
                    <a:pt x="237" y="298"/>
                    <a:pt x="237" y="298"/>
                  </a:cubicBezTo>
                  <a:cubicBezTo>
                    <a:pt x="238" y="296"/>
                    <a:pt x="236" y="296"/>
                    <a:pt x="236" y="294"/>
                  </a:cubicBezTo>
                  <a:cubicBezTo>
                    <a:pt x="235" y="293"/>
                    <a:pt x="236" y="291"/>
                    <a:pt x="234" y="291"/>
                  </a:cubicBezTo>
                  <a:cubicBezTo>
                    <a:pt x="236" y="290"/>
                    <a:pt x="235" y="290"/>
                    <a:pt x="235" y="289"/>
                  </a:cubicBezTo>
                  <a:cubicBezTo>
                    <a:pt x="232" y="291"/>
                    <a:pt x="235" y="286"/>
                    <a:pt x="232" y="287"/>
                  </a:cubicBezTo>
                  <a:cubicBezTo>
                    <a:pt x="233" y="286"/>
                    <a:pt x="233" y="286"/>
                    <a:pt x="233" y="286"/>
                  </a:cubicBezTo>
                  <a:cubicBezTo>
                    <a:pt x="230" y="284"/>
                    <a:pt x="227" y="281"/>
                    <a:pt x="223" y="281"/>
                  </a:cubicBezTo>
                  <a:cubicBezTo>
                    <a:pt x="221" y="281"/>
                    <a:pt x="220" y="277"/>
                    <a:pt x="218" y="278"/>
                  </a:cubicBezTo>
                  <a:cubicBezTo>
                    <a:pt x="217" y="280"/>
                    <a:pt x="217" y="280"/>
                    <a:pt x="217" y="280"/>
                  </a:cubicBezTo>
                  <a:cubicBezTo>
                    <a:pt x="217" y="280"/>
                    <a:pt x="218" y="279"/>
                    <a:pt x="218" y="278"/>
                  </a:cubicBezTo>
                  <a:cubicBezTo>
                    <a:pt x="216" y="280"/>
                    <a:pt x="216" y="277"/>
                    <a:pt x="214" y="277"/>
                  </a:cubicBezTo>
                  <a:cubicBezTo>
                    <a:pt x="214" y="278"/>
                    <a:pt x="214" y="278"/>
                    <a:pt x="214" y="279"/>
                  </a:cubicBezTo>
                  <a:cubicBezTo>
                    <a:pt x="213" y="276"/>
                    <a:pt x="211" y="280"/>
                    <a:pt x="210" y="277"/>
                  </a:cubicBezTo>
                  <a:cubicBezTo>
                    <a:pt x="210" y="281"/>
                    <a:pt x="209" y="279"/>
                    <a:pt x="209" y="280"/>
                  </a:cubicBezTo>
                  <a:cubicBezTo>
                    <a:pt x="208" y="280"/>
                    <a:pt x="208" y="279"/>
                    <a:pt x="208" y="278"/>
                  </a:cubicBezTo>
                  <a:cubicBezTo>
                    <a:pt x="208" y="279"/>
                    <a:pt x="207" y="279"/>
                    <a:pt x="206" y="278"/>
                  </a:cubicBezTo>
                  <a:cubicBezTo>
                    <a:pt x="206" y="278"/>
                    <a:pt x="206" y="280"/>
                    <a:pt x="205" y="280"/>
                  </a:cubicBezTo>
                  <a:cubicBezTo>
                    <a:pt x="205" y="277"/>
                    <a:pt x="204" y="280"/>
                    <a:pt x="203" y="279"/>
                  </a:cubicBezTo>
                  <a:cubicBezTo>
                    <a:pt x="204" y="281"/>
                    <a:pt x="203" y="283"/>
                    <a:pt x="202" y="282"/>
                  </a:cubicBezTo>
                  <a:cubicBezTo>
                    <a:pt x="202" y="279"/>
                    <a:pt x="202" y="279"/>
                    <a:pt x="202" y="279"/>
                  </a:cubicBezTo>
                  <a:cubicBezTo>
                    <a:pt x="201" y="281"/>
                    <a:pt x="198" y="278"/>
                    <a:pt x="197" y="282"/>
                  </a:cubicBezTo>
                  <a:cubicBezTo>
                    <a:pt x="196" y="280"/>
                    <a:pt x="196" y="280"/>
                    <a:pt x="196" y="280"/>
                  </a:cubicBezTo>
                  <a:cubicBezTo>
                    <a:pt x="195" y="283"/>
                    <a:pt x="192" y="281"/>
                    <a:pt x="191" y="285"/>
                  </a:cubicBezTo>
                  <a:cubicBezTo>
                    <a:pt x="191" y="284"/>
                    <a:pt x="190" y="284"/>
                    <a:pt x="189" y="284"/>
                  </a:cubicBezTo>
                  <a:cubicBezTo>
                    <a:pt x="189" y="286"/>
                    <a:pt x="189" y="285"/>
                    <a:pt x="189" y="288"/>
                  </a:cubicBezTo>
                  <a:cubicBezTo>
                    <a:pt x="189" y="288"/>
                    <a:pt x="188" y="287"/>
                    <a:pt x="188" y="286"/>
                  </a:cubicBezTo>
                  <a:cubicBezTo>
                    <a:pt x="187" y="286"/>
                    <a:pt x="185" y="284"/>
                    <a:pt x="186" y="287"/>
                  </a:cubicBezTo>
                  <a:cubicBezTo>
                    <a:pt x="185" y="286"/>
                    <a:pt x="185" y="286"/>
                    <a:pt x="185" y="286"/>
                  </a:cubicBezTo>
                  <a:cubicBezTo>
                    <a:pt x="185" y="287"/>
                    <a:pt x="185" y="289"/>
                    <a:pt x="183" y="288"/>
                  </a:cubicBezTo>
                  <a:cubicBezTo>
                    <a:pt x="184" y="289"/>
                    <a:pt x="183" y="290"/>
                    <a:pt x="184" y="291"/>
                  </a:cubicBezTo>
                  <a:cubicBezTo>
                    <a:pt x="184" y="292"/>
                    <a:pt x="183" y="289"/>
                    <a:pt x="183" y="291"/>
                  </a:cubicBezTo>
                  <a:cubicBezTo>
                    <a:pt x="183" y="289"/>
                    <a:pt x="183" y="289"/>
                    <a:pt x="183" y="289"/>
                  </a:cubicBezTo>
                  <a:cubicBezTo>
                    <a:pt x="181" y="289"/>
                    <a:pt x="180" y="291"/>
                    <a:pt x="179" y="293"/>
                  </a:cubicBezTo>
                  <a:cubicBezTo>
                    <a:pt x="178" y="291"/>
                    <a:pt x="178" y="294"/>
                    <a:pt x="176" y="293"/>
                  </a:cubicBezTo>
                  <a:cubicBezTo>
                    <a:pt x="177" y="295"/>
                    <a:pt x="175" y="294"/>
                    <a:pt x="176" y="297"/>
                  </a:cubicBezTo>
                  <a:cubicBezTo>
                    <a:pt x="175" y="296"/>
                    <a:pt x="175" y="296"/>
                    <a:pt x="175" y="296"/>
                  </a:cubicBezTo>
                  <a:cubicBezTo>
                    <a:pt x="175" y="296"/>
                    <a:pt x="174" y="297"/>
                    <a:pt x="172" y="297"/>
                  </a:cubicBezTo>
                  <a:cubicBezTo>
                    <a:pt x="172" y="298"/>
                    <a:pt x="173" y="299"/>
                    <a:pt x="174" y="300"/>
                  </a:cubicBezTo>
                  <a:cubicBezTo>
                    <a:pt x="172" y="299"/>
                    <a:pt x="172" y="299"/>
                    <a:pt x="172" y="299"/>
                  </a:cubicBezTo>
                  <a:cubicBezTo>
                    <a:pt x="173" y="300"/>
                    <a:pt x="175" y="301"/>
                    <a:pt x="176" y="302"/>
                  </a:cubicBezTo>
                  <a:cubicBezTo>
                    <a:pt x="175" y="302"/>
                    <a:pt x="176" y="302"/>
                    <a:pt x="175" y="302"/>
                  </a:cubicBezTo>
                  <a:cubicBezTo>
                    <a:pt x="175" y="302"/>
                    <a:pt x="173" y="301"/>
                    <a:pt x="172" y="300"/>
                  </a:cubicBezTo>
                  <a:cubicBezTo>
                    <a:pt x="171" y="301"/>
                    <a:pt x="174" y="303"/>
                    <a:pt x="172" y="303"/>
                  </a:cubicBezTo>
                  <a:cubicBezTo>
                    <a:pt x="172" y="304"/>
                    <a:pt x="172" y="305"/>
                    <a:pt x="174" y="305"/>
                  </a:cubicBezTo>
                  <a:cubicBezTo>
                    <a:pt x="173" y="305"/>
                    <a:pt x="173" y="305"/>
                    <a:pt x="172" y="305"/>
                  </a:cubicBezTo>
                  <a:cubicBezTo>
                    <a:pt x="172" y="306"/>
                    <a:pt x="173" y="306"/>
                    <a:pt x="173" y="306"/>
                  </a:cubicBezTo>
                  <a:cubicBezTo>
                    <a:pt x="173" y="306"/>
                    <a:pt x="174" y="306"/>
                    <a:pt x="174" y="306"/>
                  </a:cubicBezTo>
                  <a:cubicBezTo>
                    <a:pt x="175" y="305"/>
                    <a:pt x="175" y="306"/>
                    <a:pt x="176" y="305"/>
                  </a:cubicBezTo>
                  <a:cubicBezTo>
                    <a:pt x="177" y="305"/>
                    <a:pt x="178" y="306"/>
                    <a:pt x="179" y="306"/>
                  </a:cubicBezTo>
                  <a:cubicBezTo>
                    <a:pt x="178" y="306"/>
                    <a:pt x="177" y="305"/>
                    <a:pt x="177" y="304"/>
                  </a:cubicBezTo>
                  <a:cubicBezTo>
                    <a:pt x="178" y="304"/>
                    <a:pt x="177" y="304"/>
                    <a:pt x="176" y="304"/>
                  </a:cubicBezTo>
                  <a:cubicBezTo>
                    <a:pt x="176" y="304"/>
                    <a:pt x="176" y="304"/>
                    <a:pt x="176" y="304"/>
                  </a:cubicBezTo>
                  <a:cubicBezTo>
                    <a:pt x="176" y="304"/>
                    <a:pt x="175" y="304"/>
                    <a:pt x="174" y="303"/>
                  </a:cubicBezTo>
                  <a:cubicBezTo>
                    <a:pt x="175" y="304"/>
                    <a:pt x="175" y="304"/>
                    <a:pt x="175" y="304"/>
                  </a:cubicBezTo>
                  <a:cubicBezTo>
                    <a:pt x="174" y="303"/>
                    <a:pt x="174" y="303"/>
                    <a:pt x="174" y="303"/>
                  </a:cubicBezTo>
                  <a:cubicBezTo>
                    <a:pt x="175" y="303"/>
                    <a:pt x="176" y="303"/>
                    <a:pt x="176" y="303"/>
                  </a:cubicBezTo>
                  <a:cubicBezTo>
                    <a:pt x="176" y="303"/>
                    <a:pt x="175" y="303"/>
                    <a:pt x="177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8" y="303"/>
                    <a:pt x="178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8" y="302"/>
                    <a:pt x="178" y="302"/>
                    <a:pt x="178" y="302"/>
                  </a:cubicBezTo>
                  <a:cubicBezTo>
                    <a:pt x="178" y="302"/>
                    <a:pt x="179" y="302"/>
                    <a:pt x="179" y="303"/>
                  </a:cubicBezTo>
                  <a:cubicBezTo>
                    <a:pt x="180" y="303"/>
                    <a:pt x="180" y="303"/>
                    <a:pt x="180" y="303"/>
                  </a:cubicBezTo>
                  <a:cubicBezTo>
                    <a:pt x="180" y="303"/>
                    <a:pt x="180" y="303"/>
                    <a:pt x="180" y="303"/>
                  </a:cubicBezTo>
                  <a:cubicBezTo>
                    <a:pt x="180" y="303"/>
                    <a:pt x="180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80" y="303"/>
                    <a:pt x="181" y="304"/>
                    <a:pt x="181" y="304"/>
                  </a:cubicBezTo>
                  <a:cubicBezTo>
                    <a:pt x="181" y="304"/>
                    <a:pt x="180" y="302"/>
                    <a:pt x="182" y="303"/>
                  </a:cubicBezTo>
                  <a:cubicBezTo>
                    <a:pt x="182" y="303"/>
                    <a:pt x="182" y="302"/>
                    <a:pt x="181" y="301"/>
                  </a:cubicBezTo>
                  <a:cubicBezTo>
                    <a:pt x="181" y="300"/>
                    <a:pt x="183" y="303"/>
                    <a:pt x="182" y="302"/>
                  </a:cubicBezTo>
                  <a:cubicBezTo>
                    <a:pt x="183" y="303"/>
                    <a:pt x="185" y="304"/>
                    <a:pt x="186" y="305"/>
                  </a:cubicBezTo>
                  <a:cubicBezTo>
                    <a:pt x="186" y="305"/>
                    <a:pt x="187" y="306"/>
                    <a:pt x="186" y="306"/>
                  </a:cubicBezTo>
                  <a:cubicBezTo>
                    <a:pt x="187" y="306"/>
                    <a:pt x="187" y="307"/>
                    <a:pt x="187" y="307"/>
                  </a:cubicBezTo>
                  <a:cubicBezTo>
                    <a:pt x="187" y="306"/>
                    <a:pt x="185" y="305"/>
                    <a:pt x="185" y="304"/>
                  </a:cubicBezTo>
                  <a:cubicBezTo>
                    <a:pt x="183" y="303"/>
                    <a:pt x="185" y="304"/>
                    <a:pt x="183" y="302"/>
                  </a:cubicBezTo>
                  <a:cubicBezTo>
                    <a:pt x="184" y="302"/>
                    <a:pt x="184" y="302"/>
                    <a:pt x="184" y="301"/>
                  </a:cubicBezTo>
                  <a:cubicBezTo>
                    <a:pt x="184" y="301"/>
                    <a:pt x="185" y="303"/>
                    <a:pt x="186" y="303"/>
                  </a:cubicBezTo>
                  <a:cubicBezTo>
                    <a:pt x="185" y="302"/>
                    <a:pt x="185" y="301"/>
                    <a:pt x="185" y="301"/>
                  </a:cubicBezTo>
                  <a:cubicBezTo>
                    <a:pt x="185" y="300"/>
                    <a:pt x="184" y="300"/>
                    <a:pt x="184" y="298"/>
                  </a:cubicBezTo>
                  <a:cubicBezTo>
                    <a:pt x="183" y="298"/>
                    <a:pt x="183" y="297"/>
                    <a:pt x="183" y="297"/>
                  </a:cubicBezTo>
                  <a:cubicBezTo>
                    <a:pt x="184" y="299"/>
                    <a:pt x="186" y="301"/>
                    <a:pt x="186" y="301"/>
                  </a:cubicBezTo>
                  <a:cubicBezTo>
                    <a:pt x="188" y="304"/>
                    <a:pt x="185" y="301"/>
                    <a:pt x="187" y="303"/>
                  </a:cubicBezTo>
                  <a:cubicBezTo>
                    <a:pt x="188" y="305"/>
                    <a:pt x="187" y="306"/>
                    <a:pt x="187" y="305"/>
                  </a:cubicBezTo>
                  <a:cubicBezTo>
                    <a:pt x="188" y="307"/>
                    <a:pt x="187" y="305"/>
                    <a:pt x="188" y="307"/>
                  </a:cubicBezTo>
                  <a:cubicBezTo>
                    <a:pt x="188" y="307"/>
                    <a:pt x="188" y="305"/>
                    <a:pt x="188" y="305"/>
                  </a:cubicBezTo>
                  <a:cubicBezTo>
                    <a:pt x="187" y="304"/>
                    <a:pt x="187" y="304"/>
                    <a:pt x="187" y="303"/>
                  </a:cubicBezTo>
                  <a:cubicBezTo>
                    <a:pt x="186" y="300"/>
                    <a:pt x="188" y="304"/>
                    <a:pt x="188" y="304"/>
                  </a:cubicBezTo>
                  <a:cubicBezTo>
                    <a:pt x="189" y="305"/>
                    <a:pt x="189" y="305"/>
                    <a:pt x="189" y="305"/>
                  </a:cubicBezTo>
                  <a:cubicBezTo>
                    <a:pt x="189" y="306"/>
                    <a:pt x="188" y="304"/>
                    <a:pt x="189" y="304"/>
                  </a:cubicBezTo>
                  <a:cubicBezTo>
                    <a:pt x="190" y="307"/>
                    <a:pt x="189" y="305"/>
                    <a:pt x="189" y="306"/>
                  </a:cubicBezTo>
                  <a:cubicBezTo>
                    <a:pt x="190" y="308"/>
                    <a:pt x="190" y="308"/>
                    <a:pt x="190" y="308"/>
                  </a:cubicBezTo>
                  <a:cubicBezTo>
                    <a:pt x="190" y="308"/>
                    <a:pt x="189" y="309"/>
                    <a:pt x="188" y="310"/>
                  </a:cubicBezTo>
                  <a:cubicBezTo>
                    <a:pt x="188" y="309"/>
                    <a:pt x="188" y="309"/>
                    <a:pt x="188" y="309"/>
                  </a:cubicBezTo>
                  <a:cubicBezTo>
                    <a:pt x="187" y="311"/>
                    <a:pt x="186" y="306"/>
                    <a:pt x="186" y="311"/>
                  </a:cubicBezTo>
                  <a:cubicBezTo>
                    <a:pt x="186" y="312"/>
                    <a:pt x="186" y="312"/>
                    <a:pt x="186" y="312"/>
                  </a:cubicBezTo>
                  <a:cubicBezTo>
                    <a:pt x="185" y="310"/>
                    <a:pt x="185" y="310"/>
                    <a:pt x="185" y="310"/>
                  </a:cubicBezTo>
                  <a:cubicBezTo>
                    <a:pt x="185" y="311"/>
                    <a:pt x="184" y="310"/>
                    <a:pt x="184" y="312"/>
                  </a:cubicBezTo>
                  <a:cubicBezTo>
                    <a:pt x="184" y="310"/>
                    <a:pt x="184" y="310"/>
                    <a:pt x="184" y="310"/>
                  </a:cubicBezTo>
                  <a:cubicBezTo>
                    <a:pt x="184" y="310"/>
                    <a:pt x="184" y="313"/>
                    <a:pt x="183" y="312"/>
                  </a:cubicBezTo>
                  <a:cubicBezTo>
                    <a:pt x="183" y="311"/>
                    <a:pt x="183" y="311"/>
                    <a:pt x="183" y="311"/>
                  </a:cubicBezTo>
                  <a:cubicBezTo>
                    <a:pt x="183" y="311"/>
                    <a:pt x="183" y="311"/>
                    <a:pt x="183" y="311"/>
                  </a:cubicBezTo>
                  <a:cubicBezTo>
                    <a:pt x="182" y="311"/>
                    <a:pt x="182" y="312"/>
                    <a:pt x="181" y="312"/>
                  </a:cubicBezTo>
                  <a:cubicBezTo>
                    <a:pt x="182" y="311"/>
                    <a:pt x="182" y="311"/>
                    <a:pt x="183" y="310"/>
                  </a:cubicBezTo>
                  <a:cubicBezTo>
                    <a:pt x="181" y="308"/>
                    <a:pt x="177" y="307"/>
                    <a:pt x="178" y="311"/>
                  </a:cubicBezTo>
                  <a:cubicBezTo>
                    <a:pt x="178" y="312"/>
                    <a:pt x="176" y="309"/>
                    <a:pt x="176" y="309"/>
                  </a:cubicBezTo>
                  <a:cubicBezTo>
                    <a:pt x="177" y="312"/>
                    <a:pt x="172" y="313"/>
                    <a:pt x="178" y="313"/>
                  </a:cubicBezTo>
                  <a:cubicBezTo>
                    <a:pt x="178" y="313"/>
                    <a:pt x="179" y="313"/>
                    <a:pt x="179" y="313"/>
                  </a:cubicBezTo>
                  <a:cubicBezTo>
                    <a:pt x="179" y="314"/>
                    <a:pt x="180" y="316"/>
                    <a:pt x="183" y="321"/>
                  </a:cubicBezTo>
                  <a:cubicBezTo>
                    <a:pt x="183" y="321"/>
                    <a:pt x="183" y="321"/>
                    <a:pt x="183" y="321"/>
                  </a:cubicBezTo>
                  <a:cubicBezTo>
                    <a:pt x="185" y="320"/>
                    <a:pt x="189" y="325"/>
                    <a:pt x="192" y="323"/>
                  </a:cubicBezTo>
                  <a:cubicBezTo>
                    <a:pt x="192" y="322"/>
                    <a:pt x="192" y="321"/>
                    <a:pt x="192" y="321"/>
                  </a:cubicBezTo>
                  <a:cubicBezTo>
                    <a:pt x="192" y="322"/>
                    <a:pt x="192" y="322"/>
                    <a:pt x="192" y="322"/>
                  </a:cubicBezTo>
                  <a:cubicBezTo>
                    <a:pt x="193" y="320"/>
                    <a:pt x="193" y="320"/>
                    <a:pt x="193" y="320"/>
                  </a:cubicBezTo>
                  <a:cubicBezTo>
                    <a:pt x="193" y="320"/>
                    <a:pt x="193" y="322"/>
                    <a:pt x="192" y="322"/>
                  </a:cubicBezTo>
                  <a:cubicBezTo>
                    <a:pt x="194" y="322"/>
                    <a:pt x="195" y="322"/>
                    <a:pt x="196" y="322"/>
                  </a:cubicBezTo>
                  <a:cubicBezTo>
                    <a:pt x="197" y="320"/>
                    <a:pt x="197" y="322"/>
                    <a:pt x="197" y="320"/>
                  </a:cubicBezTo>
                  <a:cubicBezTo>
                    <a:pt x="197" y="321"/>
                    <a:pt x="197" y="321"/>
                    <a:pt x="197" y="321"/>
                  </a:cubicBezTo>
                  <a:cubicBezTo>
                    <a:pt x="198" y="320"/>
                    <a:pt x="198" y="320"/>
                    <a:pt x="199" y="322"/>
                  </a:cubicBezTo>
                  <a:cubicBezTo>
                    <a:pt x="199" y="323"/>
                    <a:pt x="199" y="323"/>
                    <a:pt x="199" y="323"/>
                  </a:cubicBezTo>
                  <a:cubicBezTo>
                    <a:pt x="198" y="323"/>
                    <a:pt x="198" y="323"/>
                    <a:pt x="197" y="323"/>
                  </a:cubicBezTo>
                  <a:cubicBezTo>
                    <a:pt x="198" y="323"/>
                    <a:pt x="198" y="323"/>
                    <a:pt x="198" y="323"/>
                  </a:cubicBezTo>
                  <a:cubicBezTo>
                    <a:pt x="197" y="324"/>
                    <a:pt x="197" y="324"/>
                    <a:pt x="197" y="324"/>
                  </a:cubicBezTo>
                  <a:cubicBezTo>
                    <a:pt x="197" y="324"/>
                    <a:pt x="196" y="325"/>
                    <a:pt x="197" y="325"/>
                  </a:cubicBezTo>
                  <a:cubicBezTo>
                    <a:pt x="199" y="325"/>
                    <a:pt x="199" y="325"/>
                    <a:pt x="199" y="325"/>
                  </a:cubicBezTo>
                  <a:cubicBezTo>
                    <a:pt x="199" y="325"/>
                    <a:pt x="201" y="325"/>
                    <a:pt x="199" y="326"/>
                  </a:cubicBezTo>
                  <a:cubicBezTo>
                    <a:pt x="197" y="326"/>
                    <a:pt x="197" y="326"/>
                    <a:pt x="197" y="326"/>
                  </a:cubicBezTo>
                  <a:cubicBezTo>
                    <a:pt x="197" y="326"/>
                    <a:pt x="198" y="326"/>
                    <a:pt x="198" y="326"/>
                  </a:cubicBezTo>
                  <a:cubicBezTo>
                    <a:pt x="195" y="326"/>
                    <a:pt x="195" y="326"/>
                    <a:pt x="195" y="326"/>
                  </a:cubicBezTo>
                  <a:cubicBezTo>
                    <a:pt x="199" y="326"/>
                    <a:pt x="196" y="327"/>
                    <a:pt x="197" y="327"/>
                  </a:cubicBezTo>
                  <a:cubicBezTo>
                    <a:pt x="196" y="327"/>
                    <a:pt x="196" y="327"/>
                    <a:pt x="196" y="327"/>
                  </a:cubicBezTo>
                  <a:cubicBezTo>
                    <a:pt x="195" y="328"/>
                    <a:pt x="198" y="327"/>
                    <a:pt x="198" y="327"/>
                  </a:cubicBezTo>
                  <a:cubicBezTo>
                    <a:pt x="198" y="328"/>
                    <a:pt x="195" y="328"/>
                    <a:pt x="194" y="328"/>
                  </a:cubicBezTo>
                  <a:cubicBezTo>
                    <a:pt x="194" y="329"/>
                    <a:pt x="196" y="329"/>
                    <a:pt x="194" y="330"/>
                  </a:cubicBezTo>
                  <a:cubicBezTo>
                    <a:pt x="195" y="330"/>
                    <a:pt x="196" y="331"/>
                    <a:pt x="197" y="331"/>
                  </a:cubicBezTo>
                  <a:cubicBezTo>
                    <a:pt x="197" y="332"/>
                    <a:pt x="194" y="331"/>
                    <a:pt x="195" y="332"/>
                  </a:cubicBezTo>
                  <a:cubicBezTo>
                    <a:pt x="195" y="332"/>
                    <a:pt x="194" y="332"/>
                    <a:pt x="193" y="332"/>
                  </a:cubicBezTo>
                  <a:cubicBezTo>
                    <a:pt x="194" y="332"/>
                    <a:pt x="193" y="333"/>
                    <a:pt x="195" y="332"/>
                  </a:cubicBezTo>
                  <a:cubicBezTo>
                    <a:pt x="194" y="333"/>
                    <a:pt x="194" y="334"/>
                    <a:pt x="195" y="334"/>
                  </a:cubicBezTo>
                  <a:cubicBezTo>
                    <a:pt x="195" y="334"/>
                    <a:pt x="193" y="334"/>
                    <a:pt x="192" y="334"/>
                  </a:cubicBezTo>
                  <a:cubicBezTo>
                    <a:pt x="194" y="334"/>
                    <a:pt x="195" y="335"/>
                    <a:pt x="194" y="335"/>
                  </a:cubicBezTo>
                  <a:cubicBezTo>
                    <a:pt x="196" y="335"/>
                    <a:pt x="196" y="335"/>
                    <a:pt x="198" y="335"/>
                  </a:cubicBezTo>
                  <a:cubicBezTo>
                    <a:pt x="198" y="335"/>
                    <a:pt x="199" y="335"/>
                    <a:pt x="199" y="335"/>
                  </a:cubicBezTo>
                  <a:cubicBezTo>
                    <a:pt x="197" y="336"/>
                    <a:pt x="194" y="336"/>
                    <a:pt x="194" y="336"/>
                  </a:cubicBezTo>
                  <a:cubicBezTo>
                    <a:pt x="191" y="336"/>
                    <a:pt x="194" y="335"/>
                    <a:pt x="192" y="336"/>
                  </a:cubicBezTo>
                  <a:cubicBezTo>
                    <a:pt x="189" y="335"/>
                    <a:pt x="189" y="335"/>
                    <a:pt x="191" y="334"/>
                  </a:cubicBezTo>
                  <a:cubicBezTo>
                    <a:pt x="188" y="334"/>
                    <a:pt x="190" y="335"/>
                    <a:pt x="188" y="335"/>
                  </a:cubicBezTo>
                  <a:cubicBezTo>
                    <a:pt x="188" y="335"/>
                    <a:pt x="189" y="335"/>
                    <a:pt x="190" y="336"/>
                  </a:cubicBezTo>
                  <a:cubicBezTo>
                    <a:pt x="191" y="336"/>
                    <a:pt x="191" y="336"/>
                    <a:pt x="192" y="336"/>
                  </a:cubicBezTo>
                  <a:cubicBezTo>
                    <a:pt x="195" y="336"/>
                    <a:pt x="190" y="336"/>
                    <a:pt x="190" y="337"/>
                  </a:cubicBezTo>
                  <a:cubicBezTo>
                    <a:pt x="190" y="336"/>
                    <a:pt x="190" y="336"/>
                    <a:pt x="190" y="336"/>
                  </a:cubicBezTo>
                  <a:cubicBezTo>
                    <a:pt x="189" y="337"/>
                    <a:pt x="191" y="337"/>
                    <a:pt x="190" y="337"/>
                  </a:cubicBezTo>
                  <a:cubicBezTo>
                    <a:pt x="187" y="337"/>
                    <a:pt x="190" y="337"/>
                    <a:pt x="188" y="336"/>
                  </a:cubicBezTo>
                  <a:cubicBezTo>
                    <a:pt x="186" y="337"/>
                    <a:pt x="186" y="337"/>
                    <a:pt x="186" y="337"/>
                  </a:cubicBezTo>
                  <a:cubicBezTo>
                    <a:pt x="185" y="337"/>
                    <a:pt x="188" y="337"/>
                    <a:pt x="188" y="337"/>
                  </a:cubicBezTo>
                  <a:cubicBezTo>
                    <a:pt x="186" y="337"/>
                    <a:pt x="186" y="337"/>
                    <a:pt x="186" y="337"/>
                  </a:cubicBezTo>
                  <a:cubicBezTo>
                    <a:pt x="187" y="338"/>
                    <a:pt x="187" y="338"/>
                    <a:pt x="187" y="338"/>
                  </a:cubicBezTo>
                  <a:cubicBezTo>
                    <a:pt x="188" y="338"/>
                    <a:pt x="190" y="338"/>
                    <a:pt x="190" y="337"/>
                  </a:cubicBezTo>
                  <a:cubicBezTo>
                    <a:pt x="193" y="337"/>
                    <a:pt x="190" y="338"/>
                    <a:pt x="191" y="338"/>
                  </a:cubicBezTo>
                  <a:cubicBezTo>
                    <a:pt x="193" y="338"/>
                    <a:pt x="191" y="338"/>
                    <a:pt x="193" y="338"/>
                  </a:cubicBezTo>
                  <a:cubicBezTo>
                    <a:pt x="194" y="338"/>
                    <a:pt x="194" y="338"/>
                    <a:pt x="195" y="338"/>
                  </a:cubicBezTo>
                  <a:cubicBezTo>
                    <a:pt x="195" y="339"/>
                    <a:pt x="193" y="339"/>
                    <a:pt x="191" y="339"/>
                  </a:cubicBezTo>
                  <a:cubicBezTo>
                    <a:pt x="191" y="339"/>
                    <a:pt x="191" y="338"/>
                    <a:pt x="192" y="338"/>
                  </a:cubicBezTo>
                  <a:cubicBezTo>
                    <a:pt x="190" y="338"/>
                    <a:pt x="188" y="339"/>
                    <a:pt x="187" y="338"/>
                  </a:cubicBezTo>
                  <a:cubicBezTo>
                    <a:pt x="186" y="339"/>
                    <a:pt x="188" y="339"/>
                    <a:pt x="189" y="339"/>
                  </a:cubicBezTo>
                  <a:cubicBezTo>
                    <a:pt x="189" y="339"/>
                    <a:pt x="190" y="339"/>
                    <a:pt x="191" y="339"/>
                  </a:cubicBezTo>
                  <a:cubicBezTo>
                    <a:pt x="196" y="340"/>
                    <a:pt x="187" y="339"/>
                    <a:pt x="188" y="340"/>
                  </a:cubicBezTo>
                  <a:cubicBezTo>
                    <a:pt x="191" y="340"/>
                    <a:pt x="193" y="341"/>
                    <a:pt x="196" y="340"/>
                  </a:cubicBezTo>
                  <a:cubicBezTo>
                    <a:pt x="197" y="341"/>
                    <a:pt x="197" y="341"/>
                    <a:pt x="197" y="341"/>
                  </a:cubicBezTo>
                  <a:cubicBezTo>
                    <a:pt x="195" y="341"/>
                    <a:pt x="195" y="341"/>
                    <a:pt x="193" y="341"/>
                  </a:cubicBezTo>
                  <a:cubicBezTo>
                    <a:pt x="193" y="341"/>
                    <a:pt x="193" y="341"/>
                    <a:pt x="193" y="341"/>
                  </a:cubicBezTo>
                  <a:cubicBezTo>
                    <a:pt x="191" y="341"/>
                    <a:pt x="191" y="341"/>
                    <a:pt x="191" y="341"/>
                  </a:cubicBezTo>
                  <a:cubicBezTo>
                    <a:pt x="189" y="341"/>
                    <a:pt x="188" y="341"/>
                    <a:pt x="187" y="341"/>
                  </a:cubicBezTo>
                  <a:cubicBezTo>
                    <a:pt x="188" y="342"/>
                    <a:pt x="189" y="341"/>
                    <a:pt x="189" y="342"/>
                  </a:cubicBezTo>
                  <a:cubicBezTo>
                    <a:pt x="188" y="342"/>
                    <a:pt x="187" y="342"/>
                    <a:pt x="187" y="342"/>
                  </a:cubicBezTo>
                  <a:cubicBezTo>
                    <a:pt x="188" y="342"/>
                    <a:pt x="190" y="342"/>
                    <a:pt x="191" y="342"/>
                  </a:cubicBezTo>
                  <a:cubicBezTo>
                    <a:pt x="191" y="343"/>
                    <a:pt x="189" y="343"/>
                    <a:pt x="188" y="343"/>
                  </a:cubicBezTo>
                  <a:cubicBezTo>
                    <a:pt x="187" y="342"/>
                    <a:pt x="187" y="342"/>
                    <a:pt x="187" y="342"/>
                  </a:cubicBezTo>
                  <a:cubicBezTo>
                    <a:pt x="188" y="343"/>
                    <a:pt x="186" y="342"/>
                    <a:pt x="186" y="343"/>
                  </a:cubicBezTo>
                  <a:cubicBezTo>
                    <a:pt x="188" y="343"/>
                    <a:pt x="189" y="343"/>
                    <a:pt x="191" y="343"/>
                  </a:cubicBezTo>
                  <a:cubicBezTo>
                    <a:pt x="191" y="343"/>
                    <a:pt x="190" y="344"/>
                    <a:pt x="190" y="344"/>
                  </a:cubicBezTo>
                  <a:cubicBezTo>
                    <a:pt x="189" y="343"/>
                    <a:pt x="189" y="343"/>
                    <a:pt x="189" y="343"/>
                  </a:cubicBezTo>
                  <a:cubicBezTo>
                    <a:pt x="189" y="344"/>
                    <a:pt x="186" y="343"/>
                    <a:pt x="186" y="344"/>
                  </a:cubicBezTo>
                  <a:cubicBezTo>
                    <a:pt x="188" y="344"/>
                    <a:pt x="188" y="344"/>
                    <a:pt x="188" y="344"/>
                  </a:cubicBezTo>
                  <a:cubicBezTo>
                    <a:pt x="186" y="344"/>
                    <a:pt x="186" y="344"/>
                    <a:pt x="186" y="344"/>
                  </a:cubicBezTo>
                  <a:cubicBezTo>
                    <a:pt x="188" y="344"/>
                    <a:pt x="187" y="344"/>
                    <a:pt x="188" y="344"/>
                  </a:cubicBezTo>
                  <a:cubicBezTo>
                    <a:pt x="187" y="344"/>
                    <a:pt x="187" y="344"/>
                    <a:pt x="187" y="344"/>
                  </a:cubicBezTo>
                  <a:cubicBezTo>
                    <a:pt x="187" y="345"/>
                    <a:pt x="190" y="345"/>
                    <a:pt x="188" y="345"/>
                  </a:cubicBezTo>
                  <a:cubicBezTo>
                    <a:pt x="190" y="345"/>
                    <a:pt x="188" y="345"/>
                    <a:pt x="189" y="345"/>
                  </a:cubicBezTo>
                  <a:cubicBezTo>
                    <a:pt x="191" y="344"/>
                    <a:pt x="191" y="345"/>
                    <a:pt x="191" y="345"/>
                  </a:cubicBezTo>
                  <a:cubicBezTo>
                    <a:pt x="188" y="345"/>
                    <a:pt x="191" y="346"/>
                    <a:pt x="191" y="346"/>
                  </a:cubicBezTo>
                  <a:cubicBezTo>
                    <a:pt x="190" y="346"/>
                    <a:pt x="189" y="346"/>
                    <a:pt x="188" y="346"/>
                  </a:cubicBezTo>
                  <a:cubicBezTo>
                    <a:pt x="190" y="346"/>
                    <a:pt x="190" y="346"/>
                    <a:pt x="190" y="346"/>
                  </a:cubicBezTo>
                  <a:cubicBezTo>
                    <a:pt x="187" y="346"/>
                    <a:pt x="191" y="347"/>
                    <a:pt x="190" y="347"/>
                  </a:cubicBezTo>
                  <a:cubicBezTo>
                    <a:pt x="189" y="347"/>
                    <a:pt x="187" y="347"/>
                    <a:pt x="187" y="347"/>
                  </a:cubicBezTo>
                  <a:cubicBezTo>
                    <a:pt x="190" y="347"/>
                    <a:pt x="190" y="347"/>
                    <a:pt x="192" y="347"/>
                  </a:cubicBezTo>
                  <a:cubicBezTo>
                    <a:pt x="191" y="348"/>
                    <a:pt x="189" y="347"/>
                    <a:pt x="187" y="347"/>
                  </a:cubicBezTo>
                  <a:cubicBezTo>
                    <a:pt x="189" y="348"/>
                    <a:pt x="185" y="348"/>
                    <a:pt x="188" y="348"/>
                  </a:cubicBezTo>
                  <a:cubicBezTo>
                    <a:pt x="189" y="348"/>
                    <a:pt x="190" y="348"/>
                    <a:pt x="191" y="348"/>
                  </a:cubicBezTo>
                  <a:cubicBezTo>
                    <a:pt x="191" y="349"/>
                    <a:pt x="190" y="348"/>
                    <a:pt x="189" y="348"/>
                  </a:cubicBezTo>
                  <a:cubicBezTo>
                    <a:pt x="189" y="349"/>
                    <a:pt x="191" y="349"/>
                    <a:pt x="192" y="349"/>
                  </a:cubicBezTo>
                  <a:cubicBezTo>
                    <a:pt x="191" y="349"/>
                    <a:pt x="194" y="349"/>
                    <a:pt x="192" y="350"/>
                  </a:cubicBezTo>
                  <a:cubicBezTo>
                    <a:pt x="191" y="350"/>
                    <a:pt x="191" y="349"/>
                    <a:pt x="190" y="349"/>
                  </a:cubicBezTo>
                  <a:cubicBezTo>
                    <a:pt x="190" y="350"/>
                    <a:pt x="194" y="350"/>
                    <a:pt x="195" y="350"/>
                  </a:cubicBezTo>
                  <a:cubicBezTo>
                    <a:pt x="196" y="350"/>
                    <a:pt x="199" y="351"/>
                    <a:pt x="200" y="351"/>
                  </a:cubicBezTo>
                  <a:cubicBezTo>
                    <a:pt x="199" y="352"/>
                    <a:pt x="199" y="351"/>
                    <a:pt x="197" y="351"/>
                  </a:cubicBezTo>
                  <a:cubicBezTo>
                    <a:pt x="197" y="351"/>
                    <a:pt x="197" y="351"/>
                    <a:pt x="197" y="351"/>
                  </a:cubicBezTo>
                  <a:cubicBezTo>
                    <a:pt x="194" y="351"/>
                    <a:pt x="192" y="350"/>
                    <a:pt x="190" y="350"/>
                  </a:cubicBezTo>
                  <a:cubicBezTo>
                    <a:pt x="191" y="350"/>
                    <a:pt x="191" y="350"/>
                    <a:pt x="191" y="350"/>
                  </a:cubicBezTo>
                  <a:cubicBezTo>
                    <a:pt x="188" y="350"/>
                    <a:pt x="188" y="350"/>
                    <a:pt x="188" y="350"/>
                  </a:cubicBezTo>
                  <a:cubicBezTo>
                    <a:pt x="190" y="350"/>
                    <a:pt x="188" y="351"/>
                    <a:pt x="189" y="351"/>
                  </a:cubicBezTo>
                  <a:cubicBezTo>
                    <a:pt x="190" y="351"/>
                    <a:pt x="188" y="351"/>
                    <a:pt x="189" y="351"/>
                  </a:cubicBezTo>
                  <a:cubicBezTo>
                    <a:pt x="190" y="351"/>
                    <a:pt x="193" y="351"/>
                    <a:pt x="192" y="352"/>
                  </a:cubicBezTo>
                  <a:cubicBezTo>
                    <a:pt x="188" y="351"/>
                    <a:pt x="188" y="351"/>
                    <a:pt x="188" y="351"/>
                  </a:cubicBezTo>
                  <a:cubicBezTo>
                    <a:pt x="188" y="352"/>
                    <a:pt x="190" y="352"/>
                    <a:pt x="189" y="352"/>
                  </a:cubicBezTo>
                  <a:cubicBezTo>
                    <a:pt x="188" y="352"/>
                    <a:pt x="188" y="352"/>
                    <a:pt x="188" y="352"/>
                  </a:cubicBezTo>
                  <a:cubicBezTo>
                    <a:pt x="188" y="353"/>
                    <a:pt x="188" y="354"/>
                    <a:pt x="192" y="356"/>
                  </a:cubicBezTo>
                  <a:cubicBezTo>
                    <a:pt x="190" y="356"/>
                    <a:pt x="190" y="356"/>
                    <a:pt x="189" y="357"/>
                  </a:cubicBezTo>
                  <a:cubicBezTo>
                    <a:pt x="189" y="357"/>
                    <a:pt x="191" y="357"/>
                    <a:pt x="191" y="357"/>
                  </a:cubicBezTo>
                  <a:cubicBezTo>
                    <a:pt x="189" y="357"/>
                    <a:pt x="189" y="357"/>
                    <a:pt x="189" y="357"/>
                  </a:cubicBezTo>
                  <a:cubicBezTo>
                    <a:pt x="188" y="357"/>
                    <a:pt x="189" y="358"/>
                    <a:pt x="191" y="359"/>
                  </a:cubicBezTo>
                  <a:cubicBezTo>
                    <a:pt x="189" y="358"/>
                    <a:pt x="189" y="358"/>
                    <a:pt x="189" y="358"/>
                  </a:cubicBezTo>
                  <a:cubicBezTo>
                    <a:pt x="188" y="359"/>
                    <a:pt x="190" y="359"/>
                    <a:pt x="191" y="359"/>
                  </a:cubicBezTo>
                  <a:cubicBezTo>
                    <a:pt x="189" y="359"/>
                    <a:pt x="189" y="359"/>
                    <a:pt x="189" y="359"/>
                  </a:cubicBezTo>
                  <a:cubicBezTo>
                    <a:pt x="191" y="359"/>
                    <a:pt x="191" y="359"/>
                    <a:pt x="191" y="359"/>
                  </a:cubicBezTo>
                  <a:cubicBezTo>
                    <a:pt x="191" y="360"/>
                    <a:pt x="191" y="360"/>
                    <a:pt x="189" y="360"/>
                  </a:cubicBezTo>
                  <a:cubicBezTo>
                    <a:pt x="190" y="360"/>
                    <a:pt x="190" y="360"/>
                    <a:pt x="190" y="360"/>
                  </a:cubicBezTo>
                  <a:cubicBezTo>
                    <a:pt x="189" y="360"/>
                    <a:pt x="189" y="361"/>
                    <a:pt x="189" y="362"/>
                  </a:cubicBezTo>
                  <a:cubicBezTo>
                    <a:pt x="190" y="362"/>
                    <a:pt x="191" y="362"/>
                    <a:pt x="192" y="362"/>
                  </a:cubicBezTo>
                  <a:cubicBezTo>
                    <a:pt x="194" y="362"/>
                    <a:pt x="192" y="362"/>
                    <a:pt x="193" y="362"/>
                  </a:cubicBezTo>
                  <a:cubicBezTo>
                    <a:pt x="191" y="362"/>
                    <a:pt x="191" y="362"/>
                    <a:pt x="191" y="362"/>
                  </a:cubicBezTo>
                  <a:cubicBezTo>
                    <a:pt x="187" y="362"/>
                    <a:pt x="190" y="364"/>
                    <a:pt x="189" y="365"/>
                  </a:cubicBezTo>
                  <a:cubicBezTo>
                    <a:pt x="190" y="365"/>
                    <a:pt x="190" y="365"/>
                    <a:pt x="190" y="365"/>
                  </a:cubicBezTo>
                  <a:cubicBezTo>
                    <a:pt x="188" y="365"/>
                    <a:pt x="190" y="366"/>
                    <a:pt x="189" y="367"/>
                  </a:cubicBezTo>
                  <a:cubicBezTo>
                    <a:pt x="190" y="367"/>
                    <a:pt x="193" y="367"/>
                    <a:pt x="193" y="368"/>
                  </a:cubicBezTo>
                  <a:cubicBezTo>
                    <a:pt x="195" y="368"/>
                    <a:pt x="190" y="368"/>
                    <a:pt x="189" y="368"/>
                  </a:cubicBezTo>
                  <a:cubicBezTo>
                    <a:pt x="190" y="368"/>
                    <a:pt x="190" y="368"/>
                    <a:pt x="190" y="369"/>
                  </a:cubicBezTo>
                  <a:cubicBezTo>
                    <a:pt x="190" y="369"/>
                    <a:pt x="190" y="369"/>
                    <a:pt x="190" y="369"/>
                  </a:cubicBezTo>
                  <a:cubicBezTo>
                    <a:pt x="191" y="369"/>
                    <a:pt x="191" y="369"/>
                    <a:pt x="190" y="369"/>
                  </a:cubicBezTo>
                  <a:cubicBezTo>
                    <a:pt x="190" y="369"/>
                    <a:pt x="190" y="369"/>
                    <a:pt x="190" y="369"/>
                  </a:cubicBezTo>
                  <a:cubicBezTo>
                    <a:pt x="190" y="370"/>
                    <a:pt x="189" y="370"/>
                    <a:pt x="189" y="370"/>
                  </a:cubicBezTo>
                  <a:cubicBezTo>
                    <a:pt x="191" y="370"/>
                    <a:pt x="190" y="371"/>
                    <a:pt x="191" y="371"/>
                  </a:cubicBezTo>
                  <a:cubicBezTo>
                    <a:pt x="190" y="371"/>
                    <a:pt x="190" y="371"/>
                    <a:pt x="190" y="371"/>
                  </a:cubicBezTo>
                  <a:cubicBezTo>
                    <a:pt x="192" y="371"/>
                    <a:pt x="192" y="371"/>
                    <a:pt x="192" y="371"/>
                  </a:cubicBezTo>
                  <a:cubicBezTo>
                    <a:pt x="191" y="371"/>
                    <a:pt x="191" y="371"/>
                    <a:pt x="191" y="371"/>
                  </a:cubicBezTo>
                  <a:cubicBezTo>
                    <a:pt x="189" y="371"/>
                    <a:pt x="189" y="371"/>
                    <a:pt x="189" y="371"/>
                  </a:cubicBezTo>
                  <a:cubicBezTo>
                    <a:pt x="188" y="371"/>
                    <a:pt x="191" y="371"/>
                    <a:pt x="192" y="372"/>
                  </a:cubicBezTo>
                  <a:cubicBezTo>
                    <a:pt x="193" y="372"/>
                    <a:pt x="191" y="372"/>
                    <a:pt x="191" y="372"/>
                  </a:cubicBezTo>
                  <a:cubicBezTo>
                    <a:pt x="190" y="372"/>
                    <a:pt x="191" y="372"/>
                    <a:pt x="191" y="372"/>
                  </a:cubicBezTo>
                  <a:cubicBezTo>
                    <a:pt x="189" y="371"/>
                    <a:pt x="190" y="372"/>
                    <a:pt x="189" y="372"/>
                  </a:cubicBezTo>
                  <a:cubicBezTo>
                    <a:pt x="189" y="372"/>
                    <a:pt x="191" y="372"/>
                    <a:pt x="191" y="372"/>
                  </a:cubicBezTo>
                  <a:cubicBezTo>
                    <a:pt x="190" y="373"/>
                    <a:pt x="191" y="373"/>
                    <a:pt x="189" y="373"/>
                  </a:cubicBezTo>
                  <a:cubicBezTo>
                    <a:pt x="190" y="373"/>
                    <a:pt x="190" y="373"/>
                    <a:pt x="191" y="374"/>
                  </a:cubicBezTo>
                  <a:cubicBezTo>
                    <a:pt x="191" y="373"/>
                    <a:pt x="191" y="373"/>
                    <a:pt x="193" y="373"/>
                  </a:cubicBezTo>
                  <a:cubicBezTo>
                    <a:pt x="193" y="373"/>
                    <a:pt x="193" y="374"/>
                    <a:pt x="192" y="374"/>
                  </a:cubicBezTo>
                  <a:cubicBezTo>
                    <a:pt x="192" y="374"/>
                    <a:pt x="192" y="374"/>
                    <a:pt x="192" y="374"/>
                  </a:cubicBezTo>
                  <a:cubicBezTo>
                    <a:pt x="192" y="374"/>
                    <a:pt x="192" y="374"/>
                    <a:pt x="193" y="374"/>
                  </a:cubicBezTo>
                  <a:cubicBezTo>
                    <a:pt x="191" y="374"/>
                    <a:pt x="191" y="374"/>
                    <a:pt x="191" y="374"/>
                  </a:cubicBezTo>
                  <a:cubicBezTo>
                    <a:pt x="193" y="374"/>
                    <a:pt x="192" y="375"/>
                    <a:pt x="193" y="375"/>
                  </a:cubicBezTo>
                  <a:cubicBezTo>
                    <a:pt x="191" y="375"/>
                    <a:pt x="189" y="375"/>
                    <a:pt x="189" y="375"/>
                  </a:cubicBezTo>
                  <a:cubicBezTo>
                    <a:pt x="190" y="376"/>
                    <a:pt x="190" y="376"/>
                    <a:pt x="190" y="376"/>
                  </a:cubicBezTo>
                  <a:cubicBezTo>
                    <a:pt x="191" y="376"/>
                    <a:pt x="190" y="376"/>
                    <a:pt x="189" y="376"/>
                  </a:cubicBezTo>
                  <a:cubicBezTo>
                    <a:pt x="188" y="376"/>
                    <a:pt x="194" y="377"/>
                    <a:pt x="192" y="377"/>
                  </a:cubicBezTo>
                  <a:cubicBezTo>
                    <a:pt x="190" y="377"/>
                    <a:pt x="190" y="377"/>
                    <a:pt x="189" y="377"/>
                  </a:cubicBezTo>
                  <a:cubicBezTo>
                    <a:pt x="190" y="378"/>
                    <a:pt x="191" y="378"/>
                    <a:pt x="191" y="378"/>
                  </a:cubicBezTo>
                  <a:cubicBezTo>
                    <a:pt x="192" y="378"/>
                    <a:pt x="189" y="377"/>
                    <a:pt x="191" y="377"/>
                  </a:cubicBezTo>
                  <a:cubicBezTo>
                    <a:pt x="192" y="377"/>
                    <a:pt x="191" y="378"/>
                    <a:pt x="192" y="378"/>
                  </a:cubicBezTo>
                  <a:cubicBezTo>
                    <a:pt x="187" y="378"/>
                    <a:pt x="191" y="380"/>
                    <a:pt x="188" y="380"/>
                  </a:cubicBezTo>
                  <a:cubicBezTo>
                    <a:pt x="191" y="380"/>
                    <a:pt x="189" y="381"/>
                    <a:pt x="190" y="381"/>
                  </a:cubicBezTo>
                  <a:cubicBezTo>
                    <a:pt x="187" y="381"/>
                    <a:pt x="190" y="382"/>
                    <a:pt x="189" y="382"/>
                  </a:cubicBezTo>
                  <a:cubicBezTo>
                    <a:pt x="191" y="382"/>
                    <a:pt x="191" y="382"/>
                    <a:pt x="191" y="382"/>
                  </a:cubicBezTo>
                  <a:cubicBezTo>
                    <a:pt x="190" y="382"/>
                    <a:pt x="195" y="383"/>
                    <a:pt x="192" y="383"/>
                  </a:cubicBezTo>
                  <a:cubicBezTo>
                    <a:pt x="191" y="383"/>
                    <a:pt x="190" y="383"/>
                    <a:pt x="190" y="383"/>
                  </a:cubicBezTo>
                  <a:cubicBezTo>
                    <a:pt x="187" y="383"/>
                    <a:pt x="192" y="384"/>
                    <a:pt x="189" y="384"/>
                  </a:cubicBezTo>
                  <a:cubicBezTo>
                    <a:pt x="190" y="384"/>
                    <a:pt x="192" y="384"/>
                    <a:pt x="193" y="385"/>
                  </a:cubicBezTo>
                  <a:cubicBezTo>
                    <a:pt x="192" y="385"/>
                    <a:pt x="190" y="385"/>
                    <a:pt x="190" y="385"/>
                  </a:cubicBezTo>
                  <a:cubicBezTo>
                    <a:pt x="190" y="386"/>
                    <a:pt x="191" y="386"/>
                    <a:pt x="190" y="386"/>
                  </a:cubicBezTo>
                  <a:cubicBezTo>
                    <a:pt x="189" y="386"/>
                    <a:pt x="189" y="386"/>
                    <a:pt x="189" y="386"/>
                  </a:cubicBezTo>
                  <a:cubicBezTo>
                    <a:pt x="188" y="386"/>
                    <a:pt x="189" y="386"/>
                    <a:pt x="190" y="387"/>
                  </a:cubicBezTo>
                  <a:cubicBezTo>
                    <a:pt x="188" y="387"/>
                    <a:pt x="189" y="388"/>
                    <a:pt x="188" y="388"/>
                  </a:cubicBezTo>
                  <a:cubicBezTo>
                    <a:pt x="191" y="389"/>
                    <a:pt x="187" y="389"/>
                    <a:pt x="190" y="389"/>
                  </a:cubicBezTo>
                  <a:cubicBezTo>
                    <a:pt x="189" y="389"/>
                    <a:pt x="189" y="389"/>
                    <a:pt x="189" y="389"/>
                  </a:cubicBezTo>
                  <a:cubicBezTo>
                    <a:pt x="190" y="389"/>
                    <a:pt x="192" y="390"/>
                    <a:pt x="192" y="390"/>
                  </a:cubicBezTo>
                  <a:cubicBezTo>
                    <a:pt x="190" y="390"/>
                    <a:pt x="190" y="390"/>
                    <a:pt x="190" y="390"/>
                  </a:cubicBezTo>
                  <a:cubicBezTo>
                    <a:pt x="188" y="390"/>
                    <a:pt x="190" y="390"/>
                    <a:pt x="189" y="391"/>
                  </a:cubicBezTo>
                  <a:cubicBezTo>
                    <a:pt x="190" y="390"/>
                    <a:pt x="189" y="391"/>
                    <a:pt x="190" y="391"/>
                  </a:cubicBezTo>
                  <a:cubicBezTo>
                    <a:pt x="191" y="391"/>
                    <a:pt x="191" y="391"/>
                    <a:pt x="191" y="391"/>
                  </a:cubicBezTo>
                  <a:cubicBezTo>
                    <a:pt x="192" y="392"/>
                    <a:pt x="192" y="391"/>
                    <a:pt x="192" y="392"/>
                  </a:cubicBezTo>
                  <a:cubicBezTo>
                    <a:pt x="192" y="392"/>
                    <a:pt x="190" y="392"/>
                    <a:pt x="190" y="392"/>
                  </a:cubicBezTo>
                  <a:cubicBezTo>
                    <a:pt x="189" y="392"/>
                    <a:pt x="190" y="392"/>
                    <a:pt x="190" y="393"/>
                  </a:cubicBezTo>
                  <a:cubicBezTo>
                    <a:pt x="190" y="393"/>
                    <a:pt x="190" y="392"/>
                    <a:pt x="191" y="393"/>
                  </a:cubicBezTo>
                  <a:cubicBezTo>
                    <a:pt x="191" y="393"/>
                    <a:pt x="190" y="393"/>
                    <a:pt x="190" y="393"/>
                  </a:cubicBezTo>
                  <a:cubicBezTo>
                    <a:pt x="190" y="393"/>
                    <a:pt x="191" y="393"/>
                    <a:pt x="191" y="393"/>
                  </a:cubicBezTo>
                  <a:cubicBezTo>
                    <a:pt x="191" y="393"/>
                    <a:pt x="191" y="393"/>
                    <a:pt x="191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88" y="393"/>
                    <a:pt x="188" y="393"/>
                    <a:pt x="188" y="393"/>
                  </a:cubicBezTo>
                  <a:cubicBezTo>
                    <a:pt x="188" y="394"/>
                    <a:pt x="190" y="394"/>
                    <a:pt x="191" y="394"/>
                  </a:cubicBezTo>
                  <a:cubicBezTo>
                    <a:pt x="189" y="395"/>
                    <a:pt x="191" y="396"/>
                    <a:pt x="192" y="396"/>
                  </a:cubicBezTo>
                  <a:cubicBezTo>
                    <a:pt x="192" y="396"/>
                    <a:pt x="190" y="396"/>
                    <a:pt x="191" y="396"/>
                  </a:cubicBezTo>
                  <a:cubicBezTo>
                    <a:pt x="191" y="397"/>
                    <a:pt x="193" y="397"/>
                    <a:pt x="192" y="397"/>
                  </a:cubicBezTo>
                  <a:cubicBezTo>
                    <a:pt x="192" y="397"/>
                    <a:pt x="191" y="397"/>
                    <a:pt x="191" y="398"/>
                  </a:cubicBezTo>
                  <a:cubicBezTo>
                    <a:pt x="190" y="398"/>
                    <a:pt x="192" y="397"/>
                    <a:pt x="192" y="397"/>
                  </a:cubicBezTo>
                  <a:cubicBezTo>
                    <a:pt x="190" y="398"/>
                    <a:pt x="194" y="399"/>
                    <a:pt x="192" y="400"/>
                  </a:cubicBezTo>
                  <a:cubicBezTo>
                    <a:pt x="192" y="399"/>
                    <a:pt x="191" y="399"/>
                    <a:pt x="191" y="399"/>
                  </a:cubicBezTo>
                  <a:cubicBezTo>
                    <a:pt x="191" y="400"/>
                    <a:pt x="192" y="400"/>
                    <a:pt x="194" y="401"/>
                  </a:cubicBezTo>
                  <a:cubicBezTo>
                    <a:pt x="192" y="401"/>
                    <a:pt x="192" y="401"/>
                    <a:pt x="192" y="401"/>
                  </a:cubicBezTo>
                  <a:cubicBezTo>
                    <a:pt x="192" y="401"/>
                    <a:pt x="193" y="401"/>
                    <a:pt x="194" y="401"/>
                  </a:cubicBezTo>
                  <a:cubicBezTo>
                    <a:pt x="195" y="401"/>
                    <a:pt x="196" y="401"/>
                    <a:pt x="196" y="402"/>
                  </a:cubicBezTo>
                  <a:cubicBezTo>
                    <a:pt x="196" y="402"/>
                    <a:pt x="196" y="402"/>
                    <a:pt x="196" y="402"/>
                  </a:cubicBezTo>
                  <a:cubicBezTo>
                    <a:pt x="196" y="402"/>
                    <a:pt x="197" y="402"/>
                    <a:pt x="197" y="402"/>
                  </a:cubicBezTo>
                  <a:cubicBezTo>
                    <a:pt x="196" y="403"/>
                    <a:pt x="196" y="402"/>
                    <a:pt x="195" y="402"/>
                  </a:cubicBezTo>
                  <a:cubicBezTo>
                    <a:pt x="193" y="403"/>
                    <a:pt x="194" y="404"/>
                    <a:pt x="194" y="404"/>
                  </a:cubicBezTo>
                  <a:cubicBezTo>
                    <a:pt x="195" y="404"/>
                    <a:pt x="195" y="404"/>
                    <a:pt x="195" y="404"/>
                  </a:cubicBezTo>
                  <a:cubicBezTo>
                    <a:pt x="196" y="404"/>
                    <a:pt x="194" y="404"/>
                    <a:pt x="194" y="404"/>
                  </a:cubicBezTo>
                  <a:cubicBezTo>
                    <a:pt x="199" y="405"/>
                    <a:pt x="199" y="405"/>
                    <a:pt x="199" y="405"/>
                  </a:cubicBezTo>
                  <a:cubicBezTo>
                    <a:pt x="198" y="404"/>
                    <a:pt x="197" y="405"/>
                    <a:pt x="196" y="405"/>
                  </a:cubicBezTo>
                  <a:cubicBezTo>
                    <a:pt x="196" y="405"/>
                    <a:pt x="199" y="406"/>
                    <a:pt x="201" y="406"/>
                  </a:cubicBezTo>
                  <a:cubicBezTo>
                    <a:pt x="200" y="406"/>
                    <a:pt x="201" y="406"/>
                    <a:pt x="201" y="407"/>
                  </a:cubicBezTo>
                  <a:cubicBezTo>
                    <a:pt x="200" y="407"/>
                    <a:pt x="202" y="407"/>
                    <a:pt x="200" y="407"/>
                  </a:cubicBezTo>
                  <a:cubicBezTo>
                    <a:pt x="199" y="407"/>
                    <a:pt x="199" y="407"/>
                    <a:pt x="199" y="407"/>
                  </a:cubicBezTo>
                  <a:cubicBezTo>
                    <a:pt x="199" y="407"/>
                    <a:pt x="197" y="407"/>
                    <a:pt x="196" y="407"/>
                  </a:cubicBezTo>
                  <a:cubicBezTo>
                    <a:pt x="196" y="407"/>
                    <a:pt x="196" y="408"/>
                    <a:pt x="195" y="409"/>
                  </a:cubicBezTo>
                  <a:cubicBezTo>
                    <a:pt x="198" y="408"/>
                    <a:pt x="197" y="410"/>
                    <a:pt x="199" y="409"/>
                  </a:cubicBezTo>
                  <a:cubicBezTo>
                    <a:pt x="200" y="410"/>
                    <a:pt x="197" y="410"/>
                    <a:pt x="197" y="410"/>
                  </a:cubicBezTo>
                  <a:cubicBezTo>
                    <a:pt x="198" y="411"/>
                    <a:pt x="197" y="411"/>
                    <a:pt x="197" y="412"/>
                  </a:cubicBezTo>
                  <a:cubicBezTo>
                    <a:pt x="197" y="412"/>
                    <a:pt x="197" y="412"/>
                    <a:pt x="197" y="412"/>
                  </a:cubicBezTo>
                  <a:cubicBezTo>
                    <a:pt x="198" y="412"/>
                    <a:pt x="197" y="413"/>
                    <a:pt x="199" y="413"/>
                  </a:cubicBezTo>
                  <a:cubicBezTo>
                    <a:pt x="198" y="413"/>
                    <a:pt x="198" y="413"/>
                    <a:pt x="198" y="413"/>
                  </a:cubicBezTo>
                  <a:cubicBezTo>
                    <a:pt x="197" y="414"/>
                    <a:pt x="201" y="413"/>
                    <a:pt x="200" y="414"/>
                  </a:cubicBezTo>
                  <a:cubicBezTo>
                    <a:pt x="199" y="414"/>
                    <a:pt x="199" y="414"/>
                    <a:pt x="199" y="414"/>
                  </a:cubicBezTo>
                  <a:cubicBezTo>
                    <a:pt x="200" y="414"/>
                    <a:pt x="198" y="415"/>
                    <a:pt x="200" y="415"/>
                  </a:cubicBezTo>
                  <a:cubicBezTo>
                    <a:pt x="199" y="415"/>
                    <a:pt x="199" y="415"/>
                    <a:pt x="198" y="415"/>
                  </a:cubicBezTo>
                  <a:cubicBezTo>
                    <a:pt x="199" y="415"/>
                    <a:pt x="199" y="416"/>
                    <a:pt x="200" y="416"/>
                  </a:cubicBezTo>
                  <a:cubicBezTo>
                    <a:pt x="198" y="416"/>
                    <a:pt x="198" y="416"/>
                    <a:pt x="198" y="416"/>
                  </a:cubicBezTo>
                  <a:cubicBezTo>
                    <a:pt x="197" y="417"/>
                    <a:pt x="201" y="416"/>
                    <a:pt x="200" y="417"/>
                  </a:cubicBezTo>
                  <a:cubicBezTo>
                    <a:pt x="200" y="417"/>
                    <a:pt x="199" y="417"/>
                    <a:pt x="199" y="417"/>
                  </a:cubicBezTo>
                  <a:cubicBezTo>
                    <a:pt x="200" y="417"/>
                    <a:pt x="200" y="418"/>
                    <a:pt x="200" y="418"/>
                  </a:cubicBezTo>
                  <a:cubicBezTo>
                    <a:pt x="198" y="419"/>
                    <a:pt x="198" y="419"/>
                    <a:pt x="198" y="419"/>
                  </a:cubicBezTo>
                  <a:cubicBezTo>
                    <a:pt x="198" y="421"/>
                    <a:pt x="198" y="423"/>
                    <a:pt x="201" y="425"/>
                  </a:cubicBezTo>
                  <a:cubicBezTo>
                    <a:pt x="198" y="425"/>
                    <a:pt x="199" y="424"/>
                    <a:pt x="197" y="425"/>
                  </a:cubicBezTo>
                  <a:cubicBezTo>
                    <a:pt x="200" y="425"/>
                    <a:pt x="198" y="425"/>
                    <a:pt x="199" y="426"/>
                  </a:cubicBezTo>
                  <a:cubicBezTo>
                    <a:pt x="198" y="426"/>
                    <a:pt x="198" y="426"/>
                    <a:pt x="198" y="426"/>
                  </a:cubicBezTo>
                  <a:cubicBezTo>
                    <a:pt x="199" y="426"/>
                    <a:pt x="198" y="426"/>
                    <a:pt x="198" y="426"/>
                  </a:cubicBezTo>
                  <a:cubicBezTo>
                    <a:pt x="199" y="426"/>
                    <a:pt x="199" y="426"/>
                    <a:pt x="199" y="426"/>
                  </a:cubicBezTo>
                  <a:cubicBezTo>
                    <a:pt x="199" y="426"/>
                    <a:pt x="199" y="427"/>
                    <a:pt x="199" y="427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198" y="427"/>
                    <a:pt x="197" y="427"/>
                    <a:pt x="199" y="427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197" y="428"/>
                    <a:pt x="197" y="428"/>
                    <a:pt x="197" y="428"/>
                  </a:cubicBezTo>
                  <a:cubicBezTo>
                    <a:pt x="200" y="428"/>
                    <a:pt x="198" y="428"/>
                    <a:pt x="198" y="428"/>
                  </a:cubicBezTo>
                  <a:cubicBezTo>
                    <a:pt x="197" y="429"/>
                    <a:pt x="194" y="427"/>
                    <a:pt x="194" y="429"/>
                  </a:cubicBezTo>
                  <a:cubicBezTo>
                    <a:pt x="194" y="429"/>
                    <a:pt x="194" y="429"/>
                    <a:pt x="194" y="429"/>
                  </a:cubicBezTo>
                  <a:cubicBezTo>
                    <a:pt x="189" y="432"/>
                    <a:pt x="183" y="435"/>
                    <a:pt x="180" y="441"/>
                  </a:cubicBezTo>
                  <a:cubicBezTo>
                    <a:pt x="180" y="442"/>
                    <a:pt x="179" y="443"/>
                    <a:pt x="178" y="444"/>
                  </a:cubicBezTo>
                  <a:cubicBezTo>
                    <a:pt x="178" y="441"/>
                    <a:pt x="178" y="437"/>
                    <a:pt x="180" y="434"/>
                  </a:cubicBezTo>
                  <a:cubicBezTo>
                    <a:pt x="179" y="431"/>
                    <a:pt x="178" y="427"/>
                    <a:pt x="179" y="425"/>
                  </a:cubicBezTo>
                  <a:cubicBezTo>
                    <a:pt x="178" y="412"/>
                    <a:pt x="182" y="402"/>
                    <a:pt x="179" y="389"/>
                  </a:cubicBezTo>
                  <a:cubicBezTo>
                    <a:pt x="179" y="390"/>
                    <a:pt x="178" y="389"/>
                    <a:pt x="177" y="389"/>
                  </a:cubicBezTo>
                  <a:cubicBezTo>
                    <a:pt x="178" y="389"/>
                    <a:pt x="178" y="389"/>
                    <a:pt x="178" y="389"/>
                  </a:cubicBezTo>
                  <a:cubicBezTo>
                    <a:pt x="176" y="388"/>
                    <a:pt x="176" y="388"/>
                    <a:pt x="176" y="388"/>
                  </a:cubicBezTo>
                  <a:cubicBezTo>
                    <a:pt x="176" y="387"/>
                    <a:pt x="178" y="387"/>
                    <a:pt x="178" y="388"/>
                  </a:cubicBezTo>
                  <a:cubicBezTo>
                    <a:pt x="178" y="383"/>
                    <a:pt x="177" y="379"/>
                    <a:pt x="178" y="374"/>
                  </a:cubicBezTo>
                  <a:cubicBezTo>
                    <a:pt x="175" y="374"/>
                    <a:pt x="177" y="371"/>
                    <a:pt x="175" y="371"/>
                  </a:cubicBezTo>
                  <a:cubicBezTo>
                    <a:pt x="176" y="371"/>
                    <a:pt x="176" y="371"/>
                    <a:pt x="176" y="371"/>
                  </a:cubicBezTo>
                  <a:cubicBezTo>
                    <a:pt x="175" y="368"/>
                    <a:pt x="175" y="368"/>
                    <a:pt x="177" y="365"/>
                  </a:cubicBezTo>
                  <a:cubicBezTo>
                    <a:pt x="178" y="353"/>
                    <a:pt x="176" y="340"/>
                    <a:pt x="174" y="326"/>
                  </a:cubicBezTo>
                  <a:cubicBezTo>
                    <a:pt x="170" y="313"/>
                    <a:pt x="162" y="297"/>
                    <a:pt x="148" y="288"/>
                  </a:cubicBezTo>
                  <a:cubicBezTo>
                    <a:pt x="143" y="290"/>
                    <a:pt x="142" y="286"/>
                    <a:pt x="138" y="288"/>
                  </a:cubicBezTo>
                  <a:cubicBezTo>
                    <a:pt x="138" y="287"/>
                    <a:pt x="138" y="287"/>
                    <a:pt x="138" y="287"/>
                  </a:cubicBezTo>
                  <a:cubicBezTo>
                    <a:pt x="136" y="288"/>
                    <a:pt x="136" y="286"/>
                    <a:pt x="133" y="284"/>
                  </a:cubicBezTo>
                  <a:cubicBezTo>
                    <a:pt x="133" y="285"/>
                    <a:pt x="132" y="284"/>
                    <a:pt x="132" y="286"/>
                  </a:cubicBezTo>
                  <a:cubicBezTo>
                    <a:pt x="131" y="287"/>
                    <a:pt x="131" y="282"/>
                    <a:pt x="129" y="283"/>
                  </a:cubicBezTo>
                  <a:cubicBezTo>
                    <a:pt x="129" y="282"/>
                    <a:pt x="129" y="284"/>
                    <a:pt x="129" y="283"/>
                  </a:cubicBezTo>
                  <a:cubicBezTo>
                    <a:pt x="125" y="285"/>
                    <a:pt x="129" y="282"/>
                    <a:pt x="127" y="279"/>
                  </a:cubicBezTo>
                  <a:cubicBezTo>
                    <a:pt x="120" y="278"/>
                    <a:pt x="113" y="280"/>
                    <a:pt x="107" y="278"/>
                  </a:cubicBezTo>
                  <a:cubicBezTo>
                    <a:pt x="108" y="278"/>
                    <a:pt x="108" y="280"/>
                    <a:pt x="107" y="280"/>
                  </a:cubicBezTo>
                  <a:cubicBezTo>
                    <a:pt x="107" y="276"/>
                    <a:pt x="105" y="280"/>
                    <a:pt x="104" y="279"/>
                  </a:cubicBezTo>
                  <a:cubicBezTo>
                    <a:pt x="104" y="278"/>
                    <a:pt x="105" y="278"/>
                    <a:pt x="105" y="278"/>
                  </a:cubicBezTo>
                  <a:cubicBezTo>
                    <a:pt x="103" y="276"/>
                    <a:pt x="101" y="278"/>
                    <a:pt x="98" y="277"/>
                  </a:cubicBezTo>
                  <a:cubicBezTo>
                    <a:pt x="96" y="278"/>
                    <a:pt x="94" y="275"/>
                    <a:pt x="92" y="277"/>
                  </a:cubicBezTo>
                  <a:cubicBezTo>
                    <a:pt x="93" y="275"/>
                    <a:pt x="91" y="276"/>
                    <a:pt x="91" y="275"/>
                  </a:cubicBezTo>
                  <a:cubicBezTo>
                    <a:pt x="89" y="279"/>
                    <a:pt x="88" y="273"/>
                    <a:pt x="85" y="275"/>
                  </a:cubicBezTo>
                  <a:cubicBezTo>
                    <a:pt x="86" y="275"/>
                    <a:pt x="86" y="275"/>
                    <a:pt x="86" y="275"/>
                  </a:cubicBezTo>
                  <a:cubicBezTo>
                    <a:pt x="80" y="274"/>
                    <a:pt x="77" y="272"/>
                    <a:pt x="72" y="271"/>
                  </a:cubicBezTo>
                  <a:cubicBezTo>
                    <a:pt x="69" y="270"/>
                    <a:pt x="69" y="264"/>
                    <a:pt x="66" y="264"/>
                  </a:cubicBezTo>
                  <a:cubicBezTo>
                    <a:pt x="65" y="265"/>
                    <a:pt x="65" y="265"/>
                    <a:pt x="64" y="265"/>
                  </a:cubicBezTo>
                  <a:cubicBezTo>
                    <a:pt x="64" y="264"/>
                    <a:pt x="65" y="264"/>
                    <a:pt x="65" y="264"/>
                  </a:cubicBezTo>
                  <a:cubicBezTo>
                    <a:pt x="63" y="263"/>
                    <a:pt x="63" y="260"/>
                    <a:pt x="62" y="259"/>
                  </a:cubicBezTo>
                  <a:cubicBezTo>
                    <a:pt x="62" y="259"/>
                    <a:pt x="61" y="258"/>
                    <a:pt x="60" y="259"/>
                  </a:cubicBezTo>
                  <a:cubicBezTo>
                    <a:pt x="61" y="256"/>
                    <a:pt x="56" y="255"/>
                    <a:pt x="57" y="252"/>
                  </a:cubicBezTo>
                  <a:cubicBezTo>
                    <a:pt x="54" y="254"/>
                    <a:pt x="54" y="252"/>
                    <a:pt x="53" y="251"/>
                  </a:cubicBezTo>
                  <a:cubicBezTo>
                    <a:pt x="53" y="251"/>
                    <a:pt x="54" y="250"/>
                    <a:pt x="54" y="250"/>
                  </a:cubicBezTo>
                  <a:cubicBezTo>
                    <a:pt x="53" y="249"/>
                    <a:pt x="53" y="248"/>
                    <a:pt x="53" y="245"/>
                  </a:cubicBezTo>
                  <a:cubicBezTo>
                    <a:pt x="52" y="245"/>
                    <a:pt x="50" y="245"/>
                    <a:pt x="50" y="244"/>
                  </a:cubicBezTo>
                  <a:cubicBezTo>
                    <a:pt x="52" y="242"/>
                    <a:pt x="50" y="241"/>
                    <a:pt x="50" y="240"/>
                  </a:cubicBezTo>
                  <a:cubicBezTo>
                    <a:pt x="48" y="241"/>
                    <a:pt x="46" y="240"/>
                    <a:pt x="47" y="239"/>
                  </a:cubicBezTo>
                  <a:cubicBezTo>
                    <a:pt x="49" y="238"/>
                    <a:pt x="49" y="238"/>
                    <a:pt x="49" y="238"/>
                  </a:cubicBezTo>
                  <a:cubicBezTo>
                    <a:pt x="46" y="235"/>
                    <a:pt x="48" y="230"/>
                    <a:pt x="44" y="225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2" y="219"/>
                    <a:pt x="42" y="213"/>
                    <a:pt x="37" y="209"/>
                  </a:cubicBezTo>
                  <a:cubicBezTo>
                    <a:pt x="37" y="208"/>
                    <a:pt x="37" y="207"/>
                    <a:pt x="36" y="205"/>
                  </a:cubicBezTo>
                  <a:cubicBezTo>
                    <a:pt x="37" y="205"/>
                    <a:pt x="39" y="204"/>
                    <a:pt x="40" y="203"/>
                  </a:cubicBezTo>
                  <a:cubicBezTo>
                    <a:pt x="36" y="203"/>
                    <a:pt x="36" y="203"/>
                    <a:pt x="36" y="203"/>
                  </a:cubicBezTo>
                  <a:cubicBezTo>
                    <a:pt x="41" y="201"/>
                    <a:pt x="44" y="197"/>
                    <a:pt x="48" y="196"/>
                  </a:cubicBezTo>
                  <a:cubicBezTo>
                    <a:pt x="47" y="198"/>
                    <a:pt x="49" y="198"/>
                    <a:pt x="49" y="199"/>
                  </a:cubicBezTo>
                  <a:cubicBezTo>
                    <a:pt x="50" y="198"/>
                    <a:pt x="50" y="196"/>
                    <a:pt x="52" y="196"/>
                  </a:cubicBezTo>
                  <a:cubicBezTo>
                    <a:pt x="51" y="199"/>
                    <a:pt x="51" y="199"/>
                    <a:pt x="51" y="199"/>
                  </a:cubicBezTo>
                  <a:cubicBezTo>
                    <a:pt x="52" y="197"/>
                    <a:pt x="56" y="193"/>
                    <a:pt x="59" y="190"/>
                  </a:cubicBezTo>
                  <a:cubicBezTo>
                    <a:pt x="59" y="197"/>
                    <a:pt x="61" y="192"/>
                    <a:pt x="62" y="201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61" y="202"/>
                    <a:pt x="61" y="203"/>
                    <a:pt x="62" y="206"/>
                  </a:cubicBezTo>
                  <a:cubicBezTo>
                    <a:pt x="64" y="206"/>
                    <a:pt x="65" y="204"/>
                    <a:pt x="64" y="199"/>
                  </a:cubicBezTo>
                  <a:cubicBezTo>
                    <a:pt x="68" y="202"/>
                    <a:pt x="65" y="203"/>
                    <a:pt x="68" y="212"/>
                  </a:cubicBezTo>
                  <a:cubicBezTo>
                    <a:pt x="71" y="214"/>
                    <a:pt x="66" y="208"/>
                    <a:pt x="69" y="207"/>
                  </a:cubicBezTo>
                  <a:cubicBezTo>
                    <a:pt x="70" y="206"/>
                    <a:pt x="71" y="211"/>
                    <a:pt x="75" y="215"/>
                  </a:cubicBezTo>
                  <a:cubicBezTo>
                    <a:pt x="82" y="221"/>
                    <a:pt x="78" y="220"/>
                    <a:pt x="81" y="223"/>
                  </a:cubicBezTo>
                  <a:cubicBezTo>
                    <a:pt x="79" y="223"/>
                    <a:pt x="71" y="217"/>
                    <a:pt x="73" y="217"/>
                  </a:cubicBezTo>
                  <a:cubicBezTo>
                    <a:pt x="65" y="209"/>
                    <a:pt x="73" y="224"/>
                    <a:pt x="68" y="218"/>
                  </a:cubicBezTo>
                  <a:cubicBezTo>
                    <a:pt x="75" y="226"/>
                    <a:pt x="76" y="226"/>
                    <a:pt x="82" y="226"/>
                  </a:cubicBezTo>
                  <a:cubicBezTo>
                    <a:pt x="79" y="225"/>
                    <a:pt x="85" y="224"/>
                    <a:pt x="82" y="223"/>
                  </a:cubicBezTo>
                  <a:cubicBezTo>
                    <a:pt x="98" y="219"/>
                    <a:pt x="96" y="225"/>
                    <a:pt x="106" y="216"/>
                  </a:cubicBezTo>
                  <a:cubicBezTo>
                    <a:pt x="103" y="216"/>
                    <a:pt x="111" y="202"/>
                    <a:pt x="104" y="206"/>
                  </a:cubicBezTo>
                  <a:cubicBezTo>
                    <a:pt x="104" y="204"/>
                    <a:pt x="105" y="201"/>
                    <a:pt x="107" y="200"/>
                  </a:cubicBezTo>
                  <a:cubicBezTo>
                    <a:pt x="107" y="203"/>
                    <a:pt x="110" y="197"/>
                    <a:pt x="110" y="201"/>
                  </a:cubicBezTo>
                  <a:cubicBezTo>
                    <a:pt x="111" y="198"/>
                    <a:pt x="111" y="198"/>
                    <a:pt x="111" y="198"/>
                  </a:cubicBezTo>
                  <a:cubicBezTo>
                    <a:pt x="111" y="204"/>
                    <a:pt x="111" y="204"/>
                    <a:pt x="111" y="204"/>
                  </a:cubicBezTo>
                  <a:cubicBezTo>
                    <a:pt x="114" y="201"/>
                    <a:pt x="118" y="196"/>
                    <a:pt x="120" y="194"/>
                  </a:cubicBezTo>
                  <a:cubicBezTo>
                    <a:pt x="121" y="189"/>
                    <a:pt x="117" y="195"/>
                    <a:pt x="119" y="190"/>
                  </a:cubicBezTo>
                  <a:cubicBezTo>
                    <a:pt x="119" y="192"/>
                    <a:pt x="121" y="189"/>
                    <a:pt x="122" y="186"/>
                  </a:cubicBezTo>
                  <a:cubicBezTo>
                    <a:pt x="120" y="191"/>
                    <a:pt x="119" y="186"/>
                    <a:pt x="120" y="182"/>
                  </a:cubicBezTo>
                  <a:cubicBezTo>
                    <a:pt x="120" y="181"/>
                    <a:pt x="121" y="180"/>
                    <a:pt x="121" y="179"/>
                  </a:cubicBezTo>
                  <a:cubicBezTo>
                    <a:pt x="122" y="180"/>
                    <a:pt x="122" y="180"/>
                    <a:pt x="122" y="181"/>
                  </a:cubicBezTo>
                  <a:cubicBezTo>
                    <a:pt x="122" y="182"/>
                    <a:pt x="122" y="182"/>
                    <a:pt x="122" y="183"/>
                  </a:cubicBezTo>
                  <a:cubicBezTo>
                    <a:pt x="123" y="183"/>
                    <a:pt x="123" y="183"/>
                    <a:pt x="123" y="183"/>
                  </a:cubicBezTo>
                  <a:cubicBezTo>
                    <a:pt x="123" y="183"/>
                    <a:pt x="122" y="183"/>
                    <a:pt x="122" y="183"/>
                  </a:cubicBezTo>
                  <a:cubicBezTo>
                    <a:pt x="122" y="188"/>
                    <a:pt x="125" y="188"/>
                    <a:pt x="126" y="189"/>
                  </a:cubicBezTo>
                  <a:cubicBezTo>
                    <a:pt x="126" y="193"/>
                    <a:pt x="126" y="193"/>
                    <a:pt x="126" y="193"/>
                  </a:cubicBezTo>
                  <a:cubicBezTo>
                    <a:pt x="127" y="193"/>
                    <a:pt x="127" y="193"/>
                    <a:pt x="127" y="193"/>
                  </a:cubicBezTo>
                  <a:cubicBezTo>
                    <a:pt x="130" y="197"/>
                    <a:pt x="134" y="202"/>
                    <a:pt x="132" y="203"/>
                  </a:cubicBezTo>
                  <a:cubicBezTo>
                    <a:pt x="134" y="205"/>
                    <a:pt x="136" y="206"/>
                    <a:pt x="135" y="203"/>
                  </a:cubicBezTo>
                  <a:cubicBezTo>
                    <a:pt x="136" y="205"/>
                    <a:pt x="140" y="212"/>
                    <a:pt x="151" y="211"/>
                  </a:cubicBezTo>
                  <a:cubicBezTo>
                    <a:pt x="161" y="208"/>
                    <a:pt x="165" y="201"/>
                    <a:pt x="167" y="197"/>
                  </a:cubicBezTo>
                  <a:cubicBezTo>
                    <a:pt x="164" y="201"/>
                    <a:pt x="163" y="200"/>
                    <a:pt x="162" y="200"/>
                  </a:cubicBezTo>
                  <a:cubicBezTo>
                    <a:pt x="161" y="197"/>
                    <a:pt x="164" y="198"/>
                    <a:pt x="164" y="194"/>
                  </a:cubicBezTo>
                  <a:cubicBezTo>
                    <a:pt x="165" y="195"/>
                    <a:pt x="167" y="192"/>
                    <a:pt x="166" y="196"/>
                  </a:cubicBezTo>
                  <a:cubicBezTo>
                    <a:pt x="170" y="191"/>
                    <a:pt x="171" y="185"/>
                    <a:pt x="173" y="179"/>
                  </a:cubicBezTo>
                  <a:cubicBezTo>
                    <a:pt x="173" y="180"/>
                    <a:pt x="173" y="180"/>
                    <a:pt x="174" y="181"/>
                  </a:cubicBezTo>
                  <a:cubicBezTo>
                    <a:pt x="174" y="181"/>
                    <a:pt x="174" y="181"/>
                    <a:pt x="174" y="182"/>
                  </a:cubicBezTo>
                  <a:cubicBezTo>
                    <a:pt x="174" y="182"/>
                    <a:pt x="174" y="182"/>
                    <a:pt x="174" y="183"/>
                  </a:cubicBezTo>
                  <a:cubicBezTo>
                    <a:pt x="175" y="184"/>
                    <a:pt x="175" y="185"/>
                    <a:pt x="176" y="186"/>
                  </a:cubicBezTo>
                  <a:cubicBezTo>
                    <a:pt x="175" y="185"/>
                    <a:pt x="175" y="185"/>
                    <a:pt x="175" y="184"/>
                  </a:cubicBezTo>
                  <a:cubicBezTo>
                    <a:pt x="175" y="185"/>
                    <a:pt x="175" y="186"/>
                    <a:pt x="176" y="187"/>
                  </a:cubicBezTo>
                  <a:cubicBezTo>
                    <a:pt x="176" y="187"/>
                    <a:pt x="176" y="187"/>
                    <a:pt x="176" y="187"/>
                  </a:cubicBezTo>
                  <a:cubicBezTo>
                    <a:pt x="177" y="189"/>
                    <a:pt x="177" y="190"/>
                    <a:pt x="178" y="191"/>
                  </a:cubicBezTo>
                  <a:cubicBezTo>
                    <a:pt x="176" y="191"/>
                    <a:pt x="176" y="191"/>
                    <a:pt x="176" y="191"/>
                  </a:cubicBezTo>
                  <a:cubicBezTo>
                    <a:pt x="176" y="194"/>
                    <a:pt x="188" y="201"/>
                    <a:pt x="189" y="198"/>
                  </a:cubicBezTo>
                  <a:cubicBezTo>
                    <a:pt x="205" y="196"/>
                    <a:pt x="210" y="186"/>
                    <a:pt x="213" y="179"/>
                  </a:cubicBezTo>
                  <a:cubicBezTo>
                    <a:pt x="214" y="178"/>
                    <a:pt x="214" y="178"/>
                    <a:pt x="214" y="178"/>
                  </a:cubicBezTo>
                  <a:cubicBezTo>
                    <a:pt x="214" y="178"/>
                    <a:pt x="214" y="178"/>
                    <a:pt x="214" y="178"/>
                  </a:cubicBezTo>
                  <a:cubicBezTo>
                    <a:pt x="214" y="178"/>
                    <a:pt x="214" y="177"/>
                    <a:pt x="214" y="177"/>
                  </a:cubicBezTo>
                  <a:cubicBezTo>
                    <a:pt x="214" y="177"/>
                    <a:pt x="215" y="177"/>
                    <a:pt x="215" y="177"/>
                  </a:cubicBezTo>
                  <a:cubicBezTo>
                    <a:pt x="219" y="183"/>
                    <a:pt x="215" y="181"/>
                    <a:pt x="216" y="184"/>
                  </a:cubicBezTo>
                  <a:cubicBezTo>
                    <a:pt x="224" y="191"/>
                    <a:pt x="234" y="187"/>
                    <a:pt x="239" y="182"/>
                  </a:cubicBezTo>
                  <a:cubicBezTo>
                    <a:pt x="239" y="182"/>
                    <a:pt x="240" y="183"/>
                    <a:pt x="239" y="183"/>
                  </a:cubicBezTo>
                  <a:cubicBezTo>
                    <a:pt x="244" y="179"/>
                    <a:pt x="250" y="173"/>
                    <a:pt x="253" y="167"/>
                  </a:cubicBezTo>
                  <a:cubicBezTo>
                    <a:pt x="255" y="173"/>
                    <a:pt x="258" y="178"/>
                    <a:pt x="262" y="183"/>
                  </a:cubicBezTo>
                  <a:cubicBezTo>
                    <a:pt x="272" y="194"/>
                    <a:pt x="282" y="179"/>
                    <a:pt x="282" y="172"/>
                  </a:cubicBezTo>
                  <a:cubicBezTo>
                    <a:pt x="282" y="171"/>
                    <a:pt x="283" y="172"/>
                    <a:pt x="283" y="173"/>
                  </a:cubicBezTo>
                  <a:cubicBezTo>
                    <a:pt x="283" y="162"/>
                    <a:pt x="288" y="150"/>
                    <a:pt x="283" y="141"/>
                  </a:cubicBezTo>
                  <a:cubicBezTo>
                    <a:pt x="281" y="138"/>
                    <a:pt x="281" y="138"/>
                    <a:pt x="281" y="138"/>
                  </a:cubicBezTo>
                  <a:cubicBezTo>
                    <a:pt x="282" y="136"/>
                    <a:pt x="283" y="136"/>
                    <a:pt x="284" y="134"/>
                  </a:cubicBezTo>
                  <a:cubicBezTo>
                    <a:pt x="283" y="132"/>
                    <a:pt x="283" y="124"/>
                    <a:pt x="282" y="122"/>
                  </a:cubicBezTo>
                  <a:cubicBezTo>
                    <a:pt x="283" y="121"/>
                    <a:pt x="283" y="123"/>
                    <a:pt x="283" y="123"/>
                  </a:cubicBezTo>
                  <a:cubicBezTo>
                    <a:pt x="284" y="122"/>
                    <a:pt x="284" y="121"/>
                    <a:pt x="284" y="120"/>
                  </a:cubicBezTo>
                  <a:cubicBezTo>
                    <a:pt x="285" y="120"/>
                    <a:pt x="286" y="120"/>
                    <a:pt x="287" y="120"/>
                  </a:cubicBezTo>
                  <a:cubicBezTo>
                    <a:pt x="293" y="141"/>
                    <a:pt x="294" y="171"/>
                    <a:pt x="312" y="180"/>
                  </a:cubicBezTo>
                  <a:cubicBezTo>
                    <a:pt x="316" y="182"/>
                    <a:pt x="313" y="183"/>
                    <a:pt x="315" y="184"/>
                  </a:cubicBezTo>
                  <a:cubicBezTo>
                    <a:pt x="325" y="187"/>
                    <a:pt x="336" y="188"/>
                    <a:pt x="347" y="188"/>
                  </a:cubicBezTo>
                  <a:cubicBezTo>
                    <a:pt x="346" y="189"/>
                    <a:pt x="345" y="190"/>
                    <a:pt x="344" y="191"/>
                  </a:cubicBezTo>
                  <a:cubicBezTo>
                    <a:pt x="346" y="193"/>
                    <a:pt x="342" y="195"/>
                    <a:pt x="343" y="196"/>
                  </a:cubicBezTo>
                  <a:cubicBezTo>
                    <a:pt x="343" y="196"/>
                    <a:pt x="343" y="196"/>
                    <a:pt x="343" y="195"/>
                  </a:cubicBezTo>
                  <a:cubicBezTo>
                    <a:pt x="340" y="201"/>
                    <a:pt x="343" y="196"/>
                    <a:pt x="338" y="200"/>
                  </a:cubicBezTo>
                  <a:cubicBezTo>
                    <a:pt x="327" y="213"/>
                    <a:pt x="329" y="230"/>
                    <a:pt x="329" y="240"/>
                  </a:cubicBezTo>
                  <a:cubicBezTo>
                    <a:pt x="330" y="251"/>
                    <a:pt x="331" y="257"/>
                    <a:pt x="326" y="263"/>
                  </a:cubicBezTo>
                  <a:cubicBezTo>
                    <a:pt x="327" y="267"/>
                    <a:pt x="324" y="267"/>
                    <a:pt x="325" y="270"/>
                  </a:cubicBezTo>
                  <a:cubicBezTo>
                    <a:pt x="324" y="269"/>
                    <a:pt x="324" y="269"/>
                    <a:pt x="324" y="269"/>
                  </a:cubicBezTo>
                  <a:cubicBezTo>
                    <a:pt x="324" y="271"/>
                    <a:pt x="323" y="270"/>
                    <a:pt x="321" y="270"/>
                  </a:cubicBezTo>
                  <a:cubicBezTo>
                    <a:pt x="321" y="271"/>
                    <a:pt x="320" y="271"/>
                    <a:pt x="321" y="272"/>
                  </a:cubicBezTo>
                  <a:cubicBezTo>
                    <a:pt x="322" y="274"/>
                    <a:pt x="319" y="270"/>
                    <a:pt x="318" y="271"/>
                  </a:cubicBezTo>
                  <a:cubicBezTo>
                    <a:pt x="318" y="271"/>
                    <a:pt x="319" y="272"/>
                    <a:pt x="318" y="272"/>
                  </a:cubicBezTo>
                  <a:cubicBezTo>
                    <a:pt x="317" y="275"/>
                    <a:pt x="318" y="271"/>
                    <a:pt x="315" y="270"/>
                  </a:cubicBezTo>
                  <a:cubicBezTo>
                    <a:pt x="311" y="273"/>
                    <a:pt x="306" y="276"/>
                    <a:pt x="302" y="277"/>
                  </a:cubicBezTo>
                  <a:cubicBezTo>
                    <a:pt x="302" y="277"/>
                    <a:pt x="303" y="278"/>
                    <a:pt x="302" y="278"/>
                  </a:cubicBezTo>
                  <a:cubicBezTo>
                    <a:pt x="301" y="275"/>
                    <a:pt x="301" y="280"/>
                    <a:pt x="299" y="279"/>
                  </a:cubicBezTo>
                  <a:cubicBezTo>
                    <a:pt x="300" y="277"/>
                    <a:pt x="300" y="277"/>
                    <a:pt x="300" y="277"/>
                  </a:cubicBezTo>
                  <a:cubicBezTo>
                    <a:pt x="297" y="277"/>
                    <a:pt x="296" y="279"/>
                    <a:pt x="293" y="279"/>
                  </a:cubicBezTo>
                  <a:cubicBezTo>
                    <a:pt x="292" y="280"/>
                    <a:pt x="288" y="279"/>
                    <a:pt x="287" y="281"/>
                  </a:cubicBezTo>
                  <a:cubicBezTo>
                    <a:pt x="287" y="280"/>
                    <a:pt x="286" y="280"/>
                    <a:pt x="285" y="280"/>
                  </a:cubicBezTo>
                  <a:cubicBezTo>
                    <a:pt x="285" y="284"/>
                    <a:pt x="281" y="280"/>
                    <a:pt x="280" y="284"/>
                  </a:cubicBezTo>
                  <a:cubicBezTo>
                    <a:pt x="280" y="283"/>
                    <a:pt x="280" y="283"/>
                    <a:pt x="280" y="283"/>
                  </a:cubicBezTo>
                  <a:cubicBezTo>
                    <a:pt x="274" y="287"/>
                    <a:pt x="267" y="290"/>
                    <a:pt x="263" y="297"/>
                  </a:cubicBezTo>
                  <a:cubicBezTo>
                    <a:pt x="260" y="300"/>
                    <a:pt x="256" y="300"/>
                    <a:pt x="254" y="305"/>
                  </a:cubicBezTo>
                  <a:cubicBezTo>
                    <a:pt x="254" y="306"/>
                    <a:pt x="255" y="306"/>
                    <a:pt x="255" y="307"/>
                  </a:cubicBezTo>
                  <a:cubicBezTo>
                    <a:pt x="255" y="308"/>
                    <a:pt x="254" y="306"/>
                    <a:pt x="254" y="306"/>
                  </a:cubicBezTo>
                  <a:cubicBezTo>
                    <a:pt x="254" y="309"/>
                    <a:pt x="251" y="310"/>
                    <a:pt x="250" y="312"/>
                  </a:cubicBezTo>
                  <a:cubicBezTo>
                    <a:pt x="250" y="313"/>
                    <a:pt x="250" y="314"/>
                    <a:pt x="251" y="314"/>
                  </a:cubicBezTo>
                  <a:cubicBezTo>
                    <a:pt x="247" y="315"/>
                    <a:pt x="248" y="320"/>
                    <a:pt x="245" y="322"/>
                  </a:cubicBezTo>
                  <a:cubicBezTo>
                    <a:pt x="248" y="322"/>
                    <a:pt x="246" y="324"/>
                    <a:pt x="247" y="325"/>
                  </a:cubicBezTo>
                  <a:cubicBezTo>
                    <a:pt x="246" y="326"/>
                    <a:pt x="245" y="326"/>
                    <a:pt x="245" y="325"/>
                  </a:cubicBezTo>
                  <a:cubicBezTo>
                    <a:pt x="245" y="327"/>
                    <a:pt x="244" y="328"/>
                    <a:pt x="243" y="330"/>
                  </a:cubicBezTo>
                  <a:cubicBezTo>
                    <a:pt x="243" y="332"/>
                    <a:pt x="244" y="333"/>
                    <a:pt x="243" y="334"/>
                  </a:cubicBezTo>
                  <a:cubicBezTo>
                    <a:pt x="241" y="334"/>
                    <a:pt x="242" y="336"/>
                    <a:pt x="241" y="338"/>
                  </a:cubicBezTo>
                  <a:cubicBezTo>
                    <a:pt x="243" y="338"/>
                    <a:pt x="244" y="340"/>
                    <a:pt x="243" y="341"/>
                  </a:cubicBezTo>
                  <a:cubicBezTo>
                    <a:pt x="240" y="340"/>
                    <a:pt x="240" y="340"/>
                    <a:pt x="240" y="340"/>
                  </a:cubicBezTo>
                  <a:cubicBezTo>
                    <a:pt x="241" y="344"/>
                    <a:pt x="237" y="350"/>
                    <a:pt x="240" y="355"/>
                  </a:cubicBezTo>
                  <a:cubicBezTo>
                    <a:pt x="238" y="355"/>
                    <a:pt x="238" y="355"/>
                    <a:pt x="238" y="355"/>
                  </a:cubicBezTo>
                  <a:cubicBezTo>
                    <a:pt x="239" y="360"/>
                    <a:pt x="236" y="365"/>
                    <a:pt x="239" y="370"/>
                  </a:cubicBezTo>
                  <a:cubicBezTo>
                    <a:pt x="238" y="371"/>
                    <a:pt x="237" y="373"/>
                    <a:pt x="237" y="374"/>
                  </a:cubicBezTo>
                  <a:cubicBezTo>
                    <a:pt x="239" y="376"/>
                    <a:pt x="238" y="376"/>
                    <a:pt x="241" y="378"/>
                  </a:cubicBezTo>
                  <a:cubicBezTo>
                    <a:pt x="241" y="378"/>
                    <a:pt x="239" y="379"/>
                    <a:pt x="239" y="379"/>
                  </a:cubicBezTo>
                  <a:cubicBezTo>
                    <a:pt x="238" y="381"/>
                    <a:pt x="236" y="383"/>
                    <a:pt x="238" y="385"/>
                  </a:cubicBezTo>
                  <a:cubicBezTo>
                    <a:pt x="237" y="385"/>
                    <a:pt x="237" y="385"/>
                    <a:pt x="237" y="385"/>
                  </a:cubicBezTo>
                  <a:cubicBezTo>
                    <a:pt x="238" y="387"/>
                    <a:pt x="240" y="389"/>
                    <a:pt x="238" y="391"/>
                  </a:cubicBezTo>
                  <a:cubicBezTo>
                    <a:pt x="239" y="391"/>
                    <a:pt x="239" y="393"/>
                    <a:pt x="241" y="393"/>
                  </a:cubicBezTo>
                  <a:cubicBezTo>
                    <a:pt x="241" y="393"/>
                    <a:pt x="239" y="393"/>
                    <a:pt x="240" y="394"/>
                  </a:cubicBezTo>
                  <a:cubicBezTo>
                    <a:pt x="238" y="393"/>
                    <a:pt x="238" y="393"/>
                    <a:pt x="238" y="393"/>
                  </a:cubicBezTo>
                  <a:cubicBezTo>
                    <a:pt x="237" y="397"/>
                    <a:pt x="238" y="401"/>
                    <a:pt x="239" y="405"/>
                  </a:cubicBezTo>
                  <a:cubicBezTo>
                    <a:pt x="236" y="406"/>
                    <a:pt x="239" y="409"/>
                    <a:pt x="237" y="411"/>
                  </a:cubicBezTo>
                  <a:cubicBezTo>
                    <a:pt x="239" y="412"/>
                    <a:pt x="237" y="415"/>
                    <a:pt x="240" y="416"/>
                  </a:cubicBezTo>
                  <a:cubicBezTo>
                    <a:pt x="238" y="416"/>
                    <a:pt x="238" y="416"/>
                    <a:pt x="238" y="416"/>
                  </a:cubicBezTo>
                  <a:cubicBezTo>
                    <a:pt x="238" y="418"/>
                    <a:pt x="238" y="420"/>
                    <a:pt x="237" y="423"/>
                  </a:cubicBezTo>
                  <a:cubicBezTo>
                    <a:pt x="237" y="424"/>
                    <a:pt x="239" y="424"/>
                    <a:pt x="240" y="425"/>
                  </a:cubicBezTo>
                  <a:cubicBezTo>
                    <a:pt x="238" y="425"/>
                    <a:pt x="238" y="425"/>
                    <a:pt x="238" y="425"/>
                  </a:cubicBezTo>
                  <a:cubicBezTo>
                    <a:pt x="239" y="426"/>
                    <a:pt x="241" y="427"/>
                    <a:pt x="243" y="427"/>
                  </a:cubicBezTo>
                  <a:cubicBezTo>
                    <a:pt x="242" y="428"/>
                    <a:pt x="243" y="428"/>
                    <a:pt x="242" y="429"/>
                  </a:cubicBezTo>
                  <a:cubicBezTo>
                    <a:pt x="241" y="428"/>
                    <a:pt x="239" y="428"/>
                    <a:pt x="237" y="427"/>
                  </a:cubicBezTo>
                  <a:cubicBezTo>
                    <a:pt x="237" y="428"/>
                    <a:pt x="240" y="430"/>
                    <a:pt x="238" y="431"/>
                  </a:cubicBezTo>
                  <a:cubicBezTo>
                    <a:pt x="238" y="432"/>
                    <a:pt x="239" y="433"/>
                    <a:pt x="241" y="433"/>
                  </a:cubicBezTo>
                  <a:cubicBezTo>
                    <a:pt x="240" y="433"/>
                    <a:pt x="239" y="434"/>
                    <a:pt x="239" y="433"/>
                  </a:cubicBezTo>
                  <a:cubicBezTo>
                    <a:pt x="239" y="434"/>
                    <a:pt x="239" y="435"/>
                    <a:pt x="240" y="435"/>
                  </a:cubicBezTo>
                  <a:cubicBezTo>
                    <a:pt x="240" y="435"/>
                    <a:pt x="240" y="435"/>
                    <a:pt x="240" y="435"/>
                  </a:cubicBezTo>
                  <a:cubicBezTo>
                    <a:pt x="241" y="435"/>
                    <a:pt x="241" y="436"/>
                    <a:pt x="243" y="436"/>
                  </a:cubicBezTo>
                  <a:cubicBezTo>
                    <a:pt x="243" y="435"/>
                    <a:pt x="243" y="435"/>
                    <a:pt x="243" y="435"/>
                  </a:cubicBezTo>
                  <a:cubicBezTo>
                    <a:pt x="244" y="435"/>
                    <a:pt x="245" y="436"/>
                    <a:pt x="243" y="437"/>
                  </a:cubicBezTo>
                  <a:cubicBezTo>
                    <a:pt x="242" y="437"/>
                    <a:pt x="241" y="436"/>
                    <a:pt x="240" y="437"/>
                  </a:cubicBezTo>
                  <a:cubicBezTo>
                    <a:pt x="244" y="439"/>
                    <a:pt x="244" y="439"/>
                    <a:pt x="244" y="439"/>
                  </a:cubicBezTo>
                  <a:cubicBezTo>
                    <a:pt x="243" y="439"/>
                    <a:pt x="244" y="438"/>
                    <a:pt x="245" y="438"/>
                  </a:cubicBezTo>
                  <a:cubicBezTo>
                    <a:pt x="244" y="437"/>
                    <a:pt x="244" y="437"/>
                    <a:pt x="244" y="437"/>
                  </a:cubicBezTo>
                  <a:cubicBezTo>
                    <a:pt x="246" y="437"/>
                    <a:pt x="246" y="437"/>
                    <a:pt x="246" y="437"/>
                  </a:cubicBezTo>
                  <a:cubicBezTo>
                    <a:pt x="245" y="435"/>
                    <a:pt x="246" y="434"/>
                    <a:pt x="245" y="432"/>
                  </a:cubicBezTo>
                  <a:cubicBezTo>
                    <a:pt x="244" y="433"/>
                    <a:pt x="244" y="433"/>
                    <a:pt x="244" y="433"/>
                  </a:cubicBezTo>
                  <a:cubicBezTo>
                    <a:pt x="243" y="432"/>
                    <a:pt x="241" y="431"/>
                    <a:pt x="243" y="430"/>
                  </a:cubicBezTo>
                  <a:cubicBezTo>
                    <a:pt x="244" y="430"/>
                    <a:pt x="244" y="430"/>
                    <a:pt x="245" y="430"/>
                  </a:cubicBezTo>
                  <a:cubicBezTo>
                    <a:pt x="245" y="430"/>
                    <a:pt x="244" y="430"/>
                    <a:pt x="244" y="429"/>
                  </a:cubicBezTo>
                  <a:cubicBezTo>
                    <a:pt x="247" y="430"/>
                    <a:pt x="247" y="430"/>
                    <a:pt x="247" y="430"/>
                  </a:cubicBezTo>
                  <a:cubicBezTo>
                    <a:pt x="243" y="429"/>
                    <a:pt x="246" y="427"/>
                    <a:pt x="245" y="427"/>
                  </a:cubicBezTo>
                  <a:cubicBezTo>
                    <a:pt x="246" y="427"/>
                    <a:pt x="246" y="427"/>
                    <a:pt x="246" y="427"/>
                  </a:cubicBezTo>
                  <a:cubicBezTo>
                    <a:pt x="247" y="425"/>
                    <a:pt x="244" y="427"/>
                    <a:pt x="244" y="426"/>
                  </a:cubicBezTo>
                  <a:cubicBezTo>
                    <a:pt x="245" y="425"/>
                    <a:pt x="247" y="426"/>
                    <a:pt x="248" y="425"/>
                  </a:cubicBezTo>
                  <a:cubicBezTo>
                    <a:pt x="248" y="423"/>
                    <a:pt x="246" y="421"/>
                    <a:pt x="248" y="419"/>
                  </a:cubicBezTo>
                  <a:cubicBezTo>
                    <a:pt x="248" y="418"/>
                    <a:pt x="247" y="416"/>
                    <a:pt x="246" y="415"/>
                  </a:cubicBezTo>
                  <a:cubicBezTo>
                    <a:pt x="246" y="414"/>
                    <a:pt x="248" y="415"/>
                    <a:pt x="247" y="414"/>
                  </a:cubicBezTo>
                  <a:cubicBezTo>
                    <a:pt x="248" y="414"/>
                    <a:pt x="249" y="414"/>
                    <a:pt x="250" y="414"/>
                  </a:cubicBezTo>
                  <a:cubicBezTo>
                    <a:pt x="249" y="414"/>
                    <a:pt x="250" y="412"/>
                    <a:pt x="248" y="413"/>
                  </a:cubicBezTo>
                  <a:cubicBezTo>
                    <a:pt x="249" y="411"/>
                    <a:pt x="249" y="409"/>
                    <a:pt x="249" y="407"/>
                  </a:cubicBezTo>
                  <a:cubicBezTo>
                    <a:pt x="249" y="408"/>
                    <a:pt x="250" y="408"/>
                    <a:pt x="251" y="407"/>
                  </a:cubicBezTo>
                  <a:cubicBezTo>
                    <a:pt x="250" y="406"/>
                    <a:pt x="249" y="405"/>
                    <a:pt x="249" y="403"/>
                  </a:cubicBezTo>
                  <a:cubicBezTo>
                    <a:pt x="248" y="403"/>
                    <a:pt x="248" y="404"/>
                    <a:pt x="246" y="403"/>
                  </a:cubicBezTo>
                  <a:cubicBezTo>
                    <a:pt x="246" y="403"/>
                    <a:pt x="245" y="403"/>
                    <a:pt x="245" y="402"/>
                  </a:cubicBezTo>
                  <a:cubicBezTo>
                    <a:pt x="247" y="402"/>
                    <a:pt x="250" y="403"/>
                    <a:pt x="250" y="401"/>
                  </a:cubicBezTo>
                  <a:cubicBezTo>
                    <a:pt x="253" y="402"/>
                    <a:pt x="249" y="404"/>
                    <a:pt x="252" y="403"/>
                  </a:cubicBezTo>
                  <a:cubicBezTo>
                    <a:pt x="254" y="404"/>
                    <a:pt x="254" y="406"/>
                    <a:pt x="253" y="407"/>
                  </a:cubicBezTo>
                  <a:cubicBezTo>
                    <a:pt x="255" y="408"/>
                    <a:pt x="253" y="406"/>
                    <a:pt x="256" y="406"/>
                  </a:cubicBezTo>
                  <a:cubicBezTo>
                    <a:pt x="256" y="405"/>
                    <a:pt x="254" y="405"/>
                    <a:pt x="254" y="403"/>
                  </a:cubicBezTo>
                  <a:cubicBezTo>
                    <a:pt x="253" y="403"/>
                    <a:pt x="253" y="403"/>
                    <a:pt x="252" y="402"/>
                  </a:cubicBezTo>
                  <a:cubicBezTo>
                    <a:pt x="249" y="401"/>
                    <a:pt x="254" y="401"/>
                    <a:pt x="254" y="400"/>
                  </a:cubicBezTo>
                  <a:cubicBezTo>
                    <a:pt x="254" y="401"/>
                    <a:pt x="254" y="401"/>
                    <a:pt x="254" y="401"/>
                  </a:cubicBezTo>
                  <a:cubicBezTo>
                    <a:pt x="255" y="400"/>
                    <a:pt x="254" y="400"/>
                    <a:pt x="254" y="399"/>
                  </a:cubicBezTo>
                  <a:cubicBezTo>
                    <a:pt x="257" y="398"/>
                    <a:pt x="254" y="400"/>
                    <a:pt x="256" y="401"/>
                  </a:cubicBezTo>
                  <a:cubicBezTo>
                    <a:pt x="258" y="400"/>
                    <a:pt x="258" y="400"/>
                    <a:pt x="258" y="400"/>
                  </a:cubicBezTo>
                  <a:cubicBezTo>
                    <a:pt x="259" y="399"/>
                    <a:pt x="256" y="400"/>
                    <a:pt x="257" y="398"/>
                  </a:cubicBezTo>
                  <a:cubicBezTo>
                    <a:pt x="258" y="398"/>
                    <a:pt x="258" y="398"/>
                    <a:pt x="258" y="398"/>
                  </a:cubicBezTo>
                  <a:cubicBezTo>
                    <a:pt x="257" y="397"/>
                    <a:pt x="257" y="397"/>
                    <a:pt x="257" y="397"/>
                  </a:cubicBezTo>
                  <a:cubicBezTo>
                    <a:pt x="256" y="397"/>
                    <a:pt x="254" y="397"/>
                    <a:pt x="254" y="398"/>
                  </a:cubicBezTo>
                  <a:cubicBezTo>
                    <a:pt x="251" y="397"/>
                    <a:pt x="254" y="397"/>
                    <a:pt x="254" y="396"/>
                  </a:cubicBezTo>
                  <a:cubicBezTo>
                    <a:pt x="252" y="395"/>
                    <a:pt x="254" y="396"/>
                    <a:pt x="252" y="396"/>
                  </a:cubicBezTo>
                  <a:cubicBezTo>
                    <a:pt x="250" y="396"/>
                    <a:pt x="250" y="395"/>
                    <a:pt x="250" y="394"/>
                  </a:cubicBezTo>
                  <a:cubicBezTo>
                    <a:pt x="250" y="393"/>
                    <a:pt x="252" y="394"/>
                    <a:pt x="253" y="393"/>
                  </a:cubicBezTo>
                  <a:cubicBezTo>
                    <a:pt x="254" y="394"/>
                    <a:pt x="254" y="395"/>
                    <a:pt x="253" y="394"/>
                  </a:cubicBezTo>
                  <a:cubicBezTo>
                    <a:pt x="254" y="396"/>
                    <a:pt x="256" y="394"/>
                    <a:pt x="258" y="395"/>
                  </a:cubicBezTo>
                  <a:cubicBezTo>
                    <a:pt x="259" y="394"/>
                    <a:pt x="257" y="394"/>
                    <a:pt x="256" y="393"/>
                  </a:cubicBezTo>
                  <a:cubicBezTo>
                    <a:pt x="256" y="394"/>
                    <a:pt x="254" y="393"/>
                    <a:pt x="254" y="393"/>
                  </a:cubicBezTo>
                  <a:cubicBezTo>
                    <a:pt x="249" y="391"/>
                    <a:pt x="257" y="392"/>
                    <a:pt x="257" y="390"/>
                  </a:cubicBezTo>
                  <a:cubicBezTo>
                    <a:pt x="253" y="390"/>
                    <a:pt x="252" y="387"/>
                    <a:pt x="249" y="389"/>
                  </a:cubicBezTo>
                  <a:cubicBezTo>
                    <a:pt x="248" y="388"/>
                    <a:pt x="248" y="387"/>
                    <a:pt x="248" y="387"/>
                  </a:cubicBezTo>
                  <a:cubicBezTo>
                    <a:pt x="250" y="388"/>
                    <a:pt x="250" y="386"/>
                    <a:pt x="252" y="387"/>
                  </a:cubicBezTo>
                  <a:cubicBezTo>
                    <a:pt x="252" y="386"/>
                    <a:pt x="252" y="386"/>
                    <a:pt x="252" y="386"/>
                  </a:cubicBezTo>
                  <a:cubicBezTo>
                    <a:pt x="254" y="388"/>
                    <a:pt x="254" y="388"/>
                    <a:pt x="254" y="388"/>
                  </a:cubicBezTo>
                  <a:cubicBezTo>
                    <a:pt x="256" y="387"/>
                    <a:pt x="257" y="385"/>
                    <a:pt x="258" y="386"/>
                  </a:cubicBezTo>
                  <a:cubicBezTo>
                    <a:pt x="257" y="385"/>
                    <a:pt x="256" y="386"/>
                    <a:pt x="256" y="385"/>
                  </a:cubicBezTo>
                  <a:cubicBezTo>
                    <a:pt x="257" y="385"/>
                    <a:pt x="258" y="385"/>
                    <a:pt x="258" y="384"/>
                  </a:cubicBezTo>
                  <a:cubicBezTo>
                    <a:pt x="257" y="385"/>
                    <a:pt x="255" y="384"/>
                    <a:pt x="254" y="383"/>
                  </a:cubicBezTo>
                  <a:cubicBezTo>
                    <a:pt x="255" y="382"/>
                    <a:pt x="257" y="382"/>
                    <a:pt x="257" y="382"/>
                  </a:cubicBezTo>
                  <a:cubicBezTo>
                    <a:pt x="259" y="383"/>
                    <a:pt x="259" y="383"/>
                    <a:pt x="259" y="383"/>
                  </a:cubicBezTo>
                  <a:cubicBezTo>
                    <a:pt x="257" y="382"/>
                    <a:pt x="260" y="383"/>
                    <a:pt x="259" y="382"/>
                  </a:cubicBezTo>
                  <a:cubicBezTo>
                    <a:pt x="258" y="381"/>
                    <a:pt x="256" y="381"/>
                    <a:pt x="255" y="380"/>
                  </a:cubicBezTo>
                  <a:cubicBezTo>
                    <a:pt x="254" y="380"/>
                    <a:pt x="256" y="379"/>
                    <a:pt x="256" y="379"/>
                  </a:cubicBezTo>
                  <a:cubicBezTo>
                    <a:pt x="257" y="380"/>
                    <a:pt x="257" y="380"/>
                    <a:pt x="257" y="380"/>
                  </a:cubicBezTo>
                  <a:cubicBezTo>
                    <a:pt x="256" y="379"/>
                    <a:pt x="260" y="380"/>
                    <a:pt x="259" y="379"/>
                  </a:cubicBezTo>
                  <a:cubicBezTo>
                    <a:pt x="258" y="378"/>
                    <a:pt x="258" y="378"/>
                    <a:pt x="258" y="378"/>
                  </a:cubicBezTo>
                  <a:cubicBezTo>
                    <a:pt x="258" y="378"/>
                    <a:pt x="259" y="378"/>
                    <a:pt x="259" y="378"/>
                  </a:cubicBezTo>
                  <a:cubicBezTo>
                    <a:pt x="258" y="378"/>
                    <a:pt x="258" y="377"/>
                    <a:pt x="258" y="377"/>
                  </a:cubicBezTo>
                  <a:cubicBezTo>
                    <a:pt x="259" y="377"/>
                    <a:pt x="259" y="377"/>
                    <a:pt x="259" y="377"/>
                  </a:cubicBezTo>
                  <a:cubicBezTo>
                    <a:pt x="258" y="376"/>
                    <a:pt x="256" y="375"/>
                    <a:pt x="258" y="375"/>
                  </a:cubicBezTo>
                  <a:cubicBezTo>
                    <a:pt x="256" y="375"/>
                    <a:pt x="258" y="376"/>
                    <a:pt x="257" y="376"/>
                  </a:cubicBezTo>
                  <a:cubicBezTo>
                    <a:pt x="255" y="377"/>
                    <a:pt x="255" y="375"/>
                    <a:pt x="255" y="375"/>
                  </a:cubicBezTo>
                  <a:cubicBezTo>
                    <a:pt x="258" y="375"/>
                    <a:pt x="255" y="374"/>
                    <a:pt x="255" y="373"/>
                  </a:cubicBezTo>
                  <a:cubicBezTo>
                    <a:pt x="256" y="373"/>
                    <a:pt x="257" y="372"/>
                    <a:pt x="258" y="372"/>
                  </a:cubicBezTo>
                  <a:cubicBezTo>
                    <a:pt x="256" y="372"/>
                    <a:pt x="256" y="372"/>
                    <a:pt x="256" y="372"/>
                  </a:cubicBezTo>
                  <a:cubicBezTo>
                    <a:pt x="259" y="372"/>
                    <a:pt x="255" y="370"/>
                    <a:pt x="256" y="370"/>
                  </a:cubicBezTo>
                  <a:cubicBezTo>
                    <a:pt x="257" y="370"/>
                    <a:pt x="259" y="370"/>
                    <a:pt x="259" y="370"/>
                  </a:cubicBezTo>
                  <a:cubicBezTo>
                    <a:pt x="257" y="370"/>
                    <a:pt x="256" y="368"/>
                    <a:pt x="254" y="368"/>
                  </a:cubicBezTo>
                  <a:cubicBezTo>
                    <a:pt x="255" y="367"/>
                    <a:pt x="258" y="369"/>
                    <a:pt x="260" y="369"/>
                  </a:cubicBezTo>
                  <a:cubicBezTo>
                    <a:pt x="258" y="368"/>
                    <a:pt x="261" y="367"/>
                    <a:pt x="258" y="366"/>
                  </a:cubicBezTo>
                  <a:cubicBezTo>
                    <a:pt x="257" y="367"/>
                    <a:pt x="257" y="366"/>
                    <a:pt x="256" y="366"/>
                  </a:cubicBezTo>
                  <a:cubicBezTo>
                    <a:pt x="256" y="365"/>
                    <a:pt x="257" y="366"/>
                    <a:pt x="258" y="365"/>
                  </a:cubicBezTo>
                  <a:cubicBezTo>
                    <a:pt x="258" y="365"/>
                    <a:pt x="256" y="364"/>
                    <a:pt x="255" y="365"/>
                  </a:cubicBezTo>
                  <a:cubicBezTo>
                    <a:pt x="255" y="364"/>
                    <a:pt x="253" y="363"/>
                    <a:pt x="255" y="362"/>
                  </a:cubicBezTo>
                  <a:cubicBezTo>
                    <a:pt x="256" y="362"/>
                    <a:pt x="255" y="364"/>
                    <a:pt x="257" y="363"/>
                  </a:cubicBezTo>
                  <a:cubicBezTo>
                    <a:pt x="257" y="362"/>
                    <a:pt x="253" y="362"/>
                    <a:pt x="252" y="360"/>
                  </a:cubicBezTo>
                  <a:cubicBezTo>
                    <a:pt x="251" y="361"/>
                    <a:pt x="248" y="360"/>
                    <a:pt x="248" y="359"/>
                  </a:cubicBezTo>
                  <a:cubicBezTo>
                    <a:pt x="249" y="357"/>
                    <a:pt x="248" y="360"/>
                    <a:pt x="251" y="360"/>
                  </a:cubicBezTo>
                  <a:cubicBezTo>
                    <a:pt x="250" y="359"/>
                    <a:pt x="250" y="359"/>
                    <a:pt x="250" y="359"/>
                  </a:cubicBezTo>
                  <a:cubicBezTo>
                    <a:pt x="254" y="358"/>
                    <a:pt x="255" y="362"/>
                    <a:pt x="257" y="361"/>
                  </a:cubicBezTo>
                  <a:cubicBezTo>
                    <a:pt x="257" y="360"/>
                    <a:pt x="257" y="360"/>
                    <a:pt x="257" y="360"/>
                  </a:cubicBezTo>
                  <a:cubicBezTo>
                    <a:pt x="257" y="360"/>
                    <a:pt x="259" y="361"/>
                    <a:pt x="260" y="361"/>
                  </a:cubicBezTo>
                  <a:cubicBezTo>
                    <a:pt x="258" y="360"/>
                    <a:pt x="259" y="359"/>
                    <a:pt x="259" y="359"/>
                  </a:cubicBezTo>
                  <a:cubicBezTo>
                    <a:pt x="257" y="358"/>
                    <a:pt x="259" y="359"/>
                    <a:pt x="258" y="359"/>
                  </a:cubicBezTo>
                  <a:cubicBezTo>
                    <a:pt x="258" y="358"/>
                    <a:pt x="255" y="357"/>
                    <a:pt x="256" y="356"/>
                  </a:cubicBezTo>
                  <a:cubicBezTo>
                    <a:pt x="257" y="357"/>
                    <a:pt x="259" y="356"/>
                    <a:pt x="259" y="357"/>
                  </a:cubicBezTo>
                  <a:cubicBezTo>
                    <a:pt x="260" y="356"/>
                    <a:pt x="257" y="356"/>
                    <a:pt x="259" y="356"/>
                  </a:cubicBezTo>
                  <a:cubicBezTo>
                    <a:pt x="260" y="356"/>
                    <a:pt x="260" y="356"/>
                    <a:pt x="260" y="356"/>
                  </a:cubicBezTo>
                  <a:cubicBezTo>
                    <a:pt x="260" y="353"/>
                    <a:pt x="261" y="349"/>
                    <a:pt x="257" y="345"/>
                  </a:cubicBezTo>
                  <a:cubicBezTo>
                    <a:pt x="259" y="345"/>
                    <a:pt x="260" y="344"/>
                    <a:pt x="261" y="343"/>
                  </a:cubicBezTo>
                  <a:cubicBezTo>
                    <a:pt x="261" y="343"/>
                    <a:pt x="260" y="343"/>
                    <a:pt x="260" y="342"/>
                  </a:cubicBezTo>
                  <a:cubicBezTo>
                    <a:pt x="262" y="342"/>
                    <a:pt x="262" y="342"/>
                    <a:pt x="262" y="342"/>
                  </a:cubicBezTo>
                  <a:cubicBezTo>
                    <a:pt x="263" y="341"/>
                    <a:pt x="262" y="340"/>
                    <a:pt x="261" y="339"/>
                  </a:cubicBezTo>
                  <a:cubicBezTo>
                    <a:pt x="262" y="339"/>
                    <a:pt x="262" y="339"/>
                    <a:pt x="262" y="339"/>
                  </a:cubicBezTo>
                  <a:cubicBezTo>
                    <a:pt x="264" y="338"/>
                    <a:pt x="261" y="338"/>
                    <a:pt x="261" y="337"/>
                  </a:cubicBezTo>
                  <a:cubicBezTo>
                    <a:pt x="263" y="337"/>
                    <a:pt x="263" y="337"/>
                    <a:pt x="263" y="337"/>
                  </a:cubicBezTo>
                  <a:cubicBezTo>
                    <a:pt x="261" y="337"/>
                    <a:pt x="261" y="337"/>
                    <a:pt x="261" y="337"/>
                  </a:cubicBezTo>
                  <a:cubicBezTo>
                    <a:pt x="261" y="336"/>
                    <a:pt x="262" y="335"/>
                    <a:pt x="264" y="336"/>
                  </a:cubicBezTo>
                  <a:cubicBezTo>
                    <a:pt x="263" y="335"/>
                    <a:pt x="263" y="335"/>
                    <a:pt x="262" y="335"/>
                  </a:cubicBezTo>
                  <a:cubicBezTo>
                    <a:pt x="264" y="335"/>
                    <a:pt x="264" y="332"/>
                    <a:pt x="264" y="331"/>
                  </a:cubicBezTo>
                  <a:cubicBezTo>
                    <a:pt x="263" y="331"/>
                    <a:pt x="263" y="331"/>
                    <a:pt x="261" y="330"/>
                  </a:cubicBezTo>
                  <a:cubicBezTo>
                    <a:pt x="259" y="329"/>
                    <a:pt x="262" y="330"/>
                    <a:pt x="261" y="329"/>
                  </a:cubicBezTo>
                  <a:cubicBezTo>
                    <a:pt x="262" y="329"/>
                    <a:pt x="263" y="329"/>
                    <a:pt x="263" y="330"/>
                  </a:cubicBezTo>
                  <a:cubicBezTo>
                    <a:pt x="266" y="329"/>
                    <a:pt x="266" y="326"/>
                    <a:pt x="268" y="325"/>
                  </a:cubicBezTo>
                  <a:cubicBezTo>
                    <a:pt x="267" y="324"/>
                    <a:pt x="267" y="324"/>
                    <a:pt x="267" y="324"/>
                  </a:cubicBezTo>
                  <a:cubicBezTo>
                    <a:pt x="270" y="323"/>
                    <a:pt x="268" y="321"/>
                    <a:pt x="270" y="320"/>
                  </a:cubicBezTo>
                  <a:cubicBezTo>
                    <a:pt x="269" y="320"/>
                    <a:pt x="267" y="318"/>
                    <a:pt x="268" y="317"/>
                  </a:cubicBezTo>
                  <a:cubicBezTo>
                    <a:pt x="266" y="315"/>
                    <a:pt x="270" y="318"/>
                    <a:pt x="271" y="318"/>
                  </a:cubicBezTo>
                  <a:cubicBezTo>
                    <a:pt x="271" y="317"/>
                    <a:pt x="271" y="316"/>
                    <a:pt x="271" y="316"/>
                  </a:cubicBezTo>
                  <a:cubicBezTo>
                    <a:pt x="272" y="316"/>
                    <a:pt x="272" y="316"/>
                    <a:pt x="272" y="316"/>
                  </a:cubicBezTo>
                  <a:cubicBezTo>
                    <a:pt x="271" y="315"/>
                    <a:pt x="271" y="314"/>
                    <a:pt x="272" y="314"/>
                  </a:cubicBezTo>
                  <a:cubicBezTo>
                    <a:pt x="272" y="314"/>
                    <a:pt x="272" y="314"/>
                    <a:pt x="272" y="314"/>
                  </a:cubicBezTo>
                  <a:cubicBezTo>
                    <a:pt x="273" y="314"/>
                    <a:pt x="274" y="314"/>
                    <a:pt x="274" y="313"/>
                  </a:cubicBezTo>
                  <a:cubicBezTo>
                    <a:pt x="274" y="311"/>
                    <a:pt x="275" y="312"/>
                    <a:pt x="274" y="310"/>
                  </a:cubicBezTo>
                  <a:cubicBezTo>
                    <a:pt x="275" y="311"/>
                    <a:pt x="275" y="311"/>
                    <a:pt x="275" y="311"/>
                  </a:cubicBezTo>
                  <a:cubicBezTo>
                    <a:pt x="273" y="310"/>
                    <a:pt x="273" y="310"/>
                    <a:pt x="273" y="310"/>
                  </a:cubicBezTo>
                  <a:cubicBezTo>
                    <a:pt x="275" y="309"/>
                    <a:pt x="275" y="309"/>
                    <a:pt x="275" y="309"/>
                  </a:cubicBezTo>
                  <a:cubicBezTo>
                    <a:pt x="276" y="311"/>
                    <a:pt x="276" y="311"/>
                    <a:pt x="276" y="311"/>
                  </a:cubicBezTo>
                  <a:cubicBezTo>
                    <a:pt x="277" y="311"/>
                    <a:pt x="275" y="310"/>
                    <a:pt x="275" y="309"/>
                  </a:cubicBezTo>
                  <a:cubicBezTo>
                    <a:pt x="274" y="308"/>
                    <a:pt x="275" y="309"/>
                    <a:pt x="276" y="309"/>
                  </a:cubicBezTo>
                  <a:cubicBezTo>
                    <a:pt x="277" y="310"/>
                    <a:pt x="276" y="309"/>
                    <a:pt x="276" y="309"/>
                  </a:cubicBezTo>
                  <a:cubicBezTo>
                    <a:pt x="276" y="310"/>
                    <a:pt x="276" y="309"/>
                    <a:pt x="277" y="310"/>
                  </a:cubicBezTo>
                  <a:cubicBezTo>
                    <a:pt x="277" y="310"/>
                    <a:pt x="276" y="308"/>
                    <a:pt x="276" y="308"/>
                  </a:cubicBezTo>
                  <a:cubicBezTo>
                    <a:pt x="277" y="308"/>
                    <a:pt x="277" y="307"/>
                    <a:pt x="278" y="308"/>
                  </a:cubicBezTo>
                  <a:cubicBezTo>
                    <a:pt x="278" y="307"/>
                    <a:pt x="279" y="307"/>
                    <a:pt x="278" y="306"/>
                  </a:cubicBezTo>
                  <a:cubicBezTo>
                    <a:pt x="278" y="306"/>
                    <a:pt x="277" y="307"/>
                    <a:pt x="276" y="306"/>
                  </a:cubicBezTo>
                  <a:cubicBezTo>
                    <a:pt x="276" y="305"/>
                    <a:pt x="277" y="305"/>
                    <a:pt x="277" y="305"/>
                  </a:cubicBezTo>
                  <a:cubicBezTo>
                    <a:pt x="277" y="306"/>
                    <a:pt x="277" y="306"/>
                    <a:pt x="277" y="306"/>
                  </a:cubicBezTo>
                  <a:cubicBezTo>
                    <a:pt x="277" y="305"/>
                    <a:pt x="278" y="305"/>
                    <a:pt x="277" y="304"/>
                  </a:cubicBezTo>
                  <a:cubicBezTo>
                    <a:pt x="279" y="305"/>
                    <a:pt x="279" y="305"/>
                    <a:pt x="279" y="305"/>
                  </a:cubicBezTo>
                  <a:cubicBezTo>
                    <a:pt x="278" y="304"/>
                    <a:pt x="279" y="303"/>
                    <a:pt x="279" y="303"/>
                  </a:cubicBezTo>
                  <a:cubicBezTo>
                    <a:pt x="280" y="304"/>
                    <a:pt x="281" y="306"/>
                    <a:pt x="282" y="306"/>
                  </a:cubicBezTo>
                  <a:cubicBezTo>
                    <a:pt x="282" y="304"/>
                    <a:pt x="282" y="304"/>
                    <a:pt x="282" y="304"/>
                  </a:cubicBezTo>
                  <a:cubicBezTo>
                    <a:pt x="282" y="303"/>
                    <a:pt x="283" y="304"/>
                    <a:pt x="283" y="304"/>
                  </a:cubicBezTo>
                  <a:cubicBezTo>
                    <a:pt x="285" y="304"/>
                    <a:pt x="282" y="299"/>
                    <a:pt x="284" y="300"/>
                  </a:cubicBezTo>
                  <a:cubicBezTo>
                    <a:pt x="285" y="302"/>
                    <a:pt x="285" y="302"/>
                    <a:pt x="286" y="302"/>
                  </a:cubicBezTo>
                  <a:cubicBezTo>
                    <a:pt x="286" y="301"/>
                    <a:pt x="286" y="301"/>
                    <a:pt x="286" y="301"/>
                  </a:cubicBezTo>
                  <a:cubicBezTo>
                    <a:pt x="285" y="300"/>
                    <a:pt x="286" y="302"/>
                    <a:pt x="285" y="301"/>
                  </a:cubicBezTo>
                  <a:cubicBezTo>
                    <a:pt x="285" y="300"/>
                    <a:pt x="285" y="300"/>
                    <a:pt x="285" y="300"/>
                  </a:cubicBezTo>
                  <a:cubicBezTo>
                    <a:pt x="288" y="303"/>
                    <a:pt x="290" y="299"/>
                    <a:pt x="293" y="300"/>
                  </a:cubicBezTo>
                  <a:cubicBezTo>
                    <a:pt x="292" y="298"/>
                    <a:pt x="294" y="299"/>
                    <a:pt x="294" y="298"/>
                  </a:cubicBezTo>
                  <a:cubicBezTo>
                    <a:pt x="294" y="300"/>
                    <a:pt x="295" y="297"/>
                    <a:pt x="296" y="298"/>
                  </a:cubicBezTo>
                  <a:cubicBezTo>
                    <a:pt x="295" y="296"/>
                    <a:pt x="295" y="296"/>
                    <a:pt x="295" y="296"/>
                  </a:cubicBezTo>
                  <a:cubicBezTo>
                    <a:pt x="296" y="297"/>
                    <a:pt x="295" y="291"/>
                    <a:pt x="297" y="294"/>
                  </a:cubicBezTo>
                  <a:cubicBezTo>
                    <a:pt x="298" y="295"/>
                    <a:pt x="298" y="296"/>
                    <a:pt x="297" y="296"/>
                  </a:cubicBezTo>
                  <a:cubicBezTo>
                    <a:pt x="299" y="299"/>
                    <a:pt x="300" y="293"/>
                    <a:pt x="301" y="296"/>
                  </a:cubicBezTo>
                  <a:cubicBezTo>
                    <a:pt x="301" y="295"/>
                    <a:pt x="300" y="294"/>
                    <a:pt x="301" y="292"/>
                  </a:cubicBezTo>
                  <a:cubicBezTo>
                    <a:pt x="302" y="293"/>
                    <a:pt x="304" y="294"/>
                    <a:pt x="304" y="294"/>
                  </a:cubicBezTo>
                  <a:cubicBezTo>
                    <a:pt x="304" y="294"/>
                    <a:pt x="304" y="293"/>
                    <a:pt x="305" y="294"/>
                  </a:cubicBezTo>
                  <a:cubicBezTo>
                    <a:pt x="305" y="294"/>
                    <a:pt x="305" y="294"/>
                    <a:pt x="305" y="295"/>
                  </a:cubicBezTo>
                  <a:cubicBezTo>
                    <a:pt x="306" y="295"/>
                    <a:pt x="307" y="294"/>
                    <a:pt x="308" y="293"/>
                  </a:cubicBezTo>
                  <a:cubicBezTo>
                    <a:pt x="309" y="294"/>
                    <a:pt x="310" y="293"/>
                    <a:pt x="312" y="293"/>
                  </a:cubicBezTo>
                  <a:cubicBezTo>
                    <a:pt x="312" y="291"/>
                    <a:pt x="315" y="293"/>
                    <a:pt x="314" y="290"/>
                  </a:cubicBezTo>
                  <a:cubicBezTo>
                    <a:pt x="314" y="291"/>
                    <a:pt x="314" y="291"/>
                    <a:pt x="314" y="291"/>
                  </a:cubicBezTo>
                  <a:cubicBezTo>
                    <a:pt x="314" y="290"/>
                    <a:pt x="314" y="288"/>
                    <a:pt x="315" y="288"/>
                  </a:cubicBezTo>
                  <a:cubicBezTo>
                    <a:pt x="315" y="290"/>
                    <a:pt x="315" y="290"/>
                    <a:pt x="315" y="290"/>
                  </a:cubicBezTo>
                  <a:cubicBezTo>
                    <a:pt x="316" y="292"/>
                    <a:pt x="317" y="290"/>
                    <a:pt x="318" y="291"/>
                  </a:cubicBezTo>
                  <a:cubicBezTo>
                    <a:pt x="316" y="289"/>
                    <a:pt x="318" y="291"/>
                    <a:pt x="318" y="289"/>
                  </a:cubicBezTo>
                  <a:cubicBezTo>
                    <a:pt x="318" y="288"/>
                    <a:pt x="318" y="288"/>
                    <a:pt x="318" y="288"/>
                  </a:cubicBezTo>
                  <a:cubicBezTo>
                    <a:pt x="319" y="287"/>
                    <a:pt x="318" y="287"/>
                    <a:pt x="319" y="286"/>
                  </a:cubicBezTo>
                  <a:cubicBezTo>
                    <a:pt x="320" y="286"/>
                    <a:pt x="321" y="288"/>
                    <a:pt x="320" y="288"/>
                  </a:cubicBezTo>
                  <a:cubicBezTo>
                    <a:pt x="321" y="289"/>
                    <a:pt x="322" y="288"/>
                    <a:pt x="322" y="287"/>
                  </a:cubicBezTo>
                  <a:cubicBezTo>
                    <a:pt x="322" y="287"/>
                    <a:pt x="322" y="287"/>
                    <a:pt x="322" y="287"/>
                  </a:cubicBezTo>
                  <a:cubicBezTo>
                    <a:pt x="322" y="287"/>
                    <a:pt x="322" y="287"/>
                    <a:pt x="322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3" y="287"/>
                    <a:pt x="323" y="287"/>
                    <a:pt x="322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4" y="287"/>
                    <a:pt x="324" y="287"/>
                    <a:pt x="324" y="287"/>
                  </a:cubicBezTo>
                  <a:cubicBezTo>
                    <a:pt x="325" y="289"/>
                    <a:pt x="325" y="289"/>
                    <a:pt x="325" y="289"/>
                  </a:cubicBezTo>
                  <a:cubicBezTo>
                    <a:pt x="325" y="289"/>
                    <a:pt x="326" y="286"/>
                    <a:pt x="326" y="286"/>
                  </a:cubicBezTo>
                  <a:cubicBezTo>
                    <a:pt x="328" y="286"/>
                    <a:pt x="331" y="283"/>
                    <a:pt x="332" y="281"/>
                  </a:cubicBezTo>
                  <a:cubicBezTo>
                    <a:pt x="332" y="282"/>
                    <a:pt x="332" y="282"/>
                    <a:pt x="332" y="282"/>
                  </a:cubicBezTo>
                  <a:cubicBezTo>
                    <a:pt x="332" y="281"/>
                    <a:pt x="332" y="279"/>
                    <a:pt x="333" y="280"/>
                  </a:cubicBezTo>
                  <a:cubicBezTo>
                    <a:pt x="333" y="279"/>
                    <a:pt x="334" y="280"/>
                    <a:pt x="335" y="280"/>
                  </a:cubicBezTo>
                  <a:cubicBezTo>
                    <a:pt x="335" y="280"/>
                    <a:pt x="334" y="279"/>
                    <a:pt x="334" y="279"/>
                  </a:cubicBezTo>
                  <a:cubicBezTo>
                    <a:pt x="337" y="279"/>
                    <a:pt x="337" y="275"/>
                    <a:pt x="339" y="274"/>
                  </a:cubicBezTo>
                  <a:cubicBezTo>
                    <a:pt x="339" y="274"/>
                    <a:pt x="340" y="275"/>
                    <a:pt x="340" y="276"/>
                  </a:cubicBezTo>
                  <a:cubicBezTo>
                    <a:pt x="341" y="274"/>
                    <a:pt x="341" y="272"/>
                    <a:pt x="341" y="270"/>
                  </a:cubicBezTo>
                  <a:cubicBezTo>
                    <a:pt x="341" y="270"/>
                    <a:pt x="342" y="270"/>
                    <a:pt x="342" y="271"/>
                  </a:cubicBezTo>
                  <a:cubicBezTo>
                    <a:pt x="342" y="270"/>
                    <a:pt x="343" y="269"/>
                    <a:pt x="342" y="267"/>
                  </a:cubicBezTo>
                  <a:cubicBezTo>
                    <a:pt x="341" y="268"/>
                    <a:pt x="343" y="268"/>
                    <a:pt x="342" y="268"/>
                  </a:cubicBezTo>
                  <a:cubicBezTo>
                    <a:pt x="341" y="268"/>
                    <a:pt x="340" y="266"/>
                    <a:pt x="341" y="266"/>
                  </a:cubicBezTo>
                  <a:cubicBezTo>
                    <a:pt x="341" y="266"/>
                    <a:pt x="341" y="266"/>
                    <a:pt x="341" y="266"/>
                  </a:cubicBezTo>
                  <a:cubicBezTo>
                    <a:pt x="342" y="265"/>
                    <a:pt x="341" y="265"/>
                    <a:pt x="342" y="263"/>
                  </a:cubicBezTo>
                  <a:cubicBezTo>
                    <a:pt x="343" y="263"/>
                    <a:pt x="342" y="264"/>
                    <a:pt x="343" y="264"/>
                  </a:cubicBezTo>
                  <a:cubicBezTo>
                    <a:pt x="345" y="265"/>
                    <a:pt x="345" y="262"/>
                    <a:pt x="346" y="262"/>
                  </a:cubicBezTo>
                  <a:cubicBezTo>
                    <a:pt x="344" y="261"/>
                    <a:pt x="344" y="261"/>
                    <a:pt x="344" y="261"/>
                  </a:cubicBezTo>
                  <a:cubicBezTo>
                    <a:pt x="344" y="260"/>
                    <a:pt x="346" y="261"/>
                    <a:pt x="346" y="260"/>
                  </a:cubicBezTo>
                  <a:cubicBezTo>
                    <a:pt x="342" y="256"/>
                    <a:pt x="342" y="256"/>
                    <a:pt x="342" y="256"/>
                  </a:cubicBezTo>
                  <a:cubicBezTo>
                    <a:pt x="342" y="257"/>
                    <a:pt x="344" y="256"/>
                    <a:pt x="345" y="257"/>
                  </a:cubicBezTo>
                  <a:cubicBezTo>
                    <a:pt x="346" y="255"/>
                    <a:pt x="342" y="254"/>
                    <a:pt x="341" y="253"/>
                  </a:cubicBezTo>
                  <a:cubicBezTo>
                    <a:pt x="342" y="252"/>
                    <a:pt x="341" y="250"/>
                    <a:pt x="341" y="250"/>
                  </a:cubicBezTo>
                  <a:cubicBezTo>
                    <a:pt x="342" y="250"/>
                    <a:pt x="341" y="250"/>
                    <a:pt x="342" y="250"/>
                  </a:cubicBezTo>
                  <a:cubicBezTo>
                    <a:pt x="343" y="250"/>
                    <a:pt x="343" y="250"/>
                    <a:pt x="343" y="250"/>
                  </a:cubicBezTo>
                  <a:cubicBezTo>
                    <a:pt x="343" y="251"/>
                    <a:pt x="346" y="250"/>
                    <a:pt x="347" y="251"/>
                  </a:cubicBezTo>
                  <a:cubicBezTo>
                    <a:pt x="346" y="249"/>
                    <a:pt x="347" y="247"/>
                    <a:pt x="347" y="246"/>
                  </a:cubicBezTo>
                  <a:cubicBezTo>
                    <a:pt x="345" y="247"/>
                    <a:pt x="346" y="244"/>
                    <a:pt x="343" y="244"/>
                  </a:cubicBezTo>
                  <a:cubicBezTo>
                    <a:pt x="343" y="242"/>
                    <a:pt x="346" y="243"/>
                    <a:pt x="346" y="242"/>
                  </a:cubicBezTo>
                  <a:cubicBezTo>
                    <a:pt x="345" y="240"/>
                    <a:pt x="346" y="239"/>
                    <a:pt x="345" y="237"/>
                  </a:cubicBezTo>
                  <a:cubicBezTo>
                    <a:pt x="346" y="237"/>
                    <a:pt x="346" y="237"/>
                    <a:pt x="346" y="237"/>
                  </a:cubicBezTo>
                  <a:cubicBezTo>
                    <a:pt x="345" y="236"/>
                    <a:pt x="346" y="233"/>
                    <a:pt x="344" y="232"/>
                  </a:cubicBezTo>
                  <a:cubicBezTo>
                    <a:pt x="345" y="232"/>
                    <a:pt x="345" y="232"/>
                    <a:pt x="345" y="232"/>
                  </a:cubicBezTo>
                  <a:cubicBezTo>
                    <a:pt x="346" y="231"/>
                    <a:pt x="342" y="232"/>
                    <a:pt x="343" y="230"/>
                  </a:cubicBezTo>
                  <a:cubicBezTo>
                    <a:pt x="345" y="231"/>
                    <a:pt x="345" y="231"/>
                    <a:pt x="345" y="231"/>
                  </a:cubicBezTo>
                  <a:cubicBezTo>
                    <a:pt x="343" y="230"/>
                    <a:pt x="346" y="229"/>
                    <a:pt x="344" y="227"/>
                  </a:cubicBezTo>
                  <a:cubicBezTo>
                    <a:pt x="344" y="227"/>
                    <a:pt x="345" y="227"/>
                    <a:pt x="345" y="228"/>
                  </a:cubicBezTo>
                  <a:cubicBezTo>
                    <a:pt x="344" y="226"/>
                    <a:pt x="345" y="225"/>
                    <a:pt x="343" y="224"/>
                  </a:cubicBezTo>
                  <a:cubicBezTo>
                    <a:pt x="344" y="224"/>
                    <a:pt x="345" y="224"/>
                    <a:pt x="345" y="225"/>
                  </a:cubicBezTo>
                  <a:cubicBezTo>
                    <a:pt x="346" y="224"/>
                    <a:pt x="343" y="223"/>
                    <a:pt x="344" y="222"/>
                  </a:cubicBezTo>
                  <a:cubicBezTo>
                    <a:pt x="344" y="222"/>
                    <a:pt x="345" y="222"/>
                    <a:pt x="346" y="222"/>
                  </a:cubicBezTo>
                  <a:cubicBezTo>
                    <a:pt x="344" y="221"/>
                    <a:pt x="345" y="219"/>
                    <a:pt x="344" y="219"/>
                  </a:cubicBezTo>
                  <a:cubicBezTo>
                    <a:pt x="345" y="219"/>
                    <a:pt x="346" y="218"/>
                    <a:pt x="347" y="218"/>
                  </a:cubicBezTo>
                  <a:cubicBezTo>
                    <a:pt x="348" y="213"/>
                    <a:pt x="351" y="208"/>
                    <a:pt x="353" y="202"/>
                  </a:cubicBezTo>
                  <a:cubicBezTo>
                    <a:pt x="355" y="203"/>
                    <a:pt x="353" y="204"/>
                    <a:pt x="355" y="204"/>
                  </a:cubicBezTo>
                  <a:cubicBezTo>
                    <a:pt x="353" y="203"/>
                    <a:pt x="355" y="203"/>
                    <a:pt x="355" y="202"/>
                  </a:cubicBezTo>
                  <a:cubicBezTo>
                    <a:pt x="356" y="202"/>
                    <a:pt x="356" y="202"/>
                    <a:pt x="356" y="202"/>
                  </a:cubicBezTo>
                  <a:cubicBezTo>
                    <a:pt x="356" y="201"/>
                    <a:pt x="357" y="202"/>
                    <a:pt x="357" y="201"/>
                  </a:cubicBezTo>
                  <a:cubicBezTo>
                    <a:pt x="357" y="200"/>
                    <a:pt x="357" y="200"/>
                    <a:pt x="357" y="200"/>
                  </a:cubicBezTo>
                  <a:cubicBezTo>
                    <a:pt x="356" y="199"/>
                    <a:pt x="360" y="201"/>
                    <a:pt x="358" y="199"/>
                  </a:cubicBezTo>
                  <a:cubicBezTo>
                    <a:pt x="360" y="200"/>
                    <a:pt x="360" y="200"/>
                    <a:pt x="360" y="200"/>
                  </a:cubicBezTo>
                  <a:cubicBezTo>
                    <a:pt x="359" y="197"/>
                    <a:pt x="361" y="199"/>
                    <a:pt x="361" y="197"/>
                  </a:cubicBezTo>
                  <a:cubicBezTo>
                    <a:pt x="361" y="197"/>
                    <a:pt x="361" y="197"/>
                    <a:pt x="361" y="197"/>
                  </a:cubicBezTo>
                  <a:cubicBezTo>
                    <a:pt x="363" y="198"/>
                    <a:pt x="362" y="194"/>
                    <a:pt x="363" y="195"/>
                  </a:cubicBezTo>
                  <a:cubicBezTo>
                    <a:pt x="364" y="194"/>
                    <a:pt x="365" y="193"/>
                    <a:pt x="364" y="191"/>
                  </a:cubicBezTo>
                  <a:cubicBezTo>
                    <a:pt x="365" y="193"/>
                    <a:pt x="365" y="193"/>
                    <a:pt x="365" y="193"/>
                  </a:cubicBezTo>
                  <a:cubicBezTo>
                    <a:pt x="366" y="192"/>
                    <a:pt x="368" y="191"/>
                    <a:pt x="369" y="190"/>
                  </a:cubicBezTo>
                  <a:cubicBezTo>
                    <a:pt x="374" y="190"/>
                    <a:pt x="379" y="190"/>
                    <a:pt x="383" y="191"/>
                  </a:cubicBezTo>
                  <a:cubicBezTo>
                    <a:pt x="386" y="192"/>
                    <a:pt x="388" y="193"/>
                    <a:pt x="390" y="194"/>
                  </a:cubicBezTo>
                  <a:cubicBezTo>
                    <a:pt x="389" y="196"/>
                    <a:pt x="388" y="198"/>
                    <a:pt x="388" y="200"/>
                  </a:cubicBezTo>
                  <a:cubicBezTo>
                    <a:pt x="387" y="201"/>
                    <a:pt x="386" y="199"/>
                    <a:pt x="386" y="199"/>
                  </a:cubicBezTo>
                  <a:cubicBezTo>
                    <a:pt x="384" y="205"/>
                    <a:pt x="377" y="203"/>
                    <a:pt x="373" y="209"/>
                  </a:cubicBezTo>
                  <a:cubicBezTo>
                    <a:pt x="369" y="210"/>
                    <a:pt x="365" y="215"/>
                    <a:pt x="365" y="215"/>
                  </a:cubicBezTo>
                  <a:cubicBezTo>
                    <a:pt x="382" y="216"/>
                    <a:pt x="389" y="211"/>
                    <a:pt x="399" y="205"/>
                  </a:cubicBezTo>
                  <a:cubicBezTo>
                    <a:pt x="401" y="203"/>
                    <a:pt x="402" y="201"/>
                    <a:pt x="403" y="198"/>
                  </a:cubicBezTo>
                  <a:cubicBezTo>
                    <a:pt x="405" y="199"/>
                    <a:pt x="406" y="199"/>
                    <a:pt x="406" y="198"/>
                  </a:cubicBezTo>
                  <a:cubicBezTo>
                    <a:pt x="405" y="197"/>
                    <a:pt x="404" y="197"/>
                    <a:pt x="404" y="196"/>
                  </a:cubicBezTo>
                  <a:cubicBezTo>
                    <a:pt x="404" y="194"/>
                    <a:pt x="405" y="191"/>
                    <a:pt x="406" y="188"/>
                  </a:cubicBezTo>
                  <a:cubicBezTo>
                    <a:pt x="398" y="164"/>
                    <a:pt x="382" y="170"/>
                    <a:pt x="375" y="170"/>
                  </a:cubicBezTo>
                  <a:cubicBezTo>
                    <a:pt x="367" y="172"/>
                    <a:pt x="361" y="175"/>
                    <a:pt x="356" y="179"/>
                  </a:cubicBezTo>
                  <a:cubicBezTo>
                    <a:pt x="356" y="179"/>
                    <a:pt x="356" y="179"/>
                    <a:pt x="357" y="180"/>
                  </a:cubicBezTo>
                  <a:cubicBezTo>
                    <a:pt x="354" y="179"/>
                    <a:pt x="351" y="179"/>
                    <a:pt x="349" y="179"/>
                  </a:cubicBezTo>
                  <a:cubicBezTo>
                    <a:pt x="332" y="177"/>
                    <a:pt x="315" y="175"/>
                    <a:pt x="313" y="163"/>
                  </a:cubicBezTo>
                  <a:cubicBezTo>
                    <a:pt x="308" y="154"/>
                    <a:pt x="303" y="139"/>
                    <a:pt x="301" y="128"/>
                  </a:cubicBezTo>
                  <a:cubicBezTo>
                    <a:pt x="300" y="124"/>
                    <a:pt x="300" y="121"/>
                    <a:pt x="299" y="117"/>
                  </a:cubicBezTo>
                  <a:cubicBezTo>
                    <a:pt x="323" y="112"/>
                    <a:pt x="296" y="118"/>
                    <a:pt x="307" y="115"/>
                  </a:cubicBezTo>
                  <a:cubicBezTo>
                    <a:pt x="307" y="115"/>
                    <a:pt x="307" y="115"/>
                    <a:pt x="307" y="115"/>
                  </a:cubicBezTo>
                  <a:cubicBezTo>
                    <a:pt x="307" y="114"/>
                    <a:pt x="307" y="114"/>
                    <a:pt x="307" y="114"/>
                  </a:cubicBezTo>
                  <a:cubicBezTo>
                    <a:pt x="306" y="113"/>
                    <a:pt x="306" y="113"/>
                    <a:pt x="306" y="113"/>
                  </a:cubicBezTo>
                  <a:cubicBezTo>
                    <a:pt x="306" y="110"/>
                    <a:pt x="306" y="110"/>
                    <a:pt x="306" y="110"/>
                  </a:cubicBezTo>
                  <a:cubicBezTo>
                    <a:pt x="303" y="103"/>
                    <a:pt x="304" y="96"/>
                    <a:pt x="292" y="85"/>
                  </a:cubicBezTo>
                  <a:cubicBezTo>
                    <a:pt x="277" y="75"/>
                    <a:pt x="266" y="83"/>
                    <a:pt x="261" y="92"/>
                  </a:cubicBezTo>
                  <a:cubicBezTo>
                    <a:pt x="260" y="93"/>
                    <a:pt x="259" y="94"/>
                    <a:pt x="258" y="95"/>
                  </a:cubicBezTo>
                  <a:cubicBezTo>
                    <a:pt x="257" y="95"/>
                    <a:pt x="257" y="95"/>
                    <a:pt x="257" y="95"/>
                  </a:cubicBezTo>
                  <a:cubicBezTo>
                    <a:pt x="255" y="97"/>
                    <a:pt x="253" y="98"/>
                    <a:pt x="251" y="102"/>
                  </a:cubicBezTo>
                  <a:cubicBezTo>
                    <a:pt x="251" y="102"/>
                    <a:pt x="251" y="102"/>
                    <a:pt x="251" y="102"/>
                  </a:cubicBezTo>
                  <a:cubicBezTo>
                    <a:pt x="251" y="106"/>
                    <a:pt x="245" y="110"/>
                    <a:pt x="247" y="113"/>
                  </a:cubicBezTo>
                  <a:cubicBezTo>
                    <a:pt x="245" y="115"/>
                    <a:pt x="245" y="115"/>
                    <a:pt x="245" y="115"/>
                  </a:cubicBezTo>
                  <a:cubicBezTo>
                    <a:pt x="246" y="120"/>
                    <a:pt x="243" y="122"/>
                    <a:pt x="245" y="127"/>
                  </a:cubicBezTo>
                  <a:cubicBezTo>
                    <a:pt x="244" y="126"/>
                    <a:pt x="244" y="126"/>
                    <a:pt x="244" y="126"/>
                  </a:cubicBezTo>
                  <a:cubicBezTo>
                    <a:pt x="243" y="133"/>
                    <a:pt x="248" y="140"/>
                    <a:pt x="246" y="142"/>
                  </a:cubicBezTo>
                  <a:cubicBezTo>
                    <a:pt x="246" y="144"/>
                    <a:pt x="246" y="145"/>
                    <a:pt x="247" y="147"/>
                  </a:cubicBezTo>
                  <a:cubicBezTo>
                    <a:pt x="241" y="158"/>
                    <a:pt x="234" y="167"/>
                    <a:pt x="228" y="171"/>
                  </a:cubicBezTo>
                  <a:cubicBezTo>
                    <a:pt x="228" y="169"/>
                    <a:pt x="226" y="166"/>
                    <a:pt x="223" y="162"/>
                  </a:cubicBezTo>
                  <a:cubicBezTo>
                    <a:pt x="223" y="162"/>
                    <a:pt x="223" y="162"/>
                    <a:pt x="224" y="162"/>
                  </a:cubicBezTo>
                  <a:cubicBezTo>
                    <a:pt x="224" y="162"/>
                    <a:pt x="223" y="161"/>
                    <a:pt x="223" y="161"/>
                  </a:cubicBezTo>
                  <a:cubicBezTo>
                    <a:pt x="223" y="161"/>
                    <a:pt x="223" y="161"/>
                    <a:pt x="223" y="160"/>
                  </a:cubicBezTo>
                  <a:cubicBezTo>
                    <a:pt x="228" y="153"/>
                    <a:pt x="228" y="143"/>
                    <a:pt x="231" y="134"/>
                  </a:cubicBezTo>
                  <a:cubicBezTo>
                    <a:pt x="231" y="134"/>
                    <a:pt x="232" y="136"/>
                    <a:pt x="232" y="137"/>
                  </a:cubicBezTo>
                  <a:cubicBezTo>
                    <a:pt x="233" y="129"/>
                    <a:pt x="233" y="121"/>
                    <a:pt x="230" y="115"/>
                  </a:cubicBezTo>
                  <a:cubicBezTo>
                    <a:pt x="231" y="115"/>
                    <a:pt x="231" y="115"/>
                    <a:pt x="232" y="117"/>
                  </a:cubicBezTo>
                  <a:cubicBezTo>
                    <a:pt x="231" y="111"/>
                    <a:pt x="229" y="105"/>
                    <a:pt x="227" y="103"/>
                  </a:cubicBezTo>
                  <a:cubicBezTo>
                    <a:pt x="227" y="107"/>
                    <a:pt x="228" y="103"/>
                    <a:pt x="228" y="106"/>
                  </a:cubicBezTo>
                  <a:cubicBezTo>
                    <a:pt x="228" y="110"/>
                    <a:pt x="225" y="104"/>
                    <a:pt x="223" y="100"/>
                  </a:cubicBezTo>
                  <a:cubicBezTo>
                    <a:pt x="223" y="100"/>
                    <a:pt x="223" y="100"/>
                    <a:pt x="223" y="100"/>
                  </a:cubicBezTo>
                  <a:cubicBezTo>
                    <a:pt x="220" y="96"/>
                    <a:pt x="218" y="95"/>
                    <a:pt x="213" y="96"/>
                  </a:cubicBezTo>
                  <a:cubicBezTo>
                    <a:pt x="209" y="95"/>
                    <a:pt x="216" y="95"/>
                    <a:pt x="214" y="94"/>
                  </a:cubicBezTo>
                  <a:cubicBezTo>
                    <a:pt x="211" y="90"/>
                    <a:pt x="201" y="99"/>
                    <a:pt x="201" y="100"/>
                  </a:cubicBezTo>
                  <a:cubicBezTo>
                    <a:pt x="200" y="102"/>
                    <a:pt x="199" y="104"/>
                    <a:pt x="200" y="104"/>
                  </a:cubicBezTo>
                  <a:cubicBezTo>
                    <a:pt x="198" y="108"/>
                    <a:pt x="198" y="105"/>
                    <a:pt x="197" y="108"/>
                  </a:cubicBezTo>
                  <a:cubicBezTo>
                    <a:pt x="196" y="112"/>
                    <a:pt x="197" y="116"/>
                    <a:pt x="199" y="120"/>
                  </a:cubicBezTo>
                  <a:cubicBezTo>
                    <a:pt x="198" y="119"/>
                    <a:pt x="196" y="123"/>
                    <a:pt x="195" y="120"/>
                  </a:cubicBezTo>
                  <a:cubicBezTo>
                    <a:pt x="196" y="129"/>
                    <a:pt x="200" y="133"/>
                    <a:pt x="202" y="137"/>
                  </a:cubicBezTo>
                  <a:cubicBezTo>
                    <a:pt x="202" y="140"/>
                    <a:pt x="205" y="147"/>
                    <a:pt x="207" y="149"/>
                  </a:cubicBezTo>
                  <a:cubicBezTo>
                    <a:pt x="206" y="151"/>
                    <a:pt x="206" y="147"/>
                    <a:pt x="205" y="147"/>
                  </a:cubicBezTo>
                  <a:cubicBezTo>
                    <a:pt x="205" y="151"/>
                    <a:pt x="205" y="151"/>
                    <a:pt x="205" y="151"/>
                  </a:cubicBezTo>
                  <a:cubicBezTo>
                    <a:pt x="202" y="146"/>
                    <a:pt x="203" y="153"/>
                    <a:pt x="201" y="150"/>
                  </a:cubicBezTo>
                  <a:cubicBezTo>
                    <a:pt x="202" y="153"/>
                    <a:pt x="204" y="158"/>
                    <a:pt x="206" y="163"/>
                  </a:cubicBezTo>
                  <a:cubicBezTo>
                    <a:pt x="203" y="170"/>
                    <a:pt x="201" y="172"/>
                    <a:pt x="194" y="178"/>
                  </a:cubicBezTo>
                  <a:cubicBezTo>
                    <a:pt x="195" y="178"/>
                    <a:pt x="192" y="180"/>
                    <a:pt x="194" y="181"/>
                  </a:cubicBezTo>
                  <a:cubicBezTo>
                    <a:pt x="194" y="183"/>
                    <a:pt x="192" y="183"/>
                    <a:pt x="191" y="183"/>
                  </a:cubicBezTo>
                  <a:cubicBezTo>
                    <a:pt x="192" y="182"/>
                    <a:pt x="193" y="182"/>
                    <a:pt x="192" y="176"/>
                  </a:cubicBezTo>
                  <a:cubicBezTo>
                    <a:pt x="186" y="156"/>
                    <a:pt x="180" y="130"/>
                    <a:pt x="179" y="108"/>
                  </a:cubicBezTo>
                  <a:cubicBezTo>
                    <a:pt x="179" y="110"/>
                    <a:pt x="178" y="110"/>
                    <a:pt x="178" y="108"/>
                  </a:cubicBezTo>
                  <a:cubicBezTo>
                    <a:pt x="181" y="106"/>
                    <a:pt x="176" y="101"/>
                    <a:pt x="177" y="97"/>
                  </a:cubicBezTo>
                  <a:cubicBezTo>
                    <a:pt x="178" y="97"/>
                    <a:pt x="178" y="99"/>
                    <a:pt x="178" y="100"/>
                  </a:cubicBezTo>
                  <a:cubicBezTo>
                    <a:pt x="179" y="89"/>
                    <a:pt x="176" y="81"/>
                    <a:pt x="177" y="71"/>
                  </a:cubicBezTo>
                  <a:cubicBezTo>
                    <a:pt x="175" y="62"/>
                    <a:pt x="178" y="51"/>
                    <a:pt x="176" y="45"/>
                  </a:cubicBezTo>
                  <a:cubicBezTo>
                    <a:pt x="177" y="46"/>
                    <a:pt x="176" y="41"/>
                    <a:pt x="177" y="39"/>
                  </a:cubicBezTo>
                  <a:cubicBezTo>
                    <a:pt x="176" y="36"/>
                    <a:pt x="176" y="34"/>
                    <a:pt x="176" y="31"/>
                  </a:cubicBezTo>
                  <a:cubicBezTo>
                    <a:pt x="176" y="30"/>
                    <a:pt x="176" y="29"/>
                    <a:pt x="176" y="28"/>
                  </a:cubicBezTo>
                  <a:cubicBezTo>
                    <a:pt x="176" y="27"/>
                    <a:pt x="176" y="27"/>
                    <a:pt x="176" y="27"/>
                  </a:cubicBezTo>
                  <a:cubicBezTo>
                    <a:pt x="176" y="23"/>
                    <a:pt x="177" y="18"/>
                    <a:pt x="176" y="14"/>
                  </a:cubicBezTo>
                  <a:cubicBezTo>
                    <a:pt x="176" y="13"/>
                    <a:pt x="175" y="2"/>
                    <a:pt x="174" y="1"/>
                  </a:cubicBezTo>
                  <a:cubicBezTo>
                    <a:pt x="173" y="0"/>
                    <a:pt x="172" y="6"/>
                    <a:pt x="170" y="6"/>
                  </a:cubicBezTo>
                  <a:cubicBezTo>
                    <a:pt x="162" y="5"/>
                    <a:pt x="168" y="10"/>
                    <a:pt x="161" y="11"/>
                  </a:cubicBezTo>
                  <a:cubicBezTo>
                    <a:pt x="157" y="12"/>
                    <a:pt x="156" y="13"/>
                    <a:pt x="154" y="16"/>
                  </a:cubicBezTo>
                  <a:cubicBezTo>
                    <a:pt x="155" y="20"/>
                    <a:pt x="155" y="24"/>
                    <a:pt x="155" y="28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156" y="75"/>
                    <a:pt x="154" y="84"/>
                    <a:pt x="153" y="92"/>
                  </a:cubicBezTo>
                  <a:cubicBezTo>
                    <a:pt x="148" y="91"/>
                    <a:pt x="142" y="91"/>
                    <a:pt x="139" y="94"/>
                  </a:cubicBezTo>
                  <a:cubicBezTo>
                    <a:pt x="137" y="95"/>
                    <a:pt x="135" y="96"/>
                    <a:pt x="134" y="98"/>
                  </a:cubicBezTo>
                  <a:cubicBezTo>
                    <a:pt x="125" y="103"/>
                    <a:pt x="119" y="113"/>
                    <a:pt x="119" y="118"/>
                  </a:cubicBezTo>
                  <a:cubicBezTo>
                    <a:pt x="118" y="121"/>
                    <a:pt x="118" y="124"/>
                    <a:pt x="118" y="127"/>
                  </a:cubicBezTo>
                  <a:cubicBezTo>
                    <a:pt x="115" y="132"/>
                    <a:pt x="113" y="140"/>
                    <a:pt x="112" y="144"/>
                  </a:cubicBezTo>
                  <a:cubicBezTo>
                    <a:pt x="111" y="152"/>
                    <a:pt x="111" y="155"/>
                    <a:pt x="111" y="160"/>
                  </a:cubicBezTo>
                  <a:cubicBezTo>
                    <a:pt x="111" y="163"/>
                    <a:pt x="109" y="164"/>
                    <a:pt x="108" y="165"/>
                  </a:cubicBezTo>
                  <a:cubicBezTo>
                    <a:pt x="105" y="174"/>
                    <a:pt x="100" y="181"/>
                    <a:pt x="100" y="189"/>
                  </a:cubicBezTo>
                  <a:cubicBezTo>
                    <a:pt x="99" y="189"/>
                    <a:pt x="99" y="189"/>
                    <a:pt x="99" y="189"/>
                  </a:cubicBezTo>
                  <a:cubicBezTo>
                    <a:pt x="98" y="195"/>
                    <a:pt x="93" y="208"/>
                    <a:pt x="88" y="208"/>
                  </a:cubicBezTo>
                  <a:cubicBezTo>
                    <a:pt x="88" y="210"/>
                    <a:pt x="83" y="208"/>
                    <a:pt x="85" y="211"/>
                  </a:cubicBezTo>
                  <a:cubicBezTo>
                    <a:pt x="82" y="210"/>
                    <a:pt x="85" y="209"/>
                    <a:pt x="82" y="208"/>
                  </a:cubicBezTo>
                  <a:cubicBezTo>
                    <a:pt x="83" y="209"/>
                    <a:pt x="84" y="208"/>
                    <a:pt x="85" y="208"/>
                  </a:cubicBezTo>
                  <a:cubicBezTo>
                    <a:pt x="78" y="200"/>
                    <a:pt x="79" y="178"/>
                    <a:pt x="79" y="161"/>
                  </a:cubicBezTo>
                  <a:cubicBezTo>
                    <a:pt x="81" y="156"/>
                    <a:pt x="80" y="144"/>
                    <a:pt x="81" y="133"/>
                  </a:cubicBezTo>
                  <a:cubicBezTo>
                    <a:pt x="81" y="131"/>
                    <a:pt x="81" y="131"/>
                    <a:pt x="81" y="131"/>
                  </a:cubicBezTo>
                  <a:cubicBezTo>
                    <a:pt x="82" y="131"/>
                    <a:pt x="82" y="131"/>
                    <a:pt x="83" y="131"/>
                  </a:cubicBezTo>
                  <a:cubicBezTo>
                    <a:pt x="83" y="131"/>
                    <a:pt x="83" y="130"/>
                    <a:pt x="83" y="130"/>
                  </a:cubicBezTo>
                  <a:cubicBezTo>
                    <a:pt x="83" y="129"/>
                    <a:pt x="83" y="129"/>
                    <a:pt x="83" y="129"/>
                  </a:cubicBezTo>
                  <a:cubicBezTo>
                    <a:pt x="83" y="128"/>
                    <a:pt x="83" y="128"/>
                    <a:pt x="83" y="128"/>
                  </a:cubicBezTo>
                  <a:cubicBezTo>
                    <a:pt x="82" y="128"/>
                    <a:pt x="82" y="128"/>
                    <a:pt x="81" y="128"/>
                  </a:cubicBezTo>
                  <a:cubicBezTo>
                    <a:pt x="81" y="127"/>
                    <a:pt x="81" y="127"/>
                    <a:pt x="81" y="127"/>
                  </a:cubicBezTo>
                  <a:cubicBezTo>
                    <a:pt x="82" y="128"/>
                    <a:pt x="82" y="128"/>
                    <a:pt x="83" y="128"/>
                  </a:cubicBezTo>
                  <a:cubicBezTo>
                    <a:pt x="83" y="128"/>
                    <a:pt x="83" y="128"/>
                    <a:pt x="83" y="128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2" y="127"/>
                    <a:pt x="81" y="127"/>
                  </a:cubicBezTo>
                  <a:cubicBezTo>
                    <a:pt x="81" y="126"/>
                    <a:pt x="81" y="126"/>
                    <a:pt x="81" y="126"/>
                  </a:cubicBezTo>
                  <a:cubicBezTo>
                    <a:pt x="62" y="125"/>
                    <a:pt x="75" y="126"/>
                    <a:pt x="71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66" y="126"/>
                    <a:pt x="63" y="126"/>
                    <a:pt x="69" y="126"/>
                  </a:cubicBezTo>
                  <a:cubicBezTo>
                    <a:pt x="69" y="127"/>
                    <a:pt x="69" y="127"/>
                    <a:pt x="69" y="127"/>
                  </a:cubicBezTo>
                  <a:cubicBezTo>
                    <a:pt x="69" y="127"/>
                    <a:pt x="69" y="127"/>
                    <a:pt x="69" y="127"/>
                  </a:cubicBezTo>
                  <a:cubicBezTo>
                    <a:pt x="70" y="127"/>
                    <a:pt x="70" y="127"/>
                    <a:pt x="71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7"/>
                    <a:pt x="70" y="127"/>
                    <a:pt x="69" y="127"/>
                  </a:cubicBezTo>
                  <a:cubicBezTo>
                    <a:pt x="69" y="129"/>
                    <a:pt x="69" y="131"/>
                    <a:pt x="71" y="129"/>
                  </a:cubicBezTo>
                  <a:cubicBezTo>
                    <a:pt x="71" y="129"/>
                    <a:pt x="71" y="129"/>
                    <a:pt x="71" y="130"/>
                  </a:cubicBezTo>
                  <a:cubicBezTo>
                    <a:pt x="71" y="130"/>
                    <a:pt x="71" y="130"/>
                    <a:pt x="71" y="130"/>
                  </a:cubicBezTo>
                  <a:cubicBezTo>
                    <a:pt x="70" y="132"/>
                    <a:pt x="70" y="134"/>
                    <a:pt x="70" y="136"/>
                  </a:cubicBezTo>
                  <a:cubicBezTo>
                    <a:pt x="70" y="138"/>
                    <a:pt x="70" y="139"/>
                    <a:pt x="70" y="140"/>
                  </a:cubicBezTo>
                  <a:cubicBezTo>
                    <a:pt x="70" y="140"/>
                    <a:pt x="70" y="140"/>
                    <a:pt x="70" y="140"/>
                  </a:cubicBezTo>
                  <a:cubicBezTo>
                    <a:pt x="69" y="144"/>
                    <a:pt x="69" y="147"/>
                    <a:pt x="68" y="151"/>
                  </a:cubicBezTo>
                  <a:cubicBezTo>
                    <a:pt x="68" y="151"/>
                    <a:pt x="67" y="151"/>
                    <a:pt x="67" y="152"/>
                  </a:cubicBezTo>
                  <a:cubicBezTo>
                    <a:pt x="67" y="153"/>
                    <a:pt x="67" y="155"/>
                    <a:pt x="67" y="156"/>
                  </a:cubicBezTo>
                  <a:cubicBezTo>
                    <a:pt x="67" y="160"/>
                    <a:pt x="66" y="164"/>
                    <a:pt x="64" y="168"/>
                  </a:cubicBezTo>
                  <a:cubicBezTo>
                    <a:pt x="64" y="168"/>
                    <a:pt x="64" y="169"/>
                    <a:pt x="64" y="169"/>
                  </a:cubicBezTo>
                  <a:cubicBezTo>
                    <a:pt x="63" y="164"/>
                    <a:pt x="64" y="157"/>
                    <a:pt x="65" y="155"/>
                  </a:cubicBezTo>
                  <a:cubicBezTo>
                    <a:pt x="63" y="149"/>
                    <a:pt x="64" y="160"/>
                    <a:pt x="62" y="159"/>
                  </a:cubicBezTo>
                  <a:cubicBezTo>
                    <a:pt x="62" y="163"/>
                    <a:pt x="62" y="166"/>
                    <a:pt x="63" y="171"/>
                  </a:cubicBezTo>
                  <a:cubicBezTo>
                    <a:pt x="62" y="174"/>
                    <a:pt x="63" y="175"/>
                    <a:pt x="61" y="179"/>
                  </a:cubicBezTo>
                  <a:cubicBezTo>
                    <a:pt x="60" y="178"/>
                    <a:pt x="60" y="178"/>
                    <a:pt x="60" y="178"/>
                  </a:cubicBezTo>
                  <a:cubicBezTo>
                    <a:pt x="58" y="183"/>
                    <a:pt x="58" y="185"/>
                    <a:pt x="58" y="188"/>
                  </a:cubicBezTo>
                  <a:cubicBezTo>
                    <a:pt x="54" y="190"/>
                    <a:pt x="55" y="191"/>
                    <a:pt x="51" y="193"/>
                  </a:cubicBezTo>
                  <a:cubicBezTo>
                    <a:pt x="54" y="190"/>
                    <a:pt x="55" y="186"/>
                    <a:pt x="55" y="183"/>
                  </a:cubicBezTo>
                  <a:cubicBezTo>
                    <a:pt x="51" y="187"/>
                    <a:pt x="48" y="194"/>
                    <a:pt x="43" y="194"/>
                  </a:cubicBezTo>
                  <a:cubicBezTo>
                    <a:pt x="38" y="196"/>
                    <a:pt x="35" y="199"/>
                    <a:pt x="35" y="201"/>
                  </a:cubicBezTo>
                  <a:cubicBezTo>
                    <a:pt x="36" y="200"/>
                    <a:pt x="31" y="201"/>
                    <a:pt x="34" y="199"/>
                  </a:cubicBezTo>
                  <a:cubicBezTo>
                    <a:pt x="32" y="200"/>
                    <a:pt x="30" y="201"/>
                    <a:pt x="29" y="201"/>
                  </a:cubicBezTo>
                  <a:cubicBezTo>
                    <a:pt x="29" y="201"/>
                    <a:pt x="29" y="201"/>
                    <a:pt x="29" y="201"/>
                  </a:cubicBezTo>
                  <a:cubicBezTo>
                    <a:pt x="28" y="201"/>
                    <a:pt x="28" y="200"/>
                    <a:pt x="28" y="199"/>
                  </a:cubicBezTo>
                  <a:cubicBezTo>
                    <a:pt x="26" y="197"/>
                    <a:pt x="23" y="193"/>
                    <a:pt x="19" y="196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16" y="196"/>
                    <a:pt x="12" y="198"/>
                    <a:pt x="9" y="198"/>
                  </a:cubicBezTo>
                  <a:cubicBezTo>
                    <a:pt x="9" y="200"/>
                    <a:pt x="8" y="202"/>
                    <a:pt x="10" y="203"/>
                  </a:cubicBezTo>
                  <a:cubicBezTo>
                    <a:pt x="9" y="204"/>
                    <a:pt x="7" y="201"/>
                    <a:pt x="8" y="203"/>
                  </a:cubicBezTo>
                  <a:cubicBezTo>
                    <a:pt x="7" y="201"/>
                    <a:pt x="7" y="201"/>
                    <a:pt x="7" y="201"/>
                  </a:cubicBezTo>
                  <a:cubicBezTo>
                    <a:pt x="1" y="206"/>
                    <a:pt x="3" y="212"/>
                    <a:pt x="3" y="217"/>
                  </a:cubicBezTo>
                  <a:cubicBezTo>
                    <a:pt x="0" y="218"/>
                    <a:pt x="3" y="221"/>
                    <a:pt x="2" y="224"/>
                  </a:cubicBezTo>
                  <a:cubicBezTo>
                    <a:pt x="3" y="226"/>
                    <a:pt x="2" y="229"/>
                    <a:pt x="5" y="229"/>
                  </a:cubicBezTo>
                  <a:cubicBezTo>
                    <a:pt x="4" y="230"/>
                    <a:pt x="4" y="230"/>
                    <a:pt x="4" y="230"/>
                  </a:cubicBezTo>
                  <a:cubicBezTo>
                    <a:pt x="4" y="232"/>
                    <a:pt x="4" y="235"/>
                    <a:pt x="5" y="237"/>
                  </a:cubicBezTo>
                  <a:cubicBezTo>
                    <a:pt x="5" y="239"/>
                    <a:pt x="7" y="238"/>
                    <a:pt x="8" y="239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8" y="241"/>
                    <a:pt x="10" y="240"/>
                    <a:pt x="12" y="240"/>
                  </a:cubicBezTo>
                  <a:cubicBezTo>
                    <a:pt x="12" y="241"/>
                    <a:pt x="12" y="241"/>
                    <a:pt x="12" y="242"/>
                  </a:cubicBezTo>
                  <a:cubicBezTo>
                    <a:pt x="11" y="242"/>
                    <a:pt x="9" y="242"/>
                    <a:pt x="7" y="242"/>
                  </a:cubicBezTo>
                  <a:cubicBezTo>
                    <a:pt x="8" y="244"/>
                    <a:pt x="11" y="244"/>
                    <a:pt x="10" y="246"/>
                  </a:cubicBezTo>
                  <a:cubicBezTo>
                    <a:pt x="11" y="247"/>
                    <a:pt x="12" y="248"/>
                    <a:pt x="14" y="247"/>
                  </a:cubicBezTo>
                  <a:cubicBezTo>
                    <a:pt x="13" y="247"/>
                    <a:pt x="14" y="248"/>
                    <a:pt x="13" y="248"/>
                  </a:cubicBezTo>
                  <a:cubicBezTo>
                    <a:pt x="13" y="249"/>
                    <a:pt x="14" y="249"/>
                    <a:pt x="15" y="249"/>
                  </a:cubicBezTo>
                  <a:cubicBezTo>
                    <a:pt x="15" y="249"/>
                    <a:pt x="15" y="249"/>
                    <a:pt x="15" y="249"/>
                  </a:cubicBezTo>
                  <a:cubicBezTo>
                    <a:pt x="16" y="248"/>
                    <a:pt x="17" y="249"/>
                    <a:pt x="18" y="247"/>
                  </a:cubicBezTo>
                  <a:cubicBezTo>
                    <a:pt x="17" y="247"/>
                    <a:pt x="17" y="247"/>
                    <a:pt x="17" y="246"/>
                  </a:cubicBezTo>
                  <a:cubicBezTo>
                    <a:pt x="18" y="246"/>
                    <a:pt x="19" y="246"/>
                    <a:pt x="19" y="248"/>
                  </a:cubicBezTo>
                  <a:cubicBezTo>
                    <a:pt x="18" y="249"/>
                    <a:pt x="16" y="249"/>
                    <a:pt x="17" y="250"/>
                  </a:cubicBezTo>
                  <a:cubicBezTo>
                    <a:pt x="18" y="250"/>
                    <a:pt x="20" y="249"/>
                    <a:pt x="21" y="248"/>
                  </a:cubicBezTo>
                  <a:cubicBezTo>
                    <a:pt x="20" y="249"/>
                    <a:pt x="19" y="248"/>
                    <a:pt x="20" y="246"/>
                  </a:cubicBezTo>
                  <a:cubicBezTo>
                    <a:pt x="19" y="247"/>
                    <a:pt x="19" y="247"/>
                    <a:pt x="19" y="247"/>
                  </a:cubicBezTo>
                  <a:cubicBezTo>
                    <a:pt x="20" y="246"/>
                    <a:pt x="20" y="246"/>
                    <a:pt x="20" y="246"/>
                  </a:cubicBezTo>
                  <a:cubicBezTo>
                    <a:pt x="18" y="245"/>
                    <a:pt x="19" y="243"/>
                    <a:pt x="17" y="243"/>
                  </a:cubicBezTo>
                  <a:cubicBezTo>
                    <a:pt x="16" y="245"/>
                    <a:pt x="16" y="245"/>
                    <a:pt x="16" y="245"/>
                  </a:cubicBezTo>
                  <a:cubicBezTo>
                    <a:pt x="15" y="244"/>
                    <a:pt x="13" y="244"/>
                    <a:pt x="13" y="243"/>
                  </a:cubicBezTo>
                  <a:cubicBezTo>
                    <a:pt x="14" y="243"/>
                    <a:pt x="15" y="242"/>
                    <a:pt x="15" y="241"/>
                  </a:cubicBezTo>
                  <a:cubicBezTo>
                    <a:pt x="15" y="241"/>
                    <a:pt x="14" y="241"/>
                    <a:pt x="15" y="241"/>
                  </a:cubicBezTo>
                  <a:cubicBezTo>
                    <a:pt x="17" y="240"/>
                    <a:pt x="17" y="240"/>
                    <a:pt x="17" y="240"/>
                  </a:cubicBezTo>
                  <a:cubicBezTo>
                    <a:pt x="14" y="242"/>
                    <a:pt x="15" y="238"/>
                    <a:pt x="14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15" y="236"/>
                    <a:pt x="13" y="239"/>
                    <a:pt x="13" y="238"/>
                  </a:cubicBezTo>
                  <a:cubicBezTo>
                    <a:pt x="13" y="237"/>
                    <a:pt x="15" y="237"/>
                    <a:pt x="16" y="235"/>
                  </a:cubicBezTo>
                  <a:cubicBezTo>
                    <a:pt x="15" y="234"/>
                    <a:pt x="12" y="233"/>
                    <a:pt x="14" y="230"/>
                  </a:cubicBezTo>
                  <a:cubicBezTo>
                    <a:pt x="13" y="229"/>
                    <a:pt x="12" y="228"/>
                    <a:pt x="11" y="227"/>
                  </a:cubicBezTo>
                  <a:cubicBezTo>
                    <a:pt x="10" y="226"/>
                    <a:pt x="13" y="227"/>
                    <a:pt x="12" y="226"/>
                  </a:cubicBezTo>
                  <a:cubicBezTo>
                    <a:pt x="13" y="226"/>
                    <a:pt x="14" y="225"/>
                    <a:pt x="15" y="225"/>
                  </a:cubicBezTo>
                  <a:cubicBezTo>
                    <a:pt x="14" y="225"/>
                    <a:pt x="15" y="223"/>
                    <a:pt x="12" y="224"/>
                  </a:cubicBezTo>
                  <a:cubicBezTo>
                    <a:pt x="13" y="222"/>
                    <a:pt x="13" y="221"/>
                    <a:pt x="13" y="219"/>
                  </a:cubicBezTo>
                  <a:cubicBezTo>
                    <a:pt x="13" y="219"/>
                    <a:pt x="14" y="219"/>
                    <a:pt x="15" y="219"/>
                  </a:cubicBezTo>
                  <a:cubicBezTo>
                    <a:pt x="14" y="218"/>
                    <a:pt x="12" y="217"/>
                    <a:pt x="13" y="216"/>
                  </a:cubicBezTo>
                  <a:cubicBezTo>
                    <a:pt x="12" y="215"/>
                    <a:pt x="12" y="216"/>
                    <a:pt x="10" y="215"/>
                  </a:cubicBezTo>
                  <a:cubicBezTo>
                    <a:pt x="10" y="215"/>
                    <a:pt x="9" y="215"/>
                    <a:pt x="9" y="214"/>
                  </a:cubicBezTo>
                  <a:cubicBezTo>
                    <a:pt x="11" y="214"/>
                    <a:pt x="14" y="215"/>
                    <a:pt x="14" y="214"/>
                  </a:cubicBezTo>
                  <a:cubicBezTo>
                    <a:pt x="17" y="215"/>
                    <a:pt x="13" y="216"/>
                    <a:pt x="16" y="216"/>
                  </a:cubicBezTo>
                  <a:cubicBezTo>
                    <a:pt x="18" y="216"/>
                    <a:pt x="18" y="218"/>
                    <a:pt x="17" y="219"/>
                  </a:cubicBezTo>
                  <a:cubicBezTo>
                    <a:pt x="19" y="220"/>
                    <a:pt x="17" y="218"/>
                    <a:pt x="19" y="218"/>
                  </a:cubicBezTo>
                  <a:cubicBezTo>
                    <a:pt x="19" y="217"/>
                    <a:pt x="18" y="217"/>
                    <a:pt x="18" y="216"/>
                  </a:cubicBezTo>
                  <a:cubicBezTo>
                    <a:pt x="18" y="216"/>
                    <a:pt x="17" y="216"/>
                    <a:pt x="17" y="216"/>
                  </a:cubicBezTo>
                  <a:cubicBezTo>
                    <a:pt x="17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5"/>
                    <a:pt x="17" y="216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7" y="215"/>
                    <a:pt x="17" y="215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6" y="216"/>
                    <a:pt x="16" y="215"/>
                    <a:pt x="16" y="215"/>
                  </a:cubicBezTo>
                  <a:cubicBezTo>
                    <a:pt x="14" y="214"/>
                    <a:pt x="17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7" y="214"/>
                    <a:pt x="17" y="215"/>
                    <a:pt x="17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5"/>
                    <a:pt x="17" y="215"/>
                    <a:pt x="17" y="215"/>
                  </a:cubicBezTo>
                  <a:cubicBezTo>
                    <a:pt x="17" y="215"/>
                    <a:pt x="17" y="215"/>
                    <a:pt x="18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20" y="212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8" y="213"/>
                  </a:cubicBezTo>
                  <a:cubicBezTo>
                    <a:pt x="19" y="213"/>
                    <a:pt x="19" y="213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9" y="213"/>
                    <a:pt x="19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3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6"/>
                    <a:pt x="18" y="216"/>
                    <a:pt x="18" y="216"/>
                  </a:cubicBezTo>
                  <a:cubicBezTo>
                    <a:pt x="18" y="216"/>
                    <a:pt x="18" y="216"/>
                    <a:pt x="18" y="216"/>
                  </a:cubicBezTo>
                  <a:cubicBezTo>
                    <a:pt x="19" y="216"/>
                    <a:pt x="18" y="215"/>
                    <a:pt x="19" y="215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19" y="215"/>
                    <a:pt x="19" y="216"/>
                    <a:pt x="19" y="216"/>
                  </a:cubicBezTo>
                  <a:cubicBezTo>
                    <a:pt x="19" y="216"/>
                    <a:pt x="19" y="216"/>
                    <a:pt x="19" y="215"/>
                  </a:cubicBezTo>
                  <a:cubicBezTo>
                    <a:pt x="19" y="216"/>
                    <a:pt x="19" y="216"/>
                    <a:pt x="19" y="216"/>
                  </a:cubicBezTo>
                  <a:cubicBezTo>
                    <a:pt x="19" y="215"/>
                    <a:pt x="20" y="217"/>
                    <a:pt x="20" y="215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20" y="215"/>
                    <a:pt x="18" y="215"/>
                    <a:pt x="19" y="214"/>
                  </a:cubicBezTo>
                  <a:cubicBezTo>
                    <a:pt x="19" y="214"/>
                    <a:pt x="19" y="214"/>
                    <a:pt x="19" y="214"/>
                  </a:cubicBezTo>
                  <a:cubicBezTo>
                    <a:pt x="19" y="214"/>
                    <a:pt x="19" y="214"/>
                    <a:pt x="19" y="213"/>
                  </a:cubicBezTo>
                  <a:cubicBezTo>
                    <a:pt x="19" y="213"/>
                    <a:pt x="19" y="214"/>
                    <a:pt x="19" y="214"/>
                  </a:cubicBezTo>
                  <a:cubicBezTo>
                    <a:pt x="19" y="214"/>
                    <a:pt x="19" y="214"/>
                    <a:pt x="19" y="214"/>
                  </a:cubicBezTo>
                  <a:cubicBezTo>
                    <a:pt x="19" y="214"/>
                    <a:pt x="20" y="214"/>
                    <a:pt x="20" y="214"/>
                  </a:cubicBezTo>
                  <a:cubicBezTo>
                    <a:pt x="20" y="214"/>
                    <a:pt x="19" y="214"/>
                    <a:pt x="20" y="215"/>
                  </a:cubicBezTo>
                  <a:cubicBezTo>
                    <a:pt x="22" y="215"/>
                    <a:pt x="22" y="215"/>
                    <a:pt x="22" y="215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0" y="216"/>
                    <a:pt x="20" y="216"/>
                    <a:pt x="20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0" y="217"/>
                    <a:pt x="20" y="217"/>
                    <a:pt x="20" y="217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1" y="217"/>
                    <a:pt x="21" y="217"/>
                    <a:pt x="21" y="217"/>
                  </a:cubicBezTo>
                  <a:cubicBezTo>
                    <a:pt x="20" y="218"/>
                    <a:pt x="23" y="217"/>
                    <a:pt x="22" y="218"/>
                  </a:cubicBezTo>
                  <a:cubicBezTo>
                    <a:pt x="21" y="218"/>
                    <a:pt x="20" y="219"/>
                    <a:pt x="20" y="219"/>
                  </a:cubicBezTo>
                  <a:cubicBezTo>
                    <a:pt x="22" y="218"/>
                    <a:pt x="23" y="219"/>
                    <a:pt x="25" y="218"/>
                  </a:cubicBezTo>
                  <a:cubicBezTo>
                    <a:pt x="24" y="219"/>
                    <a:pt x="21" y="219"/>
                    <a:pt x="20" y="220"/>
                  </a:cubicBezTo>
                  <a:cubicBezTo>
                    <a:pt x="22" y="220"/>
                    <a:pt x="19" y="222"/>
                    <a:pt x="22" y="221"/>
                  </a:cubicBezTo>
                  <a:cubicBezTo>
                    <a:pt x="22" y="220"/>
                    <a:pt x="23" y="221"/>
                    <a:pt x="25" y="220"/>
                  </a:cubicBezTo>
                  <a:cubicBezTo>
                    <a:pt x="25" y="222"/>
                    <a:pt x="23" y="221"/>
                    <a:pt x="23" y="222"/>
                  </a:cubicBezTo>
                  <a:cubicBezTo>
                    <a:pt x="23" y="222"/>
                    <a:pt x="25" y="222"/>
                    <a:pt x="26" y="221"/>
                  </a:cubicBezTo>
                  <a:cubicBezTo>
                    <a:pt x="26" y="222"/>
                    <a:pt x="28" y="222"/>
                    <a:pt x="27" y="223"/>
                  </a:cubicBezTo>
                  <a:cubicBezTo>
                    <a:pt x="25" y="224"/>
                    <a:pt x="26" y="222"/>
                    <a:pt x="25" y="223"/>
                  </a:cubicBezTo>
                  <a:cubicBezTo>
                    <a:pt x="25" y="224"/>
                    <a:pt x="29" y="222"/>
                    <a:pt x="30" y="224"/>
                  </a:cubicBezTo>
                  <a:cubicBezTo>
                    <a:pt x="31" y="223"/>
                    <a:pt x="34" y="223"/>
                    <a:pt x="35" y="224"/>
                  </a:cubicBezTo>
                  <a:cubicBezTo>
                    <a:pt x="35" y="226"/>
                    <a:pt x="34" y="223"/>
                    <a:pt x="32" y="224"/>
                  </a:cubicBezTo>
                  <a:cubicBezTo>
                    <a:pt x="32" y="225"/>
                    <a:pt x="32" y="225"/>
                    <a:pt x="32" y="225"/>
                  </a:cubicBezTo>
                  <a:cubicBezTo>
                    <a:pt x="30" y="227"/>
                    <a:pt x="27" y="224"/>
                    <a:pt x="25" y="225"/>
                  </a:cubicBezTo>
                  <a:cubicBezTo>
                    <a:pt x="26" y="226"/>
                    <a:pt x="26" y="226"/>
                    <a:pt x="26" y="226"/>
                  </a:cubicBezTo>
                  <a:cubicBezTo>
                    <a:pt x="25" y="226"/>
                    <a:pt x="24" y="226"/>
                    <a:pt x="23" y="227"/>
                  </a:cubicBezTo>
                  <a:cubicBezTo>
                    <a:pt x="25" y="226"/>
                    <a:pt x="24" y="228"/>
                    <a:pt x="25" y="228"/>
                  </a:cubicBezTo>
                  <a:cubicBezTo>
                    <a:pt x="26" y="228"/>
                    <a:pt x="24" y="228"/>
                    <a:pt x="25" y="228"/>
                  </a:cubicBezTo>
                  <a:cubicBezTo>
                    <a:pt x="26" y="228"/>
                    <a:pt x="29" y="228"/>
                    <a:pt x="28" y="230"/>
                  </a:cubicBezTo>
                  <a:cubicBezTo>
                    <a:pt x="27" y="229"/>
                    <a:pt x="26" y="230"/>
                    <a:pt x="25" y="230"/>
                  </a:cubicBezTo>
                  <a:cubicBezTo>
                    <a:pt x="24" y="231"/>
                    <a:pt x="27" y="230"/>
                    <a:pt x="26" y="231"/>
                  </a:cubicBezTo>
                  <a:cubicBezTo>
                    <a:pt x="25" y="231"/>
                    <a:pt x="25" y="231"/>
                    <a:pt x="25" y="231"/>
                  </a:cubicBezTo>
                  <a:cubicBezTo>
                    <a:pt x="25" y="233"/>
                    <a:pt x="26" y="241"/>
                    <a:pt x="32" y="242"/>
                  </a:cubicBezTo>
                  <a:cubicBezTo>
                    <a:pt x="31" y="243"/>
                    <a:pt x="31" y="245"/>
                    <a:pt x="30" y="247"/>
                  </a:cubicBezTo>
                  <a:cubicBezTo>
                    <a:pt x="31" y="246"/>
                    <a:pt x="32" y="246"/>
                    <a:pt x="33" y="247"/>
                  </a:cubicBezTo>
                  <a:cubicBezTo>
                    <a:pt x="31" y="248"/>
                    <a:pt x="31" y="248"/>
                    <a:pt x="31" y="248"/>
                  </a:cubicBezTo>
                  <a:cubicBezTo>
                    <a:pt x="30" y="250"/>
                    <a:pt x="33" y="251"/>
                    <a:pt x="34" y="251"/>
                  </a:cubicBezTo>
                  <a:cubicBezTo>
                    <a:pt x="33" y="252"/>
                    <a:pt x="33" y="252"/>
                    <a:pt x="33" y="252"/>
                  </a:cubicBezTo>
                  <a:cubicBezTo>
                    <a:pt x="32" y="254"/>
                    <a:pt x="34" y="253"/>
                    <a:pt x="35" y="253"/>
                  </a:cubicBezTo>
                  <a:cubicBezTo>
                    <a:pt x="34" y="254"/>
                    <a:pt x="34" y="254"/>
                    <a:pt x="34" y="254"/>
                  </a:cubicBezTo>
                  <a:cubicBezTo>
                    <a:pt x="35" y="254"/>
                    <a:pt x="35" y="254"/>
                    <a:pt x="35" y="254"/>
                  </a:cubicBezTo>
                  <a:cubicBezTo>
                    <a:pt x="36" y="255"/>
                    <a:pt x="36" y="256"/>
                    <a:pt x="34" y="257"/>
                  </a:cubicBezTo>
                  <a:cubicBezTo>
                    <a:pt x="35" y="257"/>
                    <a:pt x="35" y="257"/>
                    <a:pt x="36" y="256"/>
                  </a:cubicBezTo>
                  <a:cubicBezTo>
                    <a:pt x="35" y="258"/>
                    <a:pt x="36" y="261"/>
                    <a:pt x="38" y="262"/>
                  </a:cubicBezTo>
                  <a:cubicBezTo>
                    <a:pt x="38" y="261"/>
                    <a:pt x="39" y="261"/>
                    <a:pt x="40" y="260"/>
                  </a:cubicBezTo>
                  <a:cubicBezTo>
                    <a:pt x="42" y="259"/>
                    <a:pt x="40" y="260"/>
                    <a:pt x="41" y="260"/>
                  </a:cubicBezTo>
                  <a:cubicBezTo>
                    <a:pt x="41" y="261"/>
                    <a:pt x="40" y="262"/>
                    <a:pt x="39" y="262"/>
                  </a:cubicBezTo>
                  <a:cubicBezTo>
                    <a:pt x="38" y="265"/>
                    <a:pt x="42" y="267"/>
                    <a:pt x="44" y="270"/>
                  </a:cubicBezTo>
                  <a:cubicBezTo>
                    <a:pt x="44" y="270"/>
                    <a:pt x="44" y="270"/>
                    <a:pt x="45" y="270"/>
                  </a:cubicBezTo>
                  <a:cubicBezTo>
                    <a:pt x="44" y="273"/>
                    <a:pt x="48" y="273"/>
                    <a:pt x="48" y="276"/>
                  </a:cubicBezTo>
                  <a:cubicBezTo>
                    <a:pt x="49" y="275"/>
                    <a:pt x="51" y="273"/>
                    <a:pt x="52" y="274"/>
                  </a:cubicBezTo>
                  <a:cubicBezTo>
                    <a:pt x="54" y="274"/>
                    <a:pt x="50" y="276"/>
                    <a:pt x="50" y="279"/>
                  </a:cubicBezTo>
                  <a:cubicBezTo>
                    <a:pt x="51" y="278"/>
                    <a:pt x="52" y="279"/>
                    <a:pt x="53" y="279"/>
                  </a:cubicBezTo>
                  <a:cubicBezTo>
                    <a:pt x="52" y="280"/>
                    <a:pt x="52" y="280"/>
                    <a:pt x="52" y="280"/>
                  </a:cubicBezTo>
                  <a:cubicBezTo>
                    <a:pt x="54" y="279"/>
                    <a:pt x="55" y="280"/>
                    <a:pt x="55" y="281"/>
                  </a:cubicBezTo>
                  <a:cubicBezTo>
                    <a:pt x="55" y="281"/>
                    <a:pt x="55" y="281"/>
                    <a:pt x="55" y="281"/>
                  </a:cubicBezTo>
                  <a:cubicBezTo>
                    <a:pt x="55" y="282"/>
                    <a:pt x="55" y="283"/>
                    <a:pt x="56" y="284"/>
                  </a:cubicBezTo>
                  <a:cubicBezTo>
                    <a:pt x="57" y="282"/>
                    <a:pt x="58" y="284"/>
                    <a:pt x="59" y="283"/>
                  </a:cubicBezTo>
                  <a:cubicBezTo>
                    <a:pt x="59" y="284"/>
                    <a:pt x="59" y="284"/>
                    <a:pt x="59" y="284"/>
                  </a:cubicBezTo>
                  <a:cubicBezTo>
                    <a:pt x="60" y="283"/>
                    <a:pt x="60" y="283"/>
                    <a:pt x="60" y="283"/>
                  </a:cubicBezTo>
                  <a:cubicBezTo>
                    <a:pt x="61" y="285"/>
                    <a:pt x="61" y="285"/>
                    <a:pt x="61" y="285"/>
                  </a:cubicBezTo>
                  <a:cubicBezTo>
                    <a:pt x="59" y="285"/>
                    <a:pt x="59" y="285"/>
                    <a:pt x="59" y="285"/>
                  </a:cubicBezTo>
                  <a:cubicBezTo>
                    <a:pt x="60" y="287"/>
                    <a:pt x="60" y="285"/>
                    <a:pt x="62" y="284"/>
                  </a:cubicBezTo>
                  <a:cubicBezTo>
                    <a:pt x="63" y="284"/>
                    <a:pt x="62" y="285"/>
                    <a:pt x="62" y="286"/>
                  </a:cubicBezTo>
                  <a:cubicBezTo>
                    <a:pt x="62" y="287"/>
                    <a:pt x="62" y="285"/>
                    <a:pt x="61" y="285"/>
                  </a:cubicBezTo>
                  <a:cubicBezTo>
                    <a:pt x="60" y="286"/>
                    <a:pt x="62" y="286"/>
                    <a:pt x="61" y="287"/>
                  </a:cubicBezTo>
                  <a:cubicBezTo>
                    <a:pt x="62" y="287"/>
                    <a:pt x="63" y="286"/>
                    <a:pt x="63" y="286"/>
                  </a:cubicBezTo>
                  <a:cubicBezTo>
                    <a:pt x="64" y="287"/>
                    <a:pt x="65" y="287"/>
                    <a:pt x="65" y="289"/>
                  </a:cubicBezTo>
                  <a:cubicBezTo>
                    <a:pt x="65" y="288"/>
                    <a:pt x="66" y="289"/>
                    <a:pt x="67" y="288"/>
                  </a:cubicBezTo>
                  <a:cubicBezTo>
                    <a:pt x="66" y="288"/>
                    <a:pt x="66" y="287"/>
                    <a:pt x="66" y="286"/>
                  </a:cubicBezTo>
                  <a:cubicBezTo>
                    <a:pt x="67" y="286"/>
                    <a:pt x="68" y="286"/>
                    <a:pt x="68" y="287"/>
                  </a:cubicBezTo>
                  <a:cubicBezTo>
                    <a:pt x="67" y="287"/>
                    <a:pt x="67" y="287"/>
                    <a:pt x="67" y="287"/>
                  </a:cubicBezTo>
                  <a:cubicBezTo>
                    <a:pt x="68" y="287"/>
                    <a:pt x="69" y="288"/>
                    <a:pt x="69" y="286"/>
                  </a:cubicBezTo>
                  <a:cubicBezTo>
                    <a:pt x="69" y="289"/>
                    <a:pt x="69" y="289"/>
                    <a:pt x="69" y="289"/>
                  </a:cubicBezTo>
                  <a:cubicBezTo>
                    <a:pt x="70" y="288"/>
                    <a:pt x="71" y="288"/>
                    <a:pt x="72" y="288"/>
                  </a:cubicBezTo>
                  <a:cubicBezTo>
                    <a:pt x="71" y="290"/>
                    <a:pt x="69" y="291"/>
                    <a:pt x="71" y="292"/>
                  </a:cubicBezTo>
                  <a:cubicBezTo>
                    <a:pt x="73" y="291"/>
                    <a:pt x="73" y="291"/>
                    <a:pt x="73" y="291"/>
                  </a:cubicBezTo>
                  <a:cubicBezTo>
                    <a:pt x="74" y="291"/>
                    <a:pt x="74" y="292"/>
                    <a:pt x="74" y="293"/>
                  </a:cubicBezTo>
                  <a:cubicBezTo>
                    <a:pt x="76" y="294"/>
                    <a:pt x="77" y="289"/>
                    <a:pt x="79" y="291"/>
                  </a:cubicBezTo>
                  <a:cubicBezTo>
                    <a:pt x="78" y="293"/>
                    <a:pt x="78" y="293"/>
                    <a:pt x="79" y="294"/>
                  </a:cubicBezTo>
                  <a:cubicBezTo>
                    <a:pt x="79" y="293"/>
                    <a:pt x="79" y="293"/>
                    <a:pt x="80" y="293"/>
                  </a:cubicBezTo>
                  <a:cubicBezTo>
                    <a:pt x="80" y="292"/>
                    <a:pt x="79" y="294"/>
                    <a:pt x="79" y="293"/>
                  </a:cubicBezTo>
                  <a:cubicBezTo>
                    <a:pt x="79" y="291"/>
                    <a:pt x="80" y="292"/>
                    <a:pt x="80" y="292"/>
                  </a:cubicBezTo>
                  <a:cubicBezTo>
                    <a:pt x="81" y="296"/>
                    <a:pt x="86" y="294"/>
                    <a:pt x="88" y="296"/>
                  </a:cubicBezTo>
                  <a:cubicBezTo>
                    <a:pt x="88" y="294"/>
                    <a:pt x="90" y="295"/>
                    <a:pt x="90" y="295"/>
                  </a:cubicBezTo>
                  <a:cubicBezTo>
                    <a:pt x="90" y="297"/>
                    <a:pt x="92" y="294"/>
                    <a:pt x="93" y="296"/>
                  </a:cubicBezTo>
                  <a:cubicBezTo>
                    <a:pt x="92" y="293"/>
                    <a:pt x="92" y="293"/>
                    <a:pt x="92" y="293"/>
                  </a:cubicBezTo>
                  <a:cubicBezTo>
                    <a:pt x="94" y="295"/>
                    <a:pt x="95" y="290"/>
                    <a:pt x="96" y="293"/>
                  </a:cubicBezTo>
                  <a:cubicBezTo>
                    <a:pt x="97" y="293"/>
                    <a:pt x="96" y="294"/>
                    <a:pt x="95" y="295"/>
                  </a:cubicBezTo>
                  <a:cubicBezTo>
                    <a:pt x="96" y="298"/>
                    <a:pt x="99" y="293"/>
                    <a:pt x="100" y="296"/>
                  </a:cubicBezTo>
                  <a:cubicBezTo>
                    <a:pt x="100" y="295"/>
                    <a:pt x="99" y="293"/>
                    <a:pt x="101" y="292"/>
                  </a:cubicBezTo>
                  <a:cubicBezTo>
                    <a:pt x="101" y="294"/>
                    <a:pt x="103" y="295"/>
                    <a:pt x="103" y="295"/>
                  </a:cubicBezTo>
                  <a:cubicBezTo>
                    <a:pt x="104" y="295"/>
                    <a:pt x="104" y="294"/>
                    <a:pt x="105" y="295"/>
                  </a:cubicBezTo>
                  <a:cubicBezTo>
                    <a:pt x="104" y="296"/>
                    <a:pt x="104" y="296"/>
                    <a:pt x="104" y="296"/>
                  </a:cubicBezTo>
                  <a:cubicBezTo>
                    <a:pt x="105" y="297"/>
                    <a:pt x="106" y="296"/>
                    <a:pt x="107" y="295"/>
                  </a:cubicBezTo>
                  <a:cubicBezTo>
                    <a:pt x="108" y="297"/>
                    <a:pt x="110" y="296"/>
                    <a:pt x="111" y="297"/>
                  </a:cubicBezTo>
                  <a:cubicBezTo>
                    <a:pt x="112" y="295"/>
                    <a:pt x="113" y="299"/>
                    <a:pt x="113" y="295"/>
                  </a:cubicBezTo>
                  <a:cubicBezTo>
                    <a:pt x="114" y="296"/>
                    <a:pt x="114" y="296"/>
                    <a:pt x="114" y="296"/>
                  </a:cubicBezTo>
                  <a:cubicBezTo>
                    <a:pt x="114" y="296"/>
                    <a:pt x="115" y="294"/>
                    <a:pt x="115" y="294"/>
                  </a:cubicBezTo>
                  <a:cubicBezTo>
                    <a:pt x="115" y="296"/>
                    <a:pt x="115" y="296"/>
                    <a:pt x="115" y="296"/>
                  </a:cubicBezTo>
                  <a:cubicBezTo>
                    <a:pt x="114" y="298"/>
                    <a:pt x="117" y="296"/>
                    <a:pt x="117" y="298"/>
                  </a:cubicBezTo>
                  <a:cubicBezTo>
                    <a:pt x="116" y="296"/>
                    <a:pt x="117" y="298"/>
                    <a:pt x="118" y="296"/>
                  </a:cubicBezTo>
                  <a:cubicBezTo>
                    <a:pt x="118" y="296"/>
                    <a:pt x="118" y="296"/>
                    <a:pt x="118" y="296"/>
                  </a:cubicBezTo>
                  <a:cubicBezTo>
                    <a:pt x="120" y="296"/>
                    <a:pt x="119" y="295"/>
                    <a:pt x="120" y="295"/>
                  </a:cubicBezTo>
                  <a:cubicBezTo>
                    <a:pt x="121" y="295"/>
                    <a:pt x="120" y="297"/>
                    <a:pt x="120" y="297"/>
                  </a:cubicBezTo>
                  <a:cubicBezTo>
                    <a:pt x="120" y="298"/>
                    <a:pt x="121" y="298"/>
                    <a:pt x="122" y="297"/>
                  </a:cubicBezTo>
                  <a:cubicBezTo>
                    <a:pt x="122" y="298"/>
                    <a:pt x="122" y="298"/>
                    <a:pt x="123" y="298"/>
                  </a:cubicBezTo>
                  <a:cubicBezTo>
                    <a:pt x="123" y="298"/>
                    <a:pt x="123" y="298"/>
                    <a:pt x="123" y="298"/>
                  </a:cubicBezTo>
                  <a:cubicBezTo>
                    <a:pt x="123" y="298"/>
                    <a:pt x="124" y="298"/>
                    <a:pt x="124" y="299"/>
                  </a:cubicBezTo>
                  <a:cubicBezTo>
                    <a:pt x="123" y="300"/>
                    <a:pt x="123" y="300"/>
                    <a:pt x="123" y="300"/>
                  </a:cubicBezTo>
                  <a:cubicBezTo>
                    <a:pt x="124" y="300"/>
                    <a:pt x="125" y="299"/>
                    <a:pt x="125" y="298"/>
                  </a:cubicBezTo>
                  <a:cubicBezTo>
                    <a:pt x="127" y="300"/>
                    <a:pt x="131" y="300"/>
                    <a:pt x="132" y="300"/>
                  </a:cubicBezTo>
                  <a:cubicBezTo>
                    <a:pt x="131" y="299"/>
                    <a:pt x="131" y="301"/>
                    <a:pt x="131" y="300"/>
                  </a:cubicBezTo>
                  <a:cubicBezTo>
                    <a:pt x="132" y="300"/>
                    <a:pt x="133" y="299"/>
                    <a:pt x="133" y="300"/>
                  </a:cubicBezTo>
                  <a:cubicBezTo>
                    <a:pt x="134" y="300"/>
                    <a:pt x="133" y="301"/>
                    <a:pt x="134" y="302"/>
                  </a:cubicBezTo>
                  <a:cubicBezTo>
                    <a:pt x="133" y="302"/>
                    <a:pt x="135" y="300"/>
                    <a:pt x="134" y="300"/>
                  </a:cubicBezTo>
                  <a:cubicBezTo>
                    <a:pt x="134" y="303"/>
                    <a:pt x="138" y="301"/>
                    <a:pt x="139" y="304"/>
                  </a:cubicBezTo>
                  <a:cubicBezTo>
                    <a:pt x="139" y="303"/>
                    <a:pt x="138" y="304"/>
                    <a:pt x="137" y="305"/>
                  </a:cubicBezTo>
                  <a:cubicBezTo>
                    <a:pt x="139" y="305"/>
                    <a:pt x="141" y="305"/>
                    <a:pt x="143" y="304"/>
                  </a:cubicBezTo>
                  <a:cubicBezTo>
                    <a:pt x="142" y="305"/>
                    <a:pt x="142" y="305"/>
                    <a:pt x="141" y="305"/>
                  </a:cubicBezTo>
                  <a:cubicBezTo>
                    <a:pt x="142" y="306"/>
                    <a:pt x="143" y="307"/>
                    <a:pt x="144" y="306"/>
                  </a:cubicBezTo>
                  <a:cubicBezTo>
                    <a:pt x="145" y="305"/>
                    <a:pt x="144" y="307"/>
                    <a:pt x="144" y="306"/>
                  </a:cubicBezTo>
                  <a:cubicBezTo>
                    <a:pt x="144" y="305"/>
                    <a:pt x="146" y="305"/>
                    <a:pt x="146" y="306"/>
                  </a:cubicBezTo>
                  <a:cubicBezTo>
                    <a:pt x="146" y="306"/>
                    <a:pt x="146" y="306"/>
                    <a:pt x="146" y="306"/>
                  </a:cubicBezTo>
                  <a:cubicBezTo>
                    <a:pt x="147" y="307"/>
                    <a:pt x="147" y="306"/>
                    <a:pt x="148" y="307"/>
                  </a:cubicBezTo>
                  <a:cubicBezTo>
                    <a:pt x="148" y="308"/>
                    <a:pt x="147" y="307"/>
                    <a:pt x="147" y="308"/>
                  </a:cubicBezTo>
                  <a:cubicBezTo>
                    <a:pt x="145" y="310"/>
                    <a:pt x="147" y="311"/>
                    <a:pt x="147" y="311"/>
                  </a:cubicBezTo>
                  <a:cubicBezTo>
                    <a:pt x="149" y="311"/>
                    <a:pt x="149" y="311"/>
                    <a:pt x="149" y="311"/>
                  </a:cubicBezTo>
                  <a:cubicBezTo>
                    <a:pt x="150" y="311"/>
                    <a:pt x="148" y="312"/>
                    <a:pt x="148" y="312"/>
                  </a:cubicBezTo>
                  <a:cubicBezTo>
                    <a:pt x="154" y="312"/>
                    <a:pt x="154" y="312"/>
                    <a:pt x="154" y="312"/>
                  </a:cubicBezTo>
                  <a:cubicBezTo>
                    <a:pt x="153" y="312"/>
                    <a:pt x="152" y="314"/>
                    <a:pt x="151" y="314"/>
                  </a:cubicBezTo>
                  <a:cubicBezTo>
                    <a:pt x="152" y="315"/>
                    <a:pt x="155" y="315"/>
                    <a:pt x="157" y="315"/>
                  </a:cubicBezTo>
                  <a:cubicBezTo>
                    <a:pt x="157" y="316"/>
                    <a:pt x="158" y="317"/>
                    <a:pt x="159" y="318"/>
                  </a:cubicBezTo>
                  <a:cubicBezTo>
                    <a:pt x="158" y="319"/>
                    <a:pt x="159" y="317"/>
                    <a:pt x="158" y="318"/>
                  </a:cubicBezTo>
                  <a:cubicBezTo>
                    <a:pt x="157" y="319"/>
                    <a:pt x="157" y="319"/>
                    <a:pt x="157" y="319"/>
                  </a:cubicBezTo>
                  <a:cubicBezTo>
                    <a:pt x="156" y="318"/>
                    <a:pt x="154" y="320"/>
                    <a:pt x="153" y="320"/>
                  </a:cubicBezTo>
                  <a:cubicBezTo>
                    <a:pt x="155" y="320"/>
                    <a:pt x="154" y="323"/>
                    <a:pt x="154" y="325"/>
                  </a:cubicBezTo>
                  <a:cubicBezTo>
                    <a:pt x="157" y="323"/>
                    <a:pt x="156" y="326"/>
                    <a:pt x="159" y="325"/>
                  </a:cubicBezTo>
                  <a:cubicBezTo>
                    <a:pt x="160" y="327"/>
                    <a:pt x="157" y="327"/>
                    <a:pt x="156" y="328"/>
                  </a:cubicBezTo>
                  <a:cubicBezTo>
                    <a:pt x="158" y="329"/>
                    <a:pt x="158" y="331"/>
                    <a:pt x="158" y="333"/>
                  </a:cubicBezTo>
                  <a:cubicBezTo>
                    <a:pt x="158" y="333"/>
                    <a:pt x="158" y="333"/>
                    <a:pt x="158" y="333"/>
                  </a:cubicBezTo>
                  <a:cubicBezTo>
                    <a:pt x="159" y="334"/>
                    <a:pt x="158" y="337"/>
                    <a:pt x="161" y="338"/>
                  </a:cubicBezTo>
                  <a:cubicBezTo>
                    <a:pt x="160" y="338"/>
                    <a:pt x="160" y="338"/>
                    <a:pt x="159" y="338"/>
                  </a:cubicBezTo>
                  <a:cubicBezTo>
                    <a:pt x="159" y="340"/>
                    <a:pt x="163" y="338"/>
                    <a:pt x="162" y="340"/>
                  </a:cubicBezTo>
                  <a:cubicBezTo>
                    <a:pt x="160" y="339"/>
                    <a:pt x="160" y="339"/>
                    <a:pt x="160" y="339"/>
                  </a:cubicBezTo>
                  <a:cubicBezTo>
                    <a:pt x="162" y="340"/>
                    <a:pt x="160" y="342"/>
                    <a:pt x="162" y="343"/>
                  </a:cubicBezTo>
                  <a:cubicBezTo>
                    <a:pt x="161" y="343"/>
                    <a:pt x="161" y="343"/>
                    <a:pt x="160" y="343"/>
                  </a:cubicBezTo>
                  <a:cubicBezTo>
                    <a:pt x="161" y="344"/>
                    <a:pt x="161" y="345"/>
                    <a:pt x="163" y="346"/>
                  </a:cubicBezTo>
                  <a:cubicBezTo>
                    <a:pt x="162" y="347"/>
                    <a:pt x="161" y="346"/>
                    <a:pt x="160" y="346"/>
                  </a:cubicBezTo>
                  <a:cubicBezTo>
                    <a:pt x="160" y="347"/>
                    <a:pt x="163" y="347"/>
                    <a:pt x="162" y="348"/>
                  </a:cubicBezTo>
                  <a:cubicBezTo>
                    <a:pt x="162" y="349"/>
                    <a:pt x="161" y="349"/>
                    <a:pt x="161" y="349"/>
                  </a:cubicBezTo>
                  <a:cubicBezTo>
                    <a:pt x="162" y="350"/>
                    <a:pt x="162" y="351"/>
                    <a:pt x="163" y="352"/>
                  </a:cubicBezTo>
                  <a:cubicBezTo>
                    <a:pt x="162" y="352"/>
                    <a:pt x="162" y="353"/>
                    <a:pt x="161" y="353"/>
                  </a:cubicBezTo>
                  <a:cubicBezTo>
                    <a:pt x="161" y="360"/>
                    <a:pt x="162" y="366"/>
                    <a:pt x="164" y="372"/>
                  </a:cubicBezTo>
                  <a:cubicBezTo>
                    <a:pt x="161" y="374"/>
                    <a:pt x="162" y="371"/>
                    <a:pt x="161" y="372"/>
                  </a:cubicBezTo>
                  <a:cubicBezTo>
                    <a:pt x="163" y="372"/>
                    <a:pt x="161" y="373"/>
                    <a:pt x="162" y="375"/>
                  </a:cubicBezTo>
                  <a:cubicBezTo>
                    <a:pt x="162" y="375"/>
                    <a:pt x="162" y="375"/>
                    <a:pt x="162" y="375"/>
                  </a:cubicBezTo>
                  <a:cubicBezTo>
                    <a:pt x="162" y="376"/>
                    <a:pt x="161" y="376"/>
                    <a:pt x="162" y="377"/>
                  </a:cubicBezTo>
                  <a:cubicBezTo>
                    <a:pt x="162" y="377"/>
                    <a:pt x="162" y="377"/>
                    <a:pt x="162" y="377"/>
                  </a:cubicBezTo>
                  <a:cubicBezTo>
                    <a:pt x="164" y="378"/>
                    <a:pt x="159" y="379"/>
                    <a:pt x="162" y="379"/>
                  </a:cubicBezTo>
                  <a:cubicBezTo>
                    <a:pt x="161" y="380"/>
                    <a:pt x="161" y="380"/>
                    <a:pt x="161" y="380"/>
                  </a:cubicBezTo>
                  <a:cubicBezTo>
                    <a:pt x="163" y="381"/>
                    <a:pt x="160" y="382"/>
                    <a:pt x="162" y="383"/>
                  </a:cubicBezTo>
                  <a:cubicBezTo>
                    <a:pt x="162" y="383"/>
                    <a:pt x="162" y="383"/>
                    <a:pt x="162" y="383"/>
                  </a:cubicBezTo>
                  <a:cubicBezTo>
                    <a:pt x="161" y="384"/>
                    <a:pt x="165" y="386"/>
                    <a:pt x="163" y="386"/>
                  </a:cubicBezTo>
                  <a:cubicBezTo>
                    <a:pt x="163" y="388"/>
                    <a:pt x="164" y="389"/>
                    <a:pt x="166" y="389"/>
                  </a:cubicBezTo>
                  <a:cubicBezTo>
                    <a:pt x="165" y="390"/>
                    <a:pt x="164" y="389"/>
                    <a:pt x="163" y="389"/>
                  </a:cubicBezTo>
                  <a:cubicBezTo>
                    <a:pt x="164" y="394"/>
                    <a:pt x="164" y="400"/>
                    <a:pt x="167" y="404"/>
                  </a:cubicBezTo>
                  <a:cubicBezTo>
                    <a:pt x="166" y="404"/>
                    <a:pt x="166" y="404"/>
                    <a:pt x="165" y="404"/>
                  </a:cubicBezTo>
                  <a:cubicBezTo>
                    <a:pt x="168" y="406"/>
                    <a:pt x="163" y="409"/>
                    <a:pt x="168" y="411"/>
                  </a:cubicBezTo>
                  <a:cubicBezTo>
                    <a:pt x="170" y="412"/>
                    <a:pt x="170" y="412"/>
                    <a:pt x="170" y="412"/>
                  </a:cubicBezTo>
                  <a:cubicBezTo>
                    <a:pt x="169" y="412"/>
                    <a:pt x="168" y="412"/>
                    <a:pt x="167" y="413"/>
                  </a:cubicBezTo>
                  <a:cubicBezTo>
                    <a:pt x="168" y="413"/>
                    <a:pt x="167" y="415"/>
                    <a:pt x="169" y="416"/>
                  </a:cubicBezTo>
                  <a:cubicBezTo>
                    <a:pt x="168" y="416"/>
                    <a:pt x="168" y="416"/>
                    <a:pt x="168" y="416"/>
                  </a:cubicBezTo>
                  <a:cubicBezTo>
                    <a:pt x="167" y="417"/>
                    <a:pt x="170" y="418"/>
                    <a:pt x="169" y="419"/>
                  </a:cubicBezTo>
                  <a:cubicBezTo>
                    <a:pt x="169" y="419"/>
                    <a:pt x="169" y="419"/>
                    <a:pt x="169" y="419"/>
                  </a:cubicBezTo>
                  <a:cubicBezTo>
                    <a:pt x="166" y="425"/>
                    <a:pt x="163" y="434"/>
                    <a:pt x="168" y="438"/>
                  </a:cubicBezTo>
                  <a:cubicBezTo>
                    <a:pt x="169" y="440"/>
                    <a:pt x="166" y="439"/>
                    <a:pt x="166" y="440"/>
                  </a:cubicBezTo>
                  <a:cubicBezTo>
                    <a:pt x="170" y="444"/>
                    <a:pt x="167" y="452"/>
                    <a:pt x="173" y="453"/>
                  </a:cubicBezTo>
                  <a:cubicBezTo>
                    <a:pt x="173" y="454"/>
                    <a:pt x="173" y="454"/>
                    <a:pt x="173" y="455"/>
                  </a:cubicBezTo>
                  <a:cubicBezTo>
                    <a:pt x="173" y="455"/>
                    <a:pt x="173" y="456"/>
                    <a:pt x="174" y="456"/>
                  </a:cubicBezTo>
                  <a:cubicBezTo>
                    <a:pt x="171" y="457"/>
                    <a:pt x="174" y="460"/>
                    <a:pt x="172" y="462"/>
                  </a:cubicBezTo>
                  <a:cubicBezTo>
                    <a:pt x="175" y="462"/>
                    <a:pt x="174" y="463"/>
                    <a:pt x="174" y="464"/>
                  </a:cubicBezTo>
                  <a:cubicBezTo>
                    <a:pt x="174" y="464"/>
                    <a:pt x="173" y="464"/>
                    <a:pt x="173" y="464"/>
                  </a:cubicBezTo>
                  <a:cubicBezTo>
                    <a:pt x="173" y="466"/>
                    <a:pt x="173" y="466"/>
                    <a:pt x="172" y="468"/>
                  </a:cubicBezTo>
                  <a:cubicBezTo>
                    <a:pt x="172" y="469"/>
                    <a:pt x="174" y="469"/>
                    <a:pt x="173" y="470"/>
                  </a:cubicBezTo>
                  <a:cubicBezTo>
                    <a:pt x="171" y="471"/>
                    <a:pt x="173" y="472"/>
                    <a:pt x="172" y="473"/>
                  </a:cubicBezTo>
                  <a:cubicBezTo>
                    <a:pt x="174" y="473"/>
                    <a:pt x="175" y="474"/>
                    <a:pt x="175" y="475"/>
                  </a:cubicBezTo>
                  <a:cubicBezTo>
                    <a:pt x="172" y="475"/>
                    <a:pt x="172" y="475"/>
                    <a:pt x="172" y="475"/>
                  </a:cubicBezTo>
                  <a:cubicBezTo>
                    <a:pt x="174" y="477"/>
                    <a:pt x="170" y="481"/>
                    <a:pt x="174" y="485"/>
                  </a:cubicBezTo>
                  <a:cubicBezTo>
                    <a:pt x="172" y="485"/>
                    <a:pt x="172" y="485"/>
                    <a:pt x="172" y="485"/>
                  </a:cubicBezTo>
                  <a:cubicBezTo>
                    <a:pt x="174" y="488"/>
                    <a:pt x="173" y="491"/>
                    <a:pt x="176" y="494"/>
                  </a:cubicBezTo>
                  <a:cubicBezTo>
                    <a:pt x="175" y="495"/>
                    <a:pt x="175" y="496"/>
                    <a:pt x="175" y="497"/>
                  </a:cubicBezTo>
                  <a:cubicBezTo>
                    <a:pt x="176" y="498"/>
                    <a:pt x="176" y="499"/>
                    <a:pt x="178" y="499"/>
                  </a:cubicBezTo>
                  <a:cubicBezTo>
                    <a:pt x="178" y="500"/>
                    <a:pt x="177" y="500"/>
                    <a:pt x="177" y="500"/>
                  </a:cubicBezTo>
                  <a:cubicBezTo>
                    <a:pt x="176" y="501"/>
                    <a:pt x="174" y="504"/>
                    <a:pt x="177" y="504"/>
                  </a:cubicBezTo>
                  <a:cubicBezTo>
                    <a:pt x="175" y="505"/>
                    <a:pt x="175" y="505"/>
                    <a:pt x="175" y="505"/>
                  </a:cubicBezTo>
                  <a:cubicBezTo>
                    <a:pt x="177" y="506"/>
                    <a:pt x="179" y="507"/>
                    <a:pt x="177" y="508"/>
                  </a:cubicBezTo>
                  <a:cubicBezTo>
                    <a:pt x="178" y="509"/>
                    <a:pt x="179" y="510"/>
                    <a:pt x="181" y="509"/>
                  </a:cubicBezTo>
                  <a:cubicBezTo>
                    <a:pt x="181" y="510"/>
                    <a:pt x="178" y="510"/>
                    <a:pt x="180" y="510"/>
                  </a:cubicBezTo>
                  <a:cubicBezTo>
                    <a:pt x="178" y="510"/>
                    <a:pt x="178" y="510"/>
                    <a:pt x="178" y="510"/>
                  </a:cubicBezTo>
                  <a:cubicBezTo>
                    <a:pt x="177" y="513"/>
                    <a:pt x="179" y="515"/>
                    <a:pt x="180" y="518"/>
                  </a:cubicBezTo>
                  <a:cubicBezTo>
                    <a:pt x="178" y="519"/>
                    <a:pt x="181" y="520"/>
                    <a:pt x="179" y="522"/>
                  </a:cubicBezTo>
                  <a:cubicBezTo>
                    <a:pt x="181" y="523"/>
                    <a:pt x="179" y="525"/>
                    <a:pt x="182" y="525"/>
                  </a:cubicBezTo>
                  <a:cubicBezTo>
                    <a:pt x="181" y="525"/>
                    <a:pt x="181" y="525"/>
                    <a:pt x="181" y="525"/>
                  </a:cubicBezTo>
                  <a:cubicBezTo>
                    <a:pt x="181" y="526"/>
                    <a:pt x="181" y="528"/>
                    <a:pt x="180" y="530"/>
                  </a:cubicBezTo>
                  <a:cubicBezTo>
                    <a:pt x="180" y="531"/>
                    <a:pt x="182" y="530"/>
                    <a:pt x="183" y="531"/>
                  </a:cubicBezTo>
                  <a:cubicBezTo>
                    <a:pt x="182" y="531"/>
                    <a:pt x="182" y="531"/>
                    <a:pt x="182" y="531"/>
                  </a:cubicBezTo>
                  <a:cubicBezTo>
                    <a:pt x="183" y="532"/>
                    <a:pt x="185" y="532"/>
                    <a:pt x="186" y="532"/>
                  </a:cubicBezTo>
                  <a:cubicBezTo>
                    <a:pt x="185" y="533"/>
                    <a:pt x="186" y="533"/>
                    <a:pt x="185" y="533"/>
                  </a:cubicBezTo>
                  <a:cubicBezTo>
                    <a:pt x="185" y="533"/>
                    <a:pt x="183" y="533"/>
                    <a:pt x="181" y="532"/>
                  </a:cubicBezTo>
                  <a:cubicBezTo>
                    <a:pt x="181" y="534"/>
                    <a:pt x="184" y="534"/>
                    <a:pt x="182" y="535"/>
                  </a:cubicBezTo>
                  <a:cubicBezTo>
                    <a:pt x="182" y="536"/>
                    <a:pt x="182" y="536"/>
                    <a:pt x="184" y="536"/>
                  </a:cubicBezTo>
                  <a:cubicBezTo>
                    <a:pt x="184" y="536"/>
                    <a:pt x="183" y="537"/>
                    <a:pt x="182" y="537"/>
                  </a:cubicBezTo>
                  <a:cubicBezTo>
                    <a:pt x="183" y="537"/>
                    <a:pt x="183" y="538"/>
                    <a:pt x="184" y="538"/>
                  </a:cubicBezTo>
                  <a:cubicBezTo>
                    <a:pt x="184" y="538"/>
                    <a:pt x="184" y="537"/>
                    <a:pt x="184" y="537"/>
                  </a:cubicBezTo>
                  <a:cubicBezTo>
                    <a:pt x="185" y="537"/>
                    <a:pt x="185" y="538"/>
                    <a:pt x="187" y="538"/>
                  </a:cubicBezTo>
                  <a:cubicBezTo>
                    <a:pt x="187" y="537"/>
                    <a:pt x="186" y="537"/>
                    <a:pt x="186" y="537"/>
                  </a:cubicBezTo>
                  <a:cubicBezTo>
                    <a:pt x="188" y="537"/>
                    <a:pt x="188" y="538"/>
                    <a:pt x="187" y="538"/>
                  </a:cubicBezTo>
                  <a:cubicBezTo>
                    <a:pt x="186" y="539"/>
                    <a:pt x="185" y="538"/>
                    <a:pt x="184" y="539"/>
                  </a:cubicBezTo>
                  <a:cubicBezTo>
                    <a:pt x="188" y="540"/>
                    <a:pt x="188" y="540"/>
                    <a:pt x="188" y="540"/>
                  </a:cubicBezTo>
                  <a:cubicBezTo>
                    <a:pt x="186" y="540"/>
                    <a:pt x="187" y="539"/>
                    <a:pt x="189" y="539"/>
                  </a:cubicBezTo>
                  <a:cubicBezTo>
                    <a:pt x="188" y="538"/>
                    <a:pt x="188" y="538"/>
                    <a:pt x="188" y="538"/>
                  </a:cubicBezTo>
                  <a:cubicBezTo>
                    <a:pt x="189" y="538"/>
                    <a:pt x="189" y="538"/>
                    <a:pt x="189" y="538"/>
                  </a:cubicBezTo>
                  <a:cubicBezTo>
                    <a:pt x="189" y="537"/>
                    <a:pt x="190" y="536"/>
                    <a:pt x="189" y="535"/>
                  </a:cubicBezTo>
                  <a:cubicBezTo>
                    <a:pt x="187" y="536"/>
                    <a:pt x="187" y="536"/>
                    <a:pt x="187" y="536"/>
                  </a:cubicBezTo>
                  <a:cubicBezTo>
                    <a:pt x="187" y="535"/>
                    <a:pt x="185" y="535"/>
                    <a:pt x="187" y="534"/>
                  </a:cubicBezTo>
                  <a:cubicBezTo>
                    <a:pt x="187" y="534"/>
                    <a:pt x="188" y="534"/>
                    <a:pt x="189" y="534"/>
                  </a:cubicBezTo>
                  <a:cubicBezTo>
                    <a:pt x="189" y="534"/>
                    <a:pt x="188" y="533"/>
                    <a:pt x="188" y="533"/>
                  </a:cubicBezTo>
                  <a:cubicBezTo>
                    <a:pt x="191" y="533"/>
                    <a:pt x="191" y="533"/>
                    <a:pt x="191" y="533"/>
                  </a:cubicBezTo>
                  <a:cubicBezTo>
                    <a:pt x="187" y="533"/>
                    <a:pt x="189" y="532"/>
                    <a:pt x="189" y="531"/>
                  </a:cubicBezTo>
                  <a:cubicBezTo>
                    <a:pt x="189" y="531"/>
                    <a:pt x="189" y="531"/>
                    <a:pt x="189" y="531"/>
                  </a:cubicBezTo>
                  <a:cubicBezTo>
                    <a:pt x="190" y="530"/>
                    <a:pt x="188" y="532"/>
                    <a:pt x="188" y="531"/>
                  </a:cubicBezTo>
                  <a:cubicBezTo>
                    <a:pt x="188" y="530"/>
                    <a:pt x="191" y="530"/>
                    <a:pt x="192" y="530"/>
                  </a:cubicBezTo>
                  <a:cubicBezTo>
                    <a:pt x="191" y="529"/>
                    <a:pt x="189" y="527"/>
                    <a:pt x="191" y="526"/>
                  </a:cubicBezTo>
                  <a:cubicBezTo>
                    <a:pt x="190" y="525"/>
                    <a:pt x="189" y="524"/>
                    <a:pt x="188" y="524"/>
                  </a:cubicBezTo>
                  <a:cubicBezTo>
                    <a:pt x="188" y="523"/>
                    <a:pt x="191" y="523"/>
                    <a:pt x="190" y="523"/>
                  </a:cubicBezTo>
                  <a:cubicBezTo>
                    <a:pt x="190" y="523"/>
                    <a:pt x="191" y="522"/>
                    <a:pt x="192" y="522"/>
                  </a:cubicBezTo>
                  <a:cubicBezTo>
                    <a:pt x="191" y="522"/>
                    <a:pt x="192" y="521"/>
                    <a:pt x="190" y="522"/>
                  </a:cubicBezTo>
                  <a:cubicBezTo>
                    <a:pt x="190" y="520"/>
                    <a:pt x="191" y="519"/>
                    <a:pt x="190" y="518"/>
                  </a:cubicBezTo>
                  <a:cubicBezTo>
                    <a:pt x="190" y="518"/>
                    <a:pt x="192" y="518"/>
                    <a:pt x="193" y="518"/>
                  </a:cubicBezTo>
                  <a:cubicBezTo>
                    <a:pt x="191" y="517"/>
                    <a:pt x="190" y="516"/>
                    <a:pt x="190" y="515"/>
                  </a:cubicBezTo>
                  <a:cubicBezTo>
                    <a:pt x="189" y="515"/>
                    <a:pt x="189" y="516"/>
                    <a:pt x="187" y="516"/>
                  </a:cubicBezTo>
                  <a:cubicBezTo>
                    <a:pt x="187" y="516"/>
                    <a:pt x="186" y="516"/>
                    <a:pt x="186" y="515"/>
                  </a:cubicBezTo>
                  <a:cubicBezTo>
                    <a:pt x="188" y="515"/>
                    <a:pt x="191" y="515"/>
                    <a:pt x="191" y="514"/>
                  </a:cubicBezTo>
                  <a:cubicBezTo>
                    <a:pt x="193" y="514"/>
                    <a:pt x="190" y="515"/>
                    <a:pt x="193" y="515"/>
                  </a:cubicBezTo>
                  <a:cubicBezTo>
                    <a:pt x="195" y="515"/>
                    <a:pt x="196" y="517"/>
                    <a:pt x="194" y="517"/>
                  </a:cubicBezTo>
                  <a:cubicBezTo>
                    <a:pt x="197" y="518"/>
                    <a:pt x="195" y="516"/>
                    <a:pt x="197" y="516"/>
                  </a:cubicBezTo>
                  <a:cubicBezTo>
                    <a:pt x="197" y="516"/>
                    <a:pt x="195" y="515"/>
                    <a:pt x="195" y="514"/>
                  </a:cubicBezTo>
                  <a:cubicBezTo>
                    <a:pt x="194" y="514"/>
                    <a:pt x="194" y="515"/>
                    <a:pt x="193" y="514"/>
                  </a:cubicBezTo>
                  <a:cubicBezTo>
                    <a:pt x="190" y="514"/>
                    <a:pt x="194" y="513"/>
                    <a:pt x="194" y="513"/>
                  </a:cubicBezTo>
                  <a:cubicBezTo>
                    <a:pt x="195" y="513"/>
                    <a:pt x="195" y="513"/>
                    <a:pt x="195" y="513"/>
                  </a:cubicBezTo>
                  <a:cubicBezTo>
                    <a:pt x="196" y="512"/>
                    <a:pt x="194" y="512"/>
                    <a:pt x="194" y="511"/>
                  </a:cubicBezTo>
                  <a:cubicBezTo>
                    <a:pt x="197" y="511"/>
                    <a:pt x="195" y="513"/>
                    <a:pt x="197" y="513"/>
                  </a:cubicBezTo>
                  <a:cubicBezTo>
                    <a:pt x="199" y="512"/>
                    <a:pt x="199" y="512"/>
                    <a:pt x="199" y="512"/>
                  </a:cubicBezTo>
                  <a:cubicBezTo>
                    <a:pt x="199" y="511"/>
                    <a:pt x="196" y="512"/>
                    <a:pt x="197" y="511"/>
                  </a:cubicBezTo>
                  <a:cubicBezTo>
                    <a:pt x="198" y="511"/>
                    <a:pt x="198" y="511"/>
                    <a:pt x="198" y="511"/>
                  </a:cubicBezTo>
                  <a:cubicBezTo>
                    <a:pt x="197" y="510"/>
                    <a:pt x="197" y="510"/>
                    <a:pt x="197" y="510"/>
                  </a:cubicBezTo>
                  <a:cubicBezTo>
                    <a:pt x="196" y="510"/>
                    <a:pt x="194" y="510"/>
                    <a:pt x="195" y="511"/>
                  </a:cubicBezTo>
                  <a:cubicBezTo>
                    <a:pt x="191" y="511"/>
                    <a:pt x="194" y="511"/>
                    <a:pt x="193" y="510"/>
                  </a:cubicBezTo>
                  <a:cubicBezTo>
                    <a:pt x="192" y="509"/>
                    <a:pt x="194" y="510"/>
                    <a:pt x="192" y="510"/>
                  </a:cubicBezTo>
                  <a:cubicBezTo>
                    <a:pt x="190" y="510"/>
                    <a:pt x="190" y="510"/>
                    <a:pt x="190" y="509"/>
                  </a:cubicBezTo>
                  <a:cubicBezTo>
                    <a:pt x="190" y="508"/>
                    <a:pt x="192" y="509"/>
                    <a:pt x="193" y="508"/>
                  </a:cubicBezTo>
                  <a:cubicBezTo>
                    <a:pt x="193" y="508"/>
                    <a:pt x="193" y="509"/>
                    <a:pt x="192" y="509"/>
                  </a:cubicBezTo>
                  <a:cubicBezTo>
                    <a:pt x="194" y="510"/>
                    <a:pt x="196" y="508"/>
                    <a:pt x="197" y="509"/>
                  </a:cubicBezTo>
                  <a:cubicBezTo>
                    <a:pt x="198" y="508"/>
                    <a:pt x="196" y="508"/>
                    <a:pt x="196" y="508"/>
                  </a:cubicBezTo>
                  <a:cubicBezTo>
                    <a:pt x="195" y="508"/>
                    <a:pt x="194" y="508"/>
                    <a:pt x="193" y="508"/>
                  </a:cubicBezTo>
                  <a:cubicBezTo>
                    <a:pt x="188" y="507"/>
                    <a:pt x="197" y="507"/>
                    <a:pt x="196" y="506"/>
                  </a:cubicBezTo>
                  <a:cubicBezTo>
                    <a:pt x="193" y="506"/>
                    <a:pt x="191" y="504"/>
                    <a:pt x="188" y="506"/>
                  </a:cubicBezTo>
                  <a:cubicBezTo>
                    <a:pt x="187" y="505"/>
                    <a:pt x="187" y="505"/>
                    <a:pt x="187" y="505"/>
                  </a:cubicBezTo>
                  <a:cubicBezTo>
                    <a:pt x="189" y="505"/>
                    <a:pt x="189" y="504"/>
                    <a:pt x="191" y="504"/>
                  </a:cubicBezTo>
                  <a:cubicBezTo>
                    <a:pt x="191" y="504"/>
                    <a:pt x="191" y="504"/>
                    <a:pt x="191" y="504"/>
                  </a:cubicBezTo>
                  <a:cubicBezTo>
                    <a:pt x="193" y="504"/>
                    <a:pt x="193" y="504"/>
                    <a:pt x="193" y="504"/>
                  </a:cubicBezTo>
                  <a:cubicBezTo>
                    <a:pt x="195" y="504"/>
                    <a:pt x="196" y="503"/>
                    <a:pt x="197" y="503"/>
                  </a:cubicBezTo>
                  <a:cubicBezTo>
                    <a:pt x="196" y="502"/>
                    <a:pt x="195" y="503"/>
                    <a:pt x="194" y="502"/>
                  </a:cubicBezTo>
                  <a:cubicBezTo>
                    <a:pt x="195" y="502"/>
                    <a:pt x="195" y="502"/>
                    <a:pt x="196" y="502"/>
                  </a:cubicBezTo>
                  <a:cubicBezTo>
                    <a:pt x="195" y="502"/>
                    <a:pt x="193" y="503"/>
                    <a:pt x="193" y="502"/>
                  </a:cubicBezTo>
                  <a:cubicBezTo>
                    <a:pt x="193" y="501"/>
                    <a:pt x="195" y="500"/>
                    <a:pt x="195" y="501"/>
                  </a:cubicBezTo>
                  <a:cubicBezTo>
                    <a:pt x="197" y="501"/>
                    <a:pt x="197" y="501"/>
                    <a:pt x="197" y="501"/>
                  </a:cubicBezTo>
                  <a:cubicBezTo>
                    <a:pt x="195" y="501"/>
                    <a:pt x="198" y="501"/>
                    <a:pt x="197" y="500"/>
                  </a:cubicBezTo>
                  <a:cubicBezTo>
                    <a:pt x="196" y="500"/>
                    <a:pt x="194" y="500"/>
                    <a:pt x="193" y="500"/>
                  </a:cubicBezTo>
                  <a:cubicBezTo>
                    <a:pt x="192" y="499"/>
                    <a:pt x="194" y="499"/>
                    <a:pt x="193" y="499"/>
                  </a:cubicBezTo>
                  <a:cubicBezTo>
                    <a:pt x="195" y="500"/>
                    <a:pt x="195" y="500"/>
                    <a:pt x="195" y="500"/>
                  </a:cubicBezTo>
                  <a:cubicBezTo>
                    <a:pt x="194" y="499"/>
                    <a:pt x="198" y="499"/>
                    <a:pt x="197" y="498"/>
                  </a:cubicBezTo>
                  <a:cubicBezTo>
                    <a:pt x="195" y="498"/>
                    <a:pt x="195" y="498"/>
                    <a:pt x="195" y="498"/>
                  </a:cubicBezTo>
                  <a:cubicBezTo>
                    <a:pt x="196" y="498"/>
                    <a:pt x="196" y="498"/>
                    <a:pt x="197" y="498"/>
                  </a:cubicBezTo>
                  <a:cubicBezTo>
                    <a:pt x="196" y="498"/>
                    <a:pt x="196" y="497"/>
                    <a:pt x="196" y="497"/>
                  </a:cubicBezTo>
                  <a:cubicBezTo>
                    <a:pt x="197" y="497"/>
                    <a:pt x="197" y="497"/>
                    <a:pt x="197" y="497"/>
                  </a:cubicBezTo>
                  <a:cubicBezTo>
                    <a:pt x="196" y="497"/>
                    <a:pt x="193" y="496"/>
                    <a:pt x="196" y="496"/>
                  </a:cubicBezTo>
                  <a:cubicBezTo>
                    <a:pt x="193" y="496"/>
                    <a:pt x="196" y="496"/>
                    <a:pt x="194" y="497"/>
                  </a:cubicBezTo>
                  <a:cubicBezTo>
                    <a:pt x="192" y="497"/>
                    <a:pt x="193" y="496"/>
                    <a:pt x="192" y="496"/>
                  </a:cubicBezTo>
                  <a:cubicBezTo>
                    <a:pt x="195" y="496"/>
                    <a:pt x="192" y="495"/>
                    <a:pt x="192" y="495"/>
                  </a:cubicBezTo>
                  <a:cubicBezTo>
                    <a:pt x="193" y="494"/>
                    <a:pt x="194" y="494"/>
                    <a:pt x="194" y="494"/>
                  </a:cubicBezTo>
                  <a:cubicBezTo>
                    <a:pt x="193" y="494"/>
                    <a:pt x="193" y="494"/>
                    <a:pt x="193" y="494"/>
                  </a:cubicBezTo>
                  <a:cubicBezTo>
                    <a:pt x="196" y="493"/>
                    <a:pt x="192" y="493"/>
                    <a:pt x="193" y="492"/>
                  </a:cubicBezTo>
                  <a:cubicBezTo>
                    <a:pt x="194" y="492"/>
                    <a:pt x="195" y="492"/>
                    <a:pt x="196" y="492"/>
                  </a:cubicBezTo>
                  <a:cubicBezTo>
                    <a:pt x="193" y="493"/>
                    <a:pt x="193" y="491"/>
                    <a:pt x="191" y="491"/>
                  </a:cubicBezTo>
                  <a:cubicBezTo>
                    <a:pt x="192" y="490"/>
                    <a:pt x="194" y="492"/>
                    <a:pt x="196" y="491"/>
                  </a:cubicBezTo>
                  <a:cubicBezTo>
                    <a:pt x="194" y="491"/>
                    <a:pt x="197" y="490"/>
                    <a:pt x="195" y="490"/>
                  </a:cubicBezTo>
                  <a:cubicBezTo>
                    <a:pt x="194" y="491"/>
                    <a:pt x="193" y="490"/>
                    <a:pt x="192" y="490"/>
                  </a:cubicBezTo>
                  <a:cubicBezTo>
                    <a:pt x="192" y="489"/>
                    <a:pt x="193" y="490"/>
                    <a:pt x="194" y="489"/>
                  </a:cubicBezTo>
                  <a:cubicBezTo>
                    <a:pt x="193" y="489"/>
                    <a:pt x="191" y="488"/>
                    <a:pt x="191" y="489"/>
                  </a:cubicBezTo>
                  <a:cubicBezTo>
                    <a:pt x="191" y="488"/>
                    <a:pt x="189" y="488"/>
                    <a:pt x="190" y="487"/>
                  </a:cubicBezTo>
                  <a:cubicBezTo>
                    <a:pt x="192" y="487"/>
                    <a:pt x="191" y="488"/>
                    <a:pt x="192" y="488"/>
                  </a:cubicBezTo>
                  <a:cubicBezTo>
                    <a:pt x="192" y="487"/>
                    <a:pt x="188" y="488"/>
                    <a:pt x="187" y="487"/>
                  </a:cubicBezTo>
                  <a:cubicBezTo>
                    <a:pt x="187" y="487"/>
                    <a:pt x="184" y="487"/>
                    <a:pt x="183" y="486"/>
                  </a:cubicBezTo>
                  <a:cubicBezTo>
                    <a:pt x="183" y="485"/>
                    <a:pt x="184" y="487"/>
                    <a:pt x="186" y="486"/>
                  </a:cubicBezTo>
                  <a:cubicBezTo>
                    <a:pt x="185" y="486"/>
                    <a:pt x="185" y="486"/>
                    <a:pt x="185" y="486"/>
                  </a:cubicBezTo>
                  <a:cubicBezTo>
                    <a:pt x="188" y="485"/>
                    <a:pt x="190" y="487"/>
                    <a:pt x="193" y="486"/>
                  </a:cubicBezTo>
                  <a:cubicBezTo>
                    <a:pt x="192" y="486"/>
                    <a:pt x="192" y="486"/>
                    <a:pt x="192" y="486"/>
                  </a:cubicBezTo>
                  <a:cubicBezTo>
                    <a:pt x="195" y="486"/>
                    <a:pt x="195" y="486"/>
                    <a:pt x="195" y="486"/>
                  </a:cubicBezTo>
                  <a:cubicBezTo>
                    <a:pt x="193" y="486"/>
                    <a:pt x="194" y="485"/>
                    <a:pt x="194" y="484"/>
                  </a:cubicBezTo>
                  <a:cubicBezTo>
                    <a:pt x="192" y="484"/>
                    <a:pt x="194" y="485"/>
                    <a:pt x="193" y="485"/>
                  </a:cubicBezTo>
                  <a:cubicBezTo>
                    <a:pt x="192" y="484"/>
                    <a:pt x="190" y="484"/>
                    <a:pt x="191" y="483"/>
                  </a:cubicBezTo>
                  <a:cubicBezTo>
                    <a:pt x="192" y="484"/>
                    <a:pt x="193" y="483"/>
                    <a:pt x="194" y="483"/>
                  </a:cubicBezTo>
                  <a:cubicBezTo>
                    <a:pt x="195" y="483"/>
                    <a:pt x="192" y="483"/>
                    <a:pt x="193" y="482"/>
                  </a:cubicBezTo>
                  <a:cubicBezTo>
                    <a:pt x="194" y="483"/>
                    <a:pt x="194" y="483"/>
                    <a:pt x="194" y="483"/>
                  </a:cubicBezTo>
                  <a:cubicBezTo>
                    <a:pt x="194" y="480"/>
                    <a:pt x="194" y="478"/>
                    <a:pt x="190" y="476"/>
                  </a:cubicBezTo>
                  <a:cubicBezTo>
                    <a:pt x="191" y="475"/>
                    <a:pt x="191" y="475"/>
                    <a:pt x="193" y="474"/>
                  </a:cubicBezTo>
                  <a:cubicBezTo>
                    <a:pt x="192" y="474"/>
                    <a:pt x="191" y="474"/>
                    <a:pt x="191" y="473"/>
                  </a:cubicBezTo>
                  <a:cubicBezTo>
                    <a:pt x="193" y="473"/>
                    <a:pt x="193" y="473"/>
                    <a:pt x="193" y="473"/>
                  </a:cubicBezTo>
                  <a:cubicBezTo>
                    <a:pt x="194" y="472"/>
                    <a:pt x="192" y="472"/>
                    <a:pt x="191" y="471"/>
                  </a:cubicBezTo>
                  <a:cubicBezTo>
                    <a:pt x="193" y="471"/>
                    <a:pt x="193" y="471"/>
                    <a:pt x="193" y="471"/>
                  </a:cubicBezTo>
                  <a:cubicBezTo>
                    <a:pt x="194" y="471"/>
                    <a:pt x="192" y="470"/>
                    <a:pt x="191" y="470"/>
                  </a:cubicBezTo>
                  <a:cubicBezTo>
                    <a:pt x="193" y="470"/>
                    <a:pt x="193" y="470"/>
                    <a:pt x="193" y="470"/>
                  </a:cubicBezTo>
                  <a:cubicBezTo>
                    <a:pt x="191" y="470"/>
                    <a:pt x="191" y="470"/>
                    <a:pt x="191" y="470"/>
                  </a:cubicBezTo>
                  <a:cubicBezTo>
                    <a:pt x="191" y="469"/>
                    <a:pt x="191" y="468"/>
                    <a:pt x="193" y="469"/>
                  </a:cubicBezTo>
                  <a:cubicBezTo>
                    <a:pt x="193" y="469"/>
                    <a:pt x="192" y="468"/>
                    <a:pt x="192" y="468"/>
                  </a:cubicBezTo>
                  <a:cubicBezTo>
                    <a:pt x="193" y="468"/>
                    <a:pt x="193" y="467"/>
                    <a:pt x="193" y="466"/>
                  </a:cubicBezTo>
                  <a:cubicBezTo>
                    <a:pt x="192" y="466"/>
                    <a:pt x="191" y="466"/>
                    <a:pt x="190" y="466"/>
                  </a:cubicBezTo>
                  <a:cubicBezTo>
                    <a:pt x="188" y="465"/>
                    <a:pt x="190" y="466"/>
                    <a:pt x="189" y="465"/>
                  </a:cubicBezTo>
                  <a:cubicBezTo>
                    <a:pt x="190" y="465"/>
                    <a:pt x="191" y="465"/>
                    <a:pt x="192" y="465"/>
                  </a:cubicBezTo>
                  <a:cubicBezTo>
                    <a:pt x="195" y="465"/>
                    <a:pt x="192" y="462"/>
                    <a:pt x="193" y="461"/>
                  </a:cubicBezTo>
                  <a:cubicBezTo>
                    <a:pt x="192" y="460"/>
                    <a:pt x="192" y="460"/>
                    <a:pt x="192" y="460"/>
                  </a:cubicBezTo>
                  <a:cubicBezTo>
                    <a:pt x="195" y="460"/>
                    <a:pt x="193" y="459"/>
                    <a:pt x="194" y="458"/>
                  </a:cubicBezTo>
                  <a:cubicBezTo>
                    <a:pt x="193" y="458"/>
                    <a:pt x="191" y="457"/>
                    <a:pt x="191" y="456"/>
                  </a:cubicBezTo>
                  <a:cubicBezTo>
                    <a:pt x="189" y="455"/>
                    <a:pt x="193" y="457"/>
                    <a:pt x="195" y="457"/>
                  </a:cubicBezTo>
                  <a:cubicBezTo>
                    <a:pt x="194" y="456"/>
                    <a:pt x="194" y="456"/>
                    <a:pt x="194" y="456"/>
                  </a:cubicBezTo>
                  <a:cubicBezTo>
                    <a:pt x="194" y="456"/>
                    <a:pt x="194" y="456"/>
                    <a:pt x="194" y="456"/>
                  </a:cubicBezTo>
                  <a:cubicBezTo>
                    <a:pt x="194" y="455"/>
                    <a:pt x="193" y="454"/>
                    <a:pt x="194" y="454"/>
                  </a:cubicBezTo>
                  <a:cubicBezTo>
                    <a:pt x="194" y="454"/>
                    <a:pt x="194" y="454"/>
                    <a:pt x="194" y="454"/>
                  </a:cubicBezTo>
                  <a:cubicBezTo>
                    <a:pt x="195" y="454"/>
                    <a:pt x="196" y="455"/>
                    <a:pt x="196" y="454"/>
                  </a:cubicBezTo>
                  <a:cubicBezTo>
                    <a:pt x="194" y="453"/>
                    <a:pt x="196" y="453"/>
                    <a:pt x="194" y="452"/>
                  </a:cubicBezTo>
                  <a:cubicBezTo>
                    <a:pt x="195" y="452"/>
                    <a:pt x="195" y="452"/>
                    <a:pt x="195" y="452"/>
                  </a:cubicBezTo>
                  <a:cubicBezTo>
                    <a:pt x="194" y="451"/>
                    <a:pt x="194" y="451"/>
                    <a:pt x="194" y="451"/>
                  </a:cubicBezTo>
                  <a:cubicBezTo>
                    <a:pt x="195" y="451"/>
                    <a:pt x="195" y="451"/>
                    <a:pt x="195" y="451"/>
                  </a:cubicBezTo>
                  <a:cubicBezTo>
                    <a:pt x="196" y="453"/>
                    <a:pt x="196" y="453"/>
                    <a:pt x="196" y="453"/>
                  </a:cubicBezTo>
                  <a:cubicBezTo>
                    <a:pt x="197" y="452"/>
                    <a:pt x="195" y="452"/>
                    <a:pt x="194" y="451"/>
                  </a:cubicBezTo>
                  <a:cubicBezTo>
                    <a:pt x="193" y="450"/>
                    <a:pt x="195" y="450"/>
                    <a:pt x="195" y="451"/>
                  </a:cubicBezTo>
                  <a:cubicBezTo>
                    <a:pt x="196" y="451"/>
                    <a:pt x="195" y="451"/>
                    <a:pt x="195" y="451"/>
                  </a:cubicBezTo>
                  <a:cubicBezTo>
                    <a:pt x="196" y="452"/>
                    <a:pt x="196" y="451"/>
                    <a:pt x="196" y="452"/>
                  </a:cubicBezTo>
                  <a:cubicBezTo>
                    <a:pt x="196" y="451"/>
                    <a:pt x="195" y="450"/>
                    <a:pt x="195" y="450"/>
                  </a:cubicBezTo>
                  <a:cubicBezTo>
                    <a:pt x="195" y="451"/>
                    <a:pt x="196" y="450"/>
                    <a:pt x="197" y="451"/>
                  </a:cubicBezTo>
                  <a:cubicBezTo>
                    <a:pt x="196" y="450"/>
                    <a:pt x="197" y="450"/>
                    <a:pt x="196" y="450"/>
                  </a:cubicBezTo>
                  <a:cubicBezTo>
                    <a:pt x="196" y="450"/>
                    <a:pt x="195" y="449"/>
                    <a:pt x="194" y="449"/>
                  </a:cubicBezTo>
                  <a:cubicBezTo>
                    <a:pt x="194" y="448"/>
                    <a:pt x="194" y="448"/>
                    <a:pt x="195" y="448"/>
                  </a:cubicBezTo>
                  <a:cubicBezTo>
                    <a:pt x="195" y="449"/>
                    <a:pt x="195" y="449"/>
                    <a:pt x="195" y="449"/>
                  </a:cubicBezTo>
                  <a:cubicBezTo>
                    <a:pt x="195" y="448"/>
                    <a:pt x="196" y="448"/>
                    <a:pt x="194" y="447"/>
                  </a:cubicBezTo>
                  <a:cubicBezTo>
                    <a:pt x="196" y="449"/>
                    <a:pt x="196" y="449"/>
                    <a:pt x="196" y="449"/>
                  </a:cubicBezTo>
                  <a:cubicBezTo>
                    <a:pt x="196" y="448"/>
                    <a:pt x="196" y="448"/>
                    <a:pt x="196" y="447"/>
                  </a:cubicBezTo>
                  <a:cubicBezTo>
                    <a:pt x="197" y="448"/>
                    <a:pt x="198" y="450"/>
                    <a:pt x="199" y="450"/>
                  </a:cubicBezTo>
                  <a:cubicBezTo>
                    <a:pt x="198" y="448"/>
                    <a:pt x="198" y="448"/>
                    <a:pt x="198" y="448"/>
                  </a:cubicBezTo>
                  <a:cubicBezTo>
                    <a:pt x="199" y="448"/>
                    <a:pt x="199" y="448"/>
                    <a:pt x="199" y="449"/>
                  </a:cubicBezTo>
                  <a:cubicBezTo>
                    <a:pt x="200" y="449"/>
                    <a:pt x="198" y="444"/>
                    <a:pt x="199" y="445"/>
                  </a:cubicBezTo>
                  <a:cubicBezTo>
                    <a:pt x="200" y="447"/>
                    <a:pt x="200" y="447"/>
                    <a:pt x="201" y="447"/>
                  </a:cubicBezTo>
                  <a:cubicBezTo>
                    <a:pt x="200" y="446"/>
                    <a:pt x="200" y="446"/>
                    <a:pt x="200" y="446"/>
                  </a:cubicBezTo>
                  <a:cubicBezTo>
                    <a:pt x="200" y="446"/>
                    <a:pt x="201" y="448"/>
                    <a:pt x="200" y="447"/>
                  </a:cubicBezTo>
                  <a:cubicBezTo>
                    <a:pt x="199" y="446"/>
                    <a:pt x="200" y="446"/>
                    <a:pt x="200" y="445"/>
                  </a:cubicBezTo>
                  <a:cubicBezTo>
                    <a:pt x="200" y="446"/>
                    <a:pt x="201" y="447"/>
                    <a:pt x="202" y="447"/>
                  </a:cubicBezTo>
                  <a:cubicBezTo>
                    <a:pt x="202" y="447"/>
                    <a:pt x="202" y="447"/>
                    <a:pt x="202" y="447"/>
                  </a:cubicBezTo>
                  <a:cubicBezTo>
                    <a:pt x="205" y="449"/>
                    <a:pt x="200" y="450"/>
                    <a:pt x="204" y="454"/>
                  </a:cubicBezTo>
                  <a:cubicBezTo>
                    <a:pt x="205" y="456"/>
                    <a:pt x="206" y="463"/>
                    <a:pt x="206" y="463"/>
                  </a:cubicBezTo>
                  <a:cubicBezTo>
                    <a:pt x="214" y="451"/>
                    <a:pt x="212" y="449"/>
                    <a:pt x="214" y="446"/>
                  </a:cubicBezTo>
                  <a:cubicBezTo>
                    <a:pt x="214" y="447"/>
                    <a:pt x="214" y="447"/>
                    <a:pt x="214" y="447"/>
                  </a:cubicBezTo>
                  <a:cubicBezTo>
                    <a:pt x="214" y="446"/>
                    <a:pt x="214" y="446"/>
                    <a:pt x="214" y="446"/>
                  </a:cubicBezTo>
                  <a:cubicBezTo>
                    <a:pt x="214" y="446"/>
                    <a:pt x="215" y="446"/>
                    <a:pt x="215" y="446"/>
                  </a:cubicBezTo>
                  <a:cubicBezTo>
                    <a:pt x="215" y="446"/>
                    <a:pt x="215" y="447"/>
                    <a:pt x="216" y="445"/>
                  </a:cubicBezTo>
                  <a:cubicBezTo>
                    <a:pt x="216" y="445"/>
                    <a:pt x="216" y="445"/>
                    <a:pt x="216" y="445"/>
                  </a:cubicBezTo>
                  <a:cubicBezTo>
                    <a:pt x="216" y="445"/>
                    <a:pt x="217" y="443"/>
                    <a:pt x="217" y="443"/>
                  </a:cubicBezTo>
                  <a:cubicBezTo>
                    <a:pt x="216" y="445"/>
                    <a:pt x="216" y="445"/>
                    <a:pt x="216" y="445"/>
                  </a:cubicBezTo>
                  <a:cubicBezTo>
                    <a:pt x="216" y="447"/>
                    <a:pt x="217" y="446"/>
                    <a:pt x="217" y="447"/>
                  </a:cubicBezTo>
                  <a:cubicBezTo>
                    <a:pt x="217" y="445"/>
                    <a:pt x="217" y="447"/>
                    <a:pt x="218" y="445"/>
                  </a:cubicBezTo>
                  <a:cubicBezTo>
                    <a:pt x="218" y="445"/>
                    <a:pt x="218" y="445"/>
                    <a:pt x="218" y="445"/>
                  </a:cubicBezTo>
                  <a:cubicBezTo>
                    <a:pt x="219" y="445"/>
                    <a:pt x="219" y="444"/>
                    <a:pt x="220" y="444"/>
                  </a:cubicBezTo>
                  <a:cubicBezTo>
                    <a:pt x="220" y="444"/>
                    <a:pt x="219" y="446"/>
                    <a:pt x="219" y="446"/>
                  </a:cubicBezTo>
                  <a:cubicBezTo>
                    <a:pt x="219" y="447"/>
                    <a:pt x="219" y="447"/>
                    <a:pt x="220" y="447"/>
                  </a:cubicBezTo>
                  <a:cubicBezTo>
                    <a:pt x="220" y="447"/>
                    <a:pt x="220" y="446"/>
                    <a:pt x="220" y="446"/>
                  </a:cubicBezTo>
                  <a:cubicBezTo>
                    <a:pt x="220" y="446"/>
                    <a:pt x="220" y="446"/>
                    <a:pt x="220" y="447"/>
                  </a:cubicBezTo>
                  <a:cubicBezTo>
                    <a:pt x="220" y="446"/>
                    <a:pt x="220" y="446"/>
                    <a:pt x="220" y="446"/>
                  </a:cubicBezTo>
                  <a:cubicBezTo>
                    <a:pt x="220" y="446"/>
                    <a:pt x="220" y="446"/>
                    <a:pt x="220" y="447"/>
                  </a:cubicBezTo>
                  <a:cubicBezTo>
                    <a:pt x="220" y="447"/>
                    <a:pt x="220" y="447"/>
                    <a:pt x="220" y="447"/>
                  </a:cubicBezTo>
                  <a:cubicBezTo>
                    <a:pt x="220" y="447"/>
                    <a:pt x="220" y="447"/>
                    <a:pt x="220" y="447"/>
                  </a:cubicBezTo>
                  <a:cubicBezTo>
                    <a:pt x="220" y="447"/>
                    <a:pt x="220" y="447"/>
                    <a:pt x="220" y="447"/>
                  </a:cubicBezTo>
                  <a:cubicBezTo>
                    <a:pt x="220" y="447"/>
                    <a:pt x="220" y="447"/>
                    <a:pt x="220" y="448"/>
                  </a:cubicBezTo>
                  <a:cubicBezTo>
                    <a:pt x="220" y="449"/>
                    <a:pt x="220" y="449"/>
                    <a:pt x="220" y="449"/>
                  </a:cubicBezTo>
                  <a:cubicBezTo>
                    <a:pt x="220" y="449"/>
                    <a:pt x="221" y="448"/>
                    <a:pt x="221" y="447"/>
                  </a:cubicBezTo>
                  <a:cubicBezTo>
                    <a:pt x="222" y="449"/>
                    <a:pt x="224" y="448"/>
                    <a:pt x="225" y="448"/>
                  </a:cubicBezTo>
                  <a:cubicBezTo>
                    <a:pt x="225" y="448"/>
                    <a:pt x="224" y="449"/>
                    <a:pt x="225" y="449"/>
                  </a:cubicBezTo>
                  <a:cubicBezTo>
                    <a:pt x="225" y="449"/>
                    <a:pt x="226" y="448"/>
                    <a:pt x="226" y="449"/>
                  </a:cubicBezTo>
                  <a:cubicBezTo>
                    <a:pt x="226" y="448"/>
                    <a:pt x="225" y="450"/>
                    <a:pt x="225" y="450"/>
                  </a:cubicBezTo>
                  <a:cubicBezTo>
                    <a:pt x="225" y="451"/>
                    <a:pt x="226" y="449"/>
                    <a:pt x="226" y="449"/>
                  </a:cubicBezTo>
                  <a:cubicBezTo>
                    <a:pt x="225" y="452"/>
                    <a:pt x="229" y="450"/>
                    <a:pt x="229" y="452"/>
                  </a:cubicBezTo>
                  <a:cubicBezTo>
                    <a:pt x="229" y="451"/>
                    <a:pt x="228" y="452"/>
                    <a:pt x="227" y="452"/>
                  </a:cubicBezTo>
                  <a:cubicBezTo>
                    <a:pt x="228" y="452"/>
                    <a:pt x="229" y="452"/>
                    <a:pt x="232" y="452"/>
                  </a:cubicBezTo>
                  <a:cubicBezTo>
                    <a:pt x="230" y="453"/>
                    <a:pt x="230" y="453"/>
                    <a:pt x="230" y="453"/>
                  </a:cubicBezTo>
                  <a:cubicBezTo>
                    <a:pt x="230" y="453"/>
                    <a:pt x="231" y="453"/>
                    <a:pt x="232" y="453"/>
                  </a:cubicBezTo>
                  <a:cubicBezTo>
                    <a:pt x="233" y="452"/>
                    <a:pt x="234" y="452"/>
                    <a:pt x="234" y="452"/>
                  </a:cubicBezTo>
                  <a:cubicBezTo>
                    <a:pt x="234" y="452"/>
                    <a:pt x="234" y="452"/>
                    <a:pt x="234" y="452"/>
                  </a:cubicBezTo>
                  <a:cubicBezTo>
                    <a:pt x="235" y="453"/>
                    <a:pt x="235" y="452"/>
                    <a:pt x="236" y="453"/>
                  </a:cubicBezTo>
                  <a:cubicBezTo>
                    <a:pt x="235" y="454"/>
                    <a:pt x="235" y="453"/>
                    <a:pt x="234" y="454"/>
                  </a:cubicBezTo>
                  <a:cubicBezTo>
                    <a:pt x="232" y="455"/>
                    <a:pt x="233" y="456"/>
                    <a:pt x="233" y="456"/>
                  </a:cubicBezTo>
                  <a:cubicBezTo>
                    <a:pt x="235" y="456"/>
                    <a:pt x="235" y="456"/>
                    <a:pt x="235" y="456"/>
                  </a:cubicBezTo>
                  <a:cubicBezTo>
                    <a:pt x="236" y="456"/>
                    <a:pt x="234" y="457"/>
                    <a:pt x="234" y="457"/>
                  </a:cubicBezTo>
                  <a:cubicBezTo>
                    <a:pt x="239" y="456"/>
                    <a:pt x="239" y="456"/>
                    <a:pt x="239" y="456"/>
                  </a:cubicBezTo>
                  <a:cubicBezTo>
                    <a:pt x="238" y="456"/>
                    <a:pt x="237" y="458"/>
                    <a:pt x="236" y="457"/>
                  </a:cubicBezTo>
                  <a:cubicBezTo>
                    <a:pt x="237" y="458"/>
                    <a:pt x="240" y="458"/>
                    <a:pt x="241" y="458"/>
                  </a:cubicBezTo>
                  <a:cubicBezTo>
                    <a:pt x="241" y="459"/>
                    <a:pt x="243" y="459"/>
                    <a:pt x="243" y="460"/>
                  </a:cubicBezTo>
                  <a:cubicBezTo>
                    <a:pt x="242" y="460"/>
                    <a:pt x="243" y="459"/>
                    <a:pt x="242" y="460"/>
                  </a:cubicBezTo>
                  <a:cubicBezTo>
                    <a:pt x="240" y="461"/>
                    <a:pt x="240" y="461"/>
                    <a:pt x="240" y="461"/>
                  </a:cubicBezTo>
                  <a:cubicBezTo>
                    <a:pt x="240" y="460"/>
                    <a:pt x="238" y="461"/>
                    <a:pt x="237" y="461"/>
                  </a:cubicBezTo>
                  <a:cubicBezTo>
                    <a:pt x="238" y="462"/>
                    <a:pt x="238" y="463"/>
                    <a:pt x="237" y="464"/>
                  </a:cubicBezTo>
                  <a:cubicBezTo>
                    <a:pt x="240" y="463"/>
                    <a:pt x="239" y="465"/>
                    <a:pt x="242" y="465"/>
                  </a:cubicBezTo>
                  <a:cubicBezTo>
                    <a:pt x="242" y="466"/>
                    <a:pt x="240" y="466"/>
                    <a:pt x="239" y="466"/>
                  </a:cubicBezTo>
                  <a:cubicBezTo>
                    <a:pt x="240" y="467"/>
                    <a:pt x="240" y="468"/>
                    <a:pt x="240" y="469"/>
                  </a:cubicBezTo>
                  <a:cubicBezTo>
                    <a:pt x="240" y="469"/>
                    <a:pt x="240" y="469"/>
                    <a:pt x="240" y="469"/>
                  </a:cubicBezTo>
                  <a:cubicBezTo>
                    <a:pt x="240" y="470"/>
                    <a:pt x="240" y="472"/>
                    <a:pt x="242" y="472"/>
                  </a:cubicBezTo>
                  <a:cubicBezTo>
                    <a:pt x="241" y="472"/>
                    <a:pt x="241" y="472"/>
                    <a:pt x="241" y="472"/>
                  </a:cubicBezTo>
                  <a:cubicBezTo>
                    <a:pt x="240" y="473"/>
                    <a:pt x="244" y="472"/>
                    <a:pt x="243" y="474"/>
                  </a:cubicBezTo>
                  <a:cubicBezTo>
                    <a:pt x="242" y="473"/>
                    <a:pt x="242" y="473"/>
                    <a:pt x="242" y="473"/>
                  </a:cubicBezTo>
                  <a:cubicBezTo>
                    <a:pt x="243" y="474"/>
                    <a:pt x="241" y="475"/>
                    <a:pt x="243" y="476"/>
                  </a:cubicBezTo>
                  <a:cubicBezTo>
                    <a:pt x="242" y="476"/>
                    <a:pt x="242" y="476"/>
                    <a:pt x="241" y="475"/>
                  </a:cubicBezTo>
                  <a:cubicBezTo>
                    <a:pt x="242" y="476"/>
                    <a:pt x="242" y="477"/>
                    <a:pt x="243" y="478"/>
                  </a:cubicBezTo>
                  <a:cubicBezTo>
                    <a:pt x="241" y="478"/>
                    <a:pt x="241" y="478"/>
                    <a:pt x="241" y="478"/>
                  </a:cubicBezTo>
                  <a:cubicBezTo>
                    <a:pt x="240" y="478"/>
                    <a:pt x="244" y="478"/>
                    <a:pt x="243" y="479"/>
                  </a:cubicBezTo>
                  <a:cubicBezTo>
                    <a:pt x="243" y="479"/>
                    <a:pt x="242" y="480"/>
                    <a:pt x="242" y="480"/>
                  </a:cubicBezTo>
                  <a:cubicBezTo>
                    <a:pt x="243" y="480"/>
                    <a:pt x="243" y="481"/>
                    <a:pt x="243" y="481"/>
                  </a:cubicBezTo>
                  <a:cubicBezTo>
                    <a:pt x="241" y="482"/>
                    <a:pt x="241" y="482"/>
                    <a:pt x="241" y="482"/>
                  </a:cubicBezTo>
                  <a:cubicBezTo>
                    <a:pt x="241" y="486"/>
                    <a:pt x="241" y="490"/>
                    <a:pt x="243" y="494"/>
                  </a:cubicBezTo>
                  <a:cubicBezTo>
                    <a:pt x="240" y="494"/>
                    <a:pt x="241" y="493"/>
                    <a:pt x="240" y="493"/>
                  </a:cubicBezTo>
                  <a:cubicBezTo>
                    <a:pt x="242" y="493"/>
                    <a:pt x="240" y="494"/>
                    <a:pt x="241" y="495"/>
                  </a:cubicBezTo>
                  <a:cubicBezTo>
                    <a:pt x="241" y="495"/>
                    <a:pt x="241" y="495"/>
                    <a:pt x="241" y="495"/>
                  </a:cubicBezTo>
                  <a:cubicBezTo>
                    <a:pt x="241" y="496"/>
                    <a:pt x="240" y="496"/>
                    <a:pt x="240" y="497"/>
                  </a:cubicBezTo>
                  <a:cubicBezTo>
                    <a:pt x="241" y="497"/>
                    <a:pt x="241" y="497"/>
                    <a:pt x="241" y="497"/>
                  </a:cubicBezTo>
                  <a:cubicBezTo>
                    <a:pt x="242" y="497"/>
                    <a:pt x="238" y="498"/>
                    <a:pt x="241" y="498"/>
                  </a:cubicBezTo>
                  <a:cubicBezTo>
                    <a:pt x="239" y="499"/>
                    <a:pt x="239" y="499"/>
                    <a:pt x="239" y="499"/>
                  </a:cubicBezTo>
                  <a:cubicBezTo>
                    <a:pt x="242" y="499"/>
                    <a:pt x="238" y="499"/>
                    <a:pt x="240" y="500"/>
                  </a:cubicBezTo>
                  <a:cubicBezTo>
                    <a:pt x="240" y="500"/>
                    <a:pt x="240" y="500"/>
                    <a:pt x="240" y="500"/>
                  </a:cubicBezTo>
                  <a:cubicBezTo>
                    <a:pt x="239" y="501"/>
                    <a:pt x="243" y="502"/>
                    <a:pt x="241" y="502"/>
                  </a:cubicBezTo>
                  <a:cubicBezTo>
                    <a:pt x="241" y="503"/>
                    <a:pt x="242" y="504"/>
                    <a:pt x="244" y="504"/>
                  </a:cubicBezTo>
                  <a:cubicBezTo>
                    <a:pt x="241" y="504"/>
                    <a:pt x="241" y="504"/>
                    <a:pt x="241" y="504"/>
                  </a:cubicBezTo>
                  <a:cubicBezTo>
                    <a:pt x="242" y="507"/>
                    <a:pt x="241" y="511"/>
                    <a:pt x="244" y="513"/>
                  </a:cubicBezTo>
                  <a:cubicBezTo>
                    <a:pt x="243" y="513"/>
                    <a:pt x="243" y="513"/>
                    <a:pt x="243" y="513"/>
                  </a:cubicBezTo>
                  <a:cubicBezTo>
                    <a:pt x="245" y="515"/>
                    <a:pt x="241" y="517"/>
                    <a:pt x="245" y="518"/>
                  </a:cubicBezTo>
                  <a:cubicBezTo>
                    <a:pt x="247" y="518"/>
                    <a:pt x="247" y="518"/>
                    <a:pt x="247" y="518"/>
                  </a:cubicBezTo>
                  <a:cubicBezTo>
                    <a:pt x="244" y="519"/>
                    <a:pt x="244" y="519"/>
                    <a:pt x="244" y="519"/>
                  </a:cubicBezTo>
                  <a:cubicBezTo>
                    <a:pt x="246" y="519"/>
                    <a:pt x="245" y="520"/>
                    <a:pt x="247" y="521"/>
                  </a:cubicBezTo>
                  <a:cubicBezTo>
                    <a:pt x="245" y="521"/>
                    <a:pt x="245" y="521"/>
                    <a:pt x="245" y="521"/>
                  </a:cubicBezTo>
                  <a:cubicBezTo>
                    <a:pt x="245" y="521"/>
                    <a:pt x="247" y="522"/>
                    <a:pt x="247" y="523"/>
                  </a:cubicBezTo>
                  <a:cubicBezTo>
                    <a:pt x="246" y="523"/>
                    <a:pt x="246" y="523"/>
                    <a:pt x="246" y="523"/>
                  </a:cubicBezTo>
                  <a:cubicBezTo>
                    <a:pt x="243" y="527"/>
                    <a:pt x="241" y="532"/>
                    <a:pt x="246" y="534"/>
                  </a:cubicBezTo>
                  <a:cubicBezTo>
                    <a:pt x="247" y="535"/>
                    <a:pt x="243" y="535"/>
                    <a:pt x="244" y="536"/>
                  </a:cubicBezTo>
                  <a:cubicBezTo>
                    <a:pt x="247" y="538"/>
                    <a:pt x="245" y="541"/>
                    <a:pt x="247" y="543"/>
                  </a:cubicBezTo>
                  <a:cubicBezTo>
                    <a:pt x="246" y="546"/>
                    <a:pt x="244" y="545"/>
                    <a:pt x="243" y="548"/>
                  </a:cubicBezTo>
                  <a:cubicBezTo>
                    <a:pt x="243" y="547"/>
                    <a:pt x="243" y="547"/>
                    <a:pt x="243" y="547"/>
                  </a:cubicBezTo>
                  <a:cubicBezTo>
                    <a:pt x="242" y="549"/>
                    <a:pt x="241" y="547"/>
                    <a:pt x="240" y="546"/>
                  </a:cubicBezTo>
                  <a:cubicBezTo>
                    <a:pt x="240" y="547"/>
                    <a:pt x="239" y="547"/>
                    <a:pt x="240" y="549"/>
                  </a:cubicBezTo>
                  <a:cubicBezTo>
                    <a:pt x="239" y="550"/>
                    <a:pt x="238" y="546"/>
                    <a:pt x="238" y="547"/>
                  </a:cubicBezTo>
                  <a:cubicBezTo>
                    <a:pt x="238" y="546"/>
                    <a:pt x="238" y="548"/>
                    <a:pt x="238" y="548"/>
                  </a:cubicBezTo>
                  <a:cubicBezTo>
                    <a:pt x="236" y="550"/>
                    <a:pt x="238" y="546"/>
                    <a:pt x="235" y="545"/>
                  </a:cubicBezTo>
                  <a:cubicBezTo>
                    <a:pt x="232" y="546"/>
                    <a:pt x="228" y="548"/>
                    <a:pt x="225" y="547"/>
                  </a:cubicBezTo>
                  <a:cubicBezTo>
                    <a:pt x="225" y="547"/>
                    <a:pt x="225" y="549"/>
                    <a:pt x="225" y="549"/>
                  </a:cubicBezTo>
                  <a:cubicBezTo>
                    <a:pt x="224" y="546"/>
                    <a:pt x="224" y="550"/>
                    <a:pt x="223" y="549"/>
                  </a:cubicBezTo>
                  <a:cubicBezTo>
                    <a:pt x="223" y="548"/>
                    <a:pt x="223" y="548"/>
                    <a:pt x="223" y="547"/>
                  </a:cubicBezTo>
                  <a:cubicBezTo>
                    <a:pt x="222" y="546"/>
                    <a:pt x="220" y="548"/>
                    <a:pt x="219" y="547"/>
                  </a:cubicBezTo>
                  <a:cubicBezTo>
                    <a:pt x="218" y="549"/>
                    <a:pt x="216" y="546"/>
                    <a:pt x="215" y="548"/>
                  </a:cubicBezTo>
                  <a:cubicBezTo>
                    <a:pt x="215" y="546"/>
                    <a:pt x="214" y="547"/>
                    <a:pt x="214" y="546"/>
                  </a:cubicBezTo>
                  <a:cubicBezTo>
                    <a:pt x="213" y="550"/>
                    <a:pt x="211" y="545"/>
                    <a:pt x="210" y="547"/>
                  </a:cubicBezTo>
                  <a:cubicBezTo>
                    <a:pt x="210" y="547"/>
                    <a:pt x="210" y="547"/>
                    <a:pt x="210" y="547"/>
                  </a:cubicBezTo>
                  <a:cubicBezTo>
                    <a:pt x="206" y="547"/>
                    <a:pt x="202" y="547"/>
                    <a:pt x="198" y="549"/>
                  </a:cubicBezTo>
                  <a:cubicBezTo>
                    <a:pt x="195" y="549"/>
                    <a:pt x="193" y="546"/>
                    <a:pt x="190" y="547"/>
                  </a:cubicBezTo>
                  <a:cubicBezTo>
                    <a:pt x="190" y="548"/>
                    <a:pt x="190" y="549"/>
                    <a:pt x="190" y="549"/>
                  </a:cubicBezTo>
                  <a:cubicBezTo>
                    <a:pt x="189" y="549"/>
                    <a:pt x="190" y="548"/>
                    <a:pt x="190" y="547"/>
                  </a:cubicBezTo>
                  <a:cubicBezTo>
                    <a:pt x="188" y="549"/>
                    <a:pt x="187" y="547"/>
                    <a:pt x="185" y="547"/>
                  </a:cubicBezTo>
                  <a:cubicBezTo>
                    <a:pt x="185" y="548"/>
                    <a:pt x="184" y="548"/>
                    <a:pt x="185" y="549"/>
                  </a:cubicBezTo>
                  <a:cubicBezTo>
                    <a:pt x="183" y="546"/>
                    <a:pt x="181" y="550"/>
                    <a:pt x="179" y="548"/>
                  </a:cubicBezTo>
                  <a:cubicBezTo>
                    <a:pt x="179" y="552"/>
                    <a:pt x="178" y="550"/>
                    <a:pt x="177" y="551"/>
                  </a:cubicBezTo>
                  <a:cubicBezTo>
                    <a:pt x="177" y="551"/>
                    <a:pt x="177" y="550"/>
                    <a:pt x="177" y="549"/>
                  </a:cubicBezTo>
                  <a:cubicBezTo>
                    <a:pt x="175" y="550"/>
                    <a:pt x="175" y="550"/>
                    <a:pt x="173" y="549"/>
                  </a:cubicBezTo>
                  <a:cubicBezTo>
                    <a:pt x="172" y="549"/>
                    <a:pt x="172" y="551"/>
                    <a:pt x="171" y="551"/>
                  </a:cubicBezTo>
                  <a:cubicBezTo>
                    <a:pt x="171" y="548"/>
                    <a:pt x="170" y="550"/>
                    <a:pt x="169" y="550"/>
                  </a:cubicBezTo>
                  <a:cubicBezTo>
                    <a:pt x="169" y="552"/>
                    <a:pt x="168" y="553"/>
                    <a:pt x="167" y="552"/>
                  </a:cubicBezTo>
                  <a:cubicBezTo>
                    <a:pt x="168" y="549"/>
                    <a:pt x="168" y="549"/>
                    <a:pt x="168" y="549"/>
                  </a:cubicBezTo>
                  <a:cubicBezTo>
                    <a:pt x="165" y="551"/>
                    <a:pt x="162" y="548"/>
                    <a:pt x="159" y="551"/>
                  </a:cubicBezTo>
                  <a:cubicBezTo>
                    <a:pt x="159" y="549"/>
                    <a:pt x="159" y="549"/>
                    <a:pt x="159" y="549"/>
                  </a:cubicBezTo>
                  <a:cubicBezTo>
                    <a:pt x="156" y="550"/>
                    <a:pt x="154" y="548"/>
                    <a:pt x="151" y="549"/>
                  </a:cubicBezTo>
                  <a:cubicBezTo>
                    <a:pt x="150" y="548"/>
                    <a:pt x="150" y="547"/>
                    <a:pt x="149" y="547"/>
                  </a:cubicBezTo>
                  <a:cubicBezTo>
                    <a:pt x="148" y="548"/>
                    <a:pt x="148" y="548"/>
                    <a:pt x="146" y="549"/>
                  </a:cubicBezTo>
                  <a:cubicBezTo>
                    <a:pt x="146" y="549"/>
                    <a:pt x="146" y="548"/>
                    <a:pt x="147" y="547"/>
                  </a:cubicBezTo>
                  <a:cubicBezTo>
                    <a:pt x="146" y="546"/>
                    <a:pt x="147" y="544"/>
                    <a:pt x="145" y="545"/>
                  </a:cubicBezTo>
                  <a:cubicBezTo>
                    <a:pt x="146" y="545"/>
                    <a:pt x="146" y="545"/>
                    <a:pt x="146" y="545"/>
                  </a:cubicBezTo>
                  <a:cubicBezTo>
                    <a:pt x="145" y="545"/>
                    <a:pt x="143" y="545"/>
                    <a:pt x="144" y="544"/>
                  </a:cubicBezTo>
                  <a:cubicBezTo>
                    <a:pt x="143" y="544"/>
                    <a:pt x="142" y="543"/>
                    <a:pt x="140" y="544"/>
                  </a:cubicBezTo>
                  <a:cubicBezTo>
                    <a:pt x="140" y="543"/>
                    <a:pt x="143" y="543"/>
                    <a:pt x="141" y="543"/>
                  </a:cubicBezTo>
                  <a:cubicBezTo>
                    <a:pt x="143" y="543"/>
                    <a:pt x="143" y="543"/>
                    <a:pt x="143" y="543"/>
                  </a:cubicBezTo>
                  <a:cubicBezTo>
                    <a:pt x="143" y="541"/>
                    <a:pt x="142" y="539"/>
                    <a:pt x="142" y="537"/>
                  </a:cubicBezTo>
                  <a:cubicBezTo>
                    <a:pt x="145" y="537"/>
                    <a:pt x="142" y="534"/>
                    <a:pt x="144" y="534"/>
                  </a:cubicBezTo>
                  <a:cubicBezTo>
                    <a:pt x="143" y="533"/>
                    <a:pt x="146" y="532"/>
                    <a:pt x="143" y="530"/>
                  </a:cubicBezTo>
                  <a:cubicBezTo>
                    <a:pt x="144" y="531"/>
                    <a:pt x="144" y="531"/>
                    <a:pt x="144" y="531"/>
                  </a:cubicBezTo>
                  <a:cubicBezTo>
                    <a:pt x="145" y="530"/>
                    <a:pt x="146" y="528"/>
                    <a:pt x="147" y="527"/>
                  </a:cubicBezTo>
                  <a:cubicBezTo>
                    <a:pt x="148" y="527"/>
                    <a:pt x="146" y="526"/>
                    <a:pt x="146" y="525"/>
                  </a:cubicBezTo>
                  <a:cubicBezTo>
                    <a:pt x="147" y="525"/>
                    <a:pt x="147" y="525"/>
                    <a:pt x="147" y="525"/>
                  </a:cubicBezTo>
                  <a:cubicBezTo>
                    <a:pt x="147" y="524"/>
                    <a:pt x="145" y="523"/>
                    <a:pt x="145" y="522"/>
                  </a:cubicBezTo>
                  <a:cubicBezTo>
                    <a:pt x="146" y="522"/>
                    <a:pt x="145" y="521"/>
                    <a:pt x="146" y="521"/>
                  </a:cubicBezTo>
                  <a:cubicBezTo>
                    <a:pt x="146" y="522"/>
                    <a:pt x="147" y="523"/>
                    <a:pt x="149" y="525"/>
                  </a:cubicBezTo>
                  <a:cubicBezTo>
                    <a:pt x="150" y="525"/>
                    <a:pt x="147" y="522"/>
                    <a:pt x="149" y="523"/>
                  </a:cubicBezTo>
                  <a:cubicBezTo>
                    <a:pt x="150" y="522"/>
                    <a:pt x="150" y="521"/>
                    <a:pt x="149" y="520"/>
                  </a:cubicBezTo>
                  <a:cubicBezTo>
                    <a:pt x="149" y="521"/>
                    <a:pt x="150" y="520"/>
                    <a:pt x="150" y="521"/>
                  </a:cubicBezTo>
                  <a:cubicBezTo>
                    <a:pt x="151" y="521"/>
                    <a:pt x="151" y="520"/>
                    <a:pt x="151" y="520"/>
                  </a:cubicBezTo>
                  <a:cubicBezTo>
                    <a:pt x="150" y="520"/>
                    <a:pt x="150" y="520"/>
                    <a:pt x="150" y="520"/>
                  </a:cubicBezTo>
                  <a:cubicBezTo>
                    <a:pt x="149" y="519"/>
                    <a:pt x="150" y="518"/>
                    <a:pt x="148" y="517"/>
                  </a:cubicBezTo>
                  <a:cubicBezTo>
                    <a:pt x="148" y="517"/>
                    <a:pt x="149" y="518"/>
                    <a:pt x="148" y="518"/>
                  </a:cubicBezTo>
                  <a:cubicBezTo>
                    <a:pt x="147" y="517"/>
                    <a:pt x="148" y="516"/>
                    <a:pt x="149" y="516"/>
                  </a:cubicBezTo>
                  <a:cubicBezTo>
                    <a:pt x="150" y="517"/>
                    <a:pt x="150" y="519"/>
                    <a:pt x="151" y="519"/>
                  </a:cubicBezTo>
                  <a:cubicBezTo>
                    <a:pt x="150" y="515"/>
                    <a:pt x="150" y="515"/>
                    <a:pt x="150" y="515"/>
                  </a:cubicBezTo>
                  <a:cubicBezTo>
                    <a:pt x="150" y="516"/>
                    <a:pt x="149" y="516"/>
                    <a:pt x="148" y="515"/>
                  </a:cubicBezTo>
                  <a:cubicBezTo>
                    <a:pt x="148" y="516"/>
                    <a:pt x="148" y="516"/>
                    <a:pt x="148" y="516"/>
                  </a:cubicBezTo>
                  <a:cubicBezTo>
                    <a:pt x="147" y="515"/>
                    <a:pt x="147" y="515"/>
                    <a:pt x="147" y="515"/>
                  </a:cubicBezTo>
                  <a:cubicBezTo>
                    <a:pt x="147" y="516"/>
                    <a:pt x="145" y="516"/>
                    <a:pt x="145" y="517"/>
                  </a:cubicBezTo>
                  <a:cubicBezTo>
                    <a:pt x="147" y="518"/>
                    <a:pt x="147" y="518"/>
                    <a:pt x="147" y="518"/>
                  </a:cubicBezTo>
                  <a:cubicBezTo>
                    <a:pt x="146" y="519"/>
                    <a:pt x="147" y="521"/>
                    <a:pt x="146" y="520"/>
                  </a:cubicBezTo>
                  <a:cubicBezTo>
                    <a:pt x="145" y="519"/>
                    <a:pt x="145" y="519"/>
                    <a:pt x="144" y="519"/>
                  </a:cubicBezTo>
                  <a:cubicBezTo>
                    <a:pt x="144" y="519"/>
                    <a:pt x="144" y="519"/>
                    <a:pt x="144" y="519"/>
                  </a:cubicBezTo>
                  <a:cubicBezTo>
                    <a:pt x="142" y="518"/>
                    <a:pt x="142" y="518"/>
                    <a:pt x="142" y="518"/>
                  </a:cubicBezTo>
                  <a:cubicBezTo>
                    <a:pt x="145" y="520"/>
                    <a:pt x="142" y="520"/>
                    <a:pt x="142" y="521"/>
                  </a:cubicBezTo>
                  <a:cubicBezTo>
                    <a:pt x="142" y="520"/>
                    <a:pt x="142" y="520"/>
                    <a:pt x="142" y="520"/>
                  </a:cubicBezTo>
                  <a:cubicBezTo>
                    <a:pt x="140" y="521"/>
                    <a:pt x="143" y="521"/>
                    <a:pt x="143" y="522"/>
                  </a:cubicBezTo>
                  <a:cubicBezTo>
                    <a:pt x="142" y="522"/>
                    <a:pt x="140" y="520"/>
                    <a:pt x="139" y="520"/>
                  </a:cubicBezTo>
                  <a:cubicBezTo>
                    <a:pt x="138" y="521"/>
                    <a:pt x="139" y="524"/>
                    <a:pt x="137" y="524"/>
                  </a:cubicBezTo>
                  <a:cubicBezTo>
                    <a:pt x="136" y="525"/>
                    <a:pt x="137" y="526"/>
                    <a:pt x="137" y="528"/>
                  </a:cubicBezTo>
                  <a:cubicBezTo>
                    <a:pt x="137" y="529"/>
                    <a:pt x="135" y="527"/>
                    <a:pt x="136" y="528"/>
                  </a:cubicBezTo>
                  <a:cubicBezTo>
                    <a:pt x="135" y="527"/>
                    <a:pt x="134" y="527"/>
                    <a:pt x="133" y="527"/>
                  </a:cubicBezTo>
                  <a:cubicBezTo>
                    <a:pt x="134" y="527"/>
                    <a:pt x="132" y="528"/>
                    <a:pt x="135" y="529"/>
                  </a:cubicBezTo>
                  <a:cubicBezTo>
                    <a:pt x="133" y="529"/>
                    <a:pt x="132" y="532"/>
                    <a:pt x="133" y="533"/>
                  </a:cubicBezTo>
                  <a:cubicBezTo>
                    <a:pt x="133" y="533"/>
                    <a:pt x="131" y="532"/>
                    <a:pt x="130" y="532"/>
                  </a:cubicBezTo>
                  <a:cubicBezTo>
                    <a:pt x="131" y="534"/>
                    <a:pt x="132" y="535"/>
                    <a:pt x="131" y="536"/>
                  </a:cubicBezTo>
                  <a:cubicBezTo>
                    <a:pt x="133" y="537"/>
                    <a:pt x="133" y="536"/>
                    <a:pt x="135" y="537"/>
                  </a:cubicBezTo>
                  <a:cubicBezTo>
                    <a:pt x="135" y="537"/>
                    <a:pt x="136" y="537"/>
                    <a:pt x="136" y="537"/>
                  </a:cubicBezTo>
                  <a:cubicBezTo>
                    <a:pt x="134" y="537"/>
                    <a:pt x="131" y="537"/>
                    <a:pt x="131" y="538"/>
                  </a:cubicBezTo>
                  <a:cubicBezTo>
                    <a:pt x="128" y="538"/>
                    <a:pt x="132" y="536"/>
                    <a:pt x="129" y="536"/>
                  </a:cubicBezTo>
                  <a:cubicBezTo>
                    <a:pt x="126" y="535"/>
                    <a:pt x="127" y="533"/>
                    <a:pt x="128" y="533"/>
                  </a:cubicBezTo>
                  <a:cubicBezTo>
                    <a:pt x="126" y="531"/>
                    <a:pt x="128" y="533"/>
                    <a:pt x="126" y="533"/>
                  </a:cubicBezTo>
                  <a:cubicBezTo>
                    <a:pt x="126" y="534"/>
                    <a:pt x="127" y="535"/>
                    <a:pt x="127" y="536"/>
                  </a:cubicBezTo>
                  <a:cubicBezTo>
                    <a:pt x="128" y="537"/>
                    <a:pt x="128" y="536"/>
                    <a:pt x="129" y="537"/>
                  </a:cubicBezTo>
                  <a:cubicBezTo>
                    <a:pt x="131" y="539"/>
                    <a:pt x="127" y="539"/>
                    <a:pt x="127" y="539"/>
                  </a:cubicBezTo>
                  <a:cubicBezTo>
                    <a:pt x="126" y="538"/>
                    <a:pt x="126" y="538"/>
                    <a:pt x="126" y="538"/>
                  </a:cubicBezTo>
                  <a:cubicBezTo>
                    <a:pt x="125" y="539"/>
                    <a:pt x="127" y="540"/>
                    <a:pt x="127" y="541"/>
                  </a:cubicBezTo>
                  <a:cubicBezTo>
                    <a:pt x="124" y="541"/>
                    <a:pt x="126" y="539"/>
                    <a:pt x="124" y="538"/>
                  </a:cubicBezTo>
                  <a:cubicBezTo>
                    <a:pt x="122" y="539"/>
                    <a:pt x="122" y="539"/>
                    <a:pt x="122" y="539"/>
                  </a:cubicBezTo>
                  <a:cubicBezTo>
                    <a:pt x="122" y="542"/>
                    <a:pt x="125" y="540"/>
                    <a:pt x="124" y="542"/>
                  </a:cubicBezTo>
                  <a:cubicBezTo>
                    <a:pt x="123" y="542"/>
                    <a:pt x="123" y="542"/>
                    <a:pt x="123" y="542"/>
                  </a:cubicBezTo>
                  <a:cubicBezTo>
                    <a:pt x="124" y="543"/>
                    <a:pt x="124" y="543"/>
                    <a:pt x="124" y="543"/>
                  </a:cubicBezTo>
                  <a:cubicBezTo>
                    <a:pt x="125" y="543"/>
                    <a:pt x="127" y="543"/>
                    <a:pt x="126" y="542"/>
                  </a:cubicBezTo>
                  <a:cubicBezTo>
                    <a:pt x="130" y="542"/>
                    <a:pt x="127" y="543"/>
                    <a:pt x="128" y="544"/>
                  </a:cubicBezTo>
                  <a:cubicBezTo>
                    <a:pt x="130" y="545"/>
                    <a:pt x="127" y="544"/>
                    <a:pt x="129" y="543"/>
                  </a:cubicBezTo>
                  <a:cubicBezTo>
                    <a:pt x="131" y="543"/>
                    <a:pt x="131" y="544"/>
                    <a:pt x="131" y="545"/>
                  </a:cubicBezTo>
                  <a:cubicBezTo>
                    <a:pt x="132" y="546"/>
                    <a:pt x="130" y="546"/>
                    <a:pt x="129" y="547"/>
                  </a:cubicBezTo>
                  <a:cubicBezTo>
                    <a:pt x="128" y="546"/>
                    <a:pt x="128" y="545"/>
                    <a:pt x="129" y="545"/>
                  </a:cubicBezTo>
                  <a:cubicBezTo>
                    <a:pt x="127" y="544"/>
                    <a:pt x="125" y="547"/>
                    <a:pt x="124" y="546"/>
                  </a:cubicBezTo>
                  <a:cubicBezTo>
                    <a:pt x="123" y="548"/>
                    <a:pt x="125" y="547"/>
                    <a:pt x="126" y="548"/>
                  </a:cubicBezTo>
                  <a:cubicBezTo>
                    <a:pt x="126" y="547"/>
                    <a:pt x="128" y="547"/>
                    <a:pt x="128" y="547"/>
                  </a:cubicBezTo>
                  <a:cubicBezTo>
                    <a:pt x="133" y="548"/>
                    <a:pt x="125" y="549"/>
                    <a:pt x="127" y="551"/>
                  </a:cubicBezTo>
                  <a:cubicBezTo>
                    <a:pt x="130" y="550"/>
                    <a:pt x="132" y="552"/>
                    <a:pt x="134" y="549"/>
                  </a:cubicBezTo>
                  <a:cubicBezTo>
                    <a:pt x="135" y="549"/>
                    <a:pt x="136" y="550"/>
                    <a:pt x="136" y="550"/>
                  </a:cubicBezTo>
                  <a:cubicBezTo>
                    <a:pt x="134" y="551"/>
                    <a:pt x="135" y="552"/>
                    <a:pt x="133" y="552"/>
                  </a:cubicBezTo>
                  <a:cubicBezTo>
                    <a:pt x="133" y="553"/>
                    <a:pt x="133" y="553"/>
                    <a:pt x="133" y="553"/>
                  </a:cubicBezTo>
                  <a:cubicBezTo>
                    <a:pt x="130" y="553"/>
                    <a:pt x="130" y="553"/>
                    <a:pt x="130" y="553"/>
                  </a:cubicBezTo>
                  <a:cubicBezTo>
                    <a:pt x="130" y="554"/>
                    <a:pt x="129" y="557"/>
                    <a:pt x="129" y="558"/>
                  </a:cubicBezTo>
                  <a:cubicBezTo>
                    <a:pt x="130" y="558"/>
                    <a:pt x="130" y="556"/>
                    <a:pt x="131" y="557"/>
                  </a:cubicBezTo>
                  <a:cubicBezTo>
                    <a:pt x="130" y="557"/>
                    <a:pt x="130" y="559"/>
                    <a:pt x="131" y="559"/>
                  </a:cubicBezTo>
                  <a:cubicBezTo>
                    <a:pt x="130" y="558"/>
                    <a:pt x="133" y="557"/>
                    <a:pt x="134" y="557"/>
                  </a:cubicBezTo>
                  <a:cubicBezTo>
                    <a:pt x="134" y="558"/>
                    <a:pt x="134" y="560"/>
                    <a:pt x="133" y="560"/>
                  </a:cubicBezTo>
                  <a:cubicBezTo>
                    <a:pt x="131" y="561"/>
                    <a:pt x="131" y="561"/>
                    <a:pt x="131" y="561"/>
                  </a:cubicBezTo>
                  <a:cubicBezTo>
                    <a:pt x="133" y="560"/>
                    <a:pt x="131" y="562"/>
                    <a:pt x="132" y="562"/>
                  </a:cubicBezTo>
                  <a:cubicBezTo>
                    <a:pt x="133" y="561"/>
                    <a:pt x="135" y="560"/>
                    <a:pt x="136" y="559"/>
                  </a:cubicBezTo>
                  <a:cubicBezTo>
                    <a:pt x="137" y="559"/>
                    <a:pt x="136" y="561"/>
                    <a:pt x="137" y="561"/>
                  </a:cubicBezTo>
                  <a:cubicBezTo>
                    <a:pt x="135" y="561"/>
                    <a:pt x="135" y="561"/>
                    <a:pt x="135" y="561"/>
                  </a:cubicBezTo>
                  <a:cubicBezTo>
                    <a:pt x="136" y="562"/>
                    <a:pt x="133" y="564"/>
                    <a:pt x="135" y="564"/>
                  </a:cubicBezTo>
                  <a:cubicBezTo>
                    <a:pt x="136" y="563"/>
                    <a:pt x="136" y="563"/>
                    <a:pt x="136" y="563"/>
                  </a:cubicBezTo>
                  <a:cubicBezTo>
                    <a:pt x="136" y="564"/>
                    <a:pt x="136" y="564"/>
                    <a:pt x="135" y="564"/>
                  </a:cubicBezTo>
                  <a:close/>
                  <a:moveTo>
                    <a:pt x="181" y="303"/>
                  </a:moveTo>
                  <a:cubicBezTo>
                    <a:pt x="181" y="303"/>
                    <a:pt x="181" y="303"/>
                    <a:pt x="181" y="303"/>
                  </a:cubicBezTo>
                  <a:cubicBezTo>
                    <a:pt x="181" y="303"/>
                    <a:pt x="181" y="303"/>
                    <a:pt x="181" y="303"/>
                  </a:cubicBezTo>
                  <a:cubicBezTo>
                    <a:pt x="181" y="303"/>
                    <a:pt x="181" y="303"/>
                    <a:pt x="181" y="303"/>
                  </a:cubicBezTo>
                  <a:close/>
                  <a:moveTo>
                    <a:pt x="191" y="308"/>
                  </a:moveTo>
                  <a:cubicBezTo>
                    <a:pt x="190" y="307"/>
                    <a:pt x="190" y="306"/>
                    <a:pt x="190" y="306"/>
                  </a:cubicBezTo>
                  <a:cubicBezTo>
                    <a:pt x="191" y="308"/>
                    <a:pt x="191" y="308"/>
                    <a:pt x="191" y="308"/>
                  </a:cubicBezTo>
                  <a:cubicBezTo>
                    <a:pt x="191" y="308"/>
                    <a:pt x="191" y="308"/>
                    <a:pt x="191" y="308"/>
                  </a:cubicBezTo>
                  <a:close/>
                  <a:moveTo>
                    <a:pt x="199" y="323"/>
                  </a:moveTo>
                  <a:cubicBezTo>
                    <a:pt x="199" y="323"/>
                    <a:pt x="199" y="323"/>
                    <a:pt x="199" y="324"/>
                  </a:cubicBezTo>
                  <a:cubicBezTo>
                    <a:pt x="199" y="324"/>
                    <a:pt x="199" y="324"/>
                    <a:pt x="199" y="324"/>
                  </a:cubicBezTo>
                  <a:cubicBezTo>
                    <a:pt x="199" y="324"/>
                    <a:pt x="199" y="324"/>
                    <a:pt x="199" y="324"/>
                  </a:cubicBezTo>
                  <a:cubicBezTo>
                    <a:pt x="199" y="324"/>
                    <a:pt x="200" y="324"/>
                    <a:pt x="200" y="324"/>
                  </a:cubicBezTo>
                  <a:cubicBezTo>
                    <a:pt x="200" y="324"/>
                    <a:pt x="200" y="324"/>
                    <a:pt x="200" y="324"/>
                  </a:cubicBezTo>
                  <a:cubicBezTo>
                    <a:pt x="198" y="324"/>
                    <a:pt x="198" y="324"/>
                    <a:pt x="199" y="323"/>
                  </a:cubicBezTo>
                  <a:close/>
                  <a:moveTo>
                    <a:pt x="198" y="307"/>
                  </a:moveTo>
                  <a:cubicBezTo>
                    <a:pt x="198" y="307"/>
                    <a:pt x="198" y="307"/>
                    <a:pt x="198" y="307"/>
                  </a:cubicBezTo>
                  <a:cubicBezTo>
                    <a:pt x="198" y="307"/>
                    <a:pt x="198" y="306"/>
                    <a:pt x="198" y="306"/>
                  </a:cubicBezTo>
                  <a:cubicBezTo>
                    <a:pt x="198" y="307"/>
                    <a:pt x="198" y="307"/>
                    <a:pt x="198" y="307"/>
                  </a:cubicBezTo>
                  <a:cubicBezTo>
                    <a:pt x="197" y="308"/>
                    <a:pt x="197" y="304"/>
                    <a:pt x="197" y="307"/>
                  </a:cubicBezTo>
                  <a:cubicBezTo>
                    <a:pt x="197" y="305"/>
                    <a:pt x="197" y="305"/>
                    <a:pt x="197" y="305"/>
                  </a:cubicBezTo>
                  <a:cubicBezTo>
                    <a:pt x="196" y="308"/>
                    <a:pt x="196" y="304"/>
                    <a:pt x="196" y="306"/>
                  </a:cubicBezTo>
                  <a:cubicBezTo>
                    <a:pt x="196" y="306"/>
                    <a:pt x="196" y="306"/>
                    <a:pt x="196" y="306"/>
                  </a:cubicBezTo>
                  <a:cubicBezTo>
                    <a:pt x="195" y="305"/>
                    <a:pt x="194" y="309"/>
                    <a:pt x="194" y="307"/>
                  </a:cubicBezTo>
                  <a:cubicBezTo>
                    <a:pt x="194" y="307"/>
                    <a:pt x="193" y="307"/>
                    <a:pt x="193" y="309"/>
                  </a:cubicBezTo>
                  <a:cubicBezTo>
                    <a:pt x="193" y="307"/>
                    <a:pt x="193" y="307"/>
                    <a:pt x="193" y="307"/>
                  </a:cubicBezTo>
                  <a:cubicBezTo>
                    <a:pt x="192" y="307"/>
                    <a:pt x="192" y="307"/>
                    <a:pt x="191" y="308"/>
                  </a:cubicBezTo>
                  <a:cubicBezTo>
                    <a:pt x="191" y="307"/>
                    <a:pt x="191" y="307"/>
                    <a:pt x="191" y="307"/>
                  </a:cubicBezTo>
                  <a:cubicBezTo>
                    <a:pt x="190" y="306"/>
                    <a:pt x="189" y="304"/>
                    <a:pt x="189" y="304"/>
                  </a:cubicBezTo>
                  <a:cubicBezTo>
                    <a:pt x="188" y="302"/>
                    <a:pt x="189" y="304"/>
                    <a:pt x="189" y="303"/>
                  </a:cubicBezTo>
                  <a:cubicBezTo>
                    <a:pt x="189" y="302"/>
                    <a:pt x="189" y="303"/>
                    <a:pt x="188" y="302"/>
                  </a:cubicBezTo>
                  <a:cubicBezTo>
                    <a:pt x="188" y="300"/>
                    <a:pt x="188" y="300"/>
                    <a:pt x="188" y="300"/>
                  </a:cubicBezTo>
                  <a:cubicBezTo>
                    <a:pt x="188" y="300"/>
                    <a:pt x="189" y="302"/>
                    <a:pt x="190" y="303"/>
                  </a:cubicBezTo>
                  <a:cubicBezTo>
                    <a:pt x="190" y="303"/>
                    <a:pt x="190" y="303"/>
                    <a:pt x="189" y="302"/>
                  </a:cubicBezTo>
                  <a:cubicBezTo>
                    <a:pt x="190" y="304"/>
                    <a:pt x="191" y="305"/>
                    <a:pt x="191" y="307"/>
                  </a:cubicBezTo>
                  <a:cubicBezTo>
                    <a:pt x="192" y="308"/>
                    <a:pt x="190" y="305"/>
                    <a:pt x="191" y="305"/>
                  </a:cubicBezTo>
                  <a:cubicBezTo>
                    <a:pt x="191" y="306"/>
                    <a:pt x="190" y="304"/>
                    <a:pt x="190" y="303"/>
                  </a:cubicBezTo>
                  <a:cubicBezTo>
                    <a:pt x="188" y="298"/>
                    <a:pt x="192" y="306"/>
                    <a:pt x="192" y="305"/>
                  </a:cubicBezTo>
                  <a:cubicBezTo>
                    <a:pt x="190" y="302"/>
                    <a:pt x="191" y="301"/>
                    <a:pt x="189" y="298"/>
                  </a:cubicBezTo>
                  <a:cubicBezTo>
                    <a:pt x="189" y="297"/>
                    <a:pt x="189" y="296"/>
                    <a:pt x="189" y="297"/>
                  </a:cubicBezTo>
                  <a:cubicBezTo>
                    <a:pt x="190" y="299"/>
                    <a:pt x="190" y="298"/>
                    <a:pt x="190" y="300"/>
                  </a:cubicBezTo>
                  <a:cubicBezTo>
                    <a:pt x="191" y="300"/>
                    <a:pt x="191" y="300"/>
                    <a:pt x="191" y="300"/>
                  </a:cubicBezTo>
                  <a:cubicBezTo>
                    <a:pt x="191" y="302"/>
                    <a:pt x="191" y="302"/>
                    <a:pt x="191" y="302"/>
                  </a:cubicBezTo>
                  <a:cubicBezTo>
                    <a:pt x="193" y="306"/>
                    <a:pt x="193" y="306"/>
                    <a:pt x="193" y="306"/>
                  </a:cubicBezTo>
                  <a:cubicBezTo>
                    <a:pt x="193" y="305"/>
                    <a:pt x="192" y="304"/>
                    <a:pt x="193" y="303"/>
                  </a:cubicBezTo>
                  <a:cubicBezTo>
                    <a:pt x="193" y="304"/>
                    <a:pt x="193" y="305"/>
                    <a:pt x="193" y="305"/>
                  </a:cubicBezTo>
                  <a:cubicBezTo>
                    <a:pt x="193" y="304"/>
                    <a:pt x="192" y="302"/>
                    <a:pt x="192" y="302"/>
                  </a:cubicBezTo>
                  <a:cubicBezTo>
                    <a:pt x="193" y="301"/>
                    <a:pt x="194" y="303"/>
                    <a:pt x="194" y="304"/>
                  </a:cubicBezTo>
                  <a:cubicBezTo>
                    <a:pt x="194" y="306"/>
                    <a:pt x="194" y="306"/>
                    <a:pt x="194" y="306"/>
                  </a:cubicBezTo>
                  <a:cubicBezTo>
                    <a:pt x="194" y="304"/>
                    <a:pt x="194" y="306"/>
                    <a:pt x="194" y="306"/>
                  </a:cubicBezTo>
                  <a:cubicBezTo>
                    <a:pt x="194" y="304"/>
                    <a:pt x="194" y="303"/>
                    <a:pt x="193" y="301"/>
                  </a:cubicBezTo>
                  <a:cubicBezTo>
                    <a:pt x="193" y="301"/>
                    <a:pt x="194" y="302"/>
                    <a:pt x="194" y="302"/>
                  </a:cubicBezTo>
                  <a:cubicBezTo>
                    <a:pt x="194" y="303"/>
                    <a:pt x="194" y="303"/>
                    <a:pt x="194" y="303"/>
                  </a:cubicBezTo>
                  <a:cubicBezTo>
                    <a:pt x="194" y="303"/>
                    <a:pt x="195" y="306"/>
                    <a:pt x="195" y="305"/>
                  </a:cubicBezTo>
                  <a:cubicBezTo>
                    <a:pt x="195" y="304"/>
                    <a:pt x="195" y="304"/>
                    <a:pt x="195" y="304"/>
                  </a:cubicBezTo>
                  <a:cubicBezTo>
                    <a:pt x="195" y="304"/>
                    <a:pt x="195" y="305"/>
                    <a:pt x="195" y="305"/>
                  </a:cubicBezTo>
                  <a:cubicBezTo>
                    <a:pt x="195" y="304"/>
                    <a:pt x="195" y="304"/>
                    <a:pt x="195" y="304"/>
                  </a:cubicBezTo>
                  <a:cubicBezTo>
                    <a:pt x="196" y="305"/>
                    <a:pt x="196" y="305"/>
                    <a:pt x="196" y="305"/>
                  </a:cubicBezTo>
                  <a:cubicBezTo>
                    <a:pt x="196" y="304"/>
                    <a:pt x="195" y="302"/>
                    <a:pt x="196" y="304"/>
                  </a:cubicBezTo>
                  <a:cubicBezTo>
                    <a:pt x="195" y="301"/>
                    <a:pt x="196" y="304"/>
                    <a:pt x="195" y="303"/>
                  </a:cubicBezTo>
                  <a:cubicBezTo>
                    <a:pt x="194" y="301"/>
                    <a:pt x="195" y="301"/>
                    <a:pt x="195" y="301"/>
                  </a:cubicBezTo>
                  <a:cubicBezTo>
                    <a:pt x="196" y="303"/>
                    <a:pt x="195" y="301"/>
                    <a:pt x="196" y="301"/>
                  </a:cubicBezTo>
                  <a:cubicBezTo>
                    <a:pt x="196" y="302"/>
                    <a:pt x="196" y="302"/>
                    <a:pt x="196" y="303"/>
                  </a:cubicBezTo>
                  <a:cubicBezTo>
                    <a:pt x="196" y="301"/>
                    <a:pt x="196" y="301"/>
                    <a:pt x="196" y="301"/>
                  </a:cubicBezTo>
                  <a:cubicBezTo>
                    <a:pt x="197" y="304"/>
                    <a:pt x="196" y="300"/>
                    <a:pt x="197" y="301"/>
                  </a:cubicBezTo>
                  <a:cubicBezTo>
                    <a:pt x="197" y="302"/>
                    <a:pt x="197" y="303"/>
                    <a:pt x="198" y="304"/>
                  </a:cubicBezTo>
                  <a:cubicBezTo>
                    <a:pt x="197" y="301"/>
                    <a:pt x="197" y="301"/>
                    <a:pt x="196" y="299"/>
                  </a:cubicBezTo>
                  <a:cubicBezTo>
                    <a:pt x="197" y="300"/>
                    <a:pt x="197" y="302"/>
                    <a:pt x="198" y="304"/>
                  </a:cubicBezTo>
                  <a:cubicBezTo>
                    <a:pt x="198" y="302"/>
                    <a:pt x="199" y="305"/>
                    <a:pt x="198" y="302"/>
                  </a:cubicBezTo>
                  <a:cubicBezTo>
                    <a:pt x="198" y="302"/>
                    <a:pt x="198" y="301"/>
                    <a:pt x="197" y="300"/>
                  </a:cubicBezTo>
                  <a:cubicBezTo>
                    <a:pt x="198" y="300"/>
                    <a:pt x="198" y="301"/>
                    <a:pt x="198" y="302"/>
                  </a:cubicBezTo>
                  <a:cubicBezTo>
                    <a:pt x="198" y="301"/>
                    <a:pt x="198" y="299"/>
                    <a:pt x="198" y="299"/>
                  </a:cubicBezTo>
                  <a:cubicBezTo>
                    <a:pt x="198" y="299"/>
                    <a:pt x="198" y="296"/>
                    <a:pt x="198" y="298"/>
                  </a:cubicBezTo>
                  <a:cubicBezTo>
                    <a:pt x="199" y="300"/>
                    <a:pt x="198" y="299"/>
                    <a:pt x="198" y="300"/>
                  </a:cubicBezTo>
                  <a:cubicBezTo>
                    <a:pt x="199" y="300"/>
                    <a:pt x="198" y="296"/>
                    <a:pt x="198" y="295"/>
                  </a:cubicBezTo>
                  <a:cubicBezTo>
                    <a:pt x="198" y="294"/>
                    <a:pt x="197" y="291"/>
                    <a:pt x="197" y="290"/>
                  </a:cubicBezTo>
                  <a:cubicBezTo>
                    <a:pt x="198" y="291"/>
                    <a:pt x="197" y="291"/>
                    <a:pt x="198" y="293"/>
                  </a:cubicBezTo>
                  <a:cubicBezTo>
                    <a:pt x="198" y="293"/>
                    <a:pt x="198" y="293"/>
                    <a:pt x="198" y="293"/>
                  </a:cubicBezTo>
                  <a:cubicBezTo>
                    <a:pt x="199" y="296"/>
                    <a:pt x="198" y="298"/>
                    <a:pt x="199" y="300"/>
                  </a:cubicBezTo>
                  <a:cubicBezTo>
                    <a:pt x="199" y="299"/>
                    <a:pt x="199" y="299"/>
                    <a:pt x="199" y="299"/>
                  </a:cubicBezTo>
                  <a:cubicBezTo>
                    <a:pt x="200" y="302"/>
                    <a:pt x="200" y="302"/>
                    <a:pt x="200" y="302"/>
                  </a:cubicBezTo>
                  <a:cubicBezTo>
                    <a:pt x="200" y="300"/>
                    <a:pt x="200" y="301"/>
                    <a:pt x="200" y="301"/>
                  </a:cubicBezTo>
                  <a:cubicBezTo>
                    <a:pt x="200" y="299"/>
                    <a:pt x="200" y="302"/>
                    <a:pt x="200" y="300"/>
                  </a:cubicBezTo>
                  <a:cubicBezTo>
                    <a:pt x="200" y="300"/>
                    <a:pt x="200" y="297"/>
                    <a:pt x="200" y="298"/>
                  </a:cubicBezTo>
                  <a:cubicBezTo>
                    <a:pt x="201" y="301"/>
                    <a:pt x="201" y="301"/>
                    <a:pt x="201" y="301"/>
                  </a:cubicBezTo>
                  <a:cubicBezTo>
                    <a:pt x="201" y="302"/>
                    <a:pt x="201" y="299"/>
                    <a:pt x="201" y="300"/>
                  </a:cubicBezTo>
                  <a:cubicBezTo>
                    <a:pt x="201" y="301"/>
                    <a:pt x="201" y="301"/>
                    <a:pt x="201" y="301"/>
                  </a:cubicBezTo>
                  <a:cubicBezTo>
                    <a:pt x="202" y="301"/>
                    <a:pt x="203" y="301"/>
                    <a:pt x="204" y="297"/>
                  </a:cubicBezTo>
                  <a:cubicBezTo>
                    <a:pt x="204" y="298"/>
                    <a:pt x="204" y="299"/>
                    <a:pt x="205" y="300"/>
                  </a:cubicBezTo>
                  <a:cubicBezTo>
                    <a:pt x="205" y="299"/>
                    <a:pt x="205" y="298"/>
                    <a:pt x="205" y="298"/>
                  </a:cubicBezTo>
                  <a:cubicBezTo>
                    <a:pt x="205" y="300"/>
                    <a:pt x="205" y="300"/>
                    <a:pt x="205" y="300"/>
                  </a:cubicBezTo>
                  <a:cubicBezTo>
                    <a:pt x="206" y="301"/>
                    <a:pt x="206" y="299"/>
                    <a:pt x="206" y="298"/>
                  </a:cubicBezTo>
                  <a:cubicBezTo>
                    <a:pt x="206" y="299"/>
                    <a:pt x="206" y="299"/>
                    <a:pt x="206" y="299"/>
                  </a:cubicBezTo>
                  <a:cubicBezTo>
                    <a:pt x="207" y="300"/>
                    <a:pt x="207" y="298"/>
                    <a:pt x="207" y="298"/>
                  </a:cubicBezTo>
                  <a:cubicBezTo>
                    <a:pt x="207" y="299"/>
                    <a:pt x="207" y="299"/>
                    <a:pt x="207" y="299"/>
                  </a:cubicBezTo>
                  <a:cubicBezTo>
                    <a:pt x="207" y="298"/>
                    <a:pt x="207" y="298"/>
                    <a:pt x="207" y="298"/>
                  </a:cubicBezTo>
                  <a:cubicBezTo>
                    <a:pt x="207" y="297"/>
                    <a:pt x="207" y="297"/>
                    <a:pt x="207" y="299"/>
                  </a:cubicBezTo>
                  <a:cubicBezTo>
                    <a:pt x="208" y="298"/>
                    <a:pt x="208" y="298"/>
                    <a:pt x="208" y="298"/>
                  </a:cubicBezTo>
                  <a:cubicBezTo>
                    <a:pt x="208" y="299"/>
                    <a:pt x="208" y="299"/>
                    <a:pt x="209" y="298"/>
                  </a:cubicBezTo>
                  <a:cubicBezTo>
                    <a:pt x="209" y="298"/>
                    <a:pt x="209" y="297"/>
                    <a:pt x="209" y="296"/>
                  </a:cubicBezTo>
                  <a:cubicBezTo>
                    <a:pt x="209" y="293"/>
                    <a:pt x="209" y="296"/>
                    <a:pt x="209" y="295"/>
                  </a:cubicBezTo>
                  <a:cubicBezTo>
                    <a:pt x="209" y="297"/>
                    <a:pt x="209" y="297"/>
                    <a:pt x="209" y="297"/>
                  </a:cubicBezTo>
                  <a:cubicBezTo>
                    <a:pt x="209" y="300"/>
                    <a:pt x="210" y="298"/>
                    <a:pt x="211" y="299"/>
                  </a:cubicBezTo>
                  <a:cubicBezTo>
                    <a:pt x="211" y="297"/>
                    <a:pt x="211" y="297"/>
                    <a:pt x="211" y="297"/>
                  </a:cubicBezTo>
                  <a:cubicBezTo>
                    <a:pt x="211" y="300"/>
                    <a:pt x="212" y="297"/>
                    <a:pt x="212" y="299"/>
                  </a:cubicBezTo>
                  <a:cubicBezTo>
                    <a:pt x="213" y="298"/>
                    <a:pt x="213" y="295"/>
                    <a:pt x="214" y="295"/>
                  </a:cubicBezTo>
                  <a:cubicBezTo>
                    <a:pt x="214" y="293"/>
                    <a:pt x="213" y="298"/>
                    <a:pt x="213" y="299"/>
                  </a:cubicBezTo>
                  <a:cubicBezTo>
                    <a:pt x="213" y="298"/>
                    <a:pt x="214" y="298"/>
                    <a:pt x="214" y="298"/>
                  </a:cubicBezTo>
                  <a:cubicBezTo>
                    <a:pt x="214" y="298"/>
                    <a:pt x="214" y="298"/>
                    <a:pt x="214" y="298"/>
                  </a:cubicBezTo>
                  <a:cubicBezTo>
                    <a:pt x="214" y="297"/>
                    <a:pt x="215" y="296"/>
                    <a:pt x="215" y="297"/>
                  </a:cubicBezTo>
                  <a:cubicBezTo>
                    <a:pt x="214" y="298"/>
                    <a:pt x="214" y="298"/>
                    <a:pt x="214" y="298"/>
                  </a:cubicBezTo>
                  <a:cubicBezTo>
                    <a:pt x="215" y="298"/>
                    <a:pt x="214" y="299"/>
                    <a:pt x="215" y="299"/>
                  </a:cubicBezTo>
                  <a:cubicBezTo>
                    <a:pt x="215" y="297"/>
                    <a:pt x="215" y="298"/>
                    <a:pt x="216" y="297"/>
                  </a:cubicBezTo>
                  <a:cubicBezTo>
                    <a:pt x="215" y="298"/>
                    <a:pt x="215" y="298"/>
                    <a:pt x="215" y="298"/>
                  </a:cubicBezTo>
                  <a:cubicBezTo>
                    <a:pt x="216" y="296"/>
                    <a:pt x="216" y="296"/>
                    <a:pt x="216" y="296"/>
                  </a:cubicBezTo>
                  <a:cubicBezTo>
                    <a:pt x="216" y="297"/>
                    <a:pt x="216" y="297"/>
                    <a:pt x="216" y="297"/>
                  </a:cubicBezTo>
                  <a:cubicBezTo>
                    <a:pt x="215" y="299"/>
                    <a:pt x="215" y="299"/>
                    <a:pt x="215" y="299"/>
                  </a:cubicBezTo>
                  <a:cubicBezTo>
                    <a:pt x="215" y="300"/>
                    <a:pt x="216" y="297"/>
                    <a:pt x="216" y="297"/>
                  </a:cubicBezTo>
                  <a:cubicBezTo>
                    <a:pt x="217" y="296"/>
                    <a:pt x="216" y="297"/>
                    <a:pt x="216" y="298"/>
                  </a:cubicBezTo>
                  <a:cubicBezTo>
                    <a:pt x="216" y="298"/>
                    <a:pt x="216" y="297"/>
                    <a:pt x="216" y="298"/>
                  </a:cubicBezTo>
                  <a:cubicBezTo>
                    <a:pt x="215" y="299"/>
                    <a:pt x="216" y="298"/>
                    <a:pt x="215" y="299"/>
                  </a:cubicBezTo>
                  <a:cubicBezTo>
                    <a:pt x="215" y="299"/>
                    <a:pt x="216" y="297"/>
                    <a:pt x="216" y="298"/>
                  </a:cubicBezTo>
                  <a:cubicBezTo>
                    <a:pt x="216" y="298"/>
                    <a:pt x="217" y="298"/>
                    <a:pt x="216" y="299"/>
                  </a:cubicBezTo>
                  <a:cubicBezTo>
                    <a:pt x="216" y="298"/>
                    <a:pt x="216" y="299"/>
                    <a:pt x="217" y="298"/>
                  </a:cubicBezTo>
                  <a:cubicBezTo>
                    <a:pt x="217" y="298"/>
                    <a:pt x="217" y="297"/>
                    <a:pt x="217" y="296"/>
                  </a:cubicBezTo>
                  <a:cubicBezTo>
                    <a:pt x="218" y="296"/>
                    <a:pt x="218" y="296"/>
                    <a:pt x="218" y="296"/>
                  </a:cubicBezTo>
                  <a:cubicBezTo>
                    <a:pt x="217" y="297"/>
                    <a:pt x="217" y="297"/>
                    <a:pt x="217" y="297"/>
                  </a:cubicBezTo>
                  <a:cubicBezTo>
                    <a:pt x="218" y="296"/>
                    <a:pt x="218" y="297"/>
                    <a:pt x="218" y="296"/>
                  </a:cubicBezTo>
                  <a:cubicBezTo>
                    <a:pt x="217" y="298"/>
                    <a:pt x="217" y="298"/>
                    <a:pt x="217" y="298"/>
                  </a:cubicBezTo>
                  <a:cubicBezTo>
                    <a:pt x="218" y="297"/>
                    <a:pt x="218" y="297"/>
                    <a:pt x="219" y="297"/>
                  </a:cubicBezTo>
                  <a:cubicBezTo>
                    <a:pt x="218" y="298"/>
                    <a:pt x="216" y="300"/>
                    <a:pt x="216" y="300"/>
                  </a:cubicBezTo>
                  <a:cubicBezTo>
                    <a:pt x="218" y="299"/>
                    <a:pt x="218" y="299"/>
                    <a:pt x="218" y="299"/>
                  </a:cubicBezTo>
                  <a:cubicBezTo>
                    <a:pt x="218" y="299"/>
                    <a:pt x="218" y="299"/>
                    <a:pt x="217" y="300"/>
                  </a:cubicBezTo>
                  <a:cubicBezTo>
                    <a:pt x="217" y="301"/>
                    <a:pt x="220" y="296"/>
                    <a:pt x="220" y="298"/>
                  </a:cubicBezTo>
                  <a:cubicBezTo>
                    <a:pt x="218" y="299"/>
                    <a:pt x="218" y="299"/>
                    <a:pt x="218" y="300"/>
                  </a:cubicBezTo>
                  <a:cubicBezTo>
                    <a:pt x="219" y="299"/>
                    <a:pt x="219" y="299"/>
                    <a:pt x="219" y="299"/>
                  </a:cubicBezTo>
                  <a:cubicBezTo>
                    <a:pt x="219" y="298"/>
                    <a:pt x="218" y="300"/>
                    <a:pt x="219" y="299"/>
                  </a:cubicBezTo>
                  <a:cubicBezTo>
                    <a:pt x="219" y="298"/>
                    <a:pt x="219" y="298"/>
                    <a:pt x="220" y="298"/>
                  </a:cubicBezTo>
                  <a:cubicBezTo>
                    <a:pt x="217" y="301"/>
                    <a:pt x="219" y="300"/>
                    <a:pt x="218" y="301"/>
                  </a:cubicBezTo>
                  <a:cubicBezTo>
                    <a:pt x="220" y="300"/>
                    <a:pt x="219" y="301"/>
                    <a:pt x="219" y="301"/>
                  </a:cubicBezTo>
                  <a:cubicBezTo>
                    <a:pt x="217" y="302"/>
                    <a:pt x="220" y="301"/>
                    <a:pt x="218" y="302"/>
                  </a:cubicBezTo>
                  <a:cubicBezTo>
                    <a:pt x="221" y="300"/>
                    <a:pt x="221" y="300"/>
                    <a:pt x="221" y="300"/>
                  </a:cubicBezTo>
                  <a:cubicBezTo>
                    <a:pt x="219" y="301"/>
                    <a:pt x="224" y="299"/>
                    <a:pt x="222" y="300"/>
                  </a:cubicBezTo>
                  <a:cubicBezTo>
                    <a:pt x="221" y="301"/>
                    <a:pt x="220" y="301"/>
                    <a:pt x="220" y="301"/>
                  </a:cubicBezTo>
                  <a:cubicBezTo>
                    <a:pt x="217" y="303"/>
                    <a:pt x="222" y="301"/>
                    <a:pt x="219" y="302"/>
                  </a:cubicBezTo>
                  <a:cubicBezTo>
                    <a:pt x="223" y="301"/>
                    <a:pt x="223" y="301"/>
                    <a:pt x="223" y="301"/>
                  </a:cubicBezTo>
                  <a:cubicBezTo>
                    <a:pt x="222" y="302"/>
                    <a:pt x="221" y="302"/>
                    <a:pt x="220" y="303"/>
                  </a:cubicBezTo>
                  <a:cubicBezTo>
                    <a:pt x="221" y="302"/>
                    <a:pt x="221" y="302"/>
                    <a:pt x="221" y="303"/>
                  </a:cubicBezTo>
                  <a:cubicBezTo>
                    <a:pt x="220" y="303"/>
                    <a:pt x="220" y="303"/>
                    <a:pt x="220" y="303"/>
                  </a:cubicBezTo>
                  <a:cubicBezTo>
                    <a:pt x="219" y="303"/>
                    <a:pt x="220" y="303"/>
                    <a:pt x="221" y="303"/>
                  </a:cubicBezTo>
                  <a:cubicBezTo>
                    <a:pt x="219" y="303"/>
                    <a:pt x="221" y="304"/>
                    <a:pt x="219" y="304"/>
                  </a:cubicBezTo>
                  <a:cubicBezTo>
                    <a:pt x="222" y="304"/>
                    <a:pt x="218" y="304"/>
                    <a:pt x="222" y="304"/>
                  </a:cubicBezTo>
                  <a:cubicBezTo>
                    <a:pt x="221" y="304"/>
                    <a:pt x="221" y="304"/>
                    <a:pt x="221" y="304"/>
                  </a:cubicBezTo>
                  <a:cubicBezTo>
                    <a:pt x="222" y="304"/>
                    <a:pt x="223" y="304"/>
                    <a:pt x="224" y="305"/>
                  </a:cubicBezTo>
                  <a:cubicBezTo>
                    <a:pt x="222" y="305"/>
                    <a:pt x="222" y="305"/>
                    <a:pt x="222" y="305"/>
                  </a:cubicBezTo>
                  <a:cubicBezTo>
                    <a:pt x="221" y="305"/>
                    <a:pt x="221" y="305"/>
                    <a:pt x="221" y="305"/>
                  </a:cubicBezTo>
                  <a:cubicBezTo>
                    <a:pt x="221" y="305"/>
                    <a:pt x="221" y="304"/>
                    <a:pt x="221" y="304"/>
                  </a:cubicBezTo>
                  <a:cubicBezTo>
                    <a:pt x="221" y="304"/>
                    <a:pt x="221" y="305"/>
                    <a:pt x="221" y="305"/>
                  </a:cubicBezTo>
                  <a:cubicBezTo>
                    <a:pt x="219" y="305"/>
                    <a:pt x="221" y="305"/>
                    <a:pt x="220" y="305"/>
                  </a:cubicBezTo>
                  <a:cubicBezTo>
                    <a:pt x="222" y="305"/>
                    <a:pt x="220" y="305"/>
                    <a:pt x="221" y="305"/>
                  </a:cubicBezTo>
                  <a:cubicBezTo>
                    <a:pt x="221" y="305"/>
                    <a:pt x="221" y="305"/>
                    <a:pt x="221" y="305"/>
                  </a:cubicBezTo>
                  <a:cubicBezTo>
                    <a:pt x="221" y="306"/>
                    <a:pt x="222" y="306"/>
                    <a:pt x="222" y="306"/>
                  </a:cubicBezTo>
                  <a:cubicBezTo>
                    <a:pt x="222" y="306"/>
                    <a:pt x="221" y="305"/>
                    <a:pt x="221" y="305"/>
                  </a:cubicBezTo>
                  <a:cubicBezTo>
                    <a:pt x="222" y="305"/>
                    <a:pt x="222" y="305"/>
                    <a:pt x="222" y="305"/>
                  </a:cubicBezTo>
                  <a:cubicBezTo>
                    <a:pt x="223" y="306"/>
                    <a:pt x="223" y="306"/>
                    <a:pt x="223" y="306"/>
                  </a:cubicBezTo>
                  <a:cubicBezTo>
                    <a:pt x="223" y="306"/>
                    <a:pt x="222" y="306"/>
                    <a:pt x="222" y="306"/>
                  </a:cubicBezTo>
                  <a:cubicBezTo>
                    <a:pt x="222" y="306"/>
                    <a:pt x="221" y="306"/>
                    <a:pt x="222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0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7"/>
                    <a:pt x="221" y="307"/>
                    <a:pt x="222" y="307"/>
                  </a:cubicBezTo>
                  <a:cubicBezTo>
                    <a:pt x="222" y="307"/>
                    <a:pt x="221" y="307"/>
                    <a:pt x="221" y="307"/>
                  </a:cubicBezTo>
                  <a:cubicBezTo>
                    <a:pt x="221" y="307"/>
                    <a:pt x="221" y="307"/>
                    <a:pt x="221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8"/>
                    <a:pt x="222" y="308"/>
                    <a:pt x="222" y="309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8"/>
                    <a:pt x="222" y="308"/>
                    <a:pt x="222" y="309"/>
                  </a:cubicBezTo>
                  <a:cubicBezTo>
                    <a:pt x="222" y="310"/>
                    <a:pt x="222" y="309"/>
                    <a:pt x="222" y="309"/>
                  </a:cubicBezTo>
                  <a:cubicBezTo>
                    <a:pt x="222" y="310"/>
                    <a:pt x="222" y="312"/>
                    <a:pt x="222" y="311"/>
                  </a:cubicBezTo>
                  <a:cubicBezTo>
                    <a:pt x="222" y="311"/>
                    <a:pt x="222" y="311"/>
                    <a:pt x="222" y="311"/>
                  </a:cubicBezTo>
                  <a:cubicBezTo>
                    <a:pt x="222" y="311"/>
                    <a:pt x="222" y="312"/>
                    <a:pt x="221" y="312"/>
                  </a:cubicBezTo>
                  <a:cubicBezTo>
                    <a:pt x="221" y="311"/>
                    <a:pt x="221" y="311"/>
                    <a:pt x="221" y="310"/>
                  </a:cubicBezTo>
                  <a:cubicBezTo>
                    <a:pt x="221" y="308"/>
                    <a:pt x="221" y="309"/>
                    <a:pt x="220" y="309"/>
                  </a:cubicBezTo>
                  <a:cubicBezTo>
                    <a:pt x="220" y="310"/>
                    <a:pt x="220" y="310"/>
                    <a:pt x="220" y="310"/>
                  </a:cubicBezTo>
                  <a:cubicBezTo>
                    <a:pt x="220" y="311"/>
                    <a:pt x="220" y="309"/>
                    <a:pt x="220" y="309"/>
                  </a:cubicBezTo>
                  <a:cubicBezTo>
                    <a:pt x="219" y="314"/>
                    <a:pt x="219" y="314"/>
                    <a:pt x="219" y="314"/>
                  </a:cubicBezTo>
                  <a:cubicBezTo>
                    <a:pt x="219" y="313"/>
                    <a:pt x="219" y="311"/>
                    <a:pt x="219" y="310"/>
                  </a:cubicBezTo>
                  <a:cubicBezTo>
                    <a:pt x="219" y="311"/>
                    <a:pt x="218" y="314"/>
                    <a:pt x="217" y="315"/>
                  </a:cubicBezTo>
                  <a:cubicBezTo>
                    <a:pt x="217" y="315"/>
                    <a:pt x="216" y="316"/>
                    <a:pt x="216" y="316"/>
                  </a:cubicBezTo>
                  <a:cubicBezTo>
                    <a:pt x="216" y="314"/>
                    <a:pt x="216" y="316"/>
                    <a:pt x="216" y="315"/>
                  </a:cubicBezTo>
                  <a:cubicBezTo>
                    <a:pt x="216" y="313"/>
                    <a:pt x="216" y="313"/>
                    <a:pt x="216" y="313"/>
                  </a:cubicBezTo>
                  <a:cubicBezTo>
                    <a:pt x="217" y="313"/>
                    <a:pt x="217" y="311"/>
                    <a:pt x="217" y="310"/>
                  </a:cubicBezTo>
                  <a:cubicBezTo>
                    <a:pt x="217" y="311"/>
                    <a:pt x="216" y="309"/>
                    <a:pt x="216" y="309"/>
                  </a:cubicBezTo>
                  <a:cubicBezTo>
                    <a:pt x="215" y="312"/>
                    <a:pt x="215" y="310"/>
                    <a:pt x="214" y="313"/>
                  </a:cubicBezTo>
                  <a:cubicBezTo>
                    <a:pt x="214" y="313"/>
                    <a:pt x="214" y="311"/>
                    <a:pt x="214" y="310"/>
                  </a:cubicBezTo>
                  <a:cubicBezTo>
                    <a:pt x="213" y="311"/>
                    <a:pt x="213" y="310"/>
                    <a:pt x="212" y="310"/>
                  </a:cubicBezTo>
                  <a:cubicBezTo>
                    <a:pt x="213" y="310"/>
                    <a:pt x="213" y="310"/>
                    <a:pt x="213" y="310"/>
                  </a:cubicBezTo>
                  <a:cubicBezTo>
                    <a:pt x="212" y="310"/>
                    <a:pt x="211" y="309"/>
                    <a:pt x="210" y="312"/>
                  </a:cubicBezTo>
                  <a:cubicBezTo>
                    <a:pt x="211" y="310"/>
                    <a:pt x="211" y="310"/>
                    <a:pt x="211" y="310"/>
                  </a:cubicBezTo>
                  <a:cubicBezTo>
                    <a:pt x="210" y="309"/>
                    <a:pt x="210" y="313"/>
                    <a:pt x="209" y="312"/>
                  </a:cubicBezTo>
                  <a:cubicBezTo>
                    <a:pt x="210" y="310"/>
                    <a:pt x="210" y="310"/>
                    <a:pt x="210" y="310"/>
                  </a:cubicBezTo>
                  <a:cubicBezTo>
                    <a:pt x="209" y="312"/>
                    <a:pt x="209" y="309"/>
                    <a:pt x="208" y="311"/>
                  </a:cubicBezTo>
                  <a:cubicBezTo>
                    <a:pt x="209" y="310"/>
                    <a:pt x="209" y="310"/>
                    <a:pt x="209" y="310"/>
                  </a:cubicBezTo>
                  <a:cubicBezTo>
                    <a:pt x="208" y="310"/>
                    <a:pt x="208" y="310"/>
                    <a:pt x="207" y="311"/>
                  </a:cubicBezTo>
                  <a:cubicBezTo>
                    <a:pt x="208" y="309"/>
                    <a:pt x="208" y="309"/>
                    <a:pt x="208" y="309"/>
                  </a:cubicBezTo>
                  <a:cubicBezTo>
                    <a:pt x="208" y="308"/>
                    <a:pt x="207" y="311"/>
                    <a:pt x="207" y="311"/>
                  </a:cubicBezTo>
                  <a:cubicBezTo>
                    <a:pt x="207" y="310"/>
                    <a:pt x="207" y="309"/>
                    <a:pt x="207" y="309"/>
                  </a:cubicBezTo>
                  <a:cubicBezTo>
                    <a:pt x="206" y="310"/>
                    <a:pt x="206" y="310"/>
                    <a:pt x="205" y="311"/>
                  </a:cubicBezTo>
                  <a:cubicBezTo>
                    <a:pt x="206" y="309"/>
                    <a:pt x="206" y="309"/>
                    <a:pt x="206" y="309"/>
                  </a:cubicBezTo>
                  <a:cubicBezTo>
                    <a:pt x="203" y="308"/>
                    <a:pt x="201" y="307"/>
                    <a:pt x="199" y="309"/>
                  </a:cubicBezTo>
                  <a:cubicBezTo>
                    <a:pt x="199" y="306"/>
                    <a:pt x="199" y="308"/>
                    <a:pt x="199" y="306"/>
                  </a:cubicBezTo>
                  <a:cubicBezTo>
                    <a:pt x="199" y="308"/>
                    <a:pt x="199" y="306"/>
                    <a:pt x="198" y="307"/>
                  </a:cubicBezTo>
                  <a:close/>
                  <a:moveTo>
                    <a:pt x="221" y="306"/>
                  </a:moveTo>
                  <a:cubicBezTo>
                    <a:pt x="221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6"/>
                    <a:pt x="222" y="306"/>
                  </a:cubicBezTo>
                  <a:cubicBezTo>
                    <a:pt x="222" y="306"/>
                    <a:pt x="221" y="306"/>
                    <a:pt x="221" y="306"/>
                  </a:cubicBezTo>
                  <a:close/>
                  <a:moveTo>
                    <a:pt x="222" y="306"/>
                  </a:moveTo>
                  <a:cubicBezTo>
                    <a:pt x="222" y="306"/>
                    <a:pt x="222" y="306"/>
                    <a:pt x="222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2" y="306"/>
                    <a:pt x="222" y="306"/>
                    <a:pt x="222" y="306"/>
                  </a:cubicBezTo>
                  <a:close/>
                  <a:moveTo>
                    <a:pt x="222" y="307"/>
                  </a:move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lose/>
                  <a:moveTo>
                    <a:pt x="222" y="307"/>
                  </a:move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lose/>
                  <a:moveTo>
                    <a:pt x="222" y="307"/>
                  </a:moveTo>
                  <a:cubicBezTo>
                    <a:pt x="222" y="307"/>
                    <a:pt x="222" y="307"/>
                    <a:pt x="222" y="307"/>
                  </a:cubicBezTo>
                  <a:cubicBezTo>
                    <a:pt x="222" y="306"/>
                    <a:pt x="222" y="307"/>
                    <a:pt x="222" y="307"/>
                  </a:cubicBezTo>
                  <a:close/>
                  <a:moveTo>
                    <a:pt x="382" y="181"/>
                  </a:moveTo>
                  <a:cubicBezTo>
                    <a:pt x="383" y="179"/>
                    <a:pt x="383" y="179"/>
                    <a:pt x="383" y="179"/>
                  </a:cubicBezTo>
                  <a:cubicBezTo>
                    <a:pt x="384" y="180"/>
                    <a:pt x="384" y="181"/>
                    <a:pt x="384" y="182"/>
                  </a:cubicBezTo>
                  <a:cubicBezTo>
                    <a:pt x="385" y="180"/>
                    <a:pt x="387" y="181"/>
                    <a:pt x="387" y="180"/>
                  </a:cubicBezTo>
                  <a:cubicBezTo>
                    <a:pt x="388" y="180"/>
                    <a:pt x="387" y="181"/>
                    <a:pt x="387" y="181"/>
                  </a:cubicBezTo>
                  <a:cubicBezTo>
                    <a:pt x="388" y="181"/>
                    <a:pt x="391" y="180"/>
                    <a:pt x="392" y="181"/>
                  </a:cubicBezTo>
                  <a:cubicBezTo>
                    <a:pt x="391" y="182"/>
                    <a:pt x="391" y="182"/>
                    <a:pt x="391" y="182"/>
                  </a:cubicBezTo>
                  <a:cubicBezTo>
                    <a:pt x="393" y="184"/>
                    <a:pt x="393" y="186"/>
                    <a:pt x="393" y="188"/>
                  </a:cubicBezTo>
                  <a:cubicBezTo>
                    <a:pt x="389" y="186"/>
                    <a:pt x="384" y="185"/>
                    <a:pt x="380" y="183"/>
                  </a:cubicBezTo>
                  <a:cubicBezTo>
                    <a:pt x="381" y="183"/>
                    <a:pt x="382" y="183"/>
                    <a:pt x="382" y="181"/>
                  </a:cubicBezTo>
                  <a:close/>
                  <a:moveTo>
                    <a:pt x="262" y="151"/>
                  </a:moveTo>
                  <a:cubicBezTo>
                    <a:pt x="262" y="150"/>
                    <a:pt x="262" y="150"/>
                    <a:pt x="262" y="150"/>
                  </a:cubicBezTo>
                  <a:cubicBezTo>
                    <a:pt x="262" y="150"/>
                    <a:pt x="262" y="150"/>
                    <a:pt x="262" y="150"/>
                  </a:cubicBezTo>
                  <a:cubicBezTo>
                    <a:pt x="263" y="148"/>
                    <a:pt x="264" y="146"/>
                    <a:pt x="264" y="144"/>
                  </a:cubicBezTo>
                  <a:cubicBezTo>
                    <a:pt x="265" y="144"/>
                    <a:pt x="265" y="145"/>
                    <a:pt x="265" y="146"/>
                  </a:cubicBezTo>
                  <a:cubicBezTo>
                    <a:pt x="267" y="141"/>
                    <a:pt x="267" y="135"/>
                    <a:pt x="267" y="130"/>
                  </a:cubicBezTo>
                  <a:cubicBezTo>
                    <a:pt x="268" y="130"/>
                    <a:pt x="268" y="131"/>
                    <a:pt x="269" y="133"/>
                  </a:cubicBezTo>
                  <a:cubicBezTo>
                    <a:pt x="271" y="128"/>
                    <a:pt x="267" y="127"/>
                    <a:pt x="269" y="122"/>
                  </a:cubicBezTo>
                  <a:cubicBezTo>
                    <a:pt x="270" y="121"/>
                    <a:pt x="271" y="118"/>
                    <a:pt x="271" y="119"/>
                  </a:cubicBezTo>
                  <a:cubicBezTo>
                    <a:pt x="271" y="117"/>
                    <a:pt x="272" y="109"/>
                    <a:pt x="271" y="107"/>
                  </a:cubicBezTo>
                  <a:cubicBezTo>
                    <a:pt x="272" y="106"/>
                    <a:pt x="272" y="105"/>
                    <a:pt x="273" y="103"/>
                  </a:cubicBezTo>
                  <a:cubicBezTo>
                    <a:pt x="274" y="104"/>
                    <a:pt x="274" y="105"/>
                    <a:pt x="275" y="107"/>
                  </a:cubicBezTo>
                  <a:cubicBezTo>
                    <a:pt x="274" y="107"/>
                    <a:pt x="273" y="107"/>
                    <a:pt x="272" y="107"/>
                  </a:cubicBezTo>
                  <a:cubicBezTo>
                    <a:pt x="272" y="107"/>
                    <a:pt x="272" y="107"/>
                    <a:pt x="272" y="107"/>
                  </a:cubicBezTo>
                  <a:cubicBezTo>
                    <a:pt x="272" y="107"/>
                    <a:pt x="272" y="107"/>
                    <a:pt x="272" y="107"/>
                  </a:cubicBezTo>
                  <a:cubicBezTo>
                    <a:pt x="272" y="108"/>
                    <a:pt x="272" y="108"/>
                    <a:pt x="272" y="108"/>
                  </a:cubicBezTo>
                  <a:cubicBezTo>
                    <a:pt x="272" y="111"/>
                    <a:pt x="272" y="111"/>
                    <a:pt x="272" y="111"/>
                  </a:cubicBezTo>
                  <a:cubicBezTo>
                    <a:pt x="272" y="120"/>
                    <a:pt x="272" y="120"/>
                    <a:pt x="272" y="120"/>
                  </a:cubicBezTo>
                  <a:cubicBezTo>
                    <a:pt x="272" y="133"/>
                    <a:pt x="272" y="145"/>
                    <a:pt x="271" y="156"/>
                  </a:cubicBezTo>
                  <a:cubicBezTo>
                    <a:pt x="271" y="160"/>
                    <a:pt x="271" y="162"/>
                    <a:pt x="270" y="164"/>
                  </a:cubicBezTo>
                  <a:cubicBezTo>
                    <a:pt x="268" y="161"/>
                    <a:pt x="265" y="157"/>
                    <a:pt x="265" y="152"/>
                  </a:cubicBezTo>
                  <a:cubicBezTo>
                    <a:pt x="265" y="155"/>
                    <a:pt x="263" y="153"/>
                    <a:pt x="262" y="151"/>
                  </a:cubicBezTo>
                  <a:cubicBezTo>
                    <a:pt x="262" y="151"/>
                    <a:pt x="262" y="151"/>
                    <a:pt x="262" y="151"/>
                  </a:cubicBezTo>
                  <a:close/>
                  <a:moveTo>
                    <a:pt x="212" y="121"/>
                  </a:moveTo>
                  <a:cubicBezTo>
                    <a:pt x="212" y="118"/>
                    <a:pt x="212" y="116"/>
                    <a:pt x="213" y="114"/>
                  </a:cubicBezTo>
                  <a:cubicBezTo>
                    <a:pt x="215" y="119"/>
                    <a:pt x="215" y="127"/>
                    <a:pt x="213" y="134"/>
                  </a:cubicBezTo>
                  <a:cubicBezTo>
                    <a:pt x="212" y="129"/>
                    <a:pt x="211" y="125"/>
                    <a:pt x="212" y="121"/>
                  </a:cubicBezTo>
                  <a:close/>
                  <a:moveTo>
                    <a:pt x="191" y="185"/>
                  </a:moveTo>
                  <a:cubicBezTo>
                    <a:pt x="191" y="185"/>
                    <a:pt x="191" y="184"/>
                    <a:pt x="191" y="185"/>
                  </a:cubicBezTo>
                  <a:cubicBezTo>
                    <a:pt x="190" y="185"/>
                    <a:pt x="190" y="184"/>
                    <a:pt x="190" y="184"/>
                  </a:cubicBezTo>
                  <a:cubicBezTo>
                    <a:pt x="190" y="184"/>
                    <a:pt x="191" y="184"/>
                    <a:pt x="191" y="185"/>
                  </a:cubicBezTo>
                  <a:close/>
                  <a:moveTo>
                    <a:pt x="148" y="192"/>
                  </a:moveTo>
                  <a:cubicBezTo>
                    <a:pt x="148" y="191"/>
                    <a:pt x="148" y="192"/>
                    <a:pt x="148" y="192"/>
                  </a:cubicBezTo>
                  <a:cubicBezTo>
                    <a:pt x="148" y="192"/>
                    <a:pt x="148" y="192"/>
                    <a:pt x="148" y="191"/>
                  </a:cubicBezTo>
                  <a:cubicBezTo>
                    <a:pt x="148" y="191"/>
                    <a:pt x="148" y="192"/>
                    <a:pt x="148" y="192"/>
                  </a:cubicBezTo>
                  <a:close/>
                  <a:moveTo>
                    <a:pt x="134" y="148"/>
                  </a:moveTo>
                  <a:cubicBezTo>
                    <a:pt x="136" y="149"/>
                    <a:pt x="136" y="149"/>
                    <a:pt x="136" y="149"/>
                  </a:cubicBezTo>
                  <a:cubicBezTo>
                    <a:pt x="135" y="142"/>
                    <a:pt x="136" y="133"/>
                    <a:pt x="139" y="125"/>
                  </a:cubicBezTo>
                  <a:cubicBezTo>
                    <a:pt x="140" y="124"/>
                    <a:pt x="140" y="124"/>
                    <a:pt x="140" y="124"/>
                  </a:cubicBezTo>
                  <a:cubicBezTo>
                    <a:pt x="140" y="124"/>
                    <a:pt x="140" y="124"/>
                    <a:pt x="139" y="124"/>
                  </a:cubicBezTo>
                  <a:cubicBezTo>
                    <a:pt x="140" y="123"/>
                    <a:pt x="140" y="123"/>
                    <a:pt x="140" y="122"/>
                  </a:cubicBezTo>
                  <a:cubicBezTo>
                    <a:pt x="140" y="121"/>
                    <a:pt x="141" y="120"/>
                    <a:pt x="141" y="120"/>
                  </a:cubicBezTo>
                  <a:cubicBezTo>
                    <a:pt x="142" y="120"/>
                    <a:pt x="142" y="121"/>
                    <a:pt x="142" y="120"/>
                  </a:cubicBezTo>
                  <a:cubicBezTo>
                    <a:pt x="142" y="119"/>
                    <a:pt x="144" y="118"/>
                    <a:pt x="145" y="117"/>
                  </a:cubicBezTo>
                  <a:cubicBezTo>
                    <a:pt x="146" y="117"/>
                    <a:pt x="147" y="118"/>
                    <a:pt x="149" y="118"/>
                  </a:cubicBezTo>
                  <a:cubicBezTo>
                    <a:pt x="142" y="122"/>
                    <a:pt x="144" y="121"/>
                    <a:pt x="149" y="118"/>
                  </a:cubicBezTo>
                  <a:cubicBezTo>
                    <a:pt x="149" y="118"/>
                    <a:pt x="150" y="119"/>
                    <a:pt x="151" y="119"/>
                  </a:cubicBezTo>
                  <a:cubicBezTo>
                    <a:pt x="151" y="121"/>
                    <a:pt x="151" y="121"/>
                    <a:pt x="151" y="121"/>
                  </a:cubicBezTo>
                  <a:cubicBezTo>
                    <a:pt x="152" y="121"/>
                    <a:pt x="154" y="120"/>
                    <a:pt x="155" y="120"/>
                  </a:cubicBezTo>
                  <a:cubicBezTo>
                    <a:pt x="155" y="123"/>
                    <a:pt x="154" y="119"/>
                    <a:pt x="153" y="121"/>
                  </a:cubicBezTo>
                  <a:cubicBezTo>
                    <a:pt x="155" y="129"/>
                    <a:pt x="153" y="139"/>
                    <a:pt x="153" y="149"/>
                  </a:cubicBezTo>
                  <a:cubicBezTo>
                    <a:pt x="154" y="151"/>
                    <a:pt x="154" y="153"/>
                    <a:pt x="155" y="153"/>
                  </a:cubicBezTo>
                  <a:cubicBezTo>
                    <a:pt x="152" y="164"/>
                    <a:pt x="154" y="178"/>
                    <a:pt x="149" y="185"/>
                  </a:cubicBezTo>
                  <a:cubicBezTo>
                    <a:pt x="153" y="184"/>
                    <a:pt x="150" y="189"/>
                    <a:pt x="149" y="191"/>
                  </a:cubicBezTo>
                  <a:cubicBezTo>
                    <a:pt x="148" y="189"/>
                    <a:pt x="146" y="186"/>
                    <a:pt x="144" y="183"/>
                  </a:cubicBezTo>
                  <a:cubicBezTo>
                    <a:pt x="143" y="180"/>
                    <a:pt x="140" y="179"/>
                    <a:pt x="140" y="174"/>
                  </a:cubicBezTo>
                  <a:cubicBezTo>
                    <a:pt x="141" y="170"/>
                    <a:pt x="137" y="163"/>
                    <a:pt x="137" y="158"/>
                  </a:cubicBezTo>
                  <a:cubicBezTo>
                    <a:pt x="136" y="160"/>
                    <a:pt x="133" y="153"/>
                    <a:pt x="134" y="148"/>
                  </a:cubicBezTo>
                  <a:close/>
                  <a:moveTo>
                    <a:pt x="65" y="183"/>
                  </a:moveTo>
                  <a:cubicBezTo>
                    <a:pt x="65" y="185"/>
                    <a:pt x="63" y="186"/>
                    <a:pt x="63" y="187"/>
                  </a:cubicBezTo>
                  <a:cubicBezTo>
                    <a:pt x="63" y="187"/>
                    <a:pt x="63" y="187"/>
                    <a:pt x="63" y="187"/>
                  </a:cubicBezTo>
                  <a:cubicBezTo>
                    <a:pt x="64" y="186"/>
                    <a:pt x="64" y="186"/>
                    <a:pt x="63" y="186"/>
                  </a:cubicBezTo>
                  <a:cubicBezTo>
                    <a:pt x="63" y="184"/>
                    <a:pt x="63" y="184"/>
                    <a:pt x="63" y="184"/>
                  </a:cubicBezTo>
                  <a:cubicBezTo>
                    <a:pt x="64" y="183"/>
                    <a:pt x="65" y="183"/>
                    <a:pt x="65" y="183"/>
                  </a:cubicBezTo>
                  <a:close/>
                  <a:moveTo>
                    <a:pt x="63" y="185"/>
                  </a:moveTo>
                  <a:cubicBezTo>
                    <a:pt x="63" y="185"/>
                    <a:pt x="63" y="186"/>
                    <a:pt x="63" y="186"/>
                  </a:cubicBezTo>
                  <a:cubicBezTo>
                    <a:pt x="62" y="186"/>
                    <a:pt x="62" y="186"/>
                    <a:pt x="63" y="185"/>
                  </a:cubicBezTo>
                  <a:close/>
                  <a:moveTo>
                    <a:pt x="62" y="188"/>
                  </a:moveTo>
                  <a:cubicBezTo>
                    <a:pt x="62" y="188"/>
                    <a:pt x="62" y="188"/>
                    <a:pt x="63" y="187"/>
                  </a:cubicBezTo>
                  <a:cubicBezTo>
                    <a:pt x="63" y="190"/>
                    <a:pt x="64" y="192"/>
                    <a:pt x="64" y="196"/>
                  </a:cubicBezTo>
                  <a:cubicBezTo>
                    <a:pt x="62" y="197"/>
                    <a:pt x="62" y="192"/>
                    <a:pt x="62" y="188"/>
                  </a:cubicBezTo>
                  <a:close/>
                  <a:moveTo>
                    <a:pt x="16" y="210"/>
                  </a:moveTo>
                  <a:cubicBezTo>
                    <a:pt x="16" y="210"/>
                    <a:pt x="16" y="210"/>
                    <a:pt x="16" y="210"/>
                  </a:cubicBezTo>
                  <a:cubicBezTo>
                    <a:pt x="16" y="210"/>
                    <a:pt x="16" y="210"/>
                    <a:pt x="16" y="210"/>
                  </a:cubicBezTo>
                  <a:cubicBezTo>
                    <a:pt x="16" y="210"/>
                    <a:pt x="16" y="210"/>
                    <a:pt x="16" y="210"/>
                  </a:cubicBezTo>
                  <a:close/>
                  <a:moveTo>
                    <a:pt x="17" y="208"/>
                  </a:moveTo>
                  <a:cubicBezTo>
                    <a:pt x="17" y="208"/>
                    <a:pt x="17" y="208"/>
                    <a:pt x="17" y="207"/>
                  </a:cubicBezTo>
                  <a:cubicBezTo>
                    <a:pt x="17" y="207"/>
                    <a:pt x="17" y="206"/>
                    <a:pt x="18" y="206"/>
                  </a:cubicBezTo>
                  <a:cubicBezTo>
                    <a:pt x="18" y="207"/>
                    <a:pt x="18" y="207"/>
                    <a:pt x="18" y="208"/>
                  </a:cubicBezTo>
                  <a:cubicBezTo>
                    <a:pt x="18" y="208"/>
                    <a:pt x="18" y="208"/>
                    <a:pt x="17" y="208"/>
                  </a:cubicBezTo>
                  <a:close/>
                  <a:moveTo>
                    <a:pt x="18" y="212"/>
                  </a:move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lose/>
                  <a:moveTo>
                    <a:pt x="19" y="213"/>
                  </a:move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lose/>
                  <a:moveTo>
                    <a:pt x="20" y="214"/>
                  </a:moveTo>
                  <a:cubicBezTo>
                    <a:pt x="20" y="214"/>
                    <a:pt x="20" y="214"/>
                    <a:pt x="20" y="214"/>
                  </a:cubicBezTo>
                  <a:cubicBezTo>
                    <a:pt x="20" y="214"/>
                    <a:pt x="20" y="214"/>
                    <a:pt x="20" y="214"/>
                  </a:cubicBezTo>
                  <a:cubicBezTo>
                    <a:pt x="20" y="214"/>
                    <a:pt x="20" y="214"/>
                    <a:pt x="21" y="214"/>
                  </a:cubicBezTo>
                  <a:cubicBezTo>
                    <a:pt x="21" y="214"/>
                    <a:pt x="20" y="214"/>
                    <a:pt x="20" y="214"/>
                  </a:cubicBezTo>
                  <a:close/>
                  <a:moveTo>
                    <a:pt x="21" y="217"/>
                  </a:moveTo>
                  <a:cubicBezTo>
                    <a:pt x="21" y="216"/>
                    <a:pt x="21" y="216"/>
                    <a:pt x="21" y="216"/>
                  </a:cubicBezTo>
                  <a:cubicBezTo>
                    <a:pt x="22" y="216"/>
                    <a:pt x="22" y="216"/>
                    <a:pt x="22" y="216"/>
                  </a:cubicBezTo>
                  <a:cubicBezTo>
                    <a:pt x="22" y="216"/>
                    <a:pt x="21" y="216"/>
                    <a:pt x="21" y="217"/>
                  </a:cubicBezTo>
                  <a:close/>
                  <a:moveTo>
                    <a:pt x="21" y="214"/>
                  </a:move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0" y="214"/>
                    <a:pt x="20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2" y="214"/>
                    <a:pt x="22" y="214"/>
                    <a:pt x="22" y="214"/>
                  </a:cubicBezTo>
                  <a:lnTo>
                    <a:pt x="21" y="214"/>
                  </a:lnTo>
                  <a:close/>
                  <a:moveTo>
                    <a:pt x="122" y="297"/>
                  </a:moveTo>
                  <a:cubicBezTo>
                    <a:pt x="122" y="297"/>
                    <a:pt x="122" y="297"/>
                    <a:pt x="122" y="297"/>
                  </a:cubicBezTo>
                  <a:cubicBezTo>
                    <a:pt x="122" y="297"/>
                    <a:pt x="122" y="297"/>
                    <a:pt x="122" y="297"/>
                  </a:cubicBezTo>
                  <a:close/>
                  <a:moveTo>
                    <a:pt x="123" y="297"/>
                  </a:moveTo>
                  <a:cubicBezTo>
                    <a:pt x="122" y="298"/>
                    <a:pt x="122" y="297"/>
                    <a:pt x="122" y="297"/>
                  </a:cubicBezTo>
                  <a:cubicBezTo>
                    <a:pt x="122" y="297"/>
                    <a:pt x="122" y="297"/>
                    <a:pt x="123" y="297"/>
                  </a:cubicBezTo>
                  <a:cubicBezTo>
                    <a:pt x="123" y="297"/>
                    <a:pt x="123" y="297"/>
                    <a:pt x="123" y="297"/>
                  </a:cubicBezTo>
                  <a:close/>
                  <a:moveTo>
                    <a:pt x="213" y="429"/>
                  </a:moveTo>
                  <a:cubicBezTo>
                    <a:pt x="213" y="429"/>
                    <a:pt x="213" y="429"/>
                    <a:pt x="213" y="429"/>
                  </a:cubicBezTo>
                  <a:cubicBezTo>
                    <a:pt x="213" y="429"/>
                    <a:pt x="213" y="429"/>
                    <a:pt x="213" y="429"/>
                  </a:cubicBezTo>
                  <a:cubicBezTo>
                    <a:pt x="213" y="429"/>
                    <a:pt x="213" y="429"/>
                    <a:pt x="213" y="429"/>
                  </a:cubicBezTo>
                  <a:cubicBezTo>
                    <a:pt x="213" y="429"/>
                    <a:pt x="213" y="429"/>
                    <a:pt x="213" y="4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95" name="Freeform 437"/>
            <p:cNvSpPr>
              <a:spLocks/>
            </p:cNvSpPr>
            <p:nvPr/>
          </p:nvSpPr>
          <p:spPr bwMode="auto">
            <a:xfrm>
              <a:off x="9994900" y="4794250"/>
              <a:ext cx="7937" cy="4763"/>
            </a:xfrm>
            <a:custGeom>
              <a:avLst/>
              <a:gdLst>
                <a:gd name="T0" fmla="*/ 1 w 2"/>
                <a:gd name="T1" fmla="*/ 0 h 1"/>
                <a:gd name="T2" fmla="*/ 2 w 2"/>
                <a:gd name="T3" fmla="*/ 0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0"/>
                    <a:pt x="1" y="1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96" name="Freeform 438"/>
            <p:cNvSpPr>
              <a:spLocks/>
            </p:cNvSpPr>
            <p:nvPr/>
          </p:nvSpPr>
          <p:spPr bwMode="auto">
            <a:xfrm>
              <a:off x="10002838" y="4794250"/>
              <a:ext cx="6350" cy="7938"/>
            </a:xfrm>
            <a:custGeom>
              <a:avLst/>
              <a:gdLst>
                <a:gd name="T0" fmla="*/ 1 w 2"/>
                <a:gd name="T1" fmla="*/ 2 h 2"/>
                <a:gd name="T2" fmla="*/ 2 w 2"/>
                <a:gd name="T3" fmla="*/ 1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2" y="1"/>
                    <a:pt x="2" y="1"/>
                  </a:cubicBezTo>
                  <a:cubicBezTo>
                    <a:pt x="0" y="0"/>
                    <a:pt x="2" y="2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97" name="Freeform 439"/>
            <p:cNvSpPr>
              <a:spLocks/>
            </p:cNvSpPr>
            <p:nvPr/>
          </p:nvSpPr>
          <p:spPr bwMode="auto">
            <a:xfrm>
              <a:off x="10387013" y="4486275"/>
              <a:ext cx="6350" cy="3175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98" name="Freeform 440"/>
            <p:cNvSpPr>
              <a:spLocks/>
            </p:cNvSpPr>
            <p:nvPr/>
          </p:nvSpPr>
          <p:spPr bwMode="auto">
            <a:xfrm>
              <a:off x="10431463" y="4527550"/>
              <a:ext cx="7937" cy="0"/>
            </a:xfrm>
            <a:custGeom>
              <a:avLst/>
              <a:gdLst>
                <a:gd name="T0" fmla="*/ 0 w 5"/>
                <a:gd name="T1" fmla="*/ 0 w 5"/>
                <a:gd name="T2" fmla="*/ 5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99" name="Freeform 441"/>
            <p:cNvSpPr>
              <a:spLocks/>
            </p:cNvSpPr>
            <p:nvPr/>
          </p:nvSpPr>
          <p:spPr bwMode="auto">
            <a:xfrm>
              <a:off x="10055225" y="3929063"/>
              <a:ext cx="3175" cy="7938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1 h 2"/>
                <a:gd name="T4" fmla="*/ 0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1" y="0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100" name="Freeform 442"/>
            <p:cNvSpPr>
              <a:spLocks/>
            </p:cNvSpPr>
            <p:nvPr/>
          </p:nvSpPr>
          <p:spPr bwMode="auto">
            <a:xfrm>
              <a:off x="10272713" y="4711700"/>
              <a:ext cx="4762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101" name="Freeform 443"/>
            <p:cNvSpPr>
              <a:spLocks/>
            </p:cNvSpPr>
            <p:nvPr/>
          </p:nvSpPr>
          <p:spPr bwMode="auto">
            <a:xfrm>
              <a:off x="10269538" y="4673600"/>
              <a:ext cx="7937" cy="4763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0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0" y="1"/>
                    <a:pt x="1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102" name="Freeform 444"/>
            <p:cNvSpPr>
              <a:spLocks/>
            </p:cNvSpPr>
            <p:nvPr/>
          </p:nvSpPr>
          <p:spPr bwMode="auto">
            <a:xfrm>
              <a:off x="10266363" y="4662488"/>
              <a:ext cx="3175" cy="476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103" name="Freeform 445"/>
            <p:cNvSpPr>
              <a:spLocks/>
            </p:cNvSpPr>
            <p:nvPr/>
          </p:nvSpPr>
          <p:spPr bwMode="auto">
            <a:xfrm>
              <a:off x="10261600" y="4708525"/>
              <a:ext cx="7937" cy="3175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2" y="1"/>
                    <a:pt x="1" y="0"/>
                    <a:pt x="2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104" name="Freeform 446"/>
            <p:cNvSpPr>
              <a:spLocks/>
            </p:cNvSpPr>
            <p:nvPr/>
          </p:nvSpPr>
          <p:spPr bwMode="auto">
            <a:xfrm>
              <a:off x="10220325" y="4818063"/>
              <a:ext cx="7937" cy="3175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0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0"/>
                    <a:pt x="1" y="1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105" name="Freeform 447"/>
            <p:cNvSpPr>
              <a:spLocks/>
            </p:cNvSpPr>
            <p:nvPr/>
          </p:nvSpPr>
          <p:spPr bwMode="auto">
            <a:xfrm>
              <a:off x="10118725" y="4005263"/>
              <a:ext cx="7937" cy="0"/>
            </a:xfrm>
            <a:custGeom>
              <a:avLst/>
              <a:gdLst>
                <a:gd name="T0" fmla="*/ 0 w 5"/>
                <a:gd name="T1" fmla="*/ 0 w 5"/>
                <a:gd name="T2" fmla="*/ 5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106" name="Freeform 448"/>
            <p:cNvSpPr>
              <a:spLocks/>
            </p:cNvSpPr>
            <p:nvPr/>
          </p:nvSpPr>
          <p:spPr bwMode="auto">
            <a:xfrm>
              <a:off x="10255250" y="4745038"/>
              <a:ext cx="6350" cy="0"/>
            </a:xfrm>
            <a:custGeom>
              <a:avLst/>
              <a:gdLst>
                <a:gd name="T0" fmla="*/ 1 w 2"/>
                <a:gd name="T1" fmla="*/ 2 w 2"/>
                <a:gd name="T2" fmla="*/ 1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107" name="Freeform 449"/>
            <p:cNvSpPr>
              <a:spLocks/>
            </p:cNvSpPr>
            <p:nvPr/>
          </p:nvSpPr>
          <p:spPr bwMode="auto">
            <a:xfrm>
              <a:off x="10220325" y="4810125"/>
              <a:ext cx="11112" cy="3175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0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108" name="Freeform 450"/>
            <p:cNvSpPr>
              <a:spLocks/>
            </p:cNvSpPr>
            <p:nvPr/>
          </p:nvSpPr>
          <p:spPr bwMode="auto">
            <a:xfrm>
              <a:off x="10261600" y="474186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109" name="Freeform 451"/>
            <p:cNvSpPr>
              <a:spLocks/>
            </p:cNvSpPr>
            <p:nvPr/>
          </p:nvSpPr>
          <p:spPr bwMode="auto">
            <a:xfrm>
              <a:off x="10258425" y="4730750"/>
              <a:ext cx="7937" cy="3175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110" name="Freeform 452"/>
            <p:cNvSpPr>
              <a:spLocks/>
            </p:cNvSpPr>
            <p:nvPr/>
          </p:nvSpPr>
          <p:spPr bwMode="auto">
            <a:xfrm>
              <a:off x="10258425" y="4738688"/>
              <a:ext cx="14287" cy="3175"/>
            </a:xfrm>
            <a:custGeom>
              <a:avLst/>
              <a:gdLst>
                <a:gd name="T0" fmla="*/ 0 w 4"/>
                <a:gd name="T1" fmla="*/ 1 h 1"/>
                <a:gd name="T2" fmla="*/ 1 w 4"/>
                <a:gd name="T3" fmla="*/ 1 h 1"/>
                <a:gd name="T4" fmla="*/ 2 w 4"/>
                <a:gd name="T5" fmla="*/ 0 h 1"/>
                <a:gd name="T6" fmla="*/ 4 w 4"/>
                <a:gd name="T7" fmla="*/ 0 h 1"/>
                <a:gd name="T8" fmla="*/ 0 w 4"/>
                <a:gd name="T9" fmla="*/ 1 h 1"/>
                <a:gd name="T10" fmla="*/ 0 w 4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3" y="0"/>
                    <a:pt x="2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</p:grpSp>
      <p:sp>
        <p:nvSpPr>
          <p:cNvPr id="535" name="文本框 41"/>
          <p:cNvSpPr txBox="1"/>
          <p:nvPr/>
        </p:nvSpPr>
        <p:spPr>
          <a:xfrm>
            <a:off x="395536" y="1635646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blipFill>
                  <a:blip r:embed="rId3"/>
                  <a:stretch>
                    <a:fillRect/>
                  </a:stretch>
                </a:blipFill>
                <a:latin typeface="inpin heiti" charset="-122"/>
                <a:ea typeface="inpin heiti" charset="-122"/>
              </a:rPr>
              <a:t>实验器材</a:t>
            </a:r>
            <a:r>
              <a:rPr lang="en-US" altLang="zh-CN" sz="3600" dirty="0" smtClean="0">
                <a:blipFill>
                  <a:blip r:embed="rId3"/>
                  <a:stretch>
                    <a:fillRect/>
                  </a:stretch>
                </a:blipFill>
                <a:latin typeface="inpin heiti" charset="-122"/>
                <a:ea typeface="inpin heiti" charset="-122"/>
              </a:rPr>
              <a:t>:</a:t>
            </a:r>
            <a:endParaRPr lang="zh-CN" altLang="en-US" sz="3600" dirty="0">
              <a:blipFill>
                <a:blip r:embed="rId3"/>
                <a:stretch>
                  <a:fillRect/>
                </a:stretch>
              </a:blipFill>
              <a:latin typeface="inpin heiti" charset="-122"/>
              <a:ea typeface="inpin heiti" charset="-122"/>
            </a:endParaRPr>
          </a:p>
        </p:txBody>
      </p:sp>
      <p:sp>
        <p:nvSpPr>
          <p:cNvPr id="536" name="文本框 41"/>
          <p:cNvSpPr txBox="1"/>
          <p:nvPr/>
        </p:nvSpPr>
        <p:spPr>
          <a:xfrm>
            <a:off x="611560" y="2715766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blipFill>
                  <a:blip r:embed="rId3"/>
                  <a:stretch>
                    <a:fillRect/>
                  </a:stretch>
                </a:blipFill>
                <a:latin typeface="inpin heiti" charset="-122"/>
                <a:ea typeface="inpin heiti" charset="-122"/>
              </a:rPr>
              <a:t>温度计、酒精灯、铁架台、烧杯、</a:t>
            </a:r>
            <a:endParaRPr lang="zh-CN" altLang="en-US" sz="3600" dirty="0">
              <a:blipFill>
                <a:blip r:embed="rId3"/>
                <a:stretch>
                  <a:fillRect/>
                </a:stretch>
              </a:blipFill>
              <a:latin typeface="inpin heiti" charset="-122"/>
              <a:ea typeface="inpin heiti" charset="-122"/>
            </a:endParaRPr>
          </a:p>
        </p:txBody>
      </p:sp>
      <p:sp>
        <p:nvSpPr>
          <p:cNvPr id="537" name="文本框 41"/>
          <p:cNvSpPr txBox="1"/>
          <p:nvPr/>
        </p:nvSpPr>
        <p:spPr>
          <a:xfrm>
            <a:off x="611560" y="3651870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blipFill>
                  <a:blip r:embed="rId3"/>
                  <a:stretch>
                    <a:fillRect/>
                  </a:stretch>
                </a:blipFill>
                <a:latin typeface="inpin heiti" charset="-122"/>
                <a:ea typeface="inpin heiti" charset="-122"/>
              </a:rPr>
              <a:t>铁圈、石棉网、水</a:t>
            </a:r>
            <a:endParaRPr lang="zh-CN" altLang="en-US" sz="3600" dirty="0">
              <a:blipFill>
                <a:blip r:embed="rId3"/>
                <a:stretch>
                  <a:fillRect/>
                </a:stretch>
              </a:blipFill>
              <a:latin typeface="inpin heiti" charset="-122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7436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5" grpId="0" build="allAtOnce"/>
      <p:bldP spid="536" grpId="0" build="allAtOnce"/>
      <p:bldP spid="537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文本框 41"/>
          <p:cNvSpPr txBox="1"/>
          <p:nvPr/>
        </p:nvSpPr>
        <p:spPr>
          <a:xfrm>
            <a:off x="395536" y="555526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blipFill>
                  <a:blip r:embed="rId3"/>
                  <a:stretch>
                    <a:fillRect/>
                  </a:stretch>
                </a:blipFill>
                <a:latin typeface="inpin heiti" charset="-122"/>
                <a:ea typeface="inpin heiti" charset="-122"/>
              </a:rPr>
              <a:t>除了用温度计测水温，你还见过</a:t>
            </a:r>
            <a:endParaRPr lang="en-US" altLang="zh-CN" sz="3600" dirty="0" smtClean="0">
              <a:blipFill>
                <a:blip r:embed="rId3"/>
                <a:stretch>
                  <a:fillRect/>
                </a:stretch>
              </a:blipFill>
              <a:latin typeface="inpin heiti" charset="-122"/>
              <a:ea typeface="inpin heiti" charset="-122"/>
            </a:endParaRPr>
          </a:p>
          <a:p>
            <a:r>
              <a:rPr lang="zh-CN" altLang="en-US" sz="3600" dirty="0" smtClean="0">
                <a:blipFill>
                  <a:blip r:embed="rId3"/>
                  <a:stretch>
                    <a:fillRect/>
                  </a:stretch>
                </a:blipFill>
                <a:latin typeface="inpin heiti" charset="-122"/>
                <a:ea typeface="inpin heiti" charset="-122"/>
              </a:rPr>
              <a:t>其他方式吗？</a:t>
            </a:r>
            <a:endParaRPr lang="zh-CN" altLang="en-US" sz="3600" dirty="0">
              <a:blipFill>
                <a:blip r:embed="rId3"/>
                <a:stretch>
                  <a:fillRect/>
                </a:stretch>
              </a:blipFill>
              <a:latin typeface="inpin heiti" charset="-122"/>
              <a:ea typeface="inpin heiti" charset="-122"/>
            </a:endParaRPr>
          </a:p>
        </p:txBody>
      </p:sp>
      <p:grpSp>
        <p:nvGrpSpPr>
          <p:cNvPr id="2" name="组合 48"/>
          <p:cNvGrpSpPr/>
          <p:nvPr/>
        </p:nvGrpSpPr>
        <p:grpSpPr>
          <a:xfrm rot="19776565">
            <a:off x="7125317" y="2901731"/>
            <a:ext cx="2269232" cy="2650774"/>
            <a:chOff x="8907463" y="2051050"/>
            <a:chExt cx="2879724" cy="3363913"/>
          </a:xfrm>
        </p:grpSpPr>
        <p:grpSp>
          <p:nvGrpSpPr>
            <p:cNvPr id="3" name="Group 205"/>
            <p:cNvGrpSpPr>
              <a:grpSpLocks/>
            </p:cNvGrpSpPr>
            <p:nvPr/>
          </p:nvGrpSpPr>
          <p:grpSpPr bwMode="auto">
            <a:xfrm>
              <a:off x="8907463" y="2051050"/>
              <a:ext cx="2879724" cy="2844800"/>
              <a:chOff x="5611" y="1292"/>
              <a:chExt cx="1814" cy="1792"/>
            </a:xfrm>
          </p:grpSpPr>
          <p:sp>
            <p:nvSpPr>
              <p:cNvPr id="335" name="Freeform 5"/>
              <p:cNvSpPr>
                <a:spLocks/>
              </p:cNvSpPr>
              <p:nvPr/>
            </p:nvSpPr>
            <p:spPr bwMode="auto">
              <a:xfrm>
                <a:off x="6199" y="2286"/>
                <a:ext cx="14" cy="0"/>
              </a:xfrm>
              <a:custGeom>
                <a:avLst/>
                <a:gdLst>
                  <a:gd name="T0" fmla="*/ 0 w 6"/>
                  <a:gd name="T1" fmla="*/ 6 w 6"/>
                  <a:gd name="T2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cubicBezTo>
                      <a:pt x="1" y="0"/>
                      <a:pt x="3" y="0"/>
                      <a:pt x="6" y="0"/>
                    </a:cubicBezTo>
                    <a:cubicBezTo>
                      <a:pt x="3" y="0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36" name="Freeform 6"/>
              <p:cNvSpPr>
                <a:spLocks/>
              </p:cNvSpPr>
              <p:nvPr/>
            </p:nvSpPr>
            <p:spPr bwMode="auto">
              <a:xfrm>
                <a:off x="6163" y="2051"/>
                <a:ext cx="5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0 w 2"/>
                  <a:gd name="T4" fmla="*/ 2 w 2"/>
                  <a:gd name="T5" fmla="*/ 2 w 2"/>
                  <a:gd name="T6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37" name="Freeform 7"/>
              <p:cNvSpPr>
                <a:spLocks/>
              </p:cNvSpPr>
              <p:nvPr/>
            </p:nvSpPr>
            <p:spPr bwMode="auto">
              <a:xfrm>
                <a:off x="6206" y="2063"/>
                <a:ext cx="0" cy="5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38" name="Freeform 8"/>
              <p:cNvSpPr>
                <a:spLocks/>
              </p:cNvSpPr>
              <p:nvPr/>
            </p:nvSpPr>
            <p:spPr bwMode="auto">
              <a:xfrm>
                <a:off x="6151" y="2051"/>
                <a:ext cx="7" cy="0"/>
              </a:xfrm>
              <a:custGeom>
                <a:avLst/>
                <a:gdLst>
                  <a:gd name="T0" fmla="*/ 3 w 3"/>
                  <a:gd name="T1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cubicBezTo>
                      <a:pt x="0" y="0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39" name="Freeform 9"/>
              <p:cNvSpPr>
                <a:spLocks/>
              </p:cNvSpPr>
              <p:nvPr/>
            </p:nvSpPr>
            <p:spPr bwMode="auto">
              <a:xfrm>
                <a:off x="6436" y="2511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40" name="Freeform 10"/>
              <p:cNvSpPr>
                <a:spLocks/>
              </p:cNvSpPr>
              <p:nvPr/>
            </p:nvSpPr>
            <p:spPr bwMode="auto">
              <a:xfrm>
                <a:off x="6237" y="2404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41" name="Freeform 11"/>
              <p:cNvSpPr>
                <a:spLocks/>
              </p:cNvSpPr>
              <p:nvPr/>
            </p:nvSpPr>
            <p:spPr bwMode="auto">
              <a:xfrm>
                <a:off x="6132" y="2342"/>
                <a:ext cx="3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42" name="Freeform 12"/>
              <p:cNvSpPr>
                <a:spLocks/>
              </p:cNvSpPr>
              <p:nvPr/>
            </p:nvSpPr>
            <p:spPr bwMode="auto">
              <a:xfrm>
                <a:off x="6201" y="2053"/>
                <a:ext cx="10" cy="10"/>
              </a:xfrm>
              <a:custGeom>
                <a:avLst/>
                <a:gdLst>
                  <a:gd name="T0" fmla="*/ 1 w 4"/>
                  <a:gd name="T1" fmla="*/ 1 h 4"/>
                  <a:gd name="T2" fmla="*/ 1 w 4"/>
                  <a:gd name="T3" fmla="*/ 2 h 4"/>
                  <a:gd name="T4" fmla="*/ 0 w 4"/>
                  <a:gd name="T5" fmla="*/ 2 h 4"/>
                  <a:gd name="T6" fmla="*/ 2 w 4"/>
                  <a:gd name="T7" fmla="*/ 4 h 4"/>
                  <a:gd name="T8" fmla="*/ 2 w 4"/>
                  <a:gd name="T9" fmla="*/ 2 h 4"/>
                  <a:gd name="T10" fmla="*/ 3 w 4"/>
                  <a:gd name="T11" fmla="*/ 1 h 4"/>
                  <a:gd name="T12" fmla="*/ 4 w 4"/>
                  <a:gd name="T13" fmla="*/ 0 h 4"/>
                  <a:gd name="T14" fmla="*/ 4 w 4"/>
                  <a:gd name="T15" fmla="*/ 0 h 4"/>
                  <a:gd name="T16" fmla="*/ 4 w 4"/>
                  <a:gd name="T17" fmla="*/ 0 h 4"/>
                  <a:gd name="T18" fmla="*/ 2 w 4"/>
                  <a:gd name="T19" fmla="*/ 0 h 4"/>
                  <a:gd name="T20" fmla="*/ 2 w 4"/>
                  <a:gd name="T21" fmla="*/ 0 h 4"/>
                  <a:gd name="T22" fmla="*/ 1 w 4"/>
                  <a:gd name="T2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4">
                    <a:moveTo>
                      <a:pt x="1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1" y="2"/>
                      <a:pt x="2" y="3"/>
                      <a:pt x="2" y="4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43" name="Freeform 13"/>
              <p:cNvSpPr>
                <a:spLocks/>
              </p:cNvSpPr>
              <p:nvPr/>
            </p:nvSpPr>
            <p:spPr bwMode="auto">
              <a:xfrm>
                <a:off x="6554" y="2075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44" name="Freeform 14"/>
              <p:cNvSpPr>
                <a:spLocks/>
              </p:cNvSpPr>
              <p:nvPr/>
            </p:nvSpPr>
            <p:spPr bwMode="auto">
              <a:xfrm>
                <a:off x="6424" y="1918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1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45" name="Freeform 15"/>
              <p:cNvSpPr>
                <a:spLocks/>
              </p:cNvSpPr>
              <p:nvPr/>
            </p:nvSpPr>
            <p:spPr bwMode="auto">
              <a:xfrm>
                <a:off x="6464" y="2700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46" name="Freeform 16"/>
              <p:cNvSpPr>
                <a:spLocks/>
              </p:cNvSpPr>
              <p:nvPr/>
            </p:nvSpPr>
            <p:spPr bwMode="auto">
              <a:xfrm>
                <a:off x="6573" y="2781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47" name="Freeform 17"/>
              <p:cNvSpPr>
                <a:spLocks/>
              </p:cNvSpPr>
              <p:nvPr/>
            </p:nvSpPr>
            <p:spPr bwMode="auto">
              <a:xfrm>
                <a:off x="6464" y="2700"/>
                <a:ext cx="3" cy="3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48" name="Freeform 18"/>
              <p:cNvSpPr>
                <a:spLocks/>
              </p:cNvSpPr>
              <p:nvPr/>
            </p:nvSpPr>
            <p:spPr bwMode="auto">
              <a:xfrm>
                <a:off x="6811" y="240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49" name="Freeform 19"/>
              <p:cNvSpPr>
                <a:spLocks/>
              </p:cNvSpPr>
              <p:nvPr/>
            </p:nvSpPr>
            <p:spPr bwMode="auto">
              <a:xfrm>
                <a:off x="6699" y="2409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50" name="Freeform 20"/>
              <p:cNvSpPr>
                <a:spLocks/>
              </p:cNvSpPr>
              <p:nvPr/>
            </p:nvSpPr>
            <p:spPr bwMode="auto">
              <a:xfrm>
                <a:off x="6455" y="2696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51" name="Freeform 21"/>
              <p:cNvSpPr>
                <a:spLocks/>
              </p:cNvSpPr>
              <p:nvPr/>
            </p:nvSpPr>
            <p:spPr bwMode="auto">
              <a:xfrm>
                <a:off x="6585" y="2518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52" name="Freeform 22"/>
              <p:cNvSpPr>
                <a:spLocks/>
              </p:cNvSpPr>
              <p:nvPr/>
            </p:nvSpPr>
            <p:spPr bwMode="auto">
              <a:xfrm>
                <a:off x="6163" y="20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53" name="Freeform 23"/>
              <p:cNvSpPr>
                <a:spLocks/>
              </p:cNvSpPr>
              <p:nvPr/>
            </p:nvSpPr>
            <p:spPr bwMode="auto">
              <a:xfrm>
                <a:off x="5833" y="27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54" name="Freeform 24"/>
              <p:cNvSpPr>
                <a:spLocks/>
              </p:cNvSpPr>
              <p:nvPr/>
            </p:nvSpPr>
            <p:spPr bwMode="auto">
              <a:xfrm>
                <a:off x="5926" y="2696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1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55" name="Freeform 25"/>
              <p:cNvSpPr>
                <a:spLocks/>
              </p:cNvSpPr>
              <p:nvPr/>
            </p:nvSpPr>
            <p:spPr bwMode="auto">
              <a:xfrm>
                <a:off x="5921" y="2696"/>
                <a:ext cx="3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56" name="Freeform 26"/>
              <p:cNvSpPr>
                <a:spLocks/>
              </p:cNvSpPr>
              <p:nvPr/>
            </p:nvSpPr>
            <p:spPr bwMode="auto">
              <a:xfrm>
                <a:off x="5914" y="2696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0" y="0"/>
                      <a:pt x="1" y="1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57" name="Freeform 27"/>
              <p:cNvSpPr>
                <a:spLocks/>
              </p:cNvSpPr>
              <p:nvPr/>
            </p:nvSpPr>
            <p:spPr bwMode="auto">
              <a:xfrm>
                <a:off x="5957" y="2710"/>
                <a:ext cx="2" cy="5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58" name="Freeform 28"/>
              <p:cNvSpPr>
                <a:spLocks/>
              </p:cNvSpPr>
              <p:nvPr/>
            </p:nvSpPr>
            <p:spPr bwMode="auto">
              <a:xfrm>
                <a:off x="5954" y="2707"/>
                <a:ext cx="3" cy="8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59" name="Freeform 29"/>
              <p:cNvSpPr>
                <a:spLocks/>
              </p:cNvSpPr>
              <p:nvPr/>
            </p:nvSpPr>
            <p:spPr bwMode="auto">
              <a:xfrm>
                <a:off x="5900" y="2700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60" name="Freeform 30"/>
              <p:cNvSpPr>
                <a:spLocks/>
              </p:cNvSpPr>
              <p:nvPr/>
            </p:nvSpPr>
            <p:spPr bwMode="auto">
              <a:xfrm>
                <a:off x="6438" y="2482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1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61" name="Freeform 31"/>
              <p:cNvSpPr>
                <a:spLocks/>
              </p:cNvSpPr>
              <p:nvPr/>
            </p:nvSpPr>
            <p:spPr bwMode="auto">
              <a:xfrm>
                <a:off x="5845" y="2762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0 h 2"/>
                  <a:gd name="T4" fmla="*/ 0 w 3"/>
                  <a:gd name="T5" fmla="*/ 0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62" name="Freeform 32"/>
              <p:cNvSpPr>
                <a:spLocks/>
              </p:cNvSpPr>
              <p:nvPr/>
            </p:nvSpPr>
            <p:spPr bwMode="auto">
              <a:xfrm>
                <a:off x="6301" y="3061"/>
                <a:ext cx="7" cy="4"/>
              </a:xfrm>
              <a:custGeom>
                <a:avLst/>
                <a:gdLst>
                  <a:gd name="T0" fmla="*/ 2 w 3"/>
                  <a:gd name="T1" fmla="*/ 2 h 2"/>
                  <a:gd name="T2" fmla="*/ 2 w 3"/>
                  <a:gd name="T3" fmla="*/ 0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3" y="1"/>
                      <a:pt x="2" y="0"/>
                      <a:pt x="2" y="0"/>
                    </a:cubicBezTo>
                    <a:cubicBezTo>
                      <a:pt x="0" y="0"/>
                      <a:pt x="3" y="1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63" name="Freeform 33"/>
              <p:cNvSpPr>
                <a:spLocks/>
              </p:cNvSpPr>
              <p:nvPr/>
            </p:nvSpPr>
            <p:spPr bwMode="auto">
              <a:xfrm>
                <a:off x="7325" y="2025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64" name="Freeform 34"/>
              <p:cNvSpPr>
                <a:spLocks/>
              </p:cNvSpPr>
              <p:nvPr/>
            </p:nvSpPr>
            <p:spPr bwMode="auto">
              <a:xfrm>
                <a:off x="5812" y="2805"/>
                <a:ext cx="5" cy="4"/>
              </a:xfrm>
              <a:custGeom>
                <a:avLst/>
                <a:gdLst>
                  <a:gd name="T0" fmla="*/ 0 w 5"/>
                  <a:gd name="T1" fmla="*/ 2 h 4"/>
                  <a:gd name="T2" fmla="*/ 5 w 5"/>
                  <a:gd name="T3" fmla="*/ 4 h 4"/>
                  <a:gd name="T4" fmla="*/ 0 w 5"/>
                  <a:gd name="T5" fmla="*/ 0 h 4"/>
                  <a:gd name="T6" fmla="*/ 0 w 5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0" y="2"/>
                    </a:moveTo>
                    <a:lnTo>
                      <a:pt x="5" y="4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65" name="Freeform 35"/>
              <p:cNvSpPr>
                <a:spLocks/>
              </p:cNvSpPr>
              <p:nvPr/>
            </p:nvSpPr>
            <p:spPr bwMode="auto">
              <a:xfrm>
                <a:off x="6156" y="2051"/>
                <a:ext cx="7" cy="7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0 h 3"/>
                  <a:gd name="T4" fmla="*/ 1 w 3"/>
                  <a:gd name="T5" fmla="*/ 0 h 3"/>
                  <a:gd name="T6" fmla="*/ 1 w 3"/>
                  <a:gd name="T7" fmla="*/ 0 h 3"/>
                  <a:gd name="T8" fmla="*/ 1 w 3"/>
                  <a:gd name="T9" fmla="*/ 0 h 3"/>
                  <a:gd name="T10" fmla="*/ 2 w 3"/>
                  <a:gd name="T11" fmla="*/ 1 h 3"/>
                  <a:gd name="T12" fmla="*/ 0 w 3"/>
                  <a:gd name="T13" fmla="*/ 2 h 3"/>
                  <a:gd name="T14" fmla="*/ 2 w 3"/>
                  <a:gd name="T15" fmla="*/ 2 h 3"/>
                  <a:gd name="T16" fmla="*/ 3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0" y="0"/>
                      <a:pt x="0" y="2"/>
                    </a:cubicBezTo>
                    <a:cubicBezTo>
                      <a:pt x="0" y="3"/>
                      <a:pt x="1" y="3"/>
                      <a:pt x="2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66" name="Freeform 36"/>
              <p:cNvSpPr>
                <a:spLocks/>
              </p:cNvSpPr>
              <p:nvPr/>
            </p:nvSpPr>
            <p:spPr bwMode="auto">
              <a:xfrm>
                <a:off x="5750" y="2691"/>
                <a:ext cx="204" cy="194"/>
              </a:xfrm>
              <a:custGeom>
                <a:avLst/>
                <a:gdLst>
                  <a:gd name="T0" fmla="*/ 83 w 86"/>
                  <a:gd name="T1" fmla="*/ 5 h 82"/>
                  <a:gd name="T2" fmla="*/ 80 w 86"/>
                  <a:gd name="T3" fmla="*/ 4 h 82"/>
                  <a:gd name="T4" fmla="*/ 77 w 86"/>
                  <a:gd name="T5" fmla="*/ 8 h 82"/>
                  <a:gd name="T6" fmla="*/ 76 w 86"/>
                  <a:gd name="T7" fmla="*/ 6 h 82"/>
                  <a:gd name="T8" fmla="*/ 72 w 86"/>
                  <a:gd name="T9" fmla="*/ 7 h 82"/>
                  <a:gd name="T10" fmla="*/ 70 w 86"/>
                  <a:gd name="T11" fmla="*/ 4 h 82"/>
                  <a:gd name="T12" fmla="*/ 67 w 86"/>
                  <a:gd name="T13" fmla="*/ 1 h 82"/>
                  <a:gd name="T14" fmla="*/ 68 w 86"/>
                  <a:gd name="T15" fmla="*/ 6 h 82"/>
                  <a:gd name="T16" fmla="*/ 70 w 86"/>
                  <a:gd name="T17" fmla="*/ 10 h 82"/>
                  <a:gd name="T18" fmla="*/ 65 w 86"/>
                  <a:gd name="T19" fmla="*/ 6 h 82"/>
                  <a:gd name="T20" fmla="*/ 65 w 86"/>
                  <a:gd name="T21" fmla="*/ 8 h 82"/>
                  <a:gd name="T22" fmla="*/ 62 w 86"/>
                  <a:gd name="T23" fmla="*/ 6 h 82"/>
                  <a:gd name="T24" fmla="*/ 61 w 86"/>
                  <a:gd name="T25" fmla="*/ 8 h 82"/>
                  <a:gd name="T26" fmla="*/ 59 w 86"/>
                  <a:gd name="T27" fmla="*/ 9 h 82"/>
                  <a:gd name="T28" fmla="*/ 62 w 86"/>
                  <a:gd name="T29" fmla="*/ 15 h 82"/>
                  <a:gd name="T30" fmla="*/ 58 w 86"/>
                  <a:gd name="T31" fmla="*/ 10 h 82"/>
                  <a:gd name="T32" fmla="*/ 57 w 86"/>
                  <a:gd name="T33" fmla="*/ 12 h 82"/>
                  <a:gd name="T34" fmla="*/ 53 w 86"/>
                  <a:gd name="T35" fmla="*/ 17 h 82"/>
                  <a:gd name="T36" fmla="*/ 51 w 86"/>
                  <a:gd name="T37" fmla="*/ 19 h 82"/>
                  <a:gd name="T38" fmla="*/ 48 w 86"/>
                  <a:gd name="T39" fmla="*/ 22 h 82"/>
                  <a:gd name="T40" fmla="*/ 48 w 86"/>
                  <a:gd name="T41" fmla="*/ 24 h 82"/>
                  <a:gd name="T42" fmla="*/ 46 w 86"/>
                  <a:gd name="T43" fmla="*/ 24 h 82"/>
                  <a:gd name="T44" fmla="*/ 45 w 86"/>
                  <a:gd name="T45" fmla="*/ 25 h 82"/>
                  <a:gd name="T46" fmla="*/ 46 w 86"/>
                  <a:gd name="T47" fmla="*/ 27 h 82"/>
                  <a:gd name="T48" fmla="*/ 43 w 86"/>
                  <a:gd name="T49" fmla="*/ 28 h 82"/>
                  <a:gd name="T50" fmla="*/ 40 w 86"/>
                  <a:gd name="T51" fmla="*/ 30 h 82"/>
                  <a:gd name="T52" fmla="*/ 38 w 86"/>
                  <a:gd name="T53" fmla="*/ 32 h 82"/>
                  <a:gd name="T54" fmla="*/ 36 w 86"/>
                  <a:gd name="T55" fmla="*/ 34 h 82"/>
                  <a:gd name="T56" fmla="*/ 36 w 86"/>
                  <a:gd name="T57" fmla="*/ 37 h 82"/>
                  <a:gd name="T58" fmla="*/ 34 w 86"/>
                  <a:gd name="T59" fmla="*/ 36 h 82"/>
                  <a:gd name="T60" fmla="*/ 34 w 86"/>
                  <a:gd name="T61" fmla="*/ 37 h 82"/>
                  <a:gd name="T62" fmla="*/ 31 w 86"/>
                  <a:gd name="T63" fmla="*/ 41 h 82"/>
                  <a:gd name="T64" fmla="*/ 32 w 86"/>
                  <a:gd name="T65" fmla="*/ 45 h 82"/>
                  <a:gd name="T66" fmla="*/ 31 w 86"/>
                  <a:gd name="T67" fmla="*/ 48 h 82"/>
                  <a:gd name="T68" fmla="*/ 28 w 86"/>
                  <a:gd name="T69" fmla="*/ 47 h 82"/>
                  <a:gd name="T70" fmla="*/ 25 w 86"/>
                  <a:gd name="T71" fmla="*/ 53 h 82"/>
                  <a:gd name="T72" fmla="*/ 24 w 86"/>
                  <a:gd name="T73" fmla="*/ 55 h 82"/>
                  <a:gd name="T74" fmla="*/ 18 w 86"/>
                  <a:gd name="T75" fmla="*/ 59 h 82"/>
                  <a:gd name="T76" fmla="*/ 15 w 86"/>
                  <a:gd name="T77" fmla="*/ 59 h 82"/>
                  <a:gd name="T78" fmla="*/ 14 w 86"/>
                  <a:gd name="T79" fmla="*/ 60 h 82"/>
                  <a:gd name="T80" fmla="*/ 11 w 86"/>
                  <a:gd name="T81" fmla="*/ 69 h 82"/>
                  <a:gd name="T82" fmla="*/ 2 w 86"/>
                  <a:gd name="T83" fmla="*/ 75 h 82"/>
                  <a:gd name="T84" fmla="*/ 23 w 86"/>
                  <a:gd name="T85" fmla="*/ 72 h 82"/>
                  <a:gd name="T86" fmla="*/ 28 w 86"/>
                  <a:gd name="T87" fmla="*/ 68 h 82"/>
                  <a:gd name="T88" fmla="*/ 42 w 86"/>
                  <a:gd name="T89" fmla="*/ 48 h 82"/>
                  <a:gd name="T90" fmla="*/ 49 w 86"/>
                  <a:gd name="T91" fmla="*/ 45 h 82"/>
                  <a:gd name="T92" fmla="*/ 55 w 86"/>
                  <a:gd name="T93" fmla="*/ 43 h 82"/>
                  <a:gd name="T94" fmla="*/ 63 w 86"/>
                  <a:gd name="T95" fmla="*/ 35 h 82"/>
                  <a:gd name="T96" fmla="*/ 68 w 86"/>
                  <a:gd name="T97" fmla="*/ 31 h 82"/>
                  <a:gd name="T98" fmla="*/ 74 w 86"/>
                  <a:gd name="T99" fmla="*/ 23 h 82"/>
                  <a:gd name="T100" fmla="*/ 75 w 86"/>
                  <a:gd name="T101" fmla="*/ 16 h 82"/>
                  <a:gd name="T102" fmla="*/ 82 w 86"/>
                  <a:gd name="T103" fmla="*/ 14 h 82"/>
                  <a:gd name="T104" fmla="*/ 84 w 86"/>
                  <a:gd name="T105" fmla="*/ 13 h 82"/>
                  <a:gd name="T106" fmla="*/ 84 w 86"/>
                  <a:gd name="T107" fmla="*/ 7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6" h="82">
                    <a:moveTo>
                      <a:pt x="84" y="7"/>
                    </a:moveTo>
                    <a:cubicBezTo>
                      <a:pt x="85" y="8"/>
                      <a:pt x="85" y="9"/>
                      <a:pt x="86" y="10"/>
                    </a:cubicBezTo>
                    <a:cubicBezTo>
                      <a:pt x="85" y="6"/>
                      <a:pt x="85" y="6"/>
                      <a:pt x="85" y="6"/>
                    </a:cubicBezTo>
                    <a:cubicBezTo>
                      <a:pt x="85" y="7"/>
                      <a:pt x="85" y="6"/>
                      <a:pt x="84" y="5"/>
                    </a:cubicBezTo>
                    <a:cubicBezTo>
                      <a:pt x="84" y="6"/>
                      <a:pt x="84" y="6"/>
                      <a:pt x="84" y="6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83" y="5"/>
                      <a:pt x="82" y="4"/>
                      <a:pt x="82" y="6"/>
                    </a:cubicBezTo>
                    <a:cubicBezTo>
                      <a:pt x="83" y="7"/>
                      <a:pt x="83" y="7"/>
                      <a:pt x="83" y="7"/>
                    </a:cubicBezTo>
                    <a:cubicBezTo>
                      <a:pt x="83" y="7"/>
                      <a:pt x="84" y="9"/>
                      <a:pt x="83" y="8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0" y="4"/>
                      <a:pt x="80" y="4"/>
                      <a:pt x="80" y="4"/>
                    </a:cubicBezTo>
                    <a:cubicBezTo>
                      <a:pt x="82" y="7"/>
                      <a:pt x="80" y="5"/>
                      <a:pt x="81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79" y="5"/>
                      <a:pt x="81" y="7"/>
                      <a:pt x="81" y="7"/>
                    </a:cubicBezTo>
                    <a:cubicBezTo>
                      <a:pt x="80" y="7"/>
                      <a:pt x="79" y="5"/>
                      <a:pt x="79" y="4"/>
                    </a:cubicBezTo>
                    <a:cubicBezTo>
                      <a:pt x="78" y="4"/>
                      <a:pt x="79" y="6"/>
                      <a:pt x="77" y="5"/>
                    </a:cubicBezTo>
                    <a:cubicBezTo>
                      <a:pt x="77" y="5"/>
                      <a:pt x="77" y="6"/>
                      <a:pt x="77" y="8"/>
                    </a:cubicBezTo>
                    <a:cubicBezTo>
                      <a:pt x="77" y="8"/>
                      <a:pt x="76" y="5"/>
                      <a:pt x="76" y="6"/>
                    </a:cubicBezTo>
                    <a:cubicBezTo>
                      <a:pt x="75" y="5"/>
                      <a:pt x="74" y="3"/>
                      <a:pt x="74" y="2"/>
                    </a:cubicBezTo>
                    <a:cubicBezTo>
                      <a:pt x="74" y="2"/>
                      <a:pt x="73" y="1"/>
                      <a:pt x="73" y="2"/>
                    </a:cubicBezTo>
                    <a:cubicBezTo>
                      <a:pt x="73" y="1"/>
                      <a:pt x="72" y="0"/>
                      <a:pt x="72" y="0"/>
                    </a:cubicBezTo>
                    <a:cubicBezTo>
                      <a:pt x="73" y="1"/>
                      <a:pt x="74" y="3"/>
                      <a:pt x="74" y="3"/>
                    </a:cubicBezTo>
                    <a:cubicBezTo>
                      <a:pt x="76" y="5"/>
                      <a:pt x="74" y="4"/>
                      <a:pt x="76" y="6"/>
                    </a:cubicBezTo>
                    <a:cubicBezTo>
                      <a:pt x="75" y="6"/>
                      <a:pt x="74" y="6"/>
                      <a:pt x="74" y="7"/>
                    </a:cubicBezTo>
                    <a:cubicBezTo>
                      <a:pt x="74" y="7"/>
                      <a:pt x="73" y="5"/>
                      <a:pt x="73" y="4"/>
                    </a:cubicBezTo>
                    <a:cubicBezTo>
                      <a:pt x="73" y="6"/>
                      <a:pt x="73" y="7"/>
                      <a:pt x="73" y="7"/>
                    </a:cubicBezTo>
                    <a:cubicBezTo>
                      <a:pt x="74" y="8"/>
                      <a:pt x="74" y="8"/>
                      <a:pt x="75" y="10"/>
                    </a:cubicBezTo>
                    <a:cubicBezTo>
                      <a:pt x="75" y="10"/>
                      <a:pt x="75" y="11"/>
                      <a:pt x="75" y="11"/>
                    </a:cubicBezTo>
                    <a:cubicBezTo>
                      <a:pt x="74" y="9"/>
                      <a:pt x="72" y="7"/>
                      <a:pt x="72" y="7"/>
                    </a:cubicBezTo>
                    <a:cubicBezTo>
                      <a:pt x="71" y="5"/>
                      <a:pt x="73" y="7"/>
                      <a:pt x="71" y="5"/>
                    </a:cubicBezTo>
                    <a:cubicBezTo>
                      <a:pt x="70" y="3"/>
                      <a:pt x="71" y="2"/>
                      <a:pt x="72" y="3"/>
                    </a:cubicBezTo>
                    <a:cubicBezTo>
                      <a:pt x="71" y="1"/>
                      <a:pt x="71" y="3"/>
                      <a:pt x="70" y="1"/>
                    </a:cubicBezTo>
                    <a:cubicBezTo>
                      <a:pt x="70" y="1"/>
                      <a:pt x="70" y="3"/>
                      <a:pt x="70" y="3"/>
                    </a:cubicBezTo>
                    <a:cubicBezTo>
                      <a:pt x="71" y="4"/>
                      <a:pt x="71" y="4"/>
                      <a:pt x="71" y="5"/>
                    </a:cubicBezTo>
                    <a:cubicBezTo>
                      <a:pt x="72" y="8"/>
                      <a:pt x="70" y="4"/>
                      <a:pt x="70" y="4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4"/>
                      <a:pt x="69" y="4"/>
                    </a:cubicBezTo>
                    <a:cubicBezTo>
                      <a:pt x="67" y="2"/>
                      <a:pt x="69" y="4"/>
                      <a:pt x="68" y="2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6" y="0"/>
                      <a:pt x="68" y="2"/>
                      <a:pt x="67" y="2"/>
                    </a:cubicBezTo>
                    <a:cubicBezTo>
                      <a:pt x="67" y="1"/>
                      <a:pt x="67" y="1"/>
                      <a:pt x="67" y="1"/>
                    </a:cubicBezTo>
                    <a:cubicBezTo>
                      <a:pt x="67" y="2"/>
                      <a:pt x="67" y="2"/>
                      <a:pt x="67" y="2"/>
                    </a:cubicBezTo>
                    <a:cubicBezTo>
                      <a:pt x="68" y="3"/>
                      <a:pt x="69" y="4"/>
                      <a:pt x="69" y="4"/>
                    </a:cubicBezTo>
                    <a:cubicBezTo>
                      <a:pt x="70" y="7"/>
                      <a:pt x="69" y="4"/>
                      <a:pt x="69" y="5"/>
                    </a:cubicBezTo>
                    <a:cubicBezTo>
                      <a:pt x="69" y="7"/>
                      <a:pt x="69" y="5"/>
                      <a:pt x="70" y="6"/>
                    </a:cubicBezTo>
                    <a:cubicBezTo>
                      <a:pt x="71" y="8"/>
                      <a:pt x="70" y="8"/>
                      <a:pt x="70" y="8"/>
                    </a:cubicBezTo>
                    <a:cubicBezTo>
                      <a:pt x="70" y="9"/>
                      <a:pt x="69" y="7"/>
                      <a:pt x="68" y="6"/>
                    </a:cubicBezTo>
                    <a:cubicBezTo>
                      <a:pt x="68" y="6"/>
                      <a:pt x="68" y="5"/>
                      <a:pt x="69" y="6"/>
                    </a:cubicBezTo>
                    <a:cubicBezTo>
                      <a:pt x="68" y="4"/>
                      <a:pt x="67" y="3"/>
                      <a:pt x="66" y="2"/>
                    </a:cubicBezTo>
                    <a:cubicBezTo>
                      <a:pt x="65" y="1"/>
                      <a:pt x="67" y="4"/>
                      <a:pt x="67" y="4"/>
                    </a:cubicBezTo>
                    <a:cubicBezTo>
                      <a:pt x="67" y="3"/>
                      <a:pt x="68" y="5"/>
                      <a:pt x="68" y="6"/>
                    </a:cubicBezTo>
                    <a:cubicBezTo>
                      <a:pt x="70" y="10"/>
                      <a:pt x="66" y="3"/>
                      <a:pt x="66" y="4"/>
                    </a:cubicBezTo>
                    <a:cubicBezTo>
                      <a:pt x="68" y="6"/>
                      <a:pt x="67" y="8"/>
                      <a:pt x="70" y="10"/>
                    </a:cubicBezTo>
                    <a:cubicBezTo>
                      <a:pt x="70" y="11"/>
                      <a:pt x="70" y="12"/>
                      <a:pt x="70" y="12"/>
                    </a:cubicBezTo>
                    <a:cubicBezTo>
                      <a:pt x="69" y="10"/>
                      <a:pt x="69" y="10"/>
                      <a:pt x="68" y="8"/>
                    </a:cubicBezTo>
                    <a:cubicBezTo>
                      <a:pt x="68" y="9"/>
                      <a:pt x="68" y="9"/>
                      <a:pt x="68" y="9"/>
                    </a:cubicBezTo>
                    <a:cubicBezTo>
                      <a:pt x="66" y="6"/>
                      <a:pt x="66" y="6"/>
                      <a:pt x="66" y="6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4" y="4"/>
                      <a:pt x="65" y="5"/>
                      <a:pt x="65" y="6"/>
                    </a:cubicBezTo>
                    <a:cubicBezTo>
                      <a:pt x="64" y="5"/>
                      <a:pt x="64" y="4"/>
                      <a:pt x="64" y="4"/>
                    </a:cubicBezTo>
                    <a:cubicBezTo>
                      <a:pt x="64" y="5"/>
                      <a:pt x="65" y="7"/>
                      <a:pt x="65" y="7"/>
                    </a:cubicBezTo>
                    <a:cubicBezTo>
                      <a:pt x="65" y="7"/>
                      <a:pt x="64" y="6"/>
                      <a:pt x="63" y="5"/>
                    </a:cubicBezTo>
                    <a:cubicBezTo>
                      <a:pt x="63" y="4"/>
                      <a:pt x="63" y="4"/>
                      <a:pt x="63" y="4"/>
                    </a:cubicBezTo>
                    <a:cubicBezTo>
                      <a:pt x="63" y="5"/>
                      <a:pt x="62" y="3"/>
                      <a:pt x="62" y="4"/>
                    </a:cubicBezTo>
                    <a:cubicBezTo>
                      <a:pt x="63" y="5"/>
                      <a:pt x="64" y="6"/>
                      <a:pt x="65" y="8"/>
                    </a:cubicBezTo>
                    <a:cubicBezTo>
                      <a:pt x="65" y="8"/>
                      <a:pt x="64" y="7"/>
                      <a:pt x="64" y="7"/>
                    </a:cubicBezTo>
                    <a:cubicBezTo>
                      <a:pt x="63" y="6"/>
                      <a:pt x="63" y="6"/>
                      <a:pt x="63" y="6"/>
                    </a:cubicBezTo>
                    <a:cubicBezTo>
                      <a:pt x="63" y="7"/>
                      <a:pt x="62" y="4"/>
                      <a:pt x="62" y="5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2" y="6"/>
                      <a:pt x="62" y="5"/>
                      <a:pt x="61" y="5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62" y="6"/>
                      <a:pt x="63" y="8"/>
                      <a:pt x="61" y="6"/>
                    </a:cubicBezTo>
                    <a:cubicBezTo>
                      <a:pt x="63" y="8"/>
                      <a:pt x="61" y="6"/>
                      <a:pt x="62" y="7"/>
                    </a:cubicBezTo>
                    <a:cubicBezTo>
                      <a:pt x="64" y="9"/>
                      <a:pt x="63" y="9"/>
                      <a:pt x="63" y="9"/>
                    </a:cubicBezTo>
                    <a:cubicBezTo>
                      <a:pt x="62" y="7"/>
                      <a:pt x="63" y="9"/>
                      <a:pt x="63" y="9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62" y="9"/>
                      <a:pt x="62" y="9"/>
                      <a:pt x="62" y="9"/>
                    </a:cubicBezTo>
                    <a:cubicBezTo>
                      <a:pt x="60" y="6"/>
                      <a:pt x="62" y="10"/>
                      <a:pt x="61" y="10"/>
                    </a:cubicBezTo>
                    <a:cubicBezTo>
                      <a:pt x="61" y="9"/>
                      <a:pt x="60" y="7"/>
                      <a:pt x="60" y="7"/>
                    </a:cubicBezTo>
                    <a:cubicBezTo>
                      <a:pt x="61" y="9"/>
                      <a:pt x="61" y="10"/>
                      <a:pt x="62" y="11"/>
                    </a:cubicBezTo>
                    <a:cubicBezTo>
                      <a:pt x="61" y="11"/>
                      <a:pt x="60" y="9"/>
                      <a:pt x="59" y="7"/>
                    </a:cubicBezTo>
                    <a:cubicBezTo>
                      <a:pt x="60" y="9"/>
                      <a:pt x="58" y="7"/>
                      <a:pt x="59" y="9"/>
                    </a:cubicBezTo>
                    <a:cubicBezTo>
                      <a:pt x="60" y="9"/>
                      <a:pt x="60" y="10"/>
                      <a:pt x="61" y="11"/>
                    </a:cubicBezTo>
                    <a:cubicBezTo>
                      <a:pt x="61" y="11"/>
                      <a:pt x="60" y="10"/>
                      <a:pt x="60" y="10"/>
                    </a:cubicBezTo>
                    <a:cubicBezTo>
                      <a:pt x="60" y="10"/>
                      <a:pt x="61" y="12"/>
                      <a:pt x="61" y="12"/>
                    </a:cubicBezTo>
                    <a:cubicBezTo>
                      <a:pt x="61" y="12"/>
                      <a:pt x="62" y="14"/>
                      <a:pt x="61" y="13"/>
                    </a:cubicBezTo>
                    <a:cubicBezTo>
                      <a:pt x="60" y="12"/>
                      <a:pt x="61" y="12"/>
                      <a:pt x="60" y="11"/>
                    </a:cubicBezTo>
                    <a:cubicBezTo>
                      <a:pt x="60" y="11"/>
                      <a:pt x="62" y="15"/>
                      <a:pt x="62" y="15"/>
                    </a:cubicBezTo>
                    <a:cubicBezTo>
                      <a:pt x="63" y="16"/>
                      <a:pt x="65" y="18"/>
                      <a:pt x="65" y="19"/>
                    </a:cubicBezTo>
                    <a:cubicBezTo>
                      <a:pt x="64" y="19"/>
                      <a:pt x="65" y="18"/>
                      <a:pt x="63" y="17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1" y="15"/>
                      <a:pt x="61" y="13"/>
                      <a:pt x="59" y="11"/>
                    </a:cubicBezTo>
                    <a:cubicBezTo>
                      <a:pt x="60" y="12"/>
                      <a:pt x="60" y="12"/>
                      <a:pt x="60" y="12"/>
                    </a:cubicBezTo>
                    <a:cubicBezTo>
                      <a:pt x="59" y="12"/>
                      <a:pt x="58" y="10"/>
                      <a:pt x="58" y="10"/>
                    </a:cubicBezTo>
                    <a:cubicBezTo>
                      <a:pt x="59" y="12"/>
                      <a:pt x="57" y="11"/>
                      <a:pt x="58" y="11"/>
                    </a:cubicBezTo>
                    <a:cubicBezTo>
                      <a:pt x="59" y="12"/>
                      <a:pt x="58" y="11"/>
                      <a:pt x="58" y="12"/>
                    </a:cubicBezTo>
                    <a:cubicBezTo>
                      <a:pt x="58" y="12"/>
                      <a:pt x="60" y="14"/>
                      <a:pt x="59" y="14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56" y="11"/>
                      <a:pt x="58" y="13"/>
                      <a:pt x="57" y="12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56" y="12"/>
                      <a:pt x="55" y="13"/>
                      <a:pt x="57" y="17"/>
                    </a:cubicBezTo>
                    <a:cubicBezTo>
                      <a:pt x="56" y="16"/>
                      <a:pt x="55" y="16"/>
                      <a:pt x="54" y="15"/>
                    </a:cubicBezTo>
                    <a:cubicBezTo>
                      <a:pt x="55" y="16"/>
                      <a:pt x="55" y="17"/>
                      <a:pt x="55" y="17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3" y="15"/>
                      <a:pt x="54" y="17"/>
                      <a:pt x="54" y="18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2" y="16"/>
                      <a:pt x="54" y="18"/>
                      <a:pt x="54" y="18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4" y="19"/>
                      <a:pt x="53" y="19"/>
                      <a:pt x="52" y="17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2" y="18"/>
                      <a:pt x="51" y="18"/>
                      <a:pt x="51" y="19"/>
                    </a:cubicBezTo>
                    <a:cubicBezTo>
                      <a:pt x="52" y="19"/>
                      <a:pt x="52" y="20"/>
                      <a:pt x="53" y="21"/>
                    </a:cubicBezTo>
                    <a:cubicBezTo>
                      <a:pt x="55" y="22"/>
                      <a:pt x="53" y="20"/>
                      <a:pt x="54" y="22"/>
                    </a:cubicBezTo>
                    <a:cubicBezTo>
                      <a:pt x="53" y="21"/>
                      <a:pt x="52" y="20"/>
                      <a:pt x="52" y="20"/>
                    </a:cubicBezTo>
                    <a:cubicBezTo>
                      <a:pt x="49" y="18"/>
                      <a:pt x="50" y="21"/>
                      <a:pt x="50" y="20"/>
                    </a:cubicBezTo>
                    <a:cubicBezTo>
                      <a:pt x="50" y="21"/>
                      <a:pt x="50" y="21"/>
                      <a:pt x="50" y="21"/>
                    </a:cubicBezTo>
                    <a:cubicBezTo>
                      <a:pt x="48" y="20"/>
                      <a:pt x="50" y="22"/>
                      <a:pt x="48" y="22"/>
                    </a:cubicBezTo>
                    <a:cubicBezTo>
                      <a:pt x="49" y="22"/>
                      <a:pt x="51" y="25"/>
                      <a:pt x="51" y="25"/>
                    </a:cubicBezTo>
                    <a:cubicBezTo>
                      <a:pt x="52" y="26"/>
                      <a:pt x="49" y="23"/>
                      <a:pt x="48" y="22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48" y="24"/>
                      <a:pt x="49" y="25"/>
                      <a:pt x="48" y="2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4"/>
                      <a:pt x="47" y="23"/>
                      <a:pt x="47" y="23"/>
                    </a:cubicBezTo>
                    <a:cubicBezTo>
                      <a:pt x="48" y="25"/>
                      <a:pt x="47" y="24"/>
                      <a:pt x="48" y="25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47" y="26"/>
                      <a:pt x="47" y="26"/>
                      <a:pt x="47" y="26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45" y="24"/>
                      <a:pt x="47" y="25"/>
                      <a:pt x="47" y="26"/>
                    </a:cubicBezTo>
                    <a:cubicBezTo>
                      <a:pt x="48" y="27"/>
                      <a:pt x="47" y="26"/>
                      <a:pt x="46" y="26"/>
                    </a:cubicBezTo>
                    <a:cubicBezTo>
                      <a:pt x="46" y="25"/>
                      <a:pt x="47" y="26"/>
                      <a:pt x="47" y="25"/>
                    </a:cubicBezTo>
                    <a:cubicBezTo>
                      <a:pt x="46" y="24"/>
                      <a:pt x="46" y="25"/>
                      <a:pt x="46" y="25"/>
                    </a:cubicBezTo>
                    <a:cubicBezTo>
                      <a:pt x="46" y="25"/>
                      <a:pt x="47" y="26"/>
                      <a:pt x="46" y="26"/>
                    </a:cubicBezTo>
                    <a:cubicBezTo>
                      <a:pt x="46" y="26"/>
                      <a:pt x="46" y="26"/>
                      <a:pt x="45" y="25"/>
                    </a:cubicBezTo>
                    <a:cubicBezTo>
                      <a:pt x="46" y="26"/>
                      <a:pt x="45" y="26"/>
                      <a:pt x="46" y="27"/>
                    </a:cubicBezTo>
                    <a:cubicBezTo>
                      <a:pt x="46" y="27"/>
                      <a:pt x="47" y="27"/>
                      <a:pt x="47" y="28"/>
                    </a:cubicBezTo>
                    <a:cubicBezTo>
                      <a:pt x="47" y="28"/>
                      <a:pt x="47" y="28"/>
                      <a:pt x="47" y="28"/>
                    </a:cubicBezTo>
                    <a:cubicBezTo>
                      <a:pt x="47" y="27"/>
                      <a:pt x="47" y="27"/>
                      <a:pt x="47" y="27"/>
                    </a:cubicBezTo>
                    <a:cubicBezTo>
                      <a:pt x="47" y="28"/>
                      <a:pt x="46" y="28"/>
                      <a:pt x="47" y="29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7" y="28"/>
                      <a:pt x="46" y="28"/>
                      <a:pt x="46" y="29"/>
                    </a:cubicBezTo>
                    <a:cubicBezTo>
                      <a:pt x="45" y="27"/>
                      <a:pt x="44" y="26"/>
                      <a:pt x="44" y="26"/>
                    </a:cubicBezTo>
                    <a:cubicBezTo>
                      <a:pt x="44" y="27"/>
                      <a:pt x="44" y="27"/>
                      <a:pt x="44" y="27"/>
                    </a:cubicBezTo>
                    <a:cubicBezTo>
                      <a:pt x="44" y="28"/>
                      <a:pt x="44" y="27"/>
                      <a:pt x="43" y="27"/>
                    </a:cubicBezTo>
                    <a:cubicBezTo>
                      <a:pt x="42" y="26"/>
                      <a:pt x="46" y="31"/>
                      <a:pt x="45" y="30"/>
                    </a:cubicBezTo>
                    <a:cubicBezTo>
                      <a:pt x="44" y="28"/>
                      <a:pt x="43" y="28"/>
                      <a:pt x="43" y="28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4" y="29"/>
                      <a:pt x="42" y="28"/>
                      <a:pt x="44" y="28"/>
                    </a:cubicBezTo>
                    <a:cubicBezTo>
                      <a:pt x="44" y="29"/>
                      <a:pt x="44" y="29"/>
                      <a:pt x="44" y="30"/>
                    </a:cubicBezTo>
                    <a:cubicBezTo>
                      <a:pt x="41" y="27"/>
                      <a:pt x="42" y="30"/>
                      <a:pt x="40" y="29"/>
                    </a:cubicBezTo>
                    <a:cubicBezTo>
                      <a:pt x="42" y="30"/>
                      <a:pt x="41" y="29"/>
                      <a:pt x="41" y="30"/>
                    </a:cubicBezTo>
                    <a:cubicBezTo>
                      <a:pt x="39" y="28"/>
                      <a:pt x="41" y="31"/>
                      <a:pt x="40" y="30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0" y="31"/>
                      <a:pt x="44" y="35"/>
                      <a:pt x="41" y="33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38" y="29"/>
                      <a:pt x="41" y="33"/>
                      <a:pt x="39" y="31"/>
                    </a:cubicBezTo>
                    <a:cubicBezTo>
                      <a:pt x="39" y="32"/>
                      <a:pt x="40" y="33"/>
                      <a:pt x="41" y="34"/>
                    </a:cubicBezTo>
                    <a:cubicBezTo>
                      <a:pt x="40" y="33"/>
                      <a:pt x="39" y="33"/>
                      <a:pt x="38" y="32"/>
                    </a:cubicBezTo>
                    <a:cubicBezTo>
                      <a:pt x="39" y="33"/>
                      <a:pt x="39" y="33"/>
                      <a:pt x="38" y="33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7" y="32"/>
                      <a:pt x="38" y="33"/>
                      <a:pt x="38" y="33"/>
                    </a:cubicBezTo>
                    <a:cubicBezTo>
                      <a:pt x="37" y="32"/>
                      <a:pt x="37" y="33"/>
                      <a:pt x="36" y="33"/>
                    </a:cubicBezTo>
                    <a:cubicBezTo>
                      <a:pt x="37" y="35"/>
                      <a:pt x="35" y="32"/>
                      <a:pt x="37" y="35"/>
                    </a:cubicBezTo>
                    <a:cubicBezTo>
                      <a:pt x="36" y="34"/>
                      <a:pt x="36" y="34"/>
                      <a:pt x="36" y="34"/>
                    </a:cubicBezTo>
                    <a:cubicBezTo>
                      <a:pt x="37" y="35"/>
                      <a:pt x="38" y="36"/>
                      <a:pt x="38" y="37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35" y="33"/>
                      <a:pt x="36" y="35"/>
                      <a:pt x="35" y="34"/>
                    </a:cubicBezTo>
                    <a:cubicBezTo>
                      <a:pt x="36" y="35"/>
                      <a:pt x="35" y="34"/>
                      <a:pt x="36" y="35"/>
                    </a:cubicBezTo>
                    <a:cubicBezTo>
                      <a:pt x="36" y="36"/>
                      <a:pt x="36" y="36"/>
                      <a:pt x="36" y="36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36" y="38"/>
                      <a:pt x="35" y="36"/>
                      <a:pt x="35" y="36"/>
                    </a:cubicBezTo>
                    <a:cubicBezTo>
                      <a:pt x="34" y="35"/>
                      <a:pt x="34" y="36"/>
                      <a:pt x="35" y="36"/>
                    </a:cubicBezTo>
                    <a:cubicBezTo>
                      <a:pt x="35" y="36"/>
                      <a:pt x="35" y="36"/>
                      <a:pt x="35" y="37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35" y="36"/>
                      <a:pt x="35" y="36"/>
                      <a:pt x="35" y="37"/>
                    </a:cubicBezTo>
                    <a:cubicBezTo>
                      <a:pt x="35" y="36"/>
                      <a:pt x="35" y="36"/>
                      <a:pt x="34" y="36"/>
                    </a:cubicBezTo>
                    <a:cubicBezTo>
                      <a:pt x="34" y="36"/>
                      <a:pt x="34" y="36"/>
                      <a:pt x="35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3" y="35"/>
                      <a:pt x="33" y="36"/>
                      <a:pt x="34" y="37"/>
                    </a:cubicBezTo>
                    <a:cubicBezTo>
                      <a:pt x="32" y="36"/>
                      <a:pt x="33" y="38"/>
                      <a:pt x="33" y="39"/>
                    </a:cubicBezTo>
                    <a:cubicBezTo>
                      <a:pt x="33" y="39"/>
                      <a:pt x="32" y="38"/>
                      <a:pt x="33" y="38"/>
                    </a:cubicBezTo>
                    <a:cubicBezTo>
                      <a:pt x="33" y="39"/>
                      <a:pt x="33" y="40"/>
                      <a:pt x="33" y="39"/>
                    </a:cubicBezTo>
                    <a:cubicBezTo>
                      <a:pt x="33" y="40"/>
                      <a:pt x="32" y="38"/>
                      <a:pt x="32" y="38"/>
                    </a:cubicBezTo>
                    <a:cubicBezTo>
                      <a:pt x="31" y="38"/>
                      <a:pt x="33" y="40"/>
                      <a:pt x="32" y="40"/>
                    </a:cubicBezTo>
                    <a:cubicBezTo>
                      <a:pt x="30" y="38"/>
                      <a:pt x="33" y="42"/>
                      <a:pt x="31" y="41"/>
                    </a:cubicBezTo>
                    <a:cubicBezTo>
                      <a:pt x="31" y="41"/>
                      <a:pt x="31" y="40"/>
                      <a:pt x="30" y="39"/>
                    </a:cubicBezTo>
                    <a:cubicBezTo>
                      <a:pt x="30" y="40"/>
                      <a:pt x="30" y="41"/>
                      <a:pt x="31" y="43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30" y="41"/>
                      <a:pt x="30" y="42"/>
                      <a:pt x="31" y="43"/>
                    </a:cubicBezTo>
                    <a:cubicBezTo>
                      <a:pt x="32" y="44"/>
                      <a:pt x="32" y="45"/>
                      <a:pt x="32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6"/>
                      <a:pt x="32" y="46"/>
                      <a:pt x="32" y="46"/>
                    </a:cubicBezTo>
                    <a:cubicBezTo>
                      <a:pt x="31" y="45"/>
                      <a:pt x="31" y="45"/>
                      <a:pt x="31" y="45"/>
                    </a:cubicBezTo>
                    <a:cubicBezTo>
                      <a:pt x="29" y="43"/>
                      <a:pt x="29" y="44"/>
                      <a:pt x="29" y="44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0" y="46"/>
                      <a:pt x="29" y="44"/>
                      <a:pt x="29" y="44"/>
                    </a:cubicBezTo>
                    <a:cubicBezTo>
                      <a:pt x="31" y="48"/>
                      <a:pt x="31" y="48"/>
                      <a:pt x="31" y="48"/>
                    </a:cubicBezTo>
                    <a:cubicBezTo>
                      <a:pt x="31" y="48"/>
                      <a:pt x="30" y="47"/>
                      <a:pt x="29" y="46"/>
                    </a:cubicBezTo>
                    <a:cubicBezTo>
                      <a:pt x="29" y="46"/>
                      <a:pt x="31" y="49"/>
                      <a:pt x="31" y="50"/>
                    </a:cubicBezTo>
                    <a:cubicBezTo>
                      <a:pt x="31" y="50"/>
                      <a:pt x="31" y="51"/>
                      <a:pt x="31" y="51"/>
                    </a:cubicBezTo>
                    <a:cubicBezTo>
                      <a:pt x="30" y="50"/>
                      <a:pt x="31" y="51"/>
                      <a:pt x="31" y="51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28" y="48"/>
                      <a:pt x="28" y="47"/>
                    </a:cubicBezTo>
                    <a:cubicBezTo>
                      <a:pt x="28" y="48"/>
                      <a:pt x="27" y="47"/>
                      <a:pt x="26" y="47"/>
                    </a:cubicBezTo>
                    <a:cubicBezTo>
                      <a:pt x="28" y="49"/>
                      <a:pt x="27" y="49"/>
                      <a:pt x="28" y="51"/>
                    </a:cubicBezTo>
                    <a:cubicBezTo>
                      <a:pt x="28" y="51"/>
                      <a:pt x="27" y="49"/>
                      <a:pt x="26" y="49"/>
                    </a:cubicBezTo>
                    <a:cubicBezTo>
                      <a:pt x="27" y="50"/>
                      <a:pt x="26" y="50"/>
                      <a:pt x="25" y="50"/>
                    </a:cubicBezTo>
                    <a:cubicBezTo>
                      <a:pt x="25" y="50"/>
                      <a:pt x="25" y="50"/>
                      <a:pt x="25" y="50"/>
                    </a:cubicBezTo>
                    <a:cubicBezTo>
                      <a:pt x="25" y="51"/>
                      <a:pt x="24" y="51"/>
                      <a:pt x="25" y="53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4" y="51"/>
                      <a:pt x="27" y="54"/>
                      <a:pt x="25" y="53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5" y="53"/>
                      <a:pt x="23" y="52"/>
                      <a:pt x="24" y="54"/>
                    </a:cubicBezTo>
                    <a:cubicBezTo>
                      <a:pt x="24" y="53"/>
                      <a:pt x="24" y="53"/>
                      <a:pt x="24" y="53"/>
                    </a:cubicBezTo>
                    <a:cubicBezTo>
                      <a:pt x="24" y="53"/>
                      <a:pt x="23" y="53"/>
                      <a:pt x="24" y="55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22" y="52"/>
                      <a:pt x="24" y="55"/>
                      <a:pt x="23" y="55"/>
                    </a:cubicBezTo>
                    <a:cubicBezTo>
                      <a:pt x="23" y="55"/>
                      <a:pt x="22" y="54"/>
                      <a:pt x="22" y="54"/>
                    </a:cubicBezTo>
                    <a:cubicBezTo>
                      <a:pt x="23" y="55"/>
                      <a:pt x="22" y="55"/>
                      <a:pt x="23" y="55"/>
                    </a:cubicBezTo>
                    <a:cubicBezTo>
                      <a:pt x="21" y="54"/>
                      <a:pt x="21" y="54"/>
                      <a:pt x="21" y="54"/>
                    </a:cubicBezTo>
                    <a:cubicBezTo>
                      <a:pt x="20" y="55"/>
                      <a:pt x="18" y="56"/>
                      <a:pt x="18" y="59"/>
                    </a:cubicBezTo>
                    <a:cubicBezTo>
                      <a:pt x="16" y="57"/>
                      <a:pt x="17" y="57"/>
                      <a:pt x="16" y="56"/>
                    </a:cubicBezTo>
                    <a:cubicBezTo>
                      <a:pt x="18" y="58"/>
                      <a:pt x="16" y="57"/>
                      <a:pt x="16" y="58"/>
                    </a:cubicBezTo>
                    <a:cubicBezTo>
                      <a:pt x="16" y="57"/>
                      <a:pt x="16" y="57"/>
                      <a:pt x="16" y="57"/>
                    </a:cubicBezTo>
                    <a:cubicBezTo>
                      <a:pt x="16" y="58"/>
                      <a:pt x="15" y="57"/>
                      <a:pt x="16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7" y="59"/>
                      <a:pt x="14" y="56"/>
                      <a:pt x="15" y="59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16" y="60"/>
                      <a:pt x="13" y="57"/>
                      <a:pt x="15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3" y="58"/>
                      <a:pt x="15" y="61"/>
                      <a:pt x="14" y="60"/>
                    </a:cubicBezTo>
                    <a:cubicBezTo>
                      <a:pt x="14" y="60"/>
                      <a:pt x="14" y="61"/>
                      <a:pt x="15" y="63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13" y="62"/>
                      <a:pt x="12" y="63"/>
                      <a:pt x="13" y="65"/>
                    </a:cubicBezTo>
                    <a:cubicBezTo>
                      <a:pt x="12" y="65"/>
                      <a:pt x="12" y="65"/>
                      <a:pt x="12" y="65"/>
                    </a:cubicBezTo>
                    <a:cubicBezTo>
                      <a:pt x="13" y="67"/>
                      <a:pt x="9" y="64"/>
                      <a:pt x="12" y="67"/>
                    </a:cubicBezTo>
                    <a:cubicBezTo>
                      <a:pt x="13" y="69"/>
                      <a:pt x="13" y="69"/>
                      <a:pt x="13" y="69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11" y="68"/>
                      <a:pt x="10" y="68"/>
                      <a:pt x="11" y="69"/>
                    </a:cubicBezTo>
                    <a:cubicBezTo>
                      <a:pt x="10" y="68"/>
                      <a:pt x="10" y="68"/>
                      <a:pt x="10" y="68"/>
                    </a:cubicBezTo>
                    <a:cubicBezTo>
                      <a:pt x="10" y="68"/>
                      <a:pt x="11" y="70"/>
                      <a:pt x="11" y="70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7" y="68"/>
                      <a:pt x="4" y="67"/>
                      <a:pt x="5" y="71"/>
                    </a:cubicBezTo>
                    <a:cubicBezTo>
                      <a:pt x="5" y="72"/>
                      <a:pt x="3" y="70"/>
                      <a:pt x="3" y="70"/>
                    </a:cubicBezTo>
                    <a:cubicBezTo>
                      <a:pt x="5" y="73"/>
                      <a:pt x="0" y="70"/>
                      <a:pt x="2" y="75"/>
                    </a:cubicBezTo>
                    <a:cubicBezTo>
                      <a:pt x="2" y="77"/>
                      <a:pt x="6" y="82"/>
                      <a:pt x="6" y="82"/>
                    </a:cubicBezTo>
                    <a:cubicBezTo>
                      <a:pt x="7" y="78"/>
                      <a:pt x="10" y="79"/>
                      <a:pt x="14" y="80"/>
                    </a:cubicBezTo>
                    <a:cubicBezTo>
                      <a:pt x="14" y="79"/>
                      <a:pt x="14" y="77"/>
                      <a:pt x="15" y="78"/>
                    </a:cubicBezTo>
                    <a:cubicBezTo>
                      <a:pt x="18" y="75"/>
                      <a:pt x="23" y="77"/>
                      <a:pt x="24" y="73"/>
                    </a:cubicBezTo>
                    <a:cubicBezTo>
                      <a:pt x="23" y="73"/>
                      <a:pt x="23" y="72"/>
                      <a:pt x="23" y="71"/>
                    </a:cubicBezTo>
                    <a:cubicBezTo>
                      <a:pt x="23" y="72"/>
                      <a:pt x="23" y="72"/>
                      <a:pt x="23" y="72"/>
                    </a:cubicBezTo>
                    <a:cubicBezTo>
                      <a:pt x="22" y="71"/>
                      <a:pt x="22" y="71"/>
                      <a:pt x="22" y="71"/>
                    </a:cubicBezTo>
                    <a:cubicBezTo>
                      <a:pt x="23" y="70"/>
                      <a:pt x="24" y="72"/>
                      <a:pt x="24" y="72"/>
                    </a:cubicBezTo>
                    <a:cubicBezTo>
                      <a:pt x="25" y="71"/>
                      <a:pt x="25" y="70"/>
                      <a:pt x="26" y="70"/>
                    </a:cubicBezTo>
                    <a:cubicBezTo>
                      <a:pt x="25" y="68"/>
                      <a:pt x="27" y="69"/>
                      <a:pt x="25" y="67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7"/>
                      <a:pt x="26" y="67"/>
                      <a:pt x="28" y="68"/>
                    </a:cubicBezTo>
                    <a:cubicBezTo>
                      <a:pt x="32" y="68"/>
                      <a:pt x="33" y="64"/>
                      <a:pt x="36" y="63"/>
                    </a:cubicBezTo>
                    <a:cubicBezTo>
                      <a:pt x="39" y="60"/>
                      <a:pt x="40" y="57"/>
                      <a:pt x="43" y="54"/>
                    </a:cubicBezTo>
                    <a:cubicBezTo>
                      <a:pt x="41" y="51"/>
                      <a:pt x="42" y="52"/>
                      <a:pt x="41" y="49"/>
                    </a:cubicBezTo>
                    <a:cubicBezTo>
                      <a:pt x="42" y="50"/>
                      <a:pt x="42" y="50"/>
                      <a:pt x="42" y="50"/>
                    </a:cubicBezTo>
                    <a:cubicBezTo>
                      <a:pt x="41" y="48"/>
                      <a:pt x="42" y="49"/>
                      <a:pt x="44" y="50"/>
                    </a:cubicBezTo>
                    <a:cubicBezTo>
                      <a:pt x="43" y="49"/>
                      <a:pt x="44" y="50"/>
                      <a:pt x="42" y="48"/>
                    </a:cubicBezTo>
                    <a:cubicBezTo>
                      <a:pt x="41" y="47"/>
                      <a:pt x="44" y="50"/>
                      <a:pt x="44" y="49"/>
                    </a:cubicBezTo>
                    <a:cubicBezTo>
                      <a:pt x="45" y="50"/>
                      <a:pt x="43" y="48"/>
                      <a:pt x="44" y="49"/>
                    </a:cubicBezTo>
                    <a:cubicBezTo>
                      <a:pt x="43" y="46"/>
                      <a:pt x="44" y="50"/>
                      <a:pt x="47" y="50"/>
                    </a:cubicBezTo>
                    <a:cubicBezTo>
                      <a:pt x="47" y="49"/>
                      <a:pt x="47" y="46"/>
                      <a:pt x="49" y="46"/>
                    </a:cubicBezTo>
                    <a:cubicBezTo>
                      <a:pt x="49" y="46"/>
                      <a:pt x="48" y="45"/>
                      <a:pt x="48" y="45"/>
                    </a:cubicBezTo>
                    <a:cubicBezTo>
                      <a:pt x="50" y="47"/>
                      <a:pt x="48" y="44"/>
                      <a:pt x="49" y="45"/>
                    </a:cubicBezTo>
                    <a:cubicBezTo>
                      <a:pt x="50" y="46"/>
                      <a:pt x="50" y="46"/>
                      <a:pt x="50" y="46"/>
                    </a:cubicBezTo>
                    <a:cubicBezTo>
                      <a:pt x="51" y="46"/>
                      <a:pt x="50" y="45"/>
                      <a:pt x="52" y="45"/>
                    </a:cubicBezTo>
                    <a:cubicBezTo>
                      <a:pt x="51" y="44"/>
                      <a:pt x="54" y="45"/>
                      <a:pt x="53" y="44"/>
                    </a:cubicBezTo>
                    <a:cubicBezTo>
                      <a:pt x="54" y="45"/>
                      <a:pt x="54" y="44"/>
                      <a:pt x="54" y="45"/>
                    </a:cubicBezTo>
                    <a:cubicBezTo>
                      <a:pt x="52" y="42"/>
                      <a:pt x="56" y="45"/>
                      <a:pt x="55" y="43"/>
                    </a:cubicBezTo>
                    <a:cubicBezTo>
                      <a:pt x="55" y="43"/>
                      <a:pt x="55" y="43"/>
                      <a:pt x="55" y="43"/>
                    </a:cubicBezTo>
                    <a:cubicBezTo>
                      <a:pt x="56" y="42"/>
                      <a:pt x="58" y="42"/>
                      <a:pt x="58" y="39"/>
                    </a:cubicBezTo>
                    <a:cubicBezTo>
                      <a:pt x="59" y="38"/>
                      <a:pt x="62" y="40"/>
                      <a:pt x="62" y="38"/>
                    </a:cubicBezTo>
                    <a:cubicBezTo>
                      <a:pt x="61" y="37"/>
                      <a:pt x="61" y="37"/>
                      <a:pt x="61" y="37"/>
                    </a:cubicBezTo>
                    <a:cubicBezTo>
                      <a:pt x="61" y="36"/>
                      <a:pt x="62" y="37"/>
                      <a:pt x="62" y="38"/>
                    </a:cubicBezTo>
                    <a:cubicBezTo>
                      <a:pt x="61" y="36"/>
                      <a:pt x="63" y="37"/>
                      <a:pt x="64" y="37"/>
                    </a:cubicBezTo>
                    <a:cubicBezTo>
                      <a:pt x="63" y="36"/>
                      <a:pt x="63" y="36"/>
                      <a:pt x="63" y="35"/>
                    </a:cubicBezTo>
                    <a:cubicBezTo>
                      <a:pt x="66" y="36"/>
                      <a:pt x="63" y="33"/>
                      <a:pt x="66" y="34"/>
                    </a:cubicBezTo>
                    <a:cubicBezTo>
                      <a:pt x="63" y="32"/>
                      <a:pt x="65" y="33"/>
                      <a:pt x="64" y="32"/>
                    </a:cubicBezTo>
                    <a:cubicBezTo>
                      <a:pt x="64" y="32"/>
                      <a:pt x="65" y="33"/>
                      <a:pt x="65" y="33"/>
                    </a:cubicBezTo>
                    <a:cubicBezTo>
                      <a:pt x="66" y="33"/>
                      <a:pt x="66" y="32"/>
                      <a:pt x="67" y="33"/>
                    </a:cubicBezTo>
                    <a:cubicBezTo>
                      <a:pt x="67" y="32"/>
                      <a:pt x="66" y="31"/>
                      <a:pt x="66" y="31"/>
                    </a:cubicBezTo>
                    <a:cubicBezTo>
                      <a:pt x="68" y="33"/>
                      <a:pt x="67" y="31"/>
                      <a:pt x="68" y="31"/>
                    </a:cubicBezTo>
                    <a:cubicBezTo>
                      <a:pt x="66" y="29"/>
                      <a:pt x="66" y="28"/>
                      <a:pt x="66" y="28"/>
                    </a:cubicBezTo>
                    <a:cubicBezTo>
                      <a:pt x="68" y="31"/>
                      <a:pt x="68" y="31"/>
                      <a:pt x="68" y="31"/>
                    </a:cubicBezTo>
                    <a:cubicBezTo>
                      <a:pt x="68" y="29"/>
                      <a:pt x="71" y="30"/>
                      <a:pt x="70" y="27"/>
                    </a:cubicBezTo>
                    <a:cubicBezTo>
                      <a:pt x="71" y="28"/>
                      <a:pt x="71" y="28"/>
                      <a:pt x="71" y="28"/>
                    </a:cubicBezTo>
                    <a:cubicBezTo>
                      <a:pt x="71" y="25"/>
                      <a:pt x="73" y="26"/>
                      <a:pt x="72" y="23"/>
                    </a:cubicBezTo>
                    <a:cubicBezTo>
                      <a:pt x="73" y="23"/>
                      <a:pt x="73" y="24"/>
                      <a:pt x="74" y="23"/>
                    </a:cubicBezTo>
                    <a:cubicBezTo>
                      <a:pt x="73" y="22"/>
                      <a:pt x="73" y="22"/>
                      <a:pt x="72" y="20"/>
                    </a:cubicBezTo>
                    <a:cubicBezTo>
                      <a:pt x="72" y="20"/>
                      <a:pt x="73" y="21"/>
                      <a:pt x="74" y="21"/>
                    </a:cubicBezTo>
                    <a:cubicBezTo>
                      <a:pt x="74" y="21"/>
                      <a:pt x="76" y="23"/>
                      <a:pt x="75" y="20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0"/>
                      <a:pt x="75" y="18"/>
                      <a:pt x="76" y="19"/>
                    </a:cubicBezTo>
                    <a:cubicBezTo>
                      <a:pt x="76" y="18"/>
                      <a:pt x="76" y="17"/>
                      <a:pt x="75" y="16"/>
                    </a:cubicBezTo>
                    <a:cubicBezTo>
                      <a:pt x="75" y="16"/>
                      <a:pt x="76" y="18"/>
                      <a:pt x="76" y="17"/>
                    </a:cubicBezTo>
                    <a:cubicBezTo>
                      <a:pt x="77" y="19"/>
                      <a:pt x="77" y="19"/>
                      <a:pt x="77" y="19"/>
                    </a:cubicBezTo>
                    <a:cubicBezTo>
                      <a:pt x="78" y="18"/>
                      <a:pt x="78" y="17"/>
                      <a:pt x="79" y="15"/>
                    </a:cubicBezTo>
                    <a:cubicBezTo>
                      <a:pt x="80" y="17"/>
                      <a:pt x="80" y="15"/>
                      <a:pt x="81" y="15"/>
                    </a:cubicBezTo>
                    <a:cubicBezTo>
                      <a:pt x="81" y="14"/>
                      <a:pt x="82" y="15"/>
                      <a:pt x="81" y="13"/>
                    </a:cubicBezTo>
                    <a:cubicBezTo>
                      <a:pt x="82" y="14"/>
                      <a:pt x="82" y="14"/>
                      <a:pt x="82" y="14"/>
                    </a:cubicBezTo>
                    <a:cubicBezTo>
                      <a:pt x="82" y="14"/>
                      <a:pt x="83" y="13"/>
                      <a:pt x="84" y="14"/>
                    </a:cubicBezTo>
                    <a:cubicBezTo>
                      <a:pt x="84" y="14"/>
                      <a:pt x="83" y="12"/>
                      <a:pt x="83" y="11"/>
                    </a:cubicBezTo>
                    <a:cubicBezTo>
                      <a:pt x="84" y="12"/>
                      <a:pt x="84" y="12"/>
                      <a:pt x="84" y="12"/>
                    </a:cubicBezTo>
                    <a:cubicBezTo>
                      <a:pt x="84" y="11"/>
                      <a:pt x="83" y="10"/>
                      <a:pt x="82" y="8"/>
                    </a:cubicBezTo>
                    <a:cubicBezTo>
                      <a:pt x="83" y="9"/>
                      <a:pt x="82" y="8"/>
                      <a:pt x="83" y="9"/>
                    </a:cubicBezTo>
                    <a:cubicBezTo>
                      <a:pt x="83" y="10"/>
                      <a:pt x="84" y="11"/>
                      <a:pt x="84" y="13"/>
                    </a:cubicBezTo>
                    <a:cubicBezTo>
                      <a:pt x="85" y="13"/>
                      <a:pt x="84" y="10"/>
                      <a:pt x="85" y="11"/>
                    </a:cubicBezTo>
                    <a:cubicBezTo>
                      <a:pt x="86" y="12"/>
                      <a:pt x="86" y="11"/>
                      <a:pt x="85" y="9"/>
                    </a:cubicBezTo>
                    <a:cubicBezTo>
                      <a:pt x="85" y="10"/>
                      <a:pt x="85" y="10"/>
                      <a:pt x="86" y="11"/>
                    </a:cubicBezTo>
                    <a:cubicBezTo>
                      <a:pt x="86" y="11"/>
                      <a:pt x="86" y="11"/>
                      <a:pt x="86" y="10"/>
                    </a:cubicBezTo>
                    <a:cubicBezTo>
                      <a:pt x="86" y="10"/>
                      <a:pt x="85" y="10"/>
                      <a:pt x="85" y="10"/>
                    </a:cubicBezTo>
                    <a:cubicBezTo>
                      <a:pt x="85" y="9"/>
                      <a:pt x="85" y="8"/>
                      <a:pt x="84" y="7"/>
                    </a:cubicBezTo>
                    <a:cubicBezTo>
                      <a:pt x="84" y="7"/>
                      <a:pt x="84" y="7"/>
                      <a:pt x="84" y="7"/>
                    </a:cubicBezTo>
                    <a:cubicBezTo>
                      <a:pt x="83" y="6"/>
                      <a:pt x="84" y="5"/>
                      <a:pt x="84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67" name="Freeform 37"/>
              <p:cNvSpPr>
                <a:spLocks/>
              </p:cNvSpPr>
              <p:nvPr/>
            </p:nvSpPr>
            <p:spPr bwMode="auto">
              <a:xfrm>
                <a:off x="6329" y="2470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68" name="Freeform 38"/>
              <p:cNvSpPr>
                <a:spLocks/>
              </p:cNvSpPr>
              <p:nvPr/>
            </p:nvSpPr>
            <p:spPr bwMode="auto">
              <a:xfrm>
                <a:off x="6049" y="22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69" name="Freeform 39"/>
              <p:cNvSpPr>
                <a:spLocks/>
              </p:cNvSpPr>
              <p:nvPr/>
            </p:nvSpPr>
            <p:spPr bwMode="auto">
              <a:xfrm>
                <a:off x="6412" y="2850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70" name="Freeform 40"/>
              <p:cNvSpPr>
                <a:spLocks/>
              </p:cNvSpPr>
              <p:nvPr/>
            </p:nvSpPr>
            <p:spPr bwMode="auto">
              <a:xfrm>
                <a:off x="6045" y="2259"/>
                <a:ext cx="2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71" name="Freeform 41"/>
              <p:cNvSpPr>
                <a:spLocks/>
              </p:cNvSpPr>
              <p:nvPr/>
            </p:nvSpPr>
            <p:spPr bwMode="auto">
              <a:xfrm>
                <a:off x="6441" y="30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72" name="Freeform 42"/>
              <p:cNvSpPr>
                <a:spLocks/>
              </p:cNvSpPr>
              <p:nvPr/>
            </p:nvSpPr>
            <p:spPr bwMode="auto">
              <a:xfrm>
                <a:off x="6040" y="234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73" name="Freeform 43"/>
              <p:cNvSpPr>
                <a:spLocks/>
              </p:cNvSpPr>
              <p:nvPr/>
            </p:nvSpPr>
            <p:spPr bwMode="auto">
              <a:xfrm>
                <a:off x="6543" y="2821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74" name="Freeform 44"/>
              <p:cNvSpPr>
                <a:spLocks/>
              </p:cNvSpPr>
              <p:nvPr/>
            </p:nvSpPr>
            <p:spPr bwMode="auto">
              <a:xfrm>
                <a:off x="6524" y="304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75" name="Freeform 45"/>
              <p:cNvSpPr>
                <a:spLocks/>
              </p:cNvSpPr>
              <p:nvPr/>
            </p:nvSpPr>
            <p:spPr bwMode="auto">
              <a:xfrm>
                <a:off x="6554" y="2821"/>
                <a:ext cx="3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76" name="Freeform 46"/>
              <p:cNvSpPr>
                <a:spLocks/>
              </p:cNvSpPr>
              <p:nvPr/>
            </p:nvSpPr>
            <p:spPr bwMode="auto">
              <a:xfrm>
                <a:off x="6469" y="294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77" name="Freeform 47"/>
              <p:cNvSpPr>
                <a:spLocks/>
              </p:cNvSpPr>
              <p:nvPr/>
            </p:nvSpPr>
            <p:spPr bwMode="auto">
              <a:xfrm>
                <a:off x="6554" y="282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78" name="Freeform 48"/>
              <p:cNvSpPr>
                <a:spLocks/>
              </p:cNvSpPr>
              <p:nvPr/>
            </p:nvSpPr>
            <p:spPr bwMode="auto">
              <a:xfrm>
                <a:off x="6424" y="30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79" name="Freeform 49"/>
              <p:cNvSpPr>
                <a:spLocks/>
              </p:cNvSpPr>
              <p:nvPr/>
            </p:nvSpPr>
            <p:spPr bwMode="auto">
              <a:xfrm>
                <a:off x="6443" y="2473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80" name="Freeform 50"/>
              <p:cNvSpPr>
                <a:spLocks/>
              </p:cNvSpPr>
              <p:nvPr/>
            </p:nvSpPr>
            <p:spPr bwMode="auto">
              <a:xfrm>
                <a:off x="6045" y="226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81" name="Freeform 51"/>
              <p:cNvSpPr>
                <a:spLocks/>
              </p:cNvSpPr>
              <p:nvPr/>
            </p:nvSpPr>
            <p:spPr bwMode="auto">
              <a:xfrm>
                <a:off x="7192" y="2542"/>
                <a:ext cx="3" cy="4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2"/>
                      <a:pt x="1" y="0"/>
                      <a:pt x="0" y="1"/>
                    </a:cubicBezTo>
                    <a:cubicBezTo>
                      <a:pt x="1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82" name="Freeform 52"/>
              <p:cNvSpPr>
                <a:spLocks/>
              </p:cNvSpPr>
              <p:nvPr/>
            </p:nvSpPr>
            <p:spPr bwMode="auto">
              <a:xfrm>
                <a:off x="7159" y="2527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0 h 3"/>
                  <a:gd name="T4" fmla="*/ 0 w 3"/>
                  <a:gd name="T5" fmla="*/ 3 h 3"/>
                  <a:gd name="T6" fmla="*/ 3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83" name="Freeform 53"/>
              <p:cNvSpPr>
                <a:spLocks/>
              </p:cNvSpPr>
              <p:nvPr/>
            </p:nvSpPr>
            <p:spPr bwMode="auto">
              <a:xfrm>
                <a:off x="7140" y="2473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84" name="Freeform 54"/>
              <p:cNvSpPr>
                <a:spLocks/>
              </p:cNvSpPr>
              <p:nvPr/>
            </p:nvSpPr>
            <p:spPr bwMode="auto">
              <a:xfrm>
                <a:off x="7067" y="2494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85" name="Freeform 55"/>
              <p:cNvSpPr>
                <a:spLocks/>
              </p:cNvSpPr>
              <p:nvPr/>
            </p:nvSpPr>
            <p:spPr bwMode="auto">
              <a:xfrm>
                <a:off x="7062" y="2480"/>
                <a:ext cx="5" cy="2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1 h 1"/>
                  <a:gd name="T4" fmla="*/ 1 w 2"/>
                  <a:gd name="T5" fmla="*/ 0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1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86" name="Freeform 56"/>
              <p:cNvSpPr>
                <a:spLocks/>
              </p:cNvSpPr>
              <p:nvPr/>
            </p:nvSpPr>
            <p:spPr bwMode="auto">
              <a:xfrm>
                <a:off x="7064" y="2485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87" name="Freeform 57"/>
              <p:cNvSpPr>
                <a:spLocks/>
              </p:cNvSpPr>
              <p:nvPr/>
            </p:nvSpPr>
            <p:spPr bwMode="auto">
              <a:xfrm>
                <a:off x="7199" y="253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88" name="Freeform 58"/>
              <p:cNvSpPr>
                <a:spLocks/>
              </p:cNvSpPr>
              <p:nvPr/>
            </p:nvSpPr>
            <p:spPr bwMode="auto">
              <a:xfrm>
                <a:off x="6192" y="2051"/>
                <a:ext cx="30" cy="2"/>
              </a:xfrm>
              <a:custGeom>
                <a:avLst/>
                <a:gdLst>
                  <a:gd name="T0" fmla="*/ 4 w 13"/>
                  <a:gd name="T1" fmla="*/ 1 h 1"/>
                  <a:gd name="T2" fmla="*/ 6 w 13"/>
                  <a:gd name="T3" fmla="*/ 1 h 1"/>
                  <a:gd name="T4" fmla="*/ 6 w 13"/>
                  <a:gd name="T5" fmla="*/ 1 h 1"/>
                  <a:gd name="T6" fmla="*/ 6 w 13"/>
                  <a:gd name="T7" fmla="*/ 1 h 1"/>
                  <a:gd name="T8" fmla="*/ 6 w 13"/>
                  <a:gd name="T9" fmla="*/ 1 h 1"/>
                  <a:gd name="T10" fmla="*/ 6 w 13"/>
                  <a:gd name="T11" fmla="*/ 1 h 1"/>
                  <a:gd name="T12" fmla="*/ 6 w 13"/>
                  <a:gd name="T13" fmla="*/ 1 h 1"/>
                  <a:gd name="T14" fmla="*/ 6 w 13"/>
                  <a:gd name="T15" fmla="*/ 1 h 1"/>
                  <a:gd name="T16" fmla="*/ 4 w 13"/>
                  <a:gd name="T17" fmla="*/ 1 h 1"/>
                  <a:gd name="T18" fmla="*/ 4 w 13"/>
                  <a:gd name="T1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1">
                    <a:moveTo>
                      <a:pt x="4" y="1"/>
                    </a:moveTo>
                    <a:cubicBezTo>
                      <a:pt x="4" y="1"/>
                      <a:pt x="5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0" y="0"/>
                      <a:pt x="13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89" name="Freeform 59"/>
              <p:cNvSpPr>
                <a:spLocks/>
              </p:cNvSpPr>
              <p:nvPr/>
            </p:nvSpPr>
            <p:spPr bwMode="auto">
              <a:xfrm>
                <a:off x="7190" y="2542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90" name="Freeform 60"/>
              <p:cNvSpPr>
                <a:spLocks/>
              </p:cNvSpPr>
              <p:nvPr/>
            </p:nvSpPr>
            <p:spPr bwMode="auto">
              <a:xfrm>
                <a:off x="7062" y="2480"/>
                <a:ext cx="5" cy="9"/>
              </a:xfrm>
              <a:custGeom>
                <a:avLst/>
                <a:gdLst>
                  <a:gd name="T0" fmla="*/ 2 w 2"/>
                  <a:gd name="T1" fmla="*/ 1 h 4"/>
                  <a:gd name="T2" fmla="*/ 2 w 2"/>
                  <a:gd name="T3" fmla="*/ 0 h 4"/>
                  <a:gd name="T4" fmla="*/ 1 w 2"/>
                  <a:gd name="T5" fmla="*/ 2 h 4"/>
                  <a:gd name="T6" fmla="*/ 1 w 2"/>
                  <a:gd name="T7" fmla="*/ 2 h 4"/>
                  <a:gd name="T8" fmla="*/ 0 w 2"/>
                  <a:gd name="T9" fmla="*/ 4 h 4"/>
                  <a:gd name="T10" fmla="*/ 2 w 2"/>
                  <a:gd name="T1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0" y="3"/>
                      <a:pt x="1" y="2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1" y="3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91" name="Freeform 61"/>
              <p:cNvSpPr>
                <a:spLocks/>
              </p:cNvSpPr>
              <p:nvPr/>
            </p:nvSpPr>
            <p:spPr bwMode="auto">
              <a:xfrm>
                <a:off x="7216" y="2537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92" name="Freeform 62"/>
              <p:cNvSpPr>
                <a:spLocks/>
              </p:cNvSpPr>
              <p:nvPr/>
            </p:nvSpPr>
            <p:spPr bwMode="auto">
              <a:xfrm>
                <a:off x="7199" y="2534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93" name="Freeform 63"/>
              <p:cNvSpPr>
                <a:spLocks/>
              </p:cNvSpPr>
              <p:nvPr/>
            </p:nvSpPr>
            <p:spPr bwMode="auto">
              <a:xfrm>
                <a:off x="7074" y="2499"/>
                <a:ext cx="5" cy="5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1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0" y="2"/>
                      <a:pt x="1" y="1"/>
                      <a:pt x="1" y="1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94" name="Freeform 64"/>
              <p:cNvSpPr>
                <a:spLocks/>
              </p:cNvSpPr>
              <p:nvPr/>
            </p:nvSpPr>
            <p:spPr bwMode="auto">
              <a:xfrm>
                <a:off x="7062" y="2485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95" name="Freeform 65"/>
              <p:cNvSpPr>
                <a:spLocks/>
              </p:cNvSpPr>
              <p:nvPr/>
            </p:nvSpPr>
            <p:spPr bwMode="auto">
              <a:xfrm>
                <a:off x="5890" y="2063"/>
                <a:ext cx="3" cy="7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3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96" name="Freeform 66"/>
              <p:cNvSpPr>
                <a:spLocks/>
              </p:cNvSpPr>
              <p:nvPr/>
            </p:nvSpPr>
            <p:spPr bwMode="auto">
              <a:xfrm>
                <a:off x="6151" y="2587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97" name="Freeform 67"/>
              <p:cNvSpPr>
                <a:spLocks/>
              </p:cNvSpPr>
              <p:nvPr/>
            </p:nvSpPr>
            <p:spPr bwMode="auto">
              <a:xfrm>
                <a:off x="6049" y="2252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98" name="Freeform 68"/>
              <p:cNvSpPr>
                <a:spLocks/>
              </p:cNvSpPr>
              <p:nvPr/>
            </p:nvSpPr>
            <p:spPr bwMode="auto">
              <a:xfrm>
                <a:off x="6704" y="1688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99" name="Freeform 69"/>
              <p:cNvSpPr>
                <a:spLocks/>
              </p:cNvSpPr>
              <p:nvPr/>
            </p:nvSpPr>
            <p:spPr bwMode="auto">
              <a:xfrm>
                <a:off x="6047" y="2252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00" name="Freeform 70"/>
              <p:cNvSpPr>
                <a:spLocks/>
              </p:cNvSpPr>
              <p:nvPr/>
            </p:nvSpPr>
            <p:spPr bwMode="auto">
              <a:xfrm>
                <a:off x="6049" y="2252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1 h 1"/>
                  <a:gd name="T4" fmla="*/ 1 h 1"/>
                  <a:gd name="T5" fmla="*/ 1 h 1"/>
                  <a:gd name="T6" fmla="*/ 0 h 1"/>
                  <a:gd name="T7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01" name="Freeform 71"/>
              <p:cNvSpPr>
                <a:spLocks/>
              </p:cNvSpPr>
              <p:nvPr/>
            </p:nvSpPr>
            <p:spPr bwMode="auto">
              <a:xfrm>
                <a:off x="6303" y="1646"/>
                <a:ext cx="5" cy="2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1 h 1"/>
                  <a:gd name="T4" fmla="*/ 2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02" name="Freeform 72"/>
              <p:cNvSpPr>
                <a:spLocks/>
              </p:cNvSpPr>
              <p:nvPr/>
            </p:nvSpPr>
            <p:spPr bwMode="auto">
              <a:xfrm>
                <a:off x="5990" y="2264"/>
                <a:ext cx="19" cy="17"/>
              </a:xfrm>
              <a:custGeom>
                <a:avLst/>
                <a:gdLst>
                  <a:gd name="T0" fmla="*/ 2 w 8"/>
                  <a:gd name="T1" fmla="*/ 5 h 7"/>
                  <a:gd name="T2" fmla="*/ 4 w 8"/>
                  <a:gd name="T3" fmla="*/ 2 h 7"/>
                  <a:gd name="T4" fmla="*/ 2 w 8"/>
                  <a:gd name="T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7">
                    <a:moveTo>
                      <a:pt x="2" y="5"/>
                    </a:moveTo>
                    <a:cubicBezTo>
                      <a:pt x="8" y="0"/>
                      <a:pt x="0" y="7"/>
                      <a:pt x="4" y="2"/>
                    </a:cubicBezTo>
                    <a:cubicBezTo>
                      <a:pt x="2" y="3"/>
                      <a:pt x="2" y="4"/>
                      <a:pt x="2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03" name="Freeform 73"/>
              <p:cNvSpPr>
                <a:spLocks/>
              </p:cNvSpPr>
              <p:nvPr/>
            </p:nvSpPr>
            <p:spPr bwMode="auto">
              <a:xfrm>
                <a:off x="7062" y="2447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0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04" name="Freeform 74"/>
              <p:cNvSpPr>
                <a:spLocks/>
              </p:cNvSpPr>
              <p:nvPr/>
            </p:nvSpPr>
            <p:spPr bwMode="auto">
              <a:xfrm>
                <a:off x="7062" y="2447"/>
                <a:ext cx="2" cy="7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05" name="Freeform 75"/>
              <p:cNvSpPr>
                <a:spLocks/>
              </p:cNvSpPr>
              <p:nvPr/>
            </p:nvSpPr>
            <p:spPr bwMode="auto">
              <a:xfrm>
                <a:off x="6540" y="16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06" name="Freeform 76"/>
              <p:cNvSpPr>
                <a:spLocks/>
              </p:cNvSpPr>
              <p:nvPr/>
            </p:nvSpPr>
            <p:spPr bwMode="auto">
              <a:xfrm>
                <a:off x="5874" y="1603"/>
                <a:ext cx="1188" cy="1363"/>
              </a:xfrm>
              <a:custGeom>
                <a:avLst/>
                <a:gdLst>
                  <a:gd name="T0" fmla="*/ 307 w 501"/>
                  <a:gd name="T1" fmla="*/ 7 h 575"/>
                  <a:gd name="T2" fmla="*/ 204 w 501"/>
                  <a:gd name="T3" fmla="*/ 13 h 575"/>
                  <a:gd name="T4" fmla="*/ 130 w 501"/>
                  <a:gd name="T5" fmla="*/ 42 h 575"/>
                  <a:gd name="T6" fmla="*/ 23 w 501"/>
                  <a:gd name="T7" fmla="*/ 152 h 575"/>
                  <a:gd name="T8" fmla="*/ 0 w 501"/>
                  <a:gd name="T9" fmla="*/ 247 h 575"/>
                  <a:gd name="T10" fmla="*/ 50 w 501"/>
                  <a:gd name="T11" fmla="*/ 385 h 575"/>
                  <a:gd name="T12" fmla="*/ 111 w 501"/>
                  <a:gd name="T13" fmla="*/ 430 h 575"/>
                  <a:gd name="T14" fmla="*/ 184 w 501"/>
                  <a:gd name="T15" fmla="*/ 490 h 575"/>
                  <a:gd name="T16" fmla="*/ 202 w 501"/>
                  <a:gd name="T17" fmla="*/ 528 h 575"/>
                  <a:gd name="T18" fmla="*/ 213 w 501"/>
                  <a:gd name="T19" fmla="*/ 562 h 575"/>
                  <a:gd name="T20" fmla="*/ 214 w 501"/>
                  <a:gd name="T21" fmla="*/ 567 h 575"/>
                  <a:gd name="T22" fmla="*/ 211 w 501"/>
                  <a:gd name="T23" fmla="*/ 536 h 575"/>
                  <a:gd name="T24" fmla="*/ 199 w 501"/>
                  <a:gd name="T25" fmla="*/ 494 h 575"/>
                  <a:gd name="T26" fmla="*/ 165 w 501"/>
                  <a:gd name="T27" fmla="*/ 454 h 575"/>
                  <a:gd name="T28" fmla="*/ 164 w 501"/>
                  <a:gd name="T29" fmla="*/ 451 h 575"/>
                  <a:gd name="T30" fmla="*/ 135 w 501"/>
                  <a:gd name="T31" fmla="*/ 430 h 575"/>
                  <a:gd name="T32" fmla="*/ 134 w 501"/>
                  <a:gd name="T33" fmla="*/ 428 h 575"/>
                  <a:gd name="T34" fmla="*/ 125 w 501"/>
                  <a:gd name="T35" fmla="*/ 419 h 575"/>
                  <a:gd name="T36" fmla="*/ 97 w 501"/>
                  <a:gd name="T37" fmla="*/ 407 h 575"/>
                  <a:gd name="T38" fmla="*/ 85 w 501"/>
                  <a:gd name="T39" fmla="*/ 394 h 575"/>
                  <a:gd name="T40" fmla="*/ 77 w 501"/>
                  <a:gd name="T41" fmla="*/ 384 h 575"/>
                  <a:gd name="T42" fmla="*/ 63 w 501"/>
                  <a:gd name="T43" fmla="*/ 368 h 575"/>
                  <a:gd name="T44" fmla="*/ 49 w 501"/>
                  <a:gd name="T45" fmla="*/ 353 h 575"/>
                  <a:gd name="T46" fmla="*/ 40 w 501"/>
                  <a:gd name="T47" fmla="*/ 338 h 575"/>
                  <a:gd name="T48" fmla="*/ 25 w 501"/>
                  <a:gd name="T49" fmla="*/ 323 h 575"/>
                  <a:gd name="T50" fmla="*/ 29 w 501"/>
                  <a:gd name="T51" fmla="*/ 315 h 575"/>
                  <a:gd name="T52" fmla="*/ 21 w 501"/>
                  <a:gd name="T53" fmla="*/ 247 h 575"/>
                  <a:gd name="T54" fmla="*/ 23 w 501"/>
                  <a:gd name="T55" fmla="*/ 221 h 575"/>
                  <a:gd name="T56" fmla="*/ 26 w 501"/>
                  <a:gd name="T57" fmla="*/ 191 h 575"/>
                  <a:gd name="T58" fmla="*/ 56 w 501"/>
                  <a:gd name="T59" fmla="*/ 133 h 575"/>
                  <a:gd name="T60" fmla="*/ 74 w 501"/>
                  <a:gd name="T61" fmla="*/ 107 h 575"/>
                  <a:gd name="T62" fmla="*/ 84 w 501"/>
                  <a:gd name="T63" fmla="*/ 99 h 575"/>
                  <a:gd name="T64" fmla="*/ 90 w 501"/>
                  <a:gd name="T65" fmla="*/ 91 h 575"/>
                  <a:gd name="T66" fmla="*/ 110 w 501"/>
                  <a:gd name="T67" fmla="*/ 80 h 575"/>
                  <a:gd name="T68" fmla="*/ 129 w 501"/>
                  <a:gd name="T69" fmla="*/ 65 h 575"/>
                  <a:gd name="T70" fmla="*/ 182 w 501"/>
                  <a:gd name="T71" fmla="*/ 36 h 575"/>
                  <a:gd name="T72" fmla="*/ 211 w 501"/>
                  <a:gd name="T73" fmla="*/ 29 h 575"/>
                  <a:gd name="T74" fmla="*/ 253 w 501"/>
                  <a:gd name="T75" fmla="*/ 19 h 575"/>
                  <a:gd name="T76" fmla="*/ 281 w 501"/>
                  <a:gd name="T77" fmla="*/ 19 h 575"/>
                  <a:gd name="T78" fmla="*/ 284 w 501"/>
                  <a:gd name="T79" fmla="*/ 19 h 575"/>
                  <a:gd name="T80" fmla="*/ 320 w 501"/>
                  <a:gd name="T81" fmla="*/ 24 h 575"/>
                  <a:gd name="T82" fmla="*/ 369 w 501"/>
                  <a:gd name="T83" fmla="*/ 42 h 575"/>
                  <a:gd name="T84" fmla="*/ 388 w 501"/>
                  <a:gd name="T85" fmla="*/ 53 h 575"/>
                  <a:gd name="T86" fmla="*/ 407 w 501"/>
                  <a:gd name="T87" fmla="*/ 71 h 575"/>
                  <a:gd name="T88" fmla="*/ 435 w 501"/>
                  <a:gd name="T89" fmla="*/ 107 h 575"/>
                  <a:gd name="T90" fmla="*/ 462 w 501"/>
                  <a:gd name="T91" fmla="*/ 154 h 575"/>
                  <a:gd name="T92" fmla="*/ 471 w 501"/>
                  <a:gd name="T93" fmla="*/ 184 h 575"/>
                  <a:gd name="T94" fmla="*/ 464 w 501"/>
                  <a:gd name="T95" fmla="*/ 279 h 575"/>
                  <a:gd name="T96" fmla="*/ 451 w 501"/>
                  <a:gd name="T97" fmla="*/ 307 h 575"/>
                  <a:gd name="T98" fmla="*/ 395 w 501"/>
                  <a:gd name="T99" fmla="*/ 377 h 575"/>
                  <a:gd name="T100" fmla="*/ 368 w 501"/>
                  <a:gd name="T101" fmla="*/ 412 h 575"/>
                  <a:gd name="T102" fmla="*/ 363 w 501"/>
                  <a:gd name="T103" fmla="*/ 573 h 575"/>
                  <a:gd name="T104" fmla="*/ 446 w 501"/>
                  <a:gd name="T105" fmla="*/ 342 h 575"/>
                  <a:gd name="T106" fmla="*/ 463 w 501"/>
                  <a:gd name="T107" fmla="*/ 118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01" h="575">
                    <a:moveTo>
                      <a:pt x="463" y="118"/>
                    </a:moveTo>
                    <a:cubicBezTo>
                      <a:pt x="439" y="74"/>
                      <a:pt x="402" y="38"/>
                      <a:pt x="355" y="17"/>
                    </a:cubicBezTo>
                    <a:cubicBezTo>
                      <a:pt x="347" y="17"/>
                      <a:pt x="337" y="12"/>
                      <a:pt x="328" y="12"/>
                    </a:cubicBezTo>
                    <a:cubicBezTo>
                      <a:pt x="328" y="11"/>
                      <a:pt x="328" y="11"/>
                      <a:pt x="328" y="11"/>
                    </a:cubicBezTo>
                    <a:cubicBezTo>
                      <a:pt x="320" y="11"/>
                      <a:pt x="319" y="8"/>
                      <a:pt x="310" y="5"/>
                    </a:cubicBezTo>
                    <a:cubicBezTo>
                      <a:pt x="309" y="7"/>
                      <a:pt x="306" y="5"/>
                      <a:pt x="307" y="7"/>
                    </a:cubicBezTo>
                    <a:cubicBezTo>
                      <a:pt x="303" y="8"/>
                      <a:pt x="301" y="3"/>
                      <a:pt x="296" y="4"/>
                    </a:cubicBezTo>
                    <a:cubicBezTo>
                      <a:pt x="296" y="3"/>
                      <a:pt x="296" y="5"/>
                      <a:pt x="295" y="4"/>
                    </a:cubicBezTo>
                    <a:cubicBezTo>
                      <a:pt x="282" y="5"/>
                      <a:pt x="298" y="3"/>
                      <a:pt x="282" y="0"/>
                    </a:cubicBezTo>
                    <a:cubicBezTo>
                      <a:pt x="259" y="0"/>
                      <a:pt x="236" y="5"/>
                      <a:pt x="215" y="9"/>
                    </a:cubicBezTo>
                    <a:cubicBezTo>
                      <a:pt x="216" y="9"/>
                      <a:pt x="217" y="10"/>
                      <a:pt x="215" y="11"/>
                    </a:cubicBezTo>
                    <a:cubicBezTo>
                      <a:pt x="212" y="8"/>
                      <a:pt x="208" y="13"/>
                      <a:pt x="204" y="13"/>
                    </a:cubicBezTo>
                    <a:cubicBezTo>
                      <a:pt x="204" y="12"/>
                      <a:pt x="206" y="12"/>
                      <a:pt x="207" y="11"/>
                    </a:cubicBezTo>
                    <a:cubicBezTo>
                      <a:pt x="197" y="13"/>
                      <a:pt x="190" y="17"/>
                      <a:pt x="181" y="19"/>
                    </a:cubicBezTo>
                    <a:cubicBezTo>
                      <a:pt x="173" y="24"/>
                      <a:pt x="163" y="25"/>
                      <a:pt x="158" y="29"/>
                    </a:cubicBezTo>
                    <a:cubicBezTo>
                      <a:pt x="159" y="27"/>
                      <a:pt x="154" y="30"/>
                      <a:pt x="152" y="30"/>
                    </a:cubicBezTo>
                    <a:cubicBezTo>
                      <a:pt x="148" y="37"/>
                      <a:pt x="136" y="37"/>
                      <a:pt x="131" y="43"/>
                    </a:cubicBezTo>
                    <a:cubicBezTo>
                      <a:pt x="130" y="42"/>
                      <a:pt x="130" y="42"/>
                      <a:pt x="130" y="42"/>
                    </a:cubicBezTo>
                    <a:cubicBezTo>
                      <a:pt x="110" y="54"/>
                      <a:pt x="88" y="68"/>
                      <a:pt x="70" y="87"/>
                    </a:cubicBezTo>
                    <a:cubicBezTo>
                      <a:pt x="59" y="96"/>
                      <a:pt x="48" y="108"/>
                      <a:pt x="39" y="121"/>
                    </a:cubicBezTo>
                    <a:cubicBezTo>
                      <a:pt x="38" y="123"/>
                      <a:pt x="40" y="122"/>
                      <a:pt x="39" y="124"/>
                    </a:cubicBezTo>
                    <a:cubicBezTo>
                      <a:pt x="37" y="127"/>
                      <a:pt x="38" y="123"/>
                      <a:pt x="37" y="124"/>
                    </a:cubicBezTo>
                    <a:cubicBezTo>
                      <a:pt x="34" y="132"/>
                      <a:pt x="28" y="140"/>
                      <a:pt x="23" y="148"/>
                    </a:cubicBezTo>
                    <a:cubicBezTo>
                      <a:pt x="23" y="150"/>
                      <a:pt x="22" y="152"/>
                      <a:pt x="23" y="152"/>
                    </a:cubicBezTo>
                    <a:cubicBezTo>
                      <a:pt x="17" y="161"/>
                      <a:pt x="14" y="176"/>
                      <a:pt x="9" y="185"/>
                    </a:cubicBezTo>
                    <a:cubicBezTo>
                      <a:pt x="14" y="183"/>
                      <a:pt x="10" y="192"/>
                      <a:pt x="10" y="196"/>
                    </a:cubicBezTo>
                    <a:cubicBezTo>
                      <a:pt x="9" y="198"/>
                      <a:pt x="8" y="198"/>
                      <a:pt x="8" y="197"/>
                    </a:cubicBezTo>
                    <a:cubicBezTo>
                      <a:pt x="6" y="205"/>
                      <a:pt x="5" y="209"/>
                      <a:pt x="3" y="219"/>
                    </a:cubicBezTo>
                    <a:cubicBezTo>
                      <a:pt x="2" y="223"/>
                      <a:pt x="4" y="225"/>
                      <a:pt x="3" y="230"/>
                    </a:cubicBezTo>
                    <a:cubicBezTo>
                      <a:pt x="0" y="233"/>
                      <a:pt x="1" y="241"/>
                      <a:pt x="0" y="247"/>
                    </a:cubicBezTo>
                    <a:cubicBezTo>
                      <a:pt x="2" y="245"/>
                      <a:pt x="4" y="252"/>
                      <a:pt x="3" y="257"/>
                    </a:cubicBezTo>
                    <a:cubicBezTo>
                      <a:pt x="0" y="256"/>
                      <a:pt x="0" y="256"/>
                      <a:pt x="0" y="256"/>
                    </a:cubicBezTo>
                    <a:cubicBezTo>
                      <a:pt x="1" y="272"/>
                      <a:pt x="0" y="297"/>
                      <a:pt x="9" y="316"/>
                    </a:cubicBezTo>
                    <a:cubicBezTo>
                      <a:pt x="8" y="318"/>
                      <a:pt x="8" y="318"/>
                      <a:pt x="8" y="318"/>
                    </a:cubicBezTo>
                    <a:cubicBezTo>
                      <a:pt x="17" y="337"/>
                      <a:pt x="25" y="356"/>
                      <a:pt x="39" y="370"/>
                    </a:cubicBezTo>
                    <a:cubicBezTo>
                      <a:pt x="42" y="375"/>
                      <a:pt x="47" y="381"/>
                      <a:pt x="50" y="385"/>
                    </a:cubicBezTo>
                    <a:cubicBezTo>
                      <a:pt x="56" y="390"/>
                      <a:pt x="58" y="391"/>
                      <a:pt x="63" y="393"/>
                    </a:cubicBezTo>
                    <a:cubicBezTo>
                      <a:pt x="65" y="395"/>
                      <a:pt x="65" y="397"/>
                      <a:pt x="65" y="398"/>
                    </a:cubicBezTo>
                    <a:cubicBezTo>
                      <a:pt x="71" y="405"/>
                      <a:pt x="76" y="411"/>
                      <a:pt x="83" y="414"/>
                    </a:cubicBezTo>
                    <a:cubicBezTo>
                      <a:pt x="83" y="415"/>
                      <a:pt x="83" y="415"/>
                      <a:pt x="83" y="415"/>
                    </a:cubicBezTo>
                    <a:cubicBezTo>
                      <a:pt x="89" y="419"/>
                      <a:pt x="98" y="423"/>
                      <a:pt x="104" y="429"/>
                    </a:cubicBezTo>
                    <a:cubicBezTo>
                      <a:pt x="106" y="429"/>
                      <a:pt x="113" y="433"/>
                      <a:pt x="111" y="430"/>
                    </a:cubicBezTo>
                    <a:cubicBezTo>
                      <a:pt x="114" y="431"/>
                      <a:pt x="111" y="433"/>
                      <a:pt x="115" y="433"/>
                    </a:cubicBezTo>
                    <a:cubicBezTo>
                      <a:pt x="111" y="433"/>
                      <a:pt x="111" y="433"/>
                      <a:pt x="111" y="433"/>
                    </a:cubicBezTo>
                    <a:cubicBezTo>
                      <a:pt x="125" y="443"/>
                      <a:pt x="138" y="450"/>
                      <a:pt x="152" y="459"/>
                    </a:cubicBezTo>
                    <a:cubicBezTo>
                      <a:pt x="154" y="464"/>
                      <a:pt x="165" y="469"/>
                      <a:pt x="170" y="476"/>
                    </a:cubicBezTo>
                    <a:cubicBezTo>
                      <a:pt x="175" y="479"/>
                      <a:pt x="180" y="487"/>
                      <a:pt x="185" y="489"/>
                    </a:cubicBezTo>
                    <a:cubicBezTo>
                      <a:pt x="184" y="490"/>
                      <a:pt x="184" y="490"/>
                      <a:pt x="184" y="490"/>
                    </a:cubicBezTo>
                    <a:cubicBezTo>
                      <a:pt x="188" y="495"/>
                      <a:pt x="194" y="503"/>
                      <a:pt x="196" y="512"/>
                    </a:cubicBezTo>
                    <a:cubicBezTo>
                      <a:pt x="198" y="518"/>
                      <a:pt x="200" y="517"/>
                      <a:pt x="202" y="521"/>
                    </a:cubicBezTo>
                    <a:cubicBezTo>
                      <a:pt x="201" y="521"/>
                      <a:pt x="201" y="521"/>
                      <a:pt x="201" y="521"/>
                    </a:cubicBezTo>
                    <a:cubicBezTo>
                      <a:pt x="203" y="525"/>
                      <a:pt x="206" y="526"/>
                      <a:pt x="207" y="528"/>
                    </a:cubicBezTo>
                    <a:cubicBezTo>
                      <a:pt x="207" y="532"/>
                      <a:pt x="208" y="532"/>
                      <a:pt x="208" y="536"/>
                    </a:cubicBezTo>
                    <a:cubicBezTo>
                      <a:pt x="207" y="532"/>
                      <a:pt x="205" y="530"/>
                      <a:pt x="202" y="528"/>
                    </a:cubicBezTo>
                    <a:cubicBezTo>
                      <a:pt x="203" y="534"/>
                      <a:pt x="207" y="539"/>
                      <a:pt x="206" y="543"/>
                    </a:cubicBezTo>
                    <a:cubicBezTo>
                      <a:pt x="207" y="547"/>
                      <a:pt x="207" y="551"/>
                      <a:pt x="209" y="551"/>
                    </a:cubicBezTo>
                    <a:cubicBezTo>
                      <a:pt x="209" y="552"/>
                      <a:pt x="208" y="555"/>
                      <a:pt x="207" y="552"/>
                    </a:cubicBezTo>
                    <a:cubicBezTo>
                      <a:pt x="208" y="556"/>
                      <a:pt x="208" y="558"/>
                      <a:pt x="209" y="560"/>
                    </a:cubicBezTo>
                    <a:cubicBezTo>
                      <a:pt x="209" y="560"/>
                      <a:pt x="209" y="559"/>
                      <a:pt x="209" y="558"/>
                    </a:cubicBezTo>
                    <a:cubicBezTo>
                      <a:pt x="211" y="560"/>
                      <a:pt x="211" y="563"/>
                      <a:pt x="213" y="562"/>
                    </a:cubicBezTo>
                    <a:cubicBezTo>
                      <a:pt x="212" y="561"/>
                      <a:pt x="212" y="560"/>
                      <a:pt x="212" y="558"/>
                    </a:cubicBezTo>
                    <a:cubicBezTo>
                      <a:pt x="213" y="559"/>
                      <a:pt x="214" y="565"/>
                      <a:pt x="213" y="567"/>
                    </a:cubicBezTo>
                    <a:cubicBezTo>
                      <a:pt x="212" y="569"/>
                      <a:pt x="210" y="563"/>
                      <a:pt x="210" y="566"/>
                    </a:cubicBezTo>
                    <a:cubicBezTo>
                      <a:pt x="213" y="575"/>
                      <a:pt x="213" y="575"/>
                      <a:pt x="213" y="575"/>
                    </a:cubicBezTo>
                    <a:cubicBezTo>
                      <a:pt x="213" y="573"/>
                      <a:pt x="214" y="570"/>
                      <a:pt x="215" y="571"/>
                    </a:cubicBezTo>
                    <a:cubicBezTo>
                      <a:pt x="214" y="567"/>
                      <a:pt x="214" y="567"/>
                      <a:pt x="214" y="567"/>
                    </a:cubicBezTo>
                    <a:cubicBezTo>
                      <a:pt x="215" y="567"/>
                      <a:pt x="215" y="567"/>
                      <a:pt x="215" y="567"/>
                    </a:cubicBezTo>
                    <a:cubicBezTo>
                      <a:pt x="214" y="560"/>
                      <a:pt x="215" y="555"/>
                      <a:pt x="214" y="548"/>
                    </a:cubicBezTo>
                    <a:cubicBezTo>
                      <a:pt x="212" y="551"/>
                      <a:pt x="212" y="551"/>
                      <a:pt x="212" y="551"/>
                    </a:cubicBezTo>
                    <a:cubicBezTo>
                      <a:pt x="212" y="547"/>
                      <a:pt x="209" y="543"/>
                      <a:pt x="210" y="539"/>
                    </a:cubicBezTo>
                    <a:cubicBezTo>
                      <a:pt x="211" y="541"/>
                      <a:pt x="211" y="539"/>
                      <a:pt x="212" y="539"/>
                    </a:cubicBezTo>
                    <a:cubicBezTo>
                      <a:pt x="212" y="538"/>
                      <a:pt x="211" y="537"/>
                      <a:pt x="211" y="536"/>
                    </a:cubicBezTo>
                    <a:cubicBezTo>
                      <a:pt x="214" y="538"/>
                      <a:pt x="214" y="538"/>
                      <a:pt x="214" y="538"/>
                    </a:cubicBezTo>
                    <a:cubicBezTo>
                      <a:pt x="210" y="536"/>
                      <a:pt x="210" y="526"/>
                      <a:pt x="210" y="525"/>
                    </a:cubicBezTo>
                    <a:cubicBezTo>
                      <a:pt x="210" y="525"/>
                      <a:pt x="210" y="525"/>
                      <a:pt x="210" y="525"/>
                    </a:cubicBezTo>
                    <a:cubicBezTo>
                      <a:pt x="209" y="519"/>
                      <a:pt x="209" y="527"/>
                      <a:pt x="208" y="523"/>
                    </a:cubicBezTo>
                    <a:cubicBezTo>
                      <a:pt x="207" y="519"/>
                      <a:pt x="210" y="520"/>
                      <a:pt x="210" y="517"/>
                    </a:cubicBezTo>
                    <a:cubicBezTo>
                      <a:pt x="207" y="511"/>
                      <a:pt x="202" y="501"/>
                      <a:pt x="199" y="494"/>
                    </a:cubicBezTo>
                    <a:cubicBezTo>
                      <a:pt x="196" y="489"/>
                      <a:pt x="191" y="484"/>
                      <a:pt x="186" y="481"/>
                    </a:cubicBezTo>
                    <a:cubicBezTo>
                      <a:pt x="183" y="477"/>
                      <a:pt x="189" y="480"/>
                      <a:pt x="184" y="476"/>
                    </a:cubicBezTo>
                    <a:cubicBezTo>
                      <a:pt x="186" y="476"/>
                      <a:pt x="186" y="475"/>
                      <a:pt x="186" y="474"/>
                    </a:cubicBezTo>
                    <a:cubicBezTo>
                      <a:pt x="185" y="474"/>
                      <a:pt x="179" y="467"/>
                      <a:pt x="181" y="471"/>
                    </a:cubicBezTo>
                    <a:cubicBezTo>
                      <a:pt x="176" y="466"/>
                      <a:pt x="169" y="460"/>
                      <a:pt x="163" y="455"/>
                    </a:cubicBezTo>
                    <a:cubicBezTo>
                      <a:pt x="165" y="457"/>
                      <a:pt x="167" y="456"/>
                      <a:pt x="165" y="454"/>
                    </a:cubicBezTo>
                    <a:cubicBezTo>
                      <a:pt x="162" y="453"/>
                      <a:pt x="156" y="450"/>
                      <a:pt x="151" y="445"/>
                    </a:cubicBezTo>
                    <a:cubicBezTo>
                      <a:pt x="150" y="447"/>
                      <a:pt x="152" y="448"/>
                      <a:pt x="150" y="449"/>
                    </a:cubicBezTo>
                    <a:cubicBezTo>
                      <a:pt x="149" y="449"/>
                      <a:pt x="147" y="449"/>
                      <a:pt x="146" y="447"/>
                    </a:cubicBezTo>
                    <a:cubicBezTo>
                      <a:pt x="147" y="445"/>
                      <a:pt x="148" y="443"/>
                      <a:pt x="144" y="440"/>
                    </a:cubicBezTo>
                    <a:cubicBezTo>
                      <a:pt x="146" y="438"/>
                      <a:pt x="152" y="446"/>
                      <a:pt x="151" y="442"/>
                    </a:cubicBezTo>
                    <a:cubicBezTo>
                      <a:pt x="154" y="442"/>
                      <a:pt x="163" y="448"/>
                      <a:pt x="164" y="451"/>
                    </a:cubicBezTo>
                    <a:cubicBezTo>
                      <a:pt x="170" y="452"/>
                      <a:pt x="161" y="448"/>
                      <a:pt x="163" y="447"/>
                    </a:cubicBezTo>
                    <a:cubicBezTo>
                      <a:pt x="159" y="444"/>
                      <a:pt x="157" y="444"/>
                      <a:pt x="151" y="440"/>
                    </a:cubicBezTo>
                    <a:cubicBezTo>
                      <a:pt x="150" y="440"/>
                      <a:pt x="152" y="442"/>
                      <a:pt x="148" y="441"/>
                    </a:cubicBezTo>
                    <a:cubicBezTo>
                      <a:pt x="142" y="439"/>
                      <a:pt x="143" y="435"/>
                      <a:pt x="141" y="434"/>
                    </a:cubicBezTo>
                    <a:cubicBezTo>
                      <a:pt x="144" y="435"/>
                      <a:pt x="144" y="435"/>
                      <a:pt x="144" y="435"/>
                    </a:cubicBezTo>
                    <a:cubicBezTo>
                      <a:pt x="141" y="432"/>
                      <a:pt x="139" y="432"/>
                      <a:pt x="135" y="430"/>
                    </a:cubicBezTo>
                    <a:cubicBezTo>
                      <a:pt x="136" y="426"/>
                      <a:pt x="142" y="434"/>
                      <a:pt x="144" y="433"/>
                    </a:cubicBezTo>
                    <a:cubicBezTo>
                      <a:pt x="143" y="429"/>
                      <a:pt x="143" y="429"/>
                      <a:pt x="143" y="429"/>
                    </a:cubicBezTo>
                    <a:cubicBezTo>
                      <a:pt x="137" y="425"/>
                      <a:pt x="140" y="430"/>
                      <a:pt x="134" y="425"/>
                    </a:cubicBezTo>
                    <a:cubicBezTo>
                      <a:pt x="135" y="425"/>
                      <a:pt x="135" y="425"/>
                      <a:pt x="135" y="425"/>
                    </a:cubicBezTo>
                    <a:cubicBezTo>
                      <a:pt x="131" y="423"/>
                      <a:pt x="131" y="423"/>
                      <a:pt x="131" y="423"/>
                    </a:cubicBezTo>
                    <a:cubicBezTo>
                      <a:pt x="131" y="424"/>
                      <a:pt x="130" y="426"/>
                      <a:pt x="134" y="428"/>
                    </a:cubicBezTo>
                    <a:cubicBezTo>
                      <a:pt x="130" y="429"/>
                      <a:pt x="131" y="427"/>
                      <a:pt x="125" y="424"/>
                    </a:cubicBezTo>
                    <a:cubicBezTo>
                      <a:pt x="122" y="424"/>
                      <a:pt x="127" y="425"/>
                      <a:pt x="126" y="427"/>
                    </a:cubicBezTo>
                    <a:cubicBezTo>
                      <a:pt x="126" y="428"/>
                      <a:pt x="123" y="426"/>
                      <a:pt x="120" y="425"/>
                    </a:cubicBezTo>
                    <a:cubicBezTo>
                      <a:pt x="116" y="422"/>
                      <a:pt x="119" y="421"/>
                      <a:pt x="118" y="419"/>
                    </a:cubicBezTo>
                    <a:cubicBezTo>
                      <a:pt x="119" y="420"/>
                      <a:pt x="122" y="422"/>
                      <a:pt x="121" y="422"/>
                    </a:cubicBezTo>
                    <a:cubicBezTo>
                      <a:pt x="127" y="424"/>
                      <a:pt x="121" y="418"/>
                      <a:pt x="125" y="419"/>
                    </a:cubicBezTo>
                    <a:cubicBezTo>
                      <a:pt x="122" y="415"/>
                      <a:pt x="121" y="417"/>
                      <a:pt x="118" y="416"/>
                    </a:cubicBezTo>
                    <a:cubicBezTo>
                      <a:pt x="119" y="417"/>
                      <a:pt x="117" y="418"/>
                      <a:pt x="117" y="419"/>
                    </a:cubicBezTo>
                    <a:cubicBezTo>
                      <a:pt x="108" y="418"/>
                      <a:pt x="115" y="413"/>
                      <a:pt x="108" y="409"/>
                    </a:cubicBezTo>
                    <a:cubicBezTo>
                      <a:pt x="108" y="413"/>
                      <a:pt x="98" y="407"/>
                      <a:pt x="100" y="413"/>
                    </a:cubicBezTo>
                    <a:cubicBezTo>
                      <a:pt x="98" y="412"/>
                      <a:pt x="96" y="411"/>
                      <a:pt x="95" y="410"/>
                    </a:cubicBezTo>
                    <a:cubicBezTo>
                      <a:pt x="98" y="409"/>
                      <a:pt x="93" y="407"/>
                      <a:pt x="97" y="407"/>
                    </a:cubicBezTo>
                    <a:cubicBezTo>
                      <a:pt x="95" y="405"/>
                      <a:pt x="95" y="405"/>
                      <a:pt x="95" y="405"/>
                    </a:cubicBezTo>
                    <a:cubicBezTo>
                      <a:pt x="100" y="406"/>
                      <a:pt x="100" y="406"/>
                      <a:pt x="100" y="406"/>
                    </a:cubicBezTo>
                    <a:cubicBezTo>
                      <a:pt x="98" y="403"/>
                      <a:pt x="95" y="399"/>
                      <a:pt x="94" y="397"/>
                    </a:cubicBezTo>
                    <a:cubicBezTo>
                      <a:pt x="91" y="395"/>
                      <a:pt x="94" y="399"/>
                      <a:pt x="90" y="397"/>
                    </a:cubicBezTo>
                    <a:cubicBezTo>
                      <a:pt x="92" y="397"/>
                      <a:pt x="91" y="394"/>
                      <a:pt x="89" y="393"/>
                    </a:cubicBezTo>
                    <a:cubicBezTo>
                      <a:pt x="92" y="396"/>
                      <a:pt x="87" y="395"/>
                      <a:pt x="85" y="394"/>
                    </a:cubicBezTo>
                    <a:cubicBezTo>
                      <a:pt x="82" y="392"/>
                      <a:pt x="81" y="388"/>
                      <a:pt x="81" y="388"/>
                    </a:cubicBezTo>
                    <a:cubicBezTo>
                      <a:pt x="86" y="389"/>
                      <a:pt x="86" y="389"/>
                      <a:pt x="86" y="389"/>
                    </a:cubicBezTo>
                    <a:cubicBezTo>
                      <a:pt x="82" y="388"/>
                      <a:pt x="85" y="388"/>
                      <a:pt x="82" y="386"/>
                    </a:cubicBezTo>
                    <a:cubicBezTo>
                      <a:pt x="81" y="386"/>
                      <a:pt x="78" y="386"/>
                      <a:pt x="77" y="387"/>
                    </a:cubicBezTo>
                    <a:cubicBezTo>
                      <a:pt x="75" y="385"/>
                      <a:pt x="74" y="383"/>
                      <a:pt x="73" y="383"/>
                    </a:cubicBezTo>
                    <a:cubicBezTo>
                      <a:pt x="77" y="384"/>
                      <a:pt x="77" y="384"/>
                      <a:pt x="77" y="384"/>
                    </a:cubicBezTo>
                    <a:cubicBezTo>
                      <a:pt x="73" y="381"/>
                      <a:pt x="79" y="381"/>
                      <a:pt x="74" y="378"/>
                    </a:cubicBezTo>
                    <a:cubicBezTo>
                      <a:pt x="72" y="378"/>
                      <a:pt x="72" y="378"/>
                      <a:pt x="72" y="378"/>
                    </a:cubicBezTo>
                    <a:cubicBezTo>
                      <a:pt x="72" y="377"/>
                      <a:pt x="72" y="376"/>
                      <a:pt x="73" y="377"/>
                    </a:cubicBezTo>
                    <a:cubicBezTo>
                      <a:pt x="71" y="377"/>
                      <a:pt x="69" y="375"/>
                      <a:pt x="68" y="374"/>
                    </a:cubicBezTo>
                    <a:cubicBezTo>
                      <a:pt x="69" y="373"/>
                      <a:pt x="69" y="373"/>
                      <a:pt x="69" y="373"/>
                    </a:cubicBezTo>
                    <a:cubicBezTo>
                      <a:pt x="67" y="372"/>
                      <a:pt x="63" y="371"/>
                      <a:pt x="63" y="368"/>
                    </a:cubicBezTo>
                    <a:cubicBezTo>
                      <a:pt x="62" y="371"/>
                      <a:pt x="65" y="370"/>
                      <a:pt x="66" y="373"/>
                    </a:cubicBezTo>
                    <a:cubicBezTo>
                      <a:pt x="66" y="377"/>
                      <a:pt x="62" y="372"/>
                      <a:pt x="62" y="371"/>
                    </a:cubicBezTo>
                    <a:cubicBezTo>
                      <a:pt x="64" y="370"/>
                      <a:pt x="58" y="367"/>
                      <a:pt x="56" y="364"/>
                    </a:cubicBezTo>
                    <a:cubicBezTo>
                      <a:pt x="56" y="363"/>
                      <a:pt x="55" y="361"/>
                      <a:pt x="55" y="360"/>
                    </a:cubicBezTo>
                    <a:cubicBezTo>
                      <a:pt x="53" y="360"/>
                      <a:pt x="53" y="360"/>
                      <a:pt x="53" y="360"/>
                    </a:cubicBezTo>
                    <a:cubicBezTo>
                      <a:pt x="56" y="357"/>
                      <a:pt x="49" y="356"/>
                      <a:pt x="49" y="353"/>
                    </a:cubicBezTo>
                    <a:cubicBezTo>
                      <a:pt x="50" y="354"/>
                      <a:pt x="51" y="353"/>
                      <a:pt x="51" y="351"/>
                    </a:cubicBezTo>
                    <a:cubicBezTo>
                      <a:pt x="50" y="355"/>
                      <a:pt x="45" y="349"/>
                      <a:pt x="44" y="350"/>
                    </a:cubicBezTo>
                    <a:cubicBezTo>
                      <a:pt x="42" y="345"/>
                      <a:pt x="48" y="349"/>
                      <a:pt x="48" y="347"/>
                    </a:cubicBezTo>
                    <a:cubicBezTo>
                      <a:pt x="45" y="346"/>
                      <a:pt x="46" y="341"/>
                      <a:pt x="43" y="341"/>
                    </a:cubicBezTo>
                    <a:cubicBezTo>
                      <a:pt x="44" y="345"/>
                      <a:pt x="41" y="341"/>
                      <a:pt x="40" y="341"/>
                    </a:cubicBezTo>
                    <a:cubicBezTo>
                      <a:pt x="38" y="337"/>
                      <a:pt x="41" y="341"/>
                      <a:pt x="40" y="338"/>
                    </a:cubicBezTo>
                    <a:cubicBezTo>
                      <a:pt x="39" y="336"/>
                      <a:pt x="36" y="335"/>
                      <a:pt x="37" y="338"/>
                    </a:cubicBezTo>
                    <a:cubicBezTo>
                      <a:pt x="36" y="335"/>
                      <a:pt x="32" y="333"/>
                      <a:pt x="32" y="330"/>
                    </a:cubicBezTo>
                    <a:cubicBezTo>
                      <a:pt x="33" y="328"/>
                      <a:pt x="36" y="335"/>
                      <a:pt x="36" y="333"/>
                    </a:cubicBezTo>
                    <a:cubicBezTo>
                      <a:pt x="32" y="326"/>
                      <a:pt x="30" y="331"/>
                      <a:pt x="27" y="325"/>
                    </a:cubicBezTo>
                    <a:cubicBezTo>
                      <a:pt x="27" y="328"/>
                      <a:pt x="24" y="327"/>
                      <a:pt x="22" y="324"/>
                    </a:cubicBezTo>
                    <a:cubicBezTo>
                      <a:pt x="19" y="317"/>
                      <a:pt x="24" y="327"/>
                      <a:pt x="25" y="323"/>
                    </a:cubicBezTo>
                    <a:cubicBezTo>
                      <a:pt x="23" y="321"/>
                      <a:pt x="23" y="321"/>
                      <a:pt x="23" y="321"/>
                    </a:cubicBezTo>
                    <a:cubicBezTo>
                      <a:pt x="25" y="316"/>
                      <a:pt x="31" y="327"/>
                      <a:pt x="32" y="322"/>
                    </a:cubicBezTo>
                    <a:cubicBezTo>
                      <a:pt x="30" y="320"/>
                      <a:pt x="30" y="320"/>
                      <a:pt x="30" y="320"/>
                    </a:cubicBezTo>
                    <a:cubicBezTo>
                      <a:pt x="31" y="320"/>
                      <a:pt x="32" y="321"/>
                      <a:pt x="33" y="319"/>
                    </a:cubicBezTo>
                    <a:cubicBezTo>
                      <a:pt x="30" y="319"/>
                      <a:pt x="30" y="313"/>
                      <a:pt x="29" y="312"/>
                    </a:cubicBezTo>
                    <a:cubicBezTo>
                      <a:pt x="27" y="312"/>
                      <a:pt x="30" y="315"/>
                      <a:pt x="29" y="315"/>
                    </a:cubicBezTo>
                    <a:cubicBezTo>
                      <a:pt x="27" y="312"/>
                      <a:pt x="24" y="311"/>
                      <a:pt x="24" y="306"/>
                    </a:cubicBezTo>
                    <a:cubicBezTo>
                      <a:pt x="26" y="308"/>
                      <a:pt x="26" y="304"/>
                      <a:pt x="27" y="305"/>
                    </a:cubicBezTo>
                    <a:cubicBezTo>
                      <a:pt x="27" y="303"/>
                      <a:pt x="25" y="305"/>
                      <a:pt x="25" y="301"/>
                    </a:cubicBezTo>
                    <a:cubicBezTo>
                      <a:pt x="26" y="301"/>
                      <a:pt x="26" y="301"/>
                      <a:pt x="26" y="301"/>
                    </a:cubicBezTo>
                    <a:cubicBezTo>
                      <a:pt x="23" y="289"/>
                      <a:pt x="22" y="272"/>
                      <a:pt x="18" y="260"/>
                    </a:cubicBezTo>
                    <a:cubicBezTo>
                      <a:pt x="20" y="258"/>
                      <a:pt x="20" y="254"/>
                      <a:pt x="21" y="247"/>
                    </a:cubicBezTo>
                    <a:cubicBezTo>
                      <a:pt x="21" y="250"/>
                      <a:pt x="19" y="247"/>
                      <a:pt x="19" y="246"/>
                    </a:cubicBezTo>
                    <a:cubicBezTo>
                      <a:pt x="21" y="242"/>
                      <a:pt x="21" y="242"/>
                      <a:pt x="21" y="242"/>
                    </a:cubicBezTo>
                    <a:cubicBezTo>
                      <a:pt x="23" y="239"/>
                      <a:pt x="22" y="233"/>
                      <a:pt x="21" y="230"/>
                    </a:cubicBezTo>
                    <a:cubicBezTo>
                      <a:pt x="22" y="229"/>
                      <a:pt x="22" y="229"/>
                      <a:pt x="23" y="229"/>
                    </a:cubicBezTo>
                    <a:cubicBezTo>
                      <a:pt x="24" y="225"/>
                      <a:pt x="22" y="225"/>
                      <a:pt x="22" y="224"/>
                    </a:cubicBezTo>
                    <a:cubicBezTo>
                      <a:pt x="23" y="221"/>
                      <a:pt x="23" y="221"/>
                      <a:pt x="23" y="221"/>
                    </a:cubicBezTo>
                    <a:cubicBezTo>
                      <a:pt x="22" y="221"/>
                      <a:pt x="22" y="221"/>
                      <a:pt x="22" y="221"/>
                    </a:cubicBezTo>
                    <a:cubicBezTo>
                      <a:pt x="22" y="217"/>
                      <a:pt x="23" y="213"/>
                      <a:pt x="25" y="213"/>
                    </a:cubicBezTo>
                    <a:cubicBezTo>
                      <a:pt x="25" y="212"/>
                      <a:pt x="25" y="211"/>
                      <a:pt x="24" y="212"/>
                    </a:cubicBezTo>
                    <a:cubicBezTo>
                      <a:pt x="26" y="209"/>
                      <a:pt x="28" y="200"/>
                      <a:pt x="29" y="193"/>
                    </a:cubicBezTo>
                    <a:cubicBezTo>
                      <a:pt x="28" y="196"/>
                      <a:pt x="27" y="196"/>
                      <a:pt x="26" y="196"/>
                    </a:cubicBezTo>
                    <a:cubicBezTo>
                      <a:pt x="24" y="194"/>
                      <a:pt x="27" y="194"/>
                      <a:pt x="26" y="191"/>
                    </a:cubicBezTo>
                    <a:cubicBezTo>
                      <a:pt x="27" y="192"/>
                      <a:pt x="28" y="189"/>
                      <a:pt x="28" y="192"/>
                    </a:cubicBezTo>
                    <a:cubicBezTo>
                      <a:pt x="33" y="185"/>
                      <a:pt x="36" y="173"/>
                      <a:pt x="40" y="164"/>
                    </a:cubicBezTo>
                    <a:cubicBezTo>
                      <a:pt x="40" y="162"/>
                      <a:pt x="40" y="162"/>
                      <a:pt x="39" y="161"/>
                    </a:cubicBezTo>
                    <a:cubicBezTo>
                      <a:pt x="45" y="156"/>
                      <a:pt x="47" y="148"/>
                      <a:pt x="51" y="142"/>
                    </a:cubicBezTo>
                    <a:cubicBezTo>
                      <a:pt x="49" y="143"/>
                      <a:pt x="48" y="139"/>
                      <a:pt x="50" y="136"/>
                    </a:cubicBezTo>
                    <a:cubicBezTo>
                      <a:pt x="51" y="131"/>
                      <a:pt x="53" y="136"/>
                      <a:pt x="56" y="133"/>
                    </a:cubicBezTo>
                    <a:cubicBezTo>
                      <a:pt x="57" y="131"/>
                      <a:pt x="59" y="128"/>
                      <a:pt x="60" y="127"/>
                    </a:cubicBezTo>
                    <a:cubicBezTo>
                      <a:pt x="60" y="127"/>
                      <a:pt x="60" y="127"/>
                      <a:pt x="60" y="127"/>
                    </a:cubicBezTo>
                    <a:cubicBezTo>
                      <a:pt x="61" y="125"/>
                      <a:pt x="63" y="121"/>
                      <a:pt x="65" y="120"/>
                    </a:cubicBezTo>
                    <a:cubicBezTo>
                      <a:pt x="65" y="120"/>
                      <a:pt x="65" y="120"/>
                      <a:pt x="65" y="120"/>
                    </a:cubicBezTo>
                    <a:cubicBezTo>
                      <a:pt x="67" y="118"/>
                      <a:pt x="69" y="117"/>
                      <a:pt x="71" y="115"/>
                    </a:cubicBezTo>
                    <a:cubicBezTo>
                      <a:pt x="70" y="113"/>
                      <a:pt x="75" y="109"/>
                      <a:pt x="74" y="107"/>
                    </a:cubicBezTo>
                    <a:cubicBezTo>
                      <a:pt x="75" y="107"/>
                      <a:pt x="74" y="107"/>
                      <a:pt x="75" y="107"/>
                    </a:cubicBezTo>
                    <a:cubicBezTo>
                      <a:pt x="74" y="106"/>
                      <a:pt x="74" y="106"/>
                      <a:pt x="74" y="106"/>
                    </a:cubicBezTo>
                    <a:cubicBezTo>
                      <a:pt x="78" y="103"/>
                      <a:pt x="78" y="103"/>
                      <a:pt x="78" y="103"/>
                    </a:cubicBezTo>
                    <a:cubicBezTo>
                      <a:pt x="78" y="104"/>
                      <a:pt x="78" y="105"/>
                      <a:pt x="78" y="106"/>
                    </a:cubicBezTo>
                    <a:cubicBezTo>
                      <a:pt x="82" y="103"/>
                      <a:pt x="78" y="104"/>
                      <a:pt x="79" y="101"/>
                    </a:cubicBezTo>
                    <a:cubicBezTo>
                      <a:pt x="81" y="98"/>
                      <a:pt x="82" y="99"/>
                      <a:pt x="84" y="99"/>
                    </a:cubicBezTo>
                    <a:cubicBezTo>
                      <a:pt x="84" y="100"/>
                      <a:pt x="82" y="100"/>
                      <a:pt x="81" y="101"/>
                    </a:cubicBezTo>
                    <a:cubicBezTo>
                      <a:pt x="81" y="103"/>
                      <a:pt x="83" y="100"/>
                      <a:pt x="84" y="101"/>
                    </a:cubicBezTo>
                    <a:cubicBezTo>
                      <a:pt x="85" y="100"/>
                      <a:pt x="84" y="98"/>
                      <a:pt x="86" y="97"/>
                    </a:cubicBezTo>
                    <a:cubicBezTo>
                      <a:pt x="88" y="96"/>
                      <a:pt x="92" y="92"/>
                      <a:pt x="92" y="93"/>
                    </a:cubicBezTo>
                    <a:cubicBezTo>
                      <a:pt x="93" y="91"/>
                      <a:pt x="95" y="90"/>
                      <a:pt x="96" y="88"/>
                    </a:cubicBezTo>
                    <a:cubicBezTo>
                      <a:pt x="94" y="89"/>
                      <a:pt x="91" y="91"/>
                      <a:pt x="90" y="91"/>
                    </a:cubicBezTo>
                    <a:cubicBezTo>
                      <a:pt x="91" y="90"/>
                      <a:pt x="94" y="87"/>
                      <a:pt x="94" y="87"/>
                    </a:cubicBezTo>
                    <a:cubicBezTo>
                      <a:pt x="94" y="88"/>
                      <a:pt x="94" y="88"/>
                      <a:pt x="94" y="88"/>
                    </a:cubicBezTo>
                    <a:cubicBezTo>
                      <a:pt x="94" y="87"/>
                      <a:pt x="99" y="84"/>
                      <a:pt x="96" y="85"/>
                    </a:cubicBezTo>
                    <a:cubicBezTo>
                      <a:pt x="100" y="84"/>
                      <a:pt x="100" y="84"/>
                      <a:pt x="100" y="84"/>
                    </a:cubicBezTo>
                    <a:cubicBezTo>
                      <a:pt x="100" y="82"/>
                      <a:pt x="103" y="80"/>
                      <a:pt x="105" y="78"/>
                    </a:cubicBezTo>
                    <a:cubicBezTo>
                      <a:pt x="106" y="80"/>
                      <a:pt x="106" y="82"/>
                      <a:pt x="110" y="80"/>
                    </a:cubicBezTo>
                    <a:cubicBezTo>
                      <a:pt x="113" y="76"/>
                      <a:pt x="113" y="76"/>
                      <a:pt x="113" y="76"/>
                    </a:cubicBezTo>
                    <a:cubicBezTo>
                      <a:pt x="115" y="74"/>
                      <a:pt x="116" y="74"/>
                      <a:pt x="116" y="75"/>
                    </a:cubicBezTo>
                    <a:cubicBezTo>
                      <a:pt x="124" y="71"/>
                      <a:pt x="121" y="66"/>
                      <a:pt x="128" y="64"/>
                    </a:cubicBezTo>
                    <a:cubicBezTo>
                      <a:pt x="126" y="67"/>
                      <a:pt x="129" y="66"/>
                      <a:pt x="132" y="65"/>
                    </a:cubicBezTo>
                    <a:cubicBezTo>
                      <a:pt x="131" y="65"/>
                      <a:pt x="131" y="64"/>
                      <a:pt x="132" y="63"/>
                    </a:cubicBezTo>
                    <a:cubicBezTo>
                      <a:pt x="131" y="63"/>
                      <a:pt x="132" y="65"/>
                      <a:pt x="129" y="65"/>
                    </a:cubicBezTo>
                    <a:cubicBezTo>
                      <a:pt x="128" y="65"/>
                      <a:pt x="131" y="63"/>
                      <a:pt x="132" y="62"/>
                    </a:cubicBezTo>
                    <a:cubicBezTo>
                      <a:pt x="139" y="63"/>
                      <a:pt x="150" y="53"/>
                      <a:pt x="160" y="50"/>
                    </a:cubicBezTo>
                    <a:cubicBezTo>
                      <a:pt x="158" y="48"/>
                      <a:pt x="163" y="48"/>
                      <a:pt x="164" y="46"/>
                    </a:cubicBezTo>
                    <a:cubicBezTo>
                      <a:pt x="165" y="49"/>
                      <a:pt x="169" y="43"/>
                      <a:pt x="172" y="44"/>
                    </a:cubicBezTo>
                    <a:cubicBezTo>
                      <a:pt x="170" y="42"/>
                      <a:pt x="170" y="42"/>
                      <a:pt x="170" y="42"/>
                    </a:cubicBezTo>
                    <a:cubicBezTo>
                      <a:pt x="176" y="41"/>
                      <a:pt x="177" y="34"/>
                      <a:pt x="182" y="36"/>
                    </a:cubicBezTo>
                    <a:cubicBezTo>
                      <a:pt x="185" y="35"/>
                      <a:pt x="182" y="38"/>
                      <a:pt x="181" y="39"/>
                    </a:cubicBezTo>
                    <a:cubicBezTo>
                      <a:pt x="186" y="40"/>
                      <a:pt x="191" y="32"/>
                      <a:pt x="196" y="34"/>
                    </a:cubicBezTo>
                    <a:cubicBezTo>
                      <a:pt x="196" y="33"/>
                      <a:pt x="194" y="32"/>
                      <a:pt x="197" y="30"/>
                    </a:cubicBezTo>
                    <a:cubicBezTo>
                      <a:pt x="201" y="30"/>
                      <a:pt x="207" y="29"/>
                      <a:pt x="207" y="29"/>
                    </a:cubicBezTo>
                    <a:cubicBezTo>
                      <a:pt x="209" y="28"/>
                      <a:pt x="210" y="27"/>
                      <a:pt x="213" y="27"/>
                    </a:cubicBezTo>
                    <a:cubicBezTo>
                      <a:pt x="213" y="28"/>
                      <a:pt x="212" y="28"/>
                      <a:pt x="211" y="29"/>
                    </a:cubicBezTo>
                    <a:cubicBezTo>
                      <a:pt x="215" y="28"/>
                      <a:pt x="219" y="26"/>
                      <a:pt x="222" y="24"/>
                    </a:cubicBezTo>
                    <a:cubicBezTo>
                      <a:pt x="225" y="26"/>
                      <a:pt x="233" y="23"/>
                      <a:pt x="238" y="23"/>
                    </a:cubicBezTo>
                    <a:cubicBezTo>
                      <a:pt x="241" y="20"/>
                      <a:pt x="247" y="23"/>
                      <a:pt x="247" y="20"/>
                    </a:cubicBezTo>
                    <a:cubicBezTo>
                      <a:pt x="247" y="20"/>
                      <a:pt x="247" y="20"/>
                      <a:pt x="248" y="21"/>
                    </a:cubicBezTo>
                    <a:cubicBezTo>
                      <a:pt x="249" y="19"/>
                      <a:pt x="251" y="17"/>
                      <a:pt x="253" y="17"/>
                    </a:cubicBezTo>
                    <a:cubicBezTo>
                      <a:pt x="253" y="19"/>
                      <a:pt x="253" y="19"/>
                      <a:pt x="253" y="19"/>
                    </a:cubicBezTo>
                    <a:cubicBezTo>
                      <a:pt x="252" y="22"/>
                      <a:pt x="260" y="19"/>
                      <a:pt x="261" y="20"/>
                    </a:cubicBezTo>
                    <a:cubicBezTo>
                      <a:pt x="258" y="19"/>
                      <a:pt x="263" y="20"/>
                      <a:pt x="263" y="18"/>
                    </a:cubicBezTo>
                    <a:cubicBezTo>
                      <a:pt x="266" y="18"/>
                      <a:pt x="266" y="18"/>
                      <a:pt x="266" y="18"/>
                    </a:cubicBezTo>
                    <a:cubicBezTo>
                      <a:pt x="271" y="17"/>
                      <a:pt x="267" y="17"/>
                      <a:pt x="273" y="16"/>
                    </a:cubicBezTo>
                    <a:cubicBezTo>
                      <a:pt x="276" y="16"/>
                      <a:pt x="274" y="19"/>
                      <a:pt x="273" y="19"/>
                    </a:cubicBezTo>
                    <a:cubicBezTo>
                      <a:pt x="275" y="20"/>
                      <a:pt x="278" y="19"/>
                      <a:pt x="281" y="19"/>
                    </a:cubicBezTo>
                    <a:cubicBezTo>
                      <a:pt x="280" y="18"/>
                      <a:pt x="280" y="18"/>
                      <a:pt x="281" y="18"/>
                    </a:cubicBezTo>
                    <a:cubicBezTo>
                      <a:pt x="281" y="18"/>
                      <a:pt x="281" y="18"/>
                      <a:pt x="281" y="19"/>
                    </a:cubicBezTo>
                    <a:cubicBezTo>
                      <a:pt x="282" y="18"/>
                      <a:pt x="283" y="18"/>
                      <a:pt x="285" y="18"/>
                    </a:cubicBezTo>
                    <a:cubicBezTo>
                      <a:pt x="285" y="19"/>
                      <a:pt x="285" y="19"/>
                      <a:pt x="285" y="19"/>
                    </a:cubicBezTo>
                    <a:cubicBezTo>
                      <a:pt x="283" y="19"/>
                      <a:pt x="282" y="19"/>
                      <a:pt x="281" y="19"/>
                    </a:cubicBezTo>
                    <a:cubicBezTo>
                      <a:pt x="282" y="19"/>
                      <a:pt x="283" y="19"/>
                      <a:pt x="284" y="19"/>
                    </a:cubicBezTo>
                    <a:cubicBezTo>
                      <a:pt x="285" y="19"/>
                      <a:pt x="285" y="19"/>
                      <a:pt x="285" y="19"/>
                    </a:cubicBezTo>
                    <a:cubicBezTo>
                      <a:pt x="286" y="19"/>
                      <a:pt x="287" y="19"/>
                      <a:pt x="288" y="20"/>
                    </a:cubicBezTo>
                    <a:cubicBezTo>
                      <a:pt x="287" y="21"/>
                      <a:pt x="287" y="21"/>
                      <a:pt x="287" y="21"/>
                    </a:cubicBezTo>
                    <a:cubicBezTo>
                      <a:pt x="289" y="22"/>
                      <a:pt x="294" y="20"/>
                      <a:pt x="294" y="20"/>
                    </a:cubicBezTo>
                    <a:cubicBezTo>
                      <a:pt x="303" y="22"/>
                      <a:pt x="318" y="23"/>
                      <a:pt x="322" y="24"/>
                    </a:cubicBezTo>
                    <a:cubicBezTo>
                      <a:pt x="319" y="23"/>
                      <a:pt x="318" y="24"/>
                      <a:pt x="320" y="24"/>
                    </a:cubicBezTo>
                    <a:cubicBezTo>
                      <a:pt x="323" y="25"/>
                      <a:pt x="326" y="24"/>
                      <a:pt x="326" y="25"/>
                    </a:cubicBezTo>
                    <a:cubicBezTo>
                      <a:pt x="329" y="25"/>
                      <a:pt x="328" y="27"/>
                      <a:pt x="332" y="28"/>
                    </a:cubicBezTo>
                    <a:cubicBezTo>
                      <a:pt x="332" y="29"/>
                      <a:pt x="333" y="27"/>
                      <a:pt x="332" y="27"/>
                    </a:cubicBezTo>
                    <a:cubicBezTo>
                      <a:pt x="337" y="31"/>
                      <a:pt x="347" y="31"/>
                      <a:pt x="354" y="36"/>
                    </a:cubicBezTo>
                    <a:cubicBezTo>
                      <a:pt x="353" y="36"/>
                      <a:pt x="352" y="36"/>
                      <a:pt x="351" y="37"/>
                    </a:cubicBezTo>
                    <a:cubicBezTo>
                      <a:pt x="357" y="38"/>
                      <a:pt x="363" y="41"/>
                      <a:pt x="369" y="42"/>
                    </a:cubicBezTo>
                    <a:cubicBezTo>
                      <a:pt x="368" y="42"/>
                      <a:pt x="368" y="43"/>
                      <a:pt x="366" y="43"/>
                    </a:cubicBezTo>
                    <a:cubicBezTo>
                      <a:pt x="369" y="44"/>
                      <a:pt x="372" y="46"/>
                      <a:pt x="375" y="47"/>
                    </a:cubicBezTo>
                    <a:cubicBezTo>
                      <a:pt x="375" y="47"/>
                      <a:pt x="375" y="47"/>
                      <a:pt x="375" y="47"/>
                    </a:cubicBezTo>
                    <a:cubicBezTo>
                      <a:pt x="373" y="44"/>
                      <a:pt x="378" y="46"/>
                      <a:pt x="381" y="48"/>
                    </a:cubicBezTo>
                    <a:cubicBezTo>
                      <a:pt x="380" y="48"/>
                      <a:pt x="380" y="48"/>
                      <a:pt x="380" y="48"/>
                    </a:cubicBezTo>
                    <a:cubicBezTo>
                      <a:pt x="384" y="51"/>
                      <a:pt x="385" y="50"/>
                      <a:pt x="388" y="53"/>
                    </a:cubicBezTo>
                    <a:cubicBezTo>
                      <a:pt x="390" y="55"/>
                      <a:pt x="386" y="52"/>
                      <a:pt x="386" y="53"/>
                    </a:cubicBezTo>
                    <a:cubicBezTo>
                      <a:pt x="386" y="56"/>
                      <a:pt x="393" y="61"/>
                      <a:pt x="394" y="62"/>
                    </a:cubicBezTo>
                    <a:cubicBezTo>
                      <a:pt x="395" y="62"/>
                      <a:pt x="396" y="63"/>
                      <a:pt x="397" y="62"/>
                    </a:cubicBezTo>
                    <a:cubicBezTo>
                      <a:pt x="400" y="64"/>
                      <a:pt x="397" y="64"/>
                      <a:pt x="399" y="66"/>
                    </a:cubicBezTo>
                    <a:cubicBezTo>
                      <a:pt x="409" y="69"/>
                      <a:pt x="409" y="69"/>
                      <a:pt x="409" y="69"/>
                    </a:cubicBezTo>
                    <a:cubicBezTo>
                      <a:pt x="408" y="69"/>
                      <a:pt x="410" y="73"/>
                      <a:pt x="407" y="71"/>
                    </a:cubicBezTo>
                    <a:cubicBezTo>
                      <a:pt x="412" y="76"/>
                      <a:pt x="417" y="77"/>
                      <a:pt x="422" y="80"/>
                    </a:cubicBezTo>
                    <a:cubicBezTo>
                      <a:pt x="423" y="82"/>
                      <a:pt x="428" y="87"/>
                      <a:pt x="430" y="89"/>
                    </a:cubicBezTo>
                    <a:cubicBezTo>
                      <a:pt x="429" y="90"/>
                      <a:pt x="428" y="87"/>
                      <a:pt x="427" y="87"/>
                    </a:cubicBezTo>
                    <a:cubicBezTo>
                      <a:pt x="428" y="91"/>
                      <a:pt x="428" y="91"/>
                      <a:pt x="428" y="91"/>
                    </a:cubicBezTo>
                    <a:cubicBezTo>
                      <a:pt x="425" y="87"/>
                      <a:pt x="427" y="93"/>
                      <a:pt x="424" y="91"/>
                    </a:cubicBezTo>
                    <a:cubicBezTo>
                      <a:pt x="428" y="94"/>
                      <a:pt x="432" y="102"/>
                      <a:pt x="435" y="107"/>
                    </a:cubicBezTo>
                    <a:cubicBezTo>
                      <a:pt x="435" y="102"/>
                      <a:pt x="440" y="113"/>
                      <a:pt x="443" y="111"/>
                    </a:cubicBezTo>
                    <a:cubicBezTo>
                      <a:pt x="447" y="117"/>
                      <a:pt x="443" y="115"/>
                      <a:pt x="443" y="118"/>
                    </a:cubicBezTo>
                    <a:cubicBezTo>
                      <a:pt x="448" y="124"/>
                      <a:pt x="451" y="130"/>
                      <a:pt x="453" y="136"/>
                    </a:cubicBezTo>
                    <a:cubicBezTo>
                      <a:pt x="453" y="136"/>
                      <a:pt x="453" y="136"/>
                      <a:pt x="453" y="136"/>
                    </a:cubicBezTo>
                    <a:cubicBezTo>
                      <a:pt x="456" y="141"/>
                      <a:pt x="459" y="150"/>
                      <a:pt x="464" y="155"/>
                    </a:cubicBezTo>
                    <a:cubicBezTo>
                      <a:pt x="463" y="154"/>
                      <a:pt x="463" y="155"/>
                      <a:pt x="462" y="154"/>
                    </a:cubicBezTo>
                    <a:cubicBezTo>
                      <a:pt x="463" y="160"/>
                      <a:pt x="465" y="154"/>
                      <a:pt x="466" y="161"/>
                    </a:cubicBezTo>
                    <a:cubicBezTo>
                      <a:pt x="465" y="160"/>
                      <a:pt x="465" y="160"/>
                      <a:pt x="465" y="160"/>
                    </a:cubicBezTo>
                    <a:cubicBezTo>
                      <a:pt x="467" y="164"/>
                      <a:pt x="467" y="169"/>
                      <a:pt x="470" y="173"/>
                    </a:cubicBezTo>
                    <a:cubicBezTo>
                      <a:pt x="469" y="174"/>
                      <a:pt x="469" y="173"/>
                      <a:pt x="468" y="172"/>
                    </a:cubicBezTo>
                    <a:cubicBezTo>
                      <a:pt x="470" y="177"/>
                      <a:pt x="471" y="182"/>
                      <a:pt x="474" y="186"/>
                    </a:cubicBezTo>
                    <a:cubicBezTo>
                      <a:pt x="473" y="186"/>
                      <a:pt x="472" y="186"/>
                      <a:pt x="471" y="184"/>
                    </a:cubicBezTo>
                    <a:cubicBezTo>
                      <a:pt x="471" y="189"/>
                      <a:pt x="474" y="189"/>
                      <a:pt x="474" y="193"/>
                    </a:cubicBezTo>
                    <a:cubicBezTo>
                      <a:pt x="475" y="194"/>
                      <a:pt x="474" y="197"/>
                      <a:pt x="474" y="196"/>
                    </a:cubicBezTo>
                    <a:cubicBezTo>
                      <a:pt x="475" y="198"/>
                      <a:pt x="476" y="205"/>
                      <a:pt x="477" y="207"/>
                    </a:cubicBezTo>
                    <a:cubicBezTo>
                      <a:pt x="476" y="208"/>
                      <a:pt x="476" y="209"/>
                      <a:pt x="475" y="212"/>
                    </a:cubicBezTo>
                    <a:cubicBezTo>
                      <a:pt x="478" y="236"/>
                      <a:pt x="473" y="260"/>
                      <a:pt x="467" y="283"/>
                    </a:cubicBezTo>
                    <a:cubicBezTo>
                      <a:pt x="463" y="286"/>
                      <a:pt x="467" y="277"/>
                      <a:pt x="464" y="279"/>
                    </a:cubicBezTo>
                    <a:cubicBezTo>
                      <a:pt x="467" y="280"/>
                      <a:pt x="464" y="283"/>
                      <a:pt x="461" y="290"/>
                    </a:cubicBezTo>
                    <a:cubicBezTo>
                      <a:pt x="461" y="290"/>
                      <a:pt x="461" y="290"/>
                      <a:pt x="461" y="290"/>
                    </a:cubicBezTo>
                    <a:cubicBezTo>
                      <a:pt x="460" y="293"/>
                      <a:pt x="458" y="294"/>
                      <a:pt x="457" y="297"/>
                    </a:cubicBezTo>
                    <a:cubicBezTo>
                      <a:pt x="458" y="297"/>
                      <a:pt x="458" y="297"/>
                      <a:pt x="458" y="297"/>
                    </a:cubicBezTo>
                    <a:cubicBezTo>
                      <a:pt x="458" y="301"/>
                      <a:pt x="452" y="303"/>
                      <a:pt x="453" y="306"/>
                    </a:cubicBezTo>
                    <a:cubicBezTo>
                      <a:pt x="451" y="307"/>
                      <a:pt x="451" y="307"/>
                      <a:pt x="451" y="307"/>
                    </a:cubicBezTo>
                    <a:cubicBezTo>
                      <a:pt x="451" y="312"/>
                      <a:pt x="447" y="312"/>
                      <a:pt x="447" y="316"/>
                    </a:cubicBezTo>
                    <a:cubicBezTo>
                      <a:pt x="447" y="316"/>
                      <a:pt x="447" y="316"/>
                      <a:pt x="447" y="316"/>
                    </a:cubicBezTo>
                    <a:cubicBezTo>
                      <a:pt x="443" y="320"/>
                      <a:pt x="442" y="327"/>
                      <a:pt x="439" y="328"/>
                    </a:cubicBezTo>
                    <a:cubicBezTo>
                      <a:pt x="437" y="332"/>
                      <a:pt x="434" y="337"/>
                      <a:pt x="435" y="339"/>
                    </a:cubicBezTo>
                    <a:cubicBezTo>
                      <a:pt x="433" y="339"/>
                      <a:pt x="433" y="338"/>
                      <a:pt x="433" y="337"/>
                    </a:cubicBezTo>
                    <a:cubicBezTo>
                      <a:pt x="422" y="352"/>
                      <a:pt x="406" y="365"/>
                      <a:pt x="395" y="377"/>
                    </a:cubicBezTo>
                    <a:cubicBezTo>
                      <a:pt x="394" y="378"/>
                      <a:pt x="395" y="377"/>
                      <a:pt x="395" y="376"/>
                    </a:cubicBezTo>
                    <a:cubicBezTo>
                      <a:pt x="389" y="385"/>
                      <a:pt x="378" y="390"/>
                      <a:pt x="378" y="398"/>
                    </a:cubicBezTo>
                    <a:cubicBezTo>
                      <a:pt x="377" y="402"/>
                      <a:pt x="377" y="402"/>
                      <a:pt x="377" y="402"/>
                    </a:cubicBezTo>
                    <a:cubicBezTo>
                      <a:pt x="375" y="403"/>
                      <a:pt x="375" y="402"/>
                      <a:pt x="373" y="403"/>
                    </a:cubicBezTo>
                    <a:cubicBezTo>
                      <a:pt x="373" y="406"/>
                      <a:pt x="368" y="411"/>
                      <a:pt x="369" y="413"/>
                    </a:cubicBezTo>
                    <a:cubicBezTo>
                      <a:pt x="368" y="414"/>
                      <a:pt x="369" y="412"/>
                      <a:pt x="368" y="412"/>
                    </a:cubicBezTo>
                    <a:cubicBezTo>
                      <a:pt x="365" y="416"/>
                      <a:pt x="365" y="422"/>
                      <a:pt x="363" y="426"/>
                    </a:cubicBezTo>
                    <a:cubicBezTo>
                      <a:pt x="363" y="424"/>
                      <a:pt x="363" y="424"/>
                      <a:pt x="363" y="424"/>
                    </a:cubicBezTo>
                    <a:cubicBezTo>
                      <a:pt x="349" y="443"/>
                      <a:pt x="340" y="473"/>
                      <a:pt x="342" y="493"/>
                    </a:cubicBezTo>
                    <a:cubicBezTo>
                      <a:pt x="343" y="498"/>
                      <a:pt x="340" y="495"/>
                      <a:pt x="340" y="497"/>
                    </a:cubicBezTo>
                    <a:cubicBezTo>
                      <a:pt x="342" y="517"/>
                      <a:pt x="338" y="542"/>
                      <a:pt x="349" y="558"/>
                    </a:cubicBezTo>
                    <a:cubicBezTo>
                      <a:pt x="355" y="570"/>
                      <a:pt x="363" y="573"/>
                      <a:pt x="363" y="573"/>
                    </a:cubicBezTo>
                    <a:cubicBezTo>
                      <a:pt x="346" y="542"/>
                      <a:pt x="349" y="513"/>
                      <a:pt x="356" y="481"/>
                    </a:cubicBezTo>
                    <a:cubicBezTo>
                      <a:pt x="356" y="470"/>
                      <a:pt x="359" y="457"/>
                      <a:pt x="363" y="448"/>
                    </a:cubicBezTo>
                    <a:cubicBezTo>
                      <a:pt x="376" y="404"/>
                      <a:pt x="410" y="388"/>
                      <a:pt x="444" y="349"/>
                    </a:cubicBezTo>
                    <a:cubicBezTo>
                      <a:pt x="442" y="350"/>
                      <a:pt x="443" y="348"/>
                      <a:pt x="444" y="346"/>
                    </a:cubicBezTo>
                    <a:cubicBezTo>
                      <a:pt x="445" y="345"/>
                      <a:pt x="445" y="345"/>
                      <a:pt x="445" y="345"/>
                    </a:cubicBezTo>
                    <a:cubicBezTo>
                      <a:pt x="446" y="342"/>
                      <a:pt x="446" y="342"/>
                      <a:pt x="446" y="342"/>
                    </a:cubicBezTo>
                    <a:cubicBezTo>
                      <a:pt x="448" y="339"/>
                      <a:pt x="449" y="341"/>
                      <a:pt x="447" y="344"/>
                    </a:cubicBezTo>
                    <a:cubicBezTo>
                      <a:pt x="459" y="329"/>
                      <a:pt x="467" y="314"/>
                      <a:pt x="475" y="297"/>
                    </a:cubicBezTo>
                    <a:cubicBezTo>
                      <a:pt x="474" y="295"/>
                      <a:pt x="479" y="288"/>
                      <a:pt x="477" y="286"/>
                    </a:cubicBezTo>
                    <a:cubicBezTo>
                      <a:pt x="478" y="286"/>
                      <a:pt x="478" y="286"/>
                      <a:pt x="478" y="287"/>
                    </a:cubicBezTo>
                    <a:cubicBezTo>
                      <a:pt x="481" y="274"/>
                      <a:pt x="482" y="274"/>
                      <a:pt x="487" y="263"/>
                    </a:cubicBezTo>
                    <a:cubicBezTo>
                      <a:pt x="501" y="211"/>
                      <a:pt x="485" y="161"/>
                      <a:pt x="463" y="1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07" name="Rectangle 77"/>
              <p:cNvSpPr>
                <a:spLocks noChangeArrowheads="1"/>
              </p:cNvSpPr>
              <p:nvPr/>
            </p:nvSpPr>
            <p:spPr bwMode="auto">
              <a:xfrm>
                <a:off x="7292" y="2051"/>
                <a:ext cx="1" cy="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08" name="Freeform 78"/>
              <p:cNvSpPr>
                <a:spLocks/>
              </p:cNvSpPr>
              <p:nvPr/>
            </p:nvSpPr>
            <p:spPr bwMode="auto">
              <a:xfrm>
                <a:off x="6566" y="3084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09" name="Freeform 79"/>
              <p:cNvSpPr>
                <a:spLocks/>
              </p:cNvSpPr>
              <p:nvPr/>
            </p:nvSpPr>
            <p:spPr bwMode="auto">
              <a:xfrm>
                <a:off x="7339" y="2013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2 h 2"/>
                  <a:gd name="T4" fmla="*/ 0 w 3"/>
                  <a:gd name="T5" fmla="*/ 0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2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10" name="Freeform 80"/>
              <p:cNvSpPr>
                <a:spLocks/>
              </p:cNvSpPr>
              <p:nvPr/>
            </p:nvSpPr>
            <p:spPr bwMode="auto">
              <a:xfrm>
                <a:off x="6599" y="3080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11" name="Freeform 81"/>
              <p:cNvSpPr>
                <a:spLocks/>
              </p:cNvSpPr>
              <p:nvPr/>
            </p:nvSpPr>
            <p:spPr bwMode="auto">
              <a:xfrm>
                <a:off x="7328" y="2034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0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12" name="Freeform 82"/>
              <p:cNvSpPr>
                <a:spLocks/>
              </p:cNvSpPr>
              <p:nvPr/>
            </p:nvSpPr>
            <p:spPr bwMode="auto">
              <a:xfrm>
                <a:off x="6429" y="246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13" name="Freeform 83"/>
              <p:cNvSpPr>
                <a:spLocks/>
              </p:cNvSpPr>
              <p:nvPr/>
            </p:nvSpPr>
            <p:spPr bwMode="auto">
              <a:xfrm>
                <a:off x="6497" y="2660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14" name="Freeform 84"/>
              <p:cNvSpPr>
                <a:spLocks/>
              </p:cNvSpPr>
              <p:nvPr/>
            </p:nvSpPr>
            <p:spPr bwMode="auto">
              <a:xfrm>
                <a:off x="7328" y="202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15" name="Freeform 85"/>
              <p:cNvSpPr>
                <a:spLocks/>
              </p:cNvSpPr>
              <p:nvPr/>
            </p:nvSpPr>
            <p:spPr bwMode="auto">
              <a:xfrm>
                <a:off x="6414" y="2475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16" name="Freeform 86"/>
              <p:cNvSpPr>
                <a:spLocks/>
              </p:cNvSpPr>
              <p:nvPr/>
            </p:nvSpPr>
            <p:spPr bwMode="auto">
              <a:xfrm>
                <a:off x="6422" y="2468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17" name="Freeform 87"/>
              <p:cNvSpPr>
                <a:spLocks/>
              </p:cNvSpPr>
              <p:nvPr/>
            </p:nvSpPr>
            <p:spPr bwMode="auto">
              <a:xfrm>
                <a:off x="6500" y="261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18" name="Freeform 88"/>
              <p:cNvSpPr>
                <a:spLocks/>
              </p:cNvSpPr>
              <p:nvPr/>
            </p:nvSpPr>
            <p:spPr bwMode="auto">
              <a:xfrm>
                <a:off x="6424" y="2468"/>
                <a:ext cx="7" cy="0"/>
              </a:xfrm>
              <a:custGeom>
                <a:avLst/>
                <a:gdLst>
                  <a:gd name="T0" fmla="*/ 1 w 3"/>
                  <a:gd name="T1" fmla="*/ 0 w 3"/>
                  <a:gd name="T2" fmla="*/ 1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19" name="Freeform 89"/>
              <p:cNvSpPr>
                <a:spLocks/>
              </p:cNvSpPr>
              <p:nvPr/>
            </p:nvSpPr>
            <p:spPr bwMode="auto">
              <a:xfrm>
                <a:off x="6564" y="2447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20" name="Freeform 90"/>
              <p:cNvSpPr>
                <a:spLocks/>
              </p:cNvSpPr>
              <p:nvPr/>
            </p:nvSpPr>
            <p:spPr bwMode="auto">
              <a:xfrm>
                <a:off x="6497" y="2409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21" name="Oval 91"/>
              <p:cNvSpPr>
                <a:spLocks noChangeArrowheads="1"/>
              </p:cNvSpPr>
              <p:nvPr/>
            </p:nvSpPr>
            <p:spPr bwMode="auto">
              <a:xfrm>
                <a:off x="6429" y="2468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22" name="Freeform 92"/>
              <p:cNvSpPr>
                <a:spLocks/>
              </p:cNvSpPr>
              <p:nvPr/>
            </p:nvSpPr>
            <p:spPr bwMode="auto">
              <a:xfrm>
                <a:off x="6414" y="2179"/>
                <a:ext cx="5" cy="7"/>
              </a:xfrm>
              <a:custGeom>
                <a:avLst/>
                <a:gdLst>
                  <a:gd name="T0" fmla="*/ 1 w 2"/>
                  <a:gd name="T1" fmla="*/ 0 h 3"/>
                  <a:gd name="T2" fmla="*/ 2 w 2"/>
                  <a:gd name="T3" fmla="*/ 3 h 3"/>
                  <a:gd name="T4" fmla="*/ 1 w 2"/>
                  <a:gd name="T5" fmla="*/ 2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0"/>
                      <a:pt x="0" y="1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23" name="Freeform 93"/>
              <p:cNvSpPr>
                <a:spLocks/>
              </p:cNvSpPr>
              <p:nvPr/>
            </p:nvSpPr>
            <p:spPr bwMode="auto">
              <a:xfrm>
                <a:off x="6455" y="268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24" name="Freeform 94"/>
              <p:cNvSpPr>
                <a:spLocks/>
              </p:cNvSpPr>
              <p:nvPr/>
            </p:nvSpPr>
            <p:spPr bwMode="auto">
              <a:xfrm>
                <a:off x="7081" y="2501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25" name="Freeform 95"/>
              <p:cNvSpPr>
                <a:spLocks/>
              </p:cNvSpPr>
              <p:nvPr/>
            </p:nvSpPr>
            <p:spPr bwMode="auto">
              <a:xfrm>
                <a:off x="7057" y="2449"/>
                <a:ext cx="254" cy="133"/>
              </a:xfrm>
              <a:custGeom>
                <a:avLst/>
                <a:gdLst>
                  <a:gd name="T0" fmla="*/ 90 w 107"/>
                  <a:gd name="T1" fmla="*/ 34 h 56"/>
                  <a:gd name="T2" fmla="*/ 75 w 107"/>
                  <a:gd name="T3" fmla="*/ 23 h 56"/>
                  <a:gd name="T4" fmla="*/ 59 w 107"/>
                  <a:gd name="T5" fmla="*/ 22 h 56"/>
                  <a:gd name="T6" fmla="*/ 54 w 107"/>
                  <a:gd name="T7" fmla="*/ 18 h 56"/>
                  <a:gd name="T8" fmla="*/ 44 w 107"/>
                  <a:gd name="T9" fmla="*/ 13 h 56"/>
                  <a:gd name="T10" fmla="*/ 37 w 107"/>
                  <a:gd name="T11" fmla="*/ 9 h 56"/>
                  <a:gd name="T12" fmla="*/ 30 w 107"/>
                  <a:gd name="T13" fmla="*/ 11 h 56"/>
                  <a:gd name="T14" fmla="*/ 20 w 107"/>
                  <a:gd name="T15" fmla="*/ 8 h 56"/>
                  <a:gd name="T16" fmla="*/ 15 w 107"/>
                  <a:gd name="T17" fmla="*/ 6 h 56"/>
                  <a:gd name="T18" fmla="*/ 9 w 107"/>
                  <a:gd name="T19" fmla="*/ 1 h 56"/>
                  <a:gd name="T20" fmla="*/ 6 w 107"/>
                  <a:gd name="T21" fmla="*/ 1 h 56"/>
                  <a:gd name="T22" fmla="*/ 3 w 107"/>
                  <a:gd name="T23" fmla="*/ 3 h 56"/>
                  <a:gd name="T24" fmla="*/ 0 w 107"/>
                  <a:gd name="T25" fmla="*/ 5 h 56"/>
                  <a:gd name="T26" fmla="*/ 1 w 107"/>
                  <a:gd name="T27" fmla="*/ 8 h 56"/>
                  <a:gd name="T28" fmla="*/ 6 w 107"/>
                  <a:gd name="T29" fmla="*/ 9 h 56"/>
                  <a:gd name="T30" fmla="*/ 8 w 107"/>
                  <a:gd name="T31" fmla="*/ 14 h 56"/>
                  <a:gd name="T32" fmla="*/ 3 w 107"/>
                  <a:gd name="T33" fmla="*/ 19 h 56"/>
                  <a:gd name="T34" fmla="*/ 5 w 107"/>
                  <a:gd name="T35" fmla="*/ 20 h 56"/>
                  <a:gd name="T36" fmla="*/ 8 w 107"/>
                  <a:gd name="T37" fmla="*/ 18 h 56"/>
                  <a:gd name="T38" fmla="*/ 8 w 107"/>
                  <a:gd name="T39" fmla="*/ 20 h 56"/>
                  <a:gd name="T40" fmla="*/ 12 w 107"/>
                  <a:gd name="T41" fmla="*/ 17 h 56"/>
                  <a:gd name="T42" fmla="*/ 11 w 107"/>
                  <a:gd name="T43" fmla="*/ 22 h 56"/>
                  <a:gd name="T44" fmla="*/ 11 w 107"/>
                  <a:gd name="T45" fmla="*/ 25 h 56"/>
                  <a:gd name="T46" fmla="*/ 13 w 107"/>
                  <a:gd name="T47" fmla="*/ 23 h 56"/>
                  <a:gd name="T48" fmla="*/ 14 w 107"/>
                  <a:gd name="T49" fmla="*/ 25 h 56"/>
                  <a:gd name="T50" fmla="*/ 17 w 107"/>
                  <a:gd name="T51" fmla="*/ 22 h 56"/>
                  <a:gd name="T52" fmla="*/ 21 w 107"/>
                  <a:gd name="T53" fmla="*/ 18 h 56"/>
                  <a:gd name="T54" fmla="*/ 20 w 107"/>
                  <a:gd name="T55" fmla="*/ 23 h 56"/>
                  <a:gd name="T56" fmla="*/ 24 w 107"/>
                  <a:gd name="T57" fmla="*/ 26 h 56"/>
                  <a:gd name="T58" fmla="*/ 26 w 107"/>
                  <a:gd name="T59" fmla="*/ 27 h 56"/>
                  <a:gd name="T60" fmla="*/ 28 w 107"/>
                  <a:gd name="T61" fmla="*/ 27 h 56"/>
                  <a:gd name="T62" fmla="*/ 33 w 107"/>
                  <a:gd name="T63" fmla="*/ 29 h 56"/>
                  <a:gd name="T64" fmla="*/ 35 w 107"/>
                  <a:gd name="T65" fmla="*/ 30 h 56"/>
                  <a:gd name="T66" fmla="*/ 36 w 107"/>
                  <a:gd name="T67" fmla="*/ 30 h 56"/>
                  <a:gd name="T68" fmla="*/ 38 w 107"/>
                  <a:gd name="T69" fmla="*/ 28 h 56"/>
                  <a:gd name="T70" fmla="*/ 39 w 107"/>
                  <a:gd name="T71" fmla="*/ 31 h 56"/>
                  <a:gd name="T72" fmla="*/ 41 w 107"/>
                  <a:gd name="T73" fmla="*/ 30 h 56"/>
                  <a:gd name="T74" fmla="*/ 44 w 107"/>
                  <a:gd name="T75" fmla="*/ 33 h 56"/>
                  <a:gd name="T76" fmla="*/ 48 w 107"/>
                  <a:gd name="T77" fmla="*/ 34 h 56"/>
                  <a:gd name="T78" fmla="*/ 50 w 107"/>
                  <a:gd name="T79" fmla="*/ 37 h 56"/>
                  <a:gd name="T80" fmla="*/ 52 w 107"/>
                  <a:gd name="T81" fmla="*/ 36 h 56"/>
                  <a:gd name="T82" fmla="*/ 52 w 107"/>
                  <a:gd name="T83" fmla="*/ 37 h 56"/>
                  <a:gd name="T84" fmla="*/ 55 w 107"/>
                  <a:gd name="T85" fmla="*/ 37 h 56"/>
                  <a:gd name="T86" fmla="*/ 58 w 107"/>
                  <a:gd name="T87" fmla="*/ 38 h 56"/>
                  <a:gd name="T88" fmla="*/ 61 w 107"/>
                  <a:gd name="T89" fmla="*/ 38 h 56"/>
                  <a:gd name="T90" fmla="*/ 67 w 107"/>
                  <a:gd name="T91" fmla="*/ 33 h 56"/>
                  <a:gd name="T92" fmla="*/ 67 w 107"/>
                  <a:gd name="T93" fmla="*/ 38 h 56"/>
                  <a:gd name="T94" fmla="*/ 71 w 107"/>
                  <a:gd name="T95" fmla="*/ 39 h 56"/>
                  <a:gd name="T96" fmla="*/ 73 w 107"/>
                  <a:gd name="T97" fmla="*/ 40 h 56"/>
                  <a:gd name="T98" fmla="*/ 79 w 107"/>
                  <a:gd name="T99" fmla="*/ 44 h 56"/>
                  <a:gd name="T100" fmla="*/ 81 w 107"/>
                  <a:gd name="T101" fmla="*/ 46 h 56"/>
                  <a:gd name="T102" fmla="*/ 90 w 107"/>
                  <a:gd name="T103" fmla="*/ 46 h 56"/>
                  <a:gd name="T104" fmla="*/ 93 w 107"/>
                  <a:gd name="T105" fmla="*/ 4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7" h="56">
                    <a:moveTo>
                      <a:pt x="102" y="41"/>
                    </a:moveTo>
                    <a:cubicBezTo>
                      <a:pt x="101" y="41"/>
                      <a:pt x="100" y="41"/>
                      <a:pt x="100" y="40"/>
                    </a:cubicBezTo>
                    <a:cubicBezTo>
                      <a:pt x="96" y="38"/>
                      <a:pt x="96" y="32"/>
                      <a:pt x="92" y="32"/>
                    </a:cubicBezTo>
                    <a:cubicBezTo>
                      <a:pt x="91" y="33"/>
                      <a:pt x="91" y="34"/>
                      <a:pt x="90" y="34"/>
                    </a:cubicBezTo>
                    <a:cubicBezTo>
                      <a:pt x="91" y="33"/>
                      <a:pt x="91" y="33"/>
                      <a:pt x="91" y="33"/>
                    </a:cubicBezTo>
                    <a:cubicBezTo>
                      <a:pt x="90" y="34"/>
                      <a:pt x="90" y="34"/>
                      <a:pt x="90" y="34"/>
                    </a:cubicBezTo>
                    <a:cubicBezTo>
                      <a:pt x="89" y="34"/>
                      <a:pt x="90" y="33"/>
                      <a:pt x="91" y="33"/>
                    </a:cubicBezTo>
                    <a:cubicBezTo>
                      <a:pt x="89" y="32"/>
                      <a:pt x="88" y="32"/>
                      <a:pt x="87" y="31"/>
                    </a:cubicBezTo>
                    <a:cubicBezTo>
                      <a:pt x="86" y="32"/>
                      <a:pt x="86" y="30"/>
                      <a:pt x="85" y="32"/>
                    </a:cubicBezTo>
                    <a:cubicBezTo>
                      <a:pt x="86" y="31"/>
                      <a:pt x="86" y="31"/>
                      <a:pt x="86" y="31"/>
                    </a:cubicBezTo>
                    <a:cubicBezTo>
                      <a:pt x="84" y="32"/>
                      <a:pt x="84" y="32"/>
                      <a:pt x="85" y="29"/>
                    </a:cubicBezTo>
                    <a:cubicBezTo>
                      <a:pt x="82" y="25"/>
                      <a:pt x="78" y="26"/>
                      <a:pt x="75" y="23"/>
                    </a:cubicBezTo>
                    <a:cubicBezTo>
                      <a:pt x="72" y="22"/>
                      <a:pt x="68" y="22"/>
                      <a:pt x="64" y="21"/>
                    </a:cubicBezTo>
                    <a:cubicBezTo>
                      <a:pt x="62" y="24"/>
                      <a:pt x="62" y="23"/>
                      <a:pt x="60" y="25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60" y="25"/>
                      <a:pt x="60" y="24"/>
                      <a:pt x="60" y="22"/>
                    </a:cubicBezTo>
                    <a:cubicBezTo>
                      <a:pt x="60" y="23"/>
                      <a:pt x="60" y="22"/>
                      <a:pt x="59" y="24"/>
                    </a:cubicBezTo>
                    <a:cubicBezTo>
                      <a:pt x="58" y="26"/>
                      <a:pt x="60" y="21"/>
                      <a:pt x="59" y="22"/>
                    </a:cubicBezTo>
                    <a:cubicBezTo>
                      <a:pt x="60" y="21"/>
                      <a:pt x="59" y="23"/>
                      <a:pt x="59" y="22"/>
                    </a:cubicBezTo>
                    <a:cubicBezTo>
                      <a:pt x="57" y="24"/>
                      <a:pt x="60" y="22"/>
                      <a:pt x="59" y="19"/>
                    </a:cubicBezTo>
                    <a:cubicBezTo>
                      <a:pt x="57" y="19"/>
                      <a:pt x="55" y="20"/>
                      <a:pt x="54" y="19"/>
                    </a:cubicBezTo>
                    <a:cubicBezTo>
                      <a:pt x="54" y="19"/>
                      <a:pt x="54" y="20"/>
                      <a:pt x="54" y="20"/>
                    </a:cubicBezTo>
                    <a:cubicBezTo>
                      <a:pt x="55" y="17"/>
                      <a:pt x="53" y="21"/>
                      <a:pt x="53" y="19"/>
                    </a:cubicBezTo>
                    <a:cubicBezTo>
                      <a:pt x="53" y="19"/>
                      <a:pt x="53" y="19"/>
                      <a:pt x="54" y="18"/>
                    </a:cubicBezTo>
                    <a:cubicBezTo>
                      <a:pt x="54" y="17"/>
                      <a:pt x="52" y="18"/>
                      <a:pt x="52" y="17"/>
                    </a:cubicBezTo>
                    <a:cubicBezTo>
                      <a:pt x="51" y="18"/>
                      <a:pt x="52" y="15"/>
                      <a:pt x="51" y="16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49" y="18"/>
                      <a:pt x="50" y="13"/>
                      <a:pt x="49" y="15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7" y="14"/>
                      <a:pt x="46" y="12"/>
                      <a:pt x="44" y="13"/>
                    </a:cubicBezTo>
                    <a:cubicBezTo>
                      <a:pt x="43" y="13"/>
                      <a:pt x="43" y="10"/>
                      <a:pt x="41" y="11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1" y="11"/>
                      <a:pt x="41" y="11"/>
                    </a:cubicBezTo>
                    <a:cubicBezTo>
                      <a:pt x="40" y="12"/>
                      <a:pt x="40" y="10"/>
                      <a:pt x="39" y="10"/>
                    </a:cubicBezTo>
                    <a:cubicBezTo>
                      <a:pt x="39" y="10"/>
                      <a:pt x="39" y="10"/>
                      <a:pt x="39" y="11"/>
                    </a:cubicBezTo>
                    <a:cubicBezTo>
                      <a:pt x="39" y="9"/>
                      <a:pt x="37" y="11"/>
                      <a:pt x="37" y="9"/>
                    </a:cubicBezTo>
                    <a:cubicBezTo>
                      <a:pt x="35" y="12"/>
                      <a:pt x="35" y="11"/>
                      <a:pt x="35" y="11"/>
                    </a:cubicBezTo>
                    <a:cubicBezTo>
                      <a:pt x="35" y="11"/>
                      <a:pt x="35" y="10"/>
                      <a:pt x="35" y="10"/>
                    </a:cubicBezTo>
                    <a:cubicBezTo>
                      <a:pt x="35" y="10"/>
                      <a:pt x="34" y="10"/>
                      <a:pt x="34" y="9"/>
                    </a:cubicBezTo>
                    <a:cubicBezTo>
                      <a:pt x="34" y="9"/>
                      <a:pt x="33" y="11"/>
                      <a:pt x="33" y="10"/>
                    </a:cubicBezTo>
                    <a:cubicBezTo>
                      <a:pt x="34" y="8"/>
                      <a:pt x="32" y="10"/>
                      <a:pt x="32" y="9"/>
                    </a:cubicBezTo>
                    <a:cubicBezTo>
                      <a:pt x="31" y="10"/>
                      <a:pt x="30" y="12"/>
                      <a:pt x="30" y="11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0" y="9"/>
                      <a:pt x="30" y="6"/>
                      <a:pt x="27" y="8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6" y="8"/>
                      <a:pt x="25" y="5"/>
                      <a:pt x="23" y="7"/>
                    </a:cubicBezTo>
                    <a:cubicBezTo>
                      <a:pt x="23" y="6"/>
                      <a:pt x="23" y="6"/>
                      <a:pt x="22" y="5"/>
                    </a:cubicBezTo>
                    <a:cubicBezTo>
                      <a:pt x="21" y="7"/>
                      <a:pt x="21" y="6"/>
                      <a:pt x="20" y="8"/>
                    </a:cubicBezTo>
                    <a:cubicBezTo>
                      <a:pt x="19" y="8"/>
                      <a:pt x="20" y="7"/>
                      <a:pt x="20" y="6"/>
                    </a:cubicBezTo>
                    <a:cubicBezTo>
                      <a:pt x="20" y="6"/>
                      <a:pt x="21" y="3"/>
                      <a:pt x="19" y="5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18" y="5"/>
                      <a:pt x="17" y="6"/>
                      <a:pt x="17" y="5"/>
                    </a:cubicBezTo>
                    <a:cubicBezTo>
                      <a:pt x="16" y="6"/>
                      <a:pt x="16" y="6"/>
                      <a:pt x="15" y="7"/>
                    </a:cubicBezTo>
                    <a:cubicBezTo>
                      <a:pt x="15" y="7"/>
                      <a:pt x="16" y="5"/>
                      <a:pt x="15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4"/>
                      <a:pt x="14" y="4"/>
                      <a:pt x="13" y="4"/>
                    </a:cubicBezTo>
                    <a:cubicBezTo>
                      <a:pt x="14" y="2"/>
                      <a:pt x="11" y="4"/>
                      <a:pt x="12" y="2"/>
                    </a:cubicBezTo>
                    <a:cubicBezTo>
                      <a:pt x="11" y="3"/>
                      <a:pt x="11" y="1"/>
                      <a:pt x="9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2"/>
                      <a:pt x="9" y="2"/>
                      <a:pt x="9" y="1"/>
                    </a:cubicBezTo>
                    <a:cubicBezTo>
                      <a:pt x="8" y="0"/>
                      <a:pt x="7" y="2"/>
                      <a:pt x="7" y="3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5" y="4"/>
                      <a:pt x="4" y="5"/>
                    </a:cubicBezTo>
                    <a:cubicBezTo>
                      <a:pt x="5" y="4"/>
                      <a:pt x="4" y="5"/>
                      <a:pt x="4" y="4"/>
                    </a:cubicBezTo>
                    <a:cubicBezTo>
                      <a:pt x="5" y="3"/>
                      <a:pt x="6" y="2"/>
                      <a:pt x="7" y="1"/>
                    </a:cubicBezTo>
                    <a:cubicBezTo>
                      <a:pt x="7" y="0"/>
                      <a:pt x="5" y="3"/>
                      <a:pt x="6" y="1"/>
                    </a:cubicBezTo>
                    <a:cubicBezTo>
                      <a:pt x="6" y="0"/>
                      <a:pt x="5" y="0"/>
                      <a:pt x="4" y="2"/>
                    </a:cubicBezTo>
                    <a:cubicBezTo>
                      <a:pt x="5" y="1"/>
                      <a:pt x="5" y="1"/>
                      <a:pt x="5" y="0"/>
                    </a:cubicBezTo>
                    <a:cubicBezTo>
                      <a:pt x="5" y="0"/>
                      <a:pt x="5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2"/>
                      <a:pt x="3" y="2"/>
                      <a:pt x="2" y="4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2" y="4"/>
                      <a:pt x="1" y="5"/>
                      <a:pt x="2" y="3"/>
                    </a:cubicBezTo>
                    <a:cubicBezTo>
                      <a:pt x="2" y="2"/>
                      <a:pt x="3" y="2"/>
                      <a:pt x="4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1" y="3"/>
                      <a:pt x="0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0" y="6"/>
                      <a:pt x="2" y="6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4" y="3"/>
                      <a:pt x="3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3" y="6"/>
                      <a:pt x="3" y="6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3" y="5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9"/>
                      <a:pt x="3" y="6"/>
                      <a:pt x="4" y="6"/>
                    </a:cubicBezTo>
                    <a:cubicBezTo>
                      <a:pt x="4" y="7"/>
                      <a:pt x="2" y="9"/>
                      <a:pt x="2" y="10"/>
                    </a:cubicBezTo>
                    <a:cubicBezTo>
                      <a:pt x="2" y="10"/>
                      <a:pt x="4" y="9"/>
                      <a:pt x="3" y="11"/>
                    </a:cubicBezTo>
                    <a:cubicBezTo>
                      <a:pt x="4" y="10"/>
                      <a:pt x="5" y="10"/>
                      <a:pt x="6" y="9"/>
                    </a:cubicBezTo>
                    <a:cubicBezTo>
                      <a:pt x="6" y="9"/>
                      <a:pt x="4" y="11"/>
                      <a:pt x="5" y="11"/>
                    </a:cubicBezTo>
                    <a:cubicBezTo>
                      <a:pt x="5" y="11"/>
                      <a:pt x="4" y="12"/>
                      <a:pt x="4" y="13"/>
                    </a:cubicBezTo>
                    <a:cubicBezTo>
                      <a:pt x="5" y="12"/>
                      <a:pt x="4" y="13"/>
                      <a:pt x="5" y="11"/>
                    </a:cubicBezTo>
                    <a:cubicBezTo>
                      <a:pt x="6" y="12"/>
                      <a:pt x="6" y="13"/>
                      <a:pt x="7" y="12"/>
                    </a:cubicBezTo>
                    <a:cubicBezTo>
                      <a:pt x="7" y="12"/>
                      <a:pt x="6" y="14"/>
                      <a:pt x="5" y="15"/>
                    </a:cubicBezTo>
                    <a:cubicBezTo>
                      <a:pt x="6" y="13"/>
                      <a:pt x="7" y="13"/>
                      <a:pt x="8" y="14"/>
                    </a:cubicBezTo>
                    <a:cubicBezTo>
                      <a:pt x="9" y="12"/>
                      <a:pt x="8" y="12"/>
                      <a:pt x="9" y="11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9" y="11"/>
                      <a:pt x="8" y="14"/>
                      <a:pt x="8" y="14"/>
                    </a:cubicBezTo>
                    <a:cubicBezTo>
                      <a:pt x="6" y="16"/>
                      <a:pt x="8" y="13"/>
                      <a:pt x="6" y="16"/>
                    </a:cubicBezTo>
                    <a:cubicBezTo>
                      <a:pt x="5" y="18"/>
                      <a:pt x="4" y="17"/>
                      <a:pt x="5" y="16"/>
                    </a:cubicBezTo>
                    <a:cubicBezTo>
                      <a:pt x="3" y="18"/>
                      <a:pt x="5" y="17"/>
                      <a:pt x="3" y="19"/>
                    </a:cubicBezTo>
                    <a:cubicBezTo>
                      <a:pt x="4" y="19"/>
                      <a:pt x="5" y="18"/>
                      <a:pt x="5" y="18"/>
                    </a:cubicBezTo>
                    <a:cubicBezTo>
                      <a:pt x="6" y="17"/>
                      <a:pt x="6" y="16"/>
                      <a:pt x="7" y="16"/>
                    </a:cubicBezTo>
                    <a:cubicBezTo>
                      <a:pt x="8" y="14"/>
                      <a:pt x="6" y="17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9"/>
                      <a:pt x="7" y="18"/>
                      <a:pt x="7" y="18"/>
                    </a:cubicBezTo>
                    <a:cubicBezTo>
                      <a:pt x="5" y="21"/>
                      <a:pt x="6" y="18"/>
                      <a:pt x="5" y="20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6" y="19"/>
                      <a:pt x="6" y="20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0"/>
                      <a:pt x="7" y="18"/>
                      <a:pt x="7" y="18"/>
                    </a:cubicBezTo>
                    <a:cubicBezTo>
                      <a:pt x="9" y="16"/>
                      <a:pt x="7" y="18"/>
                      <a:pt x="8" y="18"/>
                    </a:cubicBezTo>
                    <a:cubicBezTo>
                      <a:pt x="9" y="16"/>
                      <a:pt x="8" y="18"/>
                      <a:pt x="9" y="16"/>
                    </a:cubicBezTo>
                    <a:cubicBezTo>
                      <a:pt x="9" y="15"/>
                      <a:pt x="10" y="15"/>
                      <a:pt x="10" y="15"/>
                    </a:cubicBezTo>
                    <a:cubicBezTo>
                      <a:pt x="10" y="15"/>
                      <a:pt x="9" y="17"/>
                      <a:pt x="9" y="18"/>
                    </a:cubicBezTo>
                    <a:cubicBezTo>
                      <a:pt x="9" y="18"/>
                      <a:pt x="8" y="18"/>
                      <a:pt x="9" y="17"/>
                    </a:cubicBezTo>
                    <a:cubicBezTo>
                      <a:pt x="7" y="19"/>
                      <a:pt x="7" y="21"/>
                      <a:pt x="6" y="21"/>
                    </a:cubicBezTo>
                    <a:cubicBezTo>
                      <a:pt x="6" y="23"/>
                      <a:pt x="7" y="20"/>
                      <a:pt x="8" y="20"/>
                    </a:cubicBezTo>
                    <a:cubicBezTo>
                      <a:pt x="7" y="21"/>
                      <a:pt x="8" y="19"/>
                      <a:pt x="9" y="18"/>
                    </a:cubicBezTo>
                    <a:cubicBezTo>
                      <a:pt x="12" y="14"/>
                      <a:pt x="7" y="21"/>
                      <a:pt x="8" y="21"/>
                    </a:cubicBezTo>
                    <a:cubicBezTo>
                      <a:pt x="10" y="18"/>
                      <a:pt x="11" y="18"/>
                      <a:pt x="12" y="15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2" y="16"/>
                      <a:pt x="13" y="16"/>
                      <a:pt x="11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21"/>
                      <a:pt x="9" y="22"/>
                      <a:pt x="9" y="23"/>
                    </a:cubicBezTo>
                    <a:cubicBezTo>
                      <a:pt x="10" y="22"/>
                      <a:pt x="10" y="21"/>
                      <a:pt x="10" y="21"/>
                    </a:cubicBezTo>
                    <a:cubicBezTo>
                      <a:pt x="10" y="22"/>
                      <a:pt x="9" y="23"/>
                      <a:pt x="10" y="23"/>
                    </a:cubicBezTo>
                    <a:cubicBezTo>
                      <a:pt x="10" y="22"/>
                      <a:pt x="11" y="20"/>
                      <a:pt x="11" y="20"/>
                    </a:cubicBezTo>
                    <a:cubicBezTo>
                      <a:pt x="12" y="20"/>
                      <a:pt x="11" y="22"/>
                      <a:pt x="11" y="22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1" y="23"/>
                      <a:pt x="9" y="24"/>
                      <a:pt x="10" y="24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3" y="20"/>
                      <a:pt x="12" y="21"/>
                      <a:pt x="12" y="21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2" y="22"/>
                      <a:pt x="10" y="25"/>
                      <a:pt x="11" y="25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24"/>
                      <a:pt x="12" y="24"/>
                      <a:pt x="12" y="24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2" y="24"/>
                      <a:pt x="13" y="22"/>
                      <a:pt x="12" y="24"/>
                    </a:cubicBezTo>
                    <a:cubicBezTo>
                      <a:pt x="14" y="22"/>
                      <a:pt x="12" y="24"/>
                      <a:pt x="13" y="23"/>
                    </a:cubicBezTo>
                    <a:cubicBezTo>
                      <a:pt x="13" y="21"/>
                      <a:pt x="14" y="21"/>
                      <a:pt x="14" y="21"/>
                    </a:cubicBezTo>
                    <a:cubicBezTo>
                      <a:pt x="13" y="24"/>
                      <a:pt x="14" y="22"/>
                      <a:pt x="14" y="22"/>
                    </a:cubicBezTo>
                    <a:cubicBezTo>
                      <a:pt x="14" y="23"/>
                      <a:pt x="14" y="23"/>
                      <a:pt x="14" y="24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3" y="25"/>
                      <a:pt x="15" y="22"/>
                      <a:pt x="15" y="23"/>
                    </a:cubicBezTo>
                    <a:cubicBezTo>
                      <a:pt x="14" y="24"/>
                      <a:pt x="14" y="25"/>
                      <a:pt x="14" y="25"/>
                    </a:cubicBezTo>
                    <a:cubicBezTo>
                      <a:pt x="15" y="23"/>
                      <a:pt x="16" y="23"/>
                      <a:pt x="16" y="21"/>
                    </a:cubicBezTo>
                    <a:cubicBezTo>
                      <a:pt x="16" y="22"/>
                      <a:pt x="15" y="24"/>
                      <a:pt x="14" y="26"/>
                    </a:cubicBezTo>
                    <a:cubicBezTo>
                      <a:pt x="15" y="24"/>
                      <a:pt x="14" y="27"/>
                      <a:pt x="15" y="25"/>
                    </a:cubicBezTo>
                    <a:cubicBezTo>
                      <a:pt x="15" y="24"/>
                      <a:pt x="16" y="23"/>
                      <a:pt x="17" y="22"/>
                    </a:cubicBezTo>
                    <a:cubicBezTo>
                      <a:pt x="17" y="23"/>
                      <a:pt x="16" y="23"/>
                      <a:pt x="16" y="24"/>
                    </a:cubicBezTo>
                    <a:cubicBezTo>
                      <a:pt x="16" y="24"/>
                      <a:pt x="17" y="23"/>
                      <a:pt x="17" y="22"/>
                    </a:cubicBezTo>
                    <a:cubicBezTo>
                      <a:pt x="17" y="22"/>
                      <a:pt x="19" y="20"/>
                      <a:pt x="18" y="22"/>
                    </a:cubicBezTo>
                    <a:cubicBezTo>
                      <a:pt x="18" y="23"/>
                      <a:pt x="17" y="22"/>
                      <a:pt x="17" y="23"/>
                    </a:cubicBezTo>
                    <a:cubicBezTo>
                      <a:pt x="17" y="24"/>
                      <a:pt x="19" y="20"/>
                      <a:pt x="20" y="20"/>
                    </a:cubicBezTo>
                    <a:cubicBezTo>
                      <a:pt x="20" y="19"/>
                      <a:pt x="22" y="16"/>
                      <a:pt x="22" y="15"/>
                    </a:cubicBezTo>
                    <a:cubicBezTo>
                      <a:pt x="23" y="16"/>
                      <a:pt x="22" y="16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0" y="21"/>
                      <a:pt x="18" y="22"/>
                      <a:pt x="18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8" y="24"/>
                      <a:pt x="18" y="26"/>
                      <a:pt x="18" y="26"/>
                    </a:cubicBezTo>
                    <a:cubicBezTo>
                      <a:pt x="19" y="24"/>
                      <a:pt x="17" y="26"/>
                      <a:pt x="18" y="25"/>
                    </a:cubicBezTo>
                    <a:cubicBezTo>
                      <a:pt x="19" y="25"/>
                      <a:pt x="20" y="22"/>
                      <a:pt x="20" y="23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27"/>
                      <a:pt x="19" y="24"/>
                      <a:pt x="19" y="25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7"/>
                      <a:pt x="21" y="28"/>
                      <a:pt x="23" y="24"/>
                    </a:cubicBezTo>
                    <a:cubicBezTo>
                      <a:pt x="23" y="26"/>
                      <a:pt x="23" y="26"/>
                      <a:pt x="23" y="27"/>
                    </a:cubicBezTo>
                    <a:cubicBezTo>
                      <a:pt x="23" y="27"/>
                      <a:pt x="24" y="26"/>
                      <a:pt x="24" y="26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23" y="29"/>
                      <a:pt x="24" y="27"/>
                      <a:pt x="25" y="26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4" y="29"/>
                      <a:pt x="25" y="27"/>
                      <a:pt x="26" y="26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6"/>
                      <a:pt x="27" y="26"/>
                      <a:pt x="26" y="28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8"/>
                      <a:pt x="27" y="29"/>
                      <a:pt x="27" y="28"/>
                    </a:cubicBezTo>
                    <a:cubicBezTo>
                      <a:pt x="28" y="28"/>
                      <a:pt x="28" y="27"/>
                      <a:pt x="28" y="26"/>
                    </a:cubicBezTo>
                    <a:cubicBezTo>
                      <a:pt x="29" y="24"/>
                      <a:pt x="28" y="26"/>
                      <a:pt x="29" y="25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7" y="30"/>
                      <a:pt x="29" y="28"/>
                      <a:pt x="30" y="29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0" y="30"/>
                      <a:pt x="32" y="28"/>
                      <a:pt x="32" y="30"/>
                    </a:cubicBezTo>
                    <a:cubicBezTo>
                      <a:pt x="32" y="29"/>
                      <a:pt x="33" y="26"/>
                      <a:pt x="34" y="26"/>
                    </a:cubicBezTo>
                    <a:cubicBezTo>
                      <a:pt x="35" y="25"/>
                      <a:pt x="33" y="29"/>
                      <a:pt x="32" y="30"/>
                    </a:cubicBezTo>
                    <a:cubicBezTo>
                      <a:pt x="33" y="29"/>
                      <a:pt x="33" y="29"/>
                      <a:pt x="33" y="29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4" y="29"/>
                      <a:pt x="34" y="28"/>
                      <a:pt x="34" y="29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4" y="30"/>
                      <a:pt x="34" y="31"/>
                      <a:pt x="34" y="31"/>
                    </a:cubicBezTo>
                    <a:cubicBezTo>
                      <a:pt x="35" y="29"/>
                      <a:pt x="35" y="30"/>
                      <a:pt x="36" y="29"/>
                    </a:cubicBezTo>
                    <a:cubicBezTo>
                      <a:pt x="35" y="30"/>
                      <a:pt x="35" y="30"/>
                      <a:pt x="35" y="30"/>
                    </a:cubicBezTo>
                    <a:cubicBezTo>
                      <a:pt x="36" y="28"/>
                      <a:pt x="36" y="28"/>
                      <a:pt x="36" y="28"/>
                    </a:cubicBezTo>
                    <a:cubicBezTo>
                      <a:pt x="36" y="29"/>
                      <a:pt x="36" y="29"/>
                      <a:pt x="36" y="29"/>
                    </a:cubicBezTo>
                    <a:cubicBezTo>
                      <a:pt x="35" y="31"/>
                      <a:pt x="35" y="31"/>
                      <a:pt x="35" y="31"/>
                    </a:cubicBezTo>
                    <a:cubicBezTo>
                      <a:pt x="35" y="32"/>
                      <a:pt x="36" y="29"/>
                      <a:pt x="36" y="29"/>
                    </a:cubicBezTo>
                    <a:cubicBezTo>
                      <a:pt x="37" y="28"/>
                      <a:pt x="37" y="29"/>
                      <a:pt x="36" y="30"/>
                    </a:cubicBezTo>
                    <a:cubicBezTo>
                      <a:pt x="36" y="30"/>
                      <a:pt x="36" y="29"/>
                      <a:pt x="36" y="30"/>
                    </a:cubicBezTo>
                    <a:cubicBezTo>
                      <a:pt x="35" y="31"/>
                      <a:pt x="36" y="30"/>
                      <a:pt x="36" y="31"/>
                    </a:cubicBezTo>
                    <a:cubicBezTo>
                      <a:pt x="36" y="31"/>
                      <a:pt x="37" y="29"/>
                      <a:pt x="37" y="30"/>
                    </a:cubicBezTo>
                    <a:cubicBezTo>
                      <a:pt x="37" y="30"/>
                      <a:pt x="37" y="30"/>
                      <a:pt x="37" y="31"/>
                    </a:cubicBezTo>
                    <a:cubicBezTo>
                      <a:pt x="37" y="30"/>
                      <a:pt x="37" y="31"/>
                      <a:pt x="38" y="30"/>
                    </a:cubicBezTo>
                    <a:cubicBezTo>
                      <a:pt x="38" y="30"/>
                      <a:pt x="38" y="29"/>
                      <a:pt x="38" y="28"/>
                    </a:cubicBezTo>
                    <a:cubicBezTo>
                      <a:pt x="38" y="28"/>
                      <a:pt x="39" y="28"/>
                      <a:pt x="38" y="28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8" y="28"/>
                      <a:pt x="38" y="29"/>
                      <a:pt x="39" y="28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39" y="29"/>
                      <a:pt x="39" y="29"/>
                      <a:pt x="39" y="29"/>
                    </a:cubicBezTo>
                    <a:cubicBezTo>
                      <a:pt x="39" y="30"/>
                      <a:pt x="38" y="32"/>
                      <a:pt x="38" y="32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39" y="31"/>
                      <a:pt x="39" y="31"/>
                      <a:pt x="39" y="32"/>
                    </a:cubicBezTo>
                    <a:cubicBezTo>
                      <a:pt x="39" y="33"/>
                      <a:pt x="41" y="28"/>
                      <a:pt x="41" y="30"/>
                    </a:cubicBezTo>
                    <a:cubicBezTo>
                      <a:pt x="40" y="31"/>
                      <a:pt x="40" y="32"/>
                      <a:pt x="40" y="32"/>
                    </a:cubicBezTo>
                    <a:cubicBezTo>
                      <a:pt x="40" y="32"/>
                      <a:pt x="41" y="31"/>
                      <a:pt x="41" y="31"/>
                    </a:cubicBezTo>
                    <a:cubicBezTo>
                      <a:pt x="41" y="31"/>
                      <a:pt x="40" y="33"/>
                      <a:pt x="40" y="31"/>
                    </a:cubicBezTo>
                    <a:cubicBezTo>
                      <a:pt x="41" y="30"/>
                      <a:pt x="41" y="31"/>
                      <a:pt x="41" y="30"/>
                    </a:cubicBezTo>
                    <a:cubicBezTo>
                      <a:pt x="40" y="35"/>
                      <a:pt x="42" y="32"/>
                      <a:pt x="42" y="34"/>
                    </a:cubicBezTo>
                    <a:cubicBezTo>
                      <a:pt x="43" y="32"/>
                      <a:pt x="43" y="34"/>
                      <a:pt x="43" y="33"/>
                    </a:cubicBezTo>
                    <a:cubicBezTo>
                      <a:pt x="42" y="35"/>
                      <a:pt x="44" y="33"/>
                      <a:pt x="43" y="34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3"/>
                      <a:pt x="46" y="29"/>
                      <a:pt x="45" y="31"/>
                    </a:cubicBezTo>
                    <a:cubicBezTo>
                      <a:pt x="45" y="32"/>
                      <a:pt x="45" y="33"/>
                      <a:pt x="44" y="33"/>
                    </a:cubicBezTo>
                    <a:cubicBezTo>
                      <a:pt x="44" y="36"/>
                      <a:pt x="46" y="32"/>
                      <a:pt x="45" y="35"/>
                    </a:cubicBezTo>
                    <a:cubicBezTo>
                      <a:pt x="46" y="34"/>
                      <a:pt x="46" y="32"/>
                      <a:pt x="47" y="31"/>
                    </a:cubicBezTo>
                    <a:cubicBezTo>
                      <a:pt x="47" y="33"/>
                      <a:pt x="47" y="34"/>
                      <a:pt x="46" y="34"/>
                    </a:cubicBezTo>
                    <a:cubicBezTo>
                      <a:pt x="47" y="34"/>
                      <a:pt x="47" y="33"/>
                      <a:pt x="47" y="34"/>
                    </a:cubicBezTo>
                    <a:cubicBezTo>
                      <a:pt x="47" y="35"/>
                      <a:pt x="47" y="35"/>
                      <a:pt x="46" y="35"/>
                    </a:cubicBezTo>
                    <a:cubicBezTo>
                      <a:pt x="46" y="36"/>
                      <a:pt x="47" y="35"/>
                      <a:pt x="48" y="34"/>
                    </a:cubicBezTo>
                    <a:cubicBezTo>
                      <a:pt x="47" y="36"/>
                      <a:pt x="48" y="35"/>
                      <a:pt x="48" y="37"/>
                    </a:cubicBezTo>
                    <a:cubicBezTo>
                      <a:pt x="49" y="35"/>
                      <a:pt x="48" y="38"/>
                      <a:pt x="49" y="35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50" y="35"/>
                      <a:pt x="51" y="33"/>
                      <a:pt x="51" y="33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49" y="37"/>
                      <a:pt x="50" y="36"/>
                      <a:pt x="50" y="37"/>
                    </a:cubicBezTo>
                    <a:cubicBezTo>
                      <a:pt x="50" y="35"/>
                      <a:pt x="50" y="37"/>
                      <a:pt x="51" y="36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2" y="35"/>
                      <a:pt x="52" y="34"/>
                      <a:pt x="52" y="34"/>
                    </a:cubicBezTo>
                    <a:cubicBezTo>
                      <a:pt x="52" y="34"/>
                      <a:pt x="51" y="36"/>
                      <a:pt x="51" y="36"/>
                    </a:cubicBezTo>
                    <a:cubicBezTo>
                      <a:pt x="51" y="37"/>
                      <a:pt x="51" y="37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1" y="39"/>
                      <a:pt x="51" y="39"/>
                      <a:pt x="51" y="39"/>
                    </a:cubicBezTo>
                    <a:cubicBezTo>
                      <a:pt x="51" y="39"/>
                      <a:pt x="52" y="37"/>
                      <a:pt x="53" y="37"/>
                    </a:cubicBezTo>
                    <a:cubicBezTo>
                      <a:pt x="53" y="38"/>
                      <a:pt x="54" y="37"/>
                      <a:pt x="55" y="37"/>
                    </a:cubicBezTo>
                    <a:cubicBezTo>
                      <a:pt x="55" y="37"/>
                      <a:pt x="54" y="38"/>
                      <a:pt x="55" y="37"/>
                    </a:cubicBezTo>
                    <a:cubicBezTo>
                      <a:pt x="55" y="37"/>
                      <a:pt x="56" y="36"/>
                      <a:pt x="55" y="37"/>
                    </a:cubicBezTo>
                    <a:cubicBezTo>
                      <a:pt x="56" y="36"/>
                      <a:pt x="55" y="38"/>
                      <a:pt x="55" y="38"/>
                    </a:cubicBezTo>
                    <a:cubicBezTo>
                      <a:pt x="55" y="38"/>
                      <a:pt x="56" y="37"/>
                      <a:pt x="56" y="37"/>
                    </a:cubicBezTo>
                    <a:cubicBezTo>
                      <a:pt x="55" y="39"/>
                      <a:pt x="58" y="36"/>
                      <a:pt x="57" y="38"/>
                    </a:cubicBezTo>
                    <a:cubicBezTo>
                      <a:pt x="58" y="37"/>
                      <a:pt x="57" y="38"/>
                      <a:pt x="57" y="39"/>
                    </a:cubicBezTo>
                    <a:cubicBezTo>
                      <a:pt x="57" y="38"/>
                      <a:pt x="58" y="38"/>
                      <a:pt x="59" y="36"/>
                    </a:cubicBezTo>
                    <a:cubicBezTo>
                      <a:pt x="58" y="38"/>
                      <a:pt x="58" y="38"/>
                      <a:pt x="58" y="38"/>
                    </a:cubicBezTo>
                    <a:cubicBezTo>
                      <a:pt x="59" y="38"/>
                      <a:pt x="59" y="38"/>
                      <a:pt x="60" y="37"/>
                    </a:cubicBezTo>
                    <a:cubicBezTo>
                      <a:pt x="60" y="36"/>
                      <a:pt x="61" y="35"/>
                      <a:pt x="61" y="35"/>
                    </a:cubicBezTo>
                    <a:cubicBezTo>
                      <a:pt x="61" y="35"/>
                      <a:pt x="61" y="35"/>
                      <a:pt x="61" y="35"/>
                    </a:cubicBezTo>
                    <a:cubicBezTo>
                      <a:pt x="61" y="36"/>
                      <a:pt x="62" y="35"/>
                      <a:pt x="62" y="35"/>
                    </a:cubicBezTo>
                    <a:cubicBezTo>
                      <a:pt x="62" y="36"/>
                      <a:pt x="62" y="35"/>
                      <a:pt x="61" y="36"/>
                    </a:cubicBezTo>
                    <a:cubicBezTo>
                      <a:pt x="60" y="39"/>
                      <a:pt x="61" y="38"/>
                      <a:pt x="61" y="38"/>
                    </a:cubicBezTo>
                    <a:cubicBezTo>
                      <a:pt x="62" y="37"/>
                      <a:pt x="62" y="37"/>
                      <a:pt x="62" y="37"/>
                    </a:cubicBezTo>
                    <a:cubicBezTo>
                      <a:pt x="63" y="36"/>
                      <a:pt x="61" y="38"/>
                      <a:pt x="62" y="38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4" y="34"/>
                      <a:pt x="64" y="36"/>
                      <a:pt x="63" y="37"/>
                    </a:cubicBezTo>
                    <a:cubicBezTo>
                      <a:pt x="64" y="37"/>
                      <a:pt x="65" y="34"/>
                      <a:pt x="66" y="33"/>
                    </a:cubicBezTo>
                    <a:cubicBezTo>
                      <a:pt x="66" y="34"/>
                      <a:pt x="67" y="33"/>
                      <a:pt x="67" y="33"/>
                    </a:cubicBezTo>
                    <a:cubicBezTo>
                      <a:pt x="67" y="34"/>
                      <a:pt x="67" y="33"/>
                      <a:pt x="67" y="34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66" y="35"/>
                      <a:pt x="65" y="37"/>
                      <a:pt x="65" y="38"/>
                    </a:cubicBezTo>
                    <a:cubicBezTo>
                      <a:pt x="65" y="37"/>
                      <a:pt x="66" y="39"/>
                      <a:pt x="66" y="39"/>
                    </a:cubicBezTo>
                    <a:cubicBezTo>
                      <a:pt x="67" y="36"/>
                      <a:pt x="67" y="38"/>
                      <a:pt x="68" y="36"/>
                    </a:cubicBezTo>
                    <a:cubicBezTo>
                      <a:pt x="69" y="36"/>
                      <a:pt x="67" y="38"/>
                      <a:pt x="67" y="38"/>
                    </a:cubicBezTo>
                    <a:cubicBezTo>
                      <a:pt x="68" y="38"/>
                      <a:pt x="68" y="39"/>
                      <a:pt x="69" y="39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9" y="38"/>
                      <a:pt x="70" y="39"/>
                      <a:pt x="71" y="38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40"/>
                      <a:pt x="72" y="36"/>
                      <a:pt x="72" y="37"/>
                    </a:cubicBezTo>
                    <a:cubicBezTo>
                      <a:pt x="71" y="39"/>
                      <a:pt x="71" y="39"/>
                      <a:pt x="71" y="39"/>
                    </a:cubicBezTo>
                    <a:cubicBezTo>
                      <a:pt x="72" y="38"/>
                      <a:pt x="71" y="40"/>
                      <a:pt x="72" y="38"/>
                    </a:cubicBezTo>
                    <a:cubicBezTo>
                      <a:pt x="72" y="39"/>
                      <a:pt x="72" y="39"/>
                      <a:pt x="72" y="39"/>
                    </a:cubicBezTo>
                    <a:cubicBezTo>
                      <a:pt x="72" y="39"/>
                      <a:pt x="73" y="39"/>
                      <a:pt x="74" y="38"/>
                    </a:cubicBezTo>
                    <a:cubicBezTo>
                      <a:pt x="73" y="40"/>
                      <a:pt x="73" y="40"/>
                      <a:pt x="73" y="40"/>
                    </a:cubicBezTo>
                    <a:cubicBezTo>
                      <a:pt x="72" y="41"/>
                      <a:pt x="74" y="38"/>
                      <a:pt x="74" y="39"/>
                    </a:cubicBezTo>
                    <a:cubicBezTo>
                      <a:pt x="74" y="39"/>
                      <a:pt x="74" y="40"/>
                      <a:pt x="73" y="40"/>
                    </a:cubicBezTo>
                    <a:cubicBezTo>
                      <a:pt x="74" y="39"/>
                      <a:pt x="75" y="39"/>
                      <a:pt x="75" y="39"/>
                    </a:cubicBezTo>
                    <a:cubicBezTo>
                      <a:pt x="74" y="41"/>
                      <a:pt x="74" y="41"/>
                      <a:pt x="74" y="41"/>
                    </a:cubicBezTo>
                    <a:cubicBezTo>
                      <a:pt x="76" y="42"/>
                      <a:pt x="77" y="43"/>
                      <a:pt x="80" y="42"/>
                    </a:cubicBezTo>
                    <a:cubicBezTo>
                      <a:pt x="79" y="44"/>
                      <a:pt x="79" y="43"/>
                      <a:pt x="78" y="45"/>
                    </a:cubicBezTo>
                    <a:cubicBezTo>
                      <a:pt x="79" y="43"/>
                      <a:pt x="79" y="44"/>
                      <a:pt x="79" y="44"/>
                    </a:cubicBezTo>
                    <a:cubicBezTo>
                      <a:pt x="79" y="44"/>
                      <a:pt x="79" y="44"/>
                      <a:pt x="79" y="44"/>
                    </a:cubicBezTo>
                    <a:cubicBezTo>
                      <a:pt x="80" y="44"/>
                      <a:pt x="79" y="45"/>
                      <a:pt x="80" y="45"/>
                    </a:cubicBezTo>
                    <a:cubicBezTo>
                      <a:pt x="80" y="44"/>
                      <a:pt x="80" y="44"/>
                      <a:pt x="80" y="44"/>
                    </a:cubicBezTo>
                    <a:cubicBezTo>
                      <a:pt x="81" y="43"/>
                      <a:pt x="79" y="47"/>
                      <a:pt x="81" y="45"/>
                    </a:cubicBezTo>
                    <a:cubicBezTo>
                      <a:pt x="80" y="46"/>
                      <a:pt x="80" y="46"/>
                      <a:pt x="80" y="46"/>
                    </a:cubicBezTo>
                    <a:cubicBezTo>
                      <a:pt x="81" y="44"/>
                      <a:pt x="80" y="47"/>
                      <a:pt x="81" y="46"/>
                    </a:cubicBezTo>
                    <a:cubicBezTo>
                      <a:pt x="81" y="46"/>
                      <a:pt x="81" y="46"/>
                      <a:pt x="81" y="46"/>
                    </a:cubicBezTo>
                    <a:cubicBezTo>
                      <a:pt x="81" y="47"/>
                      <a:pt x="83" y="44"/>
                      <a:pt x="82" y="46"/>
                    </a:cubicBezTo>
                    <a:cubicBezTo>
                      <a:pt x="83" y="46"/>
                      <a:pt x="83" y="46"/>
                      <a:pt x="84" y="44"/>
                    </a:cubicBezTo>
                    <a:cubicBezTo>
                      <a:pt x="83" y="46"/>
                      <a:pt x="83" y="46"/>
                      <a:pt x="83" y="46"/>
                    </a:cubicBezTo>
                    <a:cubicBezTo>
                      <a:pt x="85" y="46"/>
                      <a:pt x="86" y="47"/>
                      <a:pt x="88" y="46"/>
                    </a:cubicBezTo>
                    <a:cubicBezTo>
                      <a:pt x="87" y="47"/>
                      <a:pt x="87" y="47"/>
                      <a:pt x="87" y="47"/>
                    </a:cubicBezTo>
                    <a:cubicBezTo>
                      <a:pt x="89" y="45"/>
                      <a:pt x="87" y="49"/>
                      <a:pt x="90" y="46"/>
                    </a:cubicBezTo>
                    <a:cubicBezTo>
                      <a:pt x="92" y="45"/>
                      <a:pt x="92" y="45"/>
                      <a:pt x="92" y="45"/>
                    </a:cubicBezTo>
                    <a:cubicBezTo>
                      <a:pt x="90" y="47"/>
                      <a:pt x="90" y="47"/>
                      <a:pt x="90" y="47"/>
                    </a:cubicBezTo>
                    <a:cubicBezTo>
                      <a:pt x="91" y="46"/>
                      <a:pt x="91" y="47"/>
                      <a:pt x="92" y="46"/>
                    </a:cubicBezTo>
                    <a:cubicBezTo>
                      <a:pt x="91" y="47"/>
                      <a:pt x="91" y="47"/>
                      <a:pt x="91" y="47"/>
                    </a:cubicBezTo>
                    <a:cubicBezTo>
                      <a:pt x="91" y="47"/>
                      <a:pt x="93" y="45"/>
                      <a:pt x="93" y="46"/>
                    </a:cubicBezTo>
                    <a:cubicBezTo>
                      <a:pt x="93" y="47"/>
                      <a:pt x="93" y="47"/>
                      <a:pt x="93" y="47"/>
                    </a:cubicBezTo>
                    <a:cubicBezTo>
                      <a:pt x="92" y="50"/>
                      <a:pt x="93" y="54"/>
                      <a:pt x="96" y="51"/>
                    </a:cubicBezTo>
                    <a:cubicBezTo>
                      <a:pt x="97" y="51"/>
                      <a:pt x="95" y="53"/>
                      <a:pt x="95" y="53"/>
                    </a:cubicBezTo>
                    <a:cubicBezTo>
                      <a:pt x="99" y="51"/>
                      <a:pt x="97" y="56"/>
                      <a:pt x="101" y="53"/>
                    </a:cubicBezTo>
                    <a:cubicBezTo>
                      <a:pt x="103" y="52"/>
                      <a:pt x="107" y="48"/>
                      <a:pt x="107" y="48"/>
                    </a:cubicBezTo>
                    <a:cubicBezTo>
                      <a:pt x="103" y="48"/>
                      <a:pt x="103" y="45"/>
                      <a:pt x="102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26" name="Freeform 96"/>
              <p:cNvSpPr>
                <a:spLocks/>
              </p:cNvSpPr>
              <p:nvPr/>
            </p:nvSpPr>
            <p:spPr bwMode="auto">
              <a:xfrm>
                <a:off x="6768" y="243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27" name="Freeform 97"/>
              <p:cNvSpPr>
                <a:spLocks/>
              </p:cNvSpPr>
              <p:nvPr/>
            </p:nvSpPr>
            <p:spPr bwMode="auto">
              <a:xfrm>
                <a:off x="7180" y="253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28" name="Freeform 98"/>
              <p:cNvSpPr>
                <a:spLocks/>
              </p:cNvSpPr>
              <p:nvPr/>
            </p:nvSpPr>
            <p:spPr bwMode="auto">
              <a:xfrm>
                <a:off x="7069" y="2489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29" name="Freeform 99"/>
              <p:cNvSpPr>
                <a:spLocks/>
              </p:cNvSpPr>
              <p:nvPr/>
            </p:nvSpPr>
            <p:spPr bwMode="auto">
              <a:xfrm>
                <a:off x="7204" y="2096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30" name="Freeform 100"/>
              <p:cNvSpPr>
                <a:spLocks/>
              </p:cNvSpPr>
              <p:nvPr/>
            </p:nvSpPr>
            <p:spPr bwMode="auto">
              <a:xfrm>
                <a:off x="7180" y="2489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31" name="Freeform 101"/>
              <p:cNvSpPr>
                <a:spLocks/>
              </p:cNvSpPr>
              <p:nvPr/>
            </p:nvSpPr>
            <p:spPr bwMode="auto">
              <a:xfrm>
                <a:off x="7211" y="2091"/>
                <a:ext cx="0" cy="5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32" name="Freeform 102"/>
              <p:cNvSpPr>
                <a:spLocks/>
              </p:cNvSpPr>
              <p:nvPr/>
            </p:nvSpPr>
            <p:spPr bwMode="auto">
              <a:xfrm>
                <a:off x="7202" y="2089"/>
                <a:ext cx="0" cy="5"/>
              </a:xfrm>
              <a:custGeom>
                <a:avLst/>
                <a:gdLst>
                  <a:gd name="T0" fmla="*/ 1 h 2"/>
                  <a:gd name="T1" fmla="*/ 0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33" name="Freeform 103"/>
              <p:cNvSpPr>
                <a:spLocks/>
              </p:cNvSpPr>
              <p:nvPr/>
            </p:nvSpPr>
            <p:spPr bwMode="auto">
              <a:xfrm>
                <a:off x="7214" y="2089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34" name="Freeform 104"/>
              <p:cNvSpPr>
                <a:spLocks/>
              </p:cNvSpPr>
              <p:nvPr/>
            </p:nvSpPr>
            <p:spPr bwMode="auto">
              <a:xfrm>
                <a:off x="7190" y="2086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1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35" name="Freeform 105"/>
              <p:cNvSpPr>
                <a:spLocks/>
              </p:cNvSpPr>
              <p:nvPr/>
            </p:nvSpPr>
            <p:spPr bwMode="auto">
              <a:xfrm>
                <a:off x="5743" y="2352"/>
                <a:ext cx="0" cy="5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36" name="Freeform 106"/>
              <p:cNvSpPr>
                <a:spLocks/>
              </p:cNvSpPr>
              <p:nvPr/>
            </p:nvSpPr>
            <p:spPr bwMode="auto">
              <a:xfrm>
                <a:off x="6128" y="166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37" name="Freeform 107"/>
              <p:cNvSpPr>
                <a:spLocks/>
              </p:cNvSpPr>
              <p:nvPr/>
            </p:nvSpPr>
            <p:spPr bwMode="auto">
              <a:xfrm>
                <a:off x="6540" y="1520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38" name="Freeform 108"/>
              <p:cNvSpPr>
                <a:spLocks/>
              </p:cNvSpPr>
              <p:nvPr/>
            </p:nvSpPr>
            <p:spPr bwMode="auto">
              <a:xfrm>
                <a:off x="6543" y="1511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2" y="1"/>
                      <a:pt x="0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39" name="Freeform 109"/>
              <p:cNvSpPr>
                <a:spLocks/>
              </p:cNvSpPr>
              <p:nvPr/>
            </p:nvSpPr>
            <p:spPr bwMode="auto">
              <a:xfrm>
                <a:off x="6516" y="1546"/>
                <a:ext cx="5" cy="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1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40" name="Freeform 110"/>
              <p:cNvSpPr>
                <a:spLocks/>
              </p:cNvSpPr>
              <p:nvPr/>
            </p:nvSpPr>
            <p:spPr bwMode="auto">
              <a:xfrm>
                <a:off x="6516" y="1541"/>
                <a:ext cx="8" cy="7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0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41" name="Freeform 111"/>
              <p:cNvSpPr>
                <a:spLocks/>
              </p:cNvSpPr>
              <p:nvPr/>
            </p:nvSpPr>
            <p:spPr bwMode="auto">
              <a:xfrm>
                <a:off x="6535" y="1520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1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42" name="Freeform 112"/>
              <p:cNvSpPr>
                <a:spLocks/>
              </p:cNvSpPr>
              <p:nvPr/>
            </p:nvSpPr>
            <p:spPr bwMode="auto">
              <a:xfrm>
                <a:off x="6538" y="1518"/>
                <a:ext cx="5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43" name="Freeform 113"/>
              <p:cNvSpPr>
                <a:spLocks/>
              </p:cNvSpPr>
              <p:nvPr/>
            </p:nvSpPr>
            <p:spPr bwMode="auto">
              <a:xfrm>
                <a:off x="7164" y="1951"/>
                <a:ext cx="261" cy="150"/>
              </a:xfrm>
              <a:custGeom>
                <a:avLst/>
                <a:gdLst>
                  <a:gd name="T0" fmla="*/ 86 w 110"/>
                  <a:gd name="T1" fmla="*/ 5 h 63"/>
                  <a:gd name="T2" fmla="*/ 79 w 110"/>
                  <a:gd name="T3" fmla="*/ 7 h 63"/>
                  <a:gd name="T4" fmla="*/ 58 w 110"/>
                  <a:gd name="T5" fmla="*/ 24 h 63"/>
                  <a:gd name="T6" fmla="*/ 50 w 110"/>
                  <a:gd name="T7" fmla="*/ 26 h 63"/>
                  <a:gd name="T8" fmla="*/ 44 w 110"/>
                  <a:gd name="T9" fmla="*/ 26 h 63"/>
                  <a:gd name="T10" fmla="*/ 34 w 110"/>
                  <a:gd name="T11" fmla="*/ 31 h 63"/>
                  <a:gd name="T12" fmla="*/ 28 w 110"/>
                  <a:gd name="T13" fmla="*/ 33 h 63"/>
                  <a:gd name="T14" fmla="*/ 17 w 110"/>
                  <a:gd name="T15" fmla="*/ 38 h 63"/>
                  <a:gd name="T16" fmla="*/ 13 w 110"/>
                  <a:gd name="T17" fmla="*/ 45 h 63"/>
                  <a:gd name="T18" fmla="*/ 5 w 110"/>
                  <a:gd name="T19" fmla="*/ 47 h 63"/>
                  <a:gd name="T20" fmla="*/ 1 w 110"/>
                  <a:gd name="T21" fmla="*/ 50 h 63"/>
                  <a:gd name="T22" fmla="*/ 3 w 110"/>
                  <a:gd name="T23" fmla="*/ 55 h 63"/>
                  <a:gd name="T24" fmla="*/ 3 w 110"/>
                  <a:gd name="T25" fmla="*/ 56 h 63"/>
                  <a:gd name="T26" fmla="*/ 5 w 110"/>
                  <a:gd name="T27" fmla="*/ 55 h 63"/>
                  <a:gd name="T28" fmla="*/ 9 w 110"/>
                  <a:gd name="T29" fmla="*/ 56 h 63"/>
                  <a:gd name="T30" fmla="*/ 12 w 110"/>
                  <a:gd name="T31" fmla="*/ 58 h 63"/>
                  <a:gd name="T32" fmla="*/ 12 w 110"/>
                  <a:gd name="T33" fmla="*/ 51 h 63"/>
                  <a:gd name="T34" fmla="*/ 15 w 110"/>
                  <a:gd name="T35" fmla="*/ 57 h 63"/>
                  <a:gd name="T36" fmla="*/ 18 w 110"/>
                  <a:gd name="T37" fmla="*/ 61 h 63"/>
                  <a:gd name="T38" fmla="*/ 16 w 110"/>
                  <a:gd name="T39" fmla="*/ 54 h 63"/>
                  <a:gd name="T40" fmla="*/ 19 w 110"/>
                  <a:gd name="T41" fmla="*/ 59 h 63"/>
                  <a:gd name="T42" fmla="*/ 21 w 110"/>
                  <a:gd name="T43" fmla="*/ 60 h 63"/>
                  <a:gd name="T44" fmla="*/ 22 w 110"/>
                  <a:gd name="T45" fmla="*/ 60 h 63"/>
                  <a:gd name="T46" fmla="*/ 23 w 110"/>
                  <a:gd name="T47" fmla="*/ 60 h 63"/>
                  <a:gd name="T48" fmla="*/ 23 w 110"/>
                  <a:gd name="T49" fmla="*/ 55 h 63"/>
                  <a:gd name="T50" fmla="*/ 26 w 110"/>
                  <a:gd name="T51" fmla="*/ 58 h 63"/>
                  <a:gd name="T52" fmla="*/ 26 w 110"/>
                  <a:gd name="T53" fmla="*/ 54 h 63"/>
                  <a:gd name="T54" fmla="*/ 27 w 110"/>
                  <a:gd name="T55" fmla="*/ 54 h 63"/>
                  <a:gd name="T56" fmla="*/ 29 w 110"/>
                  <a:gd name="T57" fmla="*/ 54 h 63"/>
                  <a:gd name="T58" fmla="*/ 34 w 110"/>
                  <a:gd name="T59" fmla="*/ 51 h 63"/>
                  <a:gd name="T60" fmla="*/ 36 w 110"/>
                  <a:gd name="T61" fmla="*/ 51 h 63"/>
                  <a:gd name="T62" fmla="*/ 40 w 110"/>
                  <a:gd name="T63" fmla="*/ 49 h 63"/>
                  <a:gd name="T64" fmla="*/ 44 w 110"/>
                  <a:gd name="T65" fmla="*/ 47 h 63"/>
                  <a:gd name="T66" fmla="*/ 45 w 110"/>
                  <a:gd name="T67" fmla="*/ 45 h 63"/>
                  <a:gd name="T68" fmla="*/ 46 w 110"/>
                  <a:gd name="T69" fmla="*/ 45 h 63"/>
                  <a:gd name="T70" fmla="*/ 46 w 110"/>
                  <a:gd name="T71" fmla="*/ 42 h 63"/>
                  <a:gd name="T72" fmla="*/ 49 w 110"/>
                  <a:gd name="T73" fmla="*/ 42 h 63"/>
                  <a:gd name="T74" fmla="*/ 53 w 110"/>
                  <a:gd name="T75" fmla="*/ 42 h 63"/>
                  <a:gd name="T76" fmla="*/ 55 w 110"/>
                  <a:gd name="T77" fmla="*/ 39 h 63"/>
                  <a:gd name="T78" fmla="*/ 60 w 110"/>
                  <a:gd name="T79" fmla="*/ 39 h 63"/>
                  <a:gd name="T80" fmla="*/ 61 w 110"/>
                  <a:gd name="T81" fmla="*/ 38 h 63"/>
                  <a:gd name="T82" fmla="*/ 62 w 110"/>
                  <a:gd name="T83" fmla="*/ 38 h 63"/>
                  <a:gd name="T84" fmla="*/ 64 w 110"/>
                  <a:gd name="T85" fmla="*/ 40 h 63"/>
                  <a:gd name="T86" fmla="*/ 66 w 110"/>
                  <a:gd name="T87" fmla="*/ 35 h 63"/>
                  <a:gd name="T88" fmla="*/ 68 w 110"/>
                  <a:gd name="T89" fmla="*/ 30 h 63"/>
                  <a:gd name="T90" fmla="*/ 71 w 110"/>
                  <a:gd name="T91" fmla="*/ 31 h 63"/>
                  <a:gd name="T92" fmla="*/ 72 w 110"/>
                  <a:gd name="T93" fmla="*/ 26 h 63"/>
                  <a:gd name="T94" fmla="*/ 76 w 110"/>
                  <a:gd name="T95" fmla="*/ 26 h 63"/>
                  <a:gd name="T96" fmla="*/ 79 w 110"/>
                  <a:gd name="T97" fmla="*/ 24 h 63"/>
                  <a:gd name="T98" fmla="*/ 82 w 110"/>
                  <a:gd name="T99" fmla="*/ 23 h 63"/>
                  <a:gd name="T100" fmla="*/ 88 w 110"/>
                  <a:gd name="T101" fmla="*/ 20 h 63"/>
                  <a:gd name="T102" fmla="*/ 91 w 110"/>
                  <a:gd name="T103" fmla="*/ 16 h 63"/>
                  <a:gd name="T104" fmla="*/ 97 w 110"/>
                  <a:gd name="T105" fmla="*/ 13 h 63"/>
                  <a:gd name="T106" fmla="*/ 105 w 110"/>
                  <a:gd name="T107" fmla="*/ 1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0" h="63">
                    <a:moveTo>
                      <a:pt x="108" y="1"/>
                    </a:moveTo>
                    <a:cubicBezTo>
                      <a:pt x="106" y="4"/>
                      <a:pt x="103" y="2"/>
                      <a:pt x="100" y="0"/>
                    </a:cubicBezTo>
                    <a:cubicBezTo>
                      <a:pt x="99" y="1"/>
                      <a:pt x="98" y="2"/>
                      <a:pt x="97" y="1"/>
                    </a:cubicBezTo>
                    <a:cubicBezTo>
                      <a:pt x="94" y="3"/>
                      <a:pt x="88" y="0"/>
                      <a:pt x="85" y="3"/>
                    </a:cubicBezTo>
                    <a:cubicBezTo>
                      <a:pt x="86" y="4"/>
                      <a:pt x="86" y="5"/>
                      <a:pt x="86" y="5"/>
                    </a:cubicBezTo>
                    <a:cubicBezTo>
                      <a:pt x="86" y="5"/>
                      <a:pt x="86" y="5"/>
                      <a:pt x="86" y="5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6" y="7"/>
                      <a:pt x="85" y="5"/>
                      <a:pt x="85" y="5"/>
                    </a:cubicBezTo>
                    <a:cubicBezTo>
                      <a:pt x="84" y="5"/>
                      <a:pt x="83" y="6"/>
                      <a:pt x="82" y="6"/>
                    </a:cubicBezTo>
                    <a:cubicBezTo>
                      <a:pt x="82" y="8"/>
                      <a:pt x="81" y="7"/>
                      <a:pt x="82" y="9"/>
                    </a:cubicBezTo>
                    <a:cubicBezTo>
                      <a:pt x="81" y="8"/>
                      <a:pt x="81" y="8"/>
                      <a:pt x="81" y="8"/>
                    </a:cubicBezTo>
                    <a:cubicBezTo>
                      <a:pt x="81" y="10"/>
                      <a:pt x="81" y="10"/>
                      <a:pt x="79" y="7"/>
                    </a:cubicBezTo>
                    <a:cubicBezTo>
                      <a:pt x="75" y="7"/>
                      <a:pt x="72" y="10"/>
                      <a:pt x="68" y="11"/>
                    </a:cubicBezTo>
                    <a:cubicBezTo>
                      <a:pt x="65" y="13"/>
                      <a:pt x="63" y="16"/>
                      <a:pt x="60" y="19"/>
                    </a:cubicBezTo>
                    <a:cubicBezTo>
                      <a:pt x="60" y="22"/>
                      <a:pt x="59" y="21"/>
                      <a:pt x="60" y="24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59" y="24"/>
                      <a:pt x="59" y="23"/>
                      <a:pt x="57" y="22"/>
                    </a:cubicBezTo>
                    <a:cubicBezTo>
                      <a:pt x="58" y="23"/>
                      <a:pt x="57" y="22"/>
                      <a:pt x="58" y="24"/>
                    </a:cubicBezTo>
                    <a:cubicBezTo>
                      <a:pt x="59" y="26"/>
                      <a:pt x="57" y="22"/>
                      <a:pt x="57" y="23"/>
                    </a:cubicBezTo>
                    <a:cubicBezTo>
                      <a:pt x="56" y="22"/>
                      <a:pt x="57" y="24"/>
                      <a:pt x="57" y="23"/>
                    </a:cubicBezTo>
                    <a:cubicBezTo>
                      <a:pt x="57" y="26"/>
                      <a:pt x="56" y="22"/>
                      <a:pt x="55" y="21"/>
                    </a:cubicBezTo>
                    <a:cubicBezTo>
                      <a:pt x="53" y="22"/>
                      <a:pt x="53" y="25"/>
                      <a:pt x="51" y="25"/>
                    </a:cubicBezTo>
                    <a:cubicBezTo>
                      <a:pt x="51" y="24"/>
                      <a:pt x="51" y="26"/>
                      <a:pt x="51" y="26"/>
                    </a:cubicBezTo>
                    <a:cubicBezTo>
                      <a:pt x="50" y="23"/>
                      <a:pt x="51" y="27"/>
                      <a:pt x="50" y="26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49" y="24"/>
                      <a:pt x="49" y="26"/>
                      <a:pt x="48" y="25"/>
                    </a:cubicBezTo>
                    <a:cubicBezTo>
                      <a:pt x="48" y="26"/>
                      <a:pt x="46" y="24"/>
                      <a:pt x="46" y="26"/>
                    </a:cubicBezTo>
                    <a:cubicBezTo>
                      <a:pt x="46" y="24"/>
                      <a:pt x="46" y="25"/>
                      <a:pt x="45" y="24"/>
                    </a:cubicBezTo>
                    <a:cubicBezTo>
                      <a:pt x="46" y="28"/>
                      <a:pt x="44" y="24"/>
                      <a:pt x="4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2" y="26"/>
                      <a:pt x="40" y="26"/>
                      <a:pt x="39" y="29"/>
                    </a:cubicBezTo>
                    <a:cubicBezTo>
                      <a:pt x="39" y="29"/>
                      <a:pt x="36" y="27"/>
                      <a:pt x="36" y="2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6" y="29"/>
                      <a:pt x="36" y="29"/>
                    </a:cubicBezTo>
                    <a:cubicBezTo>
                      <a:pt x="36" y="30"/>
                      <a:pt x="34" y="29"/>
                      <a:pt x="34" y="29"/>
                    </a:cubicBezTo>
                    <a:cubicBezTo>
                      <a:pt x="34" y="30"/>
                      <a:pt x="34" y="30"/>
                      <a:pt x="34" y="31"/>
                    </a:cubicBezTo>
                    <a:cubicBezTo>
                      <a:pt x="32" y="29"/>
                      <a:pt x="33" y="33"/>
                      <a:pt x="31" y="31"/>
                    </a:cubicBezTo>
                    <a:cubicBezTo>
                      <a:pt x="32" y="34"/>
                      <a:pt x="32" y="33"/>
                      <a:pt x="32" y="34"/>
                    </a:cubicBezTo>
                    <a:cubicBezTo>
                      <a:pt x="32" y="33"/>
                      <a:pt x="31" y="33"/>
                      <a:pt x="31" y="32"/>
                    </a:cubicBezTo>
                    <a:cubicBezTo>
                      <a:pt x="31" y="32"/>
                      <a:pt x="30" y="33"/>
                      <a:pt x="30" y="32"/>
                    </a:cubicBezTo>
                    <a:cubicBezTo>
                      <a:pt x="29" y="32"/>
                      <a:pt x="30" y="34"/>
                      <a:pt x="29" y="34"/>
                    </a:cubicBezTo>
                    <a:cubicBezTo>
                      <a:pt x="28" y="32"/>
                      <a:pt x="28" y="34"/>
                      <a:pt x="28" y="33"/>
                    </a:cubicBezTo>
                    <a:cubicBezTo>
                      <a:pt x="28" y="35"/>
                      <a:pt x="28" y="37"/>
                      <a:pt x="28" y="36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6" y="35"/>
                      <a:pt x="24" y="32"/>
                      <a:pt x="23" y="36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2" y="37"/>
                      <a:pt x="20" y="36"/>
                      <a:pt x="19" y="39"/>
                    </a:cubicBezTo>
                    <a:cubicBezTo>
                      <a:pt x="18" y="38"/>
                      <a:pt x="18" y="38"/>
                      <a:pt x="17" y="38"/>
                    </a:cubicBezTo>
                    <a:cubicBezTo>
                      <a:pt x="17" y="40"/>
                      <a:pt x="17" y="40"/>
                      <a:pt x="17" y="42"/>
                    </a:cubicBezTo>
                    <a:cubicBezTo>
                      <a:pt x="17" y="42"/>
                      <a:pt x="16" y="41"/>
                      <a:pt x="16" y="40"/>
                    </a:cubicBezTo>
                    <a:cubicBezTo>
                      <a:pt x="15" y="40"/>
                      <a:pt x="14" y="38"/>
                      <a:pt x="14" y="41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41"/>
                      <a:pt x="13" y="43"/>
                      <a:pt x="12" y="42"/>
                    </a:cubicBezTo>
                    <a:cubicBezTo>
                      <a:pt x="13" y="43"/>
                      <a:pt x="12" y="44"/>
                      <a:pt x="13" y="45"/>
                    </a:cubicBezTo>
                    <a:cubicBezTo>
                      <a:pt x="13" y="45"/>
                      <a:pt x="12" y="43"/>
                      <a:pt x="12" y="44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0" y="43"/>
                      <a:pt x="9" y="44"/>
                      <a:pt x="8" y="46"/>
                    </a:cubicBezTo>
                    <a:cubicBezTo>
                      <a:pt x="7" y="44"/>
                      <a:pt x="7" y="46"/>
                      <a:pt x="6" y="45"/>
                    </a:cubicBezTo>
                    <a:cubicBezTo>
                      <a:pt x="6" y="47"/>
                      <a:pt x="4" y="46"/>
                      <a:pt x="6" y="48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4" y="47"/>
                      <a:pt x="4" y="48"/>
                      <a:pt x="2" y="48"/>
                    </a:cubicBezTo>
                    <a:cubicBezTo>
                      <a:pt x="2" y="48"/>
                      <a:pt x="3" y="50"/>
                      <a:pt x="3" y="51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2" y="51"/>
                      <a:pt x="4" y="52"/>
                      <a:pt x="5" y="53"/>
                    </a:cubicBezTo>
                    <a:cubicBezTo>
                      <a:pt x="4" y="53"/>
                      <a:pt x="4" y="54"/>
                      <a:pt x="4" y="53"/>
                    </a:cubicBezTo>
                    <a:cubicBezTo>
                      <a:pt x="3" y="52"/>
                      <a:pt x="2" y="51"/>
                      <a:pt x="1" y="50"/>
                    </a:cubicBezTo>
                    <a:cubicBezTo>
                      <a:pt x="0" y="50"/>
                      <a:pt x="2" y="53"/>
                      <a:pt x="1" y="51"/>
                    </a:cubicBezTo>
                    <a:cubicBezTo>
                      <a:pt x="0" y="51"/>
                      <a:pt x="0" y="52"/>
                      <a:pt x="1" y="53"/>
                    </a:cubicBezTo>
                    <a:cubicBezTo>
                      <a:pt x="1" y="53"/>
                      <a:pt x="0" y="53"/>
                      <a:pt x="0" y="52"/>
                    </a:cubicBezTo>
                    <a:cubicBezTo>
                      <a:pt x="0" y="52"/>
                      <a:pt x="0" y="53"/>
                      <a:pt x="0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" y="54"/>
                      <a:pt x="1" y="54"/>
                      <a:pt x="3" y="55"/>
                    </a:cubicBezTo>
                    <a:cubicBezTo>
                      <a:pt x="3" y="55"/>
                      <a:pt x="2" y="55"/>
                      <a:pt x="3" y="55"/>
                    </a:cubicBezTo>
                    <a:cubicBezTo>
                      <a:pt x="4" y="56"/>
                      <a:pt x="4" y="56"/>
                      <a:pt x="3" y="56"/>
                    </a:cubicBezTo>
                    <a:cubicBezTo>
                      <a:pt x="1" y="55"/>
                      <a:pt x="1" y="54"/>
                      <a:pt x="0" y="54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2" y="56"/>
                      <a:pt x="3" y="56"/>
                      <a:pt x="4" y="57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4" y="57"/>
                      <a:pt x="4" y="57"/>
                      <a:pt x="4" y="57"/>
                    </a:cubicBezTo>
                    <a:cubicBezTo>
                      <a:pt x="4" y="56"/>
                      <a:pt x="6" y="57"/>
                      <a:pt x="5" y="56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3" y="53"/>
                      <a:pt x="4" y="54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6" y="56"/>
                      <a:pt x="5" y="55"/>
                      <a:pt x="5" y="55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5" y="55"/>
                      <a:pt x="7" y="56"/>
                      <a:pt x="7" y="55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8" y="56"/>
                      <a:pt x="6" y="55"/>
                      <a:pt x="6" y="54"/>
                    </a:cubicBezTo>
                    <a:cubicBezTo>
                      <a:pt x="6" y="55"/>
                      <a:pt x="8" y="56"/>
                      <a:pt x="9" y="57"/>
                    </a:cubicBezTo>
                    <a:cubicBezTo>
                      <a:pt x="9" y="57"/>
                      <a:pt x="8" y="55"/>
                      <a:pt x="9" y="56"/>
                    </a:cubicBezTo>
                    <a:cubicBezTo>
                      <a:pt x="9" y="56"/>
                      <a:pt x="9" y="55"/>
                      <a:pt x="9" y="53"/>
                    </a:cubicBezTo>
                    <a:cubicBezTo>
                      <a:pt x="9" y="53"/>
                      <a:pt x="10" y="56"/>
                      <a:pt x="10" y="55"/>
                    </a:cubicBezTo>
                    <a:cubicBezTo>
                      <a:pt x="11" y="56"/>
                      <a:pt x="12" y="58"/>
                      <a:pt x="12" y="59"/>
                    </a:cubicBezTo>
                    <a:cubicBezTo>
                      <a:pt x="13" y="59"/>
                      <a:pt x="14" y="60"/>
                      <a:pt x="13" y="60"/>
                    </a:cubicBezTo>
                    <a:cubicBezTo>
                      <a:pt x="13" y="60"/>
                      <a:pt x="14" y="61"/>
                      <a:pt x="14" y="61"/>
                    </a:cubicBezTo>
                    <a:cubicBezTo>
                      <a:pt x="14" y="60"/>
                      <a:pt x="12" y="58"/>
                      <a:pt x="12" y="58"/>
                    </a:cubicBezTo>
                    <a:cubicBezTo>
                      <a:pt x="11" y="56"/>
                      <a:pt x="12" y="57"/>
                      <a:pt x="11" y="55"/>
                    </a:cubicBezTo>
                    <a:cubicBezTo>
                      <a:pt x="11" y="55"/>
                      <a:pt x="12" y="55"/>
                      <a:pt x="12" y="55"/>
                    </a:cubicBezTo>
                    <a:cubicBezTo>
                      <a:pt x="12" y="55"/>
                      <a:pt x="13" y="56"/>
                      <a:pt x="14" y="57"/>
                    </a:cubicBezTo>
                    <a:cubicBezTo>
                      <a:pt x="13" y="56"/>
                      <a:pt x="13" y="55"/>
                      <a:pt x="14" y="55"/>
                    </a:cubicBezTo>
                    <a:cubicBezTo>
                      <a:pt x="13" y="53"/>
                      <a:pt x="13" y="53"/>
                      <a:pt x="12" y="52"/>
                    </a:cubicBezTo>
                    <a:cubicBezTo>
                      <a:pt x="12" y="51"/>
                      <a:pt x="12" y="51"/>
                      <a:pt x="12" y="51"/>
                    </a:cubicBezTo>
                    <a:cubicBezTo>
                      <a:pt x="13" y="52"/>
                      <a:pt x="14" y="55"/>
                      <a:pt x="14" y="55"/>
                    </a:cubicBezTo>
                    <a:cubicBezTo>
                      <a:pt x="15" y="57"/>
                      <a:pt x="14" y="55"/>
                      <a:pt x="15" y="57"/>
                    </a:cubicBezTo>
                    <a:cubicBezTo>
                      <a:pt x="16" y="59"/>
                      <a:pt x="15" y="60"/>
                      <a:pt x="14" y="58"/>
                    </a:cubicBezTo>
                    <a:cubicBezTo>
                      <a:pt x="15" y="61"/>
                      <a:pt x="15" y="59"/>
                      <a:pt x="16" y="61"/>
                    </a:cubicBezTo>
                    <a:cubicBezTo>
                      <a:pt x="16" y="61"/>
                      <a:pt x="15" y="59"/>
                      <a:pt x="16" y="59"/>
                    </a:cubicBezTo>
                    <a:cubicBezTo>
                      <a:pt x="15" y="58"/>
                      <a:pt x="15" y="58"/>
                      <a:pt x="15" y="57"/>
                    </a:cubicBezTo>
                    <a:cubicBezTo>
                      <a:pt x="14" y="54"/>
                      <a:pt x="16" y="58"/>
                      <a:pt x="16" y="58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60"/>
                      <a:pt x="16" y="58"/>
                      <a:pt x="17" y="58"/>
                    </a:cubicBezTo>
                    <a:cubicBezTo>
                      <a:pt x="18" y="61"/>
                      <a:pt x="16" y="58"/>
                      <a:pt x="17" y="60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9" y="63"/>
                      <a:pt x="17" y="60"/>
                      <a:pt x="18" y="61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8" y="61"/>
                      <a:pt x="18" y="61"/>
                      <a:pt x="18" y="61"/>
                    </a:cubicBezTo>
                    <a:cubicBezTo>
                      <a:pt x="18" y="60"/>
                      <a:pt x="17" y="58"/>
                      <a:pt x="17" y="58"/>
                    </a:cubicBezTo>
                    <a:cubicBezTo>
                      <a:pt x="16" y="55"/>
                      <a:pt x="17" y="58"/>
                      <a:pt x="17" y="57"/>
                    </a:cubicBezTo>
                    <a:cubicBezTo>
                      <a:pt x="16" y="55"/>
                      <a:pt x="17" y="57"/>
                      <a:pt x="16" y="56"/>
                    </a:cubicBezTo>
                    <a:cubicBezTo>
                      <a:pt x="16" y="54"/>
                      <a:pt x="16" y="54"/>
                      <a:pt x="16" y="54"/>
                    </a:cubicBezTo>
                    <a:cubicBezTo>
                      <a:pt x="16" y="54"/>
                      <a:pt x="17" y="55"/>
                      <a:pt x="17" y="57"/>
                    </a:cubicBezTo>
                    <a:cubicBezTo>
                      <a:pt x="17" y="57"/>
                      <a:pt x="17" y="57"/>
                      <a:pt x="17" y="56"/>
                    </a:cubicBezTo>
                    <a:cubicBezTo>
                      <a:pt x="17" y="58"/>
                      <a:pt x="18" y="60"/>
                      <a:pt x="19" y="61"/>
                    </a:cubicBezTo>
                    <a:cubicBezTo>
                      <a:pt x="19" y="62"/>
                      <a:pt x="18" y="60"/>
                      <a:pt x="18" y="59"/>
                    </a:cubicBezTo>
                    <a:cubicBezTo>
                      <a:pt x="18" y="59"/>
                      <a:pt x="18" y="57"/>
                      <a:pt x="18" y="57"/>
                    </a:cubicBezTo>
                    <a:cubicBezTo>
                      <a:pt x="16" y="52"/>
                      <a:pt x="19" y="60"/>
                      <a:pt x="19" y="59"/>
                    </a:cubicBezTo>
                    <a:cubicBezTo>
                      <a:pt x="18" y="56"/>
                      <a:pt x="18" y="55"/>
                      <a:pt x="17" y="52"/>
                    </a:cubicBezTo>
                    <a:cubicBezTo>
                      <a:pt x="17" y="51"/>
                      <a:pt x="17" y="50"/>
                      <a:pt x="17" y="51"/>
                    </a:cubicBezTo>
                    <a:cubicBezTo>
                      <a:pt x="18" y="53"/>
                      <a:pt x="18" y="52"/>
                      <a:pt x="18" y="54"/>
                    </a:cubicBezTo>
                    <a:cubicBezTo>
                      <a:pt x="18" y="54"/>
                      <a:pt x="18" y="54"/>
                      <a:pt x="18" y="54"/>
                    </a:cubicBezTo>
                    <a:cubicBezTo>
                      <a:pt x="19" y="56"/>
                      <a:pt x="19" y="56"/>
                      <a:pt x="19" y="56"/>
                    </a:cubicBezTo>
                    <a:cubicBezTo>
                      <a:pt x="21" y="60"/>
                      <a:pt x="21" y="60"/>
                      <a:pt x="21" y="60"/>
                    </a:cubicBezTo>
                    <a:cubicBezTo>
                      <a:pt x="21" y="59"/>
                      <a:pt x="20" y="58"/>
                      <a:pt x="20" y="57"/>
                    </a:cubicBezTo>
                    <a:cubicBezTo>
                      <a:pt x="20" y="58"/>
                      <a:pt x="21" y="59"/>
                      <a:pt x="21" y="59"/>
                    </a:cubicBezTo>
                    <a:cubicBezTo>
                      <a:pt x="20" y="59"/>
                      <a:pt x="20" y="56"/>
                      <a:pt x="20" y="56"/>
                    </a:cubicBezTo>
                    <a:cubicBezTo>
                      <a:pt x="20" y="56"/>
                      <a:pt x="21" y="58"/>
                      <a:pt x="21" y="58"/>
                    </a:cubicBezTo>
                    <a:cubicBezTo>
                      <a:pt x="22" y="60"/>
                      <a:pt x="22" y="60"/>
                      <a:pt x="22" y="60"/>
                    </a:cubicBezTo>
                    <a:cubicBezTo>
                      <a:pt x="21" y="58"/>
                      <a:pt x="22" y="61"/>
                      <a:pt x="22" y="60"/>
                    </a:cubicBezTo>
                    <a:cubicBezTo>
                      <a:pt x="22" y="59"/>
                      <a:pt x="21" y="57"/>
                      <a:pt x="21" y="56"/>
                    </a:cubicBezTo>
                    <a:cubicBezTo>
                      <a:pt x="21" y="55"/>
                      <a:pt x="22" y="56"/>
                      <a:pt x="22" y="56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2" y="57"/>
                      <a:pt x="23" y="61"/>
                      <a:pt x="23" y="60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3" y="58"/>
                      <a:pt x="23" y="59"/>
                      <a:pt x="23" y="60"/>
                    </a:cubicBezTo>
                    <a:cubicBezTo>
                      <a:pt x="23" y="58"/>
                      <a:pt x="23" y="59"/>
                      <a:pt x="23" y="58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3" y="58"/>
                      <a:pt x="23" y="56"/>
                      <a:pt x="24" y="58"/>
                    </a:cubicBezTo>
                    <a:cubicBezTo>
                      <a:pt x="23" y="56"/>
                      <a:pt x="23" y="58"/>
                      <a:pt x="23" y="57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23" y="58"/>
                      <a:pt x="23" y="55"/>
                      <a:pt x="23" y="55"/>
                    </a:cubicBezTo>
                    <a:cubicBezTo>
                      <a:pt x="24" y="56"/>
                      <a:pt x="24" y="56"/>
                      <a:pt x="24" y="57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5" y="59"/>
                      <a:pt x="24" y="54"/>
                      <a:pt x="24" y="55"/>
                    </a:cubicBezTo>
                    <a:cubicBezTo>
                      <a:pt x="25" y="56"/>
                      <a:pt x="25" y="58"/>
                      <a:pt x="25" y="58"/>
                    </a:cubicBezTo>
                    <a:cubicBezTo>
                      <a:pt x="24" y="56"/>
                      <a:pt x="25" y="55"/>
                      <a:pt x="24" y="53"/>
                    </a:cubicBezTo>
                    <a:cubicBezTo>
                      <a:pt x="25" y="54"/>
                      <a:pt x="25" y="56"/>
                      <a:pt x="26" y="58"/>
                    </a:cubicBezTo>
                    <a:cubicBezTo>
                      <a:pt x="25" y="56"/>
                      <a:pt x="26" y="59"/>
                      <a:pt x="26" y="57"/>
                    </a:cubicBezTo>
                    <a:cubicBezTo>
                      <a:pt x="25" y="56"/>
                      <a:pt x="25" y="55"/>
                      <a:pt x="25" y="54"/>
                    </a:cubicBezTo>
                    <a:cubicBezTo>
                      <a:pt x="26" y="54"/>
                      <a:pt x="25" y="55"/>
                      <a:pt x="26" y="56"/>
                    </a:cubicBezTo>
                    <a:cubicBezTo>
                      <a:pt x="26" y="56"/>
                      <a:pt x="26" y="54"/>
                      <a:pt x="25" y="53"/>
                    </a:cubicBezTo>
                    <a:cubicBezTo>
                      <a:pt x="26" y="53"/>
                      <a:pt x="25" y="51"/>
                      <a:pt x="26" y="52"/>
                    </a:cubicBezTo>
                    <a:cubicBezTo>
                      <a:pt x="26" y="54"/>
                      <a:pt x="26" y="53"/>
                      <a:pt x="26" y="54"/>
                    </a:cubicBezTo>
                    <a:cubicBezTo>
                      <a:pt x="27" y="54"/>
                      <a:pt x="25" y="50"/>
                      <a:pt x="26" y="50"/>
                    </a:cubicBezTo>
                    <a:cubicBezTo>
                      <a:pt x="25" y="49"/>
                      <a:pt x="25" y="46"/>
                      <a:pt x="25" y="45"/>
                    </a:cubicBezTo>
                    <a:cubicBezTo>
                      <a:pt x="25" y="45"/>
                      <a:pt x="25" y="46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7" y="50"/>
                      <a:pt x="26" y="52"/>
                      <a:pt x="27" y="55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7" y="55"/>
                      <a:pt x="28" y="56"/>
                      <a:pt x="28" y="55"/>
                    </a:cubicBezTo>
                    <a:cubicBezTo>
                      <a:pt x="28" y="54"/>
                      <a:pt x="28" y="56"/>
                      <a:pt x="28" y="55"/>
                    </a:cubicBezTo>
                    <a:cubicBezTo>
                      <a:pt x="28" y="54"/>
                      <a:pt x="27" y="51"/>
                      <a:pt x="28" y="52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29" y="56"/>
                      <a:pt x="28" y="53"/>
                      <a:pt x="29" y="54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30" y="55"/>
                      <a:pt x="32" y="55"/>
                      <a:pt x="31" y="51"/>
                    </a:cubicBezTo>
                    <a:cubicBezTo>
                      <a:pt x="32" y="52"/>
                      <a:pt x="32" y="52"/>
                      <a:pt x="33" y="53"/>
                    </a:cubicBezTo>
                    <a:cubicBezTo>
                      <a:pt x="33" y="53"/>
                      <a:pt x="33" y="51"/>
                      <a:pt x="33" y="51"/>
                    </a:cubicBezTo>
                    <a:cubicBezTo>
                      <a:pt x="34" y="53"/>
                      <a:pt x="34" y="53"/>
                      <a:pt x="34" y="53"/>
                    </a:cubicBezTo>
                    <a:cubicBezTo>
                      <a:pt x="34" y="54"/>
                      <a:pt x="34" y="52"/>
                      <a:pt x="34" y="51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4"/>
                      <a:pt x="35" y="51"/>
                      <a:pt x="35" y="51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0"/>
                      <a:pt x="35" y="50"/>
                      <a:pt x="36" y="52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7" y="52"/>
                      <a:pt x="37" y="52"/>
                      <a:pt x="38" y="51"/>
                    </a:cubicBezTo>
                    <a:cubicBezTo>
                      <a:pt x="37" y="51"/>
                      <a:pt x="37" y="50"/>
                      <a:pt x="37" y="49"/>
                    </a:cubicBezTo>
                    <a:cubicBezTo>
                      <a:pt x="36" y="46"/>
                      <a:pt x="37" y="49"/>
                      <a:pt x="37" y="47"/>
                    </a:cubicBezTo>
                    <a:cubicBezTo>
                      <a:pt x="37" y="48"/>
                      <a:pt x="38" y="49"/>
                      <a:pt x="38" y="50"/>
                    </a:cubicBezTo>
                    <a:cubicBezTo>
                      <a:pt x="39" y="52"/>
                      <a:pt x="39" y="50"/>
                      <a:pt x="40" y="50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2" y="51"/>
                      <a:pt x="41" y="48"/>
                      <a:pt x="42" y="49"/>
                    </a:cubicBezTo>
                    <a:cubicBezTo>
                      <a:pt x="42" y="48"/>
                      <a:pt x="41" y="45"/>
                      <a:pt x="41" y="45"/>
                    </a:cubicBezTo>
                    <a:cubicBezTo>
                      <a:pt x="41" y="43"/>
                      <a:pt x="42" y="47"/>
                      <a:pt x="43" y="48"/>
                    </a:cubicBezTo>
                    <a:cubicBezTo>
                      <a:pt x="43" y="48"/>
                      <a:pt x="43" y="47"/>
                      <a:pt x="43" y="47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3" y="47"/>
                      <a:pt x="43" y="46"/>
                      <a:pt x="44" y="47"/>
                    </a:cubicBezTo>
                    <a:cubicBezTo>
                      <a:pt x="44" y="47"/>
                      <a:pt x="44" y="47"/>
                      <a:pt x="44" y="47"/>
                    </a:cubicBezTo>
                    <a:cubicBezTo>
                      <a:pt x="44" y="47"/>
                      <a:pt x="45" y="48"/>
                      <a:pt x="45" y="48"/>
                    </a:cubicBezTo>
                    <a:cubicBezTo>
                      <a:pt x="44" y="46"/>
                      <a:pt x="45" y="47"/>
                      <a:pt x="45" y="45"/>
                    </a:cubicBezTo>
                    <a:cubicBezTo>
                      <a:pt x="45" y="46"/>
                      <a:pt x="45" y="46"/>
                      <a:pt x="45" y="46"/>
                    </a:cubicBezTo>
                    <a:cubicBezTo>
                      <a:pt x="45" y="44"/>
                      <a:pt x="45" y="44"/>
                      <a:pt x="45" y="44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6" y="47"/>
                      <a:pt x="46" y="47"/>
                      <a:pt x="46" y="47"/>
                    </a:cubicBezTo>
                    <a:cubicBezTo>
                      <a:pt x="46" y="48"/>
                      <a:pt x="45" y="45"/>
                      <a:pt x="45" y="45"/>
                    </a:cubicBezTo>
                    <a:cubicBezTo>
                      <a:pt x="45" y="43"/>
                      <a:pt x="46" y="45"/>
                      <a:pt x="46" y="45"/>
                    </a:cubicBezTo>
                    <a:cubicBezTo>
                      <a:pt x="46" y="46"/>
                      <a:pt x="46" y="45"/>
                      <a:pt x="46" y="45"/>
                    </a:cubicBezTo>
                    <a:cubicBezTo>
                      <a:pt x="46" y="47"/>
                      <a:pt x="46" y="46"/>
                      <a:pt x="46" y="47"/>
                    </a:cubicBezTo>
                    <a:cubicBezTo>
                      <a:pt x="46" y="47"/>
                      <a:pt x="46" y="45"/>
                      <a:pt x="46" y="45"/>
                    </a:cubicBezTo>
                    <a:cubicBezTo>
                      <a:pt x="46" y="45"/>
                      <a:pt x="47" y="45"/>
                      <a:pt x="47" y="46"/>
                    </a:cubicBezTo>
                    <a:cubicBezTo>
                      <a:pt x="47" y="45"/>
                      <a:pt x="47" y="45"/>
                      <a:pt x="47" y="45"/>
                    </a:cubicBezTo>
                    <a:cubicBezTo>
                      <a:pt x="47" y="44"/>
                      <a:pt x="46" y="44"/>
                      <a:pt x="46" y="43"/>
                    </a:cubicBezTo>
                    <a:cubicBezTo>
                      <a:pt x="46" y="43"/>
                      <a:pt x="46" y="42"/>
                      <a:pt x="46" y="43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3"/>
                      <a:pt x="47" y="43"/>
                      <a:pt x="46" y="42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3"/>
                      <a:pt x="47" y="43"/>
                      <a:pt x="47" y="42"/>
                    </a:cubicBezTo>
                    <a:cubicBezTo>
                      <a:pt x="48" y="44"/>
                      <a:pt x="49" y="46"/>
                      <a:pt x="49" y="46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49" y="44"/>
                      <a:pt x="49" y="44"/>
                      <a:pt x="50" y="45"/>
                    </a:cubicBezTo>
                    <a:cubicBezTo>
                      <a:pt x="51" y="46"/>
                      <a:pt x="48" y="40"/>
                      <a:pt x="49" y="42"/>
                    </a:cubicBezTo>
                    <a:cubicBezTo>
                      <a:pt x="50" y="44"/>
                      <a:pt x="50" y="44"/>
                      <a:pt x="51" y="44"/>
                    </a:cubicBezTo>
                    <a:cubicBezTo>
                      <a:pt x="50" y="43"/>
                      <a:pt x="50" y="43"/>
                      <a:pt x="50" y="43"/>
                    </a:cubicBezTo>
                    <a:cubicBezTo>
                      <a:pt x="50" y="42"/>
                      <a:pt x="51" y="45"/>
                      <a:pt x="50" y="43"/>
                    </a:cubicBezTo>
                    <a:cubicBezTo>
                      <a:pt x="50" y="42"/>
                      <a:pt x="50" y="42"/>
                      <a:pt x="50" y="42"/>
                    </a:cubicBezTo>
                    <a:cubicBezTo>
                      <a:pt x="52" y="46"/>
                      <a:pt x="52" y="42"/>
                      <a:pt x="54" y="44"/>
                    </a:cubicBezTo>
                    <a:cubicBezTo>
                      <a:pt x="52" y="42"/>
                      <a:pt x="54" y="43"/>
                      <a:pt x="53" y="42"/>
                    </a:cubicBezTo>
                    <a:cubicBezTo>
                      <a:pt x="54" y="45"/>
                      <a:pt x="54" y="42"/>
                      <a:pt x="54" y="43"/>
                    </a:cubicBezTo>
                    <a:cubicBezTo>
                      <a:pt x="53" y="41"/>
                      <a:pt x="53" y="41"/>
                      <a:pt x="53" y="41"/>
                    </a:cubicBezTo>
                    <a:cubicBezTo>
                      <a:pt x="54" y="42"/>
                      <a:pt x="53" y="37"/>
                      <a:pt x="54" y="40"/>
                    </a:cubicBezTo>
                    <a:cubicBezTo>
                      <a:pt x="55" y="40"/>
                      <a:pt x="55" y="41"/>
                      <a:pt x="55" y="42"/>
                    </a:cubicBezTo>
                    <a:cubicBezTo>
                      <a:pt x="56" y="44"/>
                      <a:pt x="55" y="39"/>
                      <a:pt x="56" y="42"/>
                    </a:cubicBezTo>
                    <a:cubicBezTo>
                      <a:pt x="56" y="41"/>
                      <a:pt x="55" y="40"/>
                      <a:pt x="55" y="39"/>
                    </a:cubicBezTo>
                    <a:cubicBezTo>
                      <a:pt x="56" y="40"/>
                      <a:pt x="57" y="41"/>
                      <a:pt x="57" y="41"/>
                    </a:cubicBezTo>
                    <a:cubicBezTo>
                      <a:pt x="57" y="41"/>
                      <a:pt x="57" y="40"/>
                      <a:pt x="57" y="40"/>
                    </a:cubicBezTo>
                    <a:cubicBezTo>
                      <a:pt x="57" y="41"/>
                      <a:pt x="57" y="41"/>
                      <a:pt x="57" y="42"/>
                    </a:cubicBezTo>
                    <a:cubicBezTo>
                      <a:pt x="58" y="42"/>
                      <a:pt x="58" y="41"/>
                      <a:pt x="58" y="40"/>
                    </a:cubicBezTo>
                    <a:cubicBezTo>
                      <a:pt x="59" y="41"/>
                      <a:pt x="59" y="40"/>
                      <a:pt x="60" y="41"/>
                    </a:cubicBezTo>
                    <a:cubicBezTo>
                      <a:pt x="59" y="39"/>
                      <a:pt x="61" y="42"/>
                      <a:pt x="60" y="39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60" y="39"/>
                      <a:pt x="59" y="37"/>
                      <a:pt x="59" y="37"/>
                    </a:cubicBezTo>
                    <a:cubicBezTo>
                      <a:pt x="60" y="39"/>
                      <a:pt x="60" y="39"/>
                      <a:pt x="60" y="39"/>
                    </a:cubicBezTo>
                    <a:cubicBezTo>
                      <a:pt x="61" y="41"/>
                      <a:pt x="61" y="39"/>
                      <a:pt x="61" y="40"/>
                    </a:cubicBezTo>
                    <a:cubicBezTo>
                      <a:pt x="60" y="38"/>
                      <a:pt x="62" y="40"/>
                      <a:pt x="61" y="38"/>
                    </a:cubicBezTo>
                    <a:cubicBezTo>
                      <a:pt x="61" y="38"/>
                      <a:pt x="61" y="38"/>
                      <a:pt x="61" y="38"/>
                    </a:cubicBezTo>
                    <a:cubicBezTo>
                      <a:pt x="61" y="37"/>
                      <a:pt x="60" y="37"/>
                      <a:pt x="61" y="36"/>
                    </a:cubicBezTo>
                    <a:cubicBezTo>
                      <a:pt x="61" y="36"/>
                      <a:pt x="62" y="38"/>
                      <a:pt x="62" y="38"/>
                    </a:cubicBezTo>
                    <a:cubicBezTo>
                      <a:pt x="62" y="39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7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3" y="38"/>
                      <a:pt x="63" y="38"/>
                    </a:cubicBezTo>
                    <a:cubicBezTo>
                      <a:pt x="63" y="38"/>
                      <a:pt x="63" y="38"/>
                      <a:pt x="63" y="38"/>
                    </a:cubicBezTo>
                    <a:cubicBezTo>
                      <a:pt x="63" y="38"/>
                      <a:pt x="63" y="38"/>
                      <a:pt x="63" y="38"/>
                    </a:cubicBezTo>
                    <a:cubicBezTo>
                      <a:pt x="64" y="40"/>
                      <a:pt x="64" y="40"/>
                      <a:pt x="64" y="40"/>
                    </a:cubicBezTo>
                    <a:cubicBezTo>
                      <a:pt x="64" y="40"/>
                      <a:pt x="64" y="38"/>
                      <a:pt x="63" y="37"/>
                    </a:cubicBezTo>
                    <a:cubicBezTo>
                      <a:pt x="64" y="38"/>
                      <a:pt x="65" y="36"/>
                      <a:pt x="65" y="36"/>
                    </a:cubicBezTo>
                    <a:cubicBezTo>
                      <a:pt x="65" y="36"/>
                      <a:pt x="65" y="37"/>
                      <a:pt x="65" y="36"/>
                    </a:cubicBezTo>
                    <a:cubicBezTo>
                      <a:pt x="65" y="36"/>
                      <a:pt x="65" y="34"/>
                      <a:pt x="65" y="35"/>
                    </a:cubicBezTo>
                    <a:cubicBezTo>
                      <a:pt x="65" y="35"/>
                      <a:pt x="66" y="36"/>
                      <a:pt x="66" y="36"/>
                    </a:cubicBezTo>
                    <a:cubicBezTo>
                      <a:pt x="66" y="37"/>
                      <a:pt x="66" y="35"/>
                      <a:pt x="66" y="35"/>
                    </a:cubicBezTo>
                    <a:cubicBezTo>
                      <a:pt x="67" y="37"/>
                      <a:pt x="66" y="33"/>
                      <a:pt x="67" y="34"/>
                    </a:cubicBezTo>
                    <a:cubicBezTo>
                      <a:pt x="67" y="34"/>
                      <a:pt x="68" y="35"/>
                      <a:pt x="68" y="36"/>
                    </a:cubicBezTo>
                    <a:cubicBezTo>
                      <a:pt x="68" y="35"/>
                      <a:pt x="68" y="34"/>
                      <a:pt x="68" y="32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69" y="34"/>
                      <a:pt x="69" y="33"/>
                      <a:pt x="69" y="32"/>
                    </a:cubicBezTo>
                    <a:cubicBezTo>
                      <a:pt x="68" y="31"/>
                      <a:pt x="68" y="30"/>
                      <a:pt x="68" y="30"/>
                    </a:cubicBezTo>
                    <a:cubicBezTo>
                      <a:pt x="68" y="30"/>
                      <a:pt x="68" y="30"/>
                      <a:pt x="68" y="30"/>
                    </a:cubicBezTo>
                    <a:cubicBezTo>
                      <a:pt x="68" y="29"/>
                      <a:pt x="68" y="29"/>
                      <a:pt x="68" y="29"/>
                    </a:cubicBezTo>
                    <a:cubicBezTo>
                      <a:pt x="69" y="30"/>
                      <a:pt x="68" y="30"/>
                      <a:pt x="69" y="30"/>
                    </a:cubicBezTo>
                    <a:cubicBezTo>
                      <a:pt x="70" y="33"/>
                      <a:pt x="70" y="31"/>
                      <a:pt x="70" y="32"/>
                    </a:cubicBezTo>
                    <a:cubicBezTo>
                      <a:pt x="70" y="30"/>
                      <a:pt x="70" y="30"/>
                      <a:pt x="70" y="30"/>
                    </a:cubicBezTo>
                    <a:cubicBezTo>
                      <a:pt x="70" y="29"/>
                      <a:pt x="71" y="31"/>
                      <a:pt x="71" y="31"/>
                    </a:cubicBezTo>
                    <a:cubicBezTo>
                      <a:pt x="69" y="26"/>
                      <a:pt x="69" y="26"/>
                      <a:pt x="69" y="26"/>
                    </a:cubicBezTo>
                    <a:cubicBezTo>
                      <a:pt x="69" y="27"/>
                      <a:pt x="71" y="28"/>
                      <a:pt x="71" y="29"/>
                    </a:cubicBezTo>
                    <a:cubicBezTo>
                      <a:pt x="71" y="29"/>
                      <a:pt x="70" y="26"/>
                      <a:pt x="70" y="24"/>
                    </a:cubicBezTo>
                    <a:cubicBezTo>
                      <a:pt x="70" y="25"/>
                      <a:pt x="70" y="24"/>
                      <a:pt x="70" y="23"/>
                    </a:cubicBezTo>
                    <a:cubicBezTo>
                      <a:pt x="71" y="25"/>
                      <a:pt x="70" y="23"/>
                      <a:pt x="71" y="24"/>
                    </a:cubicBezTo>
                    <a:cubicBezTo>
                      <a:pt x="72" y="26"/>
                      <a:pt x="72" y="26"/>
                      <a:pt x="72" y="26"/>
                    </a:cubicBezTo>
                    <a:cubicBezTo>
                      <a:pt x="71" y="26"/>
                      <a:pt x="73" y="28"/>
                      <a:pt x="73" y="29"/>
                    </a:cubicBezTo>
                    <a:cubicBezTo>
                      <a:pt x="73" y="28"/>
                      <a:pt x="74" y="28"/>
                      <a:pt x="75" y="29"/>
                    </a:cubicBezTo>
                    <a:cubicBezTo>
                      <a:pt x="73" y="26"/>
                      <a:pt x="74" y="27"/>
                      <a:pt x="73" y="25"/>
                    </a:cubicBezTo>
                    <a:cubicBezTo>
                      <a:pt x="74" y="24"/>
                      <a:pt x="74" y="27"/>
                      <a:pt x="75" y="27"/>
                    </a:cubicBezTo>
                    <a:cubicBezTo>
                      <a:pt x="75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5"/>
                      <a:pt x="77" y="26"/>
                      <a:pt x="77" y="23"/>
                    </a:cubicBezTo>
                    <a:cubicBezTo>
                      <a:pt x="77" y="25"/>
                      <a:pt x="77" y="25"/>
                      <a:pt x="77" y="25"/>
                    </a:cubicBezTo>
                    <a:cubicBezTo>
                      <a:pt x="78" y="25"/>
                      <a:pt x="76" y="22"/>
                      <a:pt x="77" y="23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3"/>
                      <a:pt x="79" y="25"/>
                      <a:pt x="78" y="23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3"/>
                      <a:pt x="79" y="24"/>
                      <a:pt x="79" y="22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80" y="25"/>
                      <a:pt x="79" y="22"/>
                      <a:pt x="80" y="22"/>
                    </a:cubicBezTo>
                    <a:cubicBezTo>
                      <a:pt x="80" y="22"/>
                      <a:pt x="81" y="23"/>
                      <a:pt x="81" y="23"/>
                    </a:cubicBezTo>
                    <a:cubicBezTo>
                      <a:pt x="80" y="22"/>
                      <a:pt x="81" y="22"/>
                      <a:pt x="81" y="21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4" y="22"/>
                      <a:pt x="86" y="22"/>
                      <a:pt x="86" y="19"/>
                    </a:cubicBezTo>
                    <a:cubicBezTo>
                      <a:pt x="88" y="21"/>
                      <a:pt x="87" y="21"/>
                      <a:pt x="87" y="22"/>
                    </a:cubicBezTo>
                    <a:cubicBezTo>
                      <a:pt x="87" y="20"/>
                      <a:pt x="87" y="22"/>
                      <a:pt x="88" y="21"/>
                    </a:cubicBezTo>
                    <a:cubicBezTo>
                      <a:pt x="88" y="21"/>
                      <a:pt x="88" y="21"/>
                      <a:pt x="88" y="21"/>
                    </a:cubicBezTo>
                    <a:cubicBezTo>
                      <a:pt x="88" y="20"/>
                      <a:pt x="89" y="22"/>
                      <a:pt x="89" y="21"/>
                    </a:cubicBezTo>
                    <a:cubicBezTo>
                      <a:pt x="88" y="20"/>
                      <a:pt x="88" y="20"/>
                      <a:pt x="88" y="20"/>
                    </a:cubicBezTo>
                    <a:cubicBezTo>
                      <a:pt x="88" y="19"/>
                      <a:pt x="90" y="23"/>
                      <a:pt x="89" y="20"/>
                    </a:cubicBezTo>
                    <a:cubicBezTo>
                      <a:pt x="90" y="22"/>
                      <a:pt x="90" y="22"/>
                      <a:pt x="90" y="22"/>
                    </a:cubicBezTo>
                    <a:cubicBezTo>
                      <a:pt x="89" y="19"/>
                      <a:pt x="91" y="22"/>
                      <a:pt x="90" y="20"/>
                    </a:cubicBezTo>
                    <a:cubicBezTo>
                      <a:pt x="90" y="20"/>
                      <a:pt x="90" y="20"/>
                      <a:pt x="90" y="20"/>
                    </a:cubicBezTo>
                    <a:cubicBezTo>
                      <a:pt x="91" y="21"/>
                      <a:pt x="90" y="17"/>
                      <a:pt x="91" y="19"/>
                    </a:cubicBezTo>
                    <a:cubicBezTo>
                      <a:pt x="91" y="19"/>
                      <a:pt x="91" y="18"/>
                      <a:pt x="91" y="16"/>
                    </a:cubicBezTo>
                    <a:cubicBezTo>
                      <a:pt x="92" y="19"/>
                      <a:pt x="92" y="19"/>
                      <a:pt x="92" y="19"/>
                    </a:cubicBezTo>
                    <a:cubicBezTo>
                      <a:pt x="93" y="17"/>
                      <a:pt x="94" y="17"/>
                      <a:pt x="94" y="14"/>
                    </a:cubicBezTo>
                    <a:cubicBezTo>
                      <a:pt x="95" y="15"/>
                      <a:pt x="95" y="15"/>
                      <a:pt x="95" y="15"/>
                    </a:cubicBezTo>
                    <a:cubicBezTo>
                      <a:pt x="95" y="13"/>
                      <a:pt x="97" y="17"/>
                      <a:pt x="96" y="13"/>
                    </a:cubicBezTo>
                    <a:cubicBezTo>
                      <a:pt x="96" y="11"/>
                      <a:pt x="96" y="11"/>
                      <a:pt x="96" y="11"/>
                    </a:cubicBezTo>
                    <a:cubicBezTo>
                      <a:pt x="97" y="13"/>
                      <a:pt x="97" y="13"/>
                      <a:pt x="97" y="13"/>
                    </a:cubicBezTo>
                    <a:cubicBezTo>
                      <a:pt x="97" y="12"/>
                      <a:pt x="98" y="13"/>
                      <a:pt x="97" y="11"/>
                    </a:cubicBezTo>
                    <a:cubicBezTo>
                      <a:pt x="98" y="13"/>
                      <a:pt x="98" y="13"/>
                      <a:pt x="98" y="13"/>
                    </a:cubicBezTo>
                    <a:cubicBezTo>
                      <a:pt x="98" y="13"/>
                      <a:pt x="98" y="10"/>
                      <a:pt x="98" y="11"/>
                    </a:cubicBezTo>
                    <a:cubicBezTo>
                      <a:pt x="98" y="11"/>
                      <a:pt x="98" y="11"/>
                      <a:pt x="98" y="11"/>
                    </a:cubicBezTo>
                    <a:cubicBezTo>
                      <a:pt x="101" y="14"/>
                      <a:pt x="104" y="15"/>
                      <a:pt x="104" y="11"/>
                    </a:cubicBezTo>
                    <a:cubicBezTo>
                      <a:pt x="104" y="10"/>
                      <a:pt x="105" y="13"/>
                      <a:pt x="105" y="13"/>
                    </a:cubicBezTo>
                    <a:cubicBezTo>
                      <a:pt x="106" y="9"/>
                      <a:pt x="109" y="14"/>
                      <a:pt x="109" y="8"/>
                    </a:cubicBezTo>
                    <a:cubicBezTo>
                      <a:pt x="110" y="6"/>
                      <a:pt x="108" y="1"/>
                      <a:pt x="1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44" name="Freeform 114"/>
              <p:cNvSpPr>
                <a:spLocks/>
              </p:cNvSpPr>
              <p:nvPr/>
            </p:nvSpPr>
            <p:spPr bwMode="auto">
              <a:xfrm>
                <a:off x="6521" y="1354"/>
                <a:ext cx="7" cy="2"/>
              </a:xfrm>
              <a:custGeom>
                <a:avLst/>
                <a:gdLst>
                  <a:gd name="T0" fmla="*/ 7 w 7"/>
                  <a:gd name="T1" fmla="*/ 0 h 2"/>
                  <a:gd name="T2" fmla="*/ 7 w 7"/>
                  <a:gd name="T3" fmla="*/ 0 h 2"/>
                  <a:gd name="T4" fmla="*/ 0 w 7"/>
                  <a:gd name="T5" fmla="*/ 2 h 2"/>
                  <a:gd name="T6" fmla="*/ 7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0"/>
                    </a:moveTo>
                    <a:lnTo>
                      <a:pt x="7" y="0"/>
                    </a:lnTo>
                    <a:lnTo>
                      <a:pt x="0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45" name="Freeform 115"/>
              <p:cNvSpPr>
                <a:spLocks/>
              </p:cNvSpPr>
              <p:nvPr/>
            </p:nvSpPr>
            <p:spPr bwMode="auto">
              <a:xfrm>
                <a:off x="6564" y="1292"/>
                <a:ext cx="88" cy="283"/>
              </a:xfrm>
              <a:custGeom>
                <a:avLst/>
                <a:gdLst>
                  <a:gd name="T0" fmla="*/ 15 w 37"/>
                  <a:gd name="T1" fmla="*/ 54 h 119"/>
                  <a:gd name="T2" fmla="*/ 12 w 37"/>
                  <a:gd name="T3" fmla="*/ 62 h 119"/>
                  <a:gd name="T4" fmla="*/ 8 w 37"/>
                  <a:gd name="T5" fmla="*/ 67 h 119"/>
                  <a:gd name="T6" fmla="*/ 6 w 37"/>
                  <a:gd name="T7" fmla="*/ 78 h 119"/>
                  <a:gd name="T8" fmla="*/ 4 w 37"/>
                  <a:gd name="T9" fmla="*/ 84 h 119"/>
                  <a:gd name="T10" fmla="*/ 2 w 37"/>
                  <a:gd name="T11" fmla="*/ 96 h 119"/>
                  <a:gd name="T12" fmla="*/ 5 w 37"/>
                  <a:gd name="T13" fmla="*/ 103 h 119"/>
                  <a:gd name="T14" fmla="*/ 2 w 37"/>
                  <a:gd name="T15" fmla="*/ 111 h 119"/>
                  <a:gd name="T16" fmla="*/ 2 w 37"/>
                  <a:gd name="T17" fmla="*/ 115 h 119"/>
                  <a:gd name="T18" fmla="*/ 7 w 37"/>
                  <a:gd name="T19" fmla="*/ 117 h 119"/>
                  <a:gd name="T20" fmla="*/ 8 w 37"/>
                  <a:gd name="T21" fmla="*/ 117 h 119"/>
                  <a:gd name="T22" fmla="*/ 9 w 37"/>
                  <a:gd name="T23" fmla="*/ 115 h 119"/>
                  <a:gd name="T24" fmla="*/ 12 w 37"/>
                  <a:gd name="T25" fmla="*/ 113 h 119"/>
                  <a:gd name="T26" fmla="*/ 15 w 37"/>
                  <a:gd name="T27" fmla="*/ 110 h 119"/>
                  <a:gd name="T28" fmla="*/ 17 w 37"/>
                  <a:gd name="T29" fmla="*/ 110 h 119"/>
                  <a:gd name="T30" fmla="*/ 17 w 37"/>
                  <a:gd name="T31" fmla="*/ 108 h 119"/>
                  <a:gd name="T32" fmla="*/ 18 w 37"/>
                  <a:gd name="T33" fmla="*/ 108 h 119"/>
                  <a:gd name="T34" fmla="*/ 21 w 37"/>
                  <a:gd name="T35" fmla="*/ 108 h 119"/>
                  <a:gd name="T36" fmla="*/ 15 w 37"/>
                  <a:gd name="T37" fmla="*/ 104 h 119"/>
                  <a:gd name="T38" fmla="*/ 18 w 37"/>
                  <a:gd name="T39" fmla="*/ 104 h 119"/>
                  <a:gd name="T40" fmla="*/ 20 w 37"/>
                  <a:gd name="T41" fmla="*/ 104 h 119"/>
                  <a:gd name="T42" fmla="*/ 22 w 37"/>
                  <a:gd name="T43" fmla="*/ 102 h 119"/>
                  <a:gd name="T44" fmla="*/ 20 w 37"/>
                  <a:gd name="T45" fmla="*/ 100 h 119"/>
                  <a:gd name="T46" fmla="*/ 22 w 37"/>
                  <a:gd name="T47" fmla="*/ 99 h 119"/>
                  <a:gd name="T48" fmla="*/ 15 w 37"/>
                  <a:gd name="T49" fmla="*/ 95 h 119"/>
                  <a:gd name="T50" fmla="*/ 21 w 37"/>
                  <a:gd name="T51" fmla="*/ 97 h 119"/>
                  <a:gd name="T52" fmla="*/ 24 w 37"/>
                  <a:gd name="T53" fmla="*/ 92 h 119"/>
                  <a:gd name="T54" fmla="*/ 24 w 37"/>
                  <a:gd name="T55" fmla="*/ 89 h 119"/>
                  <a:gd name="T56" fmla="*/ 21 w 37"/>
                  <a:gd name="T57" fmla="*/ 85 h 119"/>
                  <a:gd name="T58" fmla="*/ 26 w 37"/>
                  <a:gd name="T59" fmla="*/ 81 h 119"/>
                  <a:gd name="T60" fmla="*/ 24 w 37"/>
                  <a:gd name="T61" fmla="*/ 78 h 119"/>
                  <a:gd name="T62" fmla="*/ 25 w 37"/>
                  <a:gd name="T63" fmla="*/ 77 h 119"/>
                  <a:gd name="T64" fmla="*/ 23 w 37"/>
                  <a:gd name="T65" fmla="*/ 75 h 119"/>
                  <a:gd name="T66" fmla="*/ 27 w 37"/>
                  <a:gd name="T67" fmla="*/ 75 h 119"/>
                  <a:gd name="T68" fmla="*/ 26 w 37"/>
                  <a:gd name="T69" fmla="*/ 72 h 119"/>
                  <a:gd name="T70" fmla="*/ 25 w 37"/>
                  <a:gd name="T71" fmla="*/ 67 h 119"/>
                  <a:gd name="T72" fmla="*/ 29 w 37"/>
                  <a:gd name="T73" fmla="*/ 65 h 119"/>
                  <a:gd name="T74" fmla="*/ 28 w 37"/>
                  <a:gd name="T75" fmla="*/ 61 h 119"/>
                  <a:gd name="T76" fmla="*/ 29 w 37"/>
                  <a:gd name="T77" fmla="*/ 59 h 119"/>
                  <a:gd name="T78" fmla="*/ 29 w 37"/>
                  <a:gd name="T79" fmla="*/ 59 h 119"/>
                  <a:gd name="T80" fmla="*/ 29 w 37"/>
                  <a:gd name="T81" fmla="*/ 56 h 119"/>
                  <a:gd name="T82" fmla="*/ 27 w 37"/>
                  <a:gd name="T83" fmla="*/ 51 h 119"/>
                  <a:gd name="T84" fmla="*/ 25 w 37"/>
                  <a:gd name="T85" fmla="*/ 49 h 119"/>
                  <a:gd name="T86" fmla="*/ 27 w 37"/>
                  <a:gd name="T87" fmla="*/ 47 h 119"/>
                  <a:gd name="T88" fmla="*/ 29 w 37"/>
                  <a:gd name="T89" fmla="*/ 44 h 119"/>
                  <a:gd name="T90" fmla="*/ 27 w 37"/>
                  <a:gd name="T91" fmla="*/ 39 h 119"/>
                  <a:gd name="T92" fmla="*/ 28 w 37"/>
                  <a:gd name="T93" fmla="*/ 37 h 119"/>
                  <a:gd name="T94" fmla="*/ 31 w 37"/>
                  <a:gd name="T95" fmla="*/ 30 h 119"/>
                  <a:gd name="T96" fmla="*/ 32 w 37"/>
                  <a:gd name="T97" fmla="*/ 27 h 119"/>
                  <a:gd name="T98" fmla="*/ 29 w 37"/>
                  <a:gd name="T99" fmla="*/ 19 h 119"/>
                  <a:gd name="T100" fmla="*/ 30 w 37"/>
                  <a:gd name="T101" fmla="*/ 16 h 119"/>
                  <a:gd name="T102" fmla="*/ 26 w 37"/>
                  <a:gd name="T103" fmla="*/ 0 h 119"/>
                  <a:gd name="T104" fmla="*/ 18 w 37"/>
                  <a:gd name="T105" fmla="*/ 21 h 119"/>
                  <a:gd name="T106" fmla="*/ 11 w 37"/>
                  <a:gd name="T107" fmla="*/ 38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119">
                    <a:moveTo>
                      <a:pt x="11" y="38"/>
                    </a:moveTo>
                    <a:cubicBezTo>
                      <a:pt x="11" y="42"/>
                      <a:pt x="12" y="46"/>
                      <a:pt x="12" y="50"/>
                    </a:cubicBezTo>
                    <a:cubicBezTo>
                      <a:pt x="15" y="51"/>
                      <a:pt x="13" y="52"/>
                      <a:pt x="16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6" y="53"/>
                      <a:pt x="14" y="53"/>
                      <a:pt x="13" y="54"/>
                    </a:cubicBezTo>
                    <a:cubicBezTo>
                      <a:pt x="14" y="54"/>
                      <a:pt x="13" y="54"/>
                      <a:pt x="15" y="54"/>
                    </a:cubicBezTo>
                    <a:cubicBezTo>
                      <a:pt x="17" y="55"/>
                      <a:pt x="12" y="54"/>
                      <a:pt x="13" y="55"/>
                    </a:cubicBezTo>
                    <a:cubicBezTo>
                      <a:pt x="13" y="55"/>
                      <a:pt x="14" y="55"/>
                      <a:pt x="14" y="55"/>
                    </a:cubicBezTo>
                    <a:cubicBezTo>
                      <a:pt x="16" y="56"/>
                      <a:pt x="13" y="55"/>
                      <a:pt x="11" y="55"/>
                    </a:cubicBezTo>
                    <a:cubicBezTo>
                      <a:pt x="11" y="57"/>
                      <a:pt x="13" y="59"/>
                      <a:pt x="11" y="61"/>
                    </a:cubicBezTo>
                    <a:cubicBezTo>
                      <a:pt x="11" y="60"/>
                      <a:pt x="13" y="61"/>
                      <a:pt x="13" y="61"/>
                    </a:cubicBezTo>
                    <a:cubicBezTo>
                      <a:pt x="9" y="60"/>
                      <a:pt x="13" y="62"/>
                      <a:pt x="12" y="62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9" y="62"/>
                      <a:pt x="11" y="63"/>
                      <a:pt x="10" y="63"/>
                    </a:cubicBezTo>
                    <a:cubicBezTo>
                      <a:pt x="11" y="64"/>
                      <a:pt x="8" y="64"/>
                      <a:pt x="9" y="65"/>
                    </a:cubicBezTo>
                    <a:cubicBezTo>
                      <a:pt x="8" y="64"/>
                      <a:pt x="8" y="65"/>
                      <a:pt x="8" y="65"/>
                    </a:cubicBezTo>
                    <a:cubicBezTo>
                      <a:pt x="11" y="66"/>
                      <a:pt x="6" y="66"/>
                      <a:pt x="8" y="67"/>
                    </a:cubicBezTo>
                    <a:cubicBezTo>
                      <a:pt x="8" y="67"/>
                      <a:pt x="8" y="67"/>
                      <a:pt x="8" y="67"/>
                    </a:cubicBezTo>
                    <a:cubicBezTo>
                      <a:pt x="8" y="68"/>
                      <a:pt x="6" y="70"/>
                      <a:pt x="8" y="72"/>
                    </a:cubicBezTo>
                    <a:cubicBezTo>
                      <a:pt x="8" y="73"/>
                      <a:pt x="4" y="73"/>
                      <a:pt x="5" y="75"/>
                    </a:cubicBezTo>
                    <a:cubicBezTo>
                      <a:pt x="7" y="76"/>
                      <a:pt x="7" y="76"/>
                      <a:pt x="7" y="76"/>
                    </a:cubicBezTo>
                    <a:cubicBezTo>
                      <a:pt x="7" y="76"/>
                      <a:pt x="6" y="75"/>
                      <a:pt x="5" y="75"/>
                    </a:cubicBezTo>
                    <a:cubicBezTo>
                      <a:pt x="7" y="76"/>
                      <a:pt x="5" y="76"/>
                      <a:pt x="5" y="77"/>
                    </a:cubicBezTo>
                    <a:cubicBezTo>
                      <a:pt x="5" y="77"/>
                      <a:pt x="5" y="78"/>
                      <a:pt x="6" y="78"/>
                    </a:cubicBezTo>
                    <a:cubicBezTo>
                      <a:pt x="4" y="78"/>
                      <a:pt x="7" y="80"/>
                      <a:pt x="5" y="80"/>
                    </a:cubicBezTo>
                    <a:cubicBezTo>
                      <a:pt x="8" y="81"/>
                      <a:pt x="6" y="80"/>
                      <a:pt x="7" y="81"/>
                    </a:cubicBezTo>
                    <a:cubicBezTo>
                      <a:pt x="7" y="81"/>
                      <a:pt x="6" y="81"/>
                      <a:pt x="5" y="81"/>
                    </a:cubicBezTo>
                    <a:cubicBezTo>
                      <a:pt x="6" y="81"/>
                      <a:pt x="6" y="82"/>
                      <a:pt x="4" y="82"/>
                    </a:cubicBezTo>
                    <a:cubicBezTo>
                      <a:pt x="5" y="82"/>
                      <a:pt x="6" y="83"/>
                      <a:pt x="6" y="83"/>
                    </a:cubicBezTo>
                    <a:cubicBezTo>
                      <a:pt x="3" y="83"/>
                      <a:pt x="5" y="84"/>
                      <a:pt x="4" y="84"/>
                    </a:cubicBezTo>
                    <a:cubicBezTo>
                      <a:pt x="6" y="85"/>
                      <a:pt x="8" y="86"/>
                      <a:pt x="7" y="86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5" y="86"/>
                      <a:pt x="2" y="87"/>
                      <a:pt x="4" y="90"/>
                    </a:cubicBezTo>
                    <a:cubicBezTo>
                      <a:pt x="3" y="89"/>
                      <a:pt x="3" y="89"/>
                      <a:pt x="3" y="89"/>
                    </a:cubicBezTo>
                    <a:cubicBezTo>
                      <a:pt x="4" y="91"/>
                      <a:pt x="1" y="92"/>
                      <a:pt x="4" y="95"/>
                    </a:cubicBezTo>
                    <a:cubicBezTo>
                      <a:pt x="3" y="95"/>
                      <a:pt x="2" y="95"/>
                      <a:pt x="2" y="96"/>
                    </a:cubicBezTo>
                    <a:cubicBezTo>
                      <a:pt x="3" y="97"/>
                      <a:pt x="3" y="97"/>
                      <a:pt x="5" y="98"/>
                    </a:cubicBezTo>
                    <a:cubicBezTo>
                      <a:pt x="5" y="98"/>
                      <a:pt x="4" y="98"/>
                      <a:pt x="3" y="98"/>
                    </a:cubicBezTo>
                    <a:cubicBezTo>
                      <a:pt x="2" y="98"/>
                      <a:pt x="0" y="98"/>
                      <a:pt x="2" y="99"/>
                    </a:cubicBezTo>
                    <a:cubicBezTo>
                      <a:pt x="1" y="99"/>
                      <a:pt x="1" y="99"/>
                      <a:pt x="1" y="99"/>
                    </a:cubicBezTo>
                    <a:cubicBezTo>
                      <a:pt x="2" y="100"/>
                      <a:pt x="4" y="101"/>
                      <a:pt x="2" y="102"/>
                    </a:cubicBezTo>
                    <a:cubicBezTo>
                      <a:pt x="3" y="102"/>
                      <a:pt x="3" y="103"/>
                      <a:pt x="5" y="103"/>
                    </a:cubicBezTo>
                    <a:cubicBezTo>
                      <a:pt x="5" y="103"/>
                      <a:pt x="3" y="103"/>
                      <a:pt x="4" y="103"/>
                    </a:cubicBezTo>
                    <a:cubicBezTo>
                      <a:pt x="2" y="102"/>
                      <a:pt x="2" y="102"/>
                      <a:pt x="2" y="102"/>
                    </a:cubicBezTo>
                    <a:cubicBezTo>
                      <a:pt x="1" y="104"/>
                      <a:pt x="2" y="105"/>
                      <a:pt x="3" y="107"/>
                    </a:cubicBezTo>
                    <a:cubicBezTo>
                      <a:pt x="0" y="107"/>
                      <a:pt x="3" y="108"/>
                      <a:pt x="1" y="109"/>
                    </a:cubicBezTo>
                    <a:cubicBezTo>
                      <a:pt x="2" y="110"/>
                      <a:pt x="0" y="110"/>
                      <a:pt x="3" y="111"/>
                    </a:cubicBezTo>
                    <a:cubicBezTo>
                      <a:pt x="2" y="111"/>
                      <a:pt x="2" y="111"/>
                      <a:pt x="2" y="111"/>
                    </a:cubicBezTo>
                    <a:cubicBezTo>
                      <a:pt x="1" y="111"/>
                      <a:pt x="2" y="112"/>
                      <a:pt x="1" y="113"/>
                    </a:cubicBezTo>
                    <a:cubicBezTo>
                      <a:pt x="1" y="114"/>
                      <a:pt x="3" y="114"/>
                      <a:pt x="4" y="114"/>
                    </a:cubicBezTo>
                    <a:cubicBezTo>
                      <a:pt x="2" y="114"/>
                      <a:pt x="2" y="114"/>
                      <a:pt x="2" y="114"/>
                    </a:cubicBezTo>
                    <a:cubicBezTo>
                      <a:pt x="3" y="115"/>
                      <a:pt x="5" y="115"/>
                      <a:pt x="7" y="115"/>
                    </a:cubicBezTo>
                    <a:cubicBezTo>
                      <a:pt x="6" y="115"/>
                      <a:pt x="7" y="115"/>
                      <a:pt x="6" y="115"/>
                    </a:cubicBezTo>
                    <a:cubicBezTo>
                      <a:pt x="5" y="115"/>
                      <a:pt x="4" y="115"/>
                      <a:pt x="2" y="115"/>
                    </a:cubicBezTo>
                    <a:cubicBezTo>
                      <a:pt x="1" y="116"/>
                      <a:pt x="5" y="116"/>
                      <a:pt x="3" y="117"/>
                    </a:cubicBezTo>
                    <a:cubicBezTo>
                      <a:pt x="2" y="117"/>
                      <a:pt x="3" y="118"/>
                      <a:pt x="5" y="117"/>
                    </a:cubicBezTo>
                    <a:cubicBezTo>
                      <a:pt x="4" y="117"/>
                      <a:pt x="4" y="118"/>
                      <a:pt x="3" y="118"/>
                    </a:cubicBezTo>
                    <a:cubicBezTo>
                      <a:pt x="3" y="118"/>
                      <a:pt x="3" y="118"/>
                      <a:pt x="4" y="118"/>
                    </a:cubicBezTo>
                    <a:cubicBezTo>
                      <a:pt x="4" y="118"/>
                      <a:pt x="4" y="118"/>
                      <a:pt x="4" y="118"/>
                    </a:cubicBezTo>
                    <a:cubicBezTo>
                      <a:pt x="5" y="118"/>
                      <a:pt x="5" y="118"/>
                      <a:pt x="7" y="117"/>
                    </a:cubicBezTo>
                    <a:cubicBezTo>
                      <a:pt x="7" y="117"/>
                      <a:pt x="6" y="117"/>
                      <a:pt x="7" y="117"/>
                    </a:cubicBezTo>
                    <a:cubicBezTo>
                      <a:pt x="8" y="117"/>
                      <a:pt x="8" y="117"/>
                      <a:pt x="7" y="118"/>
                    </a:cubicBezTo>
                    <a:cubicBezTo>
                      <a:pt x="6" y="118"/>
                      <a:pt x="5" y="118"/>
                      <a:pt x="4" y="119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8" y="118"/>
                      <a:pt x="9" y="117"/>
                    </a:cubicBezTo>
                    <a:cubicBezTo>
                      <a:pt x="8" y="117"/>
                      <a:pt x="8" y="117"/>
                      <a:pt x="8" y="117"/>
                    </a:cubicBezTo>
                    <a:cubicBezTo>
                      <a:pt x="9" y="117"/>
                      <a:pt x="9" y="117"/>
                      <a:pt x="9" y="117"/>
                    </a:cubicBezTo>
                    <a:cubicBezTo>
                      <a:pt x="9" y="117"/>
                      <a:pt x="10" y="116"/>
                      <a:pt x="9" y="116"/>
                    </a:cubicBezTo>
                    <a:cubicBezTo>
                      <a:pt x="7" y="116"/>
                      <a:pt x="7" y="116"/>
                      <a:pt x="7" y="116"/>
                    </a:cubicBezTo>
                    <a:cubicBezTo>
                      <a:pt x="7" y="116"/>
                      <a:pt x="5" y="116"/>
                      <a:pt x="7" y="116"/>
                    </a:cubicBezTo>
                    <a:cubicBezTo>
                      <a:pt x="9" y="115"/>
                      <a:pt x="9" y="115"/>
                      <a:pt x="9" y="115"/>
                    </a:cubicBezTo>
                    <a:cubicBezTo>
                      <a:pt x="9" y="115"/>
                      <a:pt x="8" y="115"/>
                      <a:pt x="9" y="115"/>
                    </a:cubicBezTo>
                    <a:cubicBezTo>
                      <a:pt x="11" y="115"/>
                      <a:pt x="11" y="115"/>
                      <a:pt x="11" y="115"/>
                    </a:cubicBezTo>
                    <a:cubicBezTo>
                      <a:pt x="8" y="115"/>
                      <a:pt x="10" y="114"/>
                      <a:pt x="9" y="114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1" y="114"/>
                      <a:pt x="8" y="114"/>
                      <a:pt x="8" y="114"/>
                    </a:cubicBezTo>
                    <a:cubicBezTo>
                      <a:pt x="9" y="114"/>
                      <a:pt x="11" y="114"/>
                      <a:pt x="12" y="114"/>
                    </a:cubicBezTo>
                    <a:cubicBezTo>
                      <a:pt x="12" y="113"/>
                      <a:pt x="10" y="113"/>
                      <a:pt x="12" y="113"/>
                    </a:cubicBezTo>
                    <a:cubicBezTo>
                      <a:pt x="11" y="112"/>
                      <a:pt x="10" y="112"/>
                      <a:pt x="9" y="111"/>
                    </a:cubicBezTo>
                    <a:cubicBezTo>
                      <a:pt x="9" y="111"/>
                      <a:pt x="12" y="112"/>
                      <a:pt x="11" y="111"/>
                    </a:cubicBezTo>
                    <a:cubicBezTo>
                      <a:pt x="12" y="111"/>
                      <a:pt x="13" y="111"/>
                      <a:pt x="14" y="111"/>
                    </a:cubicBezTo>
                    <a:cubicBezTo>
                      <a:pt x="13" y="111"/>
                      <a:pt x="14" y="111"/>
                      <a:pt x="12" y="111"/>
                    </a:cubicBezTo>
                    <a:cubicBezTo>
                      <a:pt x="12" y="110"/>
                      <a:pt x="13" y="110"/>
                      <a:pt x="12" y="109"/>
                    </a:cubicBezTo>
                    <a:cubicBezTo>
                      <a:pt x="12" y="109"/>
                      <a:pt x="14" y="110"/>
                      <a:pt x="15" y="110"/>
                    </a:cubicBezTo>
                    <a:cubicBezTo>
                      <a:pt x="13" y="109"/>
                      <a:pt x="13" y="109"/>
                      <a:pt x="13" y="108"/>
                    </a:cubicBezTo>
                    <a:cubicBezTo>
                      <a:pt x="11" y="108"/>
                      <a:pt x="11" y="108"/>
                      <a:pt x="10" y="108"/>
                    </a:cubicBezTo>
                    <a:cubicBezTo>
                      <a:pt x="9" y="108"/>
                      <a:pt x="9" y="107"/>
                      <a:pt x="9" y="107"/>
                    </a:cubicBezTo>
                    <a:cubicBezTo>
                      <a:pt x="11" y="108"/>
                      <a:pt x="13" y="108"/>
                      <a:pt x="14" y="108"/>
                    </a:cubicBezTo>
                    <a:cubicBezTo>
                      <a:pt x="16" y="108"/>
                      <a:pt x="13" y="108"/>
                      <a:pt x="16" y="109"/>
                    </a:cubicBezTo>
                    <a:cubicBezTo>
                      <a:pt x="18" y="109"/>
                      <a:pt x="18" y="110"/>
                      <a:pt x="17" y="110"/>
                    </a:cubicBezTo>
                    <a:cubicBezTo>
                      <a:pt x="19" y="111"/>
                      <a:pt x="17" y="110"/>
                      <a:pt x="19" y="110"/>
                    </a:cubicBezTo>
                    <a:cubicBezTo>
                      <a:pt x="19" y="110"/>
                      <a:pt x="18" y="110"/>
                      <a:pt x="18" y="109"/>
                    </a:cubicBezTo>
                    <a:cubicBezTo>
                      <a:pt x="17" y="109"/>
                      <a:pt x="16" y="109"/>
                      <a:pt x="15" y="108"/>
                    </a:cubicBezTo>
                    <a:cubicBezTo>
                      <a:pt x="13" y="108"/>
                      <a:pt x="17" y="108"/>
                      <a:pt x="17" y="108"/>
                    </a:cubicBezTo>
                    <a:cubicBezTo>
                      <a:pt x="18" y="109"/>
                      <a:pt x="18" y="109"/>
                      <a:pt x="18" y="109"/>
                    </a:cubicBezTo>
                    <a:cubicBezTo>
                      <a:pt x="19" y="109"/>
                      <a:pt x="17" y="108"/>
                      <a:pt x="17" y="108"/>
                    </a:cubicBezTo>
                    <a:cubicBezTo>
                      <a:pt x="21" y="109"/>
                      <a:pt x="18" y="108"/>
                      <a:pt x="20" y="109"/>
                    </a:cubicBezTo>
                    <a:cubicBezTo>
                      <a:pt x="22" y="109"/>
                      <a:pt x="22" y="109"/>
                      <a:pt x="22" y="109"/>
                    </a:cubicBezTo>
                    <a:cubicBezTo>
                      <a:pt x="22" y="109"/>
                      <a:pt x="19" y="109"/>
                      <a:pt x="20" y="108"/>
                    </a:cubicBezTo>
                    <a:cubicBezTo>
                      <a:pt x="21" y="109"/>
                      <a:pt x="21" y="109"/>
                      <a:pt x="21" y="109"/>
                    </a:cubicBezTo>
                    <a:cubicBezTo>
                      <a:pt x="21" y="108"/>
                      <a:pt x="21" y="108"/>
                      <a:pt x="21" y="108"/>
                    </a:cubicBezTo>
                    <a:cubicBezTo>
                      <a:pt x="20" y="108"/>
                      <a:pt x="18" y="108"/>
                      <a:pt x="18" y="108"/>
                    </a:cubicBezTo>
                    <a:cubicBezTo>
                      <a:pt x="15" y="107"/>
                      <a:pt x="18" y="108"/>
                      <a:pt x="17" y="107"/>
                    </a:cubicBezTo>
                    <a:cubicBezTo>
                      <a:pt x="15" y="106"/>
                      <a:pt x="17" y="107"/>
                      <a:pt x="16" y="107"/>
                    </a:cubicBezTo>
                    <a:cubicBezTo>
                      <a:pt x="14" y="106"/>
                      <a:pt x="14" y="106"/>
                      <a:pt x="14" y="106"/>
                    </a:cubicBezTo>
                    <a:cubicBezTo>
                      <a:pt x="14" y="105"/>
                      <a:pt x="16" y="106"/>
                      <a:pt x="17" y="106"/>
                    </a:cubicBezTo>
                    <a:cubicBezTo>
                      <a:pt x="17" y="106"/>
                      <a:pt x="17" y="107"/>
                      <a:pt x="16" y="106"/>
                    </a:cubicBezTo>
                    <a:cubicBezTo>
                      <a:pt x="18" y="107"/>
                      <a:pt x="20" y="107"/>
                      <a:pt x="21" y="108"/>
                    </a:cubicBezTo>
                    <a:cubicBezTo>
                      <a:pt x="22" y="108"/>
                      <a:pt x="20" y="107"/>
                      <a:pt x="20" y="107"/>
                    </a:cubicBezTo>
                    <a:cubicBezTo>
                      <a:pt x="19" y="107"/>
                      <a:pt x="18" y="107"/>
                      <a:pt x="17" y="106"/>
                    </a:cubicBezTo>
                    <a:cubicBezTo>
                      <a:pt x="13" y="105"/>
                      <a:pt x="21" y="107"/>
                      <a:pt x="20" y="106"/>
                    </a:cubicBezTo>
                    <a:cubicBezTo>
                      <a:pt x="17" y="106"/>
                      <a:pt x="16" y="104"/>
                      <a:pt x="13" y="104"/>
                    </a:cubicBezTo>
                    <a:cubicBezTo>
                      <a:pt x="12" y="104"/>
                      <a:pt x="12" y="103"/>
                      <a:pt x="12" y="103"/>
                    </a:cubicBezTo>
                    <a:cubicBezTo>
                      <a:pt x="14" y="104"/>
                      <a:pt x="13" y="103"/>
                      <a:pt x="15" y="104"/>
                    </a:cubicBezTo>
                    <a:cubicBezTo>
                      <a:pt x="15" y="104"/>
                      <a:pt x="15" y="104"/>
                      <a:pt x="15" y="104"/>
                    </a:cubicBezTo>
                    <a:cubicBezTo>
                      <a:pt x="18" y="105"/>
                      <a:pt x="18" y="105"/>
                      <a:pt x="18" y="105"/>
                    </a:cubicBezTo>
                    <a:cubicBezTo>
                      <a:pt x="22" y="106"/>
                      <a:pt x="22" y="106"/>
                      <a:pt x="22" y="106"/>
                    </a:cubicBezTo>
                    <a:cubicBezTo>
                      <a:pt x="21" y="105"/>
                      <a:pt x="20" y="105"/>
                      <a:pt x="19" y="105"/>
                    </a:cubicBezTo>
                    <a:cubicBezTo>
                      <a:pt x="20" y="105"/>
                      <a:pt x="21" y="105"/>
                      <a:pt x="21" y="105"/>
                    </a:cubicBezTo>
                    <a:cubicBezTo>
                      <a:pt x="20" y="105"/>
                      <a:pt x="18" y="104"/>
                      <a:pt x="18" y="104"/>
                    </a:cubicBezTo>
                    <a:cubicBezTo>
                      <a:pt x="18" y="103"/>
                      <a:pt x="20" y="104"/>
                      <a:pt x="20" y="104"/>
                    </a:cubicBezTo>
                    <a:cubicBezTo>
                      <a:pt x="22" y="105"/>
                      <a:pt x="22" y="105"/>
                      <a:pt x="22" y="105"/>
                    </a:cubicBezTo>
                    <a:cubicBezTo>
                      <a:pt x="21" y="104"/>
                      <a:pt x="23" y="105"/>
                      <a:pt x="22" y="105"/>
                    </a:cubicBezTo>
                    <a:cubicBezTo>
                      <a:pt x="21" y="104"/>
                      <a:pt x="20" y="104"/>
                      <a:pt x="18" y="103"/>
                    </a:cubicBezTo>
                    <a:cubicBezTo>
                      <a:pt x="18" y="103"/>
                      <a:pt x="19" y="103"/>
                      <a:pt x="19" y="103"/>
                    </a:cubicBez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103"/>
                      <a:pt x="23" y="104"/>
                      <a:pt x="23" y="104"/>
                    </a:cubicBezTo>
                    <a:cubicBezTo>
                      <a:pt x="21" y="103"/>
                      <a:pt x="21" y="103"/>
                      <a:pt x="21" y="103"/>
                    </a:cubicBezTo>
                    <a:cubicBezTo>
                      <a:pt x="23" y="104"/>
                      <a:pt x="23" y="104"/>
                      <a:pt x="23" y="104"/>
                    </a:cubicBezTo>
                    <a:cubicBezTo>
                      <a:pt x="22" y="103"/>
                      <a:pt x="22" y="103"/>
                      <a:pt x="21" y="103"/>
                    </a:cubicBezTo>
                    <a:cubicBezTo>
                      <a:pt x="23" y="103"/>
                      <a:pt x="23" y="103"/>
                      <a:pt x="23" y="103"/>
                    </a:cubicBezTo>
                    <a:cubicBezTo>
                      <a:pt x="22" y="103"/>
                      <a:pt x="20" y="102"/>
                      <a:pt x="22" y="102"/>
                    </a:cubicBezTo>
                    <a:cubicBezTo>
                      <a:pt x="19" y="102"/>
                      <a:pt x="22" y="103"/>
                      <a:pt x="20" y="102"/>
                    </a:cubicBezTo>
                    <a:cubicBezTo>
                      <a:pt x="19" y="102"/>
                      <a:pt x="19" y="101"/>
                      <a:pt x="19" y="101"/>
                    </a:cubicBezTo>
                    <a:cubicBezTo>
                      <a:pt x="21" y="102"/>
                      <a:pt x="19" y="101"/>
                      <a:pt x="19" y="101"/>
                    </a:cubicBezTo>
                    <a:cubicBezTo>
                      <a:pt x="20" y="101"/>
                      <a:pt x="21" y="101"/>
                      <a:pt x="21" y="101"/>
                    </a:cubicBezTo>
                    <a:cubicBezTo>
                      <a:pt x="19" y="101"/>
                      <a:pt x="19" y="101"/>
                      <a:pt x="19" y="101"/>
                    </a:cubicBezTo>
                    <a:cubicBezTo>
                      <a:pt x="23" y="102"/>
                      <a:pt x="19" y="100"/>
                      <a:pt x="20" y="100"/>
                    </a:cubicBezTo>
                    <a:cubicBezTo>
                      <a:pt x="21" y="101"/>
                      <a:pt x="22" y="101"/>
                      <a:pt x="23" y="101"/>
                    </a:cubicBezTo>
                    <a:cubicBezTo>
                      <a:pt x="20" y="100"/>
                      <a:pt x="20" y="99"/>
                      <a:pt x="18" y="99"/>
                    </a:cubicBezTo>
                    <a:cubicBezTo>
                      <a:pt x="19" y="99"/>
                      <a:pt x="21" y="100"/>
                      <a:pt x="23" y="101"/>
                    </a:cubicBezTo>
                    <a:cubicBezTo>
                      <a:pt x="21" y="100"/>
                      <a:pt x="25" y="101"/>
                      <a:pt x="22" y="100"/>
                    </a:cubicBezTo>
                    <a:cubicBezTo>
                      <a:pt x="21" y="100"/>
                      <a:pt x="21" y="99"/>
                      <a:pt x="19" y="99"/>
                    </a:cubicBezTo>
                    <a:cubicBezTo>
                      <a:pt x="20" y="98"/>
                      <a:pt x="21" y="99"/>
                      <a:pt x="22" y="99"/>
                    </a:cubicBezTo>
                    <a:cubicBezTo>
                      <a:pt x="21" y="99"/>
                      <a:pt x="19" y="98"/>
                      <a:pt x="19" y="98"/>
                    </a:cubicBezTo>
                    <a:cubicBezTo>
                      <a:pt x="19" y="98"/>
                      <a:pt x="17" y="97"/>
                      <a:pt x="19" y="97"/>
                    </a:cubicBezTo>
                    <a:cubicBezTo>
                      <a:pt x="20" y="98"/>
                      <a:pt x="19" y="98"/>
                      <a:pt x="20" y="98"/>
                    </a:cubicBezTo>
                    <a:cubicBezTo>
                      <a:pt x="21" y="98"/>
                      <a:pt x="17" y="96"/>
                      <a:pt x="16" y="96"/>
                    </a:cubicBezTo>
                    <a:cubicBezTo>
                      <a:pt x="15" y="95"/>
                      <a:pt x="13" y="94"/>
                      <a:pt x="12" y="94"/>
                    </a:cubicBezTo>
                    <a:cubicBezTo>
                      <a:pt x="13" y="93"/>
                      <a:pt x="13" y="94"/>
                      <a:pt x="15" y="95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95"/>
                      <a:pt x="19" y="97"/>
                      <a:pt x="21" y="97"/>
                    </a:cubicBezTo>
                    <a:cubicBezTo>
                      <a:pt x="20" y="97"/>
                      <a:pt x="20" y="97"/>
                      <a:pt x="20" y="97"/>
                    </a:cubicBezTo>
                    <a:cubicBezTo>
                      <a:pt x="23" y="98"/>
                      <a:pt x="23" y="98"/>
                      <a:pt x="23" y="98"/>
                    </a:cubicBezTo>
                    <a:cubicBezTo>
                      <a:pt x="21" y="97"/>
                      <a:pt x="23" y="97"/>
                      <a:pt x="22" y="97"/>
                    </a:cubicBezTo>
                    <a:cubicBezTo>
                      <a:pt x="21" y="96"/>
                      <a:pt x="23" y="97"/>
                      <a:pt x="21" y="97"/>
                    </a:cubicBezTo>
                    <a:cubicBezTo>
                      <a:pt x="21" y="97"/>
                      <a:pt x="19" y="95"/>
                      <a:pt x="20" y="95"/>
                    </a:cubicBezTo>
                    <a:cubicBezTo>
                      <a:pt x="23" y="97"/>
                      <a:pt x="23" y="97"/>
                      <a:pt x="23" y="97"/>
                    </a:cubicBezTo>
                    <a:cubicBezTo>
                      <a:pt x="23" y="97"/>
                      <a:pt x="21" y="96"/>
                      <a:pt x="22" y="96"/>
                    </a:cubicBezTo>
                    <a:cubicBezTo>
                      <a:pt x="23" y="96"/>
                      <a:pt x="23" y="96"/>
                      <a:pt x="23" y="96"/>
                    </a:cubicBezTo>
                    <a:cubicBezTo>
                      <a:pt x="23" y="96"/>
                      <a:pt x="24" y="94"/>
                      <a:pt x="20" y="92"/>
                    </a:cubicBezTo>
                    <a:cubicBezTo>
                      <a:pt x="22" y="92"/>
                      <a:pt x="22" y="92"/>
                      <a:pt x="24" y="92"/>
                    </a:cubicBezTo>
                    <a:cubicBezTo>
                      <a:pt x="23" y="92"/>
                      <a:pt x="22" y="91"/>
                      <a:pt x="22" y="91"/>
                    </a:cubicBezTo>
                    <a:cubicBezTo>
                      <a:pt x="24" y="91"/>
                      <a:pt x="24" y="91"/>
                      <a:pt x="24" y="91"/>
                    </a:cubicBezTo>
                    <a:cubicBezTo>
                      <a:pt x="25" y="91"/>
                      <a:pt x="23" y="90"/>
                      <a:pt x="23" y="90"/>
                    </a:cubicBezTo>
                    <a:cubicBezTo>
                      <a:pt x="24" y="90"/>
                      <a:pt x="24" y="90"/>
                      <a:pt x="24" y="90"/>
                    </a:cubicBezTo>
                    <a:cubicBezTo>
                      <a:pt x="25" y="90"/>
                      <a:pt x="23" y="89"/>
                      <a:pt x="23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3" y="89"/>
                      <a:pt x="23" y="89"/>
                      <a:pt x="23" y="89"/>
                    </a:cubicBezTo>
                    <a:cubicBezTo>
                      <a:pt x="22" y="88"/>
                      <a:pt x="23" y="88"/>
                      <a:pt x="25" y="89"/>
                    </a:cubicBezTo>
                    <a:cubicBezTo>
                      <a:pt x="23" y="88"/>
                      <a:pt x="23" y="88"/>
                      <a:pt x="23" y="88"/>
                    </a:cubicBezTo>
                    <a:cubicBezTo>
                      <a:pt x="25" y="88"/>
                      <a:pt x="25" y="88"/>
                      <a:pt x="25" y="86"/>
                    </a:cubicBezTo>
                    <a:cubicBezTo>
                      <a:pt x="24" y="87"/>
                      <a:pt x="23" y="86"/>
                      <a:pt x="22" y="86"/>
                    </a:cubicBezTo>
                    <a:cubicBezTo>
                      <a:pt x="20" y="86"/>
                      <a:pt x="22" y="86"/>
                      <a:pt x="21" y="85"/>
                    </a:cubicBezTo>
                    <a:cubicBezTo>
                      <a:pt x="24" y="86"/>
                      <a:pt x="24" y="86"/>
                      <a:pt x="24" y="86"/>
                    </a:cubicBezTo>
                    <a:cubicBezTo>
                      <a:pt x="27" y="86"/>
                      <a:pt x="25" y="85"/>
                      <a:pt x="25" y="84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7" y="83"/>
                      <a:pt x="24" y="82"/>
                      <a:pt x="25" y="82"/>
                    </a:cubicBezTo>
                    <a:cubicBezTo>
                      <a:pt x="24" y="82"/>
                      <a:pt x="22" y="81"/>
                      <a:pt x="22" y="80"/>
                    </a:cubicBezTo>
                    <a:cubicBezTo>
                      <a:pt x="20" y="79"/>
                      <a:pt x="25" y="81"/>
                      <a:pt x="26" y="81"/>
                    </a:cubicBezTo>
                    <a:cubicBezTo>
                      <a:pt x="25" y="80"/>
                      <a:pt x="25" y="80"/>
                      <a:pt x="25" y="80"/>
                    </a:cubicBezTo>
                    <a:cubicBezTo>
                      <a:pt x="25" y="80"/>
                      <a:pt x="25" y="80"/>
                      <a:pt x="25" y="80"/>
                    </a:cubicBezTo>
                    <a:cubicBezTo>
                      <a:pt x="24" y="80"/>
                      <a:pt x="24" y="79"/>
                      <a:pt x="25" y="79"/>
                    </a:cubicBezTo>
                    <a:cubicBezTo>
                      <a:pt x="25" y="79"/>
                      <a:pt x="25" y="79"/>
                      <a:pt x="25" y="79"/>
                    </a:cubicBezTo>
                    <a:cubicBezTo>
                      <a:pt x="25" y="79"/>
                      <a:pt x="26" y="79"/>
                      <a:pt x="26" y="79"/>
                    </a:cubicBezTo>
                    <a:cubicBezTo>
                      <a:pt x="24" y="78"/>
                      <a:pt x="26" y="78"/>
                      <a:pt x="24" y="78"/>
                    </a:cubicBezTo>
                    <a:cubicBezTo>
                      <a:pt x="25" y="78"/>
                      <a:pt x="25" y="78"/>
                      <a:pt x="25" y="78"/>
                    </a:cubicBezTo>
                    <a:cubicBezTo>
                      <a:pt x="23" y="77"/>
                      <a:pt x="23" y="77"/>
                      <a:pt x="23" y="77"/>
                    </a:cubicBezTo>
                    <a:cubicBezTo>
                      <a:pt x="24" y="77"/>
                      <a:pt x="24" y="77"/>
                      <a:pt x="24" y="77"/>
                    </a:cubicBezTo>
                    <a:cubicBezTo>
                      <a:pt x="26" y="78"/>
                      <a:pt x="26" y="78"/>
                      <a:pt x="26" y="78"/>
                    </a:cubicBezTo>
                    <a:cubicBezTo>
                      <a:pt x="27" y="78"/>
                      <a:pt x="25" y="77"/>
                      <a:pt x="24" y="77"/>
                    </a:cubicBezTo>
                    <a:cubicBezTo>
                      <a:pt x="23" y="76"/>
                      <a:pt x="24" y="77"/>
                      <a:pt x="25" y="77"/>
                    </a:cubicBezTo>
                    <a:cubicBezTo>
                      <a:pt x="26" y="77"/>
                      <a:pt x="25" y="77"/>
                      <a:pt x="25" y="77"/>
                    </a:cubicBezTo>
                    <a:cubicBezTo>
                      <a:pt x="26" y="78"/>
                      <a:pt x="25" y="77"/>
                      <a:pt x="26" y="77"/>
                    </a:cubicBezTo>
                    <a:cubicBezTo>
                      <a:pt x="26" y="77"/>
                      <a:pt x="24" y="77"/>
                      <a:pt x="25" y="77"/>
                    </a:cubicBezTo>
                    <a:cubicBezTo>
                      <a:pt x="25" y="76"/>
                      <a:pt x="25" y="76"/>
                      <a:pt x="26" y="76"/>
                    </a:cubicBezTo>
                    <a:cubicBezTo>
                      <a:pt x="26" y="76"/>
                      <a:pt x="26" y="76"/>
                      <a:pt x="25" y="75"/>
                    </a:cubicBezTo>
                    <a:cubicBezTo>
                      <a:pt x="25" y="76"/>
                      <a:pt x="24" y="76"/>
                      <a:pt x="23" y="75"/>
                    </a:cubicBezTo>
                    <a:cubicBezTo>
                      <a:pt x="23" y="75"/>
                      <a:pt x="23" y="75"/>
                      <a:pt x="23" y="75"/>
                    </a:cubicBezTo>
                    <a:cubicBezTo>
                      <a:pt x="24" y="75"/>
                      <a:pt x="24" y="75"/>
                      <a:pt x="24" y="75"/>
                    </a:cubicBezTo>
                    <a:cubicBezTo>
                      <a:pt x="23" y="75"/>
                      <a:pt x="24" y="75"/>
                      <a:pt x="22" y="75"/>
                    </a:cubicBezTo>
                    <a:cubicBezTo>
                      <a:pt x="25" y="75"/>
                      <a:pt x="25" y="75"/>
                      <a:pt x="25" y="75"/>
                    </a:cubicBezTo>
                    <a:cubicBezTo>
                      <a:pt x="23" y="74"/>
                      <a:pt x="23" y="74"/>
                      <a:pt x="23" y="74"/>
                    </a:cubicBezTo>
                    <a:cubicBezTo>
                      <a:pt x="25" y="74"/>
                      <a:pt x="27" y="75"/>
                      <a:pt x="27" y="75"/>
                    </a:cubicBezTo>
                    <a:cubicBezTo>
                      <a:pt x="26" y="74"/>
                      <a:pt x="26" y="74"/>
                      <a:pt x="26" y="74"/>
                    </a:cubicBezTo>
                    <a:cubicBezTo>
                      <a:pt x="26" y="73"/>
                      <a:pt x="26" y="74"/>
                      <a:pt x="27" y="74"/>
                    </a:cubicBezTo>
                    <a:cubicBezTo>
                      <a:pt x="28" y="73"/>
                      <a:pt x="22" y="72"/>
                      <a:pt x="24" y="72"/>
                    </a:cubicBezTo>
                    <a:cubicBezTo>
                      <a:pt x="26" y="72"/>
                      <a:pt x="26" y="72"/>
                      <a:pt x="27" y="72"/>
                    </a:cubicBezTo>
                    <a:cubicBezTo>
                      <a:pt x="27" y="72"/>
                      <a:pt x="26" y="72"/>
                      <a:pt x="26" y="72"/>
                    </a:cubicBezTo>
                    <a:cubicBezTo>
                      <a:pt x="25" y="72"/>
                      <a:pt x="27" y="72"/>
                      <a:pt x="26" y="72"/>
                    </a:cubicBezTo>
                    <a:cubicBezTo>
                      <a:pt x="25" y="72"/>
                      <a:pt x="25" y="72"/>
                      <a:pt x="25" y="72"/>
                    </a:cubicBezTo>
                    <a:cubicBezTo>
                      <a:pt x="29" y="72"/>
                      <a:pt x="26" y="70"/>
                      <a:pt x="28" y="70"/>
                    </a:cubicBezTo>
                    <a:cubicBezTo>
                      <a:pt x="26" y="69"/>
                      <a:pt x="28" y="69"/>
                      <a:pt x="27" y="69"/>
                    </a:cubicBezTo>
                    <a:cubicBezTo>
                      <a:pt x="29" y="70"/>
                      <a:pt x="27" y="68"/>
                      <a:pt x="28" y="69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7" y="68"/>
                      <a:pt x="22" y="66"/>
                      <a:pt x="25" y="67"/>
                    </a:cubicBezTo>
                    <a:cubicBezTo>
                      <a:pt x="26" y="67"/>
                      <a:pt x="27" y="67"/>
                      <a:pt x="27" y="68"/>
                    </a:cubicBezTo>
                    <a:cubicBezTo>
                      <a:pt x="30" y="68"/>
                      <a:pt x="25" y="66"/>
                      <a:pt x="29" y="67"/>
                    </a:cubicBezTo>
                    <a:cubicBezTo>
                      <a:pt x="28" y="66"/>
                      <a:pt x="26" y="66"/>
                      <a:pt x="25" y="65"/>
                    </a:cubicBezTo>
                    <a:cubicBezTo>
                      <a:pt x="26" y="65"/>
                      <a:pt x="28" y="65"/>
                      <a:pt x="28" y="65"/>
                    </a:cubicBezTo>
                    <a:cubicBezTo>
                      <a:pt x="28" y="65"/>
                      <a:pt x="27" y="65"/>
                      <a:pt x="28" y="65"/>
                    </a:cubicBezTo>
                    <a:cubicBezTo>
                      <a:pt x="28" y="65"/>
                      <a:pt x="28" y="65"/>
                      <a:pt x="29" y="65"/>
                    </a:cubicBezTo>
                    <a:cubicBezTo>
                      <a:pt x="30" y="65"/>
                      <a:pt x="28" y="64"/>
                      <a:pt x="28" y="64"/>
                    </a:cubicBezTo>
                    <a:cubicBezTo>
                      <a:pt x="30" y="64"/>
                      <a:pt x="29" y="63"/>
                      <a:pt x="30" y="63"/>
                    </a:cubicBezTo>
                    <a:cubicBezTo>
                      <a:pt x="28" y="62"/>
                      <a:pt x="31" y="63"/>
                      <a:pt x="28" y="62"/>
                    </a:cubicBezTo>
                    <a:cubicBezTo>
                      <a:pt x="29" y="62"/>
                      <a:pt x="29" y="62"/>
                      <a:pt x="29" y="62"/>
                    </a:cubicBezTo>
                    <a:cubicBezTo>
                      <a:pt x="28" y="62"/>
                      <a:pt x="26" y="61"/>
                      <a:pt x="26" y="61"/>
                    </a:cubicBezTo>
                    <a:cubicBezTo>
                      <a:pt x="28" y="61"/>
                      <a:pt x="28" y="61"/>
                      <a:pt x="28" y="61"/>
                    </a:cubicBezTo>
                    <a:cubicBezTo>
                      <a:pt x="30" y="62"/>
                      <a:pt x="29" y="61"/>
                      <a:pt x="30" y="61"/>
                    </a:cubicBezTo>
                    <a:cubicBezTo>
                      <a:pt x="28" y="61"/>
                      <a:pt x="30" y="61"/>
                      <a:pt x="28" y="61"/>
                    </a:cubicBezTo>
                    <a:cubicBezTo>
                      <a:pt x="28" y="60"/>
                      <a:pt x="28" y="60"/>
                      <a:pt x="28" y="60"/>
                    </a:cubicBezTo>
                    <a:cubicBezTo>
                      <a:pt x="27" y="60"/>
                      <a:pt x="27" y="60"/>
                      <a:pt x="27" y="59"/>
                    </a:cubicBezTo>
                    <a:cubicBezTo>
                      <a:pt x="27" y="59"/>
                      <a:pt x="29" y="60"/>
                      <a:pt x="29" y="60"/>
                    </a:cubicBezTo>
                    <a:cubicBezTo>
                      <a:pt x="30" y="60"/>
                      <a:pt x="29" y="60"/>
                      <a:pt x="29" y="59"/>
                    </a:cubicBezTo>
                    <a:cubicBezTo>
                      <a:pt x="29" y="59"/>
                      <a:pt x="29" y="59"/>
                      <a:pt x="28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30" y="59"/>
                    </a:cubicBezTo>
                    <a:cubicBezTo>
                      <a:pt x="31" y="59"/>
                      <a:pt x="31" y="59"/>
                      <a:pt x="31" y="59"/>
                    </a:cubicBezTo>
                    <a:cubicBezTo>
                      <a:pt x="31" y="59"/>
                      <a:pt x="30" y="58"/>
                      <a:pt x="29" y="58"/>
                    </a:cubicBezTo>
                    <a:cubicBezTo>
                      <a:pt x="30" y="58"/>
                      <a:pt x="29" y="56"/>
                      <a:pt x="28" y="56"/>
                    </a:cubicBezTo>
                    <a:cubicBezTo>
                      <a:pt x="28" y="56"/>
                      <a:pt x="30" y="56"/>
                      <a:pt x="29" y="56"/>
                    </a:cubicBezTo>
                    <a:cubicBezTo>
                      <a:pt x="29" y="56"/>
                      <a:pt x="27" y="55"/>
                      <a:pt x="28" y="55"/>
                    </a:cubicBezTo>
                    <a:cubicBezTo>
                      <a:pt x="28" y="55"/>
                      <a:pt x="30" y="55"/>
                      <a:pt x="30" y="55"/>
                    </a:cubicBezTo>
                    <a:cubicBezTo>
                      <a:pt x="30" y="55"/>
                      <a:pt x="28" y="55"/>
                      <a:pt x="28" y="55"/>
                    </a:cubicBezTo>
                    <a:cubicBezTo>
                      <a:pt x="31" y="55"/>
                      <a:pt x="27" y="53"/>
                      <a:pt x="29" y="53"/>
                    </a:cubicBezTo>
                    <a:cubicBezTo>
                      <a:pt x="29" y="53"/>
                      <a:pt x="30" y="53"/>
                      <a:pt x="30" y="53"/>
                    </a:cubicBezTo>
                    <a:cubicBezTo>
                      <a:pt x="30" y="53"/>
                      <a:pt x="29" y="52"/>
                      <a:pt x="27" y="51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9" y="51"/>
                      <a:pt x="29" y="51"/>
                      <a:pt x="27" y="50"/>
                    </a:cubicBezTo>
                    <a:cubicBezTo>
                      <a:pt x="27" y="51"/>
                      <a:pt x="28" y="51"/>
                      <a:pt x="28" y="51"/>
                    </a:cubicBezTo>
                    <a:cubicBezTo>
                      <a:pt x="27" y="51"/>
                      <a:pt x="25" y="50"/>
                      <a:pt x="26" y="50"/>
                    </a:cubicBezTo>
                    <a:cubicBezTo>
                      <a:pt x="26" y="50"/>
                      <a:pt x="26" y="50"/>
                      <a:pt x="26" y="50"/>
                    </a:cubicBezTo>
                    <a:cubicBezTo>
                      <a:pt x="26" y="50"/>
                      <a:pt x="25" y="49"/>
                      <a:pt x="25" y="49"/>
                    </a:cubicBezTo>
                    <a:cubicBezTo>
                      <a:pt x="26" y="49"/>
                      <a:pt x="26" y="49"/>
                      <a:pt x="27" y="49"/>
                    </a:cubicBezTo>
                    <a:cubicBezTo>
                      <a:pt x="29" y="50"/>
                      <a:pt x="28" y="49"/>
                      <a:pt x="29" y="49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6" y="48"/>
                      <a:pt x="29" y="49"/>
                      <a:pt x="29" y="48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24" y="47"/>
                      <a:pt x="26" y="47"/>
                      <a:pt x="27" y="47"/>
                    </a:cubicBezTo>
                    <a:cubicBezTo>
                      <a:pt x="27" y="47"/>
                      <a:pt x="24" y="46"/>
                      <a:pt x="22" y="45"/>
                    </a:cubicBezTo>
                    <a:cubicBezTo>
                      <a:pt x="23" y="45"/>
                      <a:pt x="22" y="44"/>
                      <a:pt x="22" y="44"/>
                    </a:cubicBezTo>
                    <a:cubicBezTo>
                      <a:pt x="23" y="44"/>
                      <a:pt x="22" y="44"/>
                      <a:pt x="23" y="44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25" y="45"/>
                      <a:pt x="27" y="45"/>
                      <a:pt x="28" y="45"/>
                    </a:cubicBezTo>
                    <a:cubicBezTo>
                      <a:pt x="27" y="45"/>
                      <a:pt x="28" y="44"/>
                      <a:pt x="29" y="44"/>
                    </a:cubicBezTo>
                    <a:cubicBezTo>
                      <a:pt x="26" y="44"/>
                      <a:pt x="27" y="43"/>
                      <a:pt x="25" y="42"/>
                    </a:cubicBezTo>
                    <a:cubicBezTo>
                      <a:pt x="24" y="42"/>
                      <a:pt x="27" y="43"/>
                      <a:pt x="28" y="43"/>
                    </a:cubicBezTo>
                    <a:cubicBezTo>
                      <a:pt x="27" y="42"/>
                      <a:pt x="27" y="41"/>
                      <a:pt x="27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7" y="40"/>
                      <a:pt x="28" y="40"/>
                      <a:pt x="26" y="39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8" y="39"/>
                      <a:pt x="24" y="38"/>
                      <a:pt x="26" y="38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6" y="38"/>
                      <a:pt x="28" y="38"/>
                      <a:pt x="26" y="37"/>
                    </a:cubicBezTo>
                    <a:cubicBezTo>
                      <a:pt x="27" y="37"/>
                      <a:pt x="27" y="38"/>
                      <a:pt x="28" y="38"/>
                    </a:cubicBezTo>
                    <a:cubicBezTo>
                      <a:pt x="27" y="37"/>
                      <a:pt x="27" y="37"/>
                      <a:pt x="26" y="36"/>
                    </a:cubicBezTo>
                    <a:cubicBezTo>
                      <a:pt x="28" y="37"/>
                      <a:pt x="28" y="37"/>
                      <a:pt x="28" y="37"/>
                    </a:cubicBezTo>
                    <a:cubicBezTo>
                      <a:pt x="29" y="37"/>
                      <a:pt x="26" y="36"/>
                      <a:pt x="27" y="36"/>
                    </a:cubicBezTo>
                    <a:cubicBezTo>
                      <a:pt x="27" y="36"/>
                      <a:pt x="28" y="36"/>
                      <a:pt x="28" y="36"/>
                    </a:cubicBezTo>
                    <a:cubicBezTo>
                      <a:pt x="27" y="35"/>
                      <a:pt x="27" y="35"/>
                      <a:pt x="27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3"/>
                      <a:pt x="30" y="31"/>
                      <a:pt x="28" y="29"/>
                    </a:cubicBezTo>
                    <a:cubicBezTo>
                      <a:pt x="31" y="29"/>
                      <a:pt x="30" y="30"/>
                      <a:pt x="31" y="30"/>
                    </a:cubicBezTo>
                    <a:cubicBezTo>
                      <a:pt x="29" y="29"/>
                      <a:pt x="31" y="29"/>
                      <a:pt x="30" y="29"/>
                    </a:cubicBezTo>
                    <a:cubicBezTo>
                      <a:pt x="30" y="29"/>
                      <a:pt x="30" y="29"/>
                      <a:pt x="30" y="29"/>
                    </a:cubicBezTo>
                    <a:cubicBezTo>
                      <a:pt x="30" y="28"/>
                      <a:pt x="31" y="28"/>
                      <a:pt x="31" y="28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29" y="27"/>
                      <a:pt x="33" y="28"/>
                      <a:pt x="30" y="27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0" y="26"/>
                      <a:pt x="33" y="27"/>
                      <a:pt x="31" y="26"/>
                    </a:cubicBezTo>
                    <a:cubicBezTo>
                      <a:pt x="31" y="26"/>
                      <a:pt x="31" y="26"/>
                      <a:pt x="31" y="26"/>
                    </a:cubicBezTo>
                    <a:cubicBezTo>
                      <a:pt x="33" y="26"/>
                      <a:pt x="29" y="25"/>
                      <a:pt x="31" y="25"/>
                    </a:cubicBezTo>
                    <a:cubicBezTo>
                      <a:pt x="31" y="25"/>
                      <a:pt x="30" y="24"/>
                      <a:pt x="28" y="24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0" y="23"/>
                      <a:pt x="31" y="21"/>
                      <a:pt x="29" y="19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28" y="18"/>
                      <a:pt x="33" y="19"/>
                      <a:pt x="29" y="17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29" y="16"/>
                      <a:pt x="30" y="16"/>
                      <a:pt x="28" y="15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30" y="15"/>
                      <a:pt x="28" y="14"/>
                      <a:pt x="28" y="14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33" y="14"/>
                      <a:pt x="36" y="12"/>
                      <a:pt x="32" y="9"/>
                    </a:cubicBezTo>
                    <a:cubicBezTo>
                      <a:pt x="32" y="9"/>
                      <a:pt x="35" y="10"/>
                      <a:pt x="34" y="10"/>
                    </a:cubicBezTo>
                    <a:cubicBezTo>
                      <a:pt x="32" y="7"/>
                      <a:pt x="37" y="7"/>
                      <a:pt x="33" y="4"/>
                    </a:cubicBezTo>
                    <a:cubicBezTo>
                      <a:pt x="32" y="2"/>
                      <a:pt x="26" y="0"/>
                      <a:pt x="26" y="0"/>
                    </a:cubicBezTo>
                    <a:cubicBezTo>
                      <a:pt x="28" y="3"/>
                      <a:pt x="24" y="5"/>
                      <a:pt x="21" y="7"/>
                    </a:cubicBezTo>
                    <a:cubicBezTo>
                      <a:pt x="21" y="8"/>
                      <a:pt x="21" y="9"/>
                      <a:pt x="20" y="10"/>
                    </a:cubicBezTo>
                    <a:cubicBezTo>
                      <a:pt x="20" y="13"/>
                      <a:pt x="14" y="16"/>
                      <a:pt x="15" y="20"/>
                    </a:cubicBezTo>
                    <a:cubicBezTo>
                      <a:pt x="16" y="20"/>
                      <a:pt x="17" y="21"/>
                      <a:pt x="17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2"/>
                      <a:pt x="16" y="21"/>
                      <a:pt x="16" y="21"/>
                    </a:cubicBezTo>
                    <a:cubicBezTo>
                      <a:pt x="15" y="22"/>
                      <a:pt x="16" y="24"/>
                      <a:pt x="15" y="25"/>
                    </a:cubicBezTo>
                    <a:cubicBezTo>
                      <a:pt x="17" y="25"/>
                      <a:pt x="15" y="26"/>
                      <a:pt x="17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7" y="27"/>
                      <a:pt x="17" y="27"/>
                      <a:pt x="14" y="28"/>
                    </a:cubicBezTo>
                    <a:cubicBezTo>
                      <a:pt x="12" y="31"/>
                      <a:pt x="12" y="35"/>
                      <a:pt x="11" y="3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46" name="Freeform 116"/>
              <p:cNvSpPr>
                <a:spLocks/>
              </p:cNvSpPr>
              <p:nvPr/>
            </p:nvSpPr>
            <p:spPr bwMode="auto">
              <a:xfrm>
                <a:off x="6540" y="13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47" name="Freeform 117"/>
              <p:cNvSpPr>
                <a:spLocks/>
              </p:cNvSpPr>
              <p:nvPr/>
            </p:nvSpPr>
            <p:spPr bwMode="auto">
              <a:xfrm>
                <a:off x="5926" y="26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48" name="Freeform 118"/>
              <p:cNvSpPr>
                <a:spLocks/>
              </p:cNvSpPr>
              <p:nvPr/>
            </p:nvSpPr>
            <p:spPr bwMode="auto">
              <a:xfrm>
                <a:off x="6547" y="1503"/>
                <a:ext cx="5" cy="3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0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49" name="Freeform 119"/>
              <p:cNvSpPr>
                <a:spLocks/>
              </p:cNvSpPr>
              <p:nvPr/>
            </p:nvSpPr>
            <p:spPr bwMode="auto">
              <a:xfrm>
                <a:off x="6545" y="1501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50" name="Freeform 120"/>
              <p:cNvSpPr>
                <a:spLocks/>
              </p:cNvSpPr>
              <p:nvPr/>
            </p:nvSpPr>
            <p:spPr bwMode="auto">
              <a:xfrm>
                <a:off x="6547" y="1513"/>
                <a:ext cx="5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51" name="Freeform 121"/>
              <p:cNvSpPr>
                <a:spLocks/>
              </p:cNvSpPr>
              <p:nvPr/>
            </p:nvSpPr>
            <p:spPr bwMode="auto">
              <a:xfrm>
                <a:off x="6052" y="161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52" name="Freeform 122"/>
              <p:cNvSpPr>
                <a:spLocks/>
              </p:cNvSpPr>
              <p:nvPr/>
            </p:nvSpPr>
            <p:spPr bwMode="auto">
              <a:xfrm>
                <a:off x="6026" y="1565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53" name="Freeform 123"/>
              <p:cNvSpPr>
                <a:spLocks/>
              </p:cNvSpPr>
              <p:nvPr/>
            </p:nvSpPr>
            <p:spPr bwMode="auto">
              <a:xfrm>
                <a:off x="6052" y="1525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54" name="Freeform 124"/>
              <p:cNvSpPr>
                <a:spLocks/>
              </p:cNvSpPr>
              <p:nvPr/>
            </p:nvSpPr>
            <p:spPr bwMode="auto">
              <a:xfrm>
                <a:off x="7311" y="204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55" name="Freeform 125"/>
              <p:cNvSpPr>
                <a:spLocks/>
              </p:cNvSpPr>
              <p:nvPr/>
            </p:nvSpPr>
            <p:spPr bwMode="auto">
              <a:xfrm>
                <a:off x="6123" y="1646"/>
                <a:ext cx="5" cy="2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0"/>
                      <a:pt x="0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56" name="Rectangle 126"/>
              <p:cNvSpPr>
                <a:spLocks noChangeArrowheads="1"/>
              </p:cNvSpPr>
              <p:nvPr/>
            </p:nvSpPr>
            <p:spPr bwMode="auto">
              <a:xfrm>
                <a:off x="6066" y="1546"/>
                <a:ext cx="2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57" name="Freeform 127"/>
              <p:cNvSpPr>
                <a:spLocks/>
              </p:cNvSpPr>
              <p:nvPr/>
            </p:nvSpPr>
            <p:spPr bwMode="auto">
              <a:xfrm>
                <a:off x="5938" y="1399"/>
                <a:ext cx="194" cy="301"/>
              </a:xfrm>
              <a:custGeom>
                <a:avLst/>
                <a:gdLst>
                  <a:gd name="T0" fmla="*/ 11 w 82"/>
                  <a:gd name="T1" fmla="*/ 27 h 127"/>
                  <a:gd name="T2" fmla="*/ 20 w 82"/>
                  <a:gd name="T3" fmla="*/ 47 h 127"/>
                  <a:gd name="T4" fmla="*/ 34 w 82"/>
                  <a:gd name="T5" fmla="*/ 60 h 127"/>
                  <a:gd name="T6" fmla="*/ 37 w 82"/>
                  <a:gd name="T7" fmla="*/ 68 h 127"/>
                  <a:gd name="T8" fmla="*/ 43 w 82"/>
                  <a:gd name="T9" fmla="*/ 80 h 127"/>
                  <a:gd name="T10" fmla="*/ 47 w 82"/>
                  <a:gd name="T11" fmla="*/ 89 h 127"/>
                  <a:gd name="T12" fmla="*/ 53 w 82"/>
                  <a:gd name="T13" fmla="*/ 94 h 127"/>
                  <a:gd name="T14" fmla="*/ 60 w 82"/>
                  <a:gd name="T15" fmla="*/ 105 h 127"/>
                  <a:gd name="T16" fmla="*/ 63 w 82"/>
                  <a:gd name="T17" fmla="*/ 111 h 127"/>
                  <a:gd name="T18" fmla="*/ 63 w 82"/>
                  <a:gd name="T19" fmla="*/ 121 h 127"/>
                  <a:gd name="T20" fmla="*/ 65 w 82"/>
                  <a:gd name="T21" fmla="*/ 124 h 127"/>
                  <a:gd name="T22" fmla="*/ 69 w 82"/>
                  <a:gd name="T23" fmla="*/ 126 h 127"/>
                  <a:gd name="T24" fmla="*/ 72 w 82"/>
                  <a:gd name="T25" fmla="*/ 126 h 127"/>
                  <a:gd name="T26" fmla="*/ 73 w 82"/>
                  <a:gd name="T27" fmla="*/ 123 h 127"/>
                  <a:gd name="T28" fmla="*/ 71 w 82"/>
                  <a:gd name="T29" fmla="*/ 118 h 127"/>
                  <a:gd name="T30" fmla="*/ 73 w 82"/>
                  <a:gd name="T31" fmla="*/ 112 h 127"/>
                  <a:gd name="T32" fmla="*/ 80 w 82"/>
                  <a:gd name="T33" fmla="*/ 112 h 127"/>
                  <a:gd name="T34" fmla="*/ 80 w 82"/>
                  <a:gd name="T35" fmla="*/ 109 h 127"/>
                  <a:gd name="T36" fmla="*/ 76 w 82"/>
                  <a:gd name="T37" fmla="*/ 108 h 127"/>
                  <a:gd name="T38" fmla="*/ 78 w 82"/>
                  <a:gd name="T39" fmla="*/ 107 h 127"/>
                  <a:gd name="T40" fmla="*/ 73 w 82"/>
                  <a:gd name="T41" fmla="*/ 105 h 127"/>
                  <a:gd name="T42" fmla="*/ 77 w 82"/>
                  <a:gd name="T43" fmla="*/ 102 h 127"/>
                  <a:gd name="T44" fmla="*/ 78 w 82"/>
                  <a:gd name="T45" fmla="*/ 100 h 127"/>
                  <a:gd name="T46" fmla="*/ 76 w 82"/>
                  <a:gd name="T47" fmla="*/ 100 h 127"/>
                  <a:gd name="T48" fmla="*/ 76 w 82"/>
                  <a:gd name="T49" fmla="*/ 96 h 127"/>
                  <a:gd name="T50" fmla="*/ 71 w 82"/>
                  <a:gd name="T51" fmla="*/ 96 h 127"/>
                  <a:gd name="T52" fmla="*/ 65 w 82"/>
                  <a:gd name="T53" fmla="*/ 95 h 127"/>
                  <a:gd name="T54" fmla="*/ 70 w 82"/>
                  <a:gd name="T55" fmla="*/ 92 h 127"/>
                  <a:gd name="T56" fmla="*/ 68 w 82"/>
                  <a:gd name="T57" fmla="*/ 86 h 127"/>
                  <a:gd name="T58" fmla="*/ 67 w 82"/>
                  <a:gd name="T59" fmla="*/ 84 h 127"/>
                  <a:gd name="T60" fmla="*/ 65 w 82"/>
                  <a:gd name="T61" fmla="*/ 81 h 127"/>
                  <a:gd name="T62" fmla="*/ 62 w 82"/>
                  <a:gd name="T63" fmla="*/ 75 h 127"/>
                  <a:gd name="T64" fmla="*/ 60 w 82"/>
                  <a:gd name="T65" fmla="*/ 73 h 127"/>
                  <a:gd name="T66" fmla="*/ 59 w 82"/>
                  <a:gd name="T67" fmla="*/ 72 h 127"/>
                  <a:gd name="T68" fmla="*/ 57 w 82"/>
                  <a:gd name="T69" fmla="*/ 71 h 127"/>
                  <a:gd name="T70" fmla="*/ 58 w 82"/>
                  <a:gd name="T71" fmla="*/ 68 h 127"/>
                  <a:gd name="T72" fmla="*/ 55 w 82"/>
                  <a:gd name="T73" fmla="*/ 67 h 127"/>
                  <a:gd name="T74" fmla="*/ 54 w 82"/>
                  <a:gd name="T75" fmla="*/ 62 h 127"/>
                  <a:gd name="T76" fmla="*/ 51 w 82"/>
                  <a:gd name="T77" fmla="*/ 58 h 127"/>
                  <a:gd name="T78" fmla="*/ 51 w 82"/>
                  <a:gd name="T79" fmla="*/ 54 h 127"/>
                  <a:gd name="T80" fmla="*/ 48 w 82"/>
                  <a:gd name="T81" fmla="*/ 53 h 127"/>
                  <a:gd name="T82" fmla="*/ 49 w 82"/>
                  <a:gd name="T83" fmla="*/ 53 h 127"/>
                  <a:gd name="T84" fmla="*/ 45 w 82"/>
                  <a:gd name="T85" fmla="*/ 50 h 127"/>
                  <a:gd name="T86" fmla="*/ 43 w 82"/>
                  <a:gd name="T87" fmla="*/ 46 h 127"/>
                  <a:gd name="T88" fmla="*/ 41 w 82"/>
                  <a:gd name="T89" fmla="*/ 44 h 127"/>
                  <a:gd name="T90" fmla="*/ 32 w 82"/>
                  <a:gd name="T91" fmla="*/ 44 h 127"/>
                  <a:gd name="T92" fmla="*/ 35 w 82"/>
                  <a:gd name="T93" fmla="*/ 39 h 127"/>
                  <a:gd name="T94" fmla="*/ 31 w 82"/>
                  <a:gd name="T95" fmla="*/ 36 h 127"/>
                  <a:gd name="T96" fmla="*/ 30 w 82"/>
                  <a:gd name="T97" fmla="*/ 32 h 127"/>
                  <a:gd name="T98" fmla="*/ 26 w 82"/>
                  <a:gd name="T99" fmla="*/ 24 h 127"/>
                  <a:gd name="T100" fmla="*/ 25 w 82"/>
                  <a:gd name="T101" fmla="*/ 21 h 127"/>
                  <a:gd name="T102" fmla="*/ 15 w 82"/>
                  <a:gd name="T103" fmla="*/ 15 h 127"/>
                  <a:gd name="T104" fmla="*/ 13 w 82"/>
                  <a:gd name="T105" fmla="*/ 13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2" h="127">
                    <a:moveTo>
                      <a:pt x="1" y="12"/>
                    </a:moveTo>
                    <a:cubicBezTo>
                      <a:pt x="2" y="13"/>
                      <a:pt x="4" y="14"/>
                      <a:pt x="3" y="15"/>
                    </a:cubicBezTo>
                    <a:cubicBezTo>
                      <a:pt x="6" y="19"/>
                      <a:pt x="4" y="25"/>
                      <a:pt x="8" y="28"/>
                    </a:cubicBezTo>
                    <a:cubicBezTo>
                      <a:pt x="9" y="27"/>
                      <a:pt x="10" y="27"/>
                      <a:pt x="10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0" y="28"/>
                      <a:pt x="9" y="28"/>
                    </a:cubicBezTo>
                    <a:cubicBezTo>
                      <a:pt x="10" y="29"/>
                      <a:pt x="12" y="30"/>
                      <a:pt x="12" y="32"/>
                    </a:cubicBezTo>
                    <a:cubicBezTo>
                      <a:pt x="14" y="31"/>
                      <a:pt x="13" y="33"/>
                      <a:pt x="15" y="3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5" y="33"/>
                      <a:pt x="15" y="33"/>
                      <a:pt x="13" y="35"/>
                    </a:cubicBezTo>
                    <a:cubicBezTo>
                      <a:pt x="14" y="40"/>
                      <a:pt x="18" y="43"/>
                      <a:pt x="20" y="47"/>
                    </a:cubicBezTo>
                    <a:cubicBezTo>
                      <a:pt x="22" y="50"/>
                      <a:pt x="26" y="53"/>
                      <a:pt x="29" y="57"/>
                    </a:cubicBezTo>
                    <a:cubicBezTo>
                      <a:pt x="32" y="56"/>
                      <a:pt x="31" y="57"/>
                      <a:pt x="34" y="56"/>
                    </a:cubicBezTo>
                    <a:cubicBezTo>
                      <a:pt x="33" y="57"/>
                      <a:pt x="33" y="57"/>
                      <a:pt x="33" y="57"/>
                    </a:cubicBezTo>
                    <a:cubicBezTo>
                      <a:pt x="35" y="57"/>
                      <a:pt x="34" y="58"/>
                      <a:pt x="33" y="59"/>
                    </a:cubicBezTo>
                    <a:cubicBezTo>
                      <a:pt x="34" y="59"/>
                      <a:pt x="33" y="59"/>
                      <a:pt x="35" y="58"/>
                    </a:cubicBezTo>
                    <a:cubicBezTo>
                      <a:pt x="37" y="58"/>
                      <a:pt x="33" y="60"/>
                      <a:pt x="34" y="60"/>
                    </a:cubicBezTo>
                    <a:cubicBezTo>
                      <a:pt x="33" y="60"/>
                      <a:pt x="35" y="59"/>
                      <a:pt x="35" y="60"/>
                    </a:cubicBezTo>
                    <a:cubicBezTo>
                      <a:pt x="37" y="60"/>
                      <a:pt x="33" y="60"/>
                      <a:pt x="32" y="62"/>
                    </a:cubicBezTo>
                    <a:cubicBezTo>
                      <a:pt x="34" y="64"/>
                      <a:pt x="37" y="65"/>
                      <a:pt x="37" y="67"/>
                    </a:cubicBezTo>
                    <a:cubicBezTo>
                      <a:pt x="37" y="67"/>
                      <a:pt x="38" y="66"/>
                      <a:pt x="38" y="66"/>
                    </a:cubicBezTo>
                    <a:cubicBezTo>
                      <a:pt x="35" y="68"/>
                      <a:pt x="39" y="66"/>
                      <a:pt x="38" y="67"/>
                    </a:cubicBezTo>
                    <a:cubicBezTo>
                      <a:pt x="37" y="68"/>
                      <a:pt x="37" y="68"/>
                      <a:pt x="37" y="68"/>
                    </a:cubicBezTo>
                    <a:cubicBezTo>
                      <a:pt x="36" y="69"/>
                      <a:pt x="39" y="69"/>
                      <a:pt x="38" y="70"/>
                    </a:cubicBezTo>
                    <a:cubicBezTo>
                      <a:pt x="39" y="70"/>
                      <a:pt x="37" y="72"/>
                      <a:pt x="39" y="72"/>
                    </a:cubicBezTo>
                    <a:cubicBezTo>
                      <a:pt x="38" y="72"/>
                      <a:pt x="38" y="73"/>
                      <a:pt x="38" y="73"/>
                    </a:cubicBezTo>
                    <a:cubicBezTo>
                      <a:pt x="41" y="72"/>
                      <a:pt x="37" y="75"/>
                      <a:pt x="40" y="74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41" y="76"/>
                      <a:pt x="41" y="79"/>
                      <a:pt x="43" y="80"/>
                    </a:cubicBezTo>
                    <a:cubicBezTo>
                      <a:pt x="44" y="81"/>
                      <a:pt x="42" y="84"/>
                      <a:pt x="44" y="84"/>
                    </a:cubicBezTo>
                    <a:cubicBezTo>
                      <a:pt x="46" y="84"/>
                      <a:pt x="46" y="84"/>
                      <a:pt x="46" y="84"/>
                    </a:cubicBezTo>
                    <a:cubicBezTo>
                      <a:pt x="46" y="84"/>
                      <a:pt x="45" y="84"/>
                      <a:pt x="44" y="84"/>
                    </a:cubicBezTo>
                    <a:cubicBezTo>
                      <a:pt x="46" y="84"/>
                      <a:pt x="45" y="86"/>
                      <a:pt x="45" y="87"/>
                    </a:cubicBezTo>
                    <a:cubicBezTo>
                      <a:pt x="46" y="87"/>
                      <a:pt x="46" y="87"/>
                      <a:pt x="47" y="86"/>
                    </a:cubicBezTo>
                    <a:cubicBezTo>
                      <a:pt x="45" y="88"/>
                      <a:pt x="48" y="88"/>
                      <a:pt x="47" y="89"/>
                    </a:cubicBezTo>
                    <a:cubicBezTo>
                      <a:pt x="50" y="88"/>
                      <a:pt x="49" y="89"/>
                      <a:pt x="50" y="89"/>
                    </a:cubicBezTo>
                    <a:cubicBezTo>
                      <a:pt x="50" y="89"/>
                      <a:pt x="49" y="90"/>
                      <a:pt x="48" y="90"/>
                    </a:cubicBezTo>
                    <a:cubicBezTo>
                      <a:pt x="49" y="91"/>
                      <a:pt x="49" y="91"/>
                      <a:pt x="49" y="92"/>
                    </a:cubicBezTo>
                    <a:cubicBezTo>
                      <a:pt x="49" y="92"/>
                      <a:pt x="51" y="92"/>
                      <a:pt x="51" y="92"/>
                    </a:cubicBezTo>
                    <a:cubicBezTo>
                      <a:pt x="49" y="93"/>
                      <a:pt x="51" y="93"/>
                      <a:pt x="50" y="94"/>
                    </a:cubicBezTo>
                    <a:cubicBezTo>
                      <a:pt x="52" y="93"/>
                      <a:pt x="54" y="93"/>
                      <a:pt x="53" y="94"/>
                    </a:cubicBezTo>
                    <a:cubicBezTo>
                      <a:pt x="51" y="95"/>
                      <a:pt x="51" y="95"/>
                      <a:pt x="51" y="95"/>
                    </a:cubicBezTo>
                    <a:cubicBezTo>
                      <a:pt x="53" y="95"/>
                      <a:pt x="51" y="98"/>
                      <a:pt x="55" y="99"/>
                    </a:cubicBezTo>
                    <a:cubicBezTo>
                      <a:pt x="53" y="99"/>
                      <a:pt x="53" y="99"/>
                      <a:pt x="53" y="99"/>
                    </a:cubicBezTo>
                    <a:cubicBezTo>
                      <a:pt x="56" y="100"/>
                      <a:pt x="54" y="103"/>
                      <a:pt x="58" y="103"/>
                    </a:cubicBezTo>
                    <a:cubicBezTo>
                      <a:pt x="57" y="104"/>
                      <a:pt x="56" y="105"/>
                      <a:pt x="57" y="105"/>
                    </a:cubicBezTo>
                    <a:cubicBezTo>
                      <a:pt x="58" y="105"/>
                      <a:pt x="58" y="106"/>
                      <a:pt x="60" y="105"/>
                    </a:cubicBezTo>
                    <a:cubicBezTo>
                      <a:pt x="61" y="106"/>
                      <a:pt x="59" y="106"/>
                      <a:pt x="59" y="106"/>
                    </a:cubicBezTo>
                    <a:cubicBezTo>
                      <a:pt x="59" y="107"/>
                      <a:pt x="57" y="108"/>
                      <a:pt x="59" y="108"/>
                    </a:cubicBezTo>
                    <a:cubicBezTo>
                      <a:pt x="58" y="109"/>
                      <a:pt x="58" y="109"/>
                      <a:pt x="58" y="109"/>
                    </a:cubicBezTo>
                    <a:cubicBezTo>
                      <a:pt x="59" y="109"/>
                      <a:pt x="61" y="109"/>
                      <a:pt x="60" y="110"/>
                    </a:cubicBezTo>
                    <a:cubicBezTo>
                      <a:pt x="61" y="110"/>
                      <a:pt x="62" y="111"/>
                      <a:pt x="64" y="110"/>
                    </a:cubicBezTo>
                    <a:cubicBezTo>
                      <a:pt x="64" y="110"/>
                      <a:pt x="61" y="111"/>
                      <a:pt x="63" y="111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1" y="113"/>
                      <a:pt x="62" y="114"/>
                      <a:pt x="63" y="115"/>
                    </a:cubicBezTo>
                    <a:cubicBezTo>
                      <a:pt x="61" y="116"/>
                      <a:pt x="64" y="116"/>
                      <a:pt x="62" y="117"/>
                    </a:cubicBezTo>
                    <a:cubicBezTo>
                      <a:pt x="64" y="118"/>
                      <a:pt x="62" y="119"/>
                      <a:pt x="65" y="119"/>
                    </a:cubicBezTo>
                    <a:cubicBezTo>
                      <a:pt x="64" y="119"/>
                      <a:pt x="64" y="119"/>
                      <a:pt x="64" y="119"/>
                    </a:cubicBezTo>
                    <a:cubicBezTo>
                      <a:pt x="64" y="120"/>
                      <a:pt x="64" y="121"/>
                      <a:pt x="63" y="121"/>
                    </a:cubicBezTo>
                    <a:cubicBezTo>
                      <a:pt x="63" y="122"/>
                      <a:pt x="65" y="122"/>
                      <a:pt x="66" y="122"/>
                    </a:cubicBezTo>
                    <a:cubicBezTo>
                      <a:pt x="64" y="122"/>
                      <a:pt x="64" y="122"/>
                      <a:pt x="64" y="122"/>
                    </a:cubicBezTo>
                    <a:cubicBezTo>
                      <a:pt x="65" y="123"/>
                      <a:pt x="67" y="123"/>
                      <a:pt x="69" y="123"/>
                    </a:cubicBezTo>
                    <a:cubicBezTo>
                      <a:pt x="68" y="123"/>
                      <a:pt x="69" y="123"/>
                      <a:pt x="68" y="124"/>
                    </a:cubicBezTo>
                    <a:cubicBezTo>
                      <a:pt x="67" y="123"/>
                      <a:pt x="66" y="123"/>
                      <a:pt x="64" y="123"/>
                    </a:cubicBezTo>
                    <a:cubicBezTo>
                      <a:pt x="63" y="123"/>
                      <a:pt x="67" y="124"/>
                      <a:pt x="65" y="124"/>
                    </a:cubicBezTo>
                    <a:cubicBezTo>
                      <a:pt x="64" y="125"/>
                      <a:pt x="65" y="125"/>
                      <a:pt x="67" y="125"/>
                    </a:cubicBezTo>
                    <a:cubicBezTo>
                      <a:pt x="66" y="125"/>
                      <a:pt x="66" y="125"/>
                      <a:pt x="65" y="125"/>
                    </a:cubicBezTo>
                    <a:cubicBezTo>
                      <a:pt x="65" y="126"/>
                      <a:pt x="65" y="126"/>
                      <a:pt x="66" y="126"/>
                    </a:cubicBezTo>
                    <a:cubicBezTo>
                      <a:pt x="66" y="126"/>
                      <a:pt x="66" y="126"/>
                      <a:pt x="66" y="126"/>
                    </a:cubicBezTo>
                    <a:cubicBezTo>
                      <a:pt x="67" y="126"/>
                      <a:pt x="67" y="126"/>
                      <a:pt x="69" y="126"/>
                    </a:cubicBezTo>
                    <a:cubicBezTo>
                      <a:pt x="69" y="126"/>
                      <a:pt x="68" y="126"/>
                      <a:pt x="69" y="126"/>
                    </a:cubicBezTo>
                    <a:cubicBezTo>
                      <a:pt x="70" y="126"/>
                      <a:pt x="71" y="126"/>
                      <a:pt x="69" y="126"/>
                    </a:cubicBezTo>
                    <a:cubicBezTo>
                      <a:pt x="68" y="127"/>
                      <a:pt x="67" y="126"/>
                      <a:pt x="66" y="126"/>
                    </a:cubicBezTo>
                    <a:cubicBezTo>
                      <a:pt x="70" y="127"/>
                      <a:pt x="70" y="127"/>
                      <a:pt x="70" y="127"/>
                    </a:cubicBezTo>
                    <a:cubicBezTo>
                      <a:pt x="69" y="127"/>
                      <a:pt x="69" y="127"/>
                      <a:pt x="71" y="127"/>
                    </a:cubicBezTo>
                    <a:cubicBezTo>
                      <a:pt x="70" y="126"/>
                      <a:pt x="70" y="126"/>
                      <a:pt x="70" y="126"/>
                    </a:cubicBezTo>
                    <a:cubicBezTo>
                      <a:pt x="72" y="126"/>
                      <a:pt x="72" y="126"/>
                      <a:pt x="72" y="126"/>
                    </a:cubicBezTo>
                    <a:cubicBezTo>
                      <a:pt x="71" y="126"/>
                      <a:pt x="72" y="125"/>
                      <a:pt x="71" y="125"/>
                    </a:cubicBezTo>
                    <a:cubicBezTo>
                      <a:pt x="70" y="125"/>
                      <a:pt x="70" y="125"/>
                      <a:pt x="70" y="125"/>
                    </a:cubicBezTo>
                    <a:cubicBezTo>
                      <a:pt x="69" y="125"/>
                      <a:pt x="67" y="124"/>
                      <a:pt x="69" y="124"/>
                    </a:cubicBezTo>
                    <a:cubicBezTo>
                      <a:pt x="71" y="124"/>
                      <a:pt x="71" y="124"/>
                      <a:pt x="71" y="124"/>
                    </a:cubicBezTo>
                    <a:cubicBezTo>
                      <a:pt x="71" y="124"/>
                      <a:pt x="70" y="124"/>
                      <a:pt x="71" y="123"/>
                    </a:cubicBezTo>
                    <a:cubicBezTo>
                      <a:pt x="73" y="123"/>
                      <a:pt x="73" y="123"/>
                      <a:pt x="73" y="123"/>
                    </a:cubicBezTo>
                    <a:cubicBezTo>
                      <a:pt x="70" y="124"/>
                      <a:pt x="72" y="122"/>
                      <a:pt x="71" y="122"/>
                    </a:cubicBezTo>
                    <a:cubicBezTo>
                      <a:pt x="72" y="122"/>
                      <a:pt x="72" y="122"/>
                      <a:pt x="72" y="122"/>
                    </a:cubicBezTo>
                    <a:cubicBezTo>
                      <a:pt x="73" y="122"/>
                      <a:pt x="70" y="123"/>
                      <a:pt x="70" y="122"/>
                    </a:cubicBezTo>
                    <a:cubicBezTo>
                      <a:pt x="71" y="122"/>
                      <a:pt x="73" y="122"/>
                      <a:pt x="74" y="121"/>
                    </a:cubicBezTo>
                    <a:cubicBezTo>
                      <a:pt x="74" y="121"/>
                      <a:pt x="72" y="120"/>
                      <a:pt x="74" y="119"/>
                    </a:cubicBezTo>
                    <a:cubicBezTo>
                      <a:pt x="73" y="118"/>
                      <a:pt x="72" y="118"/>
                      <a:pt x="71" y="118"/>
                    </a:cubicBezTo>
                    <a:cubicBezTo>
                      <a:pt x="71" y="117"/>
                      <a:pt x="74" y="117"/>
                      <a:pt x="73" y="117"/>
                    </a:cubicBezTo>
                    <a:cubicBezTo>
                      <a:pt x="74" y="117"/>
                      <a:pt x="75" y="117"/>
                      <a:pt x="75" y="116"/>
                    </a:cubicBezTo>
                    <a:cubicBezTo>
                      <a:pt x="74" y="116"/>
                      <a:pt x="75" y="115"/>
                      <a:pt x="73" y="116"/>
                    </a:cubicBezTo>
                    <a:cubicBezTo>
                      <a:pt x="74" y="115"/>
                      <a:pt x="74" y="114"/>
                      <a:pt x="73" y="114"/>
                    </a:cubicBezTo>
                    <a:cubicBezTo>
                      <a:pt x="73" y="114"/>
                      <a:pt x="75" y="114"/>
                      <a:pt x="76" y="113"/>
                    </a:cubicBezTo>
                    <a:cubicBezTo>
                      <a:pt x="74" y="113"/>
                      <a:pt x="73" y="113"/>
                      <a:pt x="73" y="112"/>
                    </a:cubicBezTo>
                    <a:cubicBezTo>
                      <a:pt x="72" y="112"/>
                      <a:pt x="72" y="113"/>
                      <a:pt x="70" y="113"/>
                    </a:cubicBezTo>
                    <a:cubicBezTo>
                      <a:pt x="70" y="113"/>
                      <a:pt x="69" y="113"/>
                      <a:pt x="69" y="113"/>
                    </a:cubicBezTo>
                    <a:cubicBezTo>
                      <a:pt x="71" y="112"/>
                      <a:pt x="74" y="112"/>
                      <a:pt x="74" y="111"/>
                    </a:cubicBezTo>
                    <a:cubicBezTo>
                      <a:pt x="77" y="111"/>
                      <a:pt x="73" y="112"/>
                      <a:pt x="76" y="111"/>
                    </a:cubicBezTo>
                    <a:cubicBezTo>
                      <a:pt x="78" y="111"/>
                      <a:pt x="79" y="112"/>
                      <a:pt x="77" y="113"/>
                    </a:cubicBezTo>
                    <a:cubicBezTo>
                      <a:pt x="80" y="113"/>
                      <a:pt x="78" y="112"/>
                      <a:pt x="80" y="112"/>
                    </a:cubicBezTo>
                    <a:cubicBezTo>
                      <a:pt x="80" y="111"/>
                      <a:pt x="78" y="111"/>
                      <a:pt x="78" y="111"/>
                    </a:cubicBezTo>
                    <a:cubicBezTo>
                      <a:pt x="77" y="111"/>
                      <a:pt x="77" y="111"/>
                      <a:pt x="76" y="111"/>
                    </a:cubicBezTo>
                    <a:cubicBezTo>
                      <a:pt x="73" y="111"/>
                      <a:pt x="77" y="110"/>
                      <a:pt x="77" y="110"/>
                    </a:cubicBezTo>
                    <a:cubicBezTo>
                      <a:pt x="78" y="110"/>
                      <a:pt x="78" y="110"/>
                      <a:pt x="78" y="110"/>
                    </a:cubicBezTo>
                    <a:cubicBezTo>
                      <a:pt x="79" y="109"/>
                      <a:pt x="77" y="110"/>
                      <a:pt x="77" y="109"/>
                    </a:cubicBezTo>
                    <a:cubicBezTo>
                      <a:pt x="80" y="108"/>
                      <a:pt x="78" y="110"/>
                      <a:pt x="80" y="109"/>
                    </a:cubicBezTo>
                    <a:cubicBezTo>
                      <a:pt x="82" y="109"/>
                      <a:pt x="82" y="109"/>
                      <a:pt x="82" y="109"/>
                    </a:cubicBezTo>
                    <a:cubicBezTo>
                      <a:pt x="82" y="108"/>
                      <a:pt x="79" y="109"/>
                      <a:pt x="80" y="108"/>
                    </a:cubicBezTo>
                    <a:cubicBezTo>
                      <a:pt x="81" y="108"/>
                      <a:pt x="81" y="108"/>
                      <a:pt x="81" y="108"/>
                    </a:cubicBezTo>
                    <a:cubicBezTo>
                      <a:pt x="80" y="108"/>
                      <a:pt x="80" y="108"/>
                      <a:pt x="80" y="108"/>
                    </a:cubicBezTo>
                    <a:cubicBezTo>
                      <a:pt x="79" y="108"/>
                      <a:pt x="77" y="108"/>
                      <a:pt x="77" y="109"/>
                    </a:cubicBezTo>
                    <a:cubicBezTo>
                      <a:pt x="74" y="109"/>
                      <a:pt x="77" y="109"/>
                      <a:pt x="76" y="108"/>
                    </a:cubicBezTo>
                    <a:cubicBezTo>
                      <a:pt x="74" y="108"/>
                      <a:pt x="76" y="108"/>
                      <a:pt x="75" y="109"/>
                    </a:cubicBezTo>
                    <a:cubicBezTo>
                      <a:pt x="73" y="109"/>
                      <a:pt x="73" y="109"/>
                      <a:pt x="73" y="108"/>
                    </a:cubicBezTo>
                    <a:cubicBezTo>
                      <a:pt x="72" y="108"/>
                      <a:pt x="74" y="108"/>
                      <a:pt x="75" y="107"/>
                    </a:cubicBezTo>
                    <a:cubicBezTo>
                      <a:pt x="76" y="107"/>
                      <a:pt x="76" y="108"/>
                      <a:pt x="75" y="108"/>
                    </a:cubicBezTo>
                    <a:cubicBezTo>
                      <a:pt x="77" y="108"/>
                      <a:pt x="79" y="107"/>
                      <a:pt x="80" y="107"/>
                    </a:cubicBezTo>
                    <a:cubicBezTo>
                      <a:pt x="81" y="106"/>
                      <a:pt x="79" y="107"/>
                      <a:pt x="78" y="107"/>
                    </a:cubicBezTo>
                    <a:cubicBezTo>
                      <a:pt x="78" y="107"/>
                      <a:pt x="76" y="107"/>
                      <a:pt x="76" y="107"/>
                    </a:cubicBezTo>
                    <a:cubicBezTo>
                      <a:pt x="71" y="107"/>
                      <a:pt x="79" y="106"/>
                      <a:pt x="78" y="105"/>
                    </a:cubicBezTo>
                    <a:cubicBezTo>
                      <a:pt x="75" y="106"/>
                      <a:pt x="74" y="105"/>
                      <a:pt x="70" y="107"/>
                    </a:cubicBezTo>
                    <a:cubicBezTo>
                      <a:pt x="70" y="107"/>
                      <a:pt x="69" y="107"/>
                      <a:pt x="69" y="106"/>
                    </a:cubicBezTo>
                    <a:cubicBezTo>
                      <a:pt x="71" y="106"/>
                      <a:pt x="71" y="106"/>
                      <a:pt x="73" y="105"/>
                    </a:cubicBezTo>
                    <a:cubicBezTo>
                      <a:pt x="73" y="105"/>
                      <a:pt x="73" y="105"/>
                      <a:pt x="73" y="105"/>
                    </a:cubicBezTo>
                    <a:cubicBezTo>
                      <a:pt x="75" y="105"/>
                      <a:pt x="75" y="105"/>
                      <a:pt x="75" y="105"/>
                    </a:cubicBezTo>
                    <a:cubicBezTo>
                      <a:pt x="79" y="103"/>
                      <a:pt x="79" y="103"/>
                      <a:pt x="79" y="103"/>
                    </a:cubicBezTo>
                    <a:cubicBezTo>
                      <a:pt x="78" y="103"/>
                      <a:pt x="77" y="104"/>
                      <a:pt x="76" y="103"/>
                    </a:cubicBezTo>
                    <a:cubicBezTo>
                      <a:pt x="77" y="103"/>
                      <a:pt x="78" y="103"/>
                      <a:pt x="78" y="102"/>
                    </a:cubicBezTo>
                    <a:cubicBezTo>
                      <a:pt x="77" y="103"/>
                      <a:pt x="75" y="103"/>
                      <a:pt x="75" y="103"/>
                    </a:cubicBezTo>
                    <a:cubicBezTo>
                      <a:pt x="74" y="103"/>
                      <a:pt x="76" y="102"/>
                      <a:pt x="77" y="102"/>
                    </a:cubicBezTo>
                    <a:cubicBezTo>
                      <a:pt x="79" y="102"/>
                      <a:pt x="79" y="102"/>
                      <a:pt x="79" y="102"/>
                    </a:cubicBezTo>
                    <a:cubicBezTo>
                      <a:pt x="77" y="102"/>
                      <a:pt x="79" y="101"/>
                      <a:pt x="79" y="101"/>
                    </a:cubicBezTo>
                    <a:cubicBezTo>
                      <a:pt x="77" y="101"/>
                      <a:pt x="76" y="102"/>
                      <a:pt x="74" y="102"/>
                    </a:cubicBezTo>
                    <a:cubicBezTo>
                      <a:pt x="74" y="102"/>
                      <a:pt x="75" y="101"/>
                      <a:pt x="75" y="101"/>
                    </a:cubicBezTo>
                    <a:cubicBezTo>
                      <a:pt x="76" y="101"/>
                      <a:pt x="76" y="101"/>
                      <a:pt x="76" y="101"/>
                    </a:cubicBezTo>
                    <a:cubicBezTo>
                      <a:pt x="76" y="101"/>
                      <a:pt x="79" y="100"/>
                      <a:pt x="78" y="100"/>
                    </a:cubicBezTo>
                    <a:cubicBezTo>
                      <a:pt x="77" y="100"/>
                      <a:pt x="77" y="100"/>
                      <a:pt x="77" y="100"/>
                    </a:cubicBezTo>
                    <a:cubicBezTo>
                      <a:pt x="77" y="100"/>
                      <a:pt x="78" y="100"/>
                      <a:pt x="78" y="100"/>
                    </a:cubicBezTo>
                    <a:cubicBezTo>
                      <a:pt x="77" y="100"/>
                      <a:pt x="77" y="99"/>
                      <a:pt x="77" y="99"/>
                    </a:cubicBezTo>
                    <a:cubicBezTo>
                      <a:pt x="78" y="99"/>
                      <a:pt x="78" y="99"/>
                      <a:pt x="78" y="99"/>
                    </a:cubicBezTo>
                    <a:cubicBezTo>
                      <a:pt x="77" y="99"/>
                      <a:pt x="75" y="99"/>
                      <a:pt x="76" y="99"/>
                    </a:cubicBezTo>
                    <a:cubicBezTo>
                      <a:pt x="74" y="100"/>
                      <a:pt x="77" y="99"/>
                      <a:pt x="76" y="100"/>
                    </a:cubicBezTo>
                    <a:cubicBezTo>
                      <a:pt x="74" y="100"/>
                      <a:pt x="74" y="100"/>
                      <a:pt x="73" y="100"/>
                    </a:cubicBezTo>
                    <a:cubicBezTo>
                      <a:pt x="76" y="99"/>
                      <a:pt x="73" y="99"/>
                      <a:pt x="73" y="99"/>
                    </a:cubicBezTo>
                    <a:cubicBezTo>
                      <a:pt x="74" y="98"/>
                      <a:pt x="75" y="98"/>
                      <a:pt x="75" y="98"/>
                    </a:cubicBezTo>
                    <a:cubicBezTo>
                      <a:pt x="73" y="98"/>
                      <a:pt x="73" y="98"/>
                      <a:pt x="73" y="98"/>
                    </a:cubicBezTo>
                    <a:cubicBezTo>
                      <a:pt x="77" y="97"/>
                      <a:pt x="73" y="98"/>
                      <a:pt x="73" y="97"/>
                    </a:cubicBezTo>
                    <a:cubicBezTo>
                      <a:pt x="75" y="97"/>
                      <a:pt x="76" y="96"/>
                      <a:pt x="76" y="96"/>
                    </a:cubicBezTo>
                    <a:cubicBezTo>
                      <a:pt x="74" y="97"/>
                      <a:pt x="73" y="97"/>
                      <a:pt x="71" y="97"/>
                    </a:cubicBezTo>
                    <a:cubicBezTo>
                      <a:pt x="72" y="96"/>
                      <a:pt x="75" y="96"/>
                      <a:pt x="76" y="96"/>
                    </a:cubicBezTo>
                    <a:cubicBezTo>
                      <a:pt x="74" y="96"/>
                      <a:pt x="77" y="94"/>
                      <a:pt x="75" y="95"/>
                    </a:cubicBezTo>
                    <a:cubicBezTo>
                      <a:pt x="74" y="96"/>
                      <a:pt x="73" y="96"/>
                      <a:pt x="72" y="96"/>
                    </a:cubicBezTo>
                    <a:cubicBezTo>
                      <a:pt x="72" y="95"/>
                      <a:pt x="73" y="96"/>
                      <a:pt x="74" y="95"/>
                    </a:cubicBezTo>
                    <a:cubicBezTo>
                      <a:pt x="74" y="95"/>
                      <a:pt x="72" y="95"/>
                      <a:pt x="71" y="96"/>
                    </a:cubicBezTo>
                    <a:cubicBezTo>
                      <a:pt x="71" y="95"/>
                      <a:pt x="69" y="96"/>
                      <a:pt x="70" y="95"/>
                    </a:cubicBezTo>
                    <a:cubicBezTo>
                      <a:pt x="72" y="94"/>
                      <a:pt x="71" y="95"/>
                      <a:pt x="72" y="95"/>
                    </a:cubicBezTo>
                    <a:cubicBezTo>
                      <a:pt x="72" y="94"/>
                      <a:pt x="68" y="96"/>
                      <a:pt x="68" y="95"/>
                    </a:cubicBezTo>
                    <a:cubicBezTo>
                      <a:pt x="67" y="96"/>
                      <a:pt x="64" y="97"/>
                      <a:pt x="63" y="97"/>
                    </a:cubicBezTo>
                    <a:cubicBezTo>
                      <a:pt x="63" y="96"/>
                      <a:pt x="64" y="97"/>
                      <a:pt x="66" y="96"/>
                    </a:cubicBezTo>
                    <a:cubicBezTo>
                      <a:pt x="65" y="95"/>
                      <a:pt x="65" y="95"/>
                      <a:pt x="65" y="95"/>
                    </a:cubicBezTo>
                    <a:cubicBezTo>
                      <a:pt x="68" y="94"/>
                      <a:pt x="70" y="95"/>
                      <a:pt x="72" y="93"/>
                    </a:cubicBezTo>
                    <a:cubicBezTo>
                      <a:pt x="71" y="93"/>
                      <a:pt x="71" y="93"/>
                      <a:pt x="71" y="93"/>
                    </a:cubicBezTo>
                    <a:cubicBezTo>
                      <a:pt x="72" y="93"/>
                      <a:pt x="74" y="93"/>
                      <a:pt x="74" y="92"/>
                    </a:cubicBezTo>
                    <a:cubicBezTo>
                      <a:pt x="72" y="93"/>
                      <a:pt x="74" y="92"/>
                      <a:pt x="73" y="92"/>
                    </a:cubicBezTo>
                    <a:cubicBezTo>
                      <a:pt x="71" y="92"/>
                      <a:pt x="74" y="92"/>
                      <a:pt x="72" y="92"/>
                    </a:cubicBezTo>
                    <a:cubicBezTo>
                      <a:pt x="72" y="92"/>
                      <a:pt x="69" y="93"/>
                      <a:pt x="70" y="92"/>
                    </a:cubicBezTo>
                    <a:cubicBezTo>
                      <a:pt x="73" y="91"/>
                      <a:pt x="73" y="91"/>
                      <a:pt x="73" y="91"/>
                    </a:cubicBezTo>
                    <a:cubicBezTo>
                      <a:pt x="74" y="91"/>
                      <a:pt x="71" y="92"/>
                      <a:pt x="72" y="91"/>
                    </a:cubicBezTo>
                    <a:cubicBezTo>
                      <a:pt x="73" y="91"/>
                      <a:pt x="73" y="91"/>
                      <a:pt x="73" y="91"/>
                    </a:cubicBezTo>
                    <a:cubicBezTo>
                      <a:pt x="72" y="89"/>
                      <a:pt x="72" y="88"/>
                      <a:pt x="67" y="88"/>
                    </a:cubicBezTo>
                    <a:cubicBezTo>
                      <a:pt x="69" y="87"/>
                      <a:pt x="69" y="87"/>
                      <a:pt x="70" y="86"/>
                    </a:cubicBezTo>
                    <a:cubicBezTo>
                      <a:pt x="69" y="86"/>
                      <a:pt x="68" y="86"/>
                      <a:pt x="68" y="86"/>
                    </a:cubicBezTo>
                    <a:cubicBezTo>
                      <a:pt x="69" y="85"/>
                      <a:pt x="69" y="85"/>
                      <a:pt x="69" y="85"/>
                    </a:cubicBezTo>
                    <a:cubicBezTo>
                      <a:pt x="70" y="84"/>
                      <a:pt x="68" y="85"/>
                      <a:pt x="67" y="85"/>
                    </a:cubicBezTo>
                    <a:cubicBezTo>
                      <a:pt x="68" y="84"/>
                      <a:pt x="68" y="84"/>
                      <a:pt x="68" y="84"/>
                    </a:cubicBezTo>
                    <a:cubicBezTo>
                      <a:pt x="69" y="83"/>
                      <a:pt x="67" y="84"/>
                      <a:pt x="67" y="84"/>
                    </a:cubicBezTo>
                    <a:cubicBezTo>
                      <a:pt x="68" y="84"/>
                      <a:pt x="68" y="84"/>
                      <a:pt x="68" y="84"/>
                    </a:cubicBezTo>
                    <a:cubicBezTo>
                      <a:pt x="67" y="84"/>
                      <a:pt x="67" y="84"/>
                      <a:pt x="67" y="84"/>
                    </a:cubicBezTo>
                    <a:cubicBezTo>
                      <a:pt x="66" y="84"/>
                      <a:pt x="66" y="83"/>
                      <a:pt x="68" y="83"/>
                    </a:cubicBezTo>
                    <a:cubicBezTo>
                      <a:pt x="67" y="83"/>
                      <a:pt x="67" y="83"/>
                      <a:pt x="67" y="83"/>
                    </a:cubicBezTo>
                    <a:cubicBezTo>
                      <a:pt x="68" y="82"/>
                      <a:pt x="67" y="81"/>
                      <a:pt x="66" y="81"/>
                    </a:cubicBezTo>
                    <a:cubicBezTo>
                      <a:pt x="66" y="82"/>
                      <a:pt x="65" y="82"/>
                      <a:pt x="64" y="82"/>
                    </a:cubicBezTo>
                    <a:cubicBezTo>
                      <a:pt x="62" y="83"/>
                      <a:pt x="64" y="82"/>
                      <a:pt x="63" y="82"/>
                    </a:cubicBezTo>
                    <a:cubicBezTo>
                      <a:pt x="64" y="82"/>
                      <a:pt x="64" y="81"/>
                      <a:pt x="65" y="81"/>
                    </a:cubicBezTo>
                    <a:cubicBezTo>
                      <a:pt x="68" y="79"/>
                      <a:pt x="65" y="79"/>
                      <a:pt x="65" y="78"/>
                    </a:cubicBezTo>
                    <a:cubicBezTo>
                      <a:pt x="64" y="78"/>
                      <a:pt x="64" y="78"/>
                      <a:pt x="64" y="78"/>
                    </a:cubicBezTo>
                    <a:cubicBezTo>
                      <a:pt x="66" y="77"/>
                      <a:pt x="63" y="77"/>
                      <a:pt x="64" y="76"/>
                    </a:cubicBezTo>
                    <a:cubicBezTo>
                      <a:pt x="63" y="76"/>
                      <a:pt x="60" y="77"/>
                      <a:pt x="60" y="77"/>
                    </a:cubicBezTo>
                    <a:cubicBezTo>
                      <a:pt x="58" y="78"/>
                      <a:pt x="62" y="76"/>
                      <a:pt x="63" y="75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1" y="75"/>
                      <a:pt x="60" y="75"/>
                      <a:pt x="61" y="74"/>
                    </a:cubicBezTo>
                    <a:cubicBezTo>
                      <a:pt x="61" y="74"/>
                      <a:pt x="61" y="74"/>
                      <a:pt x="61" y="74"/>
                    </a:cubicBezTo>
                    <a:cubicBezTo>
                      <a:pt x="61" y="74"/>
                      <a:pt x="62" y="73"/>
                      <a:pt x="62" y="73"/>
                    </a:cubicBezTo>
                    <a:cubicBezTo>
                      <a:pt x="60" y="74"/>
                      <a:pt x="61" y="72"/>
                      <a:pt x="59" y="73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59" y="73"/>
                      <a:pt x="59" y="73"/>
                      <a:pt x="59" y="73"/>
                    </a:cubicBezTo>
                    <a:cubicBezTo>
                      <a:pt x="59" y="73"/>
                      <a:pt x="59" y="73"/>
                      <a:pt x="59" y="73"/>
                    </a:cubicBezTo>
                    <a:cubicBezTo>
                      <a:pt x="61" y="72"/>
                      <a:pt x="61" y="72"/>
                      <a:pt x="61" y="72"/>
                    </a:cubicBezTo>
                    <a:cubicBezTo>
                      <a:pt x="62" y="71"/>
                      <a:pt x="60" y="72"/>
                      <a:pt x="59" y="73"/>
                    </a:cubicBezTo>
                    <a:cubicBezTo>
                      <a:pt x="57" y="73"/>
                      <a:pt x="59" y="72"/>
                      <a:pt x="59" y="72"/>
                    </a:cubicBezTo>
                    <a:cubicBezTo>
                      <a:pt x="60" y="71"/>
                      <a:pt x="59" y="72"/>
                      <a:pt x="59" y="72"/>
                    </a:cubicBezTo>
                    <a:cubicBezTo>
                      <a:pt x="61" y="72"/>
                      <a:pt x="60" y="72"/>
                      <a:pt x="61" y="71"/>
                    </a:cubicBezTo>
                    <a:cubicBezTo>
                      <a:pt x="61" y="71"/>
                      <a:pt x="59" y="72"/>
                      <a:pt x="59" y="72"/>
                    </a:cubicBezTo>
                    <a:cubicBezTo>
                      <a:pt x="59" y="71"/>
                      <a:pt x="58" y="71"/>
                      <a:pt x="60" y="70"/>
                    </a:cubicBezTo>
                    <a:cubicBezTo>
                      <a:pt x="59" y="71"/>
                      <a:pt x="59" y="70"/>
                      <a:pt x="58" y="70"/>
                    </a:cubicBezTo>
                    <a:cubicBezTo>
                      <a:pt x="58" y="71"/>
                      <a:pt x="58" y="71"/>
                      <a:pt x="57" y="72"/>
                    </a:cubicBezTo>
                    <a:cubicBezTo>
                      <a:pt x="57" y="72"/>
                      <a:pt x="56" y="72"/>
                      <a:pt x="57" y="71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57" y="71"/>
                      <a:pt x="57" y="71"/>
                      <a:pt x="56" y="72"/>
                    </a:cubicBezTo>
                    <a:cubicBezTo>
                      <a:pt x="58" y="70"/>
                      <a:pt x="58" y="70"/>
                      <a:pt x="58" y="70"/>
                    </a:cubicBezTo>
                    <a:cubicBezTo>
                      <a:pt x="56" y="71"/>
                      <a:pt x="56" y="70"/>
                      <a:pt x="56" y="70"/>
                    </a:cubicBezTo>
                    <a:cubicBezTo>
                      <a:pt x="57" y="69"/>
                      <a:pt x="59" y="69"/>
                      <a:pt x="59" y="68"/>
                    </a:cubicBezTo>
                    <a:cubicBezTo>
                      <a:pt x="58" y="68"/>
                      <a:pt x="58" y="68"/>
                      <a:pt x="58" y="68"/>
                    </a:cubicBezTo>
                    <a:cubicBezTo>
                      <a:pt x="57" y="68"/>
                      <a:pt x="58" y="68"/>
                      <a:pt x="59" y="68"/>
                    </a:cubicBezTo>
                    <a:cubicBezTo>
                      <a:pt x="59" y="66"/>
                      <a:pt x="54" y="69"/>
                      <a:pt x="55" y="68"/>
                    </a:cubicBezTo>
                    <a:cubicBezTo>
                      <a:pt x="57" y="67"/>
                      <a:pt x="57" y="67"/>
                      <a:pt x="57" y="66"/>
                    </a:cubicBezTo>
                    <a:cubicBezTo>
                      <a:pt x="56" y="67"/>
                      <a:pt x="56" y="67"/>
                      <a:pt x="56" y="67"/>
                    </a:cubicBezTo>
                    <a:cubicBezTo>
                      <a:pt x="55" y="67"/>
                      <a:pt x="58" y="66"/>
                      <a:pt x="56" y="67"/>
                    </a:cubicBezTo>
                    <a:cubicBezTo>
                      <a:pt x="55" y="68"/>
                      <a:pt x="56" y="67"/>
                      <a:pt x="55" y="67"/>
                    </a:cubicBezTo>
                    <a:cubicBezTo>
                      <a:pt x="59" y="65"/>
                      <a:pt x="55" y="65"/>
                      <a:pt x="57" y="63"/>
                    </a:cubicBezTo>
                    <a:cubicBezTo>
                      <a:pt x="54" y="64"/>
                      <a:pt x="56" y="63"/>
                      <a:pt x="55" y="63"/>
                    </a:cubicBezTo>
                    <a:cubicBezTo>
                      <a:pt x="57" y="62"/>
                      <a:pt x="54" y="63"/>
                      <a:pt x="55" y="62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54" y="62"/>
                      <a:pt x="49" y="64"/>
                      <a:pt x="52" y="63"/>
                    </a:cubicBezTo>
                    <a:cubicBezTo>
                      <a:pt x="52" y="62"/>
                      <a:pt x="54" y="62"/>
                      <a:pt x="54" y="62"/>
                    </a:cubicBezTo>
                    <a:cubicBezTo>
                      <a:pt x="56" y="60"/>
                      <a:pt x="51" y="62"/>
                      <a:pt x="54" y="60"/>
                    </a:cubicBezTo>
                    <a:cubicBezTo>
                      <a:pt x="53" y="60"/>
                      <a:pt x="52" y="61"/>
                      <a:pt x="51" y="61"/>
                    </a:cubicBezTo>
                    <a:cubicBezTo>
                      <a:pt x="52" y="61"/>
                      <a:pt x="52" y="59"/>
                      <a:pt x="53" y="59"/>
                    </a:cubicBezTo>
                    <a:cubicBezTo>
                      <a:pt x="52" y="59"/>
                      <a:pt x="52" y="60"/>
                      <a:pt x="52" y="59"/>
                    </a:cubicBezTo>
                    <a:cubicBezTo>
                      <a:pt x="53" y="59"/>
                      <a:pt x="53" y="59"/>
                      <a:pt x="53" y="59"/>
                    </a:cubicBezTo>
                    <a:cubicBezTo>
                      <a:pt x="54" y="58"/>
                      <a:pt x="52" y="58"/>
                      <a:pt x="51" y="58"/>
                    </a:cubicBezTo>
                    <a:cubicBezTo>
                      <a:pt x="53" y="57"/>
                      <a:pt x="52" y="57"/>
                      <a:pt x="52" y="56"/>
                    </a:cubicBezTo>
                    <a:cubicBezTo>
                      <a:pt x="50" y="57"/>
                      <a:pt x="53" y="55"/>
                      <a:pt x="50" y="56"/>
                    </a:cubicBezTo>
                    <a:cubicBezTo>
                      <a:pt x="51" y="56"/>
                      <a:pt x="51" y="56"/>
                      <a:pt x="51" y="56"/>
                    </a:cubicBezTo>
                    <a:cubicBezTo>
                      <a:pt x="50" y="56"/>
                      <a:pt x="48" y="57"/>
                      <a:pt x="48" y="57"/>
                    </a:cubicBezTo>
                    <a:cubicBezTo>
                      <a:pt x="50" y="56"/>
                      <a:pt x="50" y="56"/>
                      <a:pt x="50" y="56"/>
                    </a:cubicBezTo>
                    <a:cubicBezTo>
                      <a:pt x="52" y="54"/>
                      <a:pt x="50" y="55"/>
                      <a:pt x="51" y="54"/>
                    </a:cubicBezTo>
                    <a:cubicBezTo>
                      <a:pt x="49" y="55"/>
                      <a:pt x="51" y="54"/>
                      <a:pt x="49" y="55"/>
                    </a:cubicBezTo>
                    <a:cubicBezTo>
                      <a:pt x="49" y="55"/>
                      <a:pt x="49" y="55"/>
                      <a:pt x="49" y="55"/>
                    </a:cubicBezTo>
                    <a:cubicBezTo>
                      <a:pt x="48" y="55"/>
                      <a:pt x="48" y="55"/>
                      <a:pt x="47" y="55"/>
                    </a:cubicBezTo>
                    <a:cubicBezTo>
                      <a:pt x="47" y="55"/>
                      <a:pt x="49" y="54"/>
                      <a:pt x="49" y="54"/>
                    </a:cubicBezTo>
                    <a:cubicBezTo>
                      <a:pt x="50" y="53"/>
                      <a:pt x="49" y="53"/>
                      <a:pt x="49" y="53"/>
                    </a:cubicBezTo>
                    <a:cubicBezTo>
                      <a:pt x="49" y="53"/>
                      <a:pt x="49" y="53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3"/>
                      <a:pt x="49" y="53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50" y="51"/>
                      <a:pt x="50" y="51"/>
                      <a:pt x="50" y="51"/>
                    </a:cubicBezTo>
                    <a:cubicBezTo>
                      <a:pt x="50" y="51"/>
                      <a:pt x="48" y="52"/>
                      <a:pt x="48" y="52"/>
                    </a:cubicBezTo>
                    <a:cubicBezTo>
                      <a:pt x="49" y="50"/>
                      <a:pt x="46" y="50"/>
                      <a:pt x="46" y="50"/>
                    </a:cubicBezTo>
                    <a:cubicBezTo>
                      <a:pt x="46" y="50"/>
                      <a:pt x="47" y="50"/>
                      <a:pt x="46" y="50"/>
                    </a:cubicBezTo>
                    <a:cubicBezTo>
                      <a:pt x="46" y="50"/>
                      <a:pt x="44" y="50"/>
                      <a:pt x="45" y="50"/>
                    </a:cubicBezTo>
                    <a:cubicBezTo>
                      <a:pt x="45" y="50"/>
                      <a:pt x="46" y="49"/>
                      <a:pt x="46" y="49"/>
                    </a:cubicBezTo>
                    <a:cubicBezTo>
                      <a:pt x="46" y="48"/>
                      <a:pt x="45" y="49"/>
                      <a:pt x="45" y="49"/>
                    </a:cubicBezTo>
                    <a:cubicBezTo>
                      <a:pt x="47" y="47"/>
                      <a:pt x="43" y="49"/>
                      <a:pt x="44" y="47"/>
                    </a:cubicBezTo>
                    <a:cubicBezTo>
                      <a:pt x="44" y="47"/>
                      <a:pt x="45" y="47"/>
                      <a:pt x="45" y="47"/>
                    </a:cubicBezTo>
                    <a:cubicBezTo>
                      <a:pt x="44" y="47"/>
                      <a:pt x="43" y="46"/>
                      <a:pt x="41" y="47"/>
                    </a:cubicBezTo>
                    <a:cubicBezTo>
                      <a:pt x="43" y="46"/>
                      <a:pt x="43" y="46"/>
                      <a:pt x="43" y="46"/>
                    </a:cubicBezTo>
                    <a:cubicBezTo>
                      <a:pt x="43" y="46"/>
                      <a:pt x="42" y="46"/>
                      <a:pt x="41" y="46"/>
                    </a:cubicBezTo>
                    <a:cubicBezTo>
                      <a:pt x="40" y="47"/>
                      <a:pt x="39" y="47"/>
                      <a:pt x="39" y="47"/>
                    </a:cubicBezTo>
                    <a:cubicBezTo>
                      <a:pt x="39" y="47"/>
                      <a:pt x="39" y="47"/>
                      <a:pt x="39" y="47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42" y="44"/>
                      <a:pt x="40" y="44"/>
                      <a:pt x="41" y="44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38" y="44"/>
                      <a:pt x="40" y="43"/>
                      <a:pt x="40" y="43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6" y="45"/>
                      <a:pt x="37" y="44"/>
                      <a:pt x="38" y="43"/>
                    </a:cubicBezTo>
                    <a:cubicBezTo>
                      <a:pt x="37" y="43"/>
                      <a:pt x="35" y="44"/>
                      <a:pt x="33" y="45"/>
                    </a:cubicBezTo>
                    <a:cubicBezTo>
                      <a:pt x="33" y="44"/>
                      <a:pt x="32" y="44"/>
                      <a:pt x="32" y="44"/>
                    </a:cubicBezTo>
                    <a:cubicBezTo>
                      <a:pt x="33" y="43"/>
                      <a:pt x="32" y="44"/>
                      <a:pt x="33" y="44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34" y="43"/>
                      <a:pt x="36" y="41"/>
                      <a:pt x="37" y="41"/>
                    </a:cubicBezTo>
                    <a:cubicBezTo>
                      <a:pt x="36" y="41"/>
                      <a:pt x="36" y="40"/>
                      <a:pt x="36" y="39"/>
                    </a:cubicBezTo>
                    <a:cubicBezTo>
                      <a:pt x="34" y="41"/>
                      <a:pt x="35" y="39"/>
                      <a:pt x="33" y="41"/>
                    </a:cubicBezTo>
                    <a:cubicBezTo>
                      <a:pt x="32" y="40"/>
                      <a:pt x="34" y="39"/>
                      <a:pt x="35" y="39"/>
                    </a:cubicBezTo>
                    <a:cubicBezTo>
                      <a:pt x="33" y="39"/>
                      <a:pt x="34" y="38"/>
                      <a:pt x="33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3" y="37"/>
                      <a:pt x="33" y="36"/>
                      <a:pt x="31" y="37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2" y="35"/>
                      <a:pt x="29" y="38"/>
                      <a:pt x="30" y="36"/>
                    </a:cubicBezTo>
                    <a:cubicBezTo>
                      <a:pt x="31" y="36"/>
                      <a:pt x="31" y="36"/>
                      <a:pt x="31" y="36"/>
                    </a:cubicBezTo>
                    <a:cubicBezTo>
                      <a:pt x="30" y="36"/>
                      <a:pt x="32" y="34"/>
                      <a:pt x="30" y="35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30" y="34"/>
                      <a:pt x="30" y="34"/>
                      <a:pt x="28" y="34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31" y="32"/>
                      <a:pt x="28" y="34"/>
                      <a:pt x="29" y="33"/>
                    </a:cubicBezTo>
                    <a:cubicBezTo>
                      <a:pt x="29" y="33"/>
                      <a:pt x="29" y="32"/>
                      <a:pt x="30" y="32"/>
                    </a:cubicBezTo>
                    <a:cubicBezTo>
                      <a:pt x="28" y="33"/>
                      <a:pt x="28" y="32"/>
                      <a:pt x="28" y="32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8" y="29"/>
                      <a:pt x="27" y="27"/>
                      <a:pt x="24" y="26"/>
                    </a:cubicBezTo>
                    <a:cubicBezTo>
                      <a:pt x="26" y="24"/>
                      <a:pt x="26" y="26"/>
                      <a:pt x="27" y="24"/>
                    </a:cubicBezTo>
                    <a:cubicBezTo>
                      <a:pt x="25" y="26"/>
                      <a:pt x="26" y="24"/>
                      <a:pt x="25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5" y="24"/>
                      <a:pt x="26" y="23"/>
                      <a:pt x="25" y="23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7" y="21"/>
                      <a:pt x="25" y="23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23" y="23"/>
                      <a:pt x="26" y="21"/>
                      <a:pt x="24" y="22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0"/>
                      <a:pt x="22" y="22"/>
                      <a:pt x="23" y="21"/>
                    </a:cubicBezTo>
                    <a:cubicBezTo>
                      <a:pt x="23" y="20"/>
                      <a:pt x="22" y="20"/>
                      <a:pt x="20" y="21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1" y="19"/>
                      <a:pt x="20" y="17"/>
                      <a:pt x="17" y="17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6" y="17"/>
                      <a:pt x="19" y="13"/>
                      <a:pt x="15" y="15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4" y="14"/>
                      <a:pt x="15" y="13"/>
                      <a:pt x="13" y="14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2" y="14"/>
                      <a:pt x="12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5" y="9"/>
                      <a:pt x="16" y="6"/>
                      <a:pt x="11" y="6"/>
                    </a:cubicBezTo>
                    <a:cubicBezTo>
                      <a:pt x="11" y="6"/>
                      <a:pt x="13" y="4"/>
                      <a:pt x="13" y="4"/>
                    </a:cubicBezTo>
                    <a:cubicBezTo>
                      <a:pt x="9" y="4"/>
                      <a:pt x="13" y="0"/>
                      <a:pt x="7" y="1"/>
                    </a:cubicBezTo>
                    <a:cubicBezTo>
                      <a:pt x="6" y="0"/>
                      <a:pt x="0" y="2"/>
                      <a:pt x="0" y="2"/>
                    </a:cubicBezTo>
                    <a:cubicBezTo>
                      <a:pt x="3" y="4"/>
                      <a:pt x="3" y="8"/>
                      <a:pt x="1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58" name="Freeform 128"/>
              <p:cNvSpPr>
                <a:spLocks/>
              </p:cNvSpPr>
              <p:nvPr/>
            </p:nvSpPr>
            <p:spPr bwMode="auto">
              <a:xfrm>
                <a:off x="6120" y="1641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59" name="Freeform 129"/>
              <p:cNvSpPr>
                <a:spLocks/>
              </p:cNvSpPr>
              <p:nvPr/>
            </p:nvSpPr>
            <p:spPr bwMode="auto">
              <a:xfrm>
                <a:off x="6033" y="1508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60" name="Freeform 130"/>
              <p:cNvSpPr>
                <a:spLocks/>
              </p:cNvSpPr>
              <p:nvPr/>
            </p:nvSpPr>
            <p:spPr bwMode="auto">
              <a:xfrm>
                <a:off x="6016" y="1492"/>
                <a:ext cx="5" cy="2"/>
              </a:xfrm>
              <a:custGeom>
                <a:avLst/>
                <a:gdLst>
                  <a:gd name="T0" fmla="*/ 5 w 5"/>
                  <a:gd name="T1" fmla="*/ 0 h 2"/>
                  <a:gd name="T2" fmla="*/ 5 w 5"/>
                  <a:gd name="T3" fmla="*/ 0 h 2"/>
                  <a:gd name="T4" fmla="*/ 0 w 5"/>
                  <a:gd name="T5" fmla="*/ 2 h 2"/>
                  <a:gd name="T6" fmla="*/ 5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lnTo>
                      <a:pt x="5" y="0"/>
                    </a:lnTo>
                    <a:lnTo>
                      <a:pt x="0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61" name="Freeform 131"/>
              <p:cNvSpPr>
                <a:spLocks/>
              </p:cNvSpPr>
              <p:nvPr/>
            </p:nvSpPr>
            <p:spPr bwMode="auto">
              <a:xfrm>
                <a:off x="6042" y="1506"/>
                <a:ext cx="5" cy="0"/>
              </a:xfrm>
              <a:custGeom>
                <a:avLst/>
                <a:gdLst>
                  <a:gd name="T0" fmla="*/ 2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62" name="Freeform 132"/>
              <p:cNvSpPr>
                <a:spLocks/>
              </p:cNvSpPr>
              <p:nvPr/>
            </p:nvSpPr>
            <p:spPr bwMode="auto">
              <a:xfrm>
                <a:off x="6094" y="169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63" name="Freeform 133"/>
              <p:cNvSpPr>
                <a:spLocks/>
              </p:cNvSpPr>
              <p:nvPr/>
            </p:nvSpPr>
            <p:spPr bwMode="auto">
              <a:xfrm>
                <a:off x="6045" y="1508"/>
                <a:ext cx="2" cy="3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64" name="Freeform 134"/>
              <p:cNvSpPr>
                <a:spLocks/>
              </p:cNvSpPr>
              <p:nvPr/>
            </p:nvSpPr>
            <p:spPr bwMode="auto">
              <a:xfrm>
                <a:off x="6035" y="1508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65" name="Freeform 135"/>
              <p:cNvSpPr>
                <a:spLocks/>
              </p:cNvSpPr>
              <p:nvPr/>
            </p:nvSpPr>
            <p:spPr bwMode="auto">
              <a:xfrm>
                <a:off x="6535" y="1518"/>
                <a:ext cx="12" cy="2"/>
              </a:xfrm>
              <a:custGeom>
                <a:avLst/>
                <a:gdLst>
                  <a:gd name="T0" fmla="*/ 1 w 5"/>
                  <a:gd name="T1" fmla="*/ 1 h 1"/>
                  <a:gd name="T2" fmla="*/ 0 w 5"/>
                  <a:gd name="T3" fmla="*/ 1 h 1"/>
                  <a:gd name="T4" fmla="*/ 2 w 5"/>
                  <a:gd name="T5" fmla="*/ 1 h 1"/>
                  <a:gd name="T6" fmla="*/ 3 w 5"/>
                  <a:gd name="T7" fmla="*/ 1 h 1"/>
                  <a:gd name="T8" fmla="*/ 5 w 5"/>
                  <a:gd name="T9" fmla="*/ 0 h 1"/>
                  <a:gd name="T10" fmla="*/ 1 w 5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">
                    <a:moveTo>
                      <a:pt x="1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1"/>
                      <a:pt x="4" y="1"/>
                      <a:pt x="3" y="1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4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66" name="Freeform 136"/>
              <p:cNvSpPr>
                <a:spLocks/>
              </p:cNvSpPr>
              <p:nvPr/>
            </p:nvSpPr>
            <p:spPr bwMode="auto">
              <a:xfrm>
                <a:off x="7185" y="1480"/>
                <a:ext cx="3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0"/>
                      <a:pt x="1" y="2"/>
                      <a:pt x="0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67" name="Freeform 137"/>
              <p:cNvSpPr>
                <a:spLocks/>
              </p:cNvSpPr>
              <p:nvPr/>
            </p:nvSpPr>
            <p:spPr bwMode="auto">
              <a:xfrm>
                <a:off x="7048" y="159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68" name="Freeform 138"/>
              <p:cNvSpPr>
                <a:spLocks/>
              </p:cNvSpPr>
              <p:nvPr/>
            </p:nvSpPr>
            <p:spPr bwMode="auto">
              <a:xfrm>
                <a:off x="7199" y="1475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69" name="Freeform 139"/>
              <p:cNvSpPr>
                <a:spLocks/>
              </p:cNvSpPr>
              <p:nvPr/>
            </p:nvSpPr>
            <p:spPr bwMode="auto">
              <a:xfrm>
                <a:off x="7202" y="1480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70" name="Freeform 140"/>
              <p:cNvSpPr>
                <a:spLocks/>
              </p:cNvSpPr>
              <p:nvPr/>
            </p:nvSpPr>
            <p:spPr bwMode="auto">
              <a:xfrm>
                <a:off x="7048" y="160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71" name="Freeform 141"/>
              <p:cNvSpPr>
                <a:spLocks/>
              </p:cNvSpPr>
              <p:nvPr/>
            </p:nvSpPr>
            <p:spPr bwMode="auto">
              <a:xfrm>
                <a:off x="7043" y="1593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72" name="Freeform 142"/>
              <p:cNvSpPr>
                <a:spLocks/>
              </p:cNvSpPr>
              <p:nvPr/>
            </p:nvSpPr>
            <p:spPr bwMode="auto">
              <a:xfrm>
                <a:off x="7048" y="1603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73" name="Freeform 143"/>
              <p:cNvSpPr>
                <a:spLocks/>
              </p:cNvSpPr>
              <p:nvPr/>
            </p:nvSpPr>
            <p:spPr bwMode="auto">
              <a:xfrm>
                <a:off x="7180" y="1487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74" name="Freeform 144"/>
              <p:cNvSpPr>
                <a:spLocks/>
              </p:cNvSpPr>
              <p:nvPr/>
            </p:nvSpPr>
            <p:spPr bwMode="auto">
              <a:xfrm>
                <a:off x="7211" y="1480"/>
                <a:ext cx="3" cy="4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75" name="Freeform 145"/>
              <p:cNvSpPr>
                <a:spLocks/>
              </p:cNvSpPr>
              <p:nvPr/>
            </p:nvSpPr>
            <p:spPr bwMode="auto">
              <a:xfrm>
                <a:off x="7249" y="1496"/>
                <a:ext cx="3" cy="7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3 h 3"/>
                  <a:gd name="T4" fmla="*/ 0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1" y="2"/>
                      <a:pt x="1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76" name="Freeform 146"/>
              <p:cNvSpPr>
                <a:spLocks/>
              </p:cNvSpPr>
              <p:nvPr/>
            </p:nvSpPr>
            <p:spPr bwMode="auto">
              <a:xfrm>
                <a:off x="7252" y="1499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2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77" name="Freeform 147"/>
              <p:cNvSpPr>
                <a:spLocks/>
              </p:cNvSpPr>
              <p:nvPr/>
            </p:nvSpPr>
            <p:spPr bwMode="auto">
              <a:xfrm>
                <a:off x="7218" y="1480"/>
                <a:ext cx="0" cy="4"/>
              </a:xfrm>
              <a:custGeom>
                <a:avLst/>
                <a:gdLst>
                  <a:gd name="T0" fmla="*/ 2 h 2"/>
                  <a:gd name="T1" fmla="*/ 1 h 2"/>
                  <a:gd name="T2" fmla="*/ 1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78" name="Freeform 148"/>
              <p:cNvSpPr>
                <a:spLocks/>
              </p:cNvSpPr>
              <p:nvPr/>
            </p:nvSpPr>
            <p:spPr bwMode="auto">
              <a:xfrm>
                <a:off x="7214" y="1475"/>
                <a:ext cx="4" cy="9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2 h 4"/>
                  <a:gd name="T4" fmla="*/ 0 w 2"/>
                  <a:gd name="T5" fmla="*/ 2 h 4"/>
                  <a:gd name="T6" fmla="*/ 0 w 2"/>
                  <a:gd name="T7" fmla="*/ 0 h 4"/>
                  <a:gd name="T8" fmla="*/ 2 w 2"/>
                  <a:gd name="T9" fmla="*/ 4 h 4"/>
                  <a:gd name="T10" fmla="*/ 2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2" y="3"/>
                      <a:pt x="1" y="3"/>
                      <a:pt x="1" y="2"/>
                    </a:cubicBezTo>
                    <a:cubicBezTo>
                      <a:pt x="1" y="2"/>
                      <a:pt x="0" y="1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1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79" name="Freeform 149"/>
              <p:cNvSpPr>
                <a:spLocks/>
              </p:cNvSpPr>
              <p:nvPr/>
            </p:nvSpPr>
            <p:spPr bwMode="auto">
              <a:xfrm>
                <a:off x="7216" y="1477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80" name="Freeform 150"/>
              <p:cNvSpPr>
                <a:spLocks/>
              </p:cNvSpPr>
              <p:nvPr/>
            </p:nvSpPr>
            <p:spPr bwMode="auto">
              <a:xfrm>
                <a:off x="6497" y="145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81" name="Freeform 151"/>
              <p:cNvSpPr>
                <a:spLocks/>
              </p:cNvSpPr>
              <p:nvPr/>
            </p:nvSpPr>
            <p:spPr bwMode="auto">
              <a:xfrm>
                <a:off x="7157" y="2082"/>
                <a:ext cx="5" cy="0"/>
              </a:xfrm>
              <a:custGeom>
                <a:avLst/>
                <a:gdLst>
                  <a:gd name="T0" fmla="*/ 1 w 2"/>
                  <a:gd name="T1" fmla="*/ 1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82" name="Freeform 152"/>
              <p:cNvSpPr>
                <a:spLocks/>
              </p:cNvSpPr>
              <p:nvPr/>
            </p:nvSpPr>
            <p:spPr bwMode="auto">
              <a:xfrm>
                <a:off x="7159" y="2079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83" name="Freeform 153"/>
              <p:cNvSpPr>
                <a:spLocks/>
              </p:cNvSpPr>
              <p:nvPr/>
            </p:nvSpPr>
            <p:spPr bwMode="auto">
              <a:xfrm>
                <a:off x="6538" y="1373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0" y="1"/>
                      <a:pt x="1" y="1"/>
                    </a:cubicBezTo>
                    <a:cubicBezTo>
                      <a:pt x="1" y="0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84" name="Freeform 154"/>
              <p:cNvSpPr>
                <a:spLocks/>
              </p:cNvSpPr>
              <p:nvPr/>
            </p:nvSpPr>
            <p:spPr bwMode="auto">
              <a:xfrm>
                <a:off x="6497" y="141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85" name="Rectangle 155"/>
              <p:cNvSpPr>
                <a:spLocks noChangeArrowheads="1"/>
              </p:cNvSpPr>
              <p:nvPr/>
            </p:nvSpPr>
            <p:spPr bwMode="auto">
              <a:xfrm>
                <a:off x="7086" y="1560"/>
                <a:ext cx="1" cy="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86" name="Freeform 156"/>
              <p:cNvSpPr>
                <a:spLocks/>
              </p:cNvSpPr>
              <p:nvPr/>
            </p:nvSpPr>
            <p:spPr bwMode="auto">
              <a:xfrm>
                <a:off x="7247" y="1501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87" name="Freeform 157"/>
              <p:cNvSpPr>
                <a:spLocks/>
              </p:cNvSpPr>
              <p:nvPr/>
            </p:nvSpPr>
            <p:spPr bwMode="auto">
              <a:xfrm>
                <a:off x="6540" y="13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88" name="Freeform 158"/>
              <p:cNvSpPr>
                <a:spLocks/>
              </p:cNvSpPr>
              <p:nvPr/>
            </p:nvSpPr>
            <p:spPr bwMode="auto">
              <a:xfrm>
                <a:off x="7109" y="159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89" name="Freeform 159"/>
              <p:cNvSpPr>
                <a:spLocks/>
              </p:cNvSpPr>
              <p:nvPr/>
            </p:nvSpPr>
            <p:spPr bwMode="auto">
              <a:xfrm>
                <a:off x="7157" y="156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90" name="Freeform 160"/>
              <p:cNvSpPr>
                <a:spLocks/>
              </p:cNvSpPr>
              <p:nvPr/>
            </p:nvSpPr>
            <p:spPr bwMode="auto">
              <a:xfrm>
                <a:off x="7033" y="1622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2 h 5"/>
                  <a:gd name="T4" fmla="*/ 5 w 5"/>
                  <a:gd name="T5" fmla="*/ 5 h 5"/>
                  <a:gd name="T6" fmla="*/ 0 w 5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0" y="2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91" name="Freeform 161"/>
              <p:cNvSpPr>
                <a:spLocks/>
              </p:cNvSpPr>
              <p:nvPr/>
            </p:nvSpPr>
            <p:spPr bwMode="auto">
              <a:xfrm>
                <a:off x="7064" y="15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92" name="Freeform 162"/>
              <p:cNvSpPr>
                <a:spLocks/>
              </p:cNvSpPr>
              <p:nvPr/>
            </p:nvSpPr>
            <p:spPr bwMode="auto">
              <a:xfrm>
                <a:off x="6958" y="1475"/>
                <a:ext cx="291" cy="265"/>
              </a:xfrm>
              <a:custGeom>
                <a:avLst/>
                <a:gdLst>
                  <a:gd name="T0" fmla="*/ 27 w 123"/>
                  <a:gd name="T1" fmla="*/ 92 h 112"/>
                  <a:gd name="T2" fmla="*/ 33 w 123"/>
                  <a:gd name="T3" fmla="*/ 85 h 112"/>
                  <a:gd name="T4" fmla="*/ 52 w 123"/>
                  <a:gd name="T5" fmla="*/ 57 h 112"/>
                  <a:gd name="T6" fmla="*/ 61 w 123"/>
                  <a:gd name="T7" fmla="*/ 52 h 112"/>
                  <a:gd name="T8" fmla="*/ 69 w 123"/>
                  <a:gd name="T9" fmla="*/ 49 h 112"/>
                  <a:gd name="T10" fmla="*/ 81 w 123"/>
                  <a:gd name="T11" fmla="*/ 39 h 112"/>
                  <a:gd name="T12" fmla="*/ 89 w 123"/>
                  <a:gd name="T13" fmla="*/ 34 h 112"/>
                  <a:gd name="T14" fmla="*/ 100 w 123"/>
                  <a:gd name="T15" fmla="*/ 25 h 112"/>
                  <a:gd name="T16" fmla="*/ 105 w 123"/>
                  <a:gd name="T17" fmla="*/ 17 h 112"/>
                  <a:gd name="T18" fmla="*/ 115 w 123"/>
                  <a:gd name="T19" fmla="*/ 15 h 112"/>
                  <a:gd name="T20" fmla="*/ 119 w 123"/>
                  <a:gd name="T21" fmla="*/ 14 h 112"/>
                  <a:gd name="T22" fmla="*/ 121 w 123"/>
                  <a:gd name="T23" fmla="*/ 8 h 112"/>
                  <a:gd name="T24" fmla="*/ 122 w 123"/>
                  <a:gd name="T25" fmla="*/ 7 h 112"/>
                  <a:gd name="T26" fmla="*/ 118 w 123"/>
                  <a:gd name="T27" fmla="*/ 7 h 112"/>
                  <a:gd name="T28" fmla="*/ 113 w 123"/>
                  <a:gd name="T29" fmla="*/ 5 h 112"/>
                  <a:gd name="T30" fmla="*/ 107 w 123"/>
                  <a:gd name="T31" fmla="*/ 4 h 112"/>
                  <a:gd name="T32" fmla="*/ 106 w 123"/>
                  <a:gd name="T33" fmla="*/ 3 h 112"/>
                  <a:gd name="T34" fmla="*/ 102 w 123"/>
                  <a:gd name="T35" fmla="*/ 4 h 112"/>
                  <a:gd name="T36" fmla="*/ 101 w 123"/>
                  <a:gd name="T37" fmla="*/ 4 h 112"/>
                  <a:gd name="T38" fmla="*/ 99 w 123"/>
                  <a:gd name="T39" fmla="*/ 2 h 112"/>
                  <a:gd name="T40" fmla="*/ 98 w 123"/>
                  <a:gd name="T41" fmla="*/ 9 h 112"/>
                  <a:gd name="T42" fmla="*/ 96 w 123"/>
                  <a:gd name="T43" fmla="*/ 8 h 112"/>
                  <a:gd name="T44" fmla="*/ 93 w 123"/>
                  <a:gd name="T45" fmla="*/ 7 h 112"/>
                  <a:gd name="T46" fmla="*/ 91 w 123"/>
                  <a:gd name="T47" fmla="*/ 7 h 112"/>
                  <a:gd name="T48" fmla="*/ 89 w 123"/>
                  <a:gd name="T49" fmla="*/ 10 h 112"/>
                  <a:gd name="T50" fmla="*/ 87 w 123"/>
                  <a:gd name="T51" fmla="*/ 10 h 112"/>
                  <a:gd name="T52" fmla="*/ 89 w 123"/>
                  <a:gd name="T53" fmla="*/ 18 h 112"/>
                  <a:gd name="T54" fmla="*/ 85 w 123"/>
                  <a:gd name="T55" fmla="*/ 12 h 112"/>
                  <a:gd name="T56" fmla="*/ 78 w 123"/>
                  <a:gd name="T57" fmla="*/ 16 h 112"/>
                  <a:gd name="T58" fmla="*/ 75 w 123"/>
                  <a:gd name="T59" fmla="*/ 18 h 112"/>
                  <a:gd name="T60" fmla="*/ 75 w 123"/>
                  <a:gd name="T61" fmla="*/ 24 h 112"/>
                  <a:gd name="T62" fmla="*/ 67 w 123"/>
                  <a:gd name="T63" fmla="*/ 25 h 112"/>
                  <a:gd name="T64" fmla="*/ 65 w 123"/>
                  <a:gd name="T65" fmla="*/ 29 h 112"/>
                  <a:gd name="T66" fmla="*/ 64 w 123"/>
                  <a:gd name="T67" fmla="*/ 29 h 112"/>
                  <a:gd name="T68" fmla="*/ 64 w 123"/>
                  <a:gd name="T69" fmla="*/ 32 h 112"/>
                  <a:gd name="T70" fmla="*/ 60 w 123"/>
                  <a:gd name="T71" fmla="*/ 30 h 112"/>
                  <a:gd name="T72" fmla="*/ 59 w 123"/>
                  <a:gd name="T73" fmla="*/ 34 h 112"/>
                  <a:gd name="T74" fmla="*/ 55 w 123"/>
                  <a:gd name="T75" fmla="*/ 39 h 112"/>
                  <a:gd name="T76" fmla="*/ 50 w 123"/>
                  <a:gd name="T77" fmla="*/ 39 h 112"/>
                  <a:gd name="T78" fmla="*/ 47 w 123"/>
                  <a:gd name="T79" fmla="*/ 43 h 112"/>
                  <a:gd name="T80" fmla="*/ 45 w 123"/>
                  <a:gd name="T81" fmla="*/ 45 h 112"/>
                  <a:gd name="T82" fmla="*/ 44 w 123"/>
                  <a:gd name="T83" fmla="*/ 45 h 112"/>
                  <a:gd name="T84" fmla="*/ 42 w 123"/>
                  <a:gd name="T85" fmla="*/ 48 h 112"/>
                  <a:gd name="T86" fmla="*/ 39 w 123"/>
                  <a:gd name="T87" fmla="*/ 54 h 112"/>
                  <a:gd name="T88" fmla="*/ 38 w 123"/>
                  <a:gd name="T89" fmla="*/ 56 h 112"/>
                  <a:gd name="T90" fmla="*/ 38 w 123"/>
                  <a:gd name="T91" fmla="*/ 63 h 112"/>
                  <a:gd name="T92" fmla="*/ 34 w 123"/>
                  <a:gd name="T93" fmla="*/ 65 h 112"/>
                  <a:gd name="T94" fmla="*/ 30 w 123"/>
                  <a:gd name="T95" fmla="*/ 69 h 112"/>
                  <a:gd name="T96" fmla="*/ 27 w 123"/>
                  <a:gd name="T97" fmla="*/ 71 h 112"/>
                  <a:gd name="T98" fmla="*/ 19 w 123"/>
                  <a:gd name="T99" fmla="*/ 78 h 112"/>
                  <a:gd name="T100" fmla="*/ 17 w 123"/>
                  <a:gd name="T101" fmla="*/ 80 h 112"/>
                  <a:gd name="T102" fmla="*/ 13 w 123"/>
                  <a:gd name="T103" fmla="*/ 88 h 112"/>
                  <a:gd name="T104" fmla="*/ 12 w 123"/>
                  <a:gd name="T105" fmla="*/ 9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3" h="112">
                    <a:moveTo>
                      <a:pt x="9" y="112"/>
                    </a:moveTo>
                    <a:cubicBezTo>
                      <a:pt x="9" y="108"/>
                      <a:pt x="13" y="106"/>
                      <a:pt x="17" y="105"/>
                    </a:cubicBezTo>
                    <a:cubicBezTo>
                      <a:pt x="17" y="104"/>
                      <a:pt x="17" y="102"/>
                      <a:pt x="18" y="102"/>
                    </a:cubicBezTo>
                    <a:cubicBezTo>
                      <a:pt x="20" y="98"/>
                      <a:pt x="27" y="98"/>
                      <a:pt x="28" y="93"/>
                    </a:cubicBezTo>
                    <a:cubicBezTo>
                      <a:pt x="27" y="93"/>
                      <a:pt x="27" y="92"/>
                      <a:pt x="26" y="91"/>
                    </a:cubicBezTo>
                    <a:cubicBezTo>
                      <a:pt x="27" y="92"/>
                      <a:pt x="27" y="92"/>
                      <a:pt x="27" y="92"/>
                    </a:cubicBezTo>
                    <a:cubicBezTo>
                      <a:pt x="26" y="91"/>
                      <a:pt x="26" y="91"/>
                      <a:pt x="26" y="91"/>
                    </a:cubicBezTo>
                    <a:cubicBezTo>
                      <a:pt x="26" y="90"/>
                      <a:pt x="28" y="92"/>
                      <a:pt x="28" y="92"/>
                    </a:cubicBezTo>
                    <a:cubicBezTo>
                      <a:pt x="29" y="91"/>
                      <a:pt x="29" y="89"/>
                      <a:pt x="31" y="88"/>
                    </a:cubicBezTo>
                    <a:cubicBezTo>
                      <a:pt x="29" y="86"/>
                      <a:pt x="31" y="87"/>
                      <a:pt x="29" y="85"/>
                    </a:cubicBezTo>
                    <a:cubicBezTo>
                      <a:pt x="30" y="86"/>
                      <a:pt x="30" y="86"/>
                      <a:pt x="30" y="86"/>
                    </a:cubicBezTo>
                    <a:cubicBezTo>
                      <a:pt x="30" y="84"/>
                      <a:pt x="30" y="84"/>
                      <a:pt x="33" y="85"/>
                    </a:cubicBezTo>
                    <a:cubicBezTo>
                      <a:pt x="38" y="83"/>
                      <a:pt x="40" y="79"/>
                      <a:pt x="43" y="76"/>
                    </a:cubicBezTo>
                    <a:cubicBezTo>
                      <a:pt x="46" y="72"/>
                      <a:pt x="48" y="68"/>
                      <a:pt x="52" y="64"/>
                    </a:cubicBezTo>
                    <a:cubicBezTo>
                      <a:pt x="50" y="61"/>
                      <a:pt x="52" y="61"/>
                      <a:pt x="50" y="59"/>
                    </a:cubicBezTo>
                    <a:cubicBezTo>
                      <a:pt x="51" y="59"/>
                      <a:pt x="51" y="59"/>
                      <a:pt x="51" y="59"/>
                    </a:cubicBezTo>
                    <a:cubicBezTo>
                      <a:pt x="51" y="58"/>
                      <a:pt x="52" y="59"/>
                      <a:pt x="54" y="59"/>
                    </a:cubicBezTo>
                    <a:cubicBezTo>
                      <a:pt x="53" y="58"/>
                      <a:pt x="54" y="59"/>
                      <a:pt x="52" y="57"/>
                    </a:cubicBezTo>
                    <a:cubicBezTo>
                      <a:pt x="51" y="56"/>
                      <a:pt x="55" y="59"/>
                      <a:pt x="54" y="58"/>
                    </a:cubicBezTo>
                    <a:cubicBezTo>
                      <a:pt x="55" y="59"/>
                      <a:pt x="53" y="57"/>
                      <a:pt x="54" y="58"/>
                    </a:cubicBezTo>
                    <a:cubicBezTo>
                      <a:pt x="53" y="55"/>
                      <a:pt x="55" y="59"/>
                      <a:pt x="57" y="59"/>
                    </a:cubicBezTo>
                    <a:cubicBezTo>
                      <a:pt x="58" y="57"/>
                      <a:pt x="58" y="54"/>
                      <a:pt x="61" y="54"/>
                    </a:cubicBezTo>
                    <a:cubicBezTo>
                      <a:pt x="61" y="54"/>
                      <a:pt x="60" y="52"/>
                      <a:pt x="60" y="52"/>
                    </a:cubicBezTo>
                    <a:cubicBezTo>
                      <a:pt x="62" y="55"/>
                      <a:pt x="60" y="51"/>
                      <a:pt x="61" y="52"/>
                    </a:cubicBezTo>
                    <a:cubicBezTo>
                      <a:pt x="62" y="53"/>
                      <a:pt x="62" y="53"/>
                      <a:pt x="62" y="53"/>
                    </a:cubicBezTo>
                    <a:cubicBezTo>
                      <a:pt x="63" y="54"/>
                      <a:pt x="63" y="51"/>
                      <a:pt x="64" y="52"/>
                    </a:cubicBezTo>
                    <a:cubicBezTo>
                      <a:pt x="64" y="50"/>
                      <a:pt x="67" y="52"/>
                      <a:pt x="66" y="50"/>
                    </a:cubicBezTo>
                    <a:cubicBezTo>
                      <a:pt x="67" y="52"/>
                      <a:pt x="67" y="51"/>
                      <a:pt x="68" y="51"/>
                    </a:cubicBezTo>
                    <a:cubicBezTo>
                      <a:pt x="66" y="48"/>
                      <a:pt x="70" y="51"/>
                      <a:pt x="69" y="49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71" y="48"/>
                      <a:pt x="73" y="47"/>
                      <a:pt x="74" y="44"/>
                    </a:cubicBezTo>
                    <a:cubicBezTo>
                      <a:pt x="75" y="43"/>
                      <a:pt x="78" y="45"/>
                      <a:pt x="79" y="42"/>
                    </a:cubicBezTo>
                    <a:cubicBezTo>
                      <a:pt x="78" y="41"/>
                      <a:pt x="78" y="41"/>
                      <a:pt x="78" y="41"/>
                    </a:cubicBezTo>
                    <a:cubicBezTo>
                      <a:pt x="78" y="41"/>
                      <a:pt x="79" y="42"/>
                      <a:pt x="79" y="42"/>
                    </a:cubicBezTo>
                    <a:cubicBezTo>
                      <a:pt x="79" y="40"/>
                      <a:pt x="81" y="41"/>
                      <a:pt x="81" y="41"/>
                    </a:cubicBezTo>
                    <a:cubicBezTo>
                      <a:pt x="81" y="40"/>
                      <a:pt x="81" y="40"/>
                      <a:pt x="81" y="39"/>
                    </a:cubicBezTo>
                    <a:cubicBezTo>
                      <a:pt x="83" y="41"/>
                      <a:pt x="82" y="37"/>
                      <a:pt x="84" y="38"/>
                    </a:cubicBezTo>
                    <a:cubicBezTo>
                      <a:pt x="82" y="36"/>
                      <a:pt x="84" y="37"/>
                      <a:pt x="84" y="36"/>
                    </a:cubicBezTo>
                    <a:cubicBezTo>
                      <a:pt x="84" y="36"/>
                      <a:pt x="84" y="36"/>
                      <a:pt x="85" y="37"/>
                    </a:cubicBezTo>
                    <a:cubicBezTo>
                      <a:pt x="85" y="36"/>
                      <a:pt x="85" y="36"/>
                      <a:pt x="87" y="36"/>
                    </a:cubicBezTo>
                    <a:cubicBezTo>
                      <a:pt x="87" y="36"/>
                      <a:pt x="86" y="34"/>
                      <a:pt x="87" y="34"/>
                    </a:cubicBezTo>
                    <a:cubicBezTo>
                      <a:pt x="88" y="36"/>
                      <a:pt x="88" y="34"/>
                      <a:pt x="89" y="34"/>
                    </a:cubicBezTo>
                    <a:cubicBezTo>
                      <a:pt x="87" y="32"/>
                      <a:pt x="87" y="31"/>
                      <a:pt x="88" y="31"/>
                    </a:cubicBezTo>
                    <a:cubicBezTo>
                      <a:pt x="89" y="34"/>
                      <a:pt x="89" y="34"/>
                      <a:pt x="89" y="34"/>
                    </a:cubicBezTo>
                    <a:cubicBezTo>
                      <a:pt x="90" y="31"/>
                      <a:pt x="93" y="33"/>
                      <a:pt x="93" y="29"/>
                    </a:cubicBezTo>
                    <a:cubicBezTo>
                      <a:pt x="94" y="30"/>
                      <a:pt x="94" y="30"/>
                      <a:pt x="94" y="30"/>
                    </a:cubicBezTo>
                    <a:cubicBezTo>
                      <a:pt x="95" y="28"/>
                      <a:pt x="98" y="29"/>
                      <a:pt x="98" y="25"/>
                    </a:cubicBezTo>
                    <a:cubicBezTo>
                      <a:pt x="99" y="25"/>
                      <a:pt x="100" y="26"/>
                      <a:pt x="100" y="25"/>
                    </a:cubicBezTo>
                    <a:cubicBezTo>
                      <a:pt x="100" y="24"/>
                      <a:pt x="101" y="24"/>
                      <a:pt x="100" y="22"/>
                    </a:cubicBezTo>
                    <a:cubicBezTo>
                      <a:pt x="100" y="21"/>
                      <a:pt x="101" y="22"/>
                      <a:pt x="101" y="23"/>
                    </a:cubicBezTo>
                    <a:cubicBezTo>
                      <a:pt x="102" y="23"/>
                      <a:pt x="104" y="25"/>
                      <a:pt x="103" y="22"/>
                    </a:cubicBezTo>
                    <a:cubicBezTo>
                      <a:pt x="104" y="23"/>
                      <a:pt x="104" y="23"/>
                      <a:pt x="104" y="23"/>
                    </a:cubicBezTo>
                    <a:cubicBezTo>
                      <a:pt x="104" y="22"/>
                      <a:pt x="104" y="20"/>
                      <a:pt x="106" y="21"/>
                    </a:cubicBezTo>
                    <a:cubicBezTo>
                      <a:pt x="105" y="19"/>
                      <a:pt x="106" y="19"/>
                      <a:pt x="105" y="17"/>
                    </a:cubicBezTo>
                    <a:cubicBezTo>
                      <a:pt x="105" y="17"/>
                      <a:pt x="106" y="19"/>
                      <a:pt x="106" y="18"/>
                    </a:cubicBezTo>
                    <a:cubicBezTo>
                      <a:pt x="106" y="20"/>
                      <a:pt x="106" y="20"/>
                      <a:pt x="106" y="20"/>
                    </a:cubicBezTo>
                    <a:cubicBezTo>
                      <a:pt x="108" y="20"/>
                      <a:pt x="109" y="18"/>
                      <a:pt x="110" y="16"/>
                    </a:cubicBezTo>
                    <a:cubicBezTo>
                      <a:pt x="112" y="19"/>
                      <a:pt x="112" y="16"/>
                      <a:pt x="113" y="17"/>
                    </a:cubicBezTo>
                    <a:cubicBezTo>
                      <a:pt x="113" y="15"/>
                      <a:pt x="115" y="17"/>
                      <a:pt x="114" y="14"/>
                    </a:cubicBezTo>
                    <a:cubicBezTo>
                      <a:pt x="115" y="15"/>
                      <a:pt x="115" y="15"/>
                      <a:pt x="115" y="15"/>
                    </a:cubicBezTo>
                    <a:cubicBezTo>
                      <a:pt x="115" y="15"/>
                      <a:pt x="116" y="15"/>
                      <a:pt x="117" y="15"/>
                    </a:cubicBezTo>
                    <a:cubicBezTo>
                      <a:pt x="118" y="16"/>
                      <a:pt x="118" y="14"/>
                      <a:pt x="118" y="13"/>
                    </a:cubicBezTo>
                    <a:cubicBezTo>
                      <a:pt x="118" y="14"/>
                      <a:pt x="118" y="14"/>
                      <a:pt x="118" y="14"/>
                    </a:cubicBezTo>
                    <a:cubicBezTo>
                      <a:pt x="118" y="13"/>
                      <a:pt x="118" y="11"/>
                      <a:pt x="118" y="9"/>
                    </a:cubicBezTo>
                    <a:cubicBezTo>
                      <a:pt x="119" y="10"/>
                      <a:pt x="118" y="9"/>
                      <a:pt x="119" y="10"/>
                    </a:cubicBezTo>
                    <a:cubicBezTo>
                      <a:pt x="119" y="11"/>
                      <a:pt x="119" y="13"/>
                      <a:pt x="119" y="14"/>
                    </a:cubicBezTo>
                    <a:cubicBezTo>
                      <a:pt x="120" y="15"/>
                      <a:pt x="119" y="11"/>
                      <a:pt x="120" y="13"/>
                    </a:cubicBezTo>
                    <a:cubicBezTo>
                      <a:pt x="121" y="14"/>
                      <a:pt x="121" y="13"/>
                      <a:pt x="121" y="11"/>
                    </a:cubicBezTo>
                    <a:cubicBezTo>
                      <a:pt x="121" y="12"/>
                      <a:pt x="121" y="12"/>
                      <a:pt x="121" y="13"/>
                    </a:cubicBezTo>
                    <a:cubicBezTo>
                      <a:pt x="122" y="13"/>
                      <a:pt x="122" y="13"/>
                      <a:pt x="122" y="12"/>
                    </a:cubicBezTo>
                    <a:cubicBezTo>
                      <a:pt x="122" y="12"/>
                      <a:pt x="122" y="12"/>
                      <a:pt x="122" y="12"/>
                    </a:cubicBezTo>
                    <a:cubicBezTo>
                      <a:pt x="122" y="10"/>
                      <a:pt x="122" y="10"/>
                      <a:pt x="121" y="8"/>
                    </a:cubicBezTo>
                    <a:cubicBezTo>
                      <a:pt x="121" y="9"/>
                      <a:pt x="121" y="9"/>
                      <a:pt x="121" y="9"/>
                    </a:cubicBezTo>
                    <a:cubicBezTo>
                      <a:pt x="121" y="7"/>
                      <a:pt x="121" y="7"/>
                      <a:pt x="122" y="8"/>
                    </a:cubicBezTo>
                    <a:cubicBezTo>
                      <a:pt x="122" y="10"/>
                      <a:pt x="122" y="11"/>
                      <a:pt x="122" y="11"/>
                    </a:cubicBezTo>
                    <a:cubicBezTo>
                      <a:pt x="123" y="7"/>
                      <a:pt x="123" y="7"/>
                      <a:pt x="123" y="7"/>
                    </a:cubicBezTo>
                    <a:cubicBezTo>
                      <a:pt x="123" y="9"/>
                      <a:pt x="122" y="8"/>
                      <a:pt x="122" y="6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22" y="6"/>
                      <a:pt x="122" y="6"/>
                      <a:pt x="122" y="6"/>
                    </a:cubicBezTo>
                    <a:cubicBezTo>
                      <a:pt x="121" y="7"/>
                      <a:pt x="120" y="5"/>
                      <a:pt x="120" y="7"/>
                    </a:cubicBezTo>
                    <a:cubicBezTo>
                      <a:pt x="120" y="8"/>
                      <a:pt x="120" y="8"/>
                      <a:pt x="120" y="8"/>
                    </a:cubicBezTo>
                    <a:cubicBezTo>
                      <a:pt x="120" y="8"/>
                      <a:pt x="120" y="11"/>
                      <a:pt x="119" y="9"/>
                    </a:cubicBezTo>
                    <a:cubicBezTo>
                      <a:pt x="119" y="7"/>
                      <a:pt x="119" y="7"/>
                      <a:pt x="119" y="7"/>
                    </a:cubicBezTo>
                    <a:cubicBezTo>
                      <a:pt x="119" y="7"/>
                      <a:pt x="119" y="8"/>
                      <a:pt x="118" y="7"/>
                    </a:cubicBezTo>
                    <a:cubicBezTo>
                      <a:pt x="118" y="5"/>
                      <a:pt x="118" y="5"/>
                      <a:pt x="118" y="5"/>
                    </a:cubicBezTo>
                    <a:cubicBezTo>
                      <a:pt x="119" y="8"/>
                      <a:pt x="117" y="6"/>
                      <a:pt x="117" y="7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6" y="6"/>
                      <a:pt x="117" y="8"/>
                      <a:pt x="117" y="8"/>
                    </a:cubicBezTo>
                    <a:cubicBezTo>
                      <a:pt x="117" y="8"/>
                      <a:pt x="116" y="5"/>
                      <a:pt x="115" y="4"/>
                    </a:cubicBezTo>
                    <a:cubicBezTo>
                      <a:pt x="115" y="5"/>
                      <a:pt x="114" y="7"/>
                      <a:pt x="113" y="5"/>
                    </a:cubicBezTo>
                    <a:cubicBezTo>
                      <a:pt x="112" y="6"/>
                      <a:pt x="112" y="7"/>
                      <a:pt x="112" y="8"/>
                    </a:cubicBezTo>
                    <a:cubicBezTo>
                      <a:pt x="111" y="8"/>
                      <a:pt x="111" y="6"/>
                      <a:pt x="111" y="7"/>
                    </a:cubicBezTo>
                    <a:cubicBezTo>
                      <a:pt x="111" y="6"/>
                      <a:pt x="110" y="5"/>
                      <a:pt x="110" y="4"/>
                    </a:cubicBezTo>
                    <a:cubicBezTo>
                      <a:pt x="110" y="5"/>
                      <a:pt x="109" y="4"/>
                      <a:pt x="110" y="7"/>
                    </a:cubicBezTo>
                    <a:cubicBezTo>
                      <a:pt x="109" y="6"/>
                      <a:pt x="108" y="6"/>
                      <a:pt x="107" y="7"/>
                    </a:cubicBezTo>
                    <a:cubicBezTo>
                      <a:pt x="108" y="7"/>
                      <a:pt x="107" y="5"/>
                      <a:pt x="107" y="4"/>
                    </a:cubicBezTo>
                    <a:cubicBezTo>
                      <a:pt x="107" y="6"/>
                      <a:pt x="106" y="7"/>
                      <a:pt x="106" y="7"/>
                    </a:cubicBezTo>
                    <a:cubicBezTo>
                      <a:pt x="106" y="9"/>
                      <a:pt x="106" y="9"/>
                      <a:pt x="107" y="10"/>
                    </a:cubicBezTo>
                    <a:cubicBezTo>
                      <a:pt x="107" y="10"/>
                      <a:pt x="107" y="11"/>
                      <a:pt x="107" y="11"/>
                    </a:cubicBezTo>
                    <a:cubicBezTo>
                      <a:pt x="106" y="9"/>
                      <a:pt x="105" y="7"/>
                      <a:pt x="104" y="7"/>
                    </a:cubicBezTo>
                    <a:cubicBezTo>
                      <a:pt x="104" y="4"/>
                      <a:pt x="106" y="7"/>
                      <a:pt x="104" y="4"/>
                    </a:cubicBezTo>
                    <a:cubicBezTo>
                      <a:pt x="104" y="2"/>
                      <a:pt x="105" y="2"/>
                      <a:pt x="106" y="3"/>
                    </a:cubicBezTo>
                    <a:cubicBezTo>
                      <a:pt x="105" y="1"/>
                      <a:pt x="105" y="3"/>
                      <a:pt x="104" y="1"/>
                    </a:cubicBezTo>
                    <a:cubicBezTo>
                      <a:pt x="104" y="1"/>
                      <a:pt x="104" y="2"/>
                      <a:pt x="103" y="3"/>
                    </a:cubicBezTo>
                    <a:cubicBezTo>
                      <a:pt x="104" y="4"/>
                      <a:pt x="104" y="4"/>
                      <a:pt x="104" y="5"/>
                    </a:cubicBezTo>
                    <a:cubicBezTo>
                      <a:pt x="105" y="8"/>
                      <a:pt x="103" y="4"/>
                      <a:pt x="103" y="4"/>
                    </a:cubicBezTo>
                    <a:cubicBezTo>
                      <a:pt x="103" y="3"/>
                      <a:pt x="103" y="3"/>
                      <a:pt x="103" y="3"/>
                    </a:cubicBezTo>
                    <a:cubicBezTo>
                      <a:pt x="102" y="2"/>
                      <a:pt x="102" y="4"/>
                      <a:pt x="102" y="4"/>
                    </a:cubicBezTo>
                    <a:cubicBezTo>
                      <a:pt x="100" y="1"/>
                      <a:pt x="102" y="3"/>
                      <a:pt x="102" y="1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100" y="0"/>
                      <a:pt x="101" y="2"/>
                      <a:pt x="100" y="2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3"/>
                      <a:pt x="101" y="4"/>
                      <a:pt x="101" y="4"/>
                    </a:cubicBezTo>
                    <a:cubicBezTo>
                      <a:pt x="102" y="7"/>
                      <a:pt x="101" y="4"/>
                      <a:pt x="101" y="5"/>
                    </a:cubicBezTo>
                    <a:cubicBezTo>
                      <a:pt x="101" y="7"/>
                      <a:pt x="101" y="5"/>
                      <a:pt x="102" y="7"/>
                    </a:cubicBezTo>
                    <a:cubicBezTo>
                      <a:pt x="102" y="8"/>
                      <a:pt x="102" y="8"/>
                      <a:pt x="102" y="9"/>
                    </a:cubicBezTo>
                    <a:cubicBezTo>
                      <a:pt x="101" y="9"/>
                      <a:pt x="101" y="7"/>
                      <a:pt x="100" y="6"/>
                    </a:cubicBezTo>
                    <a:cubicBezTo>
                      <a:pt x="100" y="6"/>
                      <a:pt x="100" y="5"/>
                      <a:pt x="101" y="6"/>
                    </a:cubicBezTo>
                    <a:cubicBezTo>
                      <a:pt x="101" y="4"/>
                      <a:pt x="99" y="3"/>
                      <a:pt x="99" y="2"/>
                    </a:cubicBezTo>
                    <a:cubicBezTo>
                      <a:pt x="98" y="1"/>
                      <a:pt x="99" y="4"/>
                      <a:pt x="99" y="4"/>
                    </a:cubicBezTo>
                    <a:cubicBezTo>
                      <a:pt x="99" y="3"/>
                      <a:pt x="99" y="5"/>
                      <a:pt x="100" y="6"/>
                    </a:cubicBezTo>
                    <a:cubicBezTo>
                      <a:pt x="101" y="11"/>
                      <a:pt x="98" y="3"/>
                      <a:pt x="97" y="4"/>
                    </a:cubicBezTo>
                    <a:cubicBezTo>
                      <a:pt x="99" y="7"/>
                      <a:pt x="98" y="8"/>
                      <a:pt x="100" y="11"/>
                    </a:cubicBezTo>
                    <a:cubicBezTo>
                      <a:pt x="100" y="12"/>
                      <a:pt x="100" y="13"/>
                      <a:pt x="100" y="12"/>
                    </a:cubicBezTo>
                    <a:cubicBezTo>
                      <a:pt x="99" y="10"/>
                      <a:pt x="99" y="11"/>
                      <a:pt x="98" y="9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98" y="7"/>
                      <a:pt x="98" y="7"/>
                      <a:pt x="98" y="7"/>
                    </a:cubicBezTo>
                    <a:cubicBezTo>
                      <a:pt x="97" y="5"/>
                      <a:pt x="95" y="4"/>
                      <a:pt x="95" y="4"/>
                    </a:cubicBezTo>
                    <a:cubicBezTo>
                      <a:pt x="95" y="5"/>
                      <a:pt x="96" y="5"/>
                      <a:pt x="96" y="6"/>
                    </a:cubicBezTo>
                    <a:cubicBezTo>
                      <a:pt x="95" y="5"/>
                      <a:pt x="95" y="4"/>
                      <a:pt x="94" y="4"/>
                    </a:cubicBezTo>
                    <a:cubicBezTo>
                      <a:pt x="95" y="5"/>
                      <a:pt x="96" y="7"/>
                      <a:pt x="96" y="8"/>
                    </a:cubicBezTo>
                    <a:cubicBezTo>
                      <a:pt x="95" y="8"/>
                      <a:pt x="94" y="6"/>
                      <a:pt x="94" y="6"/>
                    </a:cubicBezTo>
                    <a:cubicBezTo>
                      <a:pt x="94" y="4"/>
                      <a:pt x="94" y="4"/>
                      <a:pt x="94" y="4"/>
                    </a:cubicBezTo>
                    <a:cubicBezTo>
                      <a:pt x="94" y="6"/>
                      <a:pt x="93" y="3"/>
                      <a:pt x="93" y="4"/>
                    </a:cubicBezTo>
                    <a:cubicBezTo>
                      <a:pt x="93" y="5"/>
                      <a:pt x="94" y="7"/>
                      <a:pt x="94" y="8"/>
                    </a:cubicBezTo>
                    <a:cubicBezTo>
                      <a:pt x="94" y="9"/>
                      <a:pt x="94" y="8"/>
                      <a:pt x="94" y="8"/>
                    </a:cubicBezTo>
                    <a:cubicBezTo>
                      <a:pt x="93" y="7"/>
                      <a:pt x="93" y="7"/>
                      <a:pt x="93" y="7"/>
                    </a:cubicBezTo>
                    <a:cubicBezTo>
                      <a:pt x="93" y="7"/>
                      <a:pt x="92" y="4"/>
                      <a:pt x="92" y="5"/>
                    </a:cubicBezTo>
                    <a:cubicBezTo>
                      <a:pt x="92" y="6"/>
                      <a:pt x="92" y="6"/>
                      <a:pt x="92" y="6"/>
                    </a:cubicBezTo>
                    <a:cubicBezTo>
                      <a:pt x="92" y="6"/>
                      <a:pt x="92" y="6"/>
                      <a:pt x="91" y="5"/>
                    </a:cubicBezTo>
                    <a:cubicBezTo>
                      <a:pt x="92" y="6"/>
                      <a:pt x="91" y="6"/>
                      <a:pt x="92" y="6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6"/>
                      <a:pt x="92" y="9"/>
                      <a:pt x="91" y="7"/>
                    </a:cubicBezTo>
                    <a:cubicBezTo>
                      <a:pt x="92" y="9"/>
                      <a:pt x="91" y="7"/>
                      <a:pt x="92" y="8"/>
                    </a:cubicBezTo>
                    <a:cubicBezTo>
                      <a:pt x="93" y="9"/>
                      <a:pt x="92" y="9"/>
                      <a:pt x="92" y="10"/>
                    </a:cubicBezTo>
                    <a:cubicBezTo>
                      <a:pt x="91" y="7"/>
                      <a:pt x="91" y="10"/>
                      <a:pt x="91" y="10"/>
                    </a:cubicBezTo>
                    <a:cubicBezTo>
                      <a:pt x="91" y="9"/>
                      <a:pt x="90" y="9"/>
                      <a:pt x="90" y="8"/>
                    </a:cubicBezTo>
                    <a:cubicBezTo>
                      <a:pt x="91" y="10"/>
                      <a:pt x="91" y="10"/>
                      <a:pt x="91" y="10"/>
                    </a:cubicBezTo>
                    <a:cubicBezTo>
                      <a:pt x="89" y="7"/>
                      <a:pt x="90" y="11"/>
                      <a:pt x="89" y="10"/>
                    </a:cubicBezTo>
                    <a:cubicBezTo>
                      <a:pt x="89" y="9"/>
                      <a:pt x="88" y="8"/>
                      <a:pt x="88" y="7"/>
                    </a:cubicBezTo>
                    <a:cubicBezTo>
                      <a:pt x="90" y="10"/>
                      <a:pt x="89" y="11"/>
                      <a:pt x="90" y="12"/>
                    </a:cubicBezTo>
                    <a:cubicBezTo>
                      <a:pt x="89" y="12"/>
                      <a:pt x="88" y="9"/>
                      <a:pt x="87" y="8"/>
                    </a:cubicBezTo>
                    <a:cubicBezTo>
                      <a:pt x="88" y="10"/>
                      <a:pt x="86" y="7"/>
                      <a:pt x="87" y="9"/>
                    </a:cubicBezTo>
                    <a:cubicBezTo>
                      <a:pt x="88" y="10"/>
                      <a:pt x="88" y="11"/>
                      <a:pt x="88" y="12"/>
                    </a:cubicBezTo>
                    <a:cubicBezTo>
                      <a:pt x="88" y="12"/>
                      <a:pt x="88" y="11"/>
                      <a:pt x="87" y="10"/>
                    </a:cubicBezTo>
                    <a:cubicBezTo>
                      <a:pt x="87" y="10"/>
                      <a:pt x="88" y="12"/>
                      <a:pt x="88" y="13"/>
                    </a:cubicBezTo>
                    <a:cubicBezTo>
                      <a:pt x="88" y="13"/>
                      <a:pt x="89" y="15"/>
                      <a:pt x="88" y="14"/>
                    </a:cubicBezTo>
                    <a:cubicBezTo>
                      <a:pt x="87" y="12"/>
                      <a:pt x="88" y="13"/>
                      <a:pt x="87" y="12"/>
                    </a:cubicBezTo>
                    <a:cubicBezTo>
                      <a:pt x="86" y="12"/>
                      <a:pt x="89" y="16"/>
                      <a:pt x="88" y="16"/>
                    </a:cubicBezTo>
                    <a:cubicBezTo>
                      <a:pt x="89" y="17"/>
                      <a:pt x="90" y="20"/>
                      <a:pt x="90" y="21"/>
                    </a:cubicBezTo>
                    <a:cubicBezTo>
                      <a:pt x="89" y="21"/>
                      <a:pt x="90" y="20"/>
                      <a:pt x="89" y="18"/>
                    </a:cubicBezTo>
                    <a:cubicBezTo>
                      <a:pt x="89" y="18"/>
                      <a:pt x="89" y="18"/>
                      <a:pt x="89" y="18"/>
                    </a:cubicBezTo>
                    <a:cubicBezTo>
                      <a:pt x="87" y="16"/>
                      <a:pt x="87" y="14"/>
                      <a:pt x="86" y="12"/>
                    </a:cubicBezTo>
                    <a:cubicBezTo>
                      <a:pt x="86" y="13"/>
                      <a:pt x="86" y="13"/>
                      <a:pt x="86" y="13"/>
                    </a:cubicBezTo>
                    <a:cubicBezTo>
                      <a:pt x="85" y="12"/>
                      <a:pt x="85" y="11"/>
                      <a:pt x="84" y="10"/>
                    </a:cubicBezTo>
                    <a:cubicBezTo>
                      <a:pt x="85" y="12"/>
                      <a:pt x="84" y="11"/>
                      <a:pt x="84" y="11"/>
                    </a:cubicBezTo>
                    <a:cubicBezTo>
                      <a:pt x="85" y="13"/>
                      <a:pt x="84" y="11"/>
                      <a:pt x="85" y="12"/>
                    </a:cubicBezTo>
                    <a:cubicBezTo>
                      <a:pt x="84" y="13"/>
                      <a:pt x="86" y="15"/>
                      <a:pt x="85" y="15"/>
                    </a:cubicBezTo>
                    <a:cubicBezTo>
                      <a:pt x="83" y="12"/>
                      <a:pt x="83" y="12"/>
                      <a:pt x="83" y="12"/>
                    </a:cubicBezTo>
                    <a:cubicBezTo>
                      <a:pt x="82" y="11"/>
                      <a:pt x="84" y="14"/>
                      <a:pt x="83" y="13"/>
                    </a:cubicBezTo>
                    <a:cubicBezTo>
                      <a:pt x="83" y="12"/>
                      <a:pt x="83" y="12"/>
                      <a:pt x="83" y="12"/>
                    </a:cubicBezTo>
                    <a:cubicBezTo>
                      <a:pt x="81" y="13"/>
                      <a:pt x="80" y="14"/>
                      <a:pt x="81" y="18"/>
                    </a:cubicBezTo>
                    <a:cubicBezTo>
                      <a:pt x="80" y="17"/>
                      <a:pt x="79" y="17"/>
                      <a:pt x="78" y="16"/>
                    </a:cubicBezTo>
                    <a:cubicBezTo>
                      <a:pt x="78" y="17"/>
                      <a:pt x="79" y="18"/>
                      <a:pt x="79" y="18"/>
                    </a:cubicBezTo>
                    <a:cubicBezTo>
                      <a:pt x="77" y="17"/>
                      <a:pt x="77" y="17"/>
                      <a:pt x="77" y="17"/>
                    </a:cubicBezTo>
                    <a:cubicBezTo>
                      <a:pt x="76" y="16"/>
                      <a:pt x="77" y="18"/>
                      <a:pt x="77" y="19"/>
                    </a:cubicBezTo>
                    <a:cubicBezTo>
                      <a:pt x="76" y="18"/>
                      <a:pt x="76" y="18"/>
                      <a:pt x="76" y="18"/>
                    </a:cubicBezTo>
                    <a:cubicBezTo>
                      <a:pt x="75" y="17"/>
                      <a:pt x="76" y="19"/>
                      <a:pt x="76" y="19"/>
                    </a:cubicBezTo>
                    <a:cubicBezTo>
                      <a:pt x="75" y="18"/>
                      <a:pt x="75" y="18"/>
                      <a:pt x="75" y="18"/>
                    </a:cubicBezTo>
                    <a:cubicBezTo>
                      <a:pt x="76" y="20"/>
                      <a:pt x="76" y="20"/>
                      <a:pt x="76" y="20"/>
                    </a:cubicBezTo>
                    <a:cubicBezTo>
                      <a:pt x="76" y="20"/>
                      <a:pt x="76" y="20"/>
                      <a:pt x="74" y="19"/>
                    </a:cubicBezTo>
                    <a:cubicBezTo>
                      <a:pt x="75" y="19"/>
                      <a:pt x="75" y="19"/>
                      <a:pt x="75" y="20"/>
                    </a:cubicBezTo>
                    <a:cubicBezTo>
                      <a:pt x="74" y="19"/>
                      <a:pt x="73" y="20"/>
                      <a:pt x="73" y="21"/>
                    </a:cubicBezTo>
                    <a:cubicBezTo>
                      <a:pt x="74" y="21"/>
                      <a:pt x="74" y="21"/>
                      <a:pt x="75" y="23"/>
                    </a:cubicBezTo>
                    <a:cubicBezTo>
                      <a:pt x="76" y="25"/>
                      <a:pt x="74" y="22"/>
                      <a:pt x="75" y="24"/>
                    </a:cubicBezTo>
                    <a:cubicBezTo>
                      <a:pt x="74" y="23"/>
                      <a:pt x="74" y="22"/>
                      <a:pt x="73" y="22"/>
                    </a:cubicBezTo>
                    <a:cubicBezTo>
                      <a:pt x="71" y="20"/>
                      <a:pt x="71" y="22"/>
                      <a:pt x="70" y="23"/>
                    </a:cubicBezTo>
                    <a:cubicBezTo>
                      <a:pt x="70" y="24"/>
                      <a:pt x="70" y="24"/>
                      <a:pt x="70" y="24"/>
                    </a:cubicBezTo>
                    <a:cubicBezTo>
                      <a:pt x="68" y="22"/>
                      <a:pt x="69" y="25"/>
                      <a:pt x="68" y="24"/>
                    </a:cubicBezTo>
                    <a:cubicBezTo>
                      <a:pt x="68" y="25"/>
                      <a:pt x="70" y="28"/>
                      <a:pt x="69" y="28"/>
                    </a:cubicBezTo>
                    <a:cubicBezTo>
                      <a:pt x="70" y="30"/>
                      <a:pt x="68" y="26"/>
                      <a:pt x="67" y="25"/>
                    </a:cubicBezTo>
                    <a:cubicBezTo>
                      <a:pt x="67" y="26"/>
                      <a:pt x="67" y="26"/>
                      <a:pt x="67" y="26"/>
                    </a:cubicBezTo>
                    <a:cubicBezTo>
                      <a:pt x="66" y="26"/>
                      <a:pt x="66" y="26"/>
                      <a:pt x="66" y="26"/>
                    </a:cubicBezTo>
                    <a:cubicBezTo>
                      <a:pt x="67" y="27"/>
                      <a:pt x="67" y="28"/>
                      <a:pt x="66" y="27"/>
                    </a:cubicBezTo>
                    <a:cubicBezTo>
                      <a:pt x="66" y="27"/>
                      <a:pt x="66" y="27"/>
                      <a:pt x="66" y="27"/>
                    </a:cubicBezTo>
                    <a:cubicBezTo>
                      <a:pt x="66" y="27"/>
                      <a:pt x="65" y="26"/>
                      <a:pt x="64" y="27"/>
                    </a:cubicBezTo>
                    <a:cubicBezTo>
                      <a:pt x="65" y="28"/>
                      <a:pt x="64" y="28"/>
                      <a:pt x="65" y="29"/>
                    </a:cubicBezTo>
                    <a:cubicBezTo>
                      <a:pt x="65" y="28"/>
                      <a:pt x="65" y="28"/>
                      <a:pt x="65" y="28"/>
                    </a:cubicBezTo>
                    <a:cubicBezTo>
                      <a:pt x="65" y="30"/>
                      <a:pt x="65" y="30"/>
                      <a:pt x="65" y="30"/>
                    </a:cubicBezTo>
                    <a:cubicBezTo>
                      <a:pt x="65" y="29"/>
                      <a:pt x="65" y="29"/>
                      <a:pt x="65" y="29"/>
                    </a:cubicBezTo>
                    <a:cubicBezTo>
                      <a:pt x="64" y="28"/>
                      <a:pt x="64" y="28"/>
                      <a:pt x="64" y="28"/>
                    </a:cubicBezTo>
                    <a:cubicBezTo>
                      <a:pt x="63" y="27"/>
                      <a:pt x="64" y="29"/>
                      <a:pt x="65" y="30"/>
                    </a:cubicBezTo>
                    <a:cubicBezTo>
                      <a:pt x="65" y="31"/>
                      <a:pt x="64" y="30"/>
                      <a:pt x="64" y="29"/>
                    </a:cubicBezTo>
                    <a:cubicBezTo>
                      <a:pt x="63" y="29"/>
                      <a:pt x="64" y="30"/>
                      <a:pt x="64" y="29"/>
                    </a:cubicBezTo>
                    <a:cubicBezTo>
                      <a:pt x="63" y="28"/>
                      <a:pt x="63" y="29"/>
                      <a:pt x="63" y="28"/>
                    </a:cubicBezTo>
                    <a:cubicBezTo>
                      <a:pt x="63" y="28"/>
                      <a:pt x="64" y="30"/>
                      <a:pt x="63" y="30"/>
                    </a:cubicBezTo>
                    <a:cubicBezTo>
                      <a:pt x="63" y="30"/>
                      <a:pt x="63" y="31"/>
                      <a:pt x="62" y="29"/>
                    </a:cubicBezTo>
                    <a:cubicBezTo>
                      <a:pt x="62" y="30"/>
                      <a:pt x="62" y="30"/>
                      <a:pt x="62" y="31"/>
                    </a:cubicBezTo>
                    <a:cubicBezTo>
                      <a:pt x="63" y="31"/>
                      <a:pt x="63" y="31"/>
                      <a:pt x="64" y="32"/>
                    </a:cubicBezTo>
                    <a:cubicBezTo>
                      <a:pt x="64" y="32"/>
                      <a:pt x="64" y="33"/>
                      <a:pt x="63" y="3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3" y="32"/>
                      <a:pt x="64" y="33"/>
                    </a:cubicBezTo>
                    <a:cubicBezTo>
                      <a:pt x="62" y="32"/>
                      <a:pt x="62" y="32"/>
                      <a:pt x="62" y="32"/>
                    </a:cubicBezTo>
                    <a:cubicBezTo>
                      <a:pt x="63" y="33"/>
                      <a:pt x="62" y="33"/>
                      <a:pt x="62" y="33"/>
                    </a:cubicBezTo>
                    <a:cubicBezTo>
                      <a:pt x="61" y="32"/>
                      <a:pt x="60" y="30"/>
                      <a:pt x="60" y="30"/>
                    </a:cubicBezTo>
                    <a:cubicBezTo>
                      <a:pt x="60" y="32"/>
                      <a:pt x="60" y="32"/>
                      <a:pt x="60" y="32"/>
                    </a:cubicBezTo>
                    <a:cubicBezTo>
                      <a:pt x="60" y="32"/>
                      <a:pt x="60" y="32"/>
                      <a:pt x="59" y="31"/>
                    </a:cubicBezTo>
                    <a:cubicBezTo>
                      <a:pt x="58" y="31"/>
                      <a:pt x="61" y="36"/>
                      <a:pt x="60" y="35"/>
                    </a:cubicBezTo>
                    <a:cubicBezTo>
                      <a:pt x="59" y="33"/>
                      <a:pt x="59" y="33"/>
                      <a:pt x="58" y="33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59" y="35"/>
                      <a:pt x="58" y="33"/>
                      <a:pt x="59" y="34"/>
                    </a:cubicBezTo>
                    <a:cubicBezTo>
                      <a:pt x="60" y="34"/>
                      <a:pt x="59" y="34"/>
                      <a:pt x="59" y="35"/>
                    </a:cubicBezTo>
                    <a:cubicBezTo>
                      <a:pt x="56" y="32"/>
                      <a:pt x="57" y="35"/>
                      <a:pt x="55" y="34"/>
                    </a:cubicBezTo>
                    <a:cubicBezTo>
                      <a:pt x="56" y="36"/>
                      <a:pt x="55" y="35"/>
                      <a:pt x="55" y="36"/>
                    </a:cubicBezTo>
                    <a:cubicBezTo>
                      <a:pt x="54" y="34"/>
                      <a:pt x="55" y="37"/>
                      <a:pt x="54" y="36"/>
                    </a:cubicBezTo>
                    <a:cubicBezTo>
                      <a:pt x="55" y="38"/>
                      <a:pt x="55" y="38"/>
                      <a:pt x="55" y="38"/>
                    </a:cubicBezTo>
                    <a:cubicBezTo>
                      <a:pt x="54" y="37"/>
                      <a:pt x="57" y="41"/>
                      <a:pt x="55" y="39"/>
                    </a:cubicBezTo>
                    <a:cubicBezTo>
                      <a:pt x="54" y="39"/>
                      <a:pt x="54" y="38"/>
                      <a:pt x="53" y="37"/>
                    </a:cubicBezTo>
                    <a:cubicBezTo>
                      <a:pt x="51" y="35"/>
                      <a:pt x="54" y="40"/>
                      <a:pt x="52" y="38"/>
                    </a:cubicBezTo>
                    <a:cubicBezTo>
                      <a:pt x="52" y="38"/>
                      <a:pt x="53" y="40"/>
                      <a:pt x="54" y="41"/>
                    </a:cubicBezTo>
                    <a:cubicBezTo>
                      <a:pt x="53" y="40"/>
                      <a:pt x="51" y="39"/>
                      <a:pt x="51" y="39"/>
                    </a:cubicBezTo>
                    <a:cubicBezTo>
                      <a:pt x="51" y="40"/>
                      <a:pt x="51" y="40"/>
                      <a:pt x="51" y="40"/>
                    </a:cubicBezTo>
                    <a:cubicBezTo>
                      <a:pt x="50" y="39"/>
                      <a:pt x="50" y="39"/>
                      <a:pt x="50" y="39"/>
                    </a:cubicBezTo>
                    <a:cubicBezTo>
                      <a:pt x="49" y="39"/>
                      <a:pt x="50" y="40"/>
                      <a:pt x="50" y="41"/>
                    </a:cubicBezTo>
                    <a:cubicBezTo>
                      <a:pt x="49" y="39"/>
                      <a:pt x="48" y="41"/>
                      <a:pt x="47" y="40"/>
                    </a:cubicBezTo>
                    <a:cubicBezTo>
                      <a:pt x="49" y="42"/>
                      <a:pt x="46" y="40"/>
                      <a:pt x="48" y="43"/>
                    </a:cubicBezTo>
                    <a:cubicBezTo>
                      <a:pt x="47" y="42"/>
                      <a:pt x="47" y="42"/>
                      <a:pt x="47" y="42"/>
                    </a:cubicBezTo>
                    <a:cubicBezTo>
                      <a:pt x="48" y="43"/>
                      <a:pt x="49" y="44"/>
                      <a:pt x="49" y="45"/>
                    </a:cubicBezTo>
                    <a:cubicBezTo>
                      <a:pt x="47" y="43"/>
                      <a:pt x="47" y="43"/>
                      <a:pt x="47" y="43"/>
                    </a:cubicBezTo>
                    <a:cubicBezTo>
                      <a:pt x="46" y="41"/>
                      <a:pt x="47" y="43"/>
                      <a:pt x="46" y="42"/>
                    </a:cubicBezTo>
                    <a:cubicBezTo>
                      <a:pt x="47" y="43"/>
                      <a:pt x="45" y="42"/>
                      <a:pt x="46" y="44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5"/>
                      <a:pt x="47" y="45"/>
                      <a:pt x="47" y="46"/>
                    </a:cubicBezTo>
                    <a:cubicBezTo>
                      <a:pt x="47" y="46"/>
                      <a:pt x="45" y="44"/>
                      <a:pt x="45" y="44"/>
                    </a:cubicBezTo>
                    <a:cubicBezTo>
                      <a:pt x="45" y="44"/>
                      <a:pt x="45" y="44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4" y="45"/>
                      <a:pt x="44" y="45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3" y="44"/>
                      <a:pt x="43" y="44"/>
                      <a:pt x="43" y="44"/>
                    </a:cubicBezTo>
                    <a:cubicBezTo>
                      <a:pt x="43" y="44"/>
                      <a:pt x="43" y="45"/>
                      <a:pt x="44" y="46"/>
                    </a:cubicBezTo>
                    <a:cubicBezTo>
                      <a:pt x="42" y="46"/>
                      <a:pt x="42" y="48"/>
                      <a:pt x="42" y="49"/>
                    </a:cubicBezTo>
                    <a:cubicBezTo>
                      <a:pt x="42" y="49"/>
                      <a:pt x="41" y="48"/>
                      <a:pt x="42" y="48"/>
                    </a:cubicBezTo>
                    <a:cubicBezTo>
                      <a:pt x="42" y="49"/>
                      <a:pt x="42" y="50"/>
                      <a:pt x="42" y="49"/>
                    </a:cubicBezTo>
                    <a:cubicBezTo>
                      <a:pt x="42" y="50"/>
                      <a:pt x="41" y="48"/>
                      <a:pt x="40" y="49"/>
                    </a:cubicBezTo>
                    <a:cubicBezTo>
                      <a:pt x="40" y="48"/>
                      <a:pt x="41" y="50"/>
                      <a:pt x="41" y="50"/>
                    </a:cubicBezTo>
                    <a:cubicBezTo>
                      <a:pt x="39" y="48"/>
                      <a:pt x="41" y="52"/>
                      <a:pt x="39" y="51"/>
                    </a:cubicBezTo>
                    <a:cubicBezTo>
                      <a:pt x="40" y="52"/>
                      <a:pt x="39" y="51"/>
                      <a:pt x="39" y="50"/>
                    </a:cubicBezTo>
                    <a:cubicBezTo>
                      <a:pt x="39" y="51"/>
                      <a:pt x="38" y="52"/>
                      <a:pt x="39" y="54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53"/>
                      <a:pt x="38" y="53"/>
                      <a:pt x="38" y="54"/>
                    </a:cubicBezTo>
                    <a:cubicBezTo>
                      <a:pt x="39" y="55"/>
                      <a:pt x="40" y="56"/>
                      <a:pt x="39" y="56"/>
                    </a:cubicBezTo>
                    <a:cubicBezTo>
                      <a:pt x="39" y="56"/>
                      <a:pt x="39" y="56"/>
                      <a:pt x="39" y="56"/>
                    </a:cubicBezTo>
                    <a:cubicBezTo>
                      <a:pt x="39" y="56"/>
                      <a:pt x="39" y="57"/>
                      <a:pt x="39" y="57"/>
                    </a:cubicBezTo>
                    <a:cubicBezTo>
                      <a:pt x="38" y="57"/>
                      <a:pt x="39" y="57"/>
                      <a:pt x="38" y="56"/>
                    </a:cubicBezTo>
                    <a:cubicBezTo>
                      <a:pt x="36" y="54"/>
                      <a:pt x="36" y="56"/>
                      <a:pt x="36" y="56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8"/>
                      <a:pt x="36" y="56"/>
                      <a:pt x="36" y="56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8" y="60"/>
                      <a:pt x="37" y="59"/>
                      <a:pt x="36" y="58"/>
                    </a:cubicBezTo>
                    <a:cubicBezTo>
                      <a:pt x="36" y="59"/>
                      <a:pt x="37" y="61"/>
                      <a:pt x="38" y="63"/>
                    </a:cubicBezTo>
                    <a:cubicBezTo>
                      <a:pt x="38" y="63"/>
                      <a:pt x="38" y="64"/>
                      <a:pt x="38" y="64"/>
                    </a:cubicBezTo>
                    <a:cubicBezTo>
                      <a:pt x="37" y="63"/>
                      <a:pt x="38" y="64"/>
                      <a:pt x="37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2"/>
                      <a:pt x="34" y="61"/>
                      <a:pt x="34" y="60"/>
                    </a:cubicBezTo>
                    <a:cubicBezTo>
                      <a:pt x="34" y="61"/>
                      <a:pt x="33" y="61"/>
                      <a:pt x="32" y="61"/>
                    </a:cubicBezTo>
                    <a:cubicBezTo>
                      <a:pt x="34" y="63"/>
                      <a:pt x="32" y="63"/>
                      <a:pt x="34" y="65"/>
                    </a:cubicBezTo>
                    <a:cubicBezTo>
                      <a:pt x="34" y="65"/>
                      <a:pt x="32" y="63"/>
                      <a:pt x="32" y="63"/>
                    </a:cubicBezTo>
                    <a:cubicBezTo>
                      <a:pt x="32" y="64"/>
                      <a:pt x="31" y="64"/>
                      <a:pt x="31" y="65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30" y="66"/>
                      <a:pt x="29" y="66"/>
                      <a:pt x="30" y="68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28" y="67"/>
                      <a:pt x="32" y="69"/>
                      <a:pt x="30" y="69"/>
                    </a:cubicBezTo>
                    <a:cubicBezTo>
                      <a:pt x="29" y="68"/>
                      <a:pt x="29" y="68"/>
                      <a:pt x="29" y="68"/>
                    </a:cubicBezTo>
                    <a:cubicBezTo>
                      <a:pt x="30" y="69"/>
                      <a:pt x="28" y="68"/>
                      <a:pt x="29" y="70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28" y="69"/>
                      <a:pt x="28" y="69"/>
                      <a:pt x="28" y="71"/>
                    </a:cubicBezTo>
                    <a:cubicBezTo>
                      <a:pt x="27" y="69"/>
                      <a:pt x="27" y="69"/>
                      <a:pt x="27" y="69"/>
                    </a:cubicBezTo>
                    <a:cubicBezTo>
                      <a:pt x="26" y="69"/>
                      <a:pt x="28" y="71"/>
                      <a:pt x="27" y="71"/>
                    </a:cubicBezTo>
                    <a:cubicBezTo>
                      <a:pt x="27" y="71"/>
                      <a:pt x="26" y="71"/>
                      <a:pt x="26" y="70"/>
                    </a:cubicBezTo>
                    <a:cubicBezTo>
                      <a:pt x="27" y="71"/>
                      <a:pt x="26" y="72"/>
                      <a:pt x="27" y="72"/>
                    </a:cubicBezTo>
                    <a:cubicBezTo>
                      <a:pt x="25" y="71"/>
                      <a:pt x="25" y="71"/>
                      <a:pt x="25" y="71"/>
                    </a:cubicBezTo>
                    <a:cubicBezTo>
                      <a:pt x="23" y="73"/>
                      <a:pt x="21" y="75"/>
                      <a:pt x="21" y="78"/>
                    </a:cubicBezTo>
                    <a:cubicBezTo>
                      <a:pt x="19" y="77"/>
                      <a:pt x="20" y="77"/>
                      <a:pt x="19" y="76"/>
                    </a:cubicBezTo>
                    <a:cubicBezTo>
                      <a:pt x="20" y="77"/>
                      <a:pt x="19" y="77"/>
                      <a:pt x="19" y="78"/>
                    </a:cubicBezTo>
                    <a:cubicBezTo>
                      <a:pt x="19" y="77"/>
                      <a:pt x="19" y="77"/>
                      <a:pt x="19" y="77"/>
                    </a:cubicBezTo>
                    <a:cubicBezTo>
                      <a:pt x="19" y="78"/>
                      <a:pt x="18" y="77"/>
                      <a:pt x="18" y="78"/>
                    </a:cubicBezTo>
                    <a:cubicBezTo>
                      <a:pt x="18" y="78"/>
                      <a:pt x="18" y="78"/>
                      <a:pt x="18" y="78"/>
                    </a:cubicBezTo>
                    <a:cubicBezTo>
                      <a:pt x="19" y="80"/>
                      <a:pt x="16" y="77"/>
                      <a:pt x="18" y="79"/>
                    </a:cubicBezTo>
                    <a:cubicBezTo>
                      <a:pt x="16" y="78"/>
                      <a:pt x="16" y="78"/>
                      <a:pt x="16" y="78"/>
                    </a:cubicBezTo>
                    <a:cubicBezTo>
                      <a:pt x="18" y="80"/>
                      <a:pt x="15" y="78"/>
                      <a:pt x="17" y="80"/>
                    </a:cubicBezTo>
                    <a:cubicBezTo>
                      <a:pt x="16" y="80"/>
                      <a:pt x="16" y="80"/>
                      <a:pt x="16" y="80"/>
                    </a:cubicBezTo>
                    <a:cubicBezTo>
                      <a:pt x="15" y="79"/>
                      <a:pt x="18" y="82"/>
                      <a:pt x="16" y="81"/>
                    </a:cubicBezTo>
                    <a:cubicBezTo>
                      <a:pt x="16" y="82"/>
                      <a:pt x="16" y="83"/>
                      <a:pt x="17" y="84"/>
                    </a:cubicBezTo>
                    <a:cubicBezTo>
                      <a:pt x="15" y="82"/>
                      <a:pt x="15" y="82"/>
                      <a:pt x="15" y="82"/>
                    </a:cubicBezTo>
                    <a:cubicBezTo>
                      <a:pt x="15" y="85"/>
                      <a:pt x="13" y="86"/>
                      <a:pt x="14" y="89"/>
                    </a:cubicBezTo>
                    <a:cubicBezTo>
                      <a:pt x="13" y="88"/>
                      <a:pt x="13" y="88"/>
                      <a:pt x="13" y="88"/>
                    </a:cubicBezTo>
                    <a:cubicBezTo>
                      <a:pt x="14" y="90"/>
                      <a:pt x="10" y="89"/>
                      <a:pt x="13" y="92"/>
                    </a:cubicBezTo>
                    <a:cubicBezTo>
                      <a:pt x="14" y="93"/>
                      <a:pt x="14" y="93"/>
                      <a:pt x="14" y="93"/>
                    </a:cubicBezTo>
                    <a:cubicBezTo>
                      <a:pt x="12" y="92"/>
                      <a:pt x="12" y="92"/>
                      <a:pt x="12" y="92"/>
                    </a:cubicBezTo>
                    <a:cubicBezTo>
                      <a:pt x="13" y="93"/>
                      <a:pt x="11" y="93"/>
                      <a:pt x="13" y="94"/>
                    </a:cubicBezTo>
                    <a:cubicBezTo>
                      <a:pt x="12" y="94"/>
                      <a:pt x="12" y="93"/>
                      <a:pt x="12" y="93"/>
                    </a:cubicBezTo>
                    <a:cubicBezTo>
                      <a:pt x="11" y="93"/>
                      <a:pt x="13" y="95"/>
                      <a:pt x="12" y="95"/>
                    </a:cubicBezTo>
                    <a:cubicBezTo>
                      <a:pt x="11" y="95"/>
                      <a:pt x="11" y="95"/>
                      <a:pt x="11" y="95"/>
                    </a:cubicBezTo>
                    <a:cubicBezTo>
                      <a:pt x="8" y="95"/>
                      <a:pt x="4" y="96"/>
                      <a:pt x="6" y="100"/>
                    </a:cubicBezTo>
                    <a:cubicBezTo>
                      <a:pt x="6" y="101"/>
                      <a:pt x="4" y="99"/>
                      <a:pt x="4" y="99"/>
                    </a:cubicBezTo>
                    <a:cubicBezTo>
                      <a:pt x="6" y="103"/>
                      <a:pt x="0" y="102"/>
                      <a:pt x="3" y="107"/>
                    </a:cubicBezTo>
                    <a:cubicBezTo>
                      <a:pt x="4" y="109"/>
                      <a:pt x="9" y="112"/>
                      <a:pt x="9" y="1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93" name="Freeform 163"/>
              <p:cNvSpPr>
                <a:spLocks/>
              </p:cNvSpPr>
              <p:nvPr/>
            </p:nvSpPr>
            <p:spPr bwMode="auto">
              <a:xfrm>
                <a:off x="7195" y="2086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94" name="Freeform 164"/>
              <p:cNvSpPr>
                <a:spLocks/>
              </p:cNvSpPr>
              <p:nvPr/>
            </p:nvSpPr>
            <p:spPr bwMode="auto">
              <a:xfrm>
                <a:off x="6540" y="1413"/>
                <a:ext cx="3" cy="0"/>
              </a:xfrm>
              <a:custGeom>
                <a:avLst/>
                <a:gdLst>
                  <a:gd name="T0" fmla="*/ 3 w 3"/>
                  <a:gd name="T1" fmla="*/ 3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95" name="Freeform 165"/>
              <p:cNvSpPr>
                <a:spLocks/>
              </p:cNvSpPr>
              <p:nvPr/>
            </p:nvSpPr>
            <p:spPr bwMode="auto">
              <a:xfrm>
                <a:off x="5656" y="2392"/>
                <a:ext cx="2" cy="5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0 h 5"/>
                  <a:gd name="T4" fmla="*/ 2 w 2"/>
                  <a:gd name="T5" fmla="*/ 5 h 5"/>
                  <a:gd name="T6" fmla="*/ 0 w 2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lnTo>
                      <a:pt x="0" y="0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96" name="Freeform 166"/>
              <p:cNvSpPr>
                <a:spLocks/>
              </p:cNvSpPr>
              <p:nvPr/>
            </p:nvSpPr>
            <p:spPr bwMode="auto">
              <a:xfrm>
                <a:off x="5660" y="2376"/>
                <a:ext cx="3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97" name="Freeform 167"/>
              <p:cNvSpPr>
                <a:spLocks/>
              </p:cNvSpPr>
              <p:nvPr/>
            </p:nvSpPr>
            <p:spPr bwMode="auto">
              <a:xfrm>
                <a:off x="6123" y="1660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98" name="Freeform 168"/>
              <p:cNvSpPr>
                <a:spLocks/>
              </p:cNvSpPr>
              <p:nvPr/>
            </p:nvSpPr>
            <p:spPr bwMode="auto">
              <a:xfrm>
                <a:off x="5694" y="241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99" name="Freeform 169"/>
              <p:cNvSpPr>
                <a:spLocks/>
              </p:cNvSpPr>
              <p:nvPr/>
            </p:nvSpPr>
            <p:spPr bwMode="auto">
              <a:xfrm>
                <a:off x="5663" y="2376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00" name="Freeform 170"/>
              <p:cNvSpPr>
                <a:spLocks/>
              </p:cNvSpPr>
              <p:nvPr/>
            </p:nvSpPr>
            <p:spPr bwMode="auto">
              <a:xfrm>
                <a:off x="5663" y="23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01" name="Freeform 171"/>
              <p:cNvSpPr>
                <a:spLocks/>
              </p:cNvSpPr>
              <p:nvPr/>
            </p:nvSpPr>
            <p:spPr bwMode="auto">
              <a:xfrm>
                <a:off x="5663" y="2385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02" name="Freeform 172"/>
              <p:cNvSpPr>
                <a:spLocks/>
              </p:cNvSpPr>
              <p:nvPr/>
            </p:nvSpPr>
            <p:spPr bwMode="auto">
              <a:xfrm>
                <a:off x="5748" y="2352"/>
                <a:ext cx="2" cy="9"/>
              </a:xfrm>
              <a:custGeom>
                <a:avLst/>
                <a:gdLst>
                  <a:gd name="T0" fmla="*/ 1 w 1"/>
                  <a:gd name="T1" fmla="*/ 2 h 4"/>
                  <a:gd name="T2" fmla="*/ 1 w 1"/>
                  <a:gd name="T3" fmla="*/ 0 h 4"/>
                  <a:gd name="T4" fmla="*/ 1 w 1"/>
                  <a:gd name="T5" fmla="*/ 4 h 4"/>
                  <a:gd name="T6" fmla="*/ 1 w 1"/>
                  <a:gd name="T7" fmla="*/ 4 h 4"/>
                  <a:gd name="T8" fmla="*/ 1 w 1"/>
                  <a:gd name="T9" fmla="*/ 3 h 4"/>
                  <a:gd name="T10" fmla="*/ 1 w 1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4">
                    <a:moveTo>
                      <a:pt x="1" y="2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0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3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03" name="Freeform 173"/>
              <p:cNvSpPr>
                <a:spLocks/>
              </p:cNvSpPr>
              <p:nvPr/>
            </p:nvSpPr>
            <p:spPr bwMode="auto">
              <a:xfrm>
                <a:off x="5750" y="2357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04" name="Freeform 174"/>
              <p:cNvSpPr>
                <a:spLocks/>
              </p:cNvSpPr>
              <p:nvPr/>
            </p:nvSpPr>
            <p:spPr bwMode="auto">
              <a:xfrm>
                <a:off x="5750" y="2359"/>
                <a:ext cx="0" cy="5"/>
              </a:xfrm>
              <a:custGeom>
                <a:avLst/>
                <a:gdLst>
                  <a:gd name="T0" fmla="*/ 2 h 2"/>
                  <a:gd name="T1" fmla="*/ 1 h 2"/>
                  <a:gd name="T2" fmla="*/ 1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05" name="Freeform 175"/>
              <p:cNvSpPr>
                <a:spLocks/>
              </p:cNvSpPr>
              <p:nvPr/>
            </p:nvSpPr>
            <p:spPr bwMode="auto">
              <a:xfrm>
                <a:off x="5736" y="2345"/>
                <a:ext cx="0" cy="7"/>
              </a:xfrm>
              <a:custGeom>
                <a:avLst/>
                <a:gdLst>
                  <a:gd name="T0" fmla="*/ 2 h 3"/>
                  <a:gd name="T1" fmla="*/ 2 h 3"/>
                  <a:gd name="T2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0"/>
                      <a:pt x="0" y="2"/>
                      <a:pt x="0" y="2"/>
                    </a:cubicBezTo>
                    <a:cubicBezTo>
                      <a:pt x="0" y="3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06" name="Freeform 176"/>
              <p:cNvSpPr>
                <a:spLocks/>
              </p:cNvSpPr>
              <p:nvPr/>
            </p:nvSpPr>
            <p:spPr bwMode="auto">
              <a:xfrm>
                <a:off x="5753" y="239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07" name="Freeform 177"/>
              <p:cNvSpPr>
                <a:spLocks/>
              </p:cNvSpPr>
              <p:nvPr/>
            </p:nvSpPr>
            <p:spPr bwMode="auto">
              <a:xfrm>
                <a:off x="6047" y="225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08" name="Freeform 178"/>
              <p:cNvSpPr>
                <a:spLocks/>
              </p:cNvSpPr>
              <p:nvPr/>
            </p:nvSpPr>
            <p:spPr bwMode="auto">
              <a:xfrm>
                <a:off x="5743" y="2347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09" name="Freeform 179"/>
              <p:cNvSpPr>
                <a:spLocks/>
              </p:cNvSpPr>
              <p:nvPr/>
            </p:nvSpPr>
            <p:spPr bwMode="auto">
              <a:xfrm>
                <a:off x="5755" y="2387"/>
                <a:ext cx="3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2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10" name="Freeform 180"/>
              <p:cNvSpPr>
                <a:spLocks/>
              </p:cNvSpPr>
              <p:nvPr/>
            </p:nvSpPr>
            <p:spPr bwMode="auto">
              <a:xfrm>
                <a:off x="5874" y="2798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11" name="Freeform 181"/>
              <p:cNvSpPr>
                <a:spLocks/>
              </p:cNvSpPr>
              <p:nvPr/>
            </p:nvSpPr>
            <p:spPr bwMode="auto">
              <a:xfrm>
                <a:off x="5905" y="2769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12" name="Freeform 182"/>
              <p:cNvSpPr>
                <a:spLocks/>
              </p:cNvSpPr>
              <p:nvPr/>
            </p:nvSpPr>
            <p:spPr bwMode="auto">
              <a:xfrm>
                <a:off x="5755" y="2385"/>
                <a:ext cx="3" cy="7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13" name="Freeform 183"/>
              <p:cNvSpPr>
                <a:spLocks/>
              </p:cNvSpPr>
              <p:nvPr/>
            </p:nvSpPr>
            <p:spPr bwMode="auto">
              <a:xfrm>
                <a:off x="5817" y="2783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14" name="Freeform 184"/>
              <p:cNvSpPr>
                <a:spLocks/>
              </p:cNvSpPr>
              <p:nvPr/>
            </p:nvSpPr>
            <p:spPr bwMode="auto">
              <a:xfrm>
                <a:off x="5822" y="27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15" name="Freeform 185"/>
              <p:cNvSpPr>
                <a:spLocks/>
              </p:cNvSpPr>
              <p:nvPr/>
            </p:nvSpPr>
            <p:spPr bwMode="auto">
              <a:xfrm>
                <a:off x="5824" y="2793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16" name="Freeform 186"/>
              <p:cNvSpPr>
                <a:spLocks/>
              </p:cNvSpPr>
              <p:nvPr/>
            </p:nvSpPr>
            <p:spPr bwMode="auto">
              <a:xfrm>
                <a:off x="5822" y="279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17" name="Freeform 187"/>
              <p:cNvSpPr>
                <a:spLocks/>
              </p:cNvSpPr>
              <p:nvPr/>
            </p:nvSpPr>
            <p:spPr bwMode="auto">
              <a:xfrm>
                <a:off x="7325" y="203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18" name="Freeform 188"/>
              <p:cNvSpPr>
                <a:spLocks/>
              </p:cNvSpPr>
              <p:nvPr/>
            </p:nvSpPr>
            <p:spPr bwMode="auto">
              <a:xfrm>
                <a:off x="5715" y="2406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19" name="Freeform 189"/>
              <p:cNvSpPr>
                <a:spLocks/>
              </p:cNvSpPr>
              <p:nvPr/>
            </p:nvSpPr>
            <p:spPr bwMode="auto">
              <a:xfrm>
                <a:off x="5672" y="23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20" name="Freeform 190"/>
              <p:cNvSpPr>
                <a:spLocks/>
              </p:cNvSpPr>
              <p:nvPr/>
            </p:nvSpPr>
            <p:spPr bwMode="auto">
              <a:xfrm>
                <a:off x="5746" y="2357"/>
                <a:ext cx="2" cy="4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1" y="1"/>
                      <a:pt x="0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21" name="Freeform 191"/>
              <p:cNvSpPr>
                <a:spLocks/>
              </p:cNvSpPr>
              <p:nvPr/>
            </p:nvSpPr>
            <p:spPr bwMode="auto">
              <a:xfrm>
                <a:off x="7192" y="2091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22" name="Freeform 192"/>
              <p:cNvSpPr>
                <a:spLocks/>
              </p:cNvSpPr>
              <p:nvPr/>
            </p:nvSpPr>
            <p:spPr bwMode="auto">
              <a:xfrm>
                <a:off x="5611" y="2345"/>
                <a:ext cx="147" cy="102"/>
              </a:xfrm>
              <a:custGeom>
                <a:avLst/>
                <a:gdLst>
                  <a:gd name="T0" fmla="*/ 46 w 62"/>
                  <a:gd name="T1" fmla="*/ 23 h 43"/>
                  <a:gd name="T2" fmla="*/ 51 w 62"/>
                  <a:gd name="T3" fmla="*/ 20 h 43"/>
                  <a:gd name="T4" fmla="*/ 54 w 62"/>
                  <a:gd name="T5" fmla="*/ 19 h 43"/>
                  <a:gd name="T6" fmla="*/ 58 w 62"/>
                  <a:gd name="T7" fmla="*/ 21 h 43"/>
                  <a:gd name="T8" fmla="*/ 60 w 62"/>
                  <a:gd name="T9" fmla="*/ 20 h 43"/>
                  <a:gd name="T10" fmla="*/ 61 w 62"/>
                  <a:gd name="T11" fmla="*/ 16 h 43"/>
                  <a:gd name="T12" fmla="*/ 62 w 62"/>
                  <a:gd name="T13" fmla="*/ 13 h 43"/>
                  <a:gd name="T14" fmla="*/ 62 w 62"/>
                  <a:gd name="T15" fmla="*/ 11 h 43"/>
                  <a:gd name="T16" fmla="*/ 58 w 62"/>
                  <a:gd name="T17" fmla="*/ 12 h 43"/>
                  <a:gd name="T18" fmla="*/ 56 w 62"/>
                  <a:gd name="T19" fmla="*/ 9 h 43"/>
                  <a:gd name="T20" fmla="*/ 57 w 62"/>
                  <a:gd name="T21" fmla="*/ 2 h 43"/>
                  <a:gd name="T22" fmla="*/ 56 w 62"/>
                  <a:gd name="T23" fmla="*/ 2 h 43"/>
                  <a:gd name="T24" fmla="*/ 55 w 62"/>
                  <a:gd name="T25" fmla="*/ 5 h 43"/>
                  <a:gd name="T26" fmla="*/ 54 w 62"/>
                  <a:gd name="T27" fmla="*/ 3 h 43"/>
                  <a:gd name="T28" fmla="*/ 53 w 62"/>
                  <a:gd name="T29" fmla="*/ 8 h 43"/>
                  <a:gd name="T30" fmla="*/ 51 w 62"/>
                  <a:gd name="T31" fmla="*/ 3 h 43"/>
                  <a:gd name="T32" fmla="*/ 51 w 62"/>
                  <a:gd name="T33" fmla="*/ 1 h 43"/>
                  <a:gd name="T34" fmla="*/ 50 w 62"/>
                  <a:gd name="T35" fmla="*/ 4 h 43"/>
                  <a:gd name="T36" fmla="*/ 49 w 62"/>
                  <a:gd name="T37" fmla="*/ 2 h 43"/>
                  <a:gd name="T38" fmla="*/ 48 w 62"/>
                  <a:gd name="T39" fmla="*/ 7 h 43"/>
                  <a:gd name="T40" fmla="*/ 47 w 62"/>
                  <a:gd name="T41" fmla="*/ 12 h 43"/>
                  <a:gd name="T42" fmla="*/ 46 w 62"/>
                  <a:gd name="T43" fmla="*/ 7 h 43"/>
                  <a:gd name="T44" fmla="*/ 43 w 62"/>
                  <a:gd name="T45" fmla="*/ 7 h 43"/>
                  <a:gd name="T46" fmla="*/ 42 w 62"/>
                  <a:gd name="T47" fmla="*/ 7 h 43"/>
                  <a:gd name="T48" fmla="*/ 40 w 62"/>
                  <a:gd name="T49" fmla="*/ 8 h 43"/>
                  <a:gd name="T50" fmla="*/ 37 w 62"/>
                  <a:gd name="T51" fmla="*/ 9 h 43"/>
                  <a:gd name="T52" fmla="*/ 36 w 62"/>
                  <a:gd name="T53" fmla="*/ 10 h 43"/>
                  <a:gd name="T54" fmla="*/ 36 w 62"/>
                  <a:gd name="T55" fmla="*/ 10 h 43"/>
                  <a:gd name="T56" fmla="*/ 35 w 62"/>
                  <a:gd name="T57" fmla="*/ 12 h 43"/>
                  <a:gd name="T58" fmla="*/ 34 w 62"/>
                  <a:gd name="T59" fmla="*/ 10 h 43"/>
                  <a:gd name="T60" fmla="*/ 33 w 62"/>
                  <a:gd name="T61" fmla="*/ 12 h 43"/>
                  <a:gd name="T62" fmla="*/ 30 w 62"/>
                  <a:gd name="T63" fmla="*/ 11 h 43"/>
                  <a:gd name="T64" fmla="*/ 28 w 62"/>
                  <a:gd name="T65" fmla="*/ 12 h 43"/>
                  <a:gd name="T66" fmla="*/ 26 w 62"/>
                  <a:gd name="T67" fmla="*/ 12 h 43"/>
                  <a:gd name="T68" fmla="*/ 26 w 62"/>
                  <a:gd name="T69" fmla="*/ 14 h 43"/>
                  <a:gd name="T70" fmla="*/ 25 w 62"/>
                  <a:gd name="T71" fmla="*/ 13 h 43"/>
                  <a:gd name="T72" fmla="*/ 24 w 62"/>
                  <a:gd name="T73" fmla="*/ 15 h 43"/>
                  <a:gd name="T74" fmla="*/ 22 w 62"/>
                  <a:gd name="T75" fmla="*/ 16 h 43"/>
                  <a:gd name="T76" fmla="*/ 21 w 62"/>
                  <a:gd name="T77" fmla="*/ 17 h 43"/>
                  <a:gd name="T78" fmla="*/ 22 w 62"/>
                  <a:gd name="T79" fmla="*/ 25 h 43"/>
                  <a:gd name="T80" fmla="*/ 19 w 62"/>
                  <a:gd name="T81" fmla="*/ 21 h 43"/>
                  <a:gd name="T82" fmla="*/ 17 w 62"/>
                  <a:gd name="T83" fmla="*/ 23 h 43"/>
                  <a:gd name="T84" fmla="*/ 16 w 62"/>
                  <a:gd name="T85" fmla="*/ 23 h 43"/>
                  <a:gd name="T86" fmla="*/ 11 w 62"/>
                  <a:gd name="T87" fmla="*/ 24 h 43"/>
                  <a:gd name="T88" fmla="*/ 10 w 62"/>
                  <a:gd name="T89" fmla="*/ 24 h 43"/>
                  <a:gd name="T90" fmla="*/ 8 w 62"/>
                  <a:gd name="T91" fmla="*/ 31 h 43"/>
                  <a:gd name="T92" fmla="*/ 7 w 62"/>
                  <a:gd name="T93" fmla="*/ 32 h 43"/>
                  <a:gd name="T94" fmla="*/ 12 w 62"/>
                  <a:gd name="T95" fmla="*/ 41 h 43"/>
                  <a:gd name="T96" fmla="*/ 18 w 62"/>
                  <a:gd name="T97" fmla="*/ 38 h 43"/>
                  <a:gd name="T98" fmla="*/ 28 w 62"/>
                  <a:gd name="T99" fmla="*/ 27 h 43"/>
                  <a:gd name="T100" fmla="*/ 31 w 62"/>
                  <a:gd name="T101" fmla="*/ 31 h 43"/>
                  <a:gd name="T102" fmla="*/ 36 w 62"/>
                  <a:gd name="T103" fmla="*/ 29 h 43"/>
                  <a:gd name="T104" fmla="*/ 41 w 62"/>
                  <a:gd name="T105" fmla="*/ 2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2" h="43">
                    <a:moveTo>
                      <a:pt x="44" y="25"/>
                    </a:moveTo>
                    <a:cubicBezTo>
                      <a:pt x="44" y="25"/>
                      <a:pt x="44" y="26"/>
                      <a:pt x="44" y="26"/>
                    </a:cubicBezTo>
                    <a:cubicBezTo>
                      <a:pt x="44" y="26"/>
                      <a:pt x="44" y="26"/>
                      <a:pt x="45" y="27"/>
                    </a:cubicBezTo>
                    <a:cubicBezTo>
                      <a:pt x="45" y="26"/>
                      <a:pt x="45" y="25"/>
                      <a:pt x="45" y="25"/>
                    </a:cubicBezTo>
                    <a:cubicBezTo>
                      <a:pt x="46" y="27"/>
                      <a:pt x="46" y="25"/>
                      <a:pt x="46" y="26"/>
                    </a:cubicBezTo>
                    <a:cubicBezTo>
                      <a:pt x="46" y="24"/>
                      <a:pt x="46" y="22"/>
                      <a:pt x="46" y="23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7" y="24"/>
                      <a:pt x="48" y="27"/>
                      <a:pt x="48" y="23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9" y="23"/>
                      <a:pt x="50" y="25"/>
                      <a:pt x="50" y="22"/>
                    </a:cubicBezTo>
                    <a:cubicBezTo>
                      <a:pt x="50" y="23"/>
                      <a:pt x="51" y="23"/>
                      <a:pt x="51" y="23"/>
                    </a:cubicBezTo>
                    <a:cubicBezTo>
                      <a:pt x="51" y="22"/>
                      <a:pt x="51" y="22"/>
                      <a:pt x="51" y="20"/>
                    </a:cubicBezTo>
                    <a:cubicBezTo>
                      <a:pt x="51" y="20"/>
                      <a:pt x="52" y="21"/>
                      <a:pt x="52" y="21"/>
                    </a:cubicBezTo>
                    <a:cubicBezTo>
                      <a:pt x="52" y="22"/>
                      <a:pt x="52" y="24"/>
                      <a:pt x="52" y="22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3" y="22"/>
                      <a:pt x="53" y="20"/>
                      <a:pt x="53" y="21"/>
                    </a:cubicBezTo>
                    <a:cubicBezTo>
                      <a:pt x="54" y="20"/>
                      <a:pt x="54" y="20"/>
                      <a:pt x="54" y="18"/>
                    </a:cubicBezTo>
                    <a:cubicBezTo>
                      <a:pt x="54" y="18"/>
                      <a:pt x="54" y="20"/>
                      <a:pt x="54" y="19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4" y="21"/>
                      <a:pt x="55" y="20"/>
                      <a:pt x="56" y="19"/>
                    </a:cubicBezTo>
                    <a:cubicBezTo>
                      <a:pt x="56" y="22"/>
                      <a:pt x="56" y="19"/>
                      <a:pt x="57" y="21"/>
                    </a:cubicBezTo>
                    <a:cubicBezTo>
                      <a:pt x="57" y="19"/>
                      <a:pt x="57" y="21"/>
                      <a:pt x="58" y="18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8" y="20"/>
                      <a:pt x="58" y="20"/>
                      <a:pt x="58" y="21"/>
                    </a:cubicBezTo>
                    <a:cubicBezTo>
                      <a:pt x="58" y="21"/>
                      <a:pt x="59" y="19"/>
                      <a:pt x="59" y="18"/>
                    </a:cubicBezTo>
                    <a:cubicBezTo>
                      <a:pt x="59" y="20"/>
                      <a:pt x="59" y="20"/>
                      <a:pt x="59" y="20"/>
                    </a:cubicBezTo>
                    <a:cubicBezTo>
                      <a:pt x="59" y="19"/>
                      <a:pt x="60" y="17"/>
                      <a:pt x="60" y="15"/>
                    </a:cubicBezTo>
                    <a:cubicBezTo>
                      <a:pt x="60" y="16"/>
                      <a:pt x="60" y="15"/>
                      <a:pt x="60" y="16"/>
                    </a:cubicBezTo>
                    <a:cubicBezTo>
                      <a:pt x="60" y="17"/>
                      <a:pt x="59" y="19"/>
                      <a:pt x="59" y="20"/>
                    </a:cubicBezTo>
                    <a:cubicBezTo>
                      <a:pt x="59" y="21"/>
                      <a:pt x="60" y="18"/>
                      <a:pt x="60" y="20"/>
                    </a:cubicBezTo>
                    <a:cubicBezTo>
                      <a:pt x="60" y="20"/>
                      <a:pt x="60" y="20"/>
                      <a:pt x="60" y="18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20"/>
                      <a:pt x="60" y="20"/>
                      <a:pt x="60" y="19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61" y="17"/>
                      <a:pt x="61" y="17"/>
                      <a:pt x="62" y="15"/>
                    </a:cubicBezTo>
                    <a:cubicBezTo>
                      <a:pt x="61" y="16"/>
                      <a:pt x="61" y="16"/>
                      <a:pt x="61" y="16"/>
                    </a:cubicBezTo>
                    <a:cubicBezTo>
                      <a:pt x="62" y="15"/>
                      <a:pt x="62" y="14"/>
                      <a:pt x="62" y="16"/>
                    </a:cubicBezTo>
                    <a:cubicBezTo>
                      <a:pt x="61" y="17"/>
                      <a:pt x="61" y="18"/>
                      <a:pt x="61" y="19"/>
                    </a:cubicBezTo>
                    <a:cubicBezTo>
                      <a:pt x="62" y="15"/>
                      <a:pt x="62" y="15"/>
                      <a:pt x="62" y="15"/>
                    </a:cubicBezTo>
                    <a:cubicBezTo>
                      <a:pt x="62" y="16"/>
                      <a:pt x="62" y="16"/>
                      <a:pt x="62" y="14"/>
                    </a:cubicBezTo>
                    <a:cubicBezTo>
                      <a:pt x="62" y="15"/>
                      <a:pt x="62" y="15"/>
                      <a:pt x="62" y="15"/>
                    </a:cubicBezTo>
                    <a:cubicBezTo>
                      <a:pt x="62" y="13"/>
                      <a:pt x="62" y="13"/>
                      <a:pt x="62" y="13"/>
                    </a:cubicBezTo>
                    <a:cubicBezTo>
                      <a:pt x="62" y="14"/>
                      <a:pt x="62" y="12"/>
                      <a:pt x="61" y="14"/>
                    </a:cubicBezTo>
                    <a:cubicBezTo>
                      <a:pt x="61" y="15"/>
                      <a:pt x="61" y="15"/>
                      <a:pt x="61" y="15"/>
                    </a:cubicBezTo>
                    <a:cubicBezTo>
                      <a:pt x="61" y="15"/>
                      <a:pt x="60" y="17"/>
                      <a:pt x="61" y="15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61" y="13"/>
                      <a:pt x="61" y="14"/>
                      <a:pt x="61" y="14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61" y="15"/>
                      <a:pt x="61" y="12"/>
                      <a:pt x="60" y="13"/>
                    </a:cubicBezTo>
                    <a:cubicBezTo>
                      <a:pt x="61" y="12"/>
                      <a:pt x="61" y="12"/>
                      <a:pt x="61" y="12"/>
                    </a:cubicBezTo>
                    <a:cubicBezTo>
                      <a:pt x="61" y="11"/>
                      <a:pt x="60" y="14"/>
                      <a:pt x="60" y="14"/>
                    </a:cubicBezTo>
                    <a:cubicBezTo>
                      <a:pt x="60" y="13"/>
                      <a:pt x="61" y="11"/>
                      <a:pt x="61" y="10"/>
                    </a:cubicBezTo>
                    <a:cubicBezTo>
                      <a:pt x="60" y="10"/>
                      <a:pt x="59" y="12"/>
                      <a:pt x="59" y="10"/>
                    </a:cubicBezTo>
                    <a:cubicBezTo>
                      <a:pt x="59" y="10"/>
                      <a:pt x="59" y="11"/>
                      <a:pt x="58" y="12"/>
                    </a:cubicBezTo>
                    <a:cubicBezTo>
                      <a:pt x="58" y="12"/>
                      <a:pt x="59" y="9"/>
                      <a:pt x="58" y="11"/>
                    </a:cubicBezTo>
                    <a:cubicBezTo>
                      <a:pt x="58" y="10"/>
                      <a:pt x="58" y="9"/>
                      <a:pt x="59" y="8"/>
                    </a:cubicBezTo>
                    <a:cubicBezTo>
                      <a:pt x="58" y="9"/>
                      <a:pt x="58" y="8"/>
                      <a:pt x="58" y="10"/>
                    </a:cubicBezTo>
                    <a:cubicBezTo>
                      <a:pt x="58" y="9"/>
                      <a:pt x="57" y="9"/>
                      <a:pt x="57" y="9"/>
                    </a:cubicBezTo>
                    <a:cubicBezTo>
                      <a:pt x="57" y="9"/>
                      <a:pt x="57" y="8"/>
                      <a:pt x="57" y="7"/>
                    </a:cubicBezTo>
                    <a:cubicBezTo>
                      <a:pt x="57" y="8"/>
                      <a:pt x="56" y="9"/>
                      <a:pt x="56" y="9"/>
                    </a:cubicBezTo>
                    <a:cubicBezTo>
                      <a:pt x="56" y="11"/>
                      <a:pt x="56" y="11"/>
                      <a:pt x="56" y="12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6" y="11"/>
                      <a:pt x="56" y="9"/>
                      <a:pt x="56" y="9"/>
                    </a:cubicBezTo>
                    <a:cubicBezTo>
                      <a:pt x="56" y="6"/>
                      <a:pt x="56" y="9"/>
                      <a:pt x="56" y="6"/>
                    </a:cubicBezTo>
                    <a:cubicBezTo>
                      <a:pt x="56" y="4"/>
                      <a:pt x="57" y="4"/>
                      <a:pt x="57" y="5"/>
                    </a:cubicBezTo>
                    <a:cubicBezTo>
                      <a:pt x="58" y="3"/>
                      <a:pt x="57" y="5"/>
                      <a:pt x="57" y="2"/>
                    </a:cubicBezTo>
                    <a:cubicBezTo>
                      <a:pt x="57" y="3"/>
                      <a:pt x="57" y="4"/>
                      <a:pt x="56" y="4"/>
                    </a:cubicBezTo>
                    <a:cubicBezTo>
                      <a:pt x="56" y="5"/>
                      <a:pt x="56" y="6"/>
                      <a:pt x="56" y="7"/>
                    </a:cubicBezTo>
                    <a:cubicBezTo>
                      <a:pt x="56" y="9"/>
                      <a:pt x="56" y="5"/>
                      <a:pt x="56" y="5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6" y="3"/>
                      <a:pt x="55" y="5"/>
                      <a:pt x="55" y="5"/>
                    </a:cubicBezTo>
                    <a:cubicBezTo>
                      <a:pt x="55" y="1"/>
                      <a:pt x="56" y="4"/>
                      <a:pt x="56" y="2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5" y="0"/>
                      <a:pt x="56" y="3"/>
                      <a:pt x="55" y="2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5" y="3"/>
                      <a:pt x="55" y="4"/>
                      <a:pt x="55" y="4"/>
                    </a:cubicBezTo>
                    <a:cubicBezTo>
                      <a:pt x="55" y="7"/>
                      <a:pt x="55" y="5"/>
                      <a:pt x="55" y="5"/>
                    </a:cubicBezTo>
                    <a:cubicBezTo>
                      <a:pt x="54" y="7"/>
                      <a:pt x="55" y="5"/>
                      <a:pt x="55" y="7"/>
                    </a:cubicBezTo>
                    <a:cubicBezTo>
                      <a:pt x="55" y="8"/>
                      <a:pt x="54" y="9"/>
                      <a:pt x="54" y="9"/>
                    </a:cubicBezTo>
                    <a:cubicBezTo>
                      <a:pt x="54" y="9"/>
                      <a:pt x="54" y="7"/>
                      <a:pt x="54" y="6"/>
                    </a:cubicBezTo>
                    <a:cubicBezTo>
                      <a:pt x="54" y="5"/>
                      <a:pt x="54" y="5"/>
                      <a:pt x="54" y="6"/>
                    </a:cubicBezTo>
                    <a:cubicBezTo>
                      <a:pt x="55" y="4"/>
                      <a:pt x="54" y="3"/>
                      <a:pt x="55" y="1"/>
                    </a:cubicBezTo>
                    <a:cubicBezTo>
                      <a:pt x="54" y="0"/>
                      <a:pt x="54" y="2"/>
                      <a:pt x="54" y="3"/>
                    </a:cubicBezTo>
                    <a:cubicBezTo>
                      <a:pt x="54" y="3"/>
                      <a:pt x="54" y="5"/>
                      <a:pt x="54" y="5"/>
                    </a:cubicBezTo>
                    <a:cubicBezTo>
                      <a:pt x="54" y="10"/>
                      <a:pt x="54" y="2"/>
                      <a:pt x="53" y="3"/>
                    </a:cubicBezTo>
                    <a:cubicBezTo>
                      <a:pt x="53" y="6"/>
                      <a:pt x="53" y="7"/>
                      <a:pt x="53" y="10"/>
                    </a:cubicBezTo>
                    <a:cubicBezTo>
                      <a:pt x="53" y="11"/>
                      <a:pt x="53" y="12"/>
                      <a:pt x="53" y="11"/>
                    </a:cubicBezTo>
                    <a:cubicBezTo>
                      <a:pt x="53" y="9"/>
                      <a:pt x="53" y="10"/>
                      <a:pt x="53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3" y="4"/>
                      <a:pt x="52" y="2"/>
                      <a:pt x="52" y="1"/>
                    </a:cubicBezTo>
                    <a:cubicBezTo>
                      <a:pt x="52" y="2"/>
                      <a:pt x="52" y="3"/>
                      <a:pt x="52" y="4"/>
                    </a:cubicBezTo>
                    <a:cubicBezTo>
                      <a:pt x="52" y="3"/>
                      <a:pt x="52" y="2"/>
                      <a:pt x="52" y="2"/>
                    </a:cubicBezTo>
                    <a:cubicBezTo>
                      <a:pt x="52" y="3"/>
                      <a:pt x="52" y="5"/>
                      <a:pt x="52" y="5"/>
                    </a:cubicBezTo>
                    <a:cubicBezTo>
                      <a:pt x="52" y="5"/>
                      <a:pt x="51" y="3"/>
                      <a:pt x="51" y="3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2" y="3"/>
                      <a:pt x="52" y="0"/>
                      <a:pt x="51" y="1"/>
                    </a:cubicBezTo>
                    <a:cubicBezTo>
                      <a:pt x="51" y="2"/>
                      <a:pt x="51" y="4"/>
                      <a:pt x="51" y="5"/>
                    </a:cubicBezTo>
                    <a:cubicBezTo>
                      <a:pt x="51" y="6"/>
                      <a:pt x="51" y="4"/>
                      <a:pt x="51" y="5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51" y="4"/>
                      <a:pt x="51" y="0"/>
                      <a:pt x="51" y="1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51" y="2"/>
                      <a:pt x="51" y="2"/>
                      <a:pt x="51" y="1"/>
                    </a:cubicBezTo>
                    <a:cubicBezTo>
                      <a:pt x="51" y="2"/>
                      <a:pt x="50" y="2"/>
                      <a:pt x="50" y="2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0" y="2"/>
                      <a:pt x="50" y="4"/>
                      <a:pt x="50" y="2"/>
                    </a:cubicBezTo>
                    <a:cubicBezTo>
                      <a:pt x="50" y="5"/>
                      <a:pt x="50" y="2"/>
                      <a:pt x="50" y="4"/>
                    </a:cubicBezTo>
                    <a:cubicBezTo>
                      <a:pt x="51" y="5"/>
                      <a:pt x="50" y="5"/>
                      <a:pt x="50" y="6"/>
                    </a:cubicBezTo>
                    <a:cubicBezTo>
                      <a:pt x="50" y="3"/>
                      <a:pt x="50" y="5"/>
                      <a:pt x="50" y="5"/>
                    </a:cubicBezTo>
                    <a:cubicBezTo>
                      <a:pt x="50" y="4"/>
                      <a:pt x="49" y="4"/>
                      <a:pt x="49" y="3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49" y="2"/>
                      <a:pt x="49" y="6"/>
                      <a:pt x="49" y="5"/>
                    </a:cubicBezTo>
                    <a:cubicBezTo>
                      <a:pt x="49" y="4"/>
                      <a:pt x="49" y="2"/>
                      <a:pt x="49" y="2"/>
                    </a:cubicBezTo>
                    <a:cubicBezTo>
                      <a:pt x="49" y="4"/>
                      <a:pt x="49" y="5"/>
                      <a:pt x="49" y="7"/>
                    </a:cubicBezTo>
                    <a:cubicBezTo>
                      <a:pt x="48" y="6"/>
                      <a:pt x="49" y="4"/>
                      <a:pt x="48" y="2"/>
                    </a:cubicBezTo>
                    <a:cubicBezTo>
                      <a:pt x="48" y="4"/>
                      <a:pt x="48" y="0"/>
                      <a:pt x="48" y="3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8" y="5"/>
                      <a:pt x="48" y="4"/>
                    </a:cubicBezTo>
                    <a:cubicBezTo>
                      <a:pt x="48" y="4"/>
                      <a:pt x="48" y="6"/>
                      <a:pt x="48" y="7"/>
                    </a:cubicBezTo>
                    <a:cubicBezTo>
                      <a:pt x="48" y="6"/>
                      <a:pt x="48" y="9"/>
                      <a:pt x="47" y="7"/>
                    </a:cubicBezTo>
                    <a:cubicBezTo>
                      <a:pt x="47" y="6"/>
                      <a:pt x="48" y="7"/>
                      <a:pt x="48" y="5"/>
                    </a:cubicBezTo>
                    <a:cubicBezTo>
                      <a:pt x="47" y="5"/>
                      <a:pt x="48" y="9"/>
                      <a:pt x="47" y="10"/>
                    </a:cubicBezTo>
                    <a:cubicBezTo>
                      <a:pt x="48" y="11"/>
                      <a:pt x="48" y="14"/>
                      <a:pt x="48" y="15"/>
                    </a:cubicBezTo>
                    <a:cubicBezTo>
                      <a:pt x="47" y="14"/>
                      <a:pt x="48" y="14"/>
                      <a:pt x="47" y="12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7" y="9"/>
                      <a:pt x="47" y="7"/>
                      <a:pt x="47" y="5"/>
                    </a:cubicBezTo>
                    <a:cubicBezTo>
                      <a:pt x="47" y="6"/>
                      <a:pt x="47" y="6"/>
                      <a:pt x="47" y="6"/>
                    </a:cubicBezTo>
                    <a:cubicBezTo>
                      <a:pt x="47" y="3"/>
                      <a:pt x="47" y="3"/>
                      <a:pt x="47" y="3"/>
                    </a:cubicBezTo>
                    <a:cubicBezTo>
                      <a:pt x="47" y="5"/>
                      <a:pt x="46" y="3"/>
                      <a:pt x="46" y="4"/>
                    </a:cubicBezTo>
                    <a:cubicBezTo>
                      <a:pt x="46" y="6"/>
                      <a:pt x="46" y="3"/>
                      <a:pt x="46" y="5"/>
                    </a:cubicBezTo>
                    <a:cubicBezTo>
                      <a:pt x="46" y="5"/>
                      <a:pt x="47" y="8"/>
                      <a:pt x="46" y="7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6" y="3"/>
                      <a:pt x="46" y="6"/>
                      <a:pt x="46" y="5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5" y="4"/>
                      <a:pt x="44" y="4"/>
                      <a:pt x="44" y="8"/>
                    </a:cubicBezTo>
                    <a:cubicBezTo>
                      <a:pt x="44" y="6"/>
                      <a:pt x="43" y="6"/>
                      <a:pt x="43" y="5"/>
                    </a:cubicBezTo>
                    <a:cubicBezTo>
                      <a:pt x="43" y="6"/>
                      <a:pt x="43" y="7"/>
                      <a:pt x="43" y="7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2" y="4"/>
                      <a:pt x="42" y="6"/>
                      <a:pt x="42" y="7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4"/>
                      <a:pt x="42" y="7"/>
                      <a:pt x="42" y="7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2" y="8"/>
                      <a:pt x="42" y="8"/>
                      <a:pt x="41" y="6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6"/>
                      <a:pt x="41" y="6"/>
                      <a:pt x="40" y="7"/>
                    </a:cubicBezTo>
                    <a:cubicBezTo>
                      <a:pt x="41" y="7"/>
                      <a:pt x="41" y="8"/>
                      <a:pt x="41" y="9"/>
                    </a:cubicBezTo>
                    <a:cubicBezTo>
                      <a:pt x="41" y="12"/>
                      <a:pt x="41" y="9"/>
                      <a:pt x="41" y="10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5"/>
                      <a:pt x="39" y="7"/>
                      <a:pt x="39" y="7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38" y="6"/>
                      <a:pt x="38" y="8"/>
                      <a:pt x="38" y="8"/>
                    </a:cubicBezTo>
                    <a:cubicBezTo>
                      <a:pt x="38" y="9"/>
                      <a:pt x="38" y="11"/>
                      <a:pt x="38" y="11"/>
                    </a:cubicBezTo>
                    <a:cubicBezTo>
                      <a:pt x="38" y="13"/>
                      <a:pt x="38" y="9"/>
                      <a:pt x="37" y="8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9"/>
                      <a:pt x="37" y="10"/>
                      <a:pt x="37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6" y="9"/>
                      <a:pt x="36" y="8"/>
                      <a:pt x="36" y="8"/>
                    </a:cubicBezTo>
                    <a:cubicBezTo>
                      <a:pt x="36" y="10"/>
                      <a:pt x="36" y="9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5" y="8"/>
                      <a:pt x="36" y="10"/>
                      <a:pt x="36" y="11"/>
                    </a:cubicBezTo>
                    <a:cubicBezTo>
                      <a:pt x="36" y="12"/>
                      <a:pt x="36" y="11"/>
                      <a:pt x="35" y="10"/>
                    </a:cubicBezTo>
                    <a:cubicBezTo>
                      <a:pt x="35" y="9"/>
                      <a:pt x="36" y="10"/>
                      <a:pt x="36" y="10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5" y="10"/>
                    </a:cubicBezTo>
                    <a:cubicBezTo>
                      <a:pt x="35" y="10"/>
                      <a:pt x="35" y="10"/>
                      <a:pt x="35" y="9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11"/>
                      <a:pt x="35" y="11"/>
                      <a:pt x="35" y="12"/>
                    </a:cubicBezTo>
                    <a:cubicBezTo>
                      <a:pt x="35" y="12"/>
                      <a:pt x="35" y="13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4" y="11"/>
                      <a:pt x="34" y="9"/>
                      <a:pt x="33" y="9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11"/>
                      <a:pt x="33" y="10"/>
                      <a:pt x="33" y="9"/>
                    </a:cubicBezTo>
                    <a:cubicBezTo>
                      <a:pt x="33" y="8"/>
                      <a:pt x="34" y="14"/>
                      <a:pt x="33" y="13"/>
                    </a:cubicBezTo>
                    <a:cubicBezTo>
                      <a:pt x="33" y="11"/>
                      <a:pt x="33" y="10"/>
                      <a:pt x="32" y="10"/>
                    </a:cubicBezTo>
                    <a:cubicBezTo>
                      <a:pt x="33" y="10"/>
                      <a:pt x="33" y="11"/>
                      <a:pt x="33" y="11"/>
                    </a:cubicBezTo>
                    <a:cubicBezTo>
                      <a:pt x="33" y="12"/>
                      <a:pt x="32" y="10"/>
                      <a:pt x="33" y="11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32" y="8"/>
                      <a:pt x="32" y="11"/>
                      <a:pt x="31" y="9"/>
                    </a:cubicBezTo>
                    <a:cubicBezTo>
                      <a:pt x="31" y="12"/>
                      <a:pt x="31" y="10"/>
                      <a:pt x="31" y="11"/>
                    </a:cubicBezTo>
                    <a:cubicBezTo>
                      <a:pt x="30" y="9"/>
                      <a:pt x="31" y="12"/>
                      <a:pt x="30" y="10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0" y="11"/>
                      <a:pt x="32" y="16"/>
                      <a:pt x="31" y="13"/>
                    </a:cubicBezTo>
                    <a:cubicBezTo>
                      <a:pt x="30" y="13"/>
                      <a:pt x="30" y="12"/>
                      <a:pt x="30" y="11"/>
                    </a:cubicBezTo>
                    <a:cubicBezTo>
                      <a:pt x="29" y="9"/>
                      <a:pt x="30" y="14"/>
                      <a:pt x="29" y="11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3"/>
                      <a:pt x="29" y="12"/>
                      <a:pt x="29" y="11"/>
                    </a:cubicBezTo>
                    <a:cubicBezTo>
                      <a:pt x="29" y="12"/>
                      <a:pt x="29" y="13"/>
                      <a:pt x="29" y="12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0"/>
                      <a:pt x="28" y="11"/>
                      <a:pt x="28" y="12"/>
                    </a:cubicBezTo>
                    <a:cubicBezTo>
                      <a:pt x="28" y="11"/>
                      <a:pt x="28" y="12"/>
                      <a:pt x="27" y="11"/>
                    </a:cubicBezTo>
                    <a:cubicBezTo>
                      <a:pt x="28" y="13"/>
                      <a:pt x="26" y="10"/>
                      <a:pt x="27" y="13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7" y="13"/>
                      <a:pt x="28" y="15"/>
                      <a:pt x="28" y="15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6" y="11"/>
                      <a:pt x="27" y="13"/>
                      <a:pt x="26" y="12"/>
                    </a:cubicBezTo>
                    <a:cubicBezTo>
                      <a:pt x="27" y="13"/>
                      <a:pt x="26" y="12"/>
                      <a:pt x="26" y="13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6" y="15"/>
                      <a:pt x="26" y="13"/>
                      <a:pt x="26" y="13"/>
                    </a:cubicBezTo>
                    <a:cubicBezTo>
                      <a:pt x="25" y="12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4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4"/>
                    </a:cubicBezTo>
                    <a:cubicBezTo>
                      <a:pt x="26" y="13"/>
                      <a:pt x="26" y="13"/>
                      <a:pt x="25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4" y="11"/>
                      <a:pt x="25" y="13"/>
                      <a:pt x="25" y="13"/>
                    </a:cubicBezTo>
                    <a:cubicBezTo>
                      <a:pt x="24" y="12"/>
                      <a:pt x="24" y="14"/>
                      <a:pt x="24" y="15"/>
                    </a:cubicBezTo>
                    <a:cubicBezTo>
                      <a:pt x="24" y="15"/>
                      <a:pt x="24" y="14"/>
                      <a:pt x="24" y="14"/>
                    </a:cubicBezTo>
                    <a:cubicBezTo>
                      <a:pt x="24" y="15"/>
                      <a:pt x="24" y="16"/>
                      <a:pt x="24" y="15"/>
                    </a:cubicBezTo>
                    <a:cubicBezTo>
                      <a:pt x="24" y="16"/>
                      <a:pt x="23" y="14"/>
                      <a:pt x="23" y="14"/>
                    </a:cubicBezTo>
                    <a:cubicBezTo>
                      <a:pt x="23" y="14"/>
                      <a:pt x="24" y="15"/>
                      <a:pt x="24" y="15"/>
                    </a:cubicBezTo>
                    <a:cubicBezTo>
                      <a:pt x="23" y="13"/>
                      <a:pt x="23" y="17"/>
                      <a:pt x="23" y="15"/>
                    </a:cubicBezTo>
                    <a:cubicBezTo>
                      <a:pt x="23" y="15"/>
                      <a:pt x="22" y="14"/>
                      <a:pt x="22" y="14"/>
                    </a:cubicBezTo>
                    <a:cubicBezTo>
                      <a:pt x="22" y="15"/>
                      <a:pt x="22" y="16"/>
                      <a:pt x="23" y="17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7"/>
                    </a:cubicBezTo>
                    <a:cubicBezTo>
                      <a:pt x="23" y="18"/>
                      <a:pt x="23" y="20"/>
                      <a:pt x="23" y="19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19"/>
                      <a:pt x="22" y="20"/>
                      <a:pt x="22" y="19"/>
                    </a:cubicBezTo>
                    <a:cubicBezTo>
                      <a:pt x="21" y="16"/>
                      <a:pt x="21" y="17"/>
                      <a:pt x="21" y="17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7"/>
                      <a:pt x="21" y="17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1" y="20"/>
                      <a:pt x="21" y="19"/>
                    </a:cubicBezTo>
                    <a:cubicBezTo>
                      <a:pt x="21" y="20"/>
                      <a:pt x="22" y="22"/>
                      <a:pt x="22" y="24"/>
                    </a:cubicBezTo>
                    <a:cubicBezTo>
                      <a:pt x="22" y="24"/>
                      <a:pt x="22" y="25"/>
                      <a:pt x="22" y="25"/>
                    </a:cubicBezTo>
                    <a:cubicBezTo>
                      <a:pt x="21" y="24"/>
                      <a:pt x="22" y="25"/>
                      <a:pt x="22" y="24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2"/>
                      <a:pt x="20" y="20"/>
                      <a:pt x="20" y="19"/>
                    </a:cubicBezTo>
                    <a:cubicBezTo>
                      <a:pt x="20" y="20"/>
                      <a:pt x="19" y="19"/>
                      <a:pt x="19" y="19"/>
                    </a:cubicBezTo>
                    <a:cubicBezTo>
                      <a:pt x="20" y="22"/>
                      <a:pt x="19" y="21"/>
                      <a:pt x="20" y="23"/>
                    </a:cubicBezTo>
                    <a:cubicBezTo>
                      <a:pt x="20" y="24"/>
                      <a:pt x="19" y="21"/>
                      <a:pt x="19" y="21"/>
                    </a:cubicBezTo>
                    <a:cubicBezTo>
                      <a:pt x="19" y="22"/>
                      <a:pt x="18" y="21"/>
                      <a:pt x="18" y="22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2"/>
                      <a:pt x="17" y="21"/>
                      <a:pt x="18" y="24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2"/>
                      <a:pt x="19" y="25"/>
                      <a:pt x="18" y="24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4"/>
                      <a:pt x="16" y="22"/>
                      <a:pt x="17" y="24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6" y="23"/>
                      <a:pt x="17" y="25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2"/>
                      <a:pt x="17" y="25"/>
                      <a:pt x="16" y="24"/>
                    </a:cubicBezTo>
                    <a:cubicBezTo>
                      <a:pt x="16" y="24"/>
                      <a:pt x="16" y="23"/>
                      <a:pt x="16" y="23"/>
                    </a:cubicBezTo>
                    <a:cubicBezTo>
                      <a:pt x="16" y="24"/>
                      <a:pt x="16" y="24"/>
                      <a:pt x="16" y="25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4" y="23"/>
                      <a:pt x="13" y="23"/>
                      <a:pt x="13" y="26"/>
                    </a:cubicBezTo>
                    <a:cubicBezTo>
                      <a:pt x="11" y="24"/>
                      <a:pt x="12" y="24"/>
                      <a:pt x="11" y="23"/>
                    </a:cubicBezTo>
                    <a:cubicBezTo>
                      <a:pt x="12" y="25"/>
                      <a:pt x="11" y="24"/>
                      <a:pt x="11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5"/>
                      <a:pt x="11" y="23"/>
                      <a:pt x="11" y="24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2" y="26"/>
                      <a:pt x="10" y="22"/>
                      <a:pt x="11" y="25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6"/>
                      <a:pt x="9" y="23"/>
                      <a:pt x="10" y="25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9" y="24"/>
                      <a:pt x="11" y="27"/>
                      <a:pt x="10" y="25"/>
                    </a:cubicBezTo>
                    <a:cubicBezTo>
                      <a:pt x="10" y="26"/>
                      <a:pt x="10" y="26"/>
                      <a:pt x="11" y="28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7"/>
                      <a:pt x="8" y="27"/>
                      <a:pt x="9" y="30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9" y="31"/>
                      <a:pt x="6" y="27"/>
                      <a:pt x="8" y="31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2"/>
                      <a:pt x="7" y="31"/>
                      <a:pt x="8" y="32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1"/>
                      <a:pt x="8" y="33"/>
                      <a:pt x="8" y="33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5" y="30"/>
                      <a:pt x="2" y="29"/>
                      <a:pt x="4" y="33"/>
                    </a:cubicBezTo>
                    <a:cubicBezTo>
                      <a:pt x="4" y="33"/>
                      <a:pt x="3" y="31"/>
                      <a:pt x="3" y="31"/>
                    </a:cubicBezTo>
                    <a:cubicBezTo>
                      <a:pt x="4" y="34"/>
                      <a:pt x="0" y="30"/>
                      <a:pt x="2" y="35"/>
                    </a:cubicBezTo>
                    <a:cubicBezTo>
                      <a:pt x="3" y="36"/>
                      <a:pt x="6" y="41"/>
                      <a:pt x="6" y="41"/>
                    </a:cubicBezTo>
                    <a:cubicBezTo>
                      <a:pt x="6" y="39"/>
                      <a:pt x="9" y="40"/>
                      <a:pt x="11" y="42"/>
                    </a:cubicBezTo>
                    <a:cubicBezTo>
                      <a:pt x="11" y="41"/>
                      <a:pt x="11" y="40"/>
                      <a:pt x="12" y="41"/>
                    </a:cubicBezTo>
                    <a:cubicBezTo>
                      <a:pt x="13" y="40"/>
                      <a:pt x="17" y="43"/>
                      <a:pt x="17" y="40"/>
                    </a:cubicBezTo>
                    <a:cubicBezTo>
                      <a:pt x="17" y="40"/>
                      <a:pt x="16" y="39"/>
                      <a:pt x="16" y="38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6" y="37"/>
                      <a:pt x="17" y="39"/>
                      <a:pt x="17" y="39"/>
                    </a:cubicBezTo>
                    <a:cubicBezTo>
                      <a:pt x="17" y="39"/>
                      <a:pt x="18" y="38"/>
                      <a:pt x="18" y="38"/>
                    </a:cubicBezTo>
                    <a:cubicBezTo>
                      <a:pt x="18" y="36"/>
                      <a:pt x="19" y="38"/>
                      <a:pt x="18" y="36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8" y="36"/>
                      <a:pt x="18" y="35"/>
                      <a:pt x="20" y="38"/>
                    </a:cubicBezTo>
                    <a:cubicBezTo>
                      <a:pt x="22" y="39"/>
                      <a:pt x="23" y="37"/>
                      <a:pt x="25" y="37"/>
                    </a:cubicBezTo>
                    <a:cubicBezTo>
                      <a:pt x="26" y="35"/>
                      <a:pt x="27" y="33"/>
                      <a:pt x="29" y="32"/>
                    </a:cubicBezTo>
                    <a:cubicBezTo>
                      <a:pt x="28" y="28"/>
                      <a:pt x="29" y="30"/>
                      <a:pt x="28" y="27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28" y="26"/>
                      <a:pt x="29" y="28"/>
                      <a:pt x="30" y="29"/>
                    </a:cubicBezTo>
                    <a:cubicBezTo>
                      <a:pt x="29" y="28"/>
                      <a:pt x="30" y="29"/>
                      <a:pt x="29" y="27"/>
                    </a:cubicBezTo>
                    <a:cubicBezTo>
                      <a:pt x="29" y="25"/>
                      <a:pt x="30" y="30"/>
                      <a:pt x="30" y="29"/>
                    </a:cubicBezTo>
                    <a:cubicBezTo>
                      <a:pt x="30" y="29"/>
                      <a:pt x="30" y="27"/>
                      <a:pt x="30" y="28"/>
                    </a:cubicBezTo>
                    <a:cubicBezTo>
                      <a:pt x="30" y="26"/>
                      <a:pt x="30" y="29"/>
                      <a:pt x="31" y="31"/>
                    </a:cubicBezTo>
                    <a:cubicBezTo>
                      <a:pt x="32" y="30"/>
                      <a:pt x="32" y="28"/>
                      <a:pt x="33" y="29"/>
                    </a:cubicBezTo>
                    <a:cubicBezTo>
                      <a:pt x="33" y="29"/>
                      <a:pt x="33" y="27"/>
                      <a:pt x="33" y="27"/>
                    </a:cubicBezTo>
                    <a:cubicBezTo>
                      <a:pt x="34" y="30"/>
                      <a:pt x="33" y="26"/>
                      <a:pt x="33" y="27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34" y="30"/>
                      <a:pt x="34" y="28"/>
                      <a:pt x="35" y="29"/>
                    </a:cubicBezTo>
                    <a:cubicBezTo>
                      <a:pt x="35" y="28"/>
                      <a:pt x="36" y="30"/>
                      <a:pt x="36" y="29"/>
                    </a:cubicBezTo>
                    <a:cubicBezTo>
                      <a:pt x="36" y="30"/>
                      <a:pt x="36" y="29"/>
                      <a:pt x="36" y="30"/>
                    </a:cubicBezTo>
                    <a:cubicBezTo>
                      <a:pt x="36" y="26"/>
                      <a:pt x="37" y="31"/>
                      <a:pt x="37" y="2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8" y="29"/>
                      <a:pt x="39" y="29"/>
                      <a:pt x="40" y="27"/>
                    </a:cubicBezTo>
                    <a:cubicBezTo>
                      <a:pt x="40" y="27"/>
                      <a:pt x="41" y="30"/>
                      <a:pt x="41" y="28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1" y="27"/>
                      <a:pt x="41" y="28"/>
                      <a:pt x="42" y="28"/>
                    </a:cubicBezTo>
                    <a:cubicBezTo>
                      <a:pt x="42" y="27"/>
                      <a:pt x="42" y="28"/>
                      <a:pt x="43" y="28"/>
                    </a:cubicBezTo>
                    <a:cubicBezTo>
                      <a:pt x="43" y="28"/>
                      <a:pt x="43" y="27"/>
                      <a:pt x="42" y="27"/>
                    </a:cubicBezTo>
                    <a:cubicBezTo>
                      <a:pt x="43" y="29"/>
                      <a:pt x="43" y="26"/>
                      <a:pt x="44" y="27"/>
                    </a:cubicBezTo>
                    <a:cubicBezTo>
                      <a:pt x="43" y="24"/>
                      <a:pt x="44" y="26"/>
                      <a:pt x="44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23" name="Freeform 193"/>
              <p:cNvSpPr>
                <a:spLocks/>
              </p:cNvSpPr>
              <p:nvPr/>
            </p:nvSpPr>
            <p:spPr bwMode="auto">
              <a:xfrm>
                <a:off x="5734" y="2350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24" name="Freeform 194"/>
              <p:cNvSpPr>
                <a:spLocks/>
              </p:cNvSpPr>
              <p:nvPr/>
            </p:nvSpPr>
            <p:spPr bwMode="auto">
              <a:xfrm>
                <a:off x="5682" y="2369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25" name="Freeform 195"/>
              <p:cNvSpPr>
                <a:spLocks/>
              </p:cNvSpPr>
              <p:nvPr/>
            </p:nvSpPr>
            <p:spPr bwMode="auto">
              <a:xfrm>
                <a:off x="5814" y="2006"/>
                <a:ext cx="3" cy="5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0"/>
                      <a:pt x="0" y="2"/>
                      <a:pt x="0" y="1"/>
                    </a:cubicBezTo>
                    <a:cubicBezTo>
                      <a:pt x="0" y="2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26" name="Freeform 196"/>
              <p:cNvSpPr>
                <a:spLocks/>
              </p:cNvSpPr>
              <p:nvPr/>
            </p:nvSpPr>
            <p:spPr bwMode="auto">
              <a:xfrm>
                <a:off x="5753" y="1987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27" name="Freeform 197"/>
              <p:cNvSpPr>
                <a:spLocks/>
              </p:cNvSpPr>
              <p:nvPr/>
            </p:nvSpPr>
            <p:spPr bwMode="auto">
              <a:xfrm>
                <a:off x="5902" y="2696"/>
                <a:ext cx="3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0"/>
                      <a:pt x="1" y="2"/>
                      <a:pt x="0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28" name="Freeform 198"/>
              <p:cNvSpPr>
                <a:spLocks/>
              </p:cNvSpPr>
              <p:nvPr/>
            </p:nvSpPr>
            <p:spPr bwMode="auto">
              <a:xfrm>
                <a:off x="5727" y="19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29" name="Freeform 199"/>
              <p:cNvSpPr>
                <a:spLocks/>
              </p:cNvSpPr>
              <p:nvPr/>
            </p:nvSpPr>
            <p:spPr bwMode="auto">
              <a:xfrm>
                <a:off x="5729" y="1975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0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30" name="Freeform 200"/>
              <p:cNvSpPr>
                <a:spLocks/>
              </p:cNvSpPr>
              <p:nvPr/>
            </p:nvSpPr>
            <p:spPr bwMode="auto">
              <a:xfrm>
                <a:off x="5724" y="1985"/>
                <a:ext cx="3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31" name="Freeform 201"/>
              <p:cNvSpPr>
                <a:spLocks/>
              </p:cNvSpPr>
              <p:nvPr/>
            </p:nvSpPr>
            <p:spPr bwMode="auto">
              <a:xfrm>
                <a:off x="5912" y="2691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32" name="Freeform 202"/>
              <p:cNvSpPr>
                <a:spLocks/>
              </p:cNvSpPr>
              <p:nvPr/>
            </p:nvSpPr>
            <p:spPr bwMode="auto">
              <a:xfrm>
                <a:off x="5712" y="1982"/>
                <a:ext cx="3" cy="5"/>
              </a:xfrm>
              <a:custGeom>
                <a:avLst/>
                <a:gdLst>
                  <a:gd name="T0" fmla="*/ 3 w 3"/>
                  <a:gd name="T1" fmla="*/ 0 h 5"/>
                  <a:gd name="T2" fmla="*/ 3 w 3"/>
                  <a:gd name="T3" fmla="*/ 0 h 5"/>
                  <a:gd name="T4" fmla="*/ 0 w 3"/>
                  <a:gd name="T5" fmla="*/ 5 h 5"/>
                  <a:gd name="T6" fmla="*/ 3 w 3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3" y="0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33" name="Freeform 203"/>
              <p:cNvSpPr>
                <a:spLocks/>
              </p:cNvSpPr>
              <p:nvPr/>
            </p:nvSpPr>
            <p:spPr bwMode="auto">
              <a:xfrm>
                <a:off x="6118" y="1672"/>
                <a:ext cx="10" cy="2"/>
              </a:xfrm>
              <a:custGeom>
                <a:avLst/>
                <a:gdLst>
                  <a:gd name="T0" fmla="*/ 0 w 4"/>
                  <a:gd name="T1" fmla="*/ 1 h 1"/>
                  <a:gd name="T2" fmla="*/ 0 w 4"/>
                  <a:gd name="T3" fmla="*/ 1 h 1"/>
                  <a:gd name="T4" fmla="*/ 1 w 4"/>
                  <a:gd name="T5" fmla="*/ 1 h 1"/>
                  <a:gd name="T6" fmla="*/ 2 w 4"/>
                  <a:gd name="T7" fmla="*/ 0 h 1"/>
                  <a:gd name="T8" fmla="*/ 4 w 4"/>
                  <a:gd name="T9" fmla="*/ 0 h 1"/>
                  <a:gd name="T10" fmla="*/ 0 w 4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3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34" name="Freeform 204"/>
              <p:cNvSpPr>
                <a:spLocks/>
              </p:cNvSpPr>
              <p:nvPr/>
            </p:nvSpPr>
            <p:spPr bwMode="auto">
              <a:xfrm>
                <a:off x="6120" y="1674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</p:grpSp>
        <p:grpSp>
          <p:nvGrpSpPr>
            <p:cNvPr id="4" name="Group 406"/>
            <p:cNvGrpSpPr>
              <a:grpSpLocks/>
            </p:cNvGrpSpPr>
            <p:nvPr/>
          </p:nvGrpSpPr>
          <p:grpSpPr bwMode="auto">
            <a:xfrm>
              <a:off x="8959850" y="2649538"/>
              <a:ext cx="2593975" cy="2765425"/>
              <a:chOff x="5644" y="1669"/>
              <a:chExt cx="1634" cy="1742"/>
            </a:xfrm>
          </p:grpSpPr>
          <p:sp>
            <p:nvSpPr>
              <p:cNvPr id="111" name="Freeform 206"/>
              <p:cNvSpPr>
                <a:spLocks/>
              </p:cNvSpPr>
              <p:nvPr/>
            </p:nvSpPr>
            <p:spPr bwMode="auto">
              <a:xfrm>
                <a:off x="6116" y="1676"/>
                <a:ext cx="4" cy="0"/>
              </a:xfrm>
              <a:custGeom>
                <a:avLst/>
                <a:gdLst>
                  <a:gd name="T0" fmla="*/ 1 w 2"/>
                  <a:gd name="T1" fmla="*/ 2 w 2"/>
                  <a:gd name="T2" fmla="*/ 1 w 2"/>
                  <a:gd name="T3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12" name="Freeform 207"/>
              <p:cNvSpPr>
                <a:spLocks/>
              </p:cNvSpPr>
              <p:nvPr/>
            </p:nvSpPr>
            <p:spPr bwMode="auto">
              <a:xfrm>
                <a:off x="6092" y="1703"/>
                <a:ext cx="5" cy="2"/>
              </a:xfrm>
              <a:custGeom>
                <a:avLst/>
                <a:gdLst>
                  <a:gd name="T0" fmla="*/ 1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0"/>
                      <a:pt x="1" y="1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13" name="Freeform 208"/>
              <p:cNvSpPr>
                <a:spLocks/>
              </p:cNvSpPr>
              <p:nvPr/>
            </p:nvSpPr>
            <p:spPr bwMode="auto">
              <a:xfrm>
                <a:off x="6092" y="1700"/>
                <a:ext cx="7" cy="3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1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14" name="Freeform 209"/>
              <p:cNvSpPr>
                <a:spLocks/>
              </p:cNvSpPr>
              <p:nvPr/>
            </p:nvSpPr>
            <p:spPr bwMode="auto">
              <a:xfrm>
                <a:off x="6118" y="1669"/>
                <a:ext cx="5" cy="3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0"/>
                      <a:pt x="1" y="0"/>
                      <a:pt x="0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15" name="Freeform 210"/>
              <p:cNvSpPr>
                <a:spLocks/>
              </p:cNvSpPr>
              <p:nvPr/>
            </p:nvSpPr>
            <p:spPr bwMode="auto">
              <a:xfrm>
                <a:off x="5644" y="1958"/>
                <a:ext cx="180" cy="98"/>
              </a:xfrm>
              <a:custGeom>
                <a:avLst/>
                <a:gdLst>
                  <a:gd name="T0" fmla="*/ 12 w 76"/>
                  <a:gd name="T1" fmla="*/ 18 h 41"/>
                  <a:gd name="T2" fmla="*/ 22 w 76"/>
                  <a:gd name="T3" fmla="*/ 26 h 41"/>
                  <a:gd name="T4" fmla="*/ 33 w 76"/>
                  <a:gd name="T5" fmla="*/ 25 h 41"/>
                  <a:gd name="T6" fmla="*/ 37 w 76"/>
                  <a:gd name="T7" fmla="*/ 28 h 41"/>
                  <a:gd name="T8" fmla="*/ 43 w 76"/>
                  <a:gd name="T9" fmla="*/ 32 h 41"/>
                  <a:gd name="T10" fmla="*/ 48 w 76"/>
                  <a:gd name="T11" fmla="*/ 35 h 41"/>
                  <a:gd name="T12" fmla="*/ 53 w 76"/>
                  <a:gd name="T13" fmla="*/ 33 h 41"/>
                  <a:gd name="T14" fmla="*/ 60 w 76"/>
                  <a:gd name="T15" fmla="*/ 35 h 41"/>
                  <a:gd name="T16" fmla="*/ 63 w 76"/>
                  <a:gd name="T17" fmla="*/ 36 h 41"/>
                  <a:gd name="T18" fmla="*/ 67 w 76"/>
                  <a:gd name="T19" fmla="*/ 40 h 41"/>
                  <a:gd name="T20" fmla="*/ 69 w 76"/>
                  <a:gd name="T21" fmla="*/ 40 h 41"/>
                  <a:gd name="T22" fmla="*/ 72 w 76"/>
                  <a:gd name="T23" fmla="*/ 38 h 41"/>
                  <a:gd name="T24" fmla="*/ 74 w 76"/>
                  <a:gd name="T25" fmla="*/ 36 h 41"/>
                  <a:gd name="T26" fmla="*/ 75 w 76"/>
                  <a:gd name="T27" fmla="*/ 34 h 41"/>
                  <a:gd name="T28" fmla="*/ 71 w 76"/>
                  <a:gd name="T29" fmla="*/ 33 h 41"/>
                  <a:gd name="T30" fmla="*/ 72 w 76"/>
                  <a:gd name="T31" fmla="*/ 31 h 41"/>
                  <a:gd name="T32" fmla="*/ 71 w 76"/>
                  <a:gd name="T33" fmla="*/ 29 h 41"/>
                  <a:gd name="T34" fmla="*/ 73 w 76"/>
                  <a:gd name="T35" fmla="*/ 25 h 41"/>
                  <a:gd name="T36" fmla="*/ 75 w 76"/>
                  <a:gd name="T37" fmla="*/ 22 h 41"/>
                  <a:gd name="T38" fmla="*/ 71 w 76"/>
                  <a:gd name="T39" fmla="*/ 25 h 41"/>
                  <a:gd name="T40" fmla="*/ 67 w 76"/>
                  <a:gd name="T41" fmla="*/ 28 h 41"/>
                  <a:gd name="T42" fmla="*/ 70 w 76"/>
                  <a:gd name="T43" fmla="*/ 22 h 41"/>
                  <a:gd name="T44" fmla="*/ 69 w 76"/>
                  <a:gd name="T45" fmla="*/ 23 h 41"/>
                  <a:gd name="T46" fmla="*/ 70 w 76"/>
                  <a:gd name="T47" fmla="*/ 20 h 41"/>
                  <a:gd name="T48" fmla="*/ 68 w 76"/>
                  <a:gd name="T49" fmla="*/ 20 h 41"/>
                  <a:gd name="T50" fmla="*/ 67 w 76"/>
                  <a:gd name="T51" fmla="*/ 19 h 41"/>
                  <a:gd name="T52" fmla="*/ 62 w 76"/>
                  <a:gd name="T53" fmla="*/ 24 h 41"/>
                  <a:gd name="T54" fmla="*/ 66 w 76"/>
                  <a:gd name="T55" fmla="*/ 18 h 41"/>
                  <a:gd name="T56" fmla="*/ 65 w 76"/>
                  <a:gd name="T57" fmla="*/ 18 h 41"/>
                  <a:gd name="T58" fmla="*/ 60 w 76"/>
                  <a:gd name="T59" fmla="*/ 17 h 41"/>
                  <a:gd name="T60" fmla="*/ 58 w 76"/>
                  <a:gd name="T61" fmla="*/ 17 h 41"/>
                  <a:gd name="T62" fmla="*/ 55 w 76"/>
                  <a:gd name="T63" fmla="*/ 15 h 41"/>
                  <a:gd name="T64" fmla="*/ 53 w 76"/>
                  <a:gd name="T65" fmla="*/ 16 h 41"/>
                  <a:gd name="T66" fmla="*/ 53 w 76"/>
                  <a:gd name="T67" fmla="*/ 15 h 41"/>
                  <a:gd name="T68" fmla="*/ 52 w 76"/>
                  <a:gd name="T69" fmla="*/ 14 h 41"/>
                  <a:gd name="T70" fmla="*/ 50 w 76"/>
                  <a:gd name="T71" fmla="*/ 16 h 41"/>
                  <a:gd name="T72" fmla="*/ 49 w 76"/>
                  <a:gd name="T73" fmla="*/ 13 h 41"/>
                  <a:gd name="T74" fmla="*/ 47 w 76"/>
                  <a:gd name="T75" fmla="*/ 12 h 41"/>
                  <a:gd name="T76" fmla="*/ 45 w 76"/>
                  <a:gd name="T77" fmla="*/ 12 h 41"/>
                  <a:gd name="T78" fmla="*/ 43 w 76"/>
                  <a:gd name="T79" fmla="*/ 11 h 41"/>
                  <a:gd name="T80" fmla="*/ 40 w 76"/>
                  <a:gd name="T81" fmla="*/ 13 h 41"/>
                  <a:gd name="T82" fmla="*/ 40 w 76"/>
                  <a:gd name="T83" fmla="*/ 11 h 41"/>
                  <a:gd name="T84" fmla="*/ 40 w 76"/>
                  <a:gd name="T85" fmla="*/ 11 h 41"/>
                  <a:gd name="T86" fmla="*/ 37 w 76"/>
                  <a:gd name="T87" fmla="*/ 10 h 41"/>
                  <a:gd name="T88" fmla="*/ 34 w 76"/>
                  <a:gd name="T89" fmla="*/ 13 h 41"/>
                  <a:gd name="T90" fmla="*/ 31 w 76"/>
                  <a:gd name="T91" fmla="*/ 14 h 41"/>
                  <a:gd name="T92" fmla="*/ 31 w 76"/>
                  <a:gd name="T93" fmla="*/ 10 h 41"/>
                  <a:gd name="T94" fmla="*/ 26 w 76"/>
                  <a:gd name="T95" fmla="*/ 12 h 41"/>
                  <a:gd name="T96" fmla="*/ 24 w 76"/>
                  <a:gd name="T97" fmla="*/ 12 h 41"/>
                  <a:gd name="T98" fmla="*/ 20 w 76"/>
                  <a:gd name="T99" fmla="*/ 9 h 41"/>
                  <a:gd name="T100" fmla="*/ 20 w 76"/>
                  <a:gd name="T101" fmla="*/ 7 h 41"/>
                  <a:gd name="T102" fmla="*/ 18 w 76"/>
                  <a:gd name="T103" fmla="*/ 6 h 41"/>
                  <a:gd name="T104" fmla="*/ 11 w 76"/>
                  <a:gd name="T105" fmla="*/ 8 h 41"/>
                  <a:gd name="T106" fmla="*/ 4 w 76"/>
                  <a:gd name="T107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6" h="41">
                    <a:moveTo>
                      <a:pt x="3" y="15"/>
                    </a:moveTo>
                    <a:cubicBezTo>
                      <a:pt x="4" y="15"/>
                      <a:pt x="5" y="15"/>
                      <a:pt x="5" y="16"/>
                    </a:cubicBezTo>
                    <a:cubicBezTo>
                      <a:pt x="7" y="16"/>
                      <a:pt x="8" y="22"/>
                      <a:pt x="11" y="21"/>
                    </a:cubicBezTo>
                    <a:cubicBezTo>
                      <a:pt x="11" y="20"/>
                      <a:pt x="11" y="19"/>
                      <a:pt x="12" y="19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3" y="18"/>
                      <a:pt x="12" y="20"/>
                      <a:pt x="11" y="20"/>
                    </a:cubicBezTo>
                    <a:cubicBezTo>
                      <a:pt x="12" y="21"/>
                      <a:pt x="13" y="20"/>
                      <a:pt x="14" y="21"/>
                    </a:cubicBezTo>
                    <a:cubicBezTo>
                      <a:pt x="15" y="19"/>
                      <a:pt x="15" y="21"/>
                      <a:pt x="15" y="19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6" y="19"/>
                      <a:pt x="16" y="19"/>
                      <a:pt x="16" y="22"/>
                    </a:cubicBezTo>
                    <a:cubicBezTo>
                      <a:pt x="17" y="25"/>
                      <a:pt x="20" y="24"/>
                      <a:pt x="22" y="26"/>
                    </a:cubicBezTo>
                    <a:cubicBezTo>
                      <a:pt x="24" y="27"/>
                      <a:pt x="27" y="26"/>
                      <a:pt x="30" y="26"/>
                    </a:cubicBezTo>
                    <a:cubicBezTo>
                      <a:pt x="31" y="23"/>
                      <a:pt x="31" y="25"/>
                      <a:pt x="33" y="22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3" y="22"/>
                      <a:pt x="33" y="24"/>
                      <a:pt x="33" y="25"/>
                    </a:cubicBezTo>
                    <a:cubicBezTo>
                      <a:pt x="33" y="24"/>
                      <a:pt x="33" y="25"/>
                      <a:pt x="34" y="23"/>
                    </a:cubicBezTo>
                    <a:cubicBezTo>
                      <a:pt x="34" y="22"/>
                      <a:pt x="33" y="26"/>
                      <a:pt x="33" y="25"/>
                    </a:cubicBezTo>
                    <a:cubicBezTo>
                      <a:pt x="33" y="26"/>
                      <a:pt x="34" y="24"/>
                      <a:pt x="34" y="24"/>
                    </a:cubicBezTo>
                    <a:cubicBezTo>
                      <a:pt x="35" y="23"/>
                      <a:pt x="33" y="25"/>
                      <a:pt x="33" y="28"/>
                    </a:cubicBezTo>
                    <a:cubicBezTo>
                      <a:pt x="34" y="27"/>
                      <a:pt x="36" y="26"/>
                      <a:pt x="37" y="27"/>
                    </a:cubicBezTo>
                    <a:cubicBezTo>
                      <a:pt x="36" y="28"/>
                      <a:pt x="37" y="26"/>
                      <a:pt x="37" y="26"/>
                    </a:cubicBezTo>
                    <a:cubicBezTo>
                      <a:pt x="36" y="29"/>
                      <a:pt x="38" y="25"/>
                      <a:pt x="37" y="27"/>
                    </a:cubicBezTo>
                    <a:cubicBezTo>
                      <a:pt x="37" y="27"/>
                      <a:pt x="37" y="27"/>
                      <a:pt x="37" y="28"/>
                    </a:cubicBezTo>
                    <a:cubicBezTo>
                      <a:pt x="37" y="29"/>
                      <a:pt x="38" y="27"/>
                      <a:pt x="38" y="29"/>
                    </a:cubicBezTo>
                    <a:cubicBezTo>
                      <a:pt x="39" y="28"/>
                      <a:pt x="38" y="31"/>
                      <a:pt x="39" y="29"/>
                    </a:cubicBezTo>
                    <a:cubicBezTo>
                      <a:pt x="38" y="31"/>
                      <a:pt x="39" y="30"/>
                      <a:pt x="38" y="31"/>
                    </a:cubicBezTo>
                    <a:cubicBezTo>
                      <a:pt x="40" y="28"/>
                      <a:pt x="38" y="33"/>
                      <a:pt x="40" y="30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1" y="31"/>
                      <a:pt x="41" y="33"/>
                      <a:pt x="43" y="32"/>
                    </a:cubicBezTo>
                    <a:cubicBezTo>
                      <a:pt x="44" y="31"/>
                      <a:pt x="43" y="35"/>
                      <a:pt x="44" y="34"/>
                    </a:cubicBezTo>
                    <a:cubicBezTo>
                      <a:pt x="45" y="32"/>
                      <a:pt x="45" y="32"/>
                      <a:pt x="45" y="32"/>
                    </a:cubicBezTo>
                    <a:cubicBezTo>
                      <a:pt x="45" y="32"/>
                      <a:pt x="45" y="33"/>
                      <a:pt x="45" y="34"/>
                    </a:cubicBezTo>
                    <a:cubicBezTo>
                      <a:pt x="46" y="33"/>
                      <a:pt x="45" y="34"/>
                      <a:pt x="46" y="35"/>
                    </a:cubicBezTo>
                    <a:cubicBezTo>
                      <a:pt x="46" y="34"/>
                      <a:pt x="46" y="34"/>
                      <a:pt x="47" y="33"/>
                    </a:cubicBezTo>
                    <a:cubicBezTo>
                      <a:pt x="46" y="36"/>
                      <a:pt x="48" y="33"/>
                      <a:pt x="48" y="35"/>
                    </a:cubicBezTo>
                    <a:cubicBezTo>
                      <a:pt x="49" y="32"/>
                      <a:pt x="49" y="33"/>
                      <a:pt x="49" y="33"/>
                    </a:cubicBezTo>
                    <a:cubicBezTo>
                      <a:pt x="49" y="33"/>
                      <a:pt x="49" y="34"/>
                      <a:pt x="48" y="34"/>
                    </a:cubicBezTo>
                    <a:cubicBezTo>
                      <a:pt x="49" y="34"/>
                      <a:pt x="49" y="34"/>
                      <a:pt x="49" y="35"/>
                    </a:cubicBezTo>
                    <a:cubicBezTo>
                      <a:pt x="50" y="35"/>
                      <a:pt x="51" y="33"/>
                      <a:pt x="50" y="34"/>
                    </a:cubicBezTo>
                    <a:cubicBezTo>
                      <a:pt x="49" y="36"/>
                      <a:pt x="51" y="34"/>
                      <a:pt x="51" y="35"/>
                    </a:cubicBezTo>
                    <a:cubicBezTo>
                      <a:pt x="52" y="33"/>
                      <a:pt x="53" y="32"/>
                      <a:pt x="53" y="33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3" y="34"/>
                      <a:pt x="52" y="37"/>
                      <a:pt x="55" y="35"/>
                    </a:cubicBezTo>
                    <a:cubicBezTo>
                      <a:pt x="54" y="36"/>
                      <a:pt x="54" y="36"/>
                      <a:pt x="54" y="36"/>
                    </a:cubicBezTo>
                    <a:cubicBezTo>
                      <a:pt x="56" y="35"/>
                      <a:pt x="55" y="38"/>
                      <a:pt x="58" y="35"/>
                    </a:cubicBezTo>
                    <a:cubicBezTo>
                      <a:pt x="57" y="36"/>
                      <a:pt x="57" y="37"/>
                      <a:pt x="57" y="37"/>
                    </a:cubicBezTo>
                    <a:cubicBezTo>
                      <a:pt x="58" y="36"/>
                      <a:pt x="58" y="36"/>
                      <a:pt x="60" y="35"/>
                    </a:cubicBezTo>
                    <a:cubicBezTo>
                      <a:pt x="60" y="35"/>
                      <a:pt x="59" y="36"/>
                      <a:pt x="59" y="36"/>
                    </a:cubicBezTo>
                    <a:cubicBezTo>
                      <a:pt x="59" y="37"/>
                      <a:pt x="58" y="39"/>
                      <a:pt x="60" y="37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60" y="37"/>
                      <a:pt x="62" y="36"/>
                      <a:pt x="61" y="38"/>
                    </a:cubicBezTo>
                    <a:cubicBezTo>
                      <a:pt x="62" y="37"/>
                      <a:pt x="62" y="36"/>
                      <a:pt x="63" y="35"/>
                    </a:cubicBezTo>
                    <a:cubicBezTo>
                      <a:pt x="64" y="35"/>
                      <a:pt x="62" y="37"/>
                      <a:pt x="63" y="36"/>
                    </a:cubicBezTo>
                    <a:cubicBezTo>
                      <a:pt x="62" y="37"/>
                      <a:pt x="62" y="37"/>
                      <a:pt x="62" y="37"/>
                    </a:cubicBezTo>
                    <a:cubicBezTo>
                      <a:pt x="62" y="38"/>
                      <a:pt x="63" y="38"/>
                      <a:pt x="64" y="38"/>
                    </a:cubicBezTo>
                    <a:cubicBezTo>
                      <a:pt x="63" y="40"/>
                      <a:pt x="65" y="38"/>
                      <a:pt x="65" y="39"/>
                    </a:cubicBezTo>
                    <a:cubicBezTo>
                      <a:pt x="66" y="38"/>
                      <a:pt x="65" y="40"/>
                      <a:pt x="67" y="38"/>
                    </a:cubicBezTo>
                    <a:cubicBezTo>
                      <a:pt x="66" y="39"/>
                      <a:pt x="66" y="39"/>
                      <a:pt x="66" y="39"/>
                    </a:cubicBezTo>
                    <a:cubicBezTo>
                      <a:pt x="66" y="39"/>
                      <a:pt x="67" y="40"/>
                      <a:pt x="67" y="40"/>
                    </a:cubicBezTo>
                    <a:cubicBezTo>
                      <a:pt x="67" y="41"/>
                      <a:pt x="68" y="39"/>
                      <a:pt x="69" y="39"/>
                    </a:cubicBezTo>
                    <a:cubicBezTo>
                      <a:pt x="68" y="40"/>
                      <a:pt x="68" y="40"/>
                      <a:pt x="68" y="40"/>
                    </a:cubicBezTo>
                    <a:cubicBezTo>
                      <a:pt x="68" y="39"/>
                      <a:pt x="70" y="38"/>
                      <a:pt x="71" y="37"/>
                    </a:cubicBezTo>
                    <a:cubicBezTo>
                      <a:pt x="71" y="38"/>
                      <a:pt x="71" y="37"/>
                      <a:pt x="71" y="38"/>
                    </a:cubicBezTo>
                    <a:cubicBezTo>
                      <a:pt x="70" y="38"/>
                      <a:pt x="69" y="39"/>
                      <a:pt x="68" y="41"/>
                    </a:cubicBezTo>
                    <a:cubicBezTo>
                      <a:pt x="67" y="41"/>
                      <a:pt x="70" y="39"/>
                      <a:pt x="69" y="40"/>
                    </a:cubicBezTo>
                    <a:cubicBezTo>
                      <a:pt x="69" y="41"/>
                      <a:pt x="69" y="41"/>
                      <a:pt x="70" y="39"/>
                    </a:cubicBezTo>
                    <a:cubicBezTo>
                      <a:pt x="69" y="41"/>
                      <a:pt x="69" y="41"/>
                      <a:pt x="69" y="41"/>
                    </a:cubicBezTo>
                    <a:cubicBezTo>
                      <a:pt x="69" y="41"/>
                      <a:pt x="69" y="41"/>
                      <a:pt x="70" y="40"/>
                    </a:cubicBezTo>
                    <a:cubicBezTo>
                      <a:pt x="70" y="41"/>
                      <a:pt x="70" y="40"/>
                      <a:pt x="70" y="40"/>
                    </a:cubicBezTo>
                    <a:cubicBezTo>
                      <a:pt x="71" y="39"/>
                      <a:pt x="71" y="39"/>
                      <a:pt x="73" y="38"/>
                    </a:cubicBezTo>
                    <a:cubicBezTo>
                      <a:pt x="72" y="38"/>
                      <a:pt x="72" y="38"/>
                      <a:pt x="72" y="38"/>
                    </a:cubicBezTo>
                    <a:cubicBezTo>
                      <a:pt x="73" y="37"/>
                      <a:pt x="74" y="37"/>
                      <a:pt x="73" y="38"/>
                    </a:cubicBezTo>
                    <a:cubicBezTo>
                      <a:pt x="72" y="39"/>
                      <a:pt x="71" y="40"/>
                      <a:pt x="70" y="40"/>
                    </a:cubicBezTo>
                    <a:cubicBezTo>
                      <a:pt x="74" y="38"/>
                      <a:pt x="74" y="38"/>
                      <a:pt x="74" y="38"/>
                    </a:cubicBezTo>
                    <a:cubicBezTo>
                      <a:pt x="73" y="39"/>
                      <a:pt x="73" y="38"/>
                      <a:pt x="74" y="37"/>
                    </a:cubicBezTo>
                    <a:cubicBezTo>
                      <a:pt x="73" y="38"/>
                      <a:pt x="73" y="38"/>
                      <a:pt x="73" y="38"/>
                    </a:cubicBezTo>
                    <a:cubicBezTo>
                      <a:pt x="74" y="36"/>
                      <a:pt x="74" y="36"/>
                      <a:pt x="74" y="36"/>
                    </a:cubicBezTo>
                    <a:cubicBezTo>
                      <a:pt x="74" y="37"/>
                      <a:pt x="75" y="35"/>
                      <a:pt x="73" y="36"/>
                    </a:cubicBezTo>
                    <a:cubicBezTo>
                      <a:pt x="72" y="37"/>
                      <a:pt x="72" y="37"/>
                      <a:pt x="72" y="37"/>
                    </a:cubicBezTo>
                    <a:cubicBezTo>
                      <a:pt x="72" y="37"/>
                      <a:pt x="71" y="39"/>
                      <a:pt x="72" y="37"/>
                    </a:cubicBezTo>
                    <a:cubicBezTo>
                      <a:pt x="73" y="36"/>
                      <a:pt x="73" y="36"/>
                      <a:pt x="73" y="36"/>
                    </a:cubicBezTo>
                    <a:cubicBezTo>
                      <a:pt x="73" y="36"/>
                      <a:pt x="73" y="36"/>
                      <a:pt x="73" y="36"/>
                    </a:cubicBezTo>
                    <a:cubicBezTo>
                      <a:pt x="75" y="34"/>
                      <a:pt x="75" y="34"/>
                      <a:pt x="75" y="34"/>
                    </a:cubicBezTo>
                    <a:cubicBezTo>
                      <a:pt x="72" y="37"/>
                      <a:pt x="73" y="35"/>
                      <a:pt x="73" y="35"/>
                    </a:cubicBezTo>
                    <a:cubicBezTo>
                      <a:pt x="73" y="35"/>
                      <a:pt x="73" y="35"/>
                      <a:pt x="73" y="35"/>
                    </a:cubicBezTo>
                    <a:cubicBezTo>
                      <a:pt x="74" y="34"/>
                      <a:pt x="72" y="36"/>
                      <a:pt x="72" y="36"/>
                    </a:cubicBezTo>
                    <a:cubicBezTo>
                      <a:pt x="72" y="35"/>
                      <a:pt x="74" y="33"/>
                      <a:pt x="75" y="33"/>
                    </a:cubicBezTo>
                    <a:cubicBezTo>
                      <a:pt x="74" y="32"/>
                      <a:pt x="72" y="33"/>
                      <a:pt x="73" y="32"/>
                    </a:cubicBezTo>
                    <a:cubicBezTo>
                      <a:pt x="73" y="32"/>
                      <a:pt x="72" y="32"/>
                      <a:pt x="71" y="33"/>
                    </a:cubicBezTo>
                    <a:cubicBezTo>
                      <a:pt x="71" y="33"/>
                      <a:pt x="73" y="31"/>
                      <a:pt x="72" y="32"/>
                    </a:cubicBezTo>
                    <a:cubicBezTo>
                      <a:pt x="73" y="30"/>
                      <a:pt x="74" y="29"/>
                      <a:pt x="75" y="28"/>
                    </a:cubicBezTo>
                    <a:cubicBezTo>
                      <a:pt x="75" y="28"/>
                      <a:pt x="76" y="27"/>
                      <a:pt x="75" y="27"/>
                    </a:cubicBezTo>
                    <a:cubicBezTo>
                      <a:pt x="76" y="27"/>
                      <a:pt x="76" y="26"/>
                      <a:pt x="76" y="26"/>
                    </a:cubicBezTo>
                    <a:cubicBezTo>
                      <a:pt x="75" y="27"/>
                      <a:pt x="74" y="28"/>
                      <a:pt x="74" y="29"/>
                    </a:cubicBezTo>
                    <a:cubicBezTo>
                      <a:pt x="73" y="31"/>
                      <a:pt x="74" y="29"/>
                      <a:pt x="72" y="31"/>
                    </a:cubicBezTo>
                    <a:cubicBezTo>
                      <a:pt x="72" y="30"/>
                      <a:pt x="72" y="30"/>
                      <a:pt x="71" y="30"/>
                    </a:cubicBezTo>
                    <a:cubicBezTo>
                      <a:pt x="71" y="30"/>
                      <a:pt x="72" y="29"/>
                      <a:pt x="73" y="28"/>
                    </a:cubicBezTo>
                    <a:cubicBezTo>
                      <a:pt x="72" y="29"/>
                      <a:pt x="71" y="30"/>
                      <a:pt x="71" y="29"/>
                    </a:cubicBezTo>
                    <a:cubicBezTo>
                      <a:pt x="70" y="31"/>
                      <a:pt x="70" y="31"/>
                      <a:pt x="69" y="32"/>
                    </a:cubicBezTo>
                    <a:cubicBezTo>
                      <a:pt x="68" y="32"/>
                      <a:pt x="68" y="33"/>
                      <a:pt x="68" y="33"/>
                    </a:cubicBezTo>
                    <a:cubicBezTo>
                      <a:pt x="69" y="31"/>
                      <a:pt x="71" y="29"/>
                      <a:pt x="71" y="29"/>
                    </a:cubicBezTo>
                    <a:cubicBezTo>
                      <a:pt x="72" y="27"/>
                      <a:pt x="71" y="29"/>
                      <a:pt x="72" y="27"/>
                    </a:cubicBezTo>
                    <a:cubicBezTo>
                      <a:pt x="74" y="25"/>
                      <a:pt x="75" y="26"/>
                      <a:pt x="74" y="27"/>
                    </a:cubicBezTo>
                    <a:cubicBezTo>
                      <a:pt x="76" y="25"/>
                      <a:pt x="74" y="26"/>
                      <a:pt x="75" y="25"/>
                    </a:cubicBezTo>
                    <a:cubicBezTo>
                      <a:pt x="75" y="25"/>
                      <a:pt x="74" y="25"/>
                      <a:pt x="73" y="26"/>
                    </a:cubicBezTo>
                    <a:cubicBezTo>
                      <a:pt x="73" y="26"/>
                      <a:pt x="73" y="27"/>
                      <a:pt x="72" y="27"/>
                    </a:cubicBezTo>
                    <a:cubicBezTo>
                      <a:pt x="70" y="29"/>
                      <a:pt x="73" y="26"/>
                      <a:pt x="73" y="25"/>
                    </a:cubicBezTo>
                    <a:cubicBezTo>
                      <a:pt x="73" y="25"/>
                      <a:pt x="73" y="25"/>
                      <a:pt x="73" y="25"/>
                    </a:cubicBezTo>
                    <a:cubicBezTo>
                      <a:pt x="74" y="24"/>
                      <a:pt x="72" y="26"/>
                      <a:pt x="72" y="25"/>
                    </a:cubicBezTo>
                    <a:cubicBezTo>
                      <a:pt x="74" y="23"/>
                      <a:pt x="73" y="25"/>
                      <a:pt x="74" y="24"/>
                    </a:cubicBezTo>
                    <a:cubicBezTo>
                      <a:pt x="76" y="22"/>
                      <a:pt x="76" y="22"/>
                      <a:pt x="76" y="22"/>
                    </a:cubicBezTo>
                    <a:cubicBezTo>
                      <a:pt x="75" y="21"/>
                      <a:pt x="74" y="24"/>
                      <a:pt x="74" y="23"/>
                    </a:cubicBezTo>
                    <a:cubicBezTo>
                      <a:pt x="75" y="22"/>
                      <a:pt x="75" y="22"/>
                      <a:pt x="75" y="22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73" y="23"/>
                      <a:pt x="72" y="25"/>
                      <a:pt x="73" y="25"/>
                    </a:cubicBezTo>
                    <a:cubicBezTo>
                      <a:pt x="70" y="27"/>
                      <a:pt x="72" y="25"/>
                      <a:pt x="71" y="25"/>
                    </a:cubicBezTo>
                    <a:cubicBezTo>
                      <a:pt x="70" y="27"/>
                      <a:pt x="72" y="25"/>
                      <a:pt x="71" y="27"/>
                    </a:cubicBezTo>
                    <a:cubicBezTo>
                      <a:pt x="70" y="28"/>
                      <a:pt x="69" y="28"/>
                      <a:pt x="69" y="28"/>
                    </a:cubicBezTo>
                    <a:cubicBezTo>
                      <a:pt x="69" y="28"/>
                      <a:pt x="70" y="26"/>
                      <a:pt x="71" y="25"/>
                    </a:cubicBezTo>
                    <a:cubicBezTo>
                      <a:pt x="71" y="25"/>
                      <a:pt x="71" y="25"/>
                      <a:pt x="71" y="26"/>
                    </a:cubicBezTo>
                    <a:cubicBezTo>
                      <a:pt x="72" y="25"/>
                      <a:pt x="73" y="23"/>
                      <a:pt x="74" y="22"/>
                    </a:cubicBezTo>
                    <a:cubicBezTo>
                      <a:pt x="74" y="21"/>
                      <a:pt x="72" y="24"/>
                      <a:pt x="72" y="23"/>
                    </a:cubicBezTo>
                    <a:cubicBezTo>
                      <a:pt x="73" y="23"/>
                      <a:pt x="71" y="24"/>
                      <a:pt x="71" y="25"/>
                    </a:cubicBezTo>
                    <a:cubicBezTo>
                      <a:pt x="68" y="29"/>
                      <a:pt x="73" y="22"/>
                      <a:pt x="72" y="22"/>
                    </a:cubicBezTo>
                    <a:cubicBezTo>
                      <a:pt x="70" y="25"/>
                      <a:pt x="69" y="25"/>
                      <a:pt x="67" y="28"/>
                    </a:cubicBezTo>
                    <a:cubicBezTo>
                      <a:pt x="67" y="29"/>
                      <a:pt x="66" y="29"/>
                      <a:pt x="66" y="29"/>
                    </a:cubicBezTo>
                    <a:cubicBezTo>
                      <a:pt x="68" y="27"/>
                      <a:pt x="67" y="27"/>
                      <a:pt x="69" y="26"/>
                    </a:cubicBezTo>
                    <a:cubicBezTo>
                      <a:pt x="68" y="26"/>
                      <a:pt x="68" y="26"/>
                      <a:pt x="68" y="26"/>
                    </a:cubicBezTo>
                    <a:cubicBezTo>
                      <a:pt x="70" y="24"/>
                      <a:pt x="70" y="24"/>
                      <a:pt x="70" y="24"/>
                    </a:cubicBezTo>
                    <a:cubicBezTo>
                      <a:pt x="71" y="23"/>
                      <a:pt x="71" y="21"/>
                      <a:pt x="72" y="21"/>
                    </a:cubicBezTo>
                    <a:cubicBezTo>
                      <a:pt x="71" y="21"/>
                      <a:pt x="71" y="22"/>
                      <a:pt x="70" y="22"/>
                    </a:cubicBezTo>
                    <a:cubicBezTo>
                      <a:pt x="71" y="22"/>
                      <a:pt x="71" y="21"/>
                      <a:pt x="71" y="21"/>
                    </a:cubicBezTo>
                    <a:cubicBezTo>
                      <a:pt x="71" y="22"/>
                      <a:pt x="69" y="23"/>
                      <a:pt x="69" y="23"/>
                    </a:cubicBezTo>
                    <a:cubicBezTo>
                      <a:pt x="69" y="23"/>
                      <a:pt x="70" y="22"/>
                      <a:pt x="70" y="21"/>
                    </a:cubicBezTo>
                    <a:cubicBezTo>
                      <a:pt x="71" y="20"/>
                      <a:pt x="71" y="20"/>
                      <a:pt x="71" y="20"/>
                    </a:cubicBezTo>
                    <a:cubicBezTo>
                      <a:pt x="70" y="21"/>
                      <a:pt x="72" y="19"/>
                      <a:pt x="71" y="20"/>
                    </a:cubicBezTo>
                    <a:cubicBezTo>
                      <a:pt x="69" y="23"/>
                      <a:pt x="69" y="23"/>
                      <a:pt x="69" y="23"/>
                    </a:cubicBezTo>
                    <a:cubicBezTo>
                      <a:pt x="68" y="23"/>
                      <a:pt x="69" y="22"/>
                      <a:pt x="69" y="22"/>
                    </a:cubicBezTo>
                    <a:cubicBezTo>
                      <a:pt x="70" y="21"/>
                      <a:pt x="70" y="21"/>
                      <a:pt x="70" y="21"/>
                    </a:cubicBezTo>
                    <a:cubicBezTo>
                      <a:pt x="69" y="22"/>
                      <a:pt x="71" y="19"/>
                      <a:pt x="71" y="19"/>
                    </a:cubicBezTo>
                    <a:cubicBezTo>
                      <a:pt x="70" y="21"/>
                      <a:pt x="70" y="21"/>
                      <a:pt x="70" y="21"/>
                    </a:cubicBezTo>
                    <a:cubicBezTo>
                      <a:pt x="71" y="19"/>
                      <a:pt x="71" y="19"/>
                      <a:pt x="71" y="19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0" y="20"/>
                      <a:pt x="68" y="22"/>
                      <a:pt x="69" y="20"/>
                    </a:cubicBezTo>
                    <a:cubicBezTo>
                      <a:pt x="68" y="22"/>
                      <a:pt x="69" y="20"/>
                      <a:pt x="69" y="21"/>
                    </a:cubicBezTo>
                    <a:cubicBezTo>
                      <a:pt x="68" y="23"/>
                      <a:pt x="68" y="22"/>
                      <a:pt x="67" y="22"/>
                    </a:cubicBezTo>
                    <a:cubicBezTo>
                      <a:pt x="69" y="20"/>
                      <a:pt x="67" y="22"/>
                      <a:pt x="67" y="22"/>
                    </a:cubicBezTo>
                    <a:cubicBezTo>
                      <a:pt x="68" y="20"/>
                      <a:pt x="68" y="20"/>
                      <a:pt x="68" y="20"/>
                    </a:cubicBezTo>
                    <a:cubicBezTo>
                      <a:pt x="67" y="22"/>
                      <a:pt x="67" y="22"/>
                      <a:pt x="67" y="22"/>
                    </a:cubicBezTo>
                    <a:cubicBezTo>
                      <a:pt x="69" y="19"/>
                      <a:pt x="66" y="22"/>
                      <a:pt x="67" y="21"/>
                    </a:cubicBezTo>
                    <a:cubicBezTo>
                      <a:pt x="67" y="20"/>
                      <a:pt x="68" y="19"/>
                      <a:pt x="68" y="18"/>
                    </a:cubicBezTo>
                    <a:cubicBezTo>
                      <a:pt x="67" y="21"/>
                      <a:pt x="66" y="21"/>
                      <a:pt x="65" y="23"/>
                    </a:cubicBezTo>
                    <a:cubicBezTo>
                      <a:pt x="66" y="22"/>
                      <a:pt x="67" y="20"/>
                      <a:pt x="68" y="18"/>
                    </a:cubicBezTo>
                    <a:cubicBezTo>
                      <a:pt x="67" y="20"/>
                      <a:pt x="69" y="17"/>
                      <a:pt x="67" y="19"/>
                    </a:cubicBezTo>
                    <a:cubicBezTo>
                      <a:pt x="67" y="20"/>
                      <a:pt x="66" y="20"/>
                      <a:pt x="65" y="21"/>
                    </a:cubicBezTo>
                    <a:cubicBezTo>
                      <a:pt x="65" y="21"/>
                      <a:pt x="66" y="20"/>
                      <a:pt x="66" y="19"/>
                    </a:cubicBezTo>
                    <a:cubicBezTo>
                      <a:pt x="66" y="20"/>
                      <a:pt x="65" y="21"/>
                      <a:pt x="65" y="22"/>
                    </a:cubicBezTo>
                    <a:cubicBezTo>
                      <a:pt x="65" y="21"/>
                      <a:pt x="63" y="23"/>
                      <a:pt x="64" y="22"/>
                    </a:cubicBezTo>
                    <a:cubicBezTo>
                      <a:pt x="65" y="21"/>
                      <a:pt x="65" y="22"/>
                      <a:pt x="65" y="20"/>
                    </a:cubicBezTo>
                    <a:cubicBezTo>
                      <a:pt x="65" y="20"/>
                      <a:pt x="63" y="24"/>
                      <a:pt x="62" y="24"/>
                    </a:cubicBezTo>
                    <a:cubicBezTo>
                      <a:pt x="62" y="25"/>
                      <a:pt x="60" y="27"/>
                      <a:pt x="60" y="28"/>
                    </a:cubicBezTo>
                    <a:cubicBezTo>
                      <a:pt x="60" y="27"/>
                      <a:pt x="60" y="27"/>
                      <a:pt x="61" y="25"/>
                    </a:cubicBezTo>
                    <a:cubicBezTo>
                      <a:pt x="61" y="26"/>
                      <a:pt x="61" y="26"/>
                      <a:pt x="61" y="26"/>
                    </a:cubicBezTo>
                    <a:cubicBezTo>
                      <a:pt x="62" y="23"/>
                      <a:pt x="64" y="22"/>
                      <a:pt x="65" y="20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66" y="18"/>
                      <a:pt x="66" y="18"/>
                      <a:pt x="66" y="18"/>
                    </a:cubicBezTo>
                    <a:cubicBezTo>
                      <a:pt x="65" y="19"/>
                      <a:pt x="65" y="18"/>
                      <a:pt x="65" y="18"/>
                    </a:cubicBezTo>
                    <a:cubicBezTo>
                      <a:pt x="64" y="20"/>
                      <a:pt x="65" y="18"/>
                      <a:pt x="65" y="19"/>
                    </a:cubicBezTo>
                    <a:cubicBezTo>
                      <a:pt x="64" y="19"/>
                      <a:pt x="63" y="22"/>
                      <a:pt x="63" y="21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5" y="17"/>
                      <a:pt x="64" y="20"/>
                      <a:pt x="64" y="19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4" y="17"/>
                      <a:pt x="63" y="17"/>
                      <a:pt x="60" y="20"/>
                    </a:cubicBezTo>
                    <a:cubicBezTo>
                      <a:pt x="61" y="19"/>
                      <a:pt x="61" y="18"/>
                      <a:pt x="61" y="17"/>
                    </a:cubicBezTo>
                    <a:cubicBezTo>
                      <a:pt x="61" y="18"/>
                      <a:pt x="60" y="19"/>
                      <a:pt x="60" y="19"/>
                    </a:cubicBezTo>
                    <a:cubicBezTo>
                      <a:pt x="61" y="17"/>
                      <a:pt x="61" y="17"/>
                      <a:pt x="61" y="17"/>
                    </a:cubicBezTo>
                    <a:cubicBezTo>
                      <a:pt x="61" y="16"/>
                      <a:pt x="60" y="17"/>
                      <a:pt x="59" y="18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61" y="16"/>
                      <a:pt x="59" y="18"/>
                      <a:pt x="59" y="18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8" y="19"/>
                      <a:pt x="58" y="18"/>
                      <a:pt x="60" y="16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9" y="16"/>
                      <a:pt x="59" y="16"/>
                      <a:pt x="58" y="17"/>
                    </a:cubicBezTo>
                    <a:cubicBezTo>
                      <a:pt x="58" y="17"/>
                      <a:pt x="58" y="18"/>
                      <a:pt x="57" y="19"/>
                    </a:cubicBezTo>
                    <a:cubicBezTo>
                      <a:pt x="56" y="21"/>
                      <a:pt x="57" y="19"/>
                      <a:pt x="56" y="20"/>
                    </a:cubicBezTo>
                    <a:cubicBezTo>
                      <a:pt x="57" y="18"/>
                      <a:pt x="57" y="18"/>
                      <a:pt x="57" y="18"/>
                    </a:cubicBezTo>
                    <a:cubicBezTo>
                      <a:pt x="59" y="15"/>
                      <a:pt x="57" y="17"/>
                      <a:pt x="56" y="16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7" y="15"/>
                      <a:pt x="55" y="17"/>
                      <a:pt x="55" y="15"/>
                    </a:cubicBezTo>
                    <a:cubicBezTo>
                      <a:pt x="55" y="16"/>
                      <a:pt x="53" y="19"/>
                      <a:pt x="53" y="19"/>
                    </a:cubicBezTo>
                    <a:cubicBezTo>
                      <a:pt x="52" y="20"/>
                      <a:pt x="54" y="16"/>
                      <a:pt x="55" y="15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3" y="16"/>
                      <a:pt x="53" y="17"/>
                      <a:pt x="53" y="16"/>
                    </a:cubicBezTo>
                    <a:cubicBezTo>
                      <a:pt x="53" y="16"/>
                      <a:pt x="53" y="16"/>
                      <a:pt x="53" y="16"/>
                    </a:cubicBezTo>
                    <a:cubicBezTo>
                      <a:pt x="53" y="16"/>
                      <a:pt x="54" y="14"/>
                      <a:pt x="53" y="15"/>
                    </a:cubicBezTo>
                    <a:cubicBezTo>
                      <a:pt x="52" y="16"/>
                      <a:pt x="53" y="15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1" y="17"/>
                      <a:pt x="51" y="17"/>
                      <a:pt x="51" y="17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3" y="14"/>
                      <a:pt x="52" y="16"/>
                      <a:pt x="51" y="17"/>
                    </a:cubicBezTo>
                    <a:cubicBezTo>
                      <a:pt x="51" y="18"/>
                      <a:pt x="51" y="16"/>
                      <a:pt x="51" y="16"/>
                    </a:cubicBezTo>
                    <a:cubicBezTo>
                      <a:pt x="52" y="15"/>
                      <a:pt x="51" y="16"/>
                      <a:pt x="52" y="16"/>
                    </a:cubicBezTo>
                    <a:cubicBezTo>
                      <a:pt x="52" y="15"/>
                      <a:pt x="52" y="15"/>
                      <a:pt x="52" y="14"/>
                    </a:cubicBezTo>
                    <a:cubicBezTo>
                      <a:pt x="52" y="14"/>
                      <a:pt x="51" y="16"/>
                      <a:pt x="51" y="16"/>
                    </a:cubicBezTo>
                    <a:cubicBezTo>
                      <a:pt x="51" y="15"/>
                      <a:pt x="51" y="16"/>
                      <a:pt x="52" y="14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51" y="16"/>
                      <a:pt x="51" y="16"/>
                      <a:pt x="50" y="17"/>
                    </a:cubicBezTo>
                    <a:cubicBezTo>
                      <a:pt x="50" y="17"/>
                      <a:pt x="49" y="18"/>
                      <a:pt x="50" y="17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50" y="17"/>
                      <a:pt x="50" y="16"/>
                      <a:pt x="49" y="1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50" y="15"/>
                      <a:pt x="51" y="14"/>
                      <a:pt x="51" y="13"/>
                    </a:cubicBezTo>
                    <a:cubicBezTo>
                      <a:pt x="50" y="15"/>
                      <a:pt x="50" y="15"/>
                      <a:pt x="50" y="15"/>
                    </a:cubicBezTo>
                    <a:cubicBezTo>
                      <a:pt x="49" y="15"/>
                      <a:pt x="50" y="14"/>
                      <a:pt x="50" y="14"/>
                    </a:cubicBezTo>
                    <a:cubicBezTo>
                      <a:pt x="50" y="12"/>
                      <a:pt x="47" y="18"/>
                      <a:pt x="48" y="16"/>
                    </a:cubicBezTo>
                    <a:cubicBezTo>
                      <a:pt x="49" y="14"/>
                      <a:pt x="49" y="14"/>
                      <a:pt x="49" y="13"/>
                    </a:cubicBezTo>
                    <a:cubicBezTo>
                      <a:pt x="49" y="14"/>
                      <a:pt x="48" y="14"/>
                      <a:pt x="48" y="14"/>
                    </a:cubicBezTo>
                    <a:cubicBezTo>
                      <a:pt x="48" y="15"/>
                      <a:pt x="49" y="13"/>
                      <a:pt x="49" y="14"/>
                    </a:cubicBezTo>
                    <a:cubicBezTo>
                      <a:pt x="48" y="16"/>
                      <a:pt x="48" y="15"/>
                      <a:pt x="48" y="15"/>
                    </a:cubicBezTo>
                    <a:cubicBezTo>
                      <a:pt x="50" y="11"/>
                      <a:pt x="47" y="14"/>
                      <a:pt x="48" y="12"/>
                    </a:cubicBezTo>
                    <a:cubicBezTo>
                      <a:pt x="47" y="14"/>
                      <a:pt x="47" y="12"/>
                      <a:pt x="47" y="13"/>
                    </a:cubicBezTo>
                    <a:cubicBezTo>
                      <a:pt x="48" y="11"/>
                      <a:pt x="46" y="13"/>
                      <a:pt x="47" y="12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3"/>
                      <a:pt x="44" y="18"/>
                      <a:pt x="45" y="15"/>
                    </a:cubicBezTo>
                    <a:cubicBezTo>
                      <a:pt x="45" y="14"/>
                      <a:pt x="46" y="13"/>
                      <a:pt x="46" y="13"/>
                    </a:cubicBezTo>
                    <a:cubicBezTo>
                      <a:pt x="47" y="10"/>
                      <a:pt x="44" y="14"/>
                      <a:pt x="46" y="12"/>
                    </a:cubicBezTo>
                    <a:cubicBezTo>
                      <a:pt x="45" y="12"/>
                      <a:pt x="44" y="14"/>
                      <a:pt x="44" y="15"/>
                    </a:cubicBezTo>
                    <a:cubicBezTo>
                      <a:pt x="44" y="14"/>
                      <a:pt x="44" y="12"/>
                      <a:pt x="45" y="12"/>
                    </a:cubicBezTo>
                    <a:cubicBezTo>
                      <a:pt x="44" y="12"/>
                      <a:pt x="44" y="13"/>
                      <a:pt x="44" y="12"/>
                    </a:cubicBezTo>
                    <a:cubicBezTo>
                      <a:pt x="44" y="11"/>
                      <a:pt x="45" y="11"/>
                      <a:pt x="45" y="11"/>
                    </a:cubicBezTo>
                    <a:cubicBezTo>
                      <a:pt x="45" y="10"/>
                      <a:pt x="44" y="11"/>
                      <a:pt x="44" y="12"/>
                    </a:cubicBezTo>
                    <a:cubicBezTo>
                      <a:pt x="44" y="10"/>
                      <a:pt x="43" y="11"/>
                      <a:pt x="44" y="10"/>
                    </a:cubicBezTo>
                    <a:cubicBezTo>
                      <a:pt x="42" y="12"/>
                      <a:pt x="44" y="9"/>
                      <a:pt x="42" y="12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2" y="12"/>
                      <a:pt x="41" y="13"/>
                      <a:pt x="41" y="13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3" y="9"/>
                      <a:pt x="42" y="11"/>
                      <a:pt x="42" y="10"/>
                    </a:cubicBezTo>
                    <a:cubicBezTo>
                      <a:pt x="42" y="11"/>
                      <a:pt x="42" y="10"/>
                      <a:pt x="42" y="11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0" y="13"/>
                      <a:pt x="41" y="11"/>
                      <a:pt x="41" y="11"/>
                    </a:cubicBezTo>
                    <a:cubicBezTo>
                      <a:pt x="41" y="10"/>
                      <a:pt x="41" y="10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1"/>
                      <a:pt x="40" y="11"/>
                      <a:pt x="40" y="11"/>
                    </a:cubicBezTo>
                    <a:cubicBezTo>
                      <a:pt x="40" y="11"/>
                      <a:pt x="40" y="11"/>
                      <a:pt x="40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1" y="8"/>
                      <a:pt x="40" y="10"/>
                      <a:pt x="40" y="11"/>
                    </a:cubicBezTo>
                    <a:cubicBezTo>
                      <a:pt x="40" y="9"/>
                      <a:pt x="39" y="10"/>
                      <a:pt x="38" y="11"/>
                    </a:cubicBezTo>
                    <a:cubicBezTo>
                      <a:pt x="38" y="11"/>
                      <a:pt x="39" y="10"/>
                      <a:pt x="39" y="10"/>
                    </a:cubicBezTo>
                    <a:cubicBezTo>
                      <a:pt x="38" y="10"/>
                      <a:pt x="38" y="12"/>
                      <a:pt x="38" y="11"/>
                    </a:cubicBezTo>
                    <a:cubicBezTo>
                      <a:pt x="38" y="11"/>
                      <a:pt x="38" y="10"/>
                      <a:pt x="38" y="9"/>
                    </a:cubicBezTo>
                    <a:cubicBezTo>
                      <a:pt x="38" y="9"/>
                      <a:pt x="38" y="11"/>
                      <a:pt x="38" y="11"/>
                    </a:cubicBezTo>
                    <a:cubicBezTo>
                      <a:pt x="38" y="8"/>
                      <a:pt x="36" y="12"/>
                      <a:pt x="37" y="10"/>
                    </a:cubicBezTo>
                    <a:cubicBezTo>
                      <a:pt x="36" y="10"/>
                      <a:pt x="37" y="9"/>
                      <a:pt x="37" y="9"/>
                    </a:cubicBezTo>
                    <a:cubicBezTo>
                      <a:pt x="37" y="9"/>
                      <a:pt x="36" y="10"/>
                      <a:pt x="35" y="11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5" y="10"/>
                      <a:pt x="35" y="11"/>
                    </a:cubicBezTo>
                    <a:cubicBezTo>
                      <a:pt x="34" y="12"/>
                      <a:pt x="34" y="13"/>
                      <a:pt x="34" y="13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3" y="12"/>
                      <a:pt x="33" y="13"/>
                      <a:pt x="33" y="13"/>
                    </a:cubicBezTo>
                    <a:cubicBezTo>
                      <a:pt x="33" y="12"/>
                      <a:pt x="33" y="13"/>
                      <a:pt x="34" y="12"/>
                    </a:cubicBezTo>
                    <a:cubicBezTo>
                      <a:pt x="35" y="10"/>
                      <a:pt x="34" y="10"/>
                      <a:pt x="34" y="10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2"/>
                      <a:pt x="34" y="10"/>
                      <a:pt x="33" y="10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4"/>
                      <a:pt x="32" y="12"/>
                      <a:pt x="32" y="11"/>
                    </a:cubicBezTo>
                    <a:cubicBezTo>
                      <a:pt x="32" y="12"/>
                      <a:pt x="30" y="14"/>
                      <a:pt x="29" y="15"/>
                    </a:cubicBezTo>
                    <a:cubicBezTo>
                      <a:pt x="30" y="15"/>
                      <a:pt x="29" y="16"/>
                      <a:pt x="29" y="16"/>
                    </a:cubicBezTo>
                    <a:cubicBezTo>
                      <a:pt x="29" y="15"/>
                      <a:pt x="29" y="16"/>
                      <a:pt x="29" y="15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3"/>
                      <a:pt x="31" y="11"/>
                      <a:pt x="31" y="10"/>
                    </a:cubicBezTo>
                    <a:cubicBezTo>
                      <a:pt x="31" y="11"/>
                      <a:pt x="31" y="10"/>
                      <a:pt x="30" y="10"/>
                    </a:cubicBezTo>
                    <a:cubicBezTo>
                      <a:pt x="29" y="12"/>
                      <a:pt x="29" y="11"/>
                      <a:pt x="28" y="13"/>
                    </a:cubicBezTo>
                    <a:cubicBezTo>
                      <a:pt x="28" y="13"/>
                      <a:pt x="29" y="11"/>
                      <a:pt x="29" y="11"/>
                    </a:cubicBezTo>
                    <a:cubicBezTo>
                      <a:pt x="28" y="11"/>
                      <a:pt x="28" y="10"/>
                      <a:pt x="28" y="11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11"/>
                      <a:pt x="27" y="10"/>
                      <a:pt x="26" y="12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0"/>
                      <a:pt x="25" y="14"/>
                      <a:pt x="26" y="12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2"/>
                      <a:pt x="26" y="10"/>
                      <a:pt x="25" y="11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1"/>
                      <a:pt x="25" y="10"/>
                      <a:pt x="24" y="12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6" y="9"/>
                      <a:pt x="24" y="12"/>
                      <a:pt x="24" y="11"/>
                    </a:cubicBezTo>
                    <a:cubicBezTo>
                      <a:pt x="24" y="11"/>
                      <a:pt x="25" y="10"/>
                      <a:pt x="25" y="10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3" y="8"/>
                      <a:pt x="22" y="8"/>
                      <a:pt x="20" y="9"/>
                    </a:cubicBezTo>
                    <a:cubicBezTo>
                      <a:pt x="21" y="7"/>
                      <a:pt x="21" y="8"/>
                      <a:pt x="22" y="6"/>
                    </a:cubicBezTo>
                    <a:cubicBezTo>
                      <a:pt x="21" y="8"/>
                      <a:pt x="21" y="7"/>
                      <a:pt x="21" y="7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0" y="7"/>
                      <a:pt x="21" y="6"/>
                      <a:pt x="20" y="6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19" y="8"/>
                      <a:pt x="21" y="4"/>
                      <a:pt x="20" y="7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9" y="7"/>
                      <a:pt x="20" y="4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20" y="5"/>
                      <a:pt x="18" y="8"/>
                      <a:pt x="18" y="6"/>
                    </a:cubicBezTo>
                    <a:cubicBezTo>
                      <a:pt x="18" y="6"/>
                      <a:pt x="18" y="7"/>
                      <a:pt x="17" y="8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7" y="7"/>
                      <a:pt x="16" y="6"/>
                      <a:pt x="14" y="8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3" y="8"/>
                      <a:pt x="15" y="4"/>
                      <a:pt x="12" y="8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8"/>
                      <a:pt x="12" y="7"/>
                      <a:pt x="11" y="8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7"/>
                      <a:pt x="10" y="9"/>
                      <a:pt x="10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4"/>
                      <a:pt x="11" y="1"/>
                      <a:pt x="8" y="5"/>
                    </a:cubicBezTo>
                    <a:cubicBezTo>
                      <a:pt x="7" y="5"/>
                      <a:pt x="9" y="2"/>
                      <a:pt x="9" y="3"/>
                    </a:cubicBezTo>
                    <a:cubicBezTo>
                      <a:pt x="6" y="5"/>
                      <a:pt x="8" y="0"/>
                      <a:pt x="4" y="4"/>
                    </a:cubicBezTo>
                    <a:cubicBezTo>
                      <a:pt x="3" y="5"/>
                      <a:pt x="0" y="10"/>
                      <a:pt x="0" y="10"/>
                    </a:cubicBezTo>
                    <a:cubicBezTo>
                      <a:pt x="3" y="9"/>
                      <a:pt x="3" y="12"/>
                      <a:pt x="3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16" name="Freeform 211"/>
              <p:cNvSpPr>
                <a:spLocks/>
              </p:cNvSpPr>
              <p:nvPr/>
            </p:nvSpPr>
            <p:spPr bwMode="auto">
              <a:xfrm>
                <a:off x="5817" y="2022"/>
                <a:ext cx="5" cy="3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1" y="0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17" name="Freeform 212"/>
              <p:cNvSpPr>
                <a:spLocks/>
              </p:cNvSpPr>
              <p:nvPr/>
            </p:nvSpPr>
            <p:spPr bwMode="auto">
              <a:xfrm>
                <a:off x="5817" y="2015"/>
                <a:ext cx="2" cy="5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0" y="1"/>
                      <a:pt x="1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18" name="Freeform 213"/>
              <p:cNvSpPr>
                <a:spLocks/>
              </p:cNvSpPr>
              <p:nvPr/>
            </p:nvSpPr>
            <p:spPr bwMode="auto">
              <a:xfrm>
                <a:off x="5810" y="2008"/>
                <a:ext cx="2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19" name="Freeform 214"/>
              <p:cNvSpPr>
                <a:spLocks/>
              </p:cNvSpPr>
              <p:nvPr/>
            </p:nvSpPr>
            <p:spPr bwMode="auto">
              <a:xfrm>
                <a:off x="5810" y="2051"/>
                <a:ext cx="4" cy="7"/>
              </a:xfrm>
              <a:custGeom>
                <a:avLst/>
                <a:gdLst>
                  <a:gd name="T0" fmla="*/ 0 w 2"/>
                  <a:gd name="T1" fmla="*/ 3 h 3"/>
                  <a:gd name="T2" fmla="*/ 2 w 2"/>
                  <a:gd name="T3" fmla="*/ 0 h 3"/>
                  <a:gd name="T4" fmla="*/ 0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20" name="Freeform 215"/>
              <p:cNvSpPr>
                <a:spLocks/>
              </p:cNvSpPr>
              <p:nvPr/>
            </p:nvSpPr>
            <p:spPr bwMode="auto">
              <a:xfrm>
                <a:off x="5819" y="2025"/>
                <a:ext cx="3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0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21" name="Freeform 216"/>
              <p:cNvSpPr>
                <a:spLocks/>
              </p:cNvSpPr>
              <p:nvPr/>
            </p:nvSpPr>
            <p:spPr bwMode="auto">
              <a:xfrm>
                <a:off x="5810" y="2053"/>
                <a:ext cx="4" cy="5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2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0"/>
                      <a:pt x="1" y="2"/>
                      <a:pt x="1" y="2"/>
                    </a:cubicBezTo>
                    <a:cubicBezTo>
                      <a:pt x="0" y="2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22" name="Freeform 217"/>
              <p:cNvSpPr>
                <a:spLocks/>
              </p:cNvSpPr>
              <p:nvPr/>
            </p:nvSpPr>
            <p:spPr bwMode="auto">
              <a:xfrm>
                <a:off x="7237" y="202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23" name="Freeform 218"/>
              <p:cNvSpPr>
                <a:spLocks/>
              </p:cNvSpPr>
              <p:nvPr/>
            </p:nvSpPr>
            <p:spPr bwMode="auto">
              <a:xfrm>
                <a:off x="5758" y="2039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24" name="Freeform 219"/>
              <p:cNvSpPr>
                <a:spLocks/>
              </p:cNvSpPr>
              <p:nvPr/>
            </p:nvSpPr>
            <p:spPr bwMode="auto">
              <a:xfrm>
                <a:off x="5731" y="1977"/>
                <a:ext cx="3" cy="3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25" name="Freeform 220"/>
              <p:cNvSpPr>
                <a:spLocks/>
              </p:cNvSpPr>
              <p:nvPr/>
            </p:nvSpPr>
            <p:spPr bwMode="auto">
              <a:xfrm>
                <a:off x="5822" y="2025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26" name="Freeform 221"/>
              <p:cNvSpPr>
                <a:spLocks/>
              </p:cNvSpPr>
              <p:nvPr/>
            </p:nvSpPr>
            <p:spPr bwMode="auto">
              <a:xfrm>
                <a:off x="5731" y="2027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27" name="Freeform 222"/>
              <p:cNvSpPr>
                <a:spLocks/>
              </p:cNvSpPr>
              <p:nvPr/>
            </p:nvSpPr>
            <p:spPr bwMode="auto">
              <a:xfrm>
                <a:off x="7278" y="2008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28" name="Freeform 223"/>
              <p:cNvSpPr>
                <a:spLocks/>
              </p:cNvSpPr>
              <p:nvPr/>
            </p:nvSpPr>
            <p:spPr bwMode="auto">
              <a:xfrm>
                <a:off x="5741" y="19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29" name="Freeform 224"/>
              <p:cNvSpPr>
                <a:spLocks/>
              </p:cNvSpPr>
              <p:nvPr/>
            </p:nvSpPr>
            <p:spPr bwMode="auto">
              <a:xfrm>
                <a:off x="5822" y="2013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30" name="Freeform 225"/>
              <p:cNvSpPr>
                <a:spLocks/>
              </p:cNvSpPr>
              <p:nvPr/>
            </p:nvSpPr>
            <p:spPr bwMode="auto">
              <a:xfrm>
                <a:off x="6348" y="3295"/>
                <a:ext cx="7" cy="10"/>
              </a:xfrm>
              <a:custGeom>
                <a:avLst/>
                <a:gdLst>
                  <a:gd name="T0" fmla="*/ 3 w 3"/>
                  <a:gd name="T1" fmla="*/ 0 h 4"/>
                  <a:gd name="T2" fmla="*/ 1 w 3"/>
                  <a:gd name="T3" fmla="*/ 1 h 4"/>
                  <a:gd name="T4" fmla="*/ 1 w 3"/>
                  <a:gd name="T5" fmla="*/ 3 h 4"/>
                  <a:gd name="T6" fmla="*/ 0 w 3"/>
                  <a:gd name="T7" fmla="*/ 4 h 4"/>
                  <a:gd name="T8" fmla="*/ 2 w 3"/>
                  <a:gd name="T9" fmla="*/ 1 h 4"/>
                  <a:gd name="T10" fmla="*/ 3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0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ubicBezTo>
                      <a:pt x="1" y="4"/>
                      <a:pt x="2" y="2"/>
                      <a:pt x="2" y="1"/>
                    </a:cubicBezTo>
                    <a:cubicBezTo>
                      <a:pt x="3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31" name="Freeform 226"/>
              <p:cNvSpPr>
                <a:spLocks/>
              </p:cNvSpPr>
              <p:nvPr/>
            </p:nvSpPr>
            <p:spPr bwMode="auto">
              <a:xfrm>
                <a:off x="6623" y="330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32" name="Freeform 227"/>
              <p:cNvSpPr>
                <a:spLocks/>
              </p:cNvSpPr>
              <p:nvPr/>
            </p:nvSpPr>
            <p:spPr bwMode="auto">
              <a:xfrm>
                <a:off x="6348" y="329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57" name="Rectangle 228"/>
              <p:cNvSpPr>
                <a:spLocks noChangeArrowheads="1"/>
              </p:cNvSpPr>
              <p:nvPr/>
            </p:nvSpPr>
            <p:spPr bwMode="auto">
              <a:xfrm>
                <a:off x="6355" y="3305"/>
                <a:ext cx="5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58" name="Freeform 229"/>
              <p:cNvSpPr>
                <a:spLocks/>
              </p:cNvSpPr>
              <p:nvPr/>
            </p:nvSpPr>
            <p:spPr bwMode="auto">
              <a:xfrm>
                <a:off x="6350" y="3170"/>
                <a:ext cx="3" cy="11"/>
              </a:xfrm>
              <a:custGeom>
                <a:avLst/>
                <a:gdLst>
                  <a:gd name="T0" fmla="*/ 0 w 1"/>
                  <a:gd name="T1" fmla="*/ 2 h 5"/>
                  <a:gd name="T2" fmla="*/ 1 w 1"/>
                  <a:gd name="T3" fmla="*/ 3 h 5"/>
                  <a:gd name="T4" fmla="*/ 0 w 1"/>
                  <a:gd name="T5" fmla="*/ 5 h 5"/>
                  <a:gd name="T6" fmla="*/ 1 w 1"/>
                  <a:gd name="T7" fmla="*/ 1 h 5"/>
                  <a:gd name="T8" fmla="*/ 1 w 1"/>
                  <a:gd name="T9" fmla="*/ 0 h 5"/>
                  <a:gd name="T10" fmla="*/ 0 w 1"/>
                  <a:gd name="T1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5">
                    <a:moveTo>
                      <a:pt x="0" y="2"/>
                    </a:moveTo>
                    <a:cubicBezTo>
                      <a:pt x="0" y="2"/>
                      <a:pt x="0" y="4"/>
                      <a:pt x="1" y="3"/>
                    </a:cubicBezTo>
                    <a:cubicBezTo>
                      <a:pt x="1" y="3"/>
                      <a:pt x="0" y="4"/>
                      <a:pt x="0" y="5"/>
                    </a:cubicBezTo>
                    <a:cubicBezTo>
                      <a:pt x="1" y="4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59" name="Freeform 230"/>
              <p:cNvSpPr>
                <a:spLocks/>
              </p:cNvSpPr>
              <p:nvPr/>
            </p:nvSpPr>
            <p:spPr bwMode="auto">
              <a:xfrm>
                <a:off x="6350" y="3293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60" name="Freeform 231"/>
              <p:cNvSpPr>
                <a:spLocks/>
              </p:cNvSpPr>
              <p:nvPr/>
            </p:nvSpPr>
            <p:spPr bwMode="auto">
              <a:xfrm>
                <a:off x="6348" y="3167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2 h 2"/>
                  <a:gd name="T4" fmla="*/ 1 w 1"/>
                  <a:gd name="T5" fmla="*/ 1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61" name="Freeform 232"/>
              <p:cNvSpPr>
                <a:spLocks/>
              </p:cNvSpPr>
              <p:nvPr/>
            </p:nvSpPr>
            <p:spPr bwMode="auto">
              <a:xfrm>
                <a:off x="6381" y="3331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1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2" y="0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62" name="Freeform 233"/>
              <p:cNvSpPr>
                <a:spLocks/>
              </p:cNvSpPr>
              <p:nvPr/>
            </p:nvSpPr>
            <p:spPr bwMode="auto">
              <a:xfrm>
                <a:off x="6519" y="3381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63" name="Freeform 234"/>
              <p:cNvSpPr>
                <a:spLocks/>
              </p:cNvSpPr>
              <p:nvPr/>
            </p:nvSpPr>
            <p:spPr bwMode="auto">
              <a:xfrm>
                <a:off x="6192" y="19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64" name="Freeform 235"/>
              <p:cNvSpPr>
                <a:spLocks/>
              </p:cNvSpPr>
              <p:nvPr/>
            </p:nvSpPr>
            <p:spPr bwMode="auto">
              <a:xfrm>
                <a:off x="6348" y="3174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65" name="Freeform 236"/>
              <p:cNvSpPr>
                <a:spLocks/>
              </p:cNvSpPr>
              <p:nvPr/>
            </p:nvSpPr>
            <p:spPr bwMode="auto">
              <a:xfrm>
                <a:off x="6192" y="19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66" name="Freeform 237"/>
              <p:cNvSpPr>
                <a:spLocks/>
              </p:cNvSpPr>
              <p:nvPr/>
            </p:nvSpPr>
            <p:spPr bwMode="auto">
              <a:xfrm>
                <a:off x="6362" y="3319"/>
                <a:ext cx="3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67" name="Oval 238"/>
              <p:cNvSpPr>
                <a:spLocks noChangeArrowheads="1"/>
              </p:cNvSpPr>
              <p:nvPr/>
            </p:nvSpPr>
            <p:spPr bwMode="auto">
              <a:xfrm>
                <a:off x="6192" y="1973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68" name="Freeform 239"/>
              <p:cNvSpPr>
                <a:spLocks/>
              </p:cNvSpPr>
              <p:nvPr/>
            </p:nvSpPr>
            <p:spPr bwMode="auto">
              <a:xfrm>
                <a:off x="6550" y="3165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69" name="Freeform 240"/>
              <p:cNvSpPr>
                <a:spLocks/>
              </p:cNvSpPr>
              <p:nvPr/>
            </p:nvSpPr>
            <p:spPr bwMode="auto">
              <a:xfrm>
                <a:off x="6609" y="31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70" name="Freeform 241"/>
              <p:cNvSpPr>
                <a:spLocks/>
              </p:cNvSpPr>
              <p:nvPr/>
            </p:nvSpPr>
            <p:spPr bwMode="auto">
              <a:xfrm>
                <a:off x="6585" y="315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71" name="Freeform 242"/>
              <p:cNvSpPr>
                <a:spLocks/>
              </p:cNvSpPr>
              <p:nvPr/>
            </p:nvSpPr>
            <p:spPr bwMode="auto">
              <a:xfrm>
                <a:off x="6329" y="3020"/>
                <a:ext cx="446" cy="178"/>
              </a:xfrm>
              <a:custGeom>
                <a:avLst/>
                <a:gdLst>
                  <a:gd name="T0" fmla="*/ 11 w 188"/>
                  <a:gd name="T1" fmla="*/ 59 h 75"/>
                  <a:gd name="T2" fmla="*/ 17 w 188"/>
                  <a:gd name="T3" fmla="*/ 64 h 75"/>
                  <a:gd name="T4" fmla="*/ 14 w 188"/>
                  <a:gd name="T5" fmla="*/ 70 h 75"/>
                  <a:gd name="T6" fmla="*/ 17 w 188"/>
                  <a:gd name="T7" fmla="*/ 71 h 75"/>
                  <a:gd name="T8" fmla="*/ 21 w 188"/>
                  <a:gd name="T9" fmla="*/ 69 h 75"/>
                  <a:gd name="T10" fmla="*/ 22 w 188"/>
                  <a:gd name="T11" fmla="*/ 71 h 75"/>
                  <a:gd name="T12" fmla="*/ 27 w 188"/>
                  <a:gd name="T13" fmla="*/ 67 h 75"/>
                  <a:gd name="T14" fmla="*/ 30 w 188"/>
                  <a:gd name="T15" fmla="*/ 72 h 75"/>
                  <a:gd name="T16" fmla="*/ 31 w 188"/>
                  <a:gd name="T17" fmla="*/ 74 h 75"/>
                  <a:gd name="T18" fmla="*/ 33 w 188"/>
                  <a:gd name="T19" fmla="*/ 72 h 75"/>
                  <a:gd name="T20" fmla="*/ 37 w 188"/>
                  <a:gd name="T21" fmla="*/ 74 h 75"/>
                  <a:gd name="T22" fmla="*/ 40 w 188"/>
                  <a:gd name="T23" fmla="*/ 69 h 75"/>
                  <a:gd name="T24" fmla="*/ 43 w 188"/>
                  <a:gd name="T25" fmla="*/ 64 h 75"/>
                  <a:gd name="T26" fmla="*/ 45 w 188"/>
                  <a:gd name="T27" fmla="*/ 69 h 75"/>
                  <a:gd name="T28" fmla="*/ 54 w 188"/>
                  <a:gd name="T29" fmla="*/ 69 h 75"/>
                  <a:gd name="T30" fmla="*/ 58 w 188"/>
                  <a:gd name="T31" fmla="*/ 69 h 75"/>
                  <a:gd name="T32" fmla="*/ 62 w 188"/>
                  <a:gd name="T33" fmla="*/ 68 h 75"/>
                  <a:gd name="T34" fmla="*/ 73 w 188"/>
                  <a:gd name="T35" fmla="*/ 66 h 75"/>
                  <a:gd name="T36" fmla="*/ 76 w 188"/>
                  <a:gd name="T37" fmla="*/ 65 h 75"/>
                  <a:gd name="T38" fmla="*/ 77 w 188"/>
                  <a:gd name="T39" fmla="*/ 64 h 75"/>
                  <a:gd name="T40" fmla="*/ 80 w 188"/>
                  <a:gd name="T41" fmla="*/ 62 h 75"/>
                  <a:gd name="T42" fmla="*/ 83 w 188"/>
                  <a:gd name="T43" fmla="*/ 63 h 75"/>
                  <a:gd name="T44" fmla="*/ 86 w 188"/>
                  <a:gd name="T45" fmla="*/ 61 h 75"/>
                  <a:gd name="T46" fmla="*/ 94 w 188"/>
                  <a:gd name="T47" fmla="*/ 61 h 75"/>
                  <a:gd name="T48" fmla="*/ 100 w 188"/>
                  <a:gd name="T49" fmla="*/ 59 h 75"/>
                  <a:gd name="T50" fmla="*/ 105 w 188"/>
                  <a:gd name="T51" fmla="*/ 59 h 75"/>
                  <a:gd name="T52" fmla="*/ 108 w 188"/>
                  <a:gd name="T53" fmla="*/ 57 h 75"/>
                  <a:gd name="T54" fmla="*/ 109 w 188"/>
                  <a:gd name="T55" fmla="*/ 57 h 75"/>
                  <a:gd name="T56" fmla="*/ 114 w 188"/>
                  <a:gd name="T57" fmla="*/ 54 h 75"/>
                  <a:gd name="T58" fmla="*/ 120 w 188"/>
                  <a:gd name="T59" fmla="*/ 53 h 75"/>
                  <a:gd name="T60" fmla="*/ 124 w 188"/>
                  <a:gd name="T61" fmla="*/ 50 h 75"/>
                  <a:gd name="T62" fmla="*/ 127 w 188"/>
                  <a:gd name="T63" fmla="*/ 41 h 75"/>
                  <a:gd name="T64" fmla="*/ 133 w 188"/>
                  <a:gd name="T65" fmla="*/ 44 h 75"/>
                  <a:gd name="T66" fmla="*/ 139 w 188"/>
                  <a:gd name="T67" fmla="*/ 41 h 75"/>
                  <a:gd name="T68" fmla="*/ 144 w 188"/>
                  <a:gd name="T69" fmla="*/ 39 h 75"/>
                  <a:gd name="T70" fmla="*/ 156 w 188"/>
                  <a:gd name="T71" fmla="*/ 34 h 75"/>
                  <a:gd name="T72" fmla="*/ 160 w 188"/>
                  <a:gd name="T73" fmla="*/ 33 h 75"/>
                  <a:gd name="T74" fmla="*/ 170 w 188"/>
                  <a:gd name="T75" fmla="*/ 21 h 75"/>
                  <a:gd name="T76" fmla="*/ 173 w 188"/>
                  <a:gd name="T77" fmla="*/ 18 h 75"/>
                  <a:gd name="T78" fmla="*/ 169 w 188"/>
                  <a:gd name="T79" fmla="*/ 9 h 75"/>
                  <a:gd name="T80" fmla="*/ 149 w 188"/>
                  <a:gd name="T81" fmla="*/ 20 h 75"/>
                  <a:gd name="T82" fmla="*/ 110 w 188"/>
                  <a:gd name="T83" fmla="*/ 42 h 75"/>
                  <a:gd name="T84" fmla="*/ 103 w 188"/>
                  <a:gd name="T85" fmla="*/ 39 h 75"/>
                  <a:gd name="T86" fmla="*/ 88 w 188"/>
                  <a:gd name="T87" fmla="*/ 44 h 75"/>
                  <a:gd name="T88" fmla="*/ 69 w 188"/>
                  <a:gd name="T89" fmla="*/ 48 h 75"/>
                  <a:gd name="T90" fmla="*/ 59 w 188"/>
                  <a:gd name="T91" fmla="*/ 49 h 75"/>
                  <a:gd name="T92" fmla="*/ 44 w 188"/>
                  <a:gd name="T93" fmla="*/ 52 h 75"/>
                  <a:gd name="T94" fmla="*/ 29 w 188"/>
                  <a:gd name="T95" fmla="*/ 53 h 75"/>
                  <a:gd name="T96" fmla="*/ 19 w 188"/>
                  <a:gd name="T97" fmla="*/ 53 h 75"/>
                  <a:gd name="T98" fmla="*/ 10 w 188"/>
                  <a:gd name="T99" fmla="*/ 49 h 75"/>
                  <a:gd name="T100" fmla="*/ 7 w 188"/>
                  <a:gd name="T101" fmla="*/ 47 h 75"/>
                  <a:gd name="T102" fmla="*/ 5 w 188"/>
                  <a:gd name="T103" fmla="*/ 47 h 75"/>
                  <a:gd name="T104" fmla="*/ 3 w 188"/>
                  <a:gd name="T105" fmla="*/ 5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88" h="75">
                    <a:moveTo>
                      <a:pt x="5" y="55"/>
                    </a:moveTo>
                    <a:cubicBezTo>
                      <a:pt x="5" y="55"/>
                      <a:pt x="5" y="55"/>
                      <a:pt x="5" y="55"/>
                    </a:cubicBezTo>
                    <a:cubicBezTo>
                      <a:pt x="5" y="57"/>
                      <a:pt x="5" y="54"/>
                      <a:pt x="6" y="54"/>
                    </a:cubicBezTo>
                    <a:cubicBezTo>
                      <a:pt x="6" y="55"/>
                      <a:pt x="4" y="57"/>
                      <a:pt x="4" y="58"/>
                    </a:cubicBezTo>
                    <a:cubicBezTo>
                      <a:pt x="5" y="58"/>
                      <a:pt x="7" y="58"/>
                      <a:pt x="7" y="60"/>
                    </a:cubicBezTo>
                    <a:cubicBezTo>
                      <a:pt x="8" y="60"/>
                      <a:pt x="10" y="59"/>
                      <a:pt x="11" y="59"/>
                    </a:cubicBezTo>
                    <a:cubicBezTo>
                      <a:pt x="12" y="59"/>
                      <a:pt x="10" y="61"/>
                      <a:pt x="11" y="60"/>
                    </a:cubicBezTo>
                    <a:cubicBezTo>
                      <a:pt x="11" y="61"/>
                      <a:pt x="10" y="62"/>
                      <a:pt x="10" y="63"/>
                    </a:cubicBezTo>
                    <a:cubicBezTo>
                      <a:pt x="10" y="62"/>
                      <a:pt x="11" y="64"/>
                      <a:pt x="12" y="61"/>
                    </a:cubicBezTo>
                    <a:cubicBezTo>
                      <a:pt x="12" y="62"/>
                      <a:pt x="14" y="63"/>
                      <a:pt x="15" y="63"/>
                    </a:cubicBezTo>
                    <a:cubicBezTo>
                      <a:pt x="14" y="63"/>
                      <a:pt x="14" y="64"/>
                      <a:pt x="14" y="65"/>
                    </a:cubicBezTo>
                    <a:cubicBezTo>
                      <a:pt x="15" y="64"/>
                      <a:pt x="16" y="63"/>
                      <a:pt x="17" y="64"/>
                    </a:cubicBezTo>
                    <a:cubicBezTo>
                      <a:pt x="17" y="62"/>
                      <a:pt x="17" y="62"/>
                      <a:pt x="18" y="60"/>
                    </a:cubicBezTo>
                    <a:cubicBezTo>
                      <a:pt x="18" y="60"/>
                      <a:pt x="18" y="59"/>
                      <a:pt x="18" y="60"/>
                    </a:cubicBezTo>
                    <a:cubicBezTo>
                      <a:pt x="18" y="61"/>
                      <a:pt x="17" y="64"/>
                      <a:pt x="18" y="64"/>
                    </a:cubicBezTo>
                    <a:cubicBezTo>
                      <a:pt x="17" y="67"/>
                      <a:pt x="17" y="64"/>
                      <a:pt x="16" y="67"/>
                    </a:cubicBezTo>
                    <a:cubicBezTo>
                      <a:pt x="15" y="69"/>
                      <a:pt x="14" y="68"/>
                      <a:pt x="14" y="67"/>
                    </a:cubicBezTo>
                    <a:cubicBezTo>
                      <a:pt x="12" y="69"/>
                      <a:pt x="14" y="67"/>
                      <a:pt x="14" y="70"/>
                    </a:cubicBezTo>
                    <a:cubicBezTo>
                      <a:pt x="14" y="70"/>
                      <a:pt x="15" y="68"/>
                      <a:pt x="16" y="68"/>
                    </a:cubicBezTo>
                    <a:cubicBezTo>
                      <a:pt x="17" y="67"/>
                      <a:pt x="16" y="67"/>
                      <a:pt x="17" y="66"/>
                    </a:cubicBezTo>
                    <a:cubicBezTo>
                      <a:pt x="19" y="64"/>
                      <a:pt x="18" y="68"/>
                      <a:pt x="18" y="68"/>
                    </a:cubicBezTo>
                    <a:cubicBezTo>
                      <a:pt x="17" y="69"/>
                      <a:pt x="17" y="69"/>
                      <a:pt x="17" y="69"/>
                    </a:cubicBezTo>
                    <a:cubicBezTo>
                      <a:pt x="18" y="70"/>
                      <a:pt x="18" y="68"/>
                      <a:pt x="19" y="69"/>
                    </a:cubicBezTo>
                    <a:cubicBezTo>
                      <a:pt x="19" y="72"/>
                      <a:pt x="18" y="69"/>
                      <a:pt x="17" y="71"/>
                    </a:cubicBezTo>
                    <a:cubicBezTo>
                      <a:pt x="17" y="73"/>
                      <a:pt x="17" y="73"/>
                      <a:pt x="17" y="73"/>
                    </a:cubicBezTo>
                    <a:cubicBezTo>
                      <a:pt x="18" y="74"/>
                      <a:pt x="18" y="70"/>
                      <a:pt x="19" y="72"/>
                    </a:cubicBezTo>
                    <a:cubicBezTo>
                      <a:pt x="19" y="73"/>
                      <a:pt x="19" y="73"/>
                      <a:pt x="19" y="73"/>
                    </a:cubicBezTo>
                    <a:cubicBezTo>
                      <a:pt x="20" y="72"/>
                      <a:pt x="20" y="72"/>
                      <a:pt x="20" y="72"/>
                    </a:cubicBezTo>
                    <a:cubicBezTo>
                      <a:pt x="20" y="71"/>
                      <a:pt x="20" y="69"/>
                      <a:pt x="19" y="69"/>
                    </a:cubicBezTo>
                    <a:cubicBezTo>
                      <a:pt x="20" y="66"/>
                      <a:pt x="20" y="69"/>
                      <a:pt x="21" y="69"/>
                    </a:cubicBezTo>
                    <a:cubicBezTo>
                      <a:pt x="22" y="67"/>
                      <a:pt x="21" y="69"/>
                      <a:pt x="21" y="67"/>
                    </a:cubicBezTo>
                    <a:cubicBezTo>
                      <a:pt x="21" y="65"/>
                      <a:pt x="22" y="65"/>
                      <a:pt x="22" y="65"/>
                    </a:cubicBezTo>
                    <a:cubicBezTo>
                      <a:pt x="23" y="65"/>
                      <a:pt x="22" y="67"/>
                      <a:pt x="22" y="68"/>
                    </a:cubicBezTo>
                    <a:cubicBezTo>
                      <a:pt x="22" y="69"/>
                      <a:pt x="22" y="69"/>
                      <a:pt x="22" y="68"/>
                    </a:cubicBezTo>
                    <a:cubicBezTo>
                      <a:pt x="21" y="69"/>
                      <a:pt x="22" y="71"/>
                      <a:pt x="21" y="73"/>
                    </a:cubicBezTo>
                    <a:cubicBezTo>
                      <a:pt x="21" y="74"/>
                      <a:pt x="22" y="72"/>
                      <a:pt x="22" y="71"/>
                    </a:cubicBezTo>
                    <a:cubicBezTo>
                      <a:pt x="22" y="71"/>
                      <a:pt x="23" y="69"/>
                      <a:pt x="22" y="69"/>
                    </a:cubicBezTo>
                    <a:cubicBezTo>
                      <a:pt x="25" y="64"/>
                      <a:pt x="23" y="72"/>
                      <a:pt x="24" y="72"/>
                    </a:cubicBezTo>
                    <a:cubicBezTo>
                      <a:pt x="24" y="69"/>
                      <a:pt x="26" y="68"/>
                      <a:pt x="26" y="64"/>
                    </a:cubicBezTo>
                    <a:cubicBezTo>
                      <a:pt x="26" y="64"/>
                      <a:pt x="27" y="63"/>
                      <a:pt x="27" y="63"/>
                    </a:cubicBezTo>
                    <a:cubicBezTo>
                      <a:pt x="26" y="65"/>
                      <a:pt x="27" y="65"/>
                      <a:pt x="26" y="67"/>
                    </a:cubicBezTo>
                    <a:cubicBezTo>
                      <a:pt x="27" y="67"/>
                      <a:pt x="27" y="67"/>
                      <a:pt x="27" y="67"/>
                    </a:cubicBezTo>
                    <a:cubicBezTo>
                      <a:pt x="26" y="69"/>
                      <a:pt x="26" y="69"/>
                      <a:pt x="26" y="69"/>
                    </a:cubicBezTo>
                    <a:cubicBezTo>
                      <a:pt x="26" y="71"/>
                      <a:pt x="27" y="72"/>
                      <a:pt x="27" y="73"/>
                    </a:cubicBezTo>
                    <a:cubicBezTo>
                      <a:pt x="28" y="73"/>
                      <a:pt x="27" y="71"/>
                      <a:pt x="28" y="71"/>
                    </a:cubicBezTo>
                    <a:cubicBezTo>
                      <a:pt x="27" y="72"/>
                      <a:pt x="28" y="73"/>
                      <a:pt x="28" y="73"/>
                    </a:cubicBezTo>
                    <a:cubicBezTo>
                      <a:pt x="27" y="72"/>
                      <a:pt x="28" y="70"/>
                      <a:pt x="29" y="70"/>
                    </a:cubicBezTo>
                    <a:cubicBezTo>
                      <a:pt x="29" y="70"/>
                      <a:pt x="30" y="72"/>
                      <a:pt x="30" y="72"/>
                    </a:cubicBezTo>
                    <a:cubicBezTo>
                      <a:pt x="29" y="74"/>
                      <a:pt x="29" y="74"/>
                      <a:pt x="29" y="74"/>
                    </a:cubicBezTo>
                    <a:cubicBezTo>
                      <a:pt x="29" y="72"/>
                      <a:pt x="29" y="75"/>
                      <a:pt x="29" y="74"/>
                    </a:cubicBezTo>
                    <a:cubicBezTo>
                      <a:pt x="30" y="73"/>
                      <a:pt x="30" y="71"/>
                      <a:pt x="30" y="70"/>
                    </a:cubicBezTo>
                    <a:cubicBezTo>
                      <a:pt x="31" y="69"/>
                      <a:pt x="31" y="71"/>
                      <a:pt x="31" y="70"/>
                    </a:cubicBezTo>
                    <a:cubicBezTo>
                      <a:pt x="30" y="72"/>
                      <a:pt x="30" y="72"/>
                      <a:pt x="30" y="72"/>
                    </a:cubicBezTo>
                    <a:cubicBezTo>
                      <a:pt x="31" y="71"/>
                      <a:pt x="30" y="75"/>
                      <a:pt x="31" y="74"/>
                    </a:cubicBezTo>
                    <a:cubicBezTo>
                      <a:pt x="32" y="73"/>
                      <a:pt x="32" y="73"/>
                      <a:pt x="32" y="73"/>
                    </a:cubicBezTo>
                    <a:cubicBezTo>
                      <a:pt x="32" y="74"/>
                      <a:pt x="32" y="74"/>
                      <a:pt x="32" y="74"/>
                    </a:cubicBezTo>
                    <a:cubicBezTo>
                      <a:pt x="32" y="73"/>
                      <a:pt x="32" y="73"/>
                      <a:pt x="33" y="73"/>
                    </a:cubicBezTo>
                    <a:cubicBezTo>
                      <a:pt x="33" y="74"/>
                      <a:pt x="33" y="74"/>
                      <a:pt x="33" y="74"/>
                    </a:cubicBezTo>
                    <a:cubicBezTo>
                      <a:pt x="33" y="73"/>
                      <a:pt x="34" y="71"/>
                      <a:pt x="34" y="73"/>
                    </a:cubicBezTo>
                    <a:cubicBezTo>
                      <a:pt x="34" y="70"/>
                      <a:pt x="33" y="73"/>
                      <a:pt x="33" y="72"/>
                    </a:cubicBezTo>
                    <a:cubicBezTo>
                      <a:pt x="33" y="70"/>
                      <a:pt x="34" y="70"/>
                      <a:pt x="34" y="70"/>
                    </a:cubicBezTo>
                    <a:cubicBezTo>
                      <a:pt x="34" y="72"/>
                      <a:pt x="35" y="70"/>
                      <a:pt x="35" y="70"/>
                    </a:cubicBezTo>
                    <a:cubicBezTo>
                      <a:pt x="35" y="71"/>
                      <a:pt x="35" y="72"/>
                      <a:pt x="36" y="72"/>
                    </a:cubicBezTo>
                    <a:cubicBezTo>
                      <a:pt x="36" y="70"/>
                      <a:pt x="36" y="70"/>
                      <a:pt x="36" y="70"/>
                    </a:cubicBezTo>
                    <a:cubicBezTo>
                      <a:pt x="36" y="74"/>
                      <a:pt x="37" y="70"/>
                      <a:pt x="37" y="71"/>
                    </a:cubicBezTo>
                    <a:cubicBezTo>
                      <a:pt x="37" y="72"/>
                      <a:pt x="37" y="73"/>
                      <a:pt x="37" y="74"/>
                    </a:cubicBezTo>
                    <a:cubicBezTo>
                      <a:pt x="37" y="71"/>
                      <a:pt x="38" y="70"/>
                      <a:pt x="38" y="69"/>
                    </a:cubicBezTo>
                    <a:cubicBezTo>
                      <a:pt x="39" y="70"/>
                      <a:pt x="38" y="72"/>
                      <a:pt x="38" y="74"/>
                    </a:cubicBezTo>
                    <a:cubicBezTo>
                      <a:pt x="38" y="72"/>
                      <a:pt x="39" y="75"/>
                      <a:pt x="39" y="73"/>
                    </a:cubicBezTo>
                    <a:cubicBezTo>
                      <a:pt x="39" y="72"/>
                      <a:pt x="39" y="71"/>
                      <a:pt x="39" y="70"/>
                    </a:cubicBezTo>
                    <a:cubicBezTo>
                      <a:pt x="40" y="70"/>
                      <a:pt x="39" y="71"/>
                      <a:pt x="40" y="72"/>
                    </a:cubicBezTo>
                    <a:cubicBezTo>
                      <a:pt x="40" y="72"/>
                      <a:pt x="41" y="69"/>
                      <a:pt x="40" y="69"/>
                    </a:cubicBezTo>
                    <a:cubicBezTo>
                      <a:pt x="41" y="69"/>
                      <a:pt x="41" y="67"/>
                      <a:pt x="42" y="68"/>
                    </a:cubicBezTo>
                    <a:cubicBezTo>
                      <a:pt x="42" y="70"/>
                      <a:pt x="41" y="69"/>
                      <a:pt x="41" y="70"/>
                    </a:cubicBezTo>
                    <a:cubicBezTo>
                      <a:pt x="42" y="70"/>
                      <a:pt x="41" y="66"/>
                      <a:pt x="42" y="66"/>
                    </a:cubicBezTo>
                    <a:cubicBezTo>
                      <a:pt x="42" y="65"/>
                      <a:pt x="42" y="62"/>
                      <a:pt x="43" y="61"/>
                    </a:cubicBezTo>
                    <a:cubicBezTo>
                      <a:pt x="44" y="62"/>
                      <a:pt x="42" y="62"/>
                      <a:pt x="43" y="64"/>
                    </a:cubicBezTo>
                    <a:cubicBezTo>
                      <a:pt x="43" y="64"/>
                      <a:pt x="43" y="64"/>
                      <a:pt x="43" y="64"/>
                    </a:cubicBezTo>
                    <a:cubicBezTo>
                      <a:pt x="44" y="67"/>
                      <a:pt x="42" y="68"/>
                      <a:pt x="43" y="71"/>
                    </a:cubicBezTo>
                    <a:cubicBezTo>
                      <a:pt x="43" y="70"/>
                      <a:pt x="43" y="70"/>
                      <a:pt x="43" y="70"/>
                    </a:cubicBezTo>
                    <a:cubicBezTo>
                      <a:pt x="43" y="73"/>
                      <a:pt x="43" y="73"/>
                      <a:pt x="43" y="73"/>
                    </a:cubicBezTo>
                    <a:cubicBezTo>
                      <a:pt x="43" y="71"/>
                      <a:pt x="44" y="72"/>
                      <a:pt x="44" y="72"/>
                    </a:cubicBezTo>
                    <a:cubicBezTo>
                      <a:pt x="44" y="70"/>
                      <a:pt x="44" y="72"/>
                      <a:pt x="44" y="71"/>
                    </a:cubicBezTo>
                    <a:cubicBezTo>
                      <a:pt x="44" y="71"/>
                      <a:pt x="45" y="68"/>
                      <a:pt x="45" y="69"/>
                    </a:cubicBezTo>
                    <a:cubicBezTo>
                      <a:pt x="45" y="70"/>
                      <a:pt x="46" y="71"/>
                      <a:pt x="45" y="72"/>
                    </a:cubicBezTo>
                    <a:cubicBezTo>
                      <a:pt x="46" y="73"/>
                      <a:pt x="45" y="70"/>
                      <a:pt x="46" y="71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8" y="72"/>
                      <a:pt x="50" y="72"/>
                      <a:pt x="52" y="68"/>
                    </a:cubicBezTo>
                    <a:cubicBezTo>
                      <a:pt x="52" y="70"/>
                      <a:pt x="53" y="70"/>
                      <a:pt x="54" y="71"/>
                    </a:cubicBezTo>
                    <a:cubicBezTo>
                      <a:pt x="53" y="70"/>
                      <a:pt x="54" y="69"/>
                      <a:pt x="54" y="69"/>
                    </a:cubicBezTo>
                    <a:cubicBezTo>
                      <a:pt x="55" y="71"/>
                      <a:pt x="55" y="71"/>
                      <a:pt x="55" y="71"/>
                    </a:cubicBezTo>
                    <a:cubicBezTo>
                      <a:pt x="56" y="72"/>
                      <a:pt x="56" y="70"/>
                      <a:pt x="57" y="69"/>
                    </a:cubicBezTo>
                    <a:cubicBezTo>
                      <a:pt x="57" y="70"/>
                      <a:pt x="57" y="70"/>
                      <a:pt x="57" y="70"/>
                    </a:cubicBezTo>
                    <a:cubicBezTo>
                      <a:pt x="58" y="71"/>
                      <a:pt x="57" y="69"/>
                      <a:pt x="58" y="69"/>
                    </a:cubicBezTo>
                    <a:cubicBezTo>
                      <a:pt x="58" y="70"/>
                      <a:pt x="58" y="70"/>
                      <a:pt x="58" y="70"/>
                    </a:cubicBezTo>
                    <a:cubicBezTo>
                      <a:pt x="58" y="69"/>
                      <a:pt x="58" y="69"/>
                      <a:pt x="58" y="69"/>
                    </a:cubicBezTo>
                    <a:cubicBezTo>
                      <a:pt x="59" y="68"/>
                      <a:pt x="59" y="68"/>
                      <a:pt x="59" y="70"/>
                    </a:cubicBezTo>
                    <a:cubicBezTo>
                      <a:pt x="60" y="70"/>
                      <a:pt x="60" y="69"/>
                      <a:pt x="59" y="69"/>
                    </a:cubicBezTo>
                    <a:cubicBezTo>
                      <a:pt x="60" y="70"/>
                      <a:pt x="61" y="70"/>
                      <a:pt x="62" y="69"/>
                    </a:cubicBezTo>
                    <a:cubicBezTo>
                      <a:pt x="62" y="68"/>
                      <a:pt x="62" y="68"/>
                      <a:pt x="62" y="66"/>
                    </a:cubicBezTo>
                    <a:cubicBezTo>
                      <a:pt x="61" y="64"/>
                      <a:pt x="62" y="67"/>
                      <a:pt x="62" y="65"/>
                    </a:cubicBezTo>
                    <a:cubicBezTo>
                      <a:pt x="62" y="66"/>
                      <a:pt x="63" y="67"/>
                      <a:pt x="62" y="68"/>
                    </a:cubicBezTo>
                    <a:cubicBezTo>
                      <a:pt x="64" y="71"/>
                      <a:pt x="65" y="68"/>
                      <a:pt x="67" y="68"/>
                    </a:cubicBezTo>
                    <a:cubicBezTo>
                      <a:pt x="67" y="67"/>
                      <a:pt x="67" y="67"/>
                      <a:pt x="67" y="67"/>
                    </a:cubicBezTo>
                    <a:cubicBezTo>
                      <a:pt x="68" y="69"/>
                      <a:pt x="69" y="67"/>
                      <a:pt x="70" y="67"/>
                    </a:cubicBezTo>
                    <a:cubicBezTo>
                      <a:pt x="70" y="66"/>
                      <a:pt x="70" y="64"/>
                      <a:pt x="71" y="64"/>
                    </a:cubicBezTo>
                    <a:cubicBezTo>
                      <a:pt x="71" y="61"/>
                      <a:pt x="71" y="66"/>
                      <a:pt x="72" y="67"/>
                    </a:cubicBezTo>
                    <a:cubicBezTo>
                      <a:pt x="72" y="66"/>
                      <a:pt x="73" y="66"/>
                      <a:pt x="73" y="66"/>
                    </a:cubicBezTo>
                    <a:cubicBezTo>
                      <a:pt x="73" y="66"/>
                      <a:pt x="73" y="66"/>
                      <a:pt x="73" y="66"/>
                    </a:cubicBezTo>
                    <a:cubicBezTo>
                      <a:pt x="73" y="65"/>
                      <a:pt x="73" y="65"/>
                      <a:pt x="74" y="65"/>
                    </a:cubicBezTo>
                    <a:cubicBezTo>
                      <a:pt x="74" y="66"/>
                      <a:pt x="74" y="66"/>
                      <a:pt x="74" y="66"/>
                    </a:cubicBezTo>
                    <a:cubicBezTo>
                      <a:pt x="74" y="66"/>
                      <a:pt x="75" y="67"/>
                      <a:pt x="75" y="67"/>
                    </a:cubicBezTo>
                    <a:cubicBezTo>
                      <a:pt x="75" y="65"/>
                      <a:pt x="76" y="66"/>
                      <a:pt x="76" y="64"/>
                    </a:cubicBezTo>
                    <a:cubicBezTo>
                      <a:pt x="76" y="65"/>
                      <a:pt x="76" y="65"/>
                      <a:pt x="76" y="65"/>
                    </a:cubicBezTo>
                    <a:cubicBezTo>
                      <a:pt x="76" y="63"/>
                      <a:pt x="76" y="63"/>
                      <a:pt x="76" y="63"/>
                    </a:cubicBezTo>
                    <a:cubicBezTo>
                      <a:pt x="77" y="64"/>
                      <a:pt x="77" y="64"/>
                      <a:pt x="77" y="64"/>
                    </a:cubicBezTo>
                    <a:cubicBezTo>
                      <a:pt x="77" y="66"/>
                      <a:pt x="77" y="66"/>
                      <a:pt x="77" y="66"/>
                    </a:cubicBezTo>
                    <a:cubicBezTo>
                      <a:pt x="78" y="67"/>
                      <a:pt x="77" y="64"/>
                      <a:pt x="77" y="63"/>
                    </a:cubicBezTo>
                    <a:cubicBezTo>
                      <a:pt x="77" y="62"/>
                      <a:pt x="78" y="64"/>
                      <a:pt x="78" y="64"/>
                    </a:cubicBezTo>
                    <a:cubicBezTo>
                      <a:pt x="78" y="65"/>
                      <a:pt x="78" y="64"/>
                      <a:pt x="77" y="64"/>
                    </a:cubicBezTo>
                    <a:cubicBezTo>
                      <a:pt x="77" y="66"/>
                      <a:pt x="78" y="65"/>
                      <a:pt x="78" y="66"/>
                    </a:cubicBezTo>
                    <a:cubicBezTo>
                      <a:pt x="78" y="66"/>
                      <a:pt x="78" y="64"/>
                      <a:pt x="78" y="64"/>
                    </a:cubicBezTo>
                    <a:cubicBezTo>
                      <a:pt x="79" y="64"/>
                      <a:pt x="79" y="64"/>
                      <a:pt x="80" y="65"/>
                    </a:cubicBezTo>
                    <a:cubicBezTo>
                      <a:pt x="80" y="64"/>
                      <a:pt x="80" y="65"/>
                      <a:pt x="80" y="64"/>
                    </a:cubicBezTo>
                    <a:cubicBezTo>
                      <a:pt x="80" y="64"/>
                      <a:pt x="79" y="63"/>
                      <a:pt x="79" y="62"/>
                    </a:cubicBezTo>
                    <a:cubicBezTo>
                      <a:pt x="79" y="62"/>
                      <a:pt x="80" y="61"/>
                      <a:pt x="80" y="62"/>
                    </a:cubicBezTo>
                    <a:cubicBezTo>
                      <a:pt x="80" y="63"/>
                      <a:pt x="80" y="63"/>
                      <a:pt x="80" y="63"/>
                    </a:cubicBezTo>
                    <a:cubicBezTo>
                      <a:pt x="80" y="62"/>
                      <a:pt x="81" y="62"/>
                      <a:pt x="80" y="61"/>
                    </a:cubicBezTo>
                    <a:cubicBezTo>
                      <a:pt x="81" y="63"/>
                      <a:pt x="81" y="63"/>
                      <a:pt x="81" y="63"/>
                    </a:cubicBezTo>
                    <a:cubicBezTo>
                      <a:pt x="81" y="62"/>
                      <a:pt x="81" y="62"/>
                      <a:pt x="82" y="61"/>
                    </a:cubicBezTo>
                    <a:cubicBezTo>
                      <a:pt x="82" y="63"/>
                      <a:pt x="82" y="65"/>
                      <a:pt x="83" y="65"/>
                    </a:cubicBezTo>
                    <a:cubicBezTo>
                      <a:pt x="83" y="63"/>
                      <a:pt x="83" y="63"/>
                      <a:pt x="83" y="63"/>
                    </a:cubicBezTo>
                    <a:cubicBezTo>
                      <a:pt x="84" y="63"/>
                      <a:pt x="84" y="64"/>
                      <a:pt x="84" y="65"/>
                    </a:cubicBezTo>
                    <a:cubicBezTo>
                      <a:pt x="85" y="65"/>
                      <a:pt x="84" y="60"/>
                      <a:pt x="85" y="61"/>
                    </a:cubicBezTo>
                    <a:cubicBezTo>
                      <a:pt x="85" y="63"/>
                      <a:pt x="86" y="63"/>
                      <a:pt x="86" y="64"/>
                    </a:cubicBezTo>
                    <a:cubicBezTo>
                      <a:pt x="86" y="63"/>
                      <a:pt x="86" y="63"/>
                      <a:pt x="86" y="62"/>
                    </a:cubicBezTo>
                    <a:cubicBezTo>
                      <a:pt x="86" y="62"/>
                      <a:pt x="86" y="64"/>
                      <a:pt x="86" y="63"/>
                    </a:cubicBezTo>
                    <a:cubicBezTo>
                      <a:pt x="85" y="61"/>
                      <a:pt x="86" y="62"/>
                      <a:pt x="86" y="61"/>
                    </a:cubicBezTo>
                    <a:cubicBezTo>
                      <a:pt x="88" y="65"/>
                      <a:pt x="89" y="62"/>
                      <a:pt x="91" y="64"/>
                    </a:cubicBezTo>
                    <a:cubicBezTo>
                      <a:pt x="90" y="61"/>
                      <a:pt x="91" y="63"/>
                      <a:pt x="91" y="62"/>
                    </a:cubicBezTo>
                    <a:cubicBezTo>
                      <a:pt x="92" y="64"/>
                      <a:pt x="92" y="61"/>
                      <a:pt x="93" y="63"/>
                    </a:cubicBezTo>
                    <a:cubicBezTo>
                      <a:pt x="92" y="60"/>
                      <a:pt x="92" y="60"/>
                      <a:pt x="92" y="60"/>
                    </a:cubicBezTo>
                    <a:cubicBezTo>
                      <a:pt x="93" y="61"/>
                      <a:pt x="92" y="56"/>
                      <a:pt x="94" y="59"/>
                    </a:cubicBezTo>
                    <a:cubicBezTo>
                      <a:pt x="94" y="60"/>
                      <a:pt x="94" y="61"/>
                      <a:pt x="94" y="61"/>
                    </a:cubicBezTo>
                    <a:cubicBezTo>
                      <a:pt x="95" y="64"/>
                      <a:pt x="95" y="59"/>
                      <a:pt x="96" y="62"/>
                    </a:cubicBezTo>
                    <a:cubicBezTo>
                      <a:pt x="96" y="61"/>
                      <a:pt x="95" y="59"/>
                      <a:pt x="96" y="58"/>
                    </a:cubicBezTo>
                    <a:cubicBezTo>
                      <a:pt x="96" y="59"/>
                      <a:pt x="98" y="60"/>
                      <a:pt x="98" y="60"/>
                    </a:cubicBezTo>
                    <a:cubicBezTo>
                      <a:pt x="98" y="60"/>
                      <a:pt x="98" y="59"/>
                      <a:pt x="98" y="60"/>
                    </a:cubicBezTo>
                    <a:cubicBezTo>
                      <a:pt x="99" y="61"/>
                      <a:pt x="98" y="61"/>
                      <a:pt x="98" y="61"/>
                    </a:cubicBezTo>
                    <a:cubicBezTo>
                      <a:pt x="99" y="62"/>
                      <a:pt x="99" y="60"/>
                      <a:pt x="100" y="59"/>
                    </a:cubicBezTo>
                    <a:cubicBezTo>
                      <a:pt x="101" y="61"/>
                      <a:pt x="101" y="60"/>
                      <a:pt x="102" y="61"/>
                    </a:cubicBezTo>
                    <a:cubicBezTo>
                      <a:pt x="102" y="58"/>
                      <a:pt x="104" y="61"/>
                      <a:pt x="103" y="58"/>
                    </a:cubicBezTo>
                    <a:cubicBezTo>
                      <a:pt x="103" y="59"/>
                      <a:pt x="103" y="59"/>
                      <a:pt x="103" y="59"/>
                    </a:cubicBezTo>
                    <a:cubicBezTo>
                      <a:pt x="104" y="58"/>
                      <a:pt x="103" y="56"/>
                      <a:pt x="104" y="56"/>
                    </a:cubicBezTo>
                    <a:cubicBezTo>
                      <a:pt x="104" y="58"/>
                      <a:pt x="104" y="58"/>
                      <a:pt x="104" y="58"/>
                    </a:cubicBezTo>
                    <a:cubicBezTo>
                      <a:pt x="105" y="61"/>
                      <a:pt x="105" y="58"/>
                      <a:pt x="105" y="59"/>
                    </a:cubicBezTo>
                    <a:cubicBezTo>
                      <a:pt x="105" y="58"/>
                      <a:pt x="106" y="59"/>
                      <a:pt x="106" y="58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7" y="55"/>
                      <a:pt x="107" y="58"/>
                      <a:pt x="107" y="58"/>
                    </a:cubicBezTo>
                    <a:cubicBezTo>
                      <a:pt x="107" y="59"/>
                      <a:pt x="108" y="58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9" y="57"/>
                    </a:cubicBezTo>
                    <a:cubicBezTo>
                      <a:pt x="109" y="57"/>
                      <a:pt x="109" y="57"/>
                      <a:pt x="109" y="57"/>
                    </a:cubicBezTo>
                    <a:cubicBezTo>
                      <a:pt x="109" y="57"/>
                      <a:pt x="109" y="57"/>
                      <a:pt x="109" y="58"/>
                    </a:cubicBezTo>
                    <a:cubicBezTo>
                      <a:pt x="109" y="59"/>
                      <a:pt x="109" y="59"/>
                      <a:pt x="109" y="59"/>
                    </a:cubicBezTo>
                    <a:cubicBezTo>
                      <a:pt x="110" y="59"/>
                      <a:pt x="110" y="57"/>
                      <a:pt x="110" y="57"/>
                    </a:cubicBezTo>
                    <a:cubicBezTo>
                      <a:pt x="111" y="58"/>
                      <a:pt x="113" y="56"/>
                      <a:pt x="113" y="55"/>
                    </a:cubicBezTo>
                    <a:cubicBezTo>
                      <a:pt x="113" y="55"/>
                      <a:pt x="113" y="56"/>
                      <a:pt x="113" y="55"/>
                    </a:cubicBezTo>
                    <a:cubicBezTo>
                      <a:pt x="114" y="55"/>
                      <a:pt x="114" y="53"/>
                      <a:pt x="114" y="54"/>
                    </a:cubicBezTo>
                    <a:cubicBezTo>
                      <a:pt x="114" y="54"/>
                      <a:pt x="115" y="55"/>
                      <a:pt x="115" y="55"/>
                    </a:cubicBezTo>
                    <a:cubicBezTo>
                      <a:pt x="115" y="56"/>
                      <a:pt x="115" y="54"/>
                      <a:pt x="115" y="54"/>
                    </a:cubicBezTo>
                    <a:cubicBezTo>
                      <a:pt x="116" y="56"/>
                      <a:pt x="116" y="52"/>
                      <a:pt x="118" y="53"/>
                    </a:cubicBezTo>
                    <a:cubicBezTo>
                      <a:pt x="118" y="53"/>
                      <a:pt x="118" y="54"/>
                      <a:pt x="118" y="55"/>
                    </a:cubicBezTo>
                    <a:cubicBezTo>
                      <a:pt x="119" y="54"/>
                      <a:pt x="119" y="53"/>
                      <a:pt x="120" y="51"/>
                    </a:cubicBezTo>
                    <a:cubicBezTo>
                      <a:pt x="120" y="53"/>
                      <a:pt x="120" y="53"/>
                      <a:pt x="120" y="53"/>
                    </a:cubicBezTo>
                    <a:cubicBezTo>
                      <a:pt x="120" y="52"/>
                      <a:pt x="121" y="52"/>
                      <a:pt x="121" y="51"/>
                    </a:cubicBezTo>
                    <a:cubicBezTo>
                      <a:pt x="120" y="50"/>
                      <a:pt x="120" y="48"/>
                      <a:pt x="121" y="49"/>
                    </a:cubicBezTo>
                    <a:cubicBezTo>
                      <a:pt x="121" y="49"/>
                      <a:pt x="121" y="49"/>
                      <a:pt x="121" y="49"/>
                    </a:cubicBezTo>
                    <a:cubicBezTo>
                      <a:pt x="122" y="48"/>
                      <a:pt x="122" y="48"/>
                      <a:pt x="122" y="48"/>
                    </a:cubicBezTo>
                    <a:cubicBezTo>
                      <a:pt x="122" y="48"/>
                      <a:pt x="122" y="48"/>
                      <a:pt x="122" y="49"/>
                    </a:cubicBezTo>
                    <a:cubicBezTo>
                      <a:pt x="123" y="51"/>
                      <a:pt x="124" y="50"/>
                      <a:pt x="124" y="50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4" y="48"/>
                      <a:pt x="125" y="50"/>
                      <a:pt x="125" y="50"/>
                    </a:cubicBezTo>
                    <a:cubicBezTo>
                      <a:pt x="125" y="45"/>
                      <a:pt x="125" y="45"/>
                      <a:pt x="125" y="45"/>
                    </a:cubicBezTo>
                    <a:cubicBezTo>
                      <a:pt x="125" y="45"/>
                      <a:pt x="126" y="47"/>
                      <a:pt x="126" y="48"/>
                    </a:cubicBezTo>
                    <a:cubicBezTo>
                      <a:pt x="127" y="47"/>
                      <a:pt x="126" y="44"/>
                      <a:pt x="126" y="42"/>
                    </a:cubicBezTo>
                    <a:cubicBezTo>
                      <a:pt x="127" y="43"/>
                      <a:pt x="127" y="41"/>
                      <a:pt x="127" y="41"/>
                    </a:cubicBezTo>
                    <a:cubicBezTo>
                      <a:pt x="128" y="42"/>
                      <a:pt x="127" y="41"/>
                      <a:pt x="127" y="42"/>
                    </a:cubicBezTo>
                    <a:cubicBezTo>
                      <a:pt x="128" y="43"/>
                      <a:pt x="128" y="43"/>
                      <a:pt x="128" y="43"/>
                    </a:cubicBezTo>
                    <a:cubicBezTo>
                      <a:pt x="128" y="44"/>
                      <a:pt x="129" y="46"/>
                      <a:pt x="129" y="47"/>
                    </a:cubicBezTo>
                    <a:cubicBezTo>
                      <a:pt x="129" y="46"/>
                      <a:pt x="131" y="46"/>
                      <a:pt x="132" y="46"/>
                    </a:cubicBezTo>
                    <a:cubicBezTo>
                      <a:pt x="130" y="44"/>
                      <a:pt x="132" y="45"/>
                      <a:pt x="132" y="42"/>
                    </a:cubicBezTo>
                    <a:cubicBezTo>
                      <a:pt x="132" y="41"/>
                      <a:pt x="133" y="44"/>
                      <a:pt x="133" y="44"/>
                    </a:cubicBezTo>
                    <a:cubicBezTo>
                      <a:pt x="134" y="43"/>
                      <a:pt x="135" y="44"/>
                      <a:pt x="136" y="43"/>
                    </a:cubicBezTo>
                    <a:cubicBezTo>
                      <a:pt x="136" y="43"/>
                      <a:pt x="136" y="43"/>
                      <a:pt x="136" y="43"/>
                    </a:cubicBezTo>
                    <a:cubicBezTo>
                      <a:pt x="136" y="42"/>
                      <a:pt x="138" y="43"/>
                      <a:pt x="138" y="40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139" y="42"/>
                      <a:pt x="137" y="39"/>
                      <a:pt x="139" y="40"/>
                    </a:cubicBezTo>
                    <a:cubicBezTo>
                      <a:pt x="139" y="41"/>
                      <a:pt x="139" y="41"/>
                      <a:pt x="139" y="41"/>
                    </a:cubicBezTo>
                    <a:cubicBezTo>
                      <a:pt x="139" y="40"/>
                      <a:pt x="140" y="42"/>
                      <a:pt x="140" y="39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41" y="40"/>
                      <a:pt x="142" y="40"/>
                      <a:pt x="142" y="38"/>
                    </a:cubicBezTo>
                    <a:cubicBezTo>
                      <a:pt x="142" y="40"/>
                      <a:pt x="142" y="40"/>
                      <a:pt x="142" y="40"/>
                    </a:cubicBezTo>
                    <a:cubicBezTo>
                      <a:pt x="143" y="41"/>
                      <a:pt x="142" y="38"/>
                      <a:pt x="143" y="38"/>
                    </a:cubicBezTo>
                    <a:cubicBezTo>
                      <a:pt x="143" y="38"/>
                      <a:pt x="144" y="39"/>
                      <a:pt x="144" y="39"/>
                    </a:cubicBezTo>
                    <a:cubicBezTo>
                      <a:pt x="143" y="38"/>
                      <a:pt x="144" y="38"/>
                      <a:pt x="144" y="37"/>
                    </a:cubicBezTo>
                    <a:cubicBezTo>
                      <a:pt x="146" y="39"/>
                      <a:pt x="146" y="39"/>
                      <a:pt x="146" y="39"/>
                    </a:cubicBezTo>
                    <a:cubicBezTo>
                      <a:pt x="149" y="37"/>
                      <a:pt x="152" y="36"/>
                      <a:pt x="154" y="33"/>
                    </a:cubicBezTo>
                    <a:cubicBezTo>
                      <a:pt x="156" y="35"/>
                      <a:pt x="154" y="35"/>
                      <a:pt x="155" y="36"/>
                    </a:cubicBezTo>
                    <a:cubicBezTo>
                      <a:pt x="154" y="34"/>
                      <a:pt x="155" y="35"/>
                      <a:pt x="156" y="34"/>
                    </a:cubicBezTo>
                    <a:cubicBezTo>
                      <a:pt x="156" y="34"/>
                      <a:pt x="156" y="34"/>
                      <a:pt x="156" y="34"/>
                    </a:cubicBezTo>
                    <a:cubicBezTo>
                      <a:pt x="156" y="34"/>
                      <a:pt x="157" y="35"/>
                      <a:pt x="157" y="34"/>
                    </a:cubicBezTo>
                    <a:cubicBezTo>
                      <a:pt x="157" y="34"/>
                      <a:pt x="157" y="34"/>
                      <a:pt x="157" y="34"/>
                    </a:cubicBezTo>
                    <a:cubicBezTo>
                      <a:pt x="157" y="32"/>
                      <a:pt x="159" y="36"/>
                      <a:pt x="158" y="33"/>
                    </a:cubicBezTo>
                    <a:cubicBezTo>
                      <a:pt x="159" y="34"/>
                      <a:pt x="159" y="34"/>
                      <a:pt x="159" y="34"/>
                    </a:cubicBezTo>
                    <a:cubicBezTo>
                      <a:pt x="158" y="32"/>
                      <a:pt x="160" y="35"/>
                      <a:pt x="160" y="33"/>
                    </a:cubicBezTo>
                    <a:cubicBezTo>
                      <a:pt x="160" y="33"/>
                      <a:pt x="160" y="33"/>
                      <a:pt x="160" y="33"/>
                    </a:cubicBezTo>
                    <a:cubicBezTo>
                      <a:pt x="161" y="34"/>
                      <a:pt x="160" y="30"/>
                      <a:pt x="161" y="32"/>
                    </a:cubicBezTo>
                    <a:cubicBezTo>
                      <a:pt x="162" y="31"/>
                      <a:pt x="162" y="30"/>
                      <a:pt x="161" y="28"/>
                    </a:cubicBezTo>
                    <a:cubicBezTo>
                      <a:pt x="162" y="30"/>
                      <a:pt x="162" y="30"/>
                      <a:pt x="162" y="30"/>
                    </a:cubicBezTo>
                    <a:cubicBezTo>
                      <a:pt x="164" y="28"/>
                      <a:pt x="167" y="27"/>
                      <a:pt x="167" y="24"/>
                    </a:cubicBezTo>
                    <a:cubicBezTo>
                      <a:pt x="168" y="25"/>
                      <a:pt x="168" y="25"/>
                      <a:pt x="168" y="25"/>
                    </a:cubicBezTo>
                    <a:cubicBezTo>
                      <a:pt x="167" y="22"/>
                      <a:pt x="171" y="25"/>
                      <a:pt x="170" y="21"/>
                    </a:cubicBezTo>
                    <a:cubicBezTo>
                      <a:pt x="169" y="19"/>
                      <a:pt x="169" y="19"/>
                      <a:pt x="169" y="19"/>
                    </a:cubicBezTo>
                    <a:cubicBezTo>
                      <a:pt x="171" y="21"/>
                      <a:pt x="171" y="21"/>
                      <a:pt x="171" y="21"/>
                    </a:cubicBezTo>
                    <a:cubicBezTo>
                      <a:pt x="170" y="20"/>
                      <a:pt x="172" y="20"/>
                      <a:pt x="171" y="19"/>
                    </a:cubicBezTo>
                    <a:cubicBezTo>
                      <a:pt x="171" y="19"/>
                      <a:pt x="171" y="19"/>
                      <a:pt x="172" y="20"/>
                    </a:cubicBezTo>
                    <a:cubicBezTo>
                      <a:pt x="172" y="20"/>
                      <a:pt x="171" y="17"/>
                      <a:pt x="172" y="17"/>
                    </a:cubicBezTo>
                    <a:cubicBezTo>
                      <a:pt x="173" y="18"/>
                      <a:pt x="173" y="18"/>
                      <a:pt x="173" y="18"/>
                    </a:cubicBezTo>
                    <a:cubicBezTo>
                      <a:pt x="177" y="19"/>
                      <a:pt x="182" y="18"/>
                      <a:pt x="181" y="13"/>
                    </a:cubicBezTo>
                    <a:cubicBezTo>
                      <a:pt x="181" y="12"/>
                      <a:pt x="183" y="14"/>
                      <a:pt x="183" y="14"/>
                    </a:cubicBezTo>
                    <a:cubicBezTo>
                      <a:pt x="182" y="10"/>
                      <a:pt x="188" y="11"/>
                      <a:pt x="186" y="6"/>
                    </a:cubicBezTo>
                    <a:cubicBezTo>
                      <a:pt x="186" y="4"/>
                      <a:pt x="182" y="0"/>
                      <a:pt x="182" y="0"/>
                    </a:cubicBezTo>
                    <a:cubicBezTo>
                      <a:pt x="180" y="4"/>
                      <a:pt x="176" y="5"/>
                      <a:pt x="171" y="6"/>
                    </a:cubicBezTo>
                    <a:cubicBezTo>
                      <a:pt x="171" y="7"/>
                      <a:pt x="170" y="9"/>
                      <a:pt x="169" y="9"/>
                    </a:cubicBezTo>
                    <a:cubicBezTo>
                      <a:pt x="165" y="12"/>
                      <a:pt x="158" y="11"/>
                      <a:pt x="154" y="16"/>
                    </a:cubicBezTo>
                    <a:cubicBezTo>
                      <a:pt x="155" y="16"/>
                      <a:pt x="155" y="18"/>
                      <a:pt x="155" y="18"/>
                    </a:cubicBezTo>
                    <a:cubicBezTo>
                      <a:pt x="155" y="18"/>
                      <a:pt x="155" y="18"/>
                      <a:pt x="155" y="18"/>
                    </a:cubicBezTo>
                    <a:cubicBezTo>
                      <a:pt x="155" y="19"/>
                      <a:pt x="155" y="19"/>
                      <a:pt x="155" y="19"/>
                    </a:cubicBezTo>
                    <a:cubicBezTo>
                      <a:pt x="155" y="19"/>
                      <a:pt x="154" y="18"/>
                      <a:pt x="154" y="17"/>
                    </a:cubicBezTo>
                    <a:cubicBezTo>
                      <a:pt x="153" y="19"/>
                      <a:pt x="151" y="20"/>
                      <a:pt x="149" y="20"/>
                    </a:cubicBezTo>
                    <a:cubicBezTo>
                      <a:pt x="150" y="22"/>
                      <a:pt x="148" y="21"/>
                      <a:pt x="149" y="23"/>
                    </a:cubicBezTo>
                    <a:cubicBezTo>
                      <a:pt x="148" y="22"/>
                      <a:pt x="148" y="22"/>
                      <a:pt x="148" y="22"/>
                    </a:cubicBezTo>
                    <a:cubicBezTo>
                      <a:pt x="147" y="24"/>
                      <a:pt x="147" y="24"/>
                      <a:pt x="145" y="22"/>
                    </a:cubicBezTo>
                    <a:cubicBezTo>
                      <a:pt x="139" y="23"/>
                      <a:pt x="134" y="27"/>
                      <a:pt x="128" y="28"/>
                    </a:cubicBezTo>
                    <a:cubicBezTo>
                      <a:pt x="123" y="30"/>
                      <a:pt x="118" y="35"/>
                      <a:pt x="112" y="37"/>
                    </a:cubicBezTo>
                    <a:cubicBezTo>
                      <a:pt x="112" y="40"/>
                      <a:pt x="110" y="39"/>
                      <a:pt x="110" y="42"/>
                    </a:cubicBezTo>
                    <a:cubicBezTo>
                      <a:pt x="110" y="41"/>
                      <a:pt x="110" y="41"/>
                      <a:pt x="110" y="41"/>
                    </a:cubicBezTo>
                    <a:cubicBezTo>
                      <a:pt x="109" y="43"/>
                      <a:pt x="109" y="41"/>
                      <a:pt x="107" y="40"/>
                    </a:cubicBezTo>
                    <a:cubicBezTo>
                      <a:pt x="107" y="42"/>
                      <a:pt x="107" y="41"/>
                      <a:pt x="107" y="43"/>
                    </a:cubicBezTo>
                    <a:cubicBezTo>
                      <a:pt x="107" y="45"/>
                      <a:pt x="106" y="40"/>
                      <a:pt x="106" y="41"/>
                    </a:cubicBezTo>
                    <a:cubicBezTo>
                      <a:pt x="105" y="41"/>
                      <a:pt x="106" y="42"/>
                      <a:pt x="106" y="42"/>
                    </a:cubicBezTo>
                    <a:cubicBezTo>
                      <a:pt x="105" y="45"/>
                      <a:pt x="106" y="41"/>
                      <a:pt x="103" y="39"/>
                    </a:cubicBezTo>
                    <a:cubicBezTo>
                      <a:pt x="101" y="41"/>
                      <a:pt x="98" y="44"/>
                      <a:pt x="95" y="43"/>
                    </a:cubicBezTo>
                    <a:cubicBezTo>
                      <a:pt x="95" y="43"/>
                      <a:pt x="96" y="44"/>
                      <a:pt x="96" y="44"/>
                    </a:cubicBezTo>
                    <a:cubicBezTo>
                      <a:pt x="95" y="41"/>
                      <a:pt x="95" y="46"/>
                      <a:pt x="94" y="44"/>
                    </a:cubicBezTo>
                    <a:cubicBezTo>
                      <a:pt x="94" y="44"/>
                      <a:pt x="94" y="43"/>
                      <a:pt x="94" y="43"/>
                    </a:cubicBezTo>
                    <a:cubicBezTo>
                      <a:pt x="93" y="42"/>
                      <a:pt x="92" y="44"/>
                      <a:pt x="91" y="43"/>
                    </a:cubicBezTo>
                    <a:cubicBezTo>
                      <a:pt x="90" y="45"/>
                      <a:pt x="88" y="42"/>
                      <a:pt x="88" y="44"/>
                    </a:cubicBezTo>
                    <a:cubicBezTo>
                      <a:pt x="88" y="43"/>
                      <a:pt x="87" y="43"/>
                      <a:pt x="87" y="43"/>
                    </a:cubicBezTo>
                    <a:cubicBezTo>
                      <a:pt x="87" y="47"/>
                      <a:pt x="84" y="42"/>
                      <a:pt x="84" y="44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1" y="45"/>
                      <a:pt x="77" y="45"/>
                      <a:pt x="75" y="47"/>
                    </a:cubicBezTo>
                    <a:cubicBezTo>
                      <a:pt x="73" y="47"/>
                      <a:pt x="70" y="44"/>
                      <a:pt x="69" y="46"/>
                    </a:cubicBezTo>
                    <a:cubicBezTo>
                      <a:pt x="69" y="48"/>
                      <a:pt x="69" y="48"/>
                      <a:pt x="69" y="48"/>
                    </a:cubicBezTo>
                    <a:cubicBezTo>
                      <a:pt x="68" y="48"/>
                      <a:pt x="69" y="47"/>
                      <a:pt x="68" y="46"/>
                    </a:cubicBezTo>
                    <a:cubicBezTo>
                      <a:pt x="68" y="48"/>
                      <a:pt x="66" y="47"/>
                      <a:pt x="65" y="47"/>
                    </a:cubicBezTo>
                    <a:cubicBezTo>
                      <a:pt x="65" y="47"/>
                      <a:pt x="65" y="48"/>
                      <a:pt x="65" y="49"/>
                    </a:cubicBezTo>
                    <a:cubicBezTo>
                      <a:pt x="63" y="46"/>
                      <a:pt x="62" y="50"/>
                      <a:pt x="60" y="48"/>
                    </a:cubicBezTo>
                    <a:cubicBezTo>
                      <a:pt x="61" y="51"/>
                      <a:pt x="60" y="50"/>
                      <a:pt x="59" y="51"/>
                    </a:cubicBezTo>
                    <a:cubicBezTo>
                      <a:pt x="59" y="51"/>
                      <a:pt x="59" y="50"/>
                      <a:pt x="59" y="49"/>
                    </a:cubicBezTo>
                    <a:cubicBezTo>
                      <a:pt x="58" y="50"/>
                      <a:pt x="57" y="50"/>
                      <a:pt x="56" y="49"/>
                    </a:cubicBezTo>
                    <a:cubicBezTo>
                      <a:pt x="56" y="49"/>
                      <a:pt x="56" y="51"/>
                      <a:pt x="55" y="51"/>
                    </a:cubicBezTo>
                    <a:cubicBezTo>
                      <a:pt x="54" y="49"/>
                      <a:pt x="54" y="51"/>
                      <a:pt x="53" y="50"/>
                    </a:cubicBezTo>
                    <a:cubicBezTo>
                      <a:pt x="54" y="52"/>
                      <a:pt x="52" y="54"/>
                      <a:pt x="52" y="53"/>
                    </a:cubicBezTo>
                    <a:cubicBezTo>
                      <a:pt x="52" y="50"/>
                      <a:pt x="52" y="50"/>
                      <a:pt x="52" y="50"/>
                    </a:cubicBezTo>
                    <a:cubicBezTo>
                      <a:pt x="50" y="52"/>
                      <a:pt x="47" y="49"/>
                      <a:pt x="44" y="52"/>
                    </a:cubicBezTo>
                    <a:cubicBezTo>
                      <a:pt x="44" y="51"/>
                      <a:pt x="44" y="51"/>
                      <a:pt x="44" y="51"/>
                    </a:cubicBezTo>
                    <a:cubicBezTo>
                      <a:pt x="42" y="53"/>
                      <a:pt x="39" y="51"/>
                      <a:pt x="37" y="54"/>
                    </a:cubicBezTo>
                    <a:cubicBezTo>
                      <a:pt x="36" y="53"/>
                      <a:pt x="35" y="52"/>
                      <a:pt x="35" y="52"/>
                    </a:cubicBezTo>
                    <a:cubicBezTo>
                      <a:pt x="34" y="53"/>
                      <a:pt x="33" y="53"/>
                      <a:pt x="32" y="55"/>
                    </a:cubicBezTo>
                    <a:cubicBezTo>
                      <a:pt x="32" y="56"/>
                      <a:pt x="32" y="54"/>
                      <a:pt x="32" y="54"/>
                    </a:cubicBezTo>
                    <a:cubicBezTo>
                      <a:pt x="31" y="53"/>
                      <a:pt x="30" y="51"/>
                      <a:pt x="29" y="53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8" y="53"/>
                      <a:pt x="27" y="55"/>
                      <a:pt x="26" y="53"/>
                    </a:cubicBezTo>
                    <a:cubicBezTo>
                      <a:pt x="25" y="54"/>
                      <a:pt x="24" y="55"/>
                      <a:pt x="25" y="56"/>
                    </a:cubicBezTo>
                    <a:cubicBezTo>
                      <a:pt x="24" y="56"/>
                      <a:pt x="25" y="54"/>
                      <a:pt x="24" y="55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23" y="52"/>
                      <a:pt x="21" y="53"/>
                      <a:pt x="19" y="53"/>
                    </a:cubicBezTo>
                    <a:cubicBezTo>
                      <a:pt x="19" y="51"/>
                      <a:pt x="17" y="53"/>
                      <a:pt x="16" y="51"/>
                    </a:cubicBezTo>
                    <a:cubicBezTo>
                      <a:pt x="15" y="52"/>
                      <a:pt x="15" y="50"/>
                      <a:pt x="13" y="53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3" y="51"/>
                      <a:pt x="12" y="51"/>
                      <a:pt x="11" y="49"/>
                    </a:cubicBezTo>
                    <a:cubicBezTo>
                      <a:pt x="11" y="49"/>
                      <a:pt x="10" y="50"/>
                      <a:pt x="9" y="51"/>
                    </a:cubicBezTo>
                    <a:cubicBezTo>
                      <a:pt x="10" y="49"/>
                      <a:pt x="10" y="49"/>
                      <a:pt x="10" y="49"/>
                    </a:cubicBezTo>
                    <a:cubicBezTo>
                      <a:pt x="9" y="50"/>
                      <a:pt x="7" y="51"/>
                      <a:pt x="6" y="52"/>
                    </a:cubicBezTo>
                    <a:cubicBezTo>
                      <a:pt x="6" y="51"/>
                      <a:pt x="6" y="52"/>
                      <a:pt x="6" y="51"/>
                    </a:cubicBezTo>
                    <a:cubicBezTo>
                      <a:pt x="7" y="51"/>
                      <a:pt x="8" y="50"/>
                      <a:pt x="9" y="48"/>
                    </a:cubicBezTo>
                    <a:cubicBezTo>
                      <a:pt x="9" y="48"/>
                      <a:pt x="6" y="50"/>
                      <a:pt x="7" y="48"/>
                    </a:cubicBezTo>
                    <a:cubicBezTo>
                      <a:pt x="7" y="47"/>
                      <a:pt x="7" y="47"/>
                      <a:pt x="5" y="49"/>
                    </a:cubicBezTo>
                    <a:cubicBezTo>
                      <a:pt x="6" y="48"/>
                      <a:pt x="6" y="48"/>
                      <a:pt x="7" y="47"/>
                    </a:cubicBezTo>
                    <a:cubicBezTo>
                      <a:pt x="6" y="47"/>
                      <a:pt x="6" y="47"/>
                      <a:pt x="5" y="47"/>
                    </a:cubicBezTo>
                    <a:cubicBezTo>
                      <a:pt x="6" y="47"/>
                      <a:pt x="5" y="47"/>
                      <a:pt x="5" y="48"/>
                    </a:cubicBezTo>
                    <a:cubicBezTo>
                      <a:pt x="4" y="48"/>
                      <a:pt x="4" y="48"/>
                      <a:pt x="2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2" y="50"/>
                      <a:pt x="1" y="50"/>
                      <a:pt x="2" y="49"/>
                    </a:cubicBezTo>
                    <a:cubicBezTo>
                      <a:pt x="3" y="48"/>
                      <a:pt x="4" y="48"/>
                      <a:pt x="5" y="47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2" y="48"/>
                      <a:pt x="2" y="49"/>
                      <a:pt x="1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1" y="51"/>
                      <a:pt x="1" y="52"/>
                      <a:pt x="2" y="52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4" y="51"/>
                      <a:pt x="5" y="50"/>
                      <a:pt x="5" y="52"/>
                    </a:cubicBezTo>
                    <a:cubicBezTo>
                      <a:pt x="4" y="52"/>
                      <a:pt x="4" y="53"/>
                      <a:pt x="3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5" y="52"/>
                      <a:pt x="4" y="55"/>
                      <a:pt x="5" y="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72" name="Freeform 243"/>
              <p:cNvSpPr>
                <a:spLocks/>
              </p:cNvSpPr>
              <p:nvPr/>
            </p:nvSpPr>
            <p:spPr bwMode="auto">
              <a:xfrm>
                <a:off x="6642" y="3122"/>
                <a:ext cx="3" cy="5"/>
              </a:xfrm>
              <a:custGeom>
                <a:avLst/>
                <a:gdLst>
                  <a:gd name="T0" fmla="*/ 3 w 3"/>
                  <a:gd name="T1" fmla="*/ 5 h 5"/>
                  <a:gd name="T2" fmla="*/ 3 w 3"/>
                  <a:gd name="T3" fmla="*/ 5 h 5"/>
                  <a:gd name="T4" fmla="*/ 0 w 3"/>
                  <a:gd name="T5" fmla="*/ 0 h 5"/>
                  <a:gd name="T6" fmla="*/ 3 w 3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lnTo>
                      <a:pt x="3" y="5"/>
                    </a:lnTo>
                    <a:lnTo>
                      <a:pt x="0" y="0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73" name="Freeform 244"/>
              <p:cNvSpPr>
                <a:spLocks/>
              </p:cNvSpPr>
              <p:nvPr/>
            </p:nvSpPr>
            <p:spPr bwMode="auto">
              <a:xfrm>
                <a:off x="6614" y="3139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74" name="Freeform 245"/>
              <p:cNvSpPr>
                <a:spLocks/>
              </p:cNvSpPr>
              <p:nvPr/>
            </p:nvSpPr>
            <p:spPr bwMode="auto">
              <a:xfrm>
                <a:off x="6616" y="314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75" name="Freeform 246"/>
              <p:cNvSpPr>
                <a:spLocks/>
              </p:cNvSpPr>
              <p:nvPr/>
            </p:nvSpPr>
            <p:spPr bwMode="auto">
              <a:xfrm>
                <a:off x="6355" y="3174"/>
                <a:ext cx="5" cy="3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76" name="Freeform 247"/>
              <p:cNvSpPr>
                <a:spLocks/>
              </p:cNvSpPr>
              <p:nvPr/>
            </p:nvSpPr>
            <p:spPr bwMode="auto">
              <a:xfrm>
                <a:off x="6614" y="3148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0"/>
                      <a:pt x="0" y="2"/>
                      <a:pt x="1" y="2"/>
                    </a:cubicBezTo>
                    <a:cubicBezTo>
                      <a:pt x="1" y="2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77" name="Freeform 248"/>
              <p:cNvSpPr>
                <a:spLocks/>
              </p:cNvSpPr>
              <p:nvPr/>
            </p:nvSpPr>
            <p:spPr bwMode="auto">
              <a:xfrm>
                <a:off x="6365" y="3186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78" name="Freeform 249"/>
              <p:cNvSpPr>
                <a:spLocks/>
              </p:cNvSpPr>
              <p:nvPr/>
            </p:nvSpPr>
            <p:spPr bwMode="auto">
              <a:xfrm>
                <a:off x="6386" y="3191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1" y="0"/>
                      <a:pt x="1" y="1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79" name="Freeform 250"/>
              <p:cNvSpPr>
                <a:spLocks/>
              </p:cNvSpPr>
              <p:nvPr/>
            </p:nvSpPr>
            <p:spPr bwMode="auto">
              <a:xfrm>
                <a:off x="6367" y="3181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0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80" name="Freeform 251"/>
              <p:cNvSpPr>
                <a:spLocks/>
              </p:cNvSpPr>
              <p:nvPr/>
            </p:nvSpPr>
            <p:spPr bwMode="auto">
              <a:xfrm>
                <a:off x="6516" y="3378"/>
                <a:ext cx="5" cy="10"/>
              </a:xfrm>
              <a:custGeom>
                <a:avLst/>
                <a:gdLst>
                  <a:gd name="T0" fmla="*/ 2 w 2"/>
                  <a:gd name="T1" fmla="*/ 0 h 4"/>
                  <a:gd name="T2" fmla="*/ 1 w 2"/>
                  <a:gd name="T3" fmla="*/ 1 h 4"/>
                  <a:gd name="T4" fmla="*/ 1 w 2"/>
                  <a:gd name="T5" fmla="*/ 2 h 4"/>
                  <a:gd name="T6" fmla="*/ 0 w 2"/>
                  <a:gd name="T7" fmla="*/ 4 h 4"/>
                  <a:gd name="T8" fmla="*/ 2 w 2"/>
                  <a:gd name="T9" fmla="*/ 1 h 4"/>
                  <a:gd name="T10" fmla="*/ 2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0" y="3"/>
                      <a:pt x="1" y="2"/>
                    </a:cubicBezTo>
                    <a:cubicBezTo>
                      <a:pt x="1" y="3"/>
                      <a:pt x="0" y="3"/>
                      <a:pt x="0" y="4"/>
                    </a:cubicBezTo>
                    <a:cubicBezTo>
                      <a:pt x="1" y="3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81" name="Freeform 252"/>
              <p:cNvSpPr>
                <a:spLocks/>
              </p:cNvSpPr>
              <p:nvPr/>
            </p:nvSpPr>
            <p:spPr bwMode="auto">
              <a:xfrm>
                <a:off x="6398" y="3191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82" name="Freeform 253"/>
              <p:cNvSpPr>
                <a:spLocks/>
              </p:cNvSpPr>
              <p:nvPr/>
            </p:nvSpPr>
            <p:spPr bwMode="auto">
              <a:xfrm>
                <a:off x="6583" y="33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83" name="Freeform 254"/>
              <p:cNvSpPr>
                <a:spLocks noEditPoints="1"/>
              </p:cNvSpPr>
              <p:nvPr/>
            </p:nvSpPr>
            <p:spPr bwMode="auto">
              <a:xfrm>
                <a:off x="6519" y="3305"/>
                <a:ext cx="171" cy="106"/>
              </a:xfrm>
              <a:custGeom>
                <a:avLst/>
                <a:gdLst>
                  <a:gd name="T0" fmla="*/ 54 w 72"/>
                  <a:gd name="T1" fmla="*/ 4 h 45"/>
                  <a:gd name="T2" fmla="*/ 55 w 72"/>
                  <a:gd name="T3" fmla="*/ 8 h 45"/>
                  <a:gd name="T4" fmla="*/ 44 w 72"/>
                  <a:gd name="T5" fmla="*/ 20 h 45"/>
                  <a:gd name="T6" fmla="*/ 38 w 72"/>
                  <a:gd name="T7" fmla="*/ 21 h 45"/>
                  <a:gd name="T8" fmla="*/ 35 w 72"/>
                  <a:gd name="T9" fmla="*/ 21 h 45"/>
                  <a:gd name="T10" fmla="*/ 30 w 72"/>
                  <a:gd name="T11" fmla="*/ 22 h 45"/>
                  <a:gd name="T12" fmla="*/ 27 w 72"/>
                  <a:gd name="T13" fmla="*/ 22 h 45"/>
                  <a:gd name="T14" fmla="*/ 21 w 72"/>
                  <a:gd name="T15" fmla="*/ 23 h 45"/>
                  <a:gd name="T16" fmla="*/ 16 w 72"/>
                  <a:gd name="T17" fmla="*/ 23 h 45"/>
                  <a:gd name="T18" fmla="*/ 11 w 72"/>
                  <a:gd name="T19" fmla="*/ 23 h 45"/>
                  <a:gd name="T20" fmla="*/ 9 w 72"/>
                  <a:gd name="T21" fmla="*/ 21 h 45"/>
                  <a:gd name="T22" fmla="*/ 8 w 72"/>
                  <a:gd name="T23" fmla="*/ 20 h 45"/>
                  <a:gd name="T24" fmla="*/ 7 w 72"/>
                  <a:gd name="T25" fmla="*/ 20 h 45"/>
                  <a:gd name="T26" fmla="*/ 4 w 72"/>
                  <a:gd name="T27" fmla="*/ 22 h 45"/>
                  <a:gd name="T28" fmla="*/ 2 w 72"/>
                  <a:gd name="T29" fmla="*/ 25 h 45"/>
                  <a:gd name="T30" fmla="*/ 2 w 72"/>
                  <a:gd name="T31" fmla="*/ 31 h 45"/>
                  <a:gd name="T32" fmla="*/ 8 w 72"/>
                  <a:gd name="T33" fmla="*/ 29 h 45"/>
                  <a:gd name="T34" fmla="*/ 4 w 72"/>
                  <a:gd name="T35" fmla="*/ 34 h 45"/>
                  <a:gd name="T36" fmla="*/ 3 w 72"/>
                  <a:gd name="T37" fmla="*/ 39 h 45"/>
                  <a:gd name="T38" fmla="*/ 8 w 72"/>
                  <a:gd name="T39" fmla="*/ 33 h 45"/>
                  <a:gd name="T40" fmla="*/ 6 w 72"/>
                  <a:gd name="T41" fmla="*/ 39 h 45"/>
                  <a:gd name="T42" fmla="*/ 7 w 72"/>
                  <a:gd name="T43" fmla="*/ 41 h 45"/>
                  <a:gd name="T44" fmla="*/ 8 w 72"/>
                  <a:gd name="T45" fmla="*/ 42 h 45"/>
                  <a:gd name="T46" fmla="*/ 9 w 72"/>
                  <a:gd name="T47" fmla="*/ 43 h 45"/>
                  <a:gd name="T48" fmla="*/ 12 w 72"/>
                  <a:gd name="T49" fmla="*/ 40 h 45"/>
                  <a:gd name="T50" fmla="*/ 13 w 72"/>
                  <a:gd name="T51" fmla="*/ 44 h 45"/>
                  <a:gd name="T52" fmla="*/ 15 w 72"/>
                  <a:gd name="T53" fmla="*/ 40 h 45"/>
                  <a:gd name="T54" fmla="*/ 16 w 72"/>
                  <a:gd name="T55" fmla="*/ 40 h 45"/>
                  <a:gd name="T56" fmla="*/ 17 w 72"/>
                  <a:gd name="T57" fmla="*/ 42 h 45"/>
                  <a:gd name="T58" fmla="*/ 23 w 72"/>
                  <a:gd name="T59" fmla="*/ 41 h 45"/>
                  <a:gd name="T60" fmla="*/ 24 w 72"/>
                  <a:gd name="T61" fmla="*/ 41 h 45"/>
                  <a:gd name="T62" fmla="*/ 28 w 72"/>
                  <a:gd name="T63" fmla="*/ 41 h 45"/>
                  <a:gd name="T64" fmla="*/ 31 w 72"/>
                  <a:gd name="T65" fmla="*/ 40 h 45"/>
                  <a:gd name="T66" fmla="*/ 33 w 72"/>
                  <a:gd name="T67" fmla="*/ 39 h 45"/>
                  <a:gd name="T68" fmla="*/ 34 w 72"/>
                  <a:gd name="T69" fmla="*/ 40 h 45"/>
                  <a:gd name="T70" fmla="*/ 34 w 72"/>
                  <a:gd name="T71" fmla="*/ 37 h 45"/>
                  <a:gd name="T72" fmla="*/ 37 w 72"/>
                  <a:gd name="T73" fmla="*/ 38 h 45"/>
                  <a:gd name="T74" fmla="*/ 41 w 72"/>
                  <a:gd name="T75" fmla="*/ 39 h 45"/>
                  <a:gd name="T76" fmla="*/ 43 w 72"/>
                  <a:gd name="T77" fmla="*/ 35 h 45"/>
                  <a:gd name="T78" fmla="*/ 46 w 72"/>
                  <a:gd name="T79" fmla="*/ 35 h 45"/>
                  <a:gd name="T80" fmla="*/ 47 w 72"/>
                  <a:gd name="T81" fmla="*/ 34 h 45"/>
                  <a:gd name="T82" fmla="*/ 49 w 72"/>
                  <a:gd name="T83" fmla="*/ 34 h 45"/>
                  <a:gd name="T84" fmla="*/ 50 w 72"/>
                  <a:gd name="T85" fmla="*/ 36 h 45"/>
                  <a:gd name="T86" fmla="*/ 51 w 72"/>
                  <a:gd name="T87" fmla="*/ 32 h 45"/>
                  <a:gd name="T88" fmla="*/ 52 w 72"/>
                  <a:gd name="T89" fmla="*/ 27 h 45"/>
                  <a:gd name="T90" fmla="*/ 54 w 72"/>
                  <a:gd name="T91" fmla="*/ 28 h 45"/>
                  <a:gd name="T92" fmla="*/ 54 w 72"/>
                  <a:gd name="T93" fmla="*/ 23 h 45"/>
                  <a:gd name="T94" fmla="*/ 58 w 72"/>
                  <a:gd name="T95" fmla="*/ 23 h 45"/>
                  <a:gd name="T96" fmla="*/ 59 w 72"/>
                  <a:gd name="T97" fmla="*/ 21 h 45"/>
                  <a:gd name="T98" fmla="*/ 61 w 72"/>
                  <a:gd name="T99" fmla="*/ 20 h 45"/>
                  <a:gd name="T100" fmla="*/ 65 w 72"/>
                  <a:gd name="T101" fmla="*/ 17 h 45"/>
                  <a:gd name="T102" fmla="*/ 65 w 72"/>
                  <a:gd name="T103" fmla="*/ 13 h 45"/>
                  <a:gd name="T104" fmla="*/ 67 w 72"/>
                  <a:gd name="T105" fmla="*/ 8 h 45"/>
                  <a:gd name="T106" fmla="*/ 61 w 72"/>
                  <a:gd name="T107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2" h="45">
                    <a:moveTo>
                      <a:pt x="68" y="4"/>
                    </a:moveTo>
                    <a:cubicBezTo>
                      <a:pt x="67" y="4"/>
                      <a:pt x="70" y="3"/>
                      <a:pt x="70" y="3"/>
                    </a:cubicBezTo>
                    <a:cubicBezTo>
                      <a:pt x="66" y="4"/>
                      <a:pt x="69" y="0"/>
                      <a:pt x="65" y="3"/>
                    </a:cubicBezTo>
                    <a:cubicBezTo>
                      <a:pt x="64" y="3"/>
                      <a:pt x="63" y="5"/>
                      <a:pt x="63" y="6"/>
                    </a:cubicBezTo>
                    <a:cubicBezTo>
                      <a:pt x="62" y="6"/>
                      <a:pt x="61" y="6"/>
                      <a:pt x="61" y="6"/>
                    </a:cubicBezTo>
                    <a:cubicBezTo>
                      <a:pt x="59" y="4"/>
                      <a:pt x="51" y="2"/>
                      <a:pt x="54" y="4"/>
                    </a:cubicBezTo>
                    <a:cubicBezTo>
                      <a:pt x="55" y="4"/>
                      <a:pt x="56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7" y="6"/>
                      <a:pt x="57" y="6"/>
                      <a:pt x="57" y="6"/>
                    </a:cubicBezTo>
                    <a:cubicBezTo>
                      <a:pt x="57" y="6"/>
                      <a:pt x="55" y="5"/>
                      <a:pt x="55" y="4"/>
                    </a:cubicBezTo>
                    <a:cubicBezTo>
                      <a:pt x="55" y="5"/>
                      <a:pt x="55" y="6"/>
                      <a:pt x="54" y="6"/>
                    </a:cubicBezTo>
                    <a:cubicBezTo>
                      <a:pt x="55" y="7"/>
                      <a:pt x="54" y="6"/>
                      <a:pt x="55" y="8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5" y="8"/>
                      <a:pt x="55" y="8"/>
                      <a:pt x="53" y="7"/>
                    </a:cubicBezTo>
                    <a:cubicBezTo>
                      <a:pt x="50" y="7"/>
                      <a:pt x="49" y="9"/>
                      <a:pt x="47" y="10"/>
                    </a:cubicBezTo>
                    <a:cubicBezTo>
                      <a:pt x="46" y="12"/>
                      <a:pt x="45" y="14"/>
                      <a:pt x="43" y="16"/>
                    </a:cubicBezTo>
                    <a:cubicBezTo>
                      <a:pt x="44" y="19"/>
                      <a:pt x="43" y="18"/>
                      <a:pt x="44" y="21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44" y="22"/>
                      <a:pt x="43" y="20"/>
                      <a:pt x="42" y="19"/>
                    </a:cubicBezTo>
                    <a:cubicBezTo>
                      <a:pt x="43" y="21"/>
                      <a:pt x="42" y="20"/>
                      <a:pt x="43" y="22"/>
                    </a:cubicBezTo>
                    <a:cubicBezTo>
                      <a:pt x="44" y="23"/>
                      <a:pt x="41" y="19"/>
                      <a:pt x="42" y="20"/>
                    </a:cubicBezTo>
                    <a:cubicBezTo>
                      <a:pt x="41" y="20"/>
                      <a:pt x="42" y="21"/>
                      <a:pt x="42" y="21"/>
                    </a:cubicBezTo>
                    <a:cubicBezTo>
                      <a:pt x="42" y="23"/>
                      <a:pt x="41" y="20"/>
                      <a:pt x="40" y="18"/>
                    </a:cubicBezTo>
                    <a:cubicBezTo>
                      <a:pt x="39" y="19"/>
                      <a:pt x="39" y="22"/>
                      <a:pt x="38" y="21"/>
                    </a:cubicBezTo>
                    <a:cubicBezTo>
                      <a:pt x="38" y="21"/>
                      <a:pt x="38" y="22"/>
                      <a:pt x="38" y="22"/>
                    </a:cubicBezTo>
                    <a:cubicBezTo>
                      <a:pt x="37" y="19"/>
                      <a:pt x="38" y="23"/>
                      <a:pt x="38" y="22"/>
                    </a:cubicBezTo>
                    <a:cubicBezTo>
                      <a:pt x="37" y="21"/>
                      <a:pt x="37" y="21"/>
                      <a:pt x="37" y="21"/>
                    </a:cubicBezTo>
                    <a:cubicBezTo>
                      <a:pt x="36" y="20"/>
                      <a:pt x="37" y="22"/>
                      <a:pt x="36" y="21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36" y="23"/>
                      <a:pt x="35" y="20"/>
                      <a:pt x="35" y="21"/>
                    </a:cubicBezTo>
                    <a:cubicBezTo>
                      <a:pt x="35" y="20"/>
                      <a:pt x="35" y="21"/>
                      <a:pt x="35" y="20"/>
                    </a:cubicBezTo>
                    <a:cubicBezTo>
                      <a:pt x="36" y="24"/>
                      <a:pt x="34" y="19"/>
                      <a:pt x="34" y="21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4" y="21"/>
                      <a:pt x="34" y="20"/>
                      <a:pt x="32" y="22"/>
                    </a:cubicBezTo>
                    <a:cubicBezTo>
                      <a:pt x="32" y="22"/>
                      <a:pt x="31" y="19"/>
                      <a:pt x="30" y="21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2"/>
                      <a:pt x="30" y="21"/>
                      <a:pt x="30" y="21"/>
                    </a:cubicBezTo>
                    <a:cubicBezTo>
                      <a:pt x="30" y="22"/>
                      <a:pt x="30" y="20"/>
                      <a:pt x="29" y="20"/>
                    </a:cubicBezTo>
                    <a:cubicBezTo>
                      <a:pt x="29" y="21"/>
                      <a:pt x="29" y="21"/>
                      <a:pt x="29" y="22"/>
                    </a:cubicBezTo>
                    <a:cubicBezTo>
                      <a:pt x="29" y="20"/>
                      <a:pt x="28" y="23"/>
                      <a:pt x="27" y="21"/>
                    </a:cubicBezTo>
                    <a:cubicBezTo>
                      <a:pt x="27" y="25"/>
                      <a:pt x="27" y="23"/>
                      <a:pt x="27" y="24"/>
                    </a:cubicBezTo>
                    <a:cubicBezTo>
                      <a:pt x="27" y="24"/>
                      <a:pt x="27" y="23"/>
                      <a:pt x="27" y="22"/>
                    </a:cubicBezTo>
                    <a:cubicBezTo>
                      <a:pt x="26" y="22"/>
                      <a:pt x="26" y="22"/>
                      <a:pt x="26" y="21"/>
                    </a:cubicBezTo>
                    <a:cubicBezTo>
                      <a:pt x="26" y="22"/>
                      <a:pt x="25" y="24"/>
                      <a:pt x="25" y="23"/>
                    </a:cubicBezTo>
                    <a:cubicBezTo>
                      <a:pt x="25" y="21"/>
                      <a:pt x="25" y="23"/>
                      <a:pt x="25" y="22"/>
                    </a:cubicBezTo>
                    <a:cubicBezTo>
                      <a:pt x="24" y="24"/>
                      <a:pt x="24" y="25"/>
                      <a:pt x="24" y="25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3"/>
                      <a:pt x="23" y="20"/>
                      <a:pt x="21" y="23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0" y="23"/>
                      <a:pt x="20" y="21"/>
                      <a:pt x="18" y="24"/>
                    </a:cubicBezTo>
                    <a:cubicBezTo>
                      <a:pt x="18" y="23"/>
                      <a:pt x="18" y="22"/>
                      <a:pt x="18" y="22"/>
                    </a:cubicBezTo>
                    <a:cubicBezTo>
                      <a:pt x="17" y="24"/>
                      <a:pt x="17" y="23"/>
                      <a:pt x="16" y="25"/>
                    </a:cubicBezTo>
                    <a:cubicBezTo>
                      <a:pt x="16" y="25"/>
                      <a:pt x="16" y="24"/>
                      <a:pt x="16" y="24"/>
                    </a:cubicBezTo>
                    <a:cubicBezTo>
                      <a:pt x="16" y="23"/>
                      <a:pt x="17" y="21"/>
                      <a:pt x="16" y="23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5" y="23"/>
                      <a:pt x="14" y="24"/>
                      <a:pt x="15" y="23"/>
                    </a:cubicBezTo>
                    <a:cubicBezTo>
                      <a:pt x="14" y="24"/>
                      <a:pt x="13" y="24"/>
                      <a:pt x="13" y="26"/>
                    </a:cubicBezTo>
                    <a:cubicBezTo>
                      <a:pt x="12" y="26"/>
                      <a:pt x="14" y="23"/>
                      <a:pt x="13" y="25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22"/>
                      <a:pt x="12" y="23"/>
                      <a:pt x="11" y="23"/>
                    </a:cubicBezTo>
                    <a:cubicBezTo>
                      <a:pt x="12" y="21"/>
                      <a:pt x="10" y="23"/>
                      <a:pt x="11" y="22"/>
                    </a:cubicBezTo>
                    <a:cubicBezTo>
                      <a:pt x="10" y="23"/>
                      <a:pt x="11" y="21"/>
                      <a:pt x="9" y="23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2"/>
                      <a:pt x="10" y="21"/>
                      <a:pt x="10" y="21"/>
                    </a:cubicBezTo>
                    <a:cubicBezTo>
                      <a:pt x="10" y="20"/>
                      <a:pt x="8" y="21"/>
                      <a:pt x="8" y="22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8" y="21"/>
                      <a:pt x="6" y="22"/>
                      <a:pt x="5" y="23"/>
                    </a:cubicBezTo>
                    <a:cubicBezTo>
                      <a:pt x="6" y="22"/>
                      <a:pt x="5" y="23"/>
                      <a:pt x="5" y="22"/>
                    </a:cubicBezTo>
                    <a:cubicBezTo>
                      <a:pt x="6" y="22"/>
                      <a:pt x="8" y="21"/>
                      <a:pt x="9" y="20"/>
                    </a:cubicBezTo>
                    <a:cubicBezTo>
                      <a:pt x="10" y="20"/>
                      <a:pt x="6" y="21"/>
                      <a:pt x="8" y="20"/>
                    </a:cubicBezTo>
                    <a:cubicBezTo>
                      <a:pt x="9" y="20"/>
                      <a:pt x="8" y="20"/>
                      <a:pt x="6" y="21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8" y="20"/>
                      <a:pt x="7" y="20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5" y="21"/>
                      <a:pt x="5" y="20"/>
                      <a:pt x="3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3" y="22"/>
                      <a:pt x="2" y="22"/>
                      <a:pt x="3" y="21"/>
                    </a:cubicBezTo>
                    <a:cubicBezTo>
                      <a:pt x="5" y="20"/>
                      <a:pt x="6" y="20"/>
                      <a:pt x="7" y="2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4" y="20"/>
                      <a:pt x="3" y="21"/>
                      <a:pt x="2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2" y="22"/>
                      <a:pt x="1" y="23"/>
                      <a:pt x="2" y="23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6" y="21"/>
                      <a:pt x="4" y="22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4" y="23"/>
                      <a:pt x="2" y="25"/>
                      <a:pt x="3" y="24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6"/>
                      <a:pt x="4" y="24"/>
                      <a:pt x="4" y="24"/>
                    </a:cubicBezTo>
                    <a:cubicBezTo>
                      <a:pt x="4" y="24"/>
                      <a:pt x="1" y="26"/>
                      <a:pt x="1" y="27"/>
                    </a:cubicBezTo>
                    <a:cubicBezTo>
                      <a:pt x="1" y="27"/>
                      <a:pt x="3" y="26"/>
                      <a:pt x="2" y="28"/>
                    </a:cubicBezTo>
                    <a:cubicBezTo>
                      <a:pt x="2" y="28"/>
                      <a:pt x="4" y="28"/>
                      <a:pt x="5" y="27"/>
                    </a:cubicBezTo>
                    <a:cubicBezTo>
                      <a:pt x="5" y="28"/>
                      <a:pt x="3" y="29"/>
                      <a:pt x="4" y="29"/>
                    </a:cubicBezTo>
                    <a:cubicBezTo>
                      <a:pt x="3" y="29"/>
                      <a:pt x="2" y="30"/>
                      <a:pt x="2" y="31"/>
                    </a:cubicBezTo>
                    <a:cubicBezTo>
                      <a:pt x="3" y="30"/>
                      <a:pt x="2" y="32"/>
                      <a:pt x="4" y="30"/>
                    </a:cubicBezTo>
                    <a:cubicBezTo>
                      <a:pt x="4" y="30"/>
                      <a:pt x="4" y="31"/>
                      <a:pt x="5" y="31"/>
                    </a:cubicBezTo>
                    <a:cubicBezTo>
                      <a:pt x="4" y="31"/>
                      <a:pt x="3" y="33"/>
                      <a:pt x="3" y="33"/>
                    </a:cubicBezTo>
                    <a:cubicBezTo>
                      <a:pt x="4" y="32"/>
                      <a:pt x="5" y="32"/>
                      <a:pt x="5" y="32"/>
                    </a:cubicBezTo>
                    <a:cubicBezTo>
                      <a:pt x="6" y="31"/>
                      <a:pt x="6" y="31"/>
                      <a:pt x="7" y="29"/>
                    </a:cubicBezTo>
                    <a:cubicBezTo>
                      <a:pt x="7" y="29"/>
                      <a:pt x="8" y="28"/>
                      <a:pt x="8" y="29"/>
                    </a:cubicBezTo>
                    <a:cubicBezTo>
                      <a:pt x="7" y="30"/>
                      <a:pt x="5" y="32"/>
                      <a:pt x="6" y="33"/>
                    </a:cubicBezTo>
                    <a:cubicBezTo>
                      <a:pt x="4" y="35"/>
                      <a:pt x="5" y="32"/>
                      <a:pt x="4" y="34"/>
                    </a:cubicBezTo>
                    <a:cubicBezTo>
                      <a:pt x="2" y="36"/>
                      <a:pt x="2" y="36"/>
                      <a:pt x="2" y="35"/>
                    </a:cubicBezTo>
                    <a:cubicBezTo>
                      <a:pt x="0" y="36"/>
                      <a:pt x="2" y="35"/>
                      <a:pt x="1" y="37"/>
                    </a:cubicBezTo>
                    <a:cubicBezTo>
                      <a:pt x="1" y="37"/>
                      <a:pt x="2" y="36"/>
                      <a:pt x="3" y="36"/>
                    </a:cubicBezTo>
                    <a:cubicBezTo>
                      <a:pt x="4" y="35"/>
                      <a:pt x="4" y="35"/>
                      <a:pt x="4" y="34"/>
                    </a:cubicBezTo>
                    <a:cubicBezTo>
                      <a:pt x="6" y="32"/>
                      <a:pt x="4" y="36"/>
                      <a:pt x="4" y="36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3" y="37"/>
                      <a:pt x="4" y="36"/>
                      <a:pt x="4" y="36"/>
                    </a:cubicBezTo>
                    <a:cubicBezTo>
                      <a:pt x="3" y="39"/>
                      <a:pt x="4" y="36"/>
                      <a:pt x="3" y="38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2" y="41"/>
                      <a:pt x="3" y="38"/>
                      <a:pt x="3" y="39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4" y="38"/>
                      <a:pt x="5" y="37"/>
                      <a:pt x="4" y="37"/>
                    </a:cubicBezTo>
                    <a:cubicBezTo>
                      <a:pt x="6" y="34"/>
                      <a:pt x="5" y="37"/>
                      <a:pt x="6" y="36"/>
                    </a:cubicBezTo>
                    <a:cubicBezTo>
                      <a:pt x="7" y="35"/>
                      <a:pt x="5" y="36"/>
                      <a:pt x="6" y="35"/>
                    </a:cubicBezTo>
                    <a:cubicBezTo>
                      <a:pt x="7" y="33"/>
                      <a:pt x="7" y="34"/>
                      <a:pt x="8" y="33"/>
                    </a:cubicBezTo>
                    <a:cubicBezTo>
                      <a:pt x="8" y="34"/>
                      <a:pt x="7" y="35"/>
                      <a:pt x="6" y="36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5" y="37"/>
                      <a:pt x="5" y="39"/>
                      <a:pt x="4" y="40"/>
                    </a:cubicBezTo>
                    <a:cubicBezTo>
                      <a:pt x="4" y="41"/>
                      <a:pt x="5" y="38"/>
                      <a:pt x="5" y="39"/>
                    </a:cubicBezTo>
                    <a:cubicBezTo>
                      <a:pt x="5" y="39"/>
                      <a:pt x="6" y="37"/>
                      <a:pt x="6" y="37"/>
                    </a:cubicBezTo>
                    <a:cubicBezTo>
                      <a:pt x="9" y="33"/>
                      <a:pt x="5" y="40"/>
                      <a:pt x="6" y="39"/>
                    </a:cubicBezTo>
                    <a:cubicBezTo>
                      <a:pt x="7" y="37"/>
                      <a:pt x="9" y="36"/>
                      <a:pt x="10" y="33"/>
                    </a:cubicBezTo>
                    <a:cubicBezTo>
                      <a:pt x="10" y="32"/>
                      <a:pt x="11" y="32"/>
                      <a:pt x="11" y="32"/>
                    </a:cubicBezTo>
                    <a:cubicBezTo>
                      <a:pt x="10" y="34"/>
                      <a:pt x="10" y="34"/>
                      <a:pt x="9" y="35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7" y="39"/>
                      <a:pt x="7" y="40"/>
                      <a:pt x="7" y="41"/>
                    </a:cubicBezTo>
                    <a:cubicBezTo>
                      <a:pt x="8" y="41"/>
                      <a:pt x="8" y="40"/>
                      <a:pt x="8" y="39"/>
                    </a:cubicBezTo>
                    <a:cubicBezTo>
                      <a:pt x="8" y="40"/>
                      <a:pt x="7" y="41"/>
                      <a:pt x="8" y="41"/>
                    </a:cubicBezTo>
                    <a:cubicBezTo>
                      <a:pt x="8" y="40"/>
                      <a:pt x="9" y="38"/>
                      <a:pt x="9" y="38"/>
                    </a:cubicBezTo>
                    <a:cubicBezTo>
                      <a:pt x="10" y="38"/>
                      <a:pt x="9" y="40"/>
                      <a:pt x="9" y="41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9" y="41"/>
                      <a:pt x="8" y="43"/>
                      <a:pt x="8" y="42"/>
                    </a:cubicBezTo>
                    <a:cubicBezTo>
                      <a:pt x="9" y="41"/>
                      <a:pt x="9" y="40"/>
                      <a:pt x="10" y="38"/>
                    </a:cubicBezTo>
                    <a:cubicBezTo>
                      <a:pt x="11" y="38"/>
                      <a:pt x="10" y="40"/>
                      <a:pt x="10" y="39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10" y="40"/>
                      <a:pt x="8" y="43"/>
                      <a:pt x="9" y="43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0" y="42"/>
                      <a:pt x="11" y="40"/>
                      <a:pt x="11" y="42"/>
                    </a:cubicBezTo>
                    <a:cubicBezTo>
                      <a:pt x="12" y="40"/>
                      <a:pt x="11" y="42"/>
                      <a:pt x="11" y="41"/>
                    </a:cubicBezTo>
                    <a:cubicBezTo>
                      <a:pt x="11" y="39"/>
                      <a:pt x="12" y="39"/>
                      <a:pt x="12" y="39"/>
                    </a:cubicBezTo>
                    <a:cubicBezTo>
                      <a:pt x="11" y="42"/>
                      <a:pt x="12" y="39"/>
                      <a:pt x="12" y="40"/>
                    </a:cubicBezTo>
                    <a:cubicBezTo>
                      <a:pt x="12" y="41"/>
                      <a:pt x="12" y="41"/>
                      <a:pt x="12" y="42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2" y="43"/>
                      <a:pt x="13" y="39"/>
                      <a:pt x="13" y="41"/>
                    </a:cubicBezTo>
                    <a:cubicBezTo>
                      <a:pt x="13" y="42"/>
                      <a:pt x="12" y="43"/>
                      <a:pt x="12" y="43"/>
                    </a:cubicBezTo>
                    <a:cubicBezTo>
                      <a:pt x="13" y="41"/>
                      <a:pt x="14" y="40"/>
                      <a:pt x="14" y="39"/>
                    </a:cubicBezTo>
                    <a:cubicBezTo>
                      <a:pt x="14" y="40"/>
                      <a:pt x="13" y="42"/>
                      <a:pt x="13" y="44"/>
                    </a:cubicBezTo>
                    <a:cubicBezTo>
                      <a:pt x="14" y="42"/>
                      <a:pt x="13" y="45"/>
                      <a:pt x="14" y="43"/>
                    </a:cubicBezTo>
                    <a:cubicBezTo>
                      <a:pt x="14" y="42"/>
                      <a:pt x="14" y="41"/>
                      <a:pt x="15" y="40"/>
                    </a:cubicBezTo>
                    <a:cubicBezTo>
                      <a:pt x="15" y="40"/>
                      <a:pt x="14" y="41"/>
                      <a:pt x="14" y="42"/>
                    </a:cubicBezTo>
                    <a:cubicBezTo>
                      <a:pt x="14" y="42"/>
                      <a:pt x="15" y="40"/>
                      <a:pt x="15" y="39"/>
                    </a:cubicBezTo>
                    <a:cubicBezTo>
                      <a:pt x="15" y="39"/>
                      <a:pt x="16" y="37"/>
                      <a:pt x="16" y="39"/>
                    </a:cubicBezTo>
                    <a:cubicBezTo>
                      <a:pt x="16" y="40"/>
                      <a:pt x="15" y="39"/>
                      <a:pt x="15" y="40"/>
                    </a:cubicBezTo>
                    <a:cubicBezTo>
                      <a:pt x="16" y="41"/>
                      <a:pt x="17" y="37"/>
                      <a:pt x="17" y="36"/>
                    </a:cubicBezTo>
                    <a:cubicBezTo>
                      <a:pt x="17" y="35"/>
                      <a:pt x="18" y="32"/>
                      <a:pt x="19" y="31"/>
                    </a:cubicBezTo>
                    <a:cubicBezTo>
                      <a:pt x="19" y="32"/>
                      <a:pt x="18" y="32"/>
                      <a:pt x="18" y="34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8" y="37"/>
                      <a:pt x="16" y="39"/>
                      <a:pt x="16" y="41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6" y="41"/>
                      <a:pt x="16" y="43"/>
                      <a:pt x="16" y="42"/>
                    </a:cubicBezTo>
                    <a:cubicBezTo>
                      <a:pt x="17" y="41"/>
                      <a:pt x="16" y="43"/>
                      <a:pt x="16" y="41"/>
                    </a:cubicBezTo>
                    <a:cubicBezTo>
                      <a:pt x="17" y="41"/>
                      <a:pt x="18" y="38"/>
                      <a:pt x="18" y="39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7" y="43"/>
                      <a:pt x="17" y="41"/>
                      <a:pt x="17" y="42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8" y="43"/>
                      <a:pt x="19" y="43"/>
                      <a:pt x="21" y="39"/>
                    </a:cubicBezTo>
                    <a:cubicBezTo>
                      <a:pt x="21" y="41"/>
                      <a:pt x="21" y="41"/>
                      <a:pt x="21" y="42"/>
                    </a:cubicBezTo>
                    <a:cubicBezTo>
                      <a:pt x="21" y="42"/>
                      <a:pt x="22" y="41"/>
                      <a:pt x="22" y="41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2" y="44"/>
                      <a:pt x="23" y="42"/>
                      <a:pt x="23" y="41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3" y="44"/>
                      <a:pt x="23" y="41"/>
                      <a:pt x="23" y="41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0"/>
                      <a:pt x="24" y="41"/>
                      <a:pt x="24" y="43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3"/>
                      <a:pt x="25" y="43"/>
                      <a:pt x="26" y="42"/>
                    </a:cubicBezTo>
                    <a:cubicBezTo>
                      <a:pt x="25" y="42"/>
                      <a:pt x="25" y="41"/>
                      <a:pt x="26" y="39"/>
                    </a:cubicBezTo>
                    <a:cubicBezTo>
                      <a:pt x="26" y="37"/>
                      <a:pt x="26" y="40"/>
                      <a:pt x="26" y="39"/>
                    </a:cubicBezTo>
                    <a:cubicBezTo>
                      <a:pt x="26" y="41"/>
                      <a:pt x="26" y="41"/>
                      <a:pt x="26" y="41"/>
                    </a:cubicBezTo>
                    <a:cubicBezTo>
                      <a:pt x="26" y="44"/>
                      <a:pt x="27" y="42"/>
                      <a:pt x="28" y="42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8" y="43"/>
                      <a:pt x="29" y="41"/>
                      <a:pt x="30" y="42"/>
                    </a:cubicBezTo>
                    <a:cubicBezTo>
                      <a:pt x="30" y="41"/>
                      <a:pt x="30" y="38"/>
                      <a:pt x="30" y="38"/>
                    </a:cubicBezTo>
                    <a:cubicBezTo>
                      <a:pt x="30" y="36"/>
                      <a:pt x="30" y="41"/>
                      <a:pt x="30" y="42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40"/>
                      <a:pt x="31" y="39"/>
                      <a:pt x="31" y="40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2" y="41"/>
                      <a:pt x="32" y="42"/>
                      <a:pt x="32" y="42"/>
                    </a:cubicBezTo>
                    <a:cubicBezTo>
                      <a:pt x="32" y="40"/>
                      <a:pt x="33" y="41"/>
                      <a:pt x="33" y="39"/>
                    </a:cubicBezTo>
                    <a:cubicBezTo>
                      <a:pt x="33" y="40"/>
                      <a:pt x="33" y="40"/>
                      <a:pt x="33" y="4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33" y="42"/>
                      <a:pt x="33" y="40"/>
                      <a:pt x="33" y="39"/>
                    </a:cubicBezTo>
                    <a:cubicBezTo>
                      <a:pt x="33" y="38"/>
                      <a:pt x="33" y="39"/>
                      <a:pt x="33" y="40"/>
                    </a:cubicBezTo>
                    <a:cubicBezTo>
                      <a:pt x="33" y="41"/>
                      <a:pt x="33" y="40"/>
                      <a:pt x="33" y="40"/>
                    </a:cubicBezTo>
                    <a:cubicBezTo>
                      <a:pt x="33" y="41"/>
                      <a:pt x="33" y="40"/>
                      <a:pt x="33" y="41"/>
                    </a:cubicBezTo>
                    <a:cubicBezTo>
                      <a:pt x="33" y="41"/>
                      <a:pt x="33" y="39"/>
                      <a:pt x="34" y="40"/>
                    </a:cubicBezTo>
                    <a:cubicBezTo>
                      <a:pt x="34" y="40"/>
                      <a:pt x="34" y="40"/>
                      <a:pt x="34" y="41"/>
                    </a:cubicBezTo>
                    <a:cubicBezTo>
                      <a:pt x="34" y="40"/>
                      <a:pt x="34" y="40"/>
                      <a:pt x="35" y="40"/>
                    </a:cubicBezTo>
                    <a:cubicBezTo>
                      <a:pt x="34" y="39"/>
                      <a:pt x="34" y="39"/>
                      <a:pt x="34" y="38"/>
                    </a:cubicBezTo>
                    <a:cubicBezTo>
                      <a:pt x="34" y="38"/>
                      <a:pt x="34" y="37"/>
                      <a:pt x="34" y="38"/>
                    </a:cubicBezTo>
                    <a:cubicBezTo>
                      <a:pt x="34" y="38"/>
                      <a:pt x="34" y="38"/>
                      <a:pt x="34" y="38"/>
                    </a:cubicBezTo>
                    <a:cubicBezTo>
                      <a:pt x="34" y="38"/>
                      <a:pt x="35" y="39"/>
                      <a:pt x="34" y="37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35" y="39"/>
                      <a:pt x="35" y="41"/>
                      <a:pt x="36" y="42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36" y="40"/>
                      <a:pt x="37" y="40"/>
                      <a:pt x="37" y="41"/>
                    </a:cubicBezTo>
                    <a:cubicBezTo>
                      <a:pt x="38" y="42"/>
                      <a:pt x="37" y="36"/>
                      <a:pt x="37" y="38"/>
                    </a:cubicBezTo>
                    <a:cubicBezTo>
                      <a:pt x="38" y="40"/>
                      <a:pt x="38" y="40"/>
                      <a:pt x="38" y="40"/>
                    </a:cubicBezTo>
                    <a:cubicBezTo>
                      <a:pt x="38" y="40"/>
                      <a:pt x="38" y="39"/>
                      <a:pt x="38" y="39"/>
                    </a:cubicBezTo>
                    <a:cubicBezTo>
                      <a:pt x="38" y="38"/>
                      <a:pt x="38" y="41"/>
                      <a:pt x="38" y="39"/>
                    </a:cubicBezTo>
                    <a:cubicBezTo>
                      <a:pt x="38" y="38"/>
                      <a:pt x="38" y="38"/>
                      <a:pt x="38" y="38"/>
                    </a:cubicBezTo>
                    <a:cubicBezTo>
                      <a:pt x="39" y="42"/>
                      <a:pt x="40" y="38"/>
                      <a:pt x="41" y="40"/>
                    </a:cubicBezTo>
                    <a:cubicBezTo>
                      <a:pt x="40" y="38"/>
                      <a:pt x="41" y="39"/>
                      <a:pt x="41" y="39"/>
                    </a:cubicBezTo>
                    <a:cubicBezTo>
                      <a:pt x="42" y="41"/>
                      <a:pt x="41" y="38"/>
                      <a:pt x="42" y="39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2" y="38"/>
                      <a:pt x="40" y="33"/>
                      <a:pt x="42" y="36"/>
                    </a:cubicBezTo>
                    <a:cubicBezTo>
                      <a:pt x="42" y="37"/>
                      <a:pt x="42" y="38"/>
                      <a:pt x="42" y="38"/>
                    </a:cubicBezTo>
                    <a:cubicBezTo>
                      <a:pt x="44" y="41"/>
                      <a:pt x="42" y="36"/>
                      <a:pt x="44" y="38"/>
                    </a:cubicBezTo>
                    <a:cubicBezTo>
                      <a:pt x="43" y="37"/>
                      <a:pt x="43" y="36"/>
                      <a:pt x="43" y="35"/>
                    </a:cubicBezTo>
                    <a:cubicBezTo>
                      <a:pt x="43" y="36"/>
                      <a:pt x="44" y="37"/>
                      <a:pt x="44" y="37"/>
                    </a:cubicBezTo>
                    <a:cubicBezTo>
                      <a:pt x="44" y="37"/>
                      <a:pt x="44" y="36"/>
                      <a:pt x="44" y="37"/>
                    </a:cubicBezTo>
                    <a:cubicBezTo>
                      <a:pt x="45" y="37"/>
                      <a:pt x="45" y="38"/>
                      <a:pt x="45" y="38"/>
                    </a:cubicBezTo>
                    <a:cubicBezTo>
                      <a:pt x="45" y="38"/>
                      <a:pt x="45" y="37"/>
                      <a:pt x="45" y="36"/>
                    </a:cubicBezTo>
                    <a:cubicBezTo>
                      <a:pt x="46" y="38"/>
                      <a:pt x="46" y="37"/>
                      <a:pt x="47" y="38"/>
                    </a:cubicBezTo>
                    <a:cubicBezTo>
                      <a:pt x="46" y="35"/>
                      <a:pt x="48" y="38"/>
                      <a:pt x="46" y="35"/>
                    </a:cubicBezTo>
                    <a:cubicBezTo>
                      <a:pt x="47" y="36"/>
                      <a:pt x="47" y="36"/>
                      <a:pt x="47" y="36"/>
                    </a:cubicBezTo>
                    <a:cubicBezTo>
                      <a:pt x="46" y="35"/>
                      <a:pt x="46" y="34"/>
                      <a:pt x="46" y="33"/>
                    </a:cubicBezTo>
                    <a:cubicBezTo>
                      <a:pt x="47" y="35"/>
                      <a:pt x="47" y="35"/>
                      <a:pt x="47" y="35"/>
                    </a:cubicBezTo>
                    <a:cubicBezTo>
                      <a:pt x="48" y="37"/>
                      <a:pt x="47" y="35"/>
                      <a:pt x="48" y="37"/>
                    </a:cubicBezTo>
                    <a:cubicBezTo>
                      <a:pt x="47" y="35"/>
                      <a:pt x="48" y="36"/>
                      <a:pt x="47" y="35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7" y="34"/>
                      <a:pt x="47" y="33"/>
                      <a:pt x="47" y="33"/>
                    </a:cubicBezTo>
                    <a:cubicBezTo>
                      <a:pt x="47" y="33"/>
                      <a:pt x="48" y="35"/>
                      <a:pt x="48" y="35"/>
                    </a:cubicBezTo>
                    <a:cubicBezTo>
                      <a:pt x="49" y="36"/>
                      <a:pt x="49" y="35"/>
                      <a:pt x="48" y="35"/>
                    </a:cubicBezTo>
                    <a:cubicBezTo>
                      <a:pt x="48" y="35"/>
                      <a:pt x="48" y="35"/>
                      <a:pt x="48" y="34"/>
                    </a:cubicBezTo>
                    <a:cubicBezTo>
                      <a:pt x="48" y="34"/>
                      <a:pt x="48" y="35"/>
                      <a:pt x="48" y="35"/>
                    </a:cubicBezTo>
                    <a:cubicBezTo>
                      <a:pt x="48" y="34"/>
                      <a:pt x="48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5"/>
                      <a:pt x="49" y="34"/>
                    </a:cubicBezTo>
                    <a:cubicBezTo>
                      <a:pt x="50" y="35"/>
                      <a:pt x="50" y="33"/>
                      <a:pt x="50" y="32"/>
                    </a:cubicBezTo>
                    <a:cubicBezTo>
                      <a:pt x="50" y="33"/>
                      <a:pt x="51" y="34"/>
                      <a:pt x="50" y="33"/>
                    </a:cubicBezTo>
                    <a:cubicBezTo>
                      <a:pt x="50" y="33"/>
                      <a:pt x="50" y="31"/>
                      <a:pt x="50" y="32"/>
                    </a:cubicBezTo>
                    <a:cubicBezTo>
                      <a:pt x="50" y="32"/>
                      <a:pt x="51" y="33"/>
                      <a:pt x="51" y="33"/>
                    </a:cubicBezTo>
                    <a:cubicBezTo>
                      <a:pt x="52" y="33"/>
                      <a:pt x="51" y="32"/>
                      <a:pt x="51" y="32"/>
                    </a:cubicBezTo>
                    <a:cubicBezTo>
                      <a:pt x="52" y="34"/>
                      <a:pt x="51" y="30"/>
                      <a:pt x="52" y="31"/>
                    </a:cubicBezTo>
                    <a:cubicBezTo>
                      <a:pt x="52" y="31"/>
                      <a:pt x="53" y="32"/>
                      <a:pt x="53" y="33"/>
                    </a:cubicBezTo>
                    <a:cubicBezTo>
                      <a:pt x="53" y="32"/>
                      <a:pt x="53" y="31"/>
                      <a:pt x="52" y="29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0"/>
                      <a:pt x="53" y="29"/>
                    </a:cubicBezTo>
                    <a:cubicBezTo>
                      <a:pt x="52" y="28"/>
                      <a:pt x="51" y="27"/>
                      <a:pt x="52" y="27"/>
                    </a:cubicBezTo>
                    <a:cubicBezTo>
                      <a:pt x="52" y="27"/>
                      <a:pt x="52" y="27"/>
                      <a:pt x="52" y="27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52" y="27"/>
                      <a:pt x="52" y="27"/>
                      <a:pt x="53" y="28"/>
                    </a:cubicBezTo>
                    <a:cubicBezTo>
                      <a:pt x="54" y="30"/>
                      <a:pt x="54" y="29"/>
                      <a:pt x="54" y="29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27"/>
                      <a:pt x="54" y="29"/>
                      <a:pt x="54" y="28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2" y="24"/>
                      <a:pt x="54" y="26"/>
                      <a:pt x="54" y="27"/>
                    </a:cubicBezTo>
                    <a:cubicBezTo>
                      <a:pt x="54" y="26"/>
                      <a:pt x="53" y="24"/>
                      <a:pt x="52" y="22"/>
                    </a:cubicBezTo>
                    <a:cubicBezTo>
                      <a:pt x="52" y="22"/>
                      <a:pt x="52" y="21"/>
                      <a:pt x="52" y="21"/>
                    </a:cubicBezTo>
                    <a:cubicBezTo>
                      <a:pt x="53" y="22"/>
                      <a:pt x="52" y="21"/>
                      <a:pt x="53" y="22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4" y="23"/>
                      <a:pt x="55" y="25"/>
                      <a:pt x="55" y="26"/>
                    </a:cubicBezTo>
                    <a:cubicBezTo>
                      <a:pt x="55" y="25"/>
                      <a:pt x="56" y="26"/>
                      <a:pt x="57" y="26"/>
                    </a:cubicBezTo>
                    <a:cubicBezTo>
                      <a:pt x="55" y="23"/>
                      <a:pt x="56" y="24"/>
                      <a:pt x="55" y="22"/>
                    </a:cubicBezTo>
                    <a:cubicBezTo>
                      <a:pt x="55" y="22"/>
                      <a:pt x="56" y="24"/>
                      <a:pt x="57" y="24"/>
                    </a:cubicBezTo>
                    <a:cubicBezTo>
                      <a:pt x="56" y="23"/>
                      <a:pt x="57" y="23"/>
                      <a:pt x="57" y="23"/>
                    </a:cubicBezTo>
                    <a:cubicBezTo>
                      <a:pt x="58" y="23"/>
                      <a:pt x="58" y="23"/>
                      <a:pt x="58" y="23"/>
                    </a:cubicBezTo>
                    <a:cubicBezTo>
                      <a:pt x="57" y="23"/>
                      <a:pt x="58" y="23"/>
                      <a:pt x="57" y="21"/>
                    </a:cubicBezTo>
                    <a:cubicBezTo>
                      <a:pt x="58" y="22"/>
                      <a:pt x="58" y="22"/>
                      <a:pt x="58" y="22"/>
                    </a:cubicBezTo>
                    <a:cubicBezTo>
                      <a:pt x="59" y="22"/>
                      <a:pt x="56" y="19"/>
                      <a:pt x="57" y="20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7" y="20"/>
                      <a:pt x="59" y="22"/>
                      <a:pt x="58" y="20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9" y="21"/>
                      <a:pt x="59" y="21"/>
                      <a:pt x="58" y="19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0" y="22"/>
                      <a:pt x="58" y="19"/>
                      <a:pt x="59" y="19"/>
                    </a:cubicBezTo>
                    <a:cubicBezTo>
                      <a:pt x="59" y="19"/>
                      <a:pt x="60" y="20"/>
                      <a:pt x="60" y="20"/>
                    </a:cubicBezTo>
                    <a:cubicBezTo>
                      <a:pt x="59" y="19"/>
                      <a:pt x="60" y="19"/>
                      <a:pt x="60" y="19"/>
                    </a:cubicBezTo>
                    <a:cubicBezTo>
                      <a:pt x="61" y="20"/>
                      <a:pt x="61" y="20"/>
                      <a:pt x="61" y="20"/>
                    </a:cubicBezTo>
                    <a:cubicBezTo>
                      <a:pt x="62" y="19"/>
                      <a:pt x="64" y="18"/>
                      <a:pt x="63" y="16"/>
                    </a:cubicBezTo>
                    <a:cubicBezTo>
                      <a:pt x="65" y="17"/>
                      <a:pt x="64" y="17"/>
                      <a:pt x="65" y="18"/>
                    </a:cubicBezTo>
                    <a:cubicBezTo>
                      <a:pt x="64" y="17"/>
                      <a:pt x="65" y="18"/>
                      <a:pt x="65" y="17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5" y="17"/>
                      <a:pt x="66" y="18"/>
                      <a:pt x="66" y="17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4" y="15"/>
                      <a:pt x="68" y="18"/>
                      <a:pt x="66" y="16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65" y="15"/>
                      <a:pt x="68" y="17"/>
                      <a:pt x="66" y="16"/>
                    </a:cubicBezTo>
                    <a:cubicBezTo>
                      <a:pt x="67" y="16"/>
                      <a:pt x="67" y="16"/>
                      <a:pt x="67" y="16"/>
                    </a:cubicBezTo>
                    <a:cubicBezTo>
                      <a:pt x="68" y="17"/>
                      <a:pt x="65" y="14"/>
                      <a:pt x="67" y="15"/>
                    </a:cubicBezTo>
                    <a:cubicBezTo>
                      <a:pt x="67" y="15"/>
                      <a:pt x="66" y="14"/>
                      <a:pt x="65" y="13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67" y="13"/>
                      <a:pt x="68" y="12"/>
                      <a:pt x="66" y="10"/>
                    </a:cubicBezTo>
                    <a:cubicBezTo>
                      <a:pt x="67" y="10"/>
                      <a:pt x="67" y="10"/>
                      <a:pt x="67" y="10"/>
                    </a:cubicBezTo>
                    <a:cubicBezTo>
                      <a:pt x="65" y="9"/>
                      <a:pt x="70" y="11"/>
                      <a:pt x="66" y="8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6" y="8"/>
                      <a:pt x="67" y="8"/>
                      <a:pt x="66" y="7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7" y="8"/>
                      <a:pt x="65" y="6"/>
                      <a:pt x="65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9" y="7"/>
                      <a:pt x="72" y="3"/>
                      <a:pt x="68" y="4"/>
                    </a:cubicBezTo>
                    <a:close/>
                    <a:moveTo>
                      <a:pt x="61" y="9"/>
                    </a:moveTo>
                    <a:cubicBezTo>
                      <a:pt x="60" y="9"/>
                      <a:pt x="61" y="7"/>
                      <a:pt x="62" y="6"/>
                    </a:cubicBezTo>
                    <a:cubicBezTo>
                      <a:pt x="62" y="8"/>
                      <a:pt x="61" y="9"/>
                      <a:pt x="61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84" name="Freeform 255"/>
              <p:cNvSpPr>
                <a:spLocks/>
              </p:cNvSpPr>
              <p:nvPr/>
            </p:nvSpPr>
            <p:spPr bwMode="auto">
              <a:xfrm>
                <a:off x="6649" y="3359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0 w 5"/>
                  <a:gd name="T3" fmla="*/ 0 h 5"/>
                  <a:gd name="T4" fmla="*/ 3 w 5"/>
                  <a:gd name="T5" fmla="*/ 5 h 5"/>
                  <a:gd name="T6" fmla="*/ 5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0" y="0"/>
                    </a:lnTo>
                    <a:lnTo>
                      <a:pt x="3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85" name="Freeform 256"/>
              <p:cNvSpPr>
                <a:spLocks/>
              </p:cNvSpPr>
              <p:nvPr/>
            </p:nvSpPr>
            <p:spPr bwMode="auto">
              <a:xfrm>
                <a:off x="6538" y="340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86" name="Freeform 257"/>
              <p:cNvSpPr>
                <a:spLocks/>
              </p:cNvSpPr>
              <p:nvPr/>
            </p:nvSpPr>
            <p:spPr bwMode="auto">
              <a:xfrm>
                <a:off x="6633" y="338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87" name="Oval 258"/>
              <p:cNvSpPr>
                <a:spLocks noChangeArrowheads="1"/>
              </p:cNvSpPr>
              <p:nvPr/>
            </p:nvSpPr>
            <p:spPr bwMode="auto">
              <a:xfrm>
                <a:off x="6184" y="1975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88" name="Freeform 259"/>
              <p:cNvSpPr>
                <a:spLocks/>
              </p:cNvSpPr>
              <p:nvPr/>
            </p:nvSpPr>
            <p:spPr bwMode="auto">
              <a:xfrm>
                <a:off x="6187" y="1975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89" name="Freeform 260"/>
              <p:cNvSpPr>
                <a:spLocks/>
              </p:cNvSpPr>
              <p:nvPr/>
            </p:nvSpPr>
            <p:spPr bwMode="auto">
              <a:xfrm>
                <a:off x="6545" y="312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90" name="Freeform 261"/>
              <p:cNvSpPr>
                <a:spLocks/>
              </p:cNvSpPr>
              <p:nvPr/>
            </p:nvSpPr>
            <p:spPr bwMode="auto">
              <a:xfrm>
                <a:off x="6552" y="3331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91" name="Freeform 262"/>
              <p:cNvSpPr>
                <a:spLocks/>
              </p:cNvSpPr>
              <p:nvPr/>
            </p:nvSpPr>
            <p:spPr bwMode="auto">
              <a:xfrm>
                <a:off x="6621" y="3319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92" name="Freeform 263"/>
              <p:cNvSpPr>
                <a:spLocks/>
              </p:cNvSpPr>
              <p:nvPr/>
            </p:nvSpPr>
            <p:spPr bwMode="auto">
              <a:xfrm>
                <a:off x="6524" y="3390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1" y="0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93" name="Rectangle 264"/>
              <p:cNvSpPr>
                <a:spLocks noChangeArrowheads="1"/>
              </p:cNvSpPr>
              <p:nvPr/>
            </p:nvSpPr>
            <p:spPr bwMode="auto">
              <a:xfrm>
                <a:off x="6652" y="3293"/>
                <a:ext cx="1" cy="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94" name="Freeform 265"/>
              <p:cNvSpPr>
                <a:spLocks/>
              </p:cNvSpPr>
              <p:nvPr/>
            </p:nvSpPr>
            <p:spPr bwMode="auto">
              <a:xfrm>
                <a:off x="6528" y="3350"/>
                <a:ext cx="7" cy="2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95" name="Freeform 266"/>
              <p:cNvSpPr>
                <a:spLocks/>
              </p:cNvSpPr>
              <p:nvPr/>
            </p:nvSpPr>
            <p:spPr bwMode="auto">
              <a:xfrm>
                <a:off x="6531" y="3350"/>
                <a:ext cx="4" cy="0"/>
              </a:xfrm>
              <a:custGeom>
                <a:avLst/>
                <a:gdLst>
                  <a:gd name="T0" fmla="*/ 1 w 2"/>
                  <a:gd name="T1" fmla="*/ 2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96" name="Freeform 267"/>
              <p:cNvSpPr>
                <a:spLocks/>
              </p:cNvSpPr>
              <p:nvPr/>
            </p:nvSpPr>
            <p:spPr bwMode="auto">
              <a:xfrm>
                <a:off x="6521" y="3383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97" name="Freeform 268"/>
              <p:cNvSpPr>
                <a:spLocks/>
              </p:cNvSpPr>
              <p:nvPr/>
            </p:nvSpPr>
            <p:spPr bwMode="auto">
              <a:xfrm>
                <a:off x="6521" y="3395"/>
                <a:ext cx="3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98" name="Freeform 269"/>
              <p:cNvSpPr>
                <a:spLocks/>
              </p:cNvSpPr>
              <p:nvPr/>
            </p:nvSpPr>
            <p:spPr bwMode="auto">
              <a:xfrm>
                <a:off x="6618" y="3395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99" name="Freeform 270"/>
              <p:cNvSpPr>
                <a:spLocks/>
              </p:cNvSpPr>
              <p:nvPr/>
            </p:nvSpPr>
            <p:spPr bwMode="auto">
              <a:xfrm>
                <a:off x="6189" y="19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00" name="Freeform 271"/>
              <p:cNvSpPr>
                <a:spLocks/>
              </p:cNvSpPr>
              <p:nvPr/>
            </p:nvSpPr>
            <p:spPr bwMode="auto">
              <a:xfrm>
                <a:off x="6531" y="3400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1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1" y="0"/>
                      <a:pt x="1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01" name="Freeform 272"/>
              <p:cNvSpPr>
                <a:spLocks/>
              </p:cNvSpPr>
              <p:nvPr/>
            </p:nvSpPr>
            <p:spPr bwMode="auto">
              <a:xfrm>
                <a:off x="6894" y="2707"/>
                <a:ext cx="4" cy="3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0" y="1"/>
                      <a:pt x="1" y="1"/>
                      <a:pt x="2" y="1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02" name="Freeform 273"/>
              <p:cNvSpPr>
                <a:spLocks/>
              </p:cNvSpPr>
              <p:nvPr/>
            </p:nvSpPr>
            <p:spPr bwMode="auto">
              <a:xfrm>
                <a:off x="6519" y="3378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0 h 1"/>
                  <a:gd name="T4" fmla="*/ 1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2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03" name="Freeform 274"/>
              <p:cNvSpPr>
                <a:spLocks/>
              </p:cNvSpPr>
              <p:nvPr/>
            </p:nvSpPr>
            <p:spPr bwMode="auto">
              <a:xfrm>
                <a:off x="6645" y="33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04" name="Freeform 275"/>
              <p:cNvSpPr>
                <a:spLocks/>
              </p:cNvSpPr>
              <p:nvPr/>
            </p:nvSpPr>
            <p:spPr bwMode="auto">
              <a:xfrm>
                <a:off x="6187" y="19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05" name="Freeform 276"/>
              <p:cNvSpPr>
                <a:spLocks/>
              </p:cNvSpPr>
              <p:nvPr/>
            </p:nvSpPr>
            <p:spPr bwMode="auto">
              <a:xfrm>
                <a:off x="6642" y="3371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06" name="Freeform 277"/>
              <p:cNvSpPr>
                <a:spLocks/>
              </p:cNvSpPr>
              <p:nvPr/>
            </p:nvSpPr>
            <p:spPr bwMode="auto">
              <a:xfrm>
                <a:off x="6645" y="33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07" name="Freeform 278"/>
              <p:cNvSpPr>
                <a:spLocks/>
              </p:cNvSpPr>
              <p:nvPr/>
            </p:nvSpPr>
            <p:spPr bwMode="auto">
              <a:xfrm>
                <a:off x="6187" y="197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08" name="Freeform 279"/>
              <p:cNvSpPr>
                <a:spLocks/>
              </p:cNvSpPr>
              <p:nvPr/>
            </p:nvSpPr>
            <p:spPr bwMode="auto">
              <a:xfrm>
                <a:off x="6187" y="197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0 w 1"/>
                  <a:gd name="T5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09" name="Freeform 280"/>
              <p:cNvSpPr>
                <a:spLocks/>
              </p:cNvSpPr>
              <p:nvPr/>
            </p:nvSpPr>
            <p:spPr bwMode="auto">
              <a:xfrm>
                <a:off x="6647" y="3381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10" name="Freeform 281"/>
              <p:cNvSpPr>
                <a:spLocks/>
              </p:cNvSpPr>
              <p:nvPr/>
            </p:nvSpPr>
            <p:spPr bwMode="auto">
              <a:xfrm>
                <a:off x="6192" y="19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11" name="Freeform 282"/>
              <p:cNvSpPr>
                <a:spLocks/>
              </p:cNvSpPr>
              <p:nvPr/>
            </p:nvSpPr>
            <p:spPr bwMode="auto">
              <a:xfrm>
                <a:off x="6557" y="2025"/>
                <a:ext cx="5" cy="9"/>
              </a:xfrm>
              <a:custGeom>
                <a:avLst/>
                <a:gdLst>
                  <a:gd name="T0" fmla="*/ 2 w 2"/>
                  <a:gd name="T1" fmla="*/ 1 h 4"/>
                  <a:gd name="T2" fmla="*/ 1 w 2"/>
                  <a:gd name="T3" fmla="*/ 4 h 4"/>
                  <a:gd name="T4" fmla="*/ 2 w 2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1"/>
                    </a:moveTo>
                    <a:cubicBezTo>
                      <a:pt x="2" y="1"/>
                      <a:pt x="0" y="1"/>
                      <a:pt x="1" y="4"/>
                    </a:cubicBezTo>
                    <a:cubicBezTo>
                      <a:pt x="1" y="0"/>
                      <a:pt x="2" y="4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12" name="Freeform 283"/>
              <p:cNvSpPr>
                <a:spLocks/>
              </p:cNvSpPr>
              <p:nvPr/>
            </p:nvSpPr>
            <p:spPr bwMode="auto">
              <a:xfrm>
                <a:off x="6286" y="1700"/>
                <a:ext cx="5" cy="5"/>
              </a:xfrm>
              <a:custGeom>
                <a:avLst/>
                <a:gdLst>
                  <a:gd name="T0" fmla="*/ 0 w 5"/>
                  <a:gd name="T1" fmla="*/ 5 h 5"/>
                  <a:gd name="T2" fmla="*/ 5 w 5"/>
                  <a:gd name="T3" fmla="*/ 0 h 5"/>
                  <a:gd name="T4" fmla="*/ 0 w 5"/>
                  <a:gd name="T5" fmla="*/ 3 h 5"/>
                  <a:gd name="T6" fmla="*/ 0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lnTo>
                      <a:pt x="5" y="0"/>
                    </a:lnTo>
                    <a:lnTo>
                      <a:pt x="0" y="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13" name="Freeform 284"/>
              <p:cNvSpPr>
                <a:spLocks/>
              </p:cNvSpPr>
              <p:nvPr/>
            </p:nvSpPr>
            <p:spPr bwMode="auto">
              <a:xfrm>
                <a:off x="6732" y="1705"/>
                <a:ext cx="10" cy="5"/>
              </a:xfrm>
              <a:custGeom>
                <a:avLst/>
                <a:gdLst>
                  <a:gd name="T0" fmla="*/ 2 w 4"/>
                  <a:gd name="T1" fmla="*/ 2 h 2"/>
                  <a:gd name="T2" fmla="*/ 1 w 4"/>
                  <a:gd name="T3" fmla="*/ 0 h 2"/>
                  <a:gd name="T4" fmla="*/ 2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cubicBezTo>
                      <a:pt x="2" y="2"/>
                      <a:pt x="3" y="1"/>
                      <a:pt x="1" y="0"/>
                    </a:cubicBezTo>
                    <a:cubicBezTo>
                      <a:pt x="4" y="2"/>
                      <a:pt x="0" y="1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14" name="Freeform 285"/>
              <p:cNvSpPr>
                <a:spLocks/>
              </p:cNvSpPr>
              <p:nvPr/>
            </p:nvSpPr>
            <p:spPr bwMode="auto">
              <a:xfrm>
                <a:off x="6161" y="2072"/>
                <a:ext cx="2" cy="24"/>
              </a:xfrm>
              <a:custGeom>
                <a:avLst/>
                <a:gdLst>
                  <a:gd name="T0" fmla="*/ 0 w 1"/>
                  <a:gd name="T1" fmla="*/ 0 h 10"/>
                  <a:gd name="T2" fmla="*/ 1 w 1"/>
                  <a:gd name="T3" fmla="*/ 10 h 10"/>
                  <a:gd name="T4" fmla="*/ 0 w 1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0">
                    <a:moveTo>
                      <a:pt x="0" y="0"/>
                    </a:moveTo>
                    <a:cubicBezTo>
                      <a:pt x="0" y="4"/>
                      <a:pt x="0" y="10"/>
                      <a:pt x="1" y="1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15" name="Freeform 286"/>
              <p:cNvSpPr>
                <a:spLocks noEditPoints="1"/>
              </p:cNvSpPr>
              <p:nvPr/>
            </p:nvSpPr>
            <p:spPr bwMode="auto">
              <a:xfrm>
                <a:off x="6144" y="1918"/>
                <a:ext cx="85" cy="102"/>
              </a:xfrm>
              <a:custGeom>
                <a:avLst/>
                <a:gdLst>
                  <a:gd name="T0" fmla="*/ 32 w 36"/>
                  <a:gd name="T1" fmla="*/ 19 h 43"/>
                  <a:gd name="T2" fmla="*/ 27 w 36"/>
                  <a:gd name="T3" fmla="*/ 2 h 43"/>
                  <a:gd name="T4" fmla="*/ 8 w 36"/>
                  <a:gd name="T5" fmla="*/ 14 h 43"/>
                  <a:gd name="T6" fmla="*/ 16 w 36"/>
                  <a:gd name="T7" fmla="*/ 25 h 43"/>
                  <a:gd name="T8" fmla="*/ 16 w 36"/>
                  <a:gd name="T9" fmla="*/ 24 h 43"/>
                  <a:gd name="T10" fmla="*/ 17 w 36"/>
                  <a:gd name="T11" fmla="*/ 24 h 43"/>
                  <a:gd name="T12" fmla="*/ 17 w 36"/>
                  <a:gd name="T13" fmla="*/ 23 h 43"/>
                  <a:gd name="T14" fmla="*/ 17 w 36"/>
                  <a:gd name="T15" fmla="*/ 24 h 43"/>
                  <a:gd name="T16" fmla="*/ 19 w 36"/>
                  <a:gd name="T17" fmla="*/ 23 h 43"/>
                  <a:gd name="T18" fmla="*/ 18 w 36"/>
                  <a:gd name="T19" fmla="*/ 24 h 43"/>
                  <a:gd name="T20" fmla="*/ 17 w 36"/>
                  <a:gd name="T21" fmla="*/ 24 h 43"/>
                  <a:gd name="T22" fmla="*/ 19 w 36"/>
                  <a:gd name="T23" fmla="*/ 23 h 43"/>
                  <a:gd name="T24" fmla="*/ 20 w 36"/>
                  <a:gd name="T25" fmla="*/ 23 h 43"/>
                  <a:gd name="T26" fmla="*/ 21 w 36"/>
                  <a:gd name="T27" fmla="*/ 24 h 43"/>
                  <a:gd name="T28" fmla="*/ 21 w 36"/>
                  <a:gd name="T29" fmla="*/ 23 h 43"/>
                  <a:gd name="T30" fmla="*/ 21 w 36"/>
                  <a:gd name="T31" fmla="*/ 23 h 43"/>
                  <a:gd name="T32" fmla="*/ 21 w 36"/>
                  <a:gd name="T33" fmla="*/ 23 h 43"/>
                  <a:gd name="T34" fmla="*/ 21 w 36"/>
                  <a:gd name="T35" fmla="*/ 24 h 43"/>
                  <a:gd name="T36" fmla="*/ 22 w 36"/>
                  <a:gd name="T37" fmla="*/ 24 h 43"/>
                  <a:gd name="T38" fmla="*/ 22 w 36"/>
                  <a:gd name="T39" fmla="*/ 24 h 43"/>
                  <a:gd name="T40" fmla="*/ 22 w 36"/>
                  <a:gd name="T41" fmla="*/ 19 h 43"/>
                  <a:gd name="T42" fmla="*/ 22 w 36"/>
                  <a:gd name="T43" fmla="*/ 19 h 43"/>
                  <a:gd name="T44" fmla="*/ 23 w 36"/>
                  <a:gd name="T45" fmla="*/ 23 h 43"/>
                  <a:gd name="T46" fmla="*/ 27 w 36"/>
                  <a:gd name="T47" fmla="*/ 24 h 43"/>
                  <a:gd name="T48" fmla="*/ 25 w 36"/>
                  <a:gd name="T49" fmla="*/ 24 h 43"/>
                  <a:gd name="T50" fmla="*/ 25 w 36"/>
                  <a:gd name="T51" fmla="*/ 24 h 43"/>
                  <a:gd name="T52" fmla="*/ 26 w 36"/>
                  <a:gd name="T53" fmla="*/ 23 h 43"/>
                  <a:gd name="T54" fmla="*/ 25 w 36"/>
                  <a:gd name="T55" fmla="*/ 24 h 43"/>
                  <a:gd name="T56" fmla="*/ 24 w 36"/>
                  <a:gd name="T57" fmla="*/ 24 h 43"/>
                  <a:gd name="T58" fmla="*/ 24 w 36"/>
                  <a:gd name="T59" fmla="*/ 22 h 43"/>
                  <a:gd name="T60" fmla="*/ 24 w 36"/>
                  <a:gd name="T61" fmla="*/ 24 h 43"/>
                  <a:gd name="T62" fmla="*/ 23 w 36"/>
                  <a:gd name="T63" fmla="*/ 24 h 43"/>
                  <a:gd name="T64" fmla="*/ 23 w 36"/>
                  <a:gd name="T65" fmla="*/ 24 h 43"/>
                  <a:gd name="T66" fmla="*/ 24 w 36"/>
                  <a:gd name="T67" fmla="*/ 24 h 43"/>
                  <a:gd name="T68" fmla="*/ 24 w 36"/>
                  <a:gd name="T69" fmla="*/ 24 h 43"/>
                  <a:gd name="T70" fmla="*/ 25 w 36"/>
                  <a:gd name="T71" fmla="*/ 24 h 43"/>
                  <a:gd name="T72" fmla="*/ 29 w 36"/>
                  <a:gd name="T73" fmla="*/ 24 h 43"/>
                  <a:gd name="T74" fmla="*/ 26 w 36"/>
                  <a:gd name="T75" fmla="*/ 24 h 43"/>
                  <a:gd name="T76" fmla="*/ 24 w 36"/>
                  <a:gd name="T77" fmla="*/ 22 h 43"/>
                  <a:gd name="T78" fmla="*/ 23 w 36"/>
                  <a:gd name="T79" fmla="*/ 21 h 43"/>
                  <a:gd name="T80" fmla="*/ 24 w 36"/>
                  <a:gd name="T81" fmla="*/ 21 h 43"/>
                  <a:gd name="T82" fmla="*/ 24 w 36"/>
                  <a:gd name="T83" fmla="*/ 21 h 43"/>
                  <a:gd name="T84" fmla="*/ 23 w 36"/>
                  <a:gd name="T85" fmla="*/ 20 h 43"/>
                  <a:gd name="T86" fmla="*/ 22 w 36"/>
                  <a:gd name="T87" fmla="*/ 19 h 43"/>
                  <a:gd name="T88" fmla="*/ 22 w 36"/>
                  <a:gd name="T89" fmla="*/ 20 h 43"/>
                  <a:gd name="T90" fmla="*/ 21 w 36"/>
                  <a:gd name="T91" fmla="*/ 19 h 43"/>
                  <a:gd name="T92" fmla="*/ 22 w 36"/>
                  <a:gd name="T93" fmla="*/ 21 h 43"/>
                  <a:gd name="T94" fmla="*/ 20 w 36"/>
                  <a:gd name="T95" fmla="*/ 21 h 43"/>
                  <a:gd name="T96" fmla="*/ 17 w 36"/>
                  <a:gd name="T97" fmla="*/ 20 h 43"/>
                  <a:gd name="T98" fmla="*/ 20 w 36"/>
                  <a:gd name="T99" fmla="*/ 19 h 43"/>
                  <a:gd name="T100" fmla="*/ 18 w 36"/>
                  <a:gd name="T101" fmla="*/ 18 h 43"/>
                  <a:gd name="T102" fmla="*/ 19 w 36"/>
                  <a:gd name="T103" fmla="*/ 18 h 43"/>
                  <a:gd name="T104" fmla="*/ 20 w 36"/>
                  <a:gd name="T105" fmla="*/ 18 h 43"/>
                  <a:gd name="T106" fmla="*/ 21 w 36"/>
                  <a:gd name="T107" fmla="*/ 19 h 43"/>
                  <a:gd name="T108" fmla="*/ 20 w 36"/>
                  <a:gd name="T109" fmla="*/ 18 h 43"/>
                  <a:gd name="T110" fmla="*/ 18 w 36"/>
                  <a:gd name="T111" fmla="*/ 18 h 43"/>
                  <a:gd name="T112" fmla="*/ 18 w 36"/>
                  <a:gd name="T113" fmla="*/ 18 h 43"/>
                  <a:gd name="T114" fmla="*/ 15 w 36"/>
                  <a:gd name="T115" fmla="*/ 18 h 43"/>
                  <a:gd name="T116" fmla="*/ 18 w 36"/>
                  <a:gd name="T117" fmla="*/ 18 h 43"/>
                  <a:gd name="T118" fmla="*/ 18 w 36"/>
                  <a:gd name="T119" fmla="*/ 18 h 43"/>
                  <a:gd name="T120" fmla="*/ 17 w 36"/>
                  <a:gd name="T121" fmla="*/ 19 h 43"/>
                  <a:gd name="T122" fmla="*/ 16 w 36"/>
                  <a:gd name="T123" fmla="*/ 25 h 43"/>
                  <a:gd name="T124" fmla="*/ 14 w 36"/>
                  <a:gd name="T125" fmla="*/ 2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6" h="43">
                    <a:moveTo>
                      <a:pt x="5" y="16"/>
                    </a:moveTo>
                    <a:cubicBezTo>
                      <a:pt x="6" y="19"/>
                      <a:pt x="3" y="20"/>
                      <a:pt x="0" y="23"/>
                    </a:cubicBezTo>
                    <a:cubicBezTo>
                      <a:pt x="0" y="23"/>
                      <a:pt x="1" y="25"/>
                      <a:pt x="1" y="28"/>
                    </a:cubicBezTo>
                    <a:cubicBezTo>
                      <a:pt x="5" y="39"/>
                      <a:pt x="13" y="43"/>
                      <a:pt x="19" y="41"/>
                    </a:cubicBezTo>
                    <a:cubicBezTo>
                      <a:pt x="18" y="40"/>
                      <a:pt x="18" y="39"/>
                      <a:pt x="19" y="39"/>
                    </a:cubicBezTo>
                    <a:cubicBezTo>
                      <a:pt x="19" y="39"/>
                      <a:pt x="19" y="39"/>
                      <a:pt x="19" y="39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9"/>
                      <a:pt x="19" y="40"/>
                    </a:cubicBezTo>
                    <a:cubicBezTo>
                      <a:pt x="20" y="39"/>
                      <a:pt x="21" y="39"/>
                      <a:pt x="23" y="39"/>
                    </a:cubicBezTo>
                    <a:cubicBezTo>
                      <a:pt x="22" y="36"/>
                      <a:pt x="23" y="38"/>
                      <a:pt x="23" y="36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3" y="36"/>
                      <a:pt x="23" y="36"/>
                      <a:pt x="25" y="38"/>
                    </a:cubicBezTo>
                    <a:cubicBezTo>
                      <a:pt x="29" y="38"/>
                      <a:pt x="31" y="35"/>
                      <a:pt x="33" y="33"/>
                    </a:cubicBezTo>
                    <a:cubicBezTo>
                      <a:pt x="36" y="30"/>
                      <a:pt x="36" y="26"/>
                      <a:pt x="36" y="21"/>
                    </a:cubicBezTo>
                    <a:cubicBezTo>
                      <a:pt x="33" y="20"/>
                      <a:pt x="35" y="19"/>
                      <a:pt x="32" y="19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1" y="18"/>
                      <a:pt x="33" y="18"/>
                      <a:pt x="34" y="17"/>
                    </a:cubicBezTo>
                    <a:cubicBezTo>
                      <a:pt x="33" y="17"/>
                      <a:pt x="34" y="17"/>
                      <a:pt x="32" y="17"/>
                    </a:cubicBezTo>
                    <a:cubicBezTo>
                      <a:pt x="30" y="17"/>
                      <a:pt x="35" y="17"/>
                      <a:pt x="34" y="16"/>
                    </a:cubicBezTo>
                    <a:cubicBezTo>
                      <a:pt x="34" y="16"/>
                      <a:pt x="33" y="17"/>
                      <a:pt x="33" y="16"/>
                    </a:cubicBezTo>
                    <a:cubicBezTo>
                      <a:pt x="31" y="16"/>
                      <a:pt x="34" y="17"/>
                      <a:pt x="36" y="15"/>
                    </a:cubicBezTo>
                    <a:cubicBezTo>
                      <a:pt x="35" y="13"/>
                      <a:pt x="32" y="12"/>
                      <a:pt x="33" y="10"/>
                    </a:cubicBezTo>
                    <a:cubicBezTo>
                      <a:pt x="33" y="11"/>
                      <a:pt x="32" y="11"/>
                      <a:pt x="32" y="11"/>
                    </a:cubicBezTo>
                    <a:cubicBezTo>
                      <a:pt x="35" y="9"/>
                      <a:pt x="31" y="11"/>
                      <a:pt x="32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4" y="9"/>
                      <a:pt x="32" y="9"/>
                      <a:pt x="32" y="7"/>
                    </a:cubicBezTo>
                    <a:cubicBezTo>
                      <a:pt x="30" y="7"/>
                      <a:pt x="32" y="5"/>
                      <a:pt x="30" y="5"/>
                    </a:cubicBezTo>
                    <a:cubicBezTo>
                      <a:pt x="31" y="5"/>
                      <a:pt x="30" y="4"/>
                      <a:pt x="30" y="4"/>
                    </a:cubicBezTo>
                    <a:cubicBezTo>
                      <a:pt x="27" y="6"/>
                      <a:pt x="29" y="1"/>
                      <a:pt x="27" y="3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5" y="1"/>
                      <a:pt x="21" y="0"/>
                      <a:pt x="18" y="3"/>
                    </a:cubicBezTo>
                    <a:cubicBezTo>
                      <a:pt x="16" y="3"/>
                      <a:pt x="12" y="1"/>
                      <a:pt x="13" y="3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4"/>
                      <a:pt x="12" y="3"/>
                    </a:cubicBezTo>
                    <a:cubicBezTo>
                      <a:pt x="13" y="5"/>
                      <a:pt x="11" y="4"/>
                      <a:pt x="11" y="4"/>
                    </a:cubicBezTo>
                    <a:cubicBezTo>
                      <a:pt x="11" y="5"/>
                      <a:pt x="11" y="5"/>
                      <a:pt x="11" y="6"/>
                    </a:cubicBezTo>
                    <a:cubicBezTo>
                      <a:pt x="9" y="4"/>
                      <a:pt x="11" y="8"/>
                      <a:pt x="9" y="7"/>
                    </a:cubicBezTo>
                    <a:cubicBezTo>
                      <a:pt x="12" y="9"/>
                      <a:pt x="10" y="8"/>
                      <a:pt x="10" y="9"/>
                    </a:cubicBezTo>
                    <a:cubicBezTo>
                      <a:pt x="10" y="9"/>
                      <a:pt x="10" y="9"/>
                      <a:pt x="9" y="8"/>
                    </a:cubicBezTo>
                    <a:cubicBezTo>
                      <a:pt x="9" y="9"/>
                      <a:pt x="9" y="9"/>
                      <a:pt x="8" y="9"/>
                    </a:cubicBezTo>
                    <a:cubicBezTo>
                      <a:pt x="8" y="9"/>
                      <a:pt x="10" y="10"/>
                      <a:pt x="9" y="10"/>
                    </a:cubicBezTo>
                    <a:cubicBezTo>
                      <a:pt x="7" y="9"/>
                      <a:pt x="9" y="11"/>
                      <a:pt x="8" y="10"/>
                    </a:cubicBezTo>
                    <a:cubicBezTo>
                      <a:pt x="10" y="11"/>
                      <a:pt x="11" y="13"/>
                      <a:pt x="10" y="12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9" y="12"/>
                      <a:pt x="5" y="12"/>
                      <a:pt x="8" y="1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8" y="15"/>
                      <a:pt x="6" y="15"/>
                      <a:pt x="8" y="17"/>
                    </a:cubicBezTo>
                    <a:cubicBezTo>
                      <a:pt x="8" y="17"/>
                      <a:pt x="7" y="17"/>
                      <a:pt x="7" y="17"/>
                    </a:cubicBezTo>
                    <a:cubicBezTo>
                      <a:pt x="6" y="17"/>
                      <a:pt x="5" y="16"/>
                      <a:pt x="5" y="16"/>
                    </a:cubicBezTo>
                    <a:close/>
                    <a:moveTo>
                      <a:pt x="16" y="26"/>
                    </a:move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7"/>
                      <a:pt x="16" y="27"/>
                      <a:pt x="16" y="26"/>
                    </a:cubicBezTo>
                    <a:close/>
                    <a:moveTo>
                      <a:pt x="17" y="24"/>
                    </a:moveTo>
                    <a:cubicBezTo>
                      <a:pt x="17" y="25"/>
                      <a:pt x="16" y="25"/>
                      <a:pt x="17" y="27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4"/>
                      <a:pt x="16" y="24"/>
                      <a:pt x="17" y="24"/>
                    </a:cubicBezTo>
                    <a:cubicBezTo>
                      <a:pt x="17" y="25"/>
                      <a:pt x="17" y="25"/>
                      <a:pt x="17" y="24"/>
                    </a:cubicBezTo>
                    <a:close/>
                    <a:moveTo>
                      <a:pt x="16" y="25"/>
                    </a:move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5"/>
                      <a:pt x="17" y="23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6" y="25"/>
                      <a:pt x="17" y="24"/>
                      <a:pt x="16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6" y="24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3"/>
                    </a:move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3"/>
                    </a:move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8" y="25"/>
                      <a:pt x="17" y="24"/>
                      <a:pt x="17" y="24"/>
                    </a:cubicBezTo>
                    <a:close/>
                    <a:moveTo>
                      <a:pt x="18" y="24"/>
                    </a:move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lose/>
                    <a:moveTo>
                      <a:pt x="20" y="23"/>
                    </a:move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19" y="23"/>
                      <a:pt x="19" y="23"/>
                    </a:cubicBezTo>
                    <a:cubicBezTo>
                      <a:pt x="19" y="23"/>
                      <a:pt x="18" y="23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9" y="23"/>
                      <a:pt x="19" y="23"/>
                      <a:pt x="18" y="24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19" y="23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8" y="25"/>
                      <a:pt x="19" y="26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3"/>
                      <a:pt x="17" y="23"/>
                    </a:cubicBezTo>
                    <a:cubicBezTo>
                      <a:pt x="17" y="23"/>
                      <a:pt x="18" y="23"/>
                      <a:pt x="18" y="23"/>
                    </a:cubicBezTo>
                    <a:cubicBezTo>
                      <a:pt x="18" y="23"/>
                      <a:pt x="18" y="23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2"/>
                      <a:pt x="17" y="22"/>
                      <a:pt x="17" y="22"/>
                    </a:cubicBezTo>
                    <a:cubicBezTo>
                      <a:pt x="18" y="22"/>
                      <a:pt x="18" y="23"/>
                      <a:pt x="18" y="23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2"/>
                      <a:pt x="19" y="23"/>
                      <a:pt x="19" y="23"/>
                    </a:cubicBezTo>
                    <a:cubicBezTo>
                      <a:pt x="19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1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0" y="24"/>
                    </a:move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lose/>
                    <a:moveTo>
                      <a:pt x="20" y="24"/>
                    </a:moveTo>
                    <a:cubicBezTo>
                      <a:pt x="20" y="24"/>
                      <a:pt x="20" y="24"/>
                      <a:pt x="20" y="24"/>
                    </a:cubicBezTo>
                    <a:cubicBezTo>
                      <a:pt x="21" y="24"/>
                      <a:pt x="21" y="24"/>
                      <a:pt x="21" y="25"/>
                    </a:cubicBezTo>
                    <a:lnTo>
                      <a:pt x="20" y="24"/>
                    </a:ln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2" y="25"/>
                    </a:cubicBezTo>
                    <a:lnTo>
                      <a:pt x="21" y="24"/>
                    </a:lnTo>
                    <a:close/>
                    <a:moveTo>
                      <a:pt x="22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lose/>
                    <a:moveTo>
                      <a:pt x="22" y="23"/>
                    </a:move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lnTo>
                      <a:pt x="22" y="23"/>
                    </a:lnTo>
                    <a:close/>
                    <a:moveTo>
                      <a:pt x="22" y="23"/>
                    </a:move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lose/>
                    <a:moveTo>
                      <a:pt x="22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lose/>
                    <a:moveTo>
                      <a:pt x="22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lose/>
                    <a:moveTo>
                      <a:pt x="22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3" y="24"/>
                      <a:pt x="22" y="24"/>
                    </a:cubicBezTo>
                    <a:close/>
                    <a:moveTo>
                      <a:pt x="22" y="22"/>
                    </a:moveTo>
                    <a:cubicBezTo>
                      <a:pt x="22" y="22"/>
                      <a:pt x="22" y="22"/>
                      <a:pt x="22" y="22"/>
                    </a:cubicBezTo>
                    <a:cubicBezTo>
                      <a:pt x="23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2" y="22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2" y="20"/>
                      <a:pt x="22" y="20"/>
                    </a:cubicBezTo>
                    <a:cubicBezTo>
                      <a:pt x="22" y="20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2" y="19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  <a:moveTo>
                      <a:pt x="23" y="23"/>
                    </a:moveTo>
                    <a:cubicBezTo>
                      <a:pt x="23" y="23"/>
                      <a:pt x="23" y="22"/>
                      <a:pt x="22" y="22"/>
                    </a:cubicBezTo>
                    <a:cubicBezTo>
                      <a:pt x="22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3"/>
                    </a:cubicBezTo>
                    <a:cubicBezTo>
                      <a:pt x="23" y="23"/>
                      <a:pt x="23" y="23"/>
                      <a:pt x="23" y="23"/>
                    </a:cubicBezTo>
                    <a:close/>
                    <a:moveTo>
                      <a:pt x="23" y="22"/>
                    </a:move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3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3"/>
                      <a:pt x="23" y="22"/>
                      <a:pt x="23" y="22"/>
                    </a:cubicBezTo>
                    <a:close/>
                    <a:moveTo>
                      <a:pt x="27" y="24"/>
                    </a:moveTo>
                    <a:cubicBezTo>
                      <a:pt x="26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lose/>
                    <a:moveTo>
                      <a:pt x="27" y="24"/>
                    </a:move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lose/>
                    <a:moveTo>
                      <a:pt x="27" y="24"/>
                    </a:move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7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5" y="24"/>
                    </a:cubicBezTo>
                    <a:cubicBezTo>
                      <a:pt x="26" y="24"/>
                      <a:pt x="25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4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5" y="24"/>
                      <a:pt x="25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3"/>
                    </a:move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lose/>
                    <a:moveTo>
                      <a:pt x="26" y="23"/>
                    </a:move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6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lose/>
                    <a:moveTo>
                      <a:pt x="25" y="23"/>
                    </a:move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6" y="23"/>
                    </a:cubicBezTo>
                    <a:cubicBezTo>
                      <a:pt x="25" y="23"/>
                      <a:pt x="25" y="23"/>
                      <a:pt x="25" y="23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2"/>
                      <a:pt x="23" y="22"/>
                      <a:pt x="23" y="22"/>
                    </a:cubicBezTo>
                    <a:lnTo>
                      <a:pt x="24" y="22"/>
                    </a:ln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4" y="22"/>
                      <a:pt x="24" y="22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3" y="22"/>
                    </a:moveTo>
                    <a:cubicBezTo>
                      <a:pt x="23" y="22"/>
                      <a:pt x="23" y="23"/>
                      <a:pt x="23" y="23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3" y="24"/>
                    </a:move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3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3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5" y="24"/>
                      <a:pt x="25" y="24"/>
                      <a:pt x="26" y="24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5"/>
                      <a:pt x="27" y="25"/>
                      <a:pt x="27" y="25"/>
                    </a:cubicBezTo>
                    <a:cubicBezTo>
                      <a:pt x="26" y="24"/>
                      <a:pt x="25" y="24"/>
                      <a:pt x="24" y="24"/>
                    </a:cubicBezTo>
                    <a:close/>
                    <a:moveTo>
                      <a:pt x="27" y="25"/>
                    </a:move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5"/>
                      <a:pt x="27" y="25"/>
                      <a:pt x="27" y="25"/>
                    </a:cubicBezTo>
                    <a:close/>
                    <a:moveTo>
                      <a:pt x="27" y="24"/>
                    </a:move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8" y="24"/>
                      <a:pt x="28" y="24"/>
                      <a:pt x="27" y="24"/>
                    </a:cubicBezTo>
                    <a:close/>
                    <a:moveTo>
                      <a:pt x="29" y="24"/>
                    </a:moveTo>
                    <a:cubicBezTo>
                      <a:pt x="29" y="24"/>
                      <a:pt x="26" y="24"/>
                      <a:pt x="27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6" y="24"/>
                    </a:cubicBezTo>
                    <a:lnTo>
                      <a:pt x="29" y="24"/>
                    </a:lnTo>
                    <a:close/>
                    <a:moveTo>
                      <a:pt x="27" y="24"/>
                    </a:moveTo>
                    <a:cubicBezTo>
                      <a:pt x="27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7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2"/>
                    </a:moveTo>
                    <a:cubicBezTo>
                      <a:pt x="26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6" y="22"/>
                      <a:pt x="26" y="22"/>
                    </a:cubicBezTo>
                    <a:close/>
                    <a:moveTo>
                      <a:pt x="25" y="22"/>
                    </a:move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2"/>
                      <a:pt x="25" y="22"/>
                    </a:cubicBezTo>
                    <a:cubicBezTo>
                      <a:pt x="25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5" y="22"/>
                    </a:cubicBezTo>
                    <a:cubicBezTo>
                      <a:pt x="24" y="22"/>
                      <a:pt x="24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2" y="21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4" y="21"/>
                    </a:cubicBezTo>
                    <a:cubicBezTo>
                      <a:pt x="24" y="22"/>
                      <a:pt x="24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lose/>
                    <a:moveTo>
                      <a:pt x="23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3" y="21"/>
                      <a:pt x="23" y="21"/>
                      <a:pt x="23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5" y="21"/>
                    </a:cubicBezTo>
                    <a:cubicBezTo>
                      <a:pt x="25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5" y="21"/>
                      <a:pt x="25" y="21"/>
                      <a:pt x="25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19"/>
                      <a:pt x="23" y="19"/>
                      <a:pt x="23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2" y="19"/>
                      <a:pt x="22" y="18"/>
                      <a:pt x="22" y="18"/>
                    </a:cubicBezTo>
                    <a:cubicBezTo>
                      <a:pt x="21" y="17"/>
                      <a:pt x="22" y="18"/>
                      <a:pt x="23" y="20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19"/>
                    </a:cubicBezTo>
                    <a:close/>
                    <a:moveTo>
                      <a:pt x="22" y="21"/>
                    </a:move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2" y="21"/>
                    </a:cubicBezTo>
                    <a:close/>
                    <a:moveTo>
                      <a:pt x="22" y="21"/>
                    </a:move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1"/>
                      <a:pt x="21" y="21"/>
                      <a:pt x="21" y="21"/>
                    </a:cubicBezTo>
                    <a:cubicBezTo>
                      <a:pt x="21" y="21"/>
                      <a:pt x="22" y="21"/>
                      <a:pt x="22" y="21"/>
                    </a:cubicBezTo>
                    <a:close/>
                    <a:moveTo>
                      <a:pt x="20" y="21"/>
                    </a:moveTo>
                    <a:cubicBezTo>
                      <a:pt x="20" y="21"/>
                      <a:pt x="20" y="22"/>
                      <a:pt x="20" y="22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8" y="21"/>
                      <a:pt x="18" y="20"/>
                      <a:pt x="17" y="21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7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19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7" y="20"/>
                      <a:pt x="17" y="20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7" y="19"/>
                      <a:pt x="17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20" y="18"/>
                    </a:cubicBezTo>
                    <a:cubicBezTo>
                      <a:pt x="19" y="19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20" y="18"/>
                      <a:pt x="19" y="21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20" y="20"/>
                    </a:cubicBezTo>
                    <a:cubicBezTo>
                      <a:pt x="20" y="20"/>
                      <a:pt x="20" y="19"/>
                      <a:pt x="20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1"/>
                      <a:pt x="20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0" y="21"/>
                    </a:cubicBezTo>
                    <a:close/>
                    <a:moveTo>
                      <a:pt x="18" y="18"/>
                    </a:moveTo>
                    <a:cubicBezTo>
                      <a:pt x="19" y="18"/>
                      <a:pt x="19" y="18"/>
                      <a:pt x="18" y="18"/>
                    </a:cubicBezTo>
                    <a:cubicBezTo>
                      <a:pt x="19" y="18"/>
                      <a:pt x="19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8" y="18"/>
                      <a:pt x="18" y="18"/>
                    </a:cubicBezTo>
                    <a:cubicBezTo>
                      <a:pt x="18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20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20" y="18"/>
                      <a:pt x="19" y="18"/>
                    </a:cubicBezTo>
                    <a:close/>
                    <a:moveTo>
                      <a:pt x="20" y="18"/>
                    </a:moveTo>
                    <a:cubicBezTo>
                      <a:pt x="20" y="18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lose/>
                    <a:moveTo>
                      <a:pt x="20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8"/>
                    </a:cubicBezTo>
                    <a:cubicBezTo>
                      <a:pt x="20" y="19"/>
                      <a:pt x="20" y="19"/>
                      <a:pt x="21" y="19"/>
                    </a:cubicBezTo>
                    <a:close/>
                    <a:moveTo>
                      <a:pt x="20" y="18"/>
                    </a:moveTo>
                    <a:cubicBezTo>
                      <a:pt x="20" y="19"/>
                      <a:pt x="20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8"/>
                      <a:pt x="20" y="18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0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1" y="19"/>
                    </a:cubicBezTo>
                    <a:lnTo>
                      <a:pt x="20" y="18"/>
                    </a:lnTo>
                    <a:close/>
                    <a:moveTo>
                      <a:pt x="19" y="18"/>
                    </a:moveTo>
                    <a:cubicBezTo>
                      <a:pt x="20" y="17"/>
                      <a:pt x="20" y="17"/>
                      <a:pt x="20" y="17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8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6" y="19"/>
                      <a:pt x="18" y="18"/>
                      <a:pt x="16" y="18"/>
                    </a:cubicBezTo>
                    <a:cubicBezTo>
                      <a:pt x="18" y="18"/>
                      <a:pt x="16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6" y="18"/>
                      <a:pt x="17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7" y="18"/>
                      <a:pt x="18" y="18"/>
                      <a:pt x="17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7" y="18"/>
                      <a:pt x="18" y="18"/>
                    </a:cubicBezTo>
                    <a:cubicBezTo>
                      <a:pt x="17" y="18"/>
                      <a:pt x="17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7" y="18"/>
                      <a:pt x="17" y="18"/>
                      <a:pt x="17" y="19"/>
                    </a:cubicBezTo>
                    <a:cubicBezTo>
                      <a:pt x="16" y="19"/>
                      <a:pt x="17" y="18"/>
                      <a:pt x="18" y="18"/>
                    </a:cubicBezTo>
                    <a:cubicBezTo>
                      <a:pt x="16" y="19"/>
                      <a:pt x="17" y="18"/>
                      <a:pt x="16" y="19"/>
                    </a:cubicBezTo>
                    <a:cubicBezTo>
                      <a:pt x="16" y="19"/>
                      <a:pt x="17" y="19"/>
                      <a:pt x="17" y="19"/>
                    </a:cubicBezTo>
                    <a:cubicBezTo>
                      <a:pt x="17" y="19"/>
                      <a:pt x="19" y="18"/>
                      <a:pt x="17" y="19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9" y="18"/>
                    </a:cubicBezTo>
                    <a:cubicBezTo>
                      <a:pt x="18" y="18"/>
                      <a:pt x="18" y="19"/>
                      <a:pt x="18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6" y="19"/>
                      <a:pt x="16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9"/>
                      <a:pt x="15" y="18"/>
                      <a:pt x="15" y="18"/>
                    </a:cubicBezTo>
                    <a:cubicBezTo>
                      <a:pt x="16" y="18"/>
                      <a:pt x="16" y="18"/>
                      <a:pt x="16" y="19"/>
                    </a:cubicBezTo>
                    <a:cubicBezTo>
                      <a:pt x="18" y="18"/>
                      <a:pt x="15" y="19"/>
                      <a:pt x="18" y="18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6" y="24"/>
                      <a:pt x="16" y="24"/>
                    </a:cubicBezTo>
                    <a:cubicBezTo>
                      <a:pt x="16" y="24"/>
                      <a:pt x="15" y="24"/>
                      <a:pt x="15" y="23"/>
                    </a:cubicBezTo>
                    <a:cubicBezTo>
                      <a:pt x="16" y="23"/>
                      <a:pt x="16" y="24"/>
                      <a:pt x="17" y="24"/>
                    </a:cubicBezTo>
                    <a:close/>
                    <a:moveTo>
                      <a:pt x="15" y="26"/>
                    </a:moveTo>
                    <a:cubicBezTo>
                      <a:pt x="15" y="26"/>
                      <a:pt x="15" y="26"/>
                      <a:pt x="15" y="26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5" y="26"/>
                      <a:pt x="15" y="26"/>
                      <a:pt x="15" y="27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lose/>
                    <a:moveTo>
                      <a:pt x="15" y="26"/>
                    </a:moveTo>
                    <a:cubicBezTo>
                      <a:pt x="14" y="27"/>
                      <a:pt x="15" y="26"/>
                      <a:pt x="14" y="27"/>
                    </a:cubicBezTo>
                    <a:cubicBezTo>
                      <a:pt x="14" y="27"/>
                      <a:pt x="14" y="27"/>
                      <a:pt x="14" y="26"/>
                    </a:cubicBezTo>
                    <a:cubicBezTo>
                      <a:pt x="14" y="26"/>
                      <a:pt x="15" y="26"/>
                      <a:pt x="15" y="26"/>
                    </a:cubicBezTo>
                    <a:close/>
                    <a:moveTo>
                      <a:pt x="15" y="29"/>
                    </a:moveTo>
                    <a:cubicBezTo>
                      <a:pt x="14" y="30"/>
                      <a:pt x="14" y="30"/>
                      <a:pt x="14" y="29"/>
                    </a:cubicBezTo>
                    <a:cubicBezTo>
                      <a:pt x="14" y="29"/>
                      <a:pt x="14" y="29"/>
                      <a:pt x="15" y="29"/>
                    </a:cubicBezTo>
                    <a:close/>
                    <a:moveTo>
                      <a:pt x="13" y="28"/>
                    </a:moveTo>
                    <a:cubicBezTo>
                      <a:pt x="13" y="28"/>
                      <a:pt x="13" y="27"/>
                      <a:pt x="13" y="27"/>
                    </a:cubicBezTo>
                    <a:cubicBezTo>
                      <a:pt x="13" y="27"/>
                      <a:pt x="13" y="28"/>
                      <a:pt x="13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8"/>
                      <a:pt x="12" y="28"/>
                      <a:pt x="12" y="29"/>
                    </a:cubicBezTo>
                    <a:lnTo>
                      <a:pt x="13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16" name="Freeform 287"/>
              <p:cNvSpPr>
                <a:spLocks/>
              </p:cNvSpPr>
              <p:nvPr/>
            </p:nvSpPr>
            <p:spPr bwMode="auto">
              <a:xfrm>
                <a:off x="6199" y="2068"/>
                <a:ext cx="4" cy="7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2 h 3"/>
                  <a:gd name="T4" fmla="*/ 1 w 2"/>
                  <a:gd name="T5" fmla="*/ 3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17" name="Freeform 288"/>
              <p:cNvSpPr>
                <a:spLocks/>
              </p:cNvSpPr>
              <p:nvPr/>
            </p:nvSpPr>
            <p:spPr bwMode="auto">
              <a:xfrm>
                <a:off x="6763" y="1710"/>
                <a:ext cx="5" cy="4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2"/>
                      <a:pt x="1" y="2"/>
                      <a:pt x="2" y="2"/>
                    </a:cubicBezTo>
                    <a:cubicBezTo>
                      <a:pt x="0" y="0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18" name="Freeform 289"/>
              <p:cNvSpPr>
                <a:spLocks/>
              </p:cNvSpPr>
              <p:nvPr/>
            </p:nvSpPr>
            <p:spPr bwMode="auto">
              <a:xfrm>
                <a:off x="6182" y="19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19" name="Freeform 290"/>
              <p:cNvSpPr>
                <a:spLocks/>
              </p:cNvSpPr>
              <p:nvPr/>
            </p:nvSpPr>
            <p:spPr bwMode="auto">
              <a:xfrm>
                <a:off x="6917" y="1868"/>
                <a:ext cx="5" cy="5"/>
              </a:xfrm>
              <a:custGeom>
                <a:avLst/>
                <a:gdLst>
                  <a:gd name="T0" fmla="*/ 0 w 5"/>
                  <a:gd name="T1" fmla="*/ 3 h 5"/>
                  <a:gd name="T2" fmla="*/ 3 w 5"/>
                  <a:gd name="T3" fmla="*/ 5 h 5"/>
                  <a:gd name="T4" fmla="*/ 5 w 5"/>
                  <a:gd name="T5" fmla="*/ 0 h 5"/>
                  <a:gd name="T6" fmla="*/ 0 w 5"/>
                  <a:gd name="T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3"/>
                    </a:moveTo>
                    <a:lnTo>
                      <a:pt x="3" y="5"/>
                    </a:lnTo>
                    <a:lnTo>
                      <a:pt x="5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20" name="Freeform 291"/>
              <p:cNvSpPr>
                <a:spLocks/>
              </p:cNvSpPr>
              <p:nvPr/>
            </p:nvSpPr>
            <p:spPr bwMode="auto">
              <a:xfrm>
                <a:off x="6614" y="265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21" name="Freeform 292"/>
              <p:cNvSpPr>
                <a:spLocks/>
              </p:cNvSpPr>
              <p:nvPr/>
            </p:nvSpPr>
            <p:spPr bwMode="auto">
              <a:xfrm>
                <a:off x="6614" y="2670"/>
                <a:ext cx="4" cy="4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0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2"/>
                      <a:pt x="0" y="0"/>
                      <a:pt x="1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22" name="Freeform 293"/>
              <p:cNvSpPr>
                <a:spLocks/>
              </p:cNvSpPr>
              <p:nvPr/>
            </p:nvSpPr>
            <p:spPr bwMode="auto">
              <a:xfrm>
                <a:off x="6706" y="2454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23" name="Freeform 294"/>
              <p:cNvSpPr>
                <a:spLocks/>
              </p:cNvSpPr>
              <p:nvPr/>
            </p:nvSpPr>
            <p:spPr bwMode="auto">
              <a:xfrm>
                <a:off x="6818" y="2395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0"/>
                      <a:pt x="1" y="2"/>
                      <a:pt x="1" y="1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24" name="Freeform 295"/>
              <p:cNvSpPr>
                <a:spLocks/>
              </p:cNvSpPr>
              <p:nvPr/>
            </p:nvSpPr>
            <p:spPr bwMode="auto">
              <a:xfrm>
                <a:off x="6820" y="2326"/>
                <a:ext cx="5" cy="2"/>
              </a:xfrm>
              <a:custGeom>
                <a:avLst/>
                <a:gdLst>
                  <a:gd name="T0" fmla="*/ 5 w 5"/>
                  <a:gd name="T1" fmla="*/ 2 h 2"/>
                  <a:gd name="T2" fmla="*/ 5 w 5"/>
                  <a:gd name="T3" fmla="*/ 0 h 2"/>
                  <a:gd name="T4" fmla="*/ 0 w 5"/>
                  <a:gd name="T5" fmla="*/ 2 h 2"/>
                  <a:gd name="T6" fmla="*/ 5 w 5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5" y="2"/>
                    </a:moveTo>
                    <a:lnTo>
                      <a:pt x="5" y="0"/>
                    </a:lnTo>
                    <a:lnTo>
                      <a:pt x="0" y="2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25" name="Freeform 296"/>
              <p:cNvSpPr>
                <a:spLocks/>
              </p:cNvSpPr>
              <p:nvPr/>
            </p:nvSpPr>
            <p:spPr bwMode="auto">
              <a:xfrm>
                <a:off x="6196" y="1968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26" name="Oval 297"/>
              <p:cNvSpPr>
                <a:spLocks noChangeArrowheads="1"/>
              </p:cNvSpPr>
              <p:nvPr/>
            </p:nvSpPr>
            <p:spPr bwMode="auto">
              <a:xfrm>
                <a:off x="6187" y="1966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27" name="Oval 298"/>
              <p:cNvSpPr>
                <a:spLocks noChangeArrowheads="1"/>
              </p:cNvSpPr>
              <p:nvPr/>
            </p:nvSpPr>
            <p:spPr bwMode="auto">
              <a:xfrm>
                <a:off x="6189" y="1966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28" name="Freeform 299"/>
              <p:cNvSpPr>
                <a:spLocks/>
              </p:cNvSpPr>
              <p:nvPr/>
            </p:nvSpPr>
            <p:spPr bwMode="auto">
              <a:xfrm>
                <a:off x="6187" y="1966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0 w 1"/>
                  <a:gd name="T5" fmla="*/ 1 w 1"/>
                  <a:gd name="T6" fmla="*/ 1 w 1"/>
                  <a:gd name="T7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29" name="Oval 300"/>
              <p:cNvSpPr>
                <a:spLocks noChangeArrowheads="1"/>
              </p:cNvSpPr>
              <p:nvPr/>
            </p:nvSpPr>
            <p:spPr bwMode="auto">
              <a:xfrm>
                <a:off x="6192" y="1968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30" name="Freeform 301"/>
              <p:cNvSpPr>
                <a:spLocks/>
              </p:cNvSpPr>
              <p:nvPr/>
            </p:nvSpPr>
            <p:spPr bwMode="auto">
              <a:xfrm>
                <a:off x="6192" y="1966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1 h 1"/>
                  <a:gd name="T4" fmla="*/ 0 h 1"/>
                  <a:gd name="T5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31" name="Freeform 302"/>
              <p:cNvSpPr>
                <a:spLocks/>
              </p:cNvSpPr>
              <p:nvPr/>
            </p:nvSpPr>
            <p:spPr bwMode="auto">
              <a:xfrm>
                <a:off x="6192" y="1966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32" name="Oval 303"/>
              <p:cNvSpPr>
                <a:spLocks noChangeArrowheads="1"/>
              </p:cNvSpPr>
              <p:nvPr/>
            </p:nvSpPr>
            <p:spPr bwMode="auto">
              <a:xfrm>
                <a:off x="6182" y="1963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33" name="Freeform 304"/>
              <p:cNvSpPr>
                <a:spLocks/>
              </p:cNvSpPr>
              <p:nvPr/>
            </p:nvSpPr>
            <p:spPr bwMode="auto">
              <a:xfrm>
                <a:off x="6187" y="1963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34" name="Freeform 305"/>
              <p:cNvSpPr>
                <a:spLocks/>
              </p:cNvSpPr>
              <p:nvPr/>
            </p:nvSpPr>
            <p:spPr bwMode="auto">
              <a:xfrm>
                <a:off x="6187" y="196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35" name="Oval 306"/>
              <p:cNvSpPr>
                <a:spLocks noChangeArrowheads="1"/>
              </p:cNvSpPr>
              <p:nvPr/>
            </p:nvSpPr>
            <p:spPr bwMode="auto">
              <a:xfrm>
                <a:off x="6203" y="1970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36" name="Freeform 307"/>
              <p:cNvSpPr>
                <a:spLocks/>
              </p:cNvSpPr>
              <p:nvPr/>
            </p:nvSpPr>
            <p:spPr bwMode="auto">
              <a:xfrm>
                <a:off x="6611" y="2705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37" name="Freeform 308"/>
              <p:cNvSpPr>
                <a:spLocks/>
              </p:cNvSpPr>
              <p:nvPr/>
            </p:nvSpPr>
            <p:spPr bwMode="auto">
              <a:xfrm>
                <a:off x="6184" y="1961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38" name="Freeform 309"/>
              <p:cNvSpPr>
                <a:spLocks/>
              </p:cNvSpPr>
              <p:nvPr/>
            </p:nvSpPr>
            <p:spPr bwMode="auto">
              <a:xfrm>
                <a:off x="6187" y="1963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39" name="Freeform 310"/>
              <p:cNvSpPr>
                <a:spLocks/>
              </p:cNvSpPr>
              <p:nvPr/>
            </p:nvSpPr>
            <p:spPr bwMode="auto">
              <a:xfrm>
                <a:off x="6599" y="2719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40" name="Freeform 311"/>
              <p:cNvSpPr>
                <a:spLocks/>
              </p:cNvSpPr>
              <p:nvPr/>
            </p:nvSpPr>
            <p:spPr bwMode="auto">
              <a:xfrm>
                <a:off x="6441" y="2470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41" name="Freeform 312"/>
              <p:cNvSpPr>
                <a:spLocks/>
              </p:cNvSpPr>
              <p:nvPr/>
            </p:nvSpPr>
            <p:spPr bwMode="auto">
              <a:xfrm>
                <a:off x="6424" y="2470"/>
                <a:ext cx="9" cy="3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0 h 1"/>
                  <a:gd name="T4" fmla="*/ 4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2" y="0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42" name="Freeform 313"/>
              <p:cNvSpPr>
                <a:spLocks/>
              </p:cNvSpPr>
              <p:nvPr/>
            </p:nvSpPr>
            <p:spPr bwMode="auto">
              <a:xfrm>
                <a:off x="6452" y="2478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43" name="Freeform 314"/>
              <p:cNvSpPr>
                <a:spLocks/>
              </p:cNvSpPr>
              <p:nvPr/>
            </p:nvSpPr>
            <p:spPr bwMode="auto">
              <a:xfrm>
                <a:off x="6450" y="2470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1" y="2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44" name="Freeform 315"/>
              <p:cNvSpPr>
                <a:spLocks/>
              </p:cNvSpPr>
              <p:nvPr/>
            </p:nvSpPr>
            <p:spPr bwMode="auto">
              <a:xfrm>
                <a:off x="6450" y="2537"/>
                <a:ext cx="10" cy="2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4 w 4"/>
                  <a:gd name="T5" fmla="*/ 0 h 1"/>
                  <a:gd name="T6" fmla="*/ 3 w 4"/>
                  <a:gd name="T7" fmla="*/ 0 h 1"/>
                  <a:gd name="T8" fmla="*/ 2 w 4"/>
                  <a:gd name="T9" fmla="*/ 0 h 1"/>
                  <a:gd name="T10" fmla="*/ 0 w 4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1" y="1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2" y="0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45" name="Freeform 316"/>
              <p:cNvSpPr>
                <a:spLocks/>
              </p:cNvSpPr>
              <p:nvPr/>
            </p:nvSpPr>
            <p:spPr bwMode="auto">
              <a:xfrm>
                <a:off x="6455" y="2539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46" name="Freeform 317"/>
              <p:cNvSpPr>
                <a:spLocks/>
              </p:cNvSpPr>
              <p:nvPr/>
            </p:nvSpPr>
            <p:spPr bwMode="auto">
              <a:xfrm>
                <a:off x="6457" y="2537"/>
                <a:ext cx="5" cy="0"/>
              </a:xfrm>
              <a:custGeom>
                <a:avLst/>
                <a:gdLst>
                  <a:gd name="T0" fmla="*/ 1 w 2"/>
                  <a:gd name="T1" fmla="*/ 0 w 2"/>
                  <a:gd name="T2" fmla="*/ 1 w 2"/>
                  <a:gd name="T3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47" name="Freeform 318"/>
              <p:cNvSpPr>
                <a:spLocks/>
              </p:cNvSpPr>
              <p:nvPr/>
            </p:nvSpPr>
            <p:spPr bwMode="auto">
              <a:xfrm>
                <a:off x="6443" y="2470"/>
                <a:ext cx="2" cy="5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0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48" name="Freeform 319"/>
              <p:cNvSpPr>
                <a:spLocks/>
              </p:cNvSpPr>
              <p:nvPr/>
            </p:nvSpPr>
            <p:spPr bwMode="auto">
              <a:xfrm>
                <a:off x="6334" y="3127"/>
                <a:ext cx="7" cy="5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1"/>
                      <a:pt x="2" y="1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49" name="Freeform 320"/>
              <p:cNvSpPr>
                <a:spLocks/>
              </p:cNvSpPr>
              <p:nvPr/>
            </p:nvSpPr>
            <p:spPr bwMode="auto">
              <a:xfrm>
                <a:off x="6336" y="3125"/>
                <a:ext cx="3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2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50" name="Freeform 321"/>
              <p:cNvSpPr>
                <a:spLocks/>
              </p:cNvSpPr>
              <p:nvPr/>
            </p:nvSpPr>
            <p:spPr bwMode="auto">
              <a:xfrm>
                <a:off x="6521" y="3089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51" name="Freeform 322"/>
              <p:cNvSpPr>
                <a:spLocks/>
              </p:cNvSpPr>
              <p:nvPr/>
            </p:nvSpPr>
            <p:spPr bwMode="auto">
              <a:xfrm>
                <a:off x="6645" y="3053"/>
                <a:ext cx="2" cy="5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5 h 5"/>
                  <a:gd name="T4" fmla="*/ 0 w 2"/>
                  <a:gd name="T5" fmla="*/ 0 h 5"/>
                  <a:gd name="T6" fmla="*/ 2 w 2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lnTo>
                      <a:pt x="2" y="5"/>
                    </a:lnTo>
                    <a:lnTo>
                      <a:pt x="0" y="0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52" name="Freeform 323"/>
              <p:cNvSpPr>
                <a:spLocks/>
              </p:cNvSpPr>
              <p:nvPr/>
            </p:nvSpPr>
            <p:spPr bwMode="auto">
              <a:xfrm>
                <a:off x="6604" y="3080"/>
                <a:ext cx="3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1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0"/>
                      <a:pt x="0" y="2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53" name="Freeform 324"/>
              <p:cNvSpPr>
                <a:spLocks/>
              </p:cNvSpPr>
              <p:nvPr/>
            </p:nvSpPr>
            <p:spPr bwMode="auto">
              <a:xfrm>
                <a:off x="6602" y="2731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54" name="Freeform 325"/>
              <p:cNvSpPr>
                <a:spLocks/>
              </p:cNvSpPr>
              <p:nvPr/>
            </p:nvSpPr>
            <p:spPr bwMode="auto">
              <a:xfrm>
                <a:off x="6469" y="313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55" name="Freeform 326"/>
              <p:cNvSpPr>
                <a:spLocks/>
              </p:cNvSpPr>
              <p:nvPr/>
            </p:nvSpPr>
            <p:spPr bwMode="auto">
              <a:xfrm>
                <a:off x="6265" y="2238"/>
                <a:ext cx="10" cy="19"/>
              </a:xfrm>
              <a:custGeom>
                <a:avLst/>
                <a:gdLst>
                  <a:gd name="T0" fmla="*/ 4 w 4"/>
                  <a:gd name="T1" fmla="*/ 0 h 8"/>
                  <a:gd name="T2" fmla="*/ 0 w 4"/>
                  <a:gd name="T3" fmla="*/ 6 h 8"/>
                  <a:gd name="T4" fmla="*/ 4 w 4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cubicBezTo>
                      <a:pt x="2" y="1"/>
                      <a:pt x="1" y="5"/>
                      <a:pt x="0" y="6"/>
                    </a:cubicBezTo>
                    <a:cubicBezTo>
                      <a:pt x="1" y="8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56" name="Freeform 327"/>
              <p:cNvSpPr>
                <a:spLocks/>
              </p:cNvSpPr>
              <p:nvPr/>
            </p:nvSpPr>
            <p:spPr bwMode="auto">
              <a:xfrm>
                <a:off x="6455" y="2537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57" name="Freeform 328"/>
              <p:cNvSpPr>
                <a:spLocks/>
              </p:cNvSpPr>
              <p:nvPr/>
            </p:nvSpPr>
            <p:spPr bwMode="auto">
              <a:xfrm>
                <a:off x="6597" y="2734"/>
                <a:ext cx="5" cy="2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0 h 1"/>
                  <a:gd name="T4" fmla="*/ 1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58" name="Freeform 329"/>
              <p:cNvSpPr>
                <a:spLocks/>
              </p:cNvSpPr>
              <p:nvPr/>
            </p:nvSpPr>
            <p:spPr bwMode="auto">
              <a:xfrm>
                <a:off x="6607" y="2703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59" name="Freeform 330"/>
              <p:cNvSpPr>
                <a:spLocks/>
              </p:cNvSpPr>
              <p:nvPr/>
            </p:nvSpPr>
            <p:spPr bwMode="auto">
              <a:xfrm>
                <a:off x="6597" y="2726"/>
                <a:ext cx="12" cy="5"/>
              </a:xfrm>
              <a:custGeom>
                <a:avLst/>
                <a:gdLst>
                  <a:gd name="T0" fmla="*/ 5 w 5"/>
                  <a:gd name="T1" fmla="*/ 1 h 2"/>
                  <a:gd name="T2" fmla="*/ 1 w 5"/>
                  <a:gd name="T3" fmla="*/ 2 h 2"/>
                  <a:gd name="T4" fmla="*/ 0 w 5"/>
                  <a:gd name="T5" fmla="*/ 2 h 2"/>
                  <a:gd name="T6" fmla="*/ 2 w 5"/>
                  <a:gd name="T7" fmla="*/ 2 h 2"/>
                  <a:gd name="T8" fmla="*/ 3 w 5"/>
                  <a:gd name="T9" fmla="*/ 1 h 2"/>
                  <a:gd name="T10" fmla="*/ 5 w 5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5" y="1"/>
                    </a:moveTo>
                    <a:cubicBezTo>
                      <a:pt x="4" y="0"/>
                      <a:pt x="2" y="1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4" y="2"/>
                      <a:pt x="3" y="1"/>
                    </a:cubicBezTo>
                    <a:cubicBezTo>
                      <a:pt x="4" y="1"/>
                      <a:pt x="5" y="1"/>
                      <a:pt x="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60" name="Freeform 331"/>
              <p:cNvSpPr>
                <a:spLocks/>
              </p:cNvSpPr>
              <p:nvPr/>
            </p:nvSpPr>
            <p:spPr bwMode="auto">
              <a:xfrm>
                <a:off x="6452" y="2700"/>
                <a:ext cx="5" cy="0"/>
              </a:xfrm>
              <a:custGeom>
                <a:avLst/>
                <a:gdLst>
                  <a:gd name="T0" fmla="*/ 0 w 2"/>
                  <a:gd name="T1" fmla="*/ 1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61" name="Freeform 332"/>
              <p:cNvSpPr>
                <a:spLocks/>
              </p:cNvSpPr>
              <p:nvPr/>
            </p:nvSpPr>
            <p:spPr bwMode="auto">
              <a:xfrm>
                <a:off x="6445" y="2556"/>
                <a:ext cx="5" cy="0"/>
              </a:xfrm>
              <a:custGeom>
                <a:avLst/>
                <a:gdLst>
                  <a:gd name="T0" fmla="*/ 1 w 2"/>
                  <a:gd name="T1" fmla="*/ 1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2" y="0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62" name="Freeform 333"/>
              <p:cNvSpPr>
                <a:spLocks/>
              </p:cNvSpPr>
              <p:nvPr/>
            </p:nvSpPr>
            <p:spPr bwMode="auto">
              <a:xfrm>
                <a:off x="6448" y="2546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63" name="Freeform 334"/>
              <p:cNvSpPr>
                <a:spLocks/>
              </p:cNvSpPr>
              <p:nvPr/>
            </p:nvSpPr>
            <p:spPr bwMode="auto">
              <a:xfrm>
                <a:off x="6469" y="2719"/>
                <a:ext cx="5" cy="3"/>
              </a:xfrm>
              <a:custGeom>
                <a:avLst/>
                <a:gdLst>
                  <a:gd name="T0" fmla="*/ 0 w 5"/>
                  <a:gd name="T1" fmla="*/ 3 h 3"/>
                  <a:gd name="T2" fmla="*/ 0 w 5"/>
                  <a:gd name="T3" fmla="*/ 3 h 3"/>
                  <a:gd name="T4" fmla="*/ 5 w 5"/>
                  <a:gd name="T5" fmla="*/ 0 h 3"/>
                  <a:gd name="T6" fmla="*/ 0 w 5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lnTo>
                      <a:pt x="0" y="3"/>
                    </a:lnTo>
                    <a:lnTo>
                      <a:pt x="5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64" name="Freeform 335"/>
              <p:cNvSpPr>
                <a:spLocks/>
              </p:cNvSpPr>
              <p:nvPr/>
            </p:nvSpPr>
            <p:spPr bwMode="auto">
              <a:xfrm>
                <a:off x="6452" y="2546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65" name="Rectangle 336"/>
              <p:cNvSpPr>
                <a:spLocks noChangeArrowheads="1"/>
              </p:cNvSpPr>
              <p:nvPr/>
            </p:nvSpPr>
            <p:spPr bwMode="auto">
              <a:xfrm>
                <a:off x="6452" y="2655"/>
                <a:ext cx="3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66" name="Freeform 337"/>
              <p:cNvSpPr>
                <a:spLocks/>
              </p:cNvSpPr>
              <p:nvPr/>
            </p:nvSpPr>
            <p:spPr bwMode="auto">
              <a:xfrm>
                <a:off x="6448" y="2560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2" y="0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67" name="Freeform 338"/>
              <p:cNvSpPr>
                <a:spLocks/>
              </p:cNvSpPr>
              <p:nvPr/>
            </p:nvSpPr>
            <p:spPr bwMode="auto">
              <a:xfrm>
                <a:off x="6192" y="197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68" name="Freeform 339"/>
              <p:cNvSpPr>
                <a:spLocks/>
              </p:cNvSpPr>
              <p:nvPr/>
            </p:nvSpPr>
            <p:spPr bwMode="auto">
              <a:xfrm>
                <a:off x="6531" y="24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69" name="Freeform 340"/>
              <p:cNvSpPr>
                <a:spLocks/>
              </p:cNvSpPr>
              <p:nvPr/>
            </p:nvSpPr>
            <p:spPr bwMode="auto">
              <a:xfrm>
                <a:off x="6388" y="3264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70" name="Freeform 341"/>
              <p:cNvSpPr>
                <a:spLocks/>
              </p:cNvSpPr>
              <p:nvPr/>
            </p:nvSpPr>
            <p:spPr bwMode="auto">
              <a:xfrm>
                <a:off x="6353" y="3094"/>
                <a:ext cx="446" cy="187"/>
              </a:xfrm>
              <a:custGeom>
                <a:avLst/>
                <a:gdLst>
                  <a:gd name="T0" fmla="*/ 154 w 188"/>
                  <a:gd name="T1" fmla="*/ 20 h 79"/>
                  <a:gd name="T2" fmla="*/ 145 w 188"/>
                  <a:gd name="T3" fmla="*/ 25 h 79"/>
                  <a:gd name="T4" fmla="*/ 108 w 188"/>
                  <a:gd name="T5" fmla="*/ 47 h 79"/>
                  <a:gd name="T6" fmla="*/ 94 w 188"/>
                  <a:gd name="T7" fmla="*/ 49 h 79"/>
                  <a:gd name="T8" fmla="*/ 84 w 188"/>
                  <a:gd name="T9" fmla="*/ 48 h 79"/>
                  <a:gd name="T10" fmla="*/ 64 w 188"/>
                  <a:gd name="T11" fmla="*/ 52 h 79"/>
                  <a:gd name="T12" fmla="*/ 52 w 188"/>
                  <a:gd name="T13" fmla="*/ 54 h 79"/>
                  <a:gd name="T14" fmla="*/ 33 w 188"/>
                  <a:gd name="T15" fmla="*/ 56 h 79"/>
                  <a:gd name="T16" fmla="*/ 23 w 188"/>
                  <a:gd name="T17" fmla="*/ 60 h 79"/>
                  <a:gd name="T18" fmla="*/ 12 w 188"/>
                  <a:gd name="T19" fmla="*/ 55 h 79"/>
                  <a:gd name="T20" fmla="*/ 5 w 188"/>
                  <a:gd name="T21" fmla="*/ 55 h 79"/>
                  <a:gd name="T22" fmla="*/ 5 w 188"/>
                  <a:gd name="T23" fmla="*/ 53 h 79"/>
                  <a:gd name="T24" fmla="*/ 4 w 188"/>
                  <a:gd name="T25" fmla="*/ 51 h 79"/>
                  <a:gd name="T26" fmla="*/ 3 w 188"/>
                  <a:gd name="T27" fmla="*/ 53 h 79"/>
                  <a:gd name="T28" fmla="*/ 3 w 188"/>
                  <a:gd name="T29" fmla="*/ 56 h 79"/>
                  <a:gd name="T30" fmla="*/ 0 w 188"/>
                  <a:gd name="T31" fmla="*/ 58 h 79"/>
                  <a:gd name="T32" fmla="*/ 2 w 188"/>
                  <a:gd name="T33" fmla="*/ 61 h 79"/>
                  <a:gd name="T34" fmla="*/ 13 w 188"/>
                  <a:gd name="T35" fmla="*/ 66 h 79"/>
                  <a:gd name="T36" fmla="*/ 15 w 188"/>
                  <a:gd name="T37" fmla="*/ 70 h 79"/>
                  <a:gd name="T38" fmla="*/ 16 w 188"/>
                  <a:gd name="T39" fmla="*/ 72 h 79"/>
                  <a:gd name="T40" fmla="*/ 18 w 188"/>
                  <a:gd name="T41" fmla="*/ 76 h 79"/>
                  <a:gd name="T42" fmla="*/ 21 w 188"/>
                  <a:gd name="T43" fmla="*/ 71 h 79"/>
                  <a:gd name="T44" fmla="*/ 26 w 188"/>
                  <a:gd name="T45" fmla="*/ 67 h 79"/>
                  <a:gd name="T46" fmla="*/ 27 w 188"/>
                  <a:gd name="T47" fmla="*/ 76 h 79"/>
                  <a:gd name="T48" fmla="*/ 30 w 188"/>
                  <a:gd name="T49" fmla="*/ 74 h 79"/>
                  <a:gd name="T50" fmla="*/ 31 w 188"/>
                  <a:gd name="T51" fmla="*/ 78 h 79"/>
                  <a:gd name="T52" fmla="*/ 35 w 188"/>
                  <a:gd name="T53" fmla="*/ 74 h 79"/>
                  <a:gd name="T54" fmla="*/ 38 w 188"/>
                  <a:gd name="T55" fmla="*/ 73 h 79"/>
                  <a:gd name="T56" fmla="*/ 42 w 188"/>
                  <a:gd name="T57" fmla="*/ 64 h 79"/>
                  <a:gd name="T58" fmla="*/ 43 w 188"/>
                  <a:gd name="T59" fmla="*/ 76 h 79"/>
                  <a:gd name="T60" fmla="*/ 51 w 188"/>
                  <a:gd name="T61" fmla="*/ 72 h 79"/>
                  <a:gd name="T62" fmla="*/ 57 w 188"/>
                  <a:gd name="T63" fmla="*/ 72 h 79"/>
                  <a:gd name="T64" fmla="*/ 61 w 188"/>
                  <a:gd name="T65" fmla="*/ 70 h 79"/>
                  <a:gd name="T66" fmla="*/ 70 w 188"/>
                  <a:gd name="T67" fmla="*/ 68 h 79"/>
                  <a:gd name="T68" fmla="*/ 75 w 188"/>
                  <a:gd name="T69" fmla="*/ 71 h 79"/>
                  <a:gd name="T70" fmla="*/ 77 w 188"/>
                  <a:gd name="T71" fmla="*/ 68 h 79"/>
                  <a:gd name="T72" fmla="*/ 80 w 188"/>
                  <a:gd name="T73" fmla="*/ 68 h 79"/>
                  <a:gd name="T74" fmla="*/ 81 w 188"/>
                  <a:gd name="T75" fmla="*/ 66 h 79"/>
                  <a:gd name="T76" fmla="*/ 86 w 188"/>
                  <a:gd name="T77" fmla="*/ 67 h 79"/>
                  <a:gd name="T78" fmla="*/ 92 w 188"/>
                  <a:gd name="T79" fmla="*/ 65 h 79"/>
                  <a:gd name="T80" fmla="*/ 98 w 188"/>
                  <a:gd name="T81" fmla="*/ 64 h 79"/>
                  <a:gd name="T82" fmla="*/ 104 w 188"/>
                  <a:gd name="T83" fmla="*/ 60 h 79"/>
                  <a:gd name="T84" fmla="*/ 107 w 188"/>
                  <a:gd name="T85" fmla="*/ 62 h 79"/>
                  <a:gd name="T86" fmla="*/ 108 w 188"/>
                  <a:gd name="T87" fmla="*/ 62 h 79"/>
                  <a:gd name="T88" fmla="*/ 114 w 188"/>
                  <a:gd name="T89" fmla="*/ 59 h 79"/>
                  <a:gd name="T90" fmla="*/ 119 w 188"/>
                  <a:gd name="T91" fmla="*/ 59 h 79"/>
                  <a:gd name="T92" fmla="*/ 122 w 188"/>
                  <a:gd name="T93" fmla="*/ 52 h 79"/>
                  <a:gd name="T94" fmla="*/ 126 w 188"/>
                  <a:gd name="T95" fmla="*/ 52 h 79"/>
                  <a:gd name="T96" fmla="*/ 132 w 188"/>
                  <a:gd name="T97" fmla="*/ 50 h 79"/>
                  <a:gd name="T98" fmla="*/ 139 w 188"/>
                  <a:gd name="T99" fmla="*/ 45 h 79"/>
                  <a:gd name="T100" fmla="*/ 143 w 188"/>
                  <a:gd name="T101" fmla="*/ 43 h 79"/>
                  <a:gd name="T102" fmla="*/ 156 w 188"/>
                  <a:gd name="T103" fmla="*/ 39 h 79"/>
                  <a:gd name="T104" fmla="*/ 160 w 188"/>
                  <a:gd name="T105" fmla="*/ 37 h 79"/>
                  <a:gd name="T106" fmla="*/ 167 w 188"/>
                  <a:gd name="T107" fmla="*/ 26 h 79"/>
                  <a:gd name="T108" fmla="*/ 172 w 188"/>
                  <a:gd name="T109" fmla="*/ 21 h 79"/>
                  <a:gd name="T110" fmla="*/ 180 w 188"/>
                  <a:gd name="T111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8" h="79">
                    <a:moveTo>
                      <a:pt x="180" y="0"/>
                    </a:moveTo>
                    <a:cubicBezTo>
                      <a:pt x="179" y="5"/>
                      <a:pt x="175" y="6"/>
                      <a:pt x="171" y="7"/>
                    </a:cubicBezTo>
                    <a:cubicBezTo>
                      <a:pt x="170" y="8"/>
                      <a:pt x="169" y="10"/>
                      <a:pt x="168" y="10"/>
                    </a:cubicBezTo>
                    <a:cubicBezTo>
                      <a:pt x="164" y="15"/>
                      <a:pt x="157" y="14"/>
                      <a:pt x="154" y="19"/>
                    </a:cubicBezTo>
                    <a:cubicBezTo>
                      <a:pt x="155" y="19"/>
                      <a:pt x="155" y="20"/>
                      <a:pt x="155" y="21"/>
                    </a:cubicBezTo>
                    <a:cubicBezTo>
                      <a:pt x="154" y="20"/>
                      <a:pt x="154" y="20"/>
                      <a:pt x="154" y="20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4" y="20"/>
                      <a:pt x="154" y="20"/>
                    </a:cubicBezTo>
                    <a:cubicBezTo>
                      <a:pt x="152" y="21"/>
                      <a:pt x="151" y="23"/>
                      <a:pt x="149" y="23"/>
                    </a:cubicBezTo>
                    <a:cubicBezTo>
                      <a:pt x="149" y="25"/>
                      <a:pt x="148" y="24"/>
                      <a:pt x="149" y="26"/>
                    </a:cubicBezTo>
                    <a:cubicBezTo>
                      <a:pt x="148" y="25"/>
                      <a:pt x="148" y="25"/>
                      <a:pt x="148" y="25"/>
                    </a:cubicBezTo>
                    <a:cubicBezTo>
                      <a:pt x="147" y="27"/>
                      <a:pt x="147" y="27"/>
                      <a:pt x="145" y="25"/>
                    </a:cubicBezTo>
                    <a:cubicBezTo>
                      <a:pt x="139" y="27"/>
                      <a:pt x="134" y="30"/>
                      <a:pt x="128" y="32"/>
                    </a:cubicBezTo>
                    <a:cubicBezTo>
                      <a:pt x="123" y="34"/>
                      <a:pt x="118" y="39"/>
                      <a:pt x="112" y="41"/>
                    </a:cubicBezTo>
                    <a:cubicBezTo>
                      <a:pt x="112" y="45"/>
                      <a:pt x="111" y="43"/>
                      <a:pt x="110" y="47"/>
                    </a:cubicBezTo>
                    <a:cubicBezTo>
                      <a:pt x="110" y="46"/>
                      <a:pt x="110" y="46"/>
                      <a:pt x="110" y="46"/>
                    </a:cubicBezTo>
                    <a:cubicBezTo>
                      <a:pt x="110" y="47"/>
                      <a:pt x="109" y="46"/>
                      <a:pt x="107" y="45"/>
                    </a:cubicBezTo>
                    <a:cubicBezTo>
                      <a:pt x="108" y="46"/>
                      <a:pt x="107" y="45"/>
                      <a:pt x="108" y="47"/>
                    </a:cubicBezTo>
                    <a:cubicBezTo>
                      <a:pt x="108" y="49"/>
                      <a:pt x="106" y="45"/>
                      <a:pt x="106" y="46"/>
                    </a:cubicBezTo>
                    <a:cubicBezTo>
                      <a:pt x="105" y="45"/>
                      <a:pt x="106" y="47"/>
                      <a:pt x="106" y="46"/>
                    </a:cubicBezTo>
                    <a:cubicBezTo>
                      <a:pt x="105" y="49"/>
                      <a:pt x="106" y="45"/>
                      <a:pt x="103" y="44"/>
                    </a:cubicBezTo>
                    <a:cubicBezTo>
                      <a:pt x="101" y="45"/>
                      <a:pt x="98" y="48"/>
                      <a:pt x="95" y="47"/>
                    </a:cubicBezTo>
                    <a:cubicBezTo>
                      <a:pt x="95" y="47"/>
                      <a:pt x="96" y="49"/>
                      <a:pt x="96" y="49"/>
                    </a:cubicBezTo>
                    <a:cubicBezTo>
                      <a:pt x="95" y="46"/>
                      <a:pt x="95" y="50"/>
                      <a:pt x="94" y="49"/>
                    </a:cubicBezTo>
                    <a:cubicBezTo>
                      <a:pt x="94" y="48"/>
                      <a:pt x="94" y="48"/>
                      <a:pt x="94" y="48"/>
                    </a:cubicBezTo>
                    <a:cubicBezTo>
                      <a:pt x="93" y="47"/>
                      <a:pt x="92" y="49"/>
                      <a:pt x="91" y="48"/>
                    </a:cubicBezTo>
                    <a:cubicBezTo>
                      <a:pt x="90" y="49"/>
                      <a:pt x="88" y="47"/>
                      <a:pt x="88" y="49"/>
                    </a:cubicBezTo>
                    <a:cubicBezTo>
                      <a:pt x="88" y="47"/>
                      <a:pt x="87" y="48"/>
                      <a:pt x="87" y="47"/>
                    </a:cubicBezTo>
                    <a:cubicBezTo>
                      <a:pt x="87" y="51"/>
                      <a:pt x="84" y="46"/>
                      <a:pt x="84" y="49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1" y="49"/>
                      <a:pt x="77" y="49"/>
                      <a:pt x="74" y="51"/>
                    </a:cubicBezTo>
                    <a:cubicBezTo>
                      <a:pt x="73" y="52"/>
                      <a:pt x="70" y="48"/>
                      <a:pt x="69" y="50"/>
                    </a:cubicBezTo>
                    <a:cubicBezTo>
                      <a:pt x="68" y="52"/>
                      <a:pt x="68" y="52"/>
                      <a:pt x="68" y="52"/>
                    </a:cubicBezTo>
                    <a:cubicBezTo>
                      <a:pt x="68" y="52"/>
                      <a:pt x="68" y="51"/>
                      <a:pt x="68" y="51"/>
                    </a:cubicBezTo>
                    <a:cubicBezTo>
                      <a:pt x="67" y="52"/>
                      <a:pt x="66" y="51"/>
                      <a:pt x="65" y="51"/>
                    </a:cubicBezTo>
                    <a:cubicBezTo>
                      <a:pt x="65" y="51"/>
                      <a:pt x="64" y="52"/>
                      <a:pt x="64" y="52"/>
                    </a:cubicBezTo>
                    <a:cubicBezTo>
                      <a:pt x="63" y="50"/>
                      <a:pt x="61" y="54"/>
                      <a:pt x="60" y="52"/>
                    </a:cubicBezTo>
                    <a:cubicBezTo>
                      <a:pt x="61" y="55"/>
                      <a:pt x="59" y="54"/>
                      <a:pt x="59" y="55"/>
                    </a:cubicBezTo>
                    <a:cubicBezTo>
                      <a:pt x="58" y="55"/>
                      <a:pt x="58" y="54"/>
                      <a:pt x="58" y="53"/>
                    </a:cubicBezTo>
                    <a:cubicBezTo>
                      <a:pt x="57" y="53"/>
                      <a:pt x="57" y="54"/>
                      <a:pt x="56" y="53"/>
                    </a:cubicBezTo>
                    <a:cubicBezTo>
                      <a:pt x="55" y="53"/>
                      <a:pt x="55" y="55"/>
                      <a:pt x="54" y="55"/>
                    </a:cubicBezTo>
                    <a:cubicBezTo>
                      <a:pt x="54" y="52"/>
                      <a:pt x="53" y="54"/>
                      <a:pt x="52" y="54"/>
                    </a:cubicBezTo>
                    <a:cubicBezTo>
                      <a:pt x="52" y="56"/>
                      <a:pt x="52" y="57"/>
                      <a:pt x="51" y="56"/>
                    </a:cubicBezTo>
                    <a:cubicBezTo>
                      <a:pt x="51" y="54"/>
                      <a:pt x="51" y="54"/>
                      <a:pt x="51" y="54"/>
                    </a:cubicBezTo>
                    <a:cubicBezTo>
                      <a:pt x="49" y="56"/>
                      <a:pt x="46" y="53"/>
                      <a:pt x="43" y="56"/>
                    </a:cubicBezTo>
                    <a:cubicBezTo>
                      <a:pt x="43" y="54"/>
                      <a:pt x="43" y="54"/>
                      <a:pt x="43" y="54"/>
                    </a:cubicBezTo>
                    <a:cubicBezTo>
                      <a:pt x="41" y="56"/>
                      <a:pt x="38" y="54"/>
                      <a:pt x="36" y="57"/>
                    </a:cubicBezTo>
                    <a:cubicBezTo>
                      <a:pt x="35" y="56"/>
                      <a:pt x="34" y="56"/>
                      <a:pt x="33" y="56"/>
                    </a:cubicBezTo>
                    <a:cubicBezTo>
                      <a:pt x="32" y="57"/>
                      <a:pt x="32" y="57"/>
                      <a:pt x="31" y="59"/>
                    </a:cubicBezTo>
                    <a:cubicBezTo>
                      <a:pt x="31" y="59"/>
                      <a:pt x="31" y="58"/>
                      <a:pt x="31" y="57"/>
                    </a:cubicBezTo>
                    <a:cubicBezTo>
                      <a:pt x="30" y="57"/>
                      <a:pt x="29" y="54"/>
                      <a:pt x="28" y="57"/>
                    </a:cubicBezTo>
                    <a:cubicBezTo>
                      <a:pt x="28" y="55"/>
                      <a:pt x="28" y="55"/>
                      <a:pt x="28" y="55"/>
                    </a:cubicBezTo>
                    <a:cubicBezTo>
                      <a:pt x="27" y="57"/>
                      <a:pt x="25" y="58"/>
                      <a:pt x="25" y="57"/>
                    </a:cubicBezTo>
                    <a:cubicBezTo>
                      <a:pt x="24" y="58"/>
                      <a:pt x="23" y="58"/>
                      <a:pt x="23" y="60"/>
                    </a:cubicBezTo>
                    <a:cubicBezTo>
                      <a:pt x="23" y="60"/>
                      <a:pt x="23" y="57"/>
                      <a:pt x="23" y="59"/>
                    </a:cubicBezTo>
                    <a:cubicBezTo>
                      <a:pt x="23" y="57"/>
                      <a:pt x="23" y="57"/>
                      <a:pt x="23" y="57"/>
                    </a:cubicBezTo>
                    <a:cubicBezTo>
                      <a:pt x="21" y="56"/>
                      <a:pt x="19" y="56"/>
                      <a:pt x="17" y="57"/>
                    </a:cubicBezTo>
                    <a:cubicBezTo>
                      <a:pt x="17" y="55"/>
                      <a:pt x="15" y="57"/>
                      <a:pt x="14" y="55"/>
                    </a:cubicBezTo>
                    <a:cubicBezTo>
                      <a:pt x="13" y="56"/>
                      <a:pt x="13" y="54"/>
                      <a:pt x="11" y="56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1" y="54"/>
                      <a:pt x="10" y="54"/>
                      <a:pt x="9" y="53"/>
                    </a:cubicBezTo>
                    <a:cubicBezTo>
                      <a:pt x="9" y="52"/>
                      <a:pt x="8" y="54"/>
                      <a:pt x="7" y="54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8" y="53"/>
                      <a:pt x="7" y="54"/>
                      <a:pt x="6" y="55"/>
                    </a:cubicBezTo>
                    <a:cubicBezTo>
                      <a:pt x="6" y="54"/>
                      <a:pt x="6" y="54"/>
                      <a:pt x="6" y="54"/>
                    </a:cubicBezTo>
                    <a:cubicBezTo>
                      <a:pt x="5" y="55"/>
                      <a:pt x="5" y="55"/>
                      <a:pt x="5" y="55"/>
                    </a:cubicBezTo>
                    <a:cubicBezTo>
                      <a:pt x="5" y="55"/>
                      <a:pt x="5" y="56"/>
                      <a:pt x="5" y="56"/>
                    </a:cubicBezTo>
                    <a:cubicBezTo>
                      <a:pt x="5" y="55"/>
                      <a:pt x="4" y="56"/>
                      <a:pt x="4" y="54"/>
                    </a:cubicBezTo>
                    <a:cubicBezTo>
                      <a:pt x="5" y="54"/>
                      <a:pt x="7" y="53"/>
                      <a:pt x="8" y="52"/>
                    </a:cubicBezTo>
                    <a:cubicBezTo>
                      <a:pt x="8" y="51"/>
                      <a:pt x="5" y="53"/>
                      <a:pt x="6" y="52"/>
                    </a:cubicBezTo>
                    <a:cubicBezTo>
                      <a:pt x="6" y="51"/>
                      <a:pt x="6" y="51"/>
                      <a:pt x="5" y="51"/>
                    </a:cubicBezTo>
                    <a:cubicBezTo>
                      <a:pt x="5" y="52"/>
                      <a:pt x="5" y="52"/>
                      <a:pt x="5" y="53"/>
                    </a:cubicBezTo>
                    <a:cubicBezTo>
                      <a:pt x="5" y="53"/>
                      <a:pt x="5" y="52"/>
                      <a:pt x="5" y="52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52"/>
                      <a:pt x="4" y="52"/>
                      <a:pt x="5" y="52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3" y="51"/>
                      <a:pt x="3" y="51"/>
                      <a:pt x="2" y="50"/>
                    </a:cubicBezTo>
                    <a:cubicBezTo>
                      <a:pt x="1" y="52"/>
                      <a:pt x="4" y="46"/>
                      <a:pt x="0" y="55"/>
                    </a:cubicBezTo>
                    <a:cubicBezTo>
                      <a:pt x="1" y="55"/>
                      <a:pt x="1" y="55"/>
                      <a:pt x="1" y="55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2" y="54"/>
                      <a:pt x="3" y="54"/>
                      <a:pt x="3" y="54"/>
                    </a:cubicBezTo>
                    <a:cubicBezTo>
                      <a:pt x="3" y="54"/>
                      <a:pt x="3" y="53"/>
                      <a:pt x="3" y="53"/>
                    </a:cubicBezTo>
                    <a:cubicBezTo>
                      <a:pt x="3" y="53"/>
                      <a:pt x="3" y="54"/>
                      <a:pt x="3" y="53"/>
                    </a:cubicBezTo>
                    <a:cubicBezTo>
                      <a:pt x="3" y="52"/>
                      <a:pt x="4" y="51"/>
                      <a:pt x="4" y="53"/>
                    </a:cubicBezTo>
                    <a:cubicBezTo>
                      <a:pt x="4" y="54"/>
                      <a:pt x="4" y="54"/>
                      <a:pt x="4" y="55"/>
                    </a:cubicBezTo>
                    <a:cubicBezTo>
                      <a:pt x="4" y="55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5"/>
                      <a:pt x="3" y="55"/>
                    </a:cubicBezTo>
                    <a:cubicBezTo>
                      <a:pt x="2" y="55"/>
                      <a:pt x="2" y="56"/>
                      <a:pt x="1" y="56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2" y="57"/>
                      <a:pt x="2" y="57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60"/>
                      <a:pt x="4" y="57"/>
                      <a:pt x="4" y="58"/>
                    </a:cubicBezTo>
                    <a:cubicBezTo>
                      <a:pt x="4" y="58"/>
                      <a:pt x="2" y="60"/>
                      <a:pt x="2" y="61"/>
                    </a:cubicBezTo>
                    <a:cubicBezTo>
                      <a:pt x="3" y="62"/>
                      <a:pt x="6" y="61"/>
                      <a:pt x="6" y="63"/>
                    </a:cubicBezTo>
                    <a:cubicBezTo>
                      <a:pt x="7" y="63"/>
                      <a:pt x="8" y="63"/>
                      <a:pt x="9" y="62"/>
                    </a:cubicBezTo>
                    <a:cubicBezTo>
                      <a:pt x="10" y="62"/>
                      <a:pt x="8" y="65"/>
                      <a:pt x="9" y="64"/>
                    </a:cubicBezTo>
                    <a:cubicBezTo>
                      <a:pt x="9" y="65"/>
                      <a:pt x="9" y="66"/>
                      <a:pt x="8" y="66"/>
                    </a:cubicBezTo>
                    <a:cubicBezTo>
                      <a:pt x="9" y="66"/>
                      <a:pt x="10" y="67"/>
                      <a:pt x="10" y="65"/>
                    </a:cubicBezTo>
                    <a:cubicBezTo>
                      <a:pt x="11" y="66"/>
                      <a:pt x="12" y="67"/>
                      <a:pt x="13" y="66"/>
                    </a:cubicBezTo>
                    <a:cubicBezTo>
                      <a:pt x="13" y="66"/>
                      <a:pt x="12" y="68"/>
                      <a:pt x="12" y="69"/>
                    </a:cubicBezTo>
                    <a:cubicBezTo>
                      <a:pt x="13" y="67"/>
                      <a:pt x="15" y="67"/>
                      <a:pt x="15" y="67"/>
                    </a:cubicBezTo>
                    <a:cubicBezTo>
                      <a:pt x="16" y="66"/>
                      <a:pt x="16" y="66"/>
                      <a:pt x="16" y="64"/>
                    </a:cubicBezTo>
                    <a:cubicBezTo>
                      <a:pt x="16" y="64"/>
                      <a:pt x="17" y="63"/>
                      <a:pt x="17" y="63"/>
                    </a:cubicBezTo>
                    <a:cubicBezTo>
                      <a:pt x="17" y="65"/>
                      <a:pt x="16" y="68"/>
                      <a:pt x="17" y="68"/>
                    </a:cubicBezTo>
                    <a:cubicBezTo>
                      <a:pt x="16" y="71"/>
                      <a:pt x="15" y="67"/>
                      <a:pt x="15" y="70"/>
                    </a:cubicBezTo>
                    <a:cubicBezTo>
                      <a:pt x="14" y="72"/>
                      <a:pt x="12" y="72"/>
                      <a:pt x="12" y="70"/>
                    </a:cubicBezTo>
                    <a:cubicBezTo>
                      <a:pt x="11" y="73"/>
                      <a:pt x="13" y="71"/>
                      <a:pt x="12" y="73"/>
                    </a:cubicBezTo>
                    <a:cubicBezTo>
                      <a:pt x="13" y="73"/>
                      <a:pt x="14" y="72"/>
                      <a:pt x="15" y="72"/>
                    </a:cubicBezTo>
                    <a:cubicBezTo>
                      <a:pt x="15" y="71"/>
                      <a:pt x="15" y="70"/>
                      <a:pt x="16" y="70"/>
                    </a:cubicBezTo>
                    <a:cubicBezTo>
                      <a:pt x="17" y="67"/>
                      <a:pt x="16" y="72"/>
                      <a:pt x="17" y="72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3"/>
                      <a:pt x="17" y="72"/>
                      <a:pt x="18" y="72"/>
                    </a:cubicBezTo>
                    <a:cubicBezTo>
                      <a:pt x="17" y="75"/>
                      <a:pt x="17" y="72"/>
                      <a:pt x="16" y="74"/>
                    </a:cubicBezTo>
                    <a:cubicBezTo>
                      <a:pt x="16" y="76"/>
                      <a:pt x="16" y="76"/>
                      <a:pt x="16" y="76"/>
                    </a:cubicBezTo>
                    <a:cubicBezTo>
                      <a:pt x="17" y="77"/>
                      <a:pt x="17" y="74"/>
                      <a:pt x="18" y="75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18" y="74"/>
                      <a:pt x="19" y="73"/>
                      <a:pt x="18" y="73"/>
                    </a:cubicBezTo>
                    <a:cubicBezTo>
                      <a:pt x="19" y="70"/>
                      <a:pt x="19" y="72"/>
                      <a:pt x="20" y="72"/>
                    </a:cubicBezTo>
                    <a:cubicBezTo>
                      <a:pt x="20" y="70"/>
                      <a:pt x="19" y="72"/>
                      <a:pt x="20" y="70"/>
                    </a:cubicBezTo>
                    <a:cubicBezTo>
                      <a:pt x="20" y="69"/>
                      <a:pt x="20" y="69"/>
                      <a:pt x="21" y="69"/>
                    </a:cubicBezTo>
                    <a:cubicBezTo>
                      <a:pt x="22" y="69"/>
                      <a:pt x="21" y="71"/>
                      <a:pt x="21" y="72"/>
                    </a:cubicBezTo>
                    <a:cubicBezTo>
                      <a:pt x="21" y="72"/>
                      <a:pt x="20" y="72"/>
                      <a:pt x="21" y="71"/>
                    </a:cubicBezTo>
                    <a:cubicBezTo>
                      <a:pt x="19" y="73"/>
                      <a:pt x="20" y="75"/>
                      <a:pt x="19" y="76"/>
                    </a:cubicBezTo>
                    <a:cubicBezTo>
                      <a:pt x="20" y="77"/>
                      <a:pt x="20" y="75"/>
                      <a:pt x="21" y="75"/>
                    </a:cubicBezTo>
                    <a:cubicBezTo>
                      <a:pt x="21" y="74"/>
                      <a:pt x="21" y="73"/>
                      <a:pt x="21" y="72"/>
                    </a:cubicBezTo>
                    <a:cubicBezTo>
                      <a:pt x="23" y="68"/>
                      <a:pt x="21" y="76"/>
                      <a:pt x="23" y="75"/>
                    </a:cubicBezTo>
                    <a:cubicBezTo>
                      <a:pt x="23" y="72"/>
                      <a:pt x="25" y="71"/>
                      <a:pt x="25" y="68"/>
                    </a:cubicBezTo>
                    <a:cubicBezTo>
                      <a:pt x="25" y="67"/>
                      <a:pt x="25" y="66"/>
                      <a:pt x="26" y="67"/>
                    </a:cubicBezTo>
                    <a:cubicBezTo>
                      <a:pt x="25" y="69"/>
                      <a:pt x="26" y="68"/>
                      <a:pt x="25" y="70"/>
                    </a:cubicBezTo>
                    <a:cubicBezTo>
                      <a:pt x="25" y="70"/>
                      <a:pt x="25" y="70"/>
                      <a:pt x="25" y="70"/>
                    </a:cubicBezTo>
                    <a:cubicBezTo>
                      <a:pt x="24" y="73"/>
                      <a:pt x="24" y="73"/>
                      <a:pt x="24" y="73"/>
                    </a:cubicBezTo>
                    <a:cubicBezTo>
                      <a:pt x="25" y="74"/>
                      <a:pt x="25" y="76"/>
                      <a:pt x="26" y="77"/>
                    </a:cubicBezTo>
                    <a:cubicBezTo>
                      <a:pt x="26" y="76"/>
                      <a:pt x="26" y="75"/>
                      <a:pt x="26" y="74"/>
                    </a:cubicBezTo>
                    <a:cubicBezTo>
                      <a:pt x="26" y="75"/>
                      <a:pt x="26" y="76"/>
                      <a:pt x="27" y="76"/>
                    </a:cubicBezTo>
                    <a:cubicBezTo>
                      <a:pt x="26" y="76"/>
                      <a:pt x="27" y="74"/>
                      <a:pt x="27" y="73"/>
                    </a:cubicBezTo>
                    <a:cubicBezTo>
                      <a:pt x="28" y="73"/>
                      <a:pt x="28" y="75"/>
                      <a:pt x="28" y="76"/>
                    </a:cubicBezTo>
                    <a:cubicBezTo>
                      <a:pt x="27" y="77"/>
                      <a:pt x="27" y="77"/>
                      <a:pt x="27" y="77"/>
                    </a:cubicBezTo>
                    <a:cubicBezTo>
                      <a:pt x="28" y="76"/>
                      <a:pt x="28" y="78"/>
                      <a:pt x="28" y="78"/>
                    </a:cubicBezTo>
                    <a:cubicBezTo>
                      <a:pt x="28" y="76"/>
                      <a:pt x="29" y="75"/>
                      <a:pt x="29" y="73"/>
                    </a:cubicBezTo>
                    <a:cubicBezTo>
                      <a:pt x="30" y="73"/>
                      <a:pt x="30" y="74"/>
                      <a:pt x="30" y="74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30" y="75"/>
                      <a:pt x="29" y="78"/>
                      <a:pt x="30" y="78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30" y="78"/>
                      <a:pt x="30" y="78"/>
                      <a:pt x="30" y="78"/>
                    </a:cubicBezTo>
                    <a:cubicBezTo>
                      <a:pt x="31" y="77"/>
                      <a:pt x="31" y="77"/>
                      <a:pt x="31" y="76"/>
                    </a:cubicBezTo>
                    <a:cubicBezTo>
                      <a:pt x="31" y="78"/>
                      <a:pt x="31" y="78"/>
                      <a:pt x="31" y="78"/>
                    </a:cubicBezTo>
                    <a:cubicBezTo>
                      <a:pt x="32" y="77"/>
                      <a:pt x="32" y="75"/>
                      <a:pt x="33" y="77"/>
                    </a:cubicBezTo>
                    <a:cubicBezTo>
                      <a:pt x="32" y="74"/>
                      <a:pt x="32" y="77"/>
                      <a:pt x="32" y="75"/>
                    </a:cubicBezTo>
                    <a:cubicBezTo>
                      <a:pt x="31" y="73"/>
                      <a:pt x="32" y="74"/>
                      <a:pt x="33" y="73"/>
                    </a:cubicBezTo>
                    <a:cubicBezTo>
                      <a:pt x="32" y="76"/>
                      <a:pt x="33" y="74"/>
                      <a:pt x="34" y="74"/>
                    </a:cubicBezTo>
                    <a:cubicBezTo>
                      <a:pt x="34" y="75"/>
                      <a:pt x="34" y="75"/>
                      <a:pt x="34" y="76"/>
                    </a:cubicBezTo>
                    <a:cubicBezTo>
                      <a:pt x="35" y="74"/>
                      <a:pt x="35" y="74"/>
                      <a:pt x="35" y="74"/>
                    </a:cubicBezTo>
                    <a:cubicBezTo>
                      <a:pt x="35" y="78"/>
                      <a:pt x="36" y="73"/>
                      <a:pt x="36" y="74"/>
                    </a:cubicBezTo>
                    <a:cubicBezTo>
                      <a:pt x="36" y="75"/>
                      <a:pt x="36" y="77"/>
                      <a:pt x="36" y="77"/>
                    </a:cubicBezTo>
                    <a:cubicBezTo>
                      <a:pt x="36" y="75"/>
                      <a:pt x="37" y="74"/>
                      <a:pt x="37" y="72"/>
                    </a:cubicBezTo>
                    <a:cubicBezTo>
                      <a:pt x="38" y="73"/>
                      <a:pt x="36" y="76"/>
                      <a:pt x="37" y="78"/>
                    </a:cubicBezTo>
                    <a:cubicBezTo>
                      <a:pt x="37" y="75"/>
                      <a:pt x="38" y="79"/>
                      <a:pt x="38" y="76"/>
                    </a:cubicBezTo>
                    <a:cubicBezTo>
                      <a:pt x="37" y="75"/>
                      <a:pt x="38" y="75"/>
                      <a:pt x="38" y="73"/>
                    </a:cubicBezTo>
                    <a:cubicBezTo>
                      <a:pt x="39" y="74"/>
                      <a:pt x="38" y="75"/>
                      <a:pt x="39" y="75"/>
                    </a:cubicBezTo>
                    <a:cubicBezTo>
                      <a:pt x="39" y="75"/>
                      <a:pt x="39" y="73"/>
                      <a:pt x="39" y="72"/>
                    </a:cubicBezTo>
                    <a:cubicBezTo>
                      <a:pt x="39" y="73"/>
                      <a:pt x="40" y="70"/>
                      <a:pt x="40" y="72"/>
                    </a:cubicBezTo>
                    <a:cubicBezTo>
                      <a:pt x="41" y="74"/>
                      <a:pt x="39" y="73"/>
                      <a:pt x="40" y="74"/>
                    </a:cubicBezTo>
                    <a:cubicBezTo>
                      <a:pt x="41" y="74"/>
                      <a:pt x="40" y="70"/>
                      <a:pt x="41" y="69"/>
                    </a:cubicBezTo>
                    <a:cubicBezTo>
                      <a:pt x="41" y="68"/>
                      <a:pt x="41" y="65"/>
                      <a:pt x="42" y="64"/>
                    </a:cubicBezTo>
                    <a:cubicBezTo>
                      <a:pt x="43" y="65"/>
                      <a:pt x="41" y="65"/>
                      <a:pt x="42" y="68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43" y="70"/>
                      <a:pt x="41" y="72"/>
                      <a:pt x="41" y="74"/>
                    </a:cubicBezTo>
                    <a:cubicBezTo>
                      <a:pt x="42" y="73"/>
                      <a:pt x="42" y="73"/>
                      <a:pt x="42" y="73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2" y="75"/>
                      <a:pt x="43" y="76"/>
                      <a:pt x="43" y="76"/>
                    </a:cubicBezTo>
                    <a:cubicBezTo>
                      <a:pt x="43" y="74"/>
                      <a:pt x="43" y="76"/>
                      <a:pt x="43" y="75"/>
                    </a:cubicBezTo>
                    <a:cubicBezTo>
                      <a:pt x="43" y="74"/>
                      <a:pt x="43" y="71"/>
                      <a:pt x="44" y="73"/>
                    </a:cubicBezTo>
                    <a:cubicBezTo>
                      <a:pt x="44" y="74"/>
                      <a:pt x="44" y="75"/>
                      <a:pt x="44" y="76"/>
                    </a:cubicBezTo>
                    <a:cubicBezTo>
                      <a:pt x="45" y="77"/>
                      <a:pt x="44" y="74"/>
                      <a:pt x="45" y="75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7" y="76"/>
                      <a:pt x="50" y="76"/>
                      <a:pt x="51" y="72"/>
                    </a:cubicBezTo>
                    <a:cubicBezTo>
                      <a:pt x="52" y="73"/>
                      <a:pt x="52" y="73"/>
                      <a:pt x="53" y="74"/>
                    </a:cubicBezTo>
                    <a:cubicBezTo>
                      <a:pt x="53" y="74"/>
                      <a:pt x="53" y="73"/>
                      <a:pt x="53" y="72"/>
                    </a:cubicBezTo>
                    <a:cubicBezTo>
                      <a:pt x="54" y="74"/>
                      <a:pt x="54" y="74"/>
                      <a:pt x="54" y="74"/>
                    </a:cubicBezTo>
                    <a:cubicBezTo>
                      <a:pt x="55" y="76"/>
                      <a:pt x="55" y="74"/>
                      <a:pt x="56" y="72"/>
                    </a:cubicBezTo>
                    <a:cubicBezTo>
                      <a:pt x="56" y="74"/>
                      <a:pt x="56" y="74"/>
                      <a:pt x="56" y="74"/>
                    </a:cubicBezTo>
                    <a:cubicBezTo>
                      <a:pt x="57" y="75"/>
                      <a:pt x="56" y="73"/>
                      <a:pt x="57" y="72"/>
                    </a:cubicBezTo>
                    <a:cubicBezTo>
                      <a:pt x="57" y="74"/>
                      <a:pt x="57" y="74"/>
                      <a:pt x="57" y="74"/>
                    </a:cubicBezTo>
                    <a:cubicBezTo>
                      <a:pt x="57" y="72"/>
                      <a:pt x="57" y="72"/>
                      <a:pt x="57" y="72"/>
                    </a:cubicBezTo>
                    <a:cubicBezTo>
                      <a:pt x="58" y="72"/>
                      <a:pt x="58" y="72"/>
                      <a:pt x="58" y="74"/>
                    </a:cubicBezTo>
                    <a:cubicBezTo>
                      <a:pt x="59" y="74"/>
                      <a:pt x="59" y="73"/>
                      <a:pt x="58" y="73"/>
                    </a:cubicBezTo>
                    <a:cubicBezTo>
                      <a:pt x="59" y="74"/>
                      <a:pt x="60" y="74"/>
                      <a:pt x="61" y="73"/>
                    </a:cubicBezTo>
                    <a:cubicBezTo>
                      <a:pt x="61" y="72"/>
                      <a:pt x="61" y="72"/>
                      <a:pt x="61" y="70"/>
                    </a:cubicBezTo>
                    <a:cubicBezTo>
                      <a:pt x="61" y="68"/>
                      <a:pt x="61" y="71"/>
                      <a:pt x="61" y="69"/>
                    </a:cubicBezTo>
                    <a:cubicBezTo>
                      <a:pt x="61" y="70"/>
                      <a:pt x="62" y="71"/>
                      <a:pt x="61" y="72"/>
                    </a:cubicBezTo>
                    <a:cubicBezTo>
                      <a:pt x="63" y="75"/>
                      <a:pt x="64" y="72"/>
                      <a:pt x="66" y="72"/>
                    </a:cubicBezTo>
                    <a:cubicBezTo>
                      <a:pt x="66" y="71"/>
                      <a:pt x="66" y="71"/>
                      <a:pt x="66" y="71"/>
                    </a:cubicBezTo>
                    <a:cubicBezTo>
                      <a:pt x="68" y="73"/>
                      <a:pt x="68" y="71"/>
                      <a:pt x="70" y="72"/>
                    </a:cubicBezTo>
                    <a:cubicBezTo>
                      <a:pt x="69" y="71"/>
                      <a:pt x="69" y="68"/>
                      <a:pt x="70" y="68"/>
                    </a:cubicBezTo>
                    <a:cubicBezTo>
                      <a:pt x="70" y="66"/>
                      <a:pt x="70" y="70"/>
                      <a:pt x="71" y="71"/>
                    </a:cubicBezTo>
                    <a:cubicBezTo>
                      <a:pt x="71" y="71"/>
                      <a:pt x="72" y="70"/>
                      <a:pt x="72" y="70"/>
                    </a:cubicBezTo>
                    <a:cubicBezTo>
                      <a:pt x="72" y="71"/>
                      <a:pt x="72" y="71"/>
                      <a:pt x="72" y="71"/>
                    </a:cubicBezTo>
                    <a:cubicBezTo>
                      <a:pt x="72" y="70"/>
                      <a:pt x="73" y="69"/>
                      <a:pt x="73" y="70"/>
                    </a:cubicBezTo>
                    <a:cubicBezTo>
                      <a:pt x="73" y="70"/>
                      <a:pt x="73" y="70"/>
                      <a:pt x="73" y="70"/>
                    </a:cubicBezTo>
                    <a:cubicBezTo>
                      <a:pt x="74" y="70"/>
                      <a:pt x="74" y="71"/>
                      <a:pt x="75" y="71"/>
                    </a:cubicBezTo>
                    <a:cubicBezTo>
                      <a:pt x="75" y="69"/>
                      <a:pt x="76" y="70"/>
                      <a:pt x="76" y="69"/>
                    </a:cubicBezTo>
                    <a:cubicBezTo>
                      <a:pt x="76" y="69"/>
                      <a:pt x="76" y="69"/>
                      <a:pt x="76" y="69"/>
                    </a:cubicBezTo>
                    <a:cubicBezTo>
                      <a:pt x="76" y="68"/>
                      <a:pt x="76" y="68"/>
                      <a:pt x="76" y="68"/>
                    </a:cubicBezTo>
                    <a:cubicBezTo>
                      <a:pt x="76" y="68"/>
                      <a:pt x="76" y="68"/>
                      <a:pt x="76" y="68"/>
                    </a:cubicBezTo>
                    <a:cubicBezTo>
                      <a:pt x="76" y="70"/>
                      <a:pt x="76" y="70"/>
                      <a:pt x="76" y="70"/>
                    </a:cubicBezTo>
                    <a:cubicBezTo>
                      <a:pt x="77" y="71"/>
                      <a:pt x="76" y="69"/>
                      <a:pt x="77" y="68"/>
                    </a:cubicBezTo>
                    <a:cubicBezTo>
                      <a:pt x="77" y="67"/>
                      <a:pt x="77" y="68"/>
                      <a:pt x="77" y="69"/>
                    </a:cubicBezTo>
                    <a:cubicBezTo>
                      <a:pt x="77" y="70"/>
                      <a:pt x="77" y="68"/>
                      <a:pt x="77" y="69"/>
                    </a:cubicBezTo>
                    <a:cubicBezTo>
                      <a:pt x="77" y="70"/>
                      <a:pt x="77" y="69"/>
                      <a:pt x="77" y="70"/>
                    </a:cubicBezTo>
                    <a:cubicBezTo>
                      <a:pt x="78" y="70"/>
                      <a:pt x="77" y="68"/>
                      <a:pt x="78" y="69"/>
                    </a:cubicBezTo>
                    <a:cubicBezTo>
                      <a:pt x="78" y="69"/>
                      <a:pt x="79" y="68"/>
                      <a:pt x="79" y="70"/>
                    </a:cubicBezTo>
                    <a:cubicBezTo>
                      <a:pt x="79" y="69"/>
                      <a:pt x="80" y="69"/>
                      <a:pt x="80" y="68"/>
                    </a:cubicBezTo>
                    <a:cubicBezTo>
                      <a:pt x="79" y="68"/>
                      <a:pt x="79" y="68"/>
                      <a:pt x="79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79" y="67"/>
                      <a:pt x="79" y="67"/>
                      <a:pt x="79" y="67"/>
                    </a:cubicBezTo>
                    <a:cubicBezTo>
                      <a:pt x="79" y="66"/>
                      <a:pt x="80" y="67"/>
                      <a:pt x="80" y="65"/>
                    </a:cubicBezTo>
                    <a:cubicBezTo>
                      <a:pt x="80" y="67"/>
                      <a:pt x="80" y="67"/>
                      <a:pt x="80" y="67"/>
                    </a:cubicBezTo>
                    <a:cubicBezTo>
                      <a:pt x="80" y="66"/>
                      <a:pt x="81" y="66"/>
                      <a:pt x="81" y="66"/>
                    </a:cubicBezTo>
                    <a:cubicBezTo>
                      <a:pt x="82" y="67"/>
                      <a:pt x="82" y="69"/>
                      <a:pt x="82" y="70"/>
                    </a:cubicBezTo>
                    <a:cubicBezTo>
                      <a:pt x="83" y="68"/>
                      <a:pt x="83" y="68"/>
                      <a:pt x="83" y="68"/>
                    </a:cubicBezTo>
                    <a:cubicBezTo>
                      <a:pt x="83" y="68"/>
                      <a:pt x="83" y="68"/>
                      <a:pt x="83" y="69"/>
                    </a:cubicBezTo>
                    <a:cubicBezTo>
                      <a:pt x="85" y="70"/>
                      <a:pt x="84" y="64"/>
                      <a:pt x="85" y="65"/>
                    </a:cubicBezTo>
                    <a:cubicBezTo>
                      <a:pt x="85" y="67"/>
                      <a:pt x="85" y="68"/>
                      <a:pt x="86" y="68"/>
                    </a:cubicBezTo>
                    <a:cubicBezTo>
                      <a:pt x="86" y="68"/>
                      <a:pt x="86" y="67"/>
                      <a:pt x="86" y="67"/>
                    </a:cubicBezTo>
                    <a:cubicBezTo>
                      <a:pt x="86" y="66"/>
                      <a:pt x="86" y="68"/>
                      <a:pt x="85" y="67"/>
                    </a:cubicBezTo>
                    <a:cubicBezTo>
                      <a:pt x="85" y="66"/>
                      <a:pt x="86" y="66"/>
                      <a:pt x="86" y="66"/>
                    </a:cubicBezTo>
                    <a:cubicBezTo>
                      <a:pt x="87" y="70"/>
                      <a:pt x="89" y="66"/>
                      <a:pt x="91" y="68"/>
                    </a:cubicBezTo>
                    <a:cubicBezTo>
                      <a:pt x="90" y="66"/>
                      <a:pt x="91" y="67"/>
                      <a:pt x="91" y="66"/>
                    </a:cubicBezTo>
                    <a:cubicBezTo>
                      <a:pt x="92" y="69"/>
                      <a:pt x="92" y="66"/>
                      <a:pt x="93" y="67"/>
                    </a:cubicBezTo>
                    <a:cubicBezTo>
                      <a:pt x="92" y="65"/>
                      <a:pt x="92" y="65"/>
                      <a:pt x="92" y="65"/>
                    </a:cubicBezTo>
                    <a:cubicBezTo>
                      <a:pt x="93" y="66"/>
                      <a:pt x="92" y="61"/>
                      <a:pt x="94" y="63"/>
                    </a:cubicBezTo>
                    <a:cubicBezTo>
                      <a:pt x="94" y="64"/>
                      <a:pt x="94" y="65"/>
                      <a:pt x="94" y="66"/>
                    </a:cubicBezTo>
                    <a:cubicBezTo>
                      <a:pt x="95" y="68"/>
                      <a:pt x="95" y="63"/>
                      <a:pt x="96" y="66"/>
                    </a:cubicBezTo>
                    <a:cubicBezTo>
                      <a:pt x="96" y="65"/>
                      <a:pt x="95" y="63"/>
                      <a:pt x="96" y="62"/>
                    </a:cubicBezTo>
                    <a:cubicBezTo>
                      <a:pt x="96" y="63"/>
                      <a:pt x="98" y="64"/>
                      <a:pt x="98" y="65"/>
                    </a:cubicBezTo>
                    <a:cubicBezTo>
                      <a:pt x="98" y="64"/>
                      <a:pt x="98" y="64"/>
                      <a:pt x="98" y="64"/>
                    </a:cubicBezTo>
                    <a:cubicBezTo>
                      <a:pt x="99" y="65"/>
                      <a:pt x="98" y="65"/>
                      <a:pt x="98" y="65"/>
                    </a:cubicBezTo>
                    <a:cubicBezTo>
                      <a:pt x="99" y="66"/>
                      <a:pt x="99" y="65"/>
                      <a:pt x="100" y="64"/>
                    </a:cubicBezTo>
                    <a:cubicBezTo>
                      <a:pt x="101" y="65"/>
                      <a:pt x="101" y="64"/>
                      <a:pt x="102" y="65"/>
                    </a:cubicBezTo>
                    <a:cubicBezTo>
                      <a:pt x="102" y="63"/>
                      <a:pt x="104" y="66"/>
                      <a:pt x="103" y="63"/>
                    </a:cubicBezTo>
                    <a:cubicBezTo>
                      <a:pt x="104" y="64"/>
                      <a:pt x="104" y="64"/>
                      <a:pt x="104" y="64"/>
                    </a:cubicBezTo>
                    <a:cubicBezTo>
                      <a:pt x="104" y="63"/>
                      <a:pt x="103" y="61"/>
                      <a:pt x="104" y="60"/>
                    </a:cubicBezTo>
                    <a:cubicBezTo>
                      <a:pt x="104" y="62"/>
                      <a:pt x="104" y="62"/>
                      <a:pt x="104" y="62"/>
                    </a:cubicBezTo>
                    <a:cubicBezTo>
                      <a:pt x="105" y="65"/>
                      <a:pt x="105" y="63"/>
                      <a:pt x="106" y="64"/>
                    </a:cubicBezTo>
                    <a:cubicBezTo>
                      <a:pt x="105" y="62"/>
                      <a:pt x="106" y="64"/>
                      <a:pt x="106" y="62"/>
                    </a:cubicBezTo>
                    <a:cubicBezTo>
                      <a:pt x="106" y="62"/>
                      <a:pt x="106" y="62"/>
                      <a:pt x="106" y="62"/>
                    </a:cubicBezTo>
                    <a:cubicBezTo>
                      <a:pt x="106" y="61"/>
                      <a:pt x="106" y="61"/>
                      <a:pt x="106" y="60"/>
                    </a:cubicBezTo>
                    <a:cubicBezTo>
                      <a:pt x="107" y="60"/>
                      <a:pt x="107" y="62"/>
                      <a:pt x="107" y="62"/>
                    </a:cubicBezTo>
                    <a:cubicBezTo>
                      <a:pt x="108" y="63"/>
                      <a:pt x="108" y="62"/>
                      <a:pt x="108" y="62"/>
                    </a:cubicBezTo>
                    <a:cubicBezTo>
                      <a:pt x="108" y="62"/>
                      <a:pt x="108" y="62"/>
                      <a:pt x="108" y="61"/>
                    </a:cubicBezTo>
                    <a:cubicBezTo>
                      <a:pt x="108" y="62"/>
                      <a:pt x="108" y="62"/>
                      <a:pt x="108" y="62"/>
                    </a:cubicBezTo>
                    <a:cubicBezTo>
                      <a:pt x="108" y="62"/>
                      <a:pt x="108" y="61"/>
                      <a:pt x="109" y="61"/>
                    </a:cubicBezTo>
                    <a:cubicBezTo>
                      <a:pt x="109" y="61"/>
                      <a:pt x="109" y="61"/>
                      <a:pt x="109" y="61"/>
                    </a:cubicBezTo>
                    <a:cubicBezTo>
                      <a:pt x="108" y="62"/>
                      <a:pt x="108" y="62"/>
                      <a:pt x="108" y="62"/>
                    </a:cubicBezTo>
                    <a:cubicBezTo>
                      <a:pt x="108" y="62"/>
                      <a:pt x="109" y="62"/>
                      <a:pt x="109" y="62"/>
                    </a:cubicBezTo>
                    <a:cubicBezTo>
                      <a:pt x="109" y="62"/>
                      <a:pt x="109" y="62"/>
                      <a:pt x="109" y="62"/>
                    </a:cubicBezTo>
                    <a:cubicBezTo>
                      <a:pt x="109" y="62"/>
                      <a:pt x="109" y="62"/>
                      <a:pt x="109" y="62"/>
                    </a:cubicBezTo>
                    <a:cubicBezTo>
                      <a:pt x="110" y="64"/>
                      <a:pt x="110" y="64"/>
                      <a:pt x="110" y="64"/>
                    </a:cubicBezTo>
                    <a:cubicBezTo>
                      <a:pt x="110" y="64"/>
                      <a:pt x="110" y="62"/>
                      <a:pt x="110" y="61"/>
                    </a:cubicBezTo>
                    <a:cubicBezTo>
                      <a:pt x="112" y="62"/>
                      <a:pt x="113" y="60"/>
                      <a:pt x="114" y="59"/>
                    </a:cubicBezTo>
                    <a:cubicBezTo>
                      <a:pt x="113" y="59"/>
                      <a:pt x="114" y="60"/>
                      <a:pt x="114" y="60"/>
                    </a:cubicBezTo>
                    <a:cubicBezTo>
                      <a:pt x="114" y="59"/>
                      <a:pt x="114" y="58"/>
                      <a:pt x="114" y="59"/>
                    </a:cubicBezTo>
                    <a:cubicBezTo>
                      <a:pt x="114" y="58"/>
                      <a:pt x="115" y="60"/>
                      <a:pt x="116" y="60"/>
                    </a:cubicBezTo>
                    <a:cubicBezTo>
                      <a:pt x="116" y="60"/>
                      <a:pt x="115" y="58"/>
                      <a:pt x="115" y="58"/>
                    </a:cubicBezTo>
                    <a:cubicBezTo>
                      <a:pt x="117" y="60"/>
                      <a:pt x="117" y="56"/>
                      <a:pt x="118" y="57"/>
                    </a:cubicBezTo>
                    <a:cubicBezTo>
                      <a:pt x="118" y="58"/>
                      <a:pt x="118" y="58"/>
                      <a:pt x="119" y="59"/>
                    </a:cubicBezTo>
                    <a:cubicBezTo>
                      <a:pt x="119" y="58"/>
                      <a:pt x="120" y="57"/>
                      <a:pt x="120" y="55"/>
                    </a:cubicBezTo>
                    <a:cubicBezTo>
                      <a:pt x="120" y="57"/>
                      <a:pt x="120" y="57"/>
                      <a:pt x="120" y="57"/>
                    </a:cubicBezTo>
                    <a:cubicBezTo>
                      <a:pt x="121" y="57"/>
                      <a:pt x="121" y="56"/>
                      <a:pt x="121" y="55"/>
                    </a:cubicBezTo>
                    <a:cubicBezTo>
                      <a:pt x="120" y="54"/>
                      <a:pt x="121" y="52"/>
                      <a:pt x="121" y="53"/>
                    </a:cubicBezTo>
                    <a:cubicBezTo>
                      <a:pt x="121" y="53"/>
                      <a:pt x="121" y="53"/>
                      <a:pt x="121" y="53"/>
                    </a:cubicBezTo>
                    <a:cubicBezTo>
                      <a:pt x="122" y="52"/>
                      <a:pt x="122" y="52"/>
                      <a:pt x="122" y="52"/>
                    </a:cubicBezTo>
                    <a:cubicBezTo>
                      <a:pt x="123" y="52"/>
                      <a:pt x="122" y="52"/>
                      <a:pt x="122" y="53"/>
                    </a:cubicBezTo>
                    <a:cubicBezTo>
                      <a:pt x="123" y="55"/>
                      <a:pt x="124" y="54"/>
                      <a:pt x="125" y="54"/>
                    </a:cubicBezTo>
                    <a:cubicBezTo>
                      <a:pt x="124" y="53"/>
                      <a:pt x="124" y="53"/>
                      <a:pt x="124" y="53"/>
                    </a:cubicBezTo>
                    <a:cubicBezTo>
                      <a:pt x="125" y="52"/>
                      <a:pt x="125" y="54"/>
                      <a:pt x="125" y="54"/>
                    </a:cubicBezTo>
                    <a:cubicBezTo>
                      <a:pt x="125" y="49"/>
                      <a:pt x="125" y="49"/>
                      <a:pt x="125" y="49"/>
                    </a:cubicBezTo>
                    <a:cubicBezTo>
                      <a:pt x="125" y="49"/>
                      <a:pt x="126" y="51"/>
                      <a:pt x="126" y="52"/>
                    </a:cubicBezTo>
                    <a:cubicBezTo>
                      <a:pt x="127" y="51"/>
                      <a:pt x="126" y="48"/>
                      <a:pt x="126" y="46"/>
                    </a:cubicBezTo>
                    <a:cubicBezTo>
                      <a:pt x="127" y="47"/>
                      <a:pt x="127" y="45"/>
                      <a:pt x="128" y="45"/>
                    </a:cubicBezTo>
                    <a:cubicBezTo>
                      <a:pt x="128" y="46"/>
                      <a:pt x="127" y="45"/>
                      <a:pt x="128" y="46"/>
                    </a:cubicBezTo>
                    <a:cubicBezTo>
                      <a:pt x="129" y="47"/>
                      <a:pt x="129" y="47"/>
                      <a:pt x="129" y="47"/>
                    </a:cubicBezTo>
                    <a:cubicBezTo>
                      <a:pt x="128" y="48"/>
                      <a:pt x="130" y="50"/>
                      <a:pt x="130" y="51"/>
                    </a:cubicBezTo>
                    <a:cubicBezTo>
                      <a:pt x="130" y="50"/>
                      <a:pt x="132" y="50"/>
                      <a:pt x="132" y="50"/>
                    </a:cubicBezTo>
                    <a:cubicBezTo>
                      <a:pt x="131" y="48"/>
                      <a:pt x="133" y="49"/>
                      <a:pt x="132" y="46"/>
                    </a:cubicBezTo>
                    <a:cubicBezTo>
                      <a:pt x="133" y="45"/>
                      <a:pt x="133" y="48"/>
                      <a:pt x="134" y="48"/>
                    </a:cubicBezTo>
                    <a:cubicBezTo>
                      <a:pt x="134" y="47"/>
                      <a:pt x="135" y="47"/>
                      <a:pt x="136" y="47"/>
                    </a:cubicBezTo>
                    <a:cubicBezTo>
                      <a:pt x="136" y="47"/>
                      <a:pt x="136" y="47"/>
                      <a:pt x="136" y="47"/>
                    </a:cubicBezTo>
                    <a:cubicBezTo>
                      <a:pt x="137" y="46"/>
                      <a:pt x="138" y="46"/>
                      <a:pt x="138" y="44"/>
                    </a:cubicBezTo>
                    <a:cubicBezTo>
                      <a:pt x="139" y="45"/>
                      <a:pt x="139" y="45"/>
                      <a:pt x="139" y="45"/>
                    </a:cubicBezTo>
                    <a:cubicBezTo>
                      <a:pt x="140" y="46"/>
                      <a:pt x="137" y="42"/>
                      <a:pt x="139" y="43"/>
                    </a:cubicBezTo>
                    <a:cubicBezTo>
                      <a:pt x="139" y="44"/>
                      <a:pt x="139" y="44"/>
                      <a:pt x="139" y="44"/>
                    </a:cubicBezTo>
                    <a:cubicBezTo>
                      <a:pt x="139" y="43"/>
                      <a:pt x="141" y="45"/>
                      <a:pt x="141" y="43"/>
                    </a:cubicBezTo>
                    <a:cubicBezTo>
                      <a:pt x="141" y="44"/>
                      <a:pt x="141" y="44"/>
                      <a:pt x="141" y="44"/>
                    </a:cubicBezTo>
                    <a:cubicBezTo>
                      <a:pt x="141" y="43"/>
                      <a:pt x="142" y="43"/>
                      <a:pt x="142" y="41"/>
                    </a:cubicBezTo>
                    <a:cubicBezTo>
                      <a:pt x="143" y="43"/>
                      <a:pt x="143" y="43"/>
                      <a:pt x="143" y="43"/>
                    </a:cubicBezTo>
                    <a:cubicBezTo>
                      <a:pt x="144" y="44"/>
                      <a:pt x="142" y="41"/>
                      <a:pt x="143" y="42"/>
                    </a:cubicBezTo>
                    <a:cubicBezTo>
                      <a:pt x="143" y="42"/>
                      <a:pt x="144" y="42"/>
                      <a:pt x="144" y="43"/>
                    </a:cubicBezTo>
                    <a:cubicBezTo>
                      <a:pt x="144" y="41"/>
                      <a:pt x="145" y="41"/>
                      <a:pt x="145" y="40"/>
                    </a:cubicBezTo>
                    <a:cubicBezTo>
                      <a:pt x="146" y="42"/>
                      <a:pt x="146" y="42"/>
                      <a:pt x="146" y="42"/>
                    </a:cubicBezTo>
                    <a:cubicBezTo>
                      <a:pt x="149" y="41"/>
                      <a:pt x="153" y="39"/>
                      <a:pt x="154" y="36"/>
                    </a:cubicBezTo>
                    <a:cubicBezTo>
                      <a:pt x="156" y="38"/>
                      <a:pt x="154" y="37"/>
                      <a:pt x="156" y="39"/>
                    </a:cubicBezTo>
                    <a:cubicBezTo>
                      <a:pt x="154" y="37"/>
                      <a:pt x="156" y="38"/>
                      <a:pt x="156" y="37"/>
                    </a:cubicBezTo>
                    <a:cubicBezTo>
                      <a:pt x="156" y="37"/>
                      <a:pt x="156" y="37"/>
                      <a:pt x="156" y="37"/>
                    </a:cubicBezTo>
                    <a:cubicBezTo>
                      <a:pt x="157" y="36"/>
                      <a:pt x="158" y="38"/>
                      <a:pt x="158" y="37"/>
                    </a:cubicBezTo>
                    <a:cubicBezTo>
                      <a:pt x="157" y="36"/>
                      <a:pt x="157" y="36"/>
                      <a:pt x="157" y="36"/>
                    </a:cubicBezTo>
                    <a:cubicBezTo>
                      <a:pt x="157" y="35"/>
                      <a:pt x="160" y="38"/>
                      <a:pt x="158" y="36"/>
                    </a:cubicBezTo>
                    <a:cubicBezTo>
                      <a:pt x="160" y="37"/>
                      <a:pt x="160" y="37"/>
                      <a:pt x="160" y="37"/>
                    </a:cubicBezTo>
                    <a:cubicBezTo>
                      <a:pt x="159" y="34"/>
                      <a:pt x="161" y="37"/>
                      <a:pt x="160" y="35"/>
                    </a:cubicBezTo>
                    <a:cubicBezTo>
                      <a:pt x="160" y="35"/>
                      <a:pt x="160" y="35"/>
                      <a:pt x="160" y="35"/>
                    </a:cubicBezTo>
                    <a:cubicBezTo>
                      <a:pt x="162" y="36"/>
                      <a:pt x="160" y="32"/>
                      <a:pt x="162" y="34"/>
                    </a:cubicBezTo>
                    <a:cubicBezTo>
                      <a:pt x="162" y="33"/>
                      <a:pt x="162" y="32"/>
                      <a:pt x="161" y="30"/>
                    </a:cubicBezTo>
                    <a:cubicBezTo>
                      <a:pt x="163" y="33"/>
                      <a:pt x="163" y="33"/>
                      <a:pt x="163" y="33"/>
                    </a:cubicBezTo>
                    <a:cubicBezTo>
                      <a:pt x="164" y="30"/>
                      <a:pt x="167" y="29"/>
                      <a:pt x="167" y="26"/>
                    </a:cubicBezTo>
                    <a:cubicBezTo>
                      <a:pt x="168" y="27"/>
                      <a:pt x="168" y="27"/>
                      <a:pt x="168" y="27"/>
                    </a:cubicBezTo>
                    <a:cubicBezTo>
                      <a:pt x="168" y="24"/>
                      <a:pt x="172" y="27"/>
                      <a:pt x="170" y="23"/>
                    </a:cubicBezTo>
                    <a:cubicBezTo>
                      <a:pt x="169" y="21"/>
                      <a:pt x="169" y="21"/>
                      <a:pt x="169" y="21"/>
                    </a:cubicBezTo>
                    <a:cubicBezTo>
                      <a:pt x="171" y="23"/>
                      <a:pt x="171" y="23"/>
                      <a:pt x="171" y="23"/>
                    </a:cubicBezTo>
                    <a:cubicBezTo>
                      <a:pt x="170" y="22"/>
                      <a:pt x="172" y="22"/>
                      <a:pt x="171" y="20"/>
                    </a:cubicBezTo>
                    <a:cubicBezTo>
                      <a:pt x="171" y="21"/>
                      <a:pt x="171" y="21"/>
                      <a:pt x="172" y="21"/>
                    </a:cubicBezTo>
                    <a:cubicBezTo>
                      <a:pt x="172" y="21"/>
                      <a:pt x="171" y="19"/>
                      <a:pt x="172" y="19"/>
                    </a:cubicBezTo>
                    <a:cubicBezTo>
                      <a:pt x="172" y="20"/>
                      <a:pt x="172" y="20"/>
                      <a:pt x="172" y="20"/>
                    </a:cubicBezTo>
                    <a:cubicBezTo>
                      <a:pt x="177" y="20"/>
                      <a:pt x="182" y="19"/>
                      <a:pt x="180" y="14"/>
                    </a:cubicBezTo>
                    <a:cubicBezTo>
                      <a:pt x="180" y="13"/>
                      <a:pt x="182" y="15"/>
                      <a:pt x="182" y="15"/>
                    </a:cubicBezTo>
                    <a:cubicBezTo>
                      <a:pt x="181" y="11"/>
                      <a:pt x="188" y="11"/>
                      <a:pt x="185" y="6"/>
                    </a:cubicBezTo>
                    <a:cubicBezTo>
                      <a:pt x="185" y="4"/>
                      <a:pt x="180" y="0"/>
                      <a:pt x="1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71" name="Freeform 342"/>
              <p:cNvSpPr>
                <a:spLocks/>
              </p:cNvSpPr>
              <p:nvPr/>
            </p:nvSpPr>
            <p:spPr bwMode="auto">
              <a:xfrm>
                <a:off x="6365" y="3215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72" name="Freeform 343"/>
              <p:cNvSpPr>
                <a:spLocks/>
              </p:cNvSpPr>
              <p:nvPr/>
            </p:nvSpPr>
            <p:spPr bwMode="auto">
              <a:xfrm>
                <a:off x="6889" y="2757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1" y="0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73" name="Freeform 344"/>
              <p:cNvSpPr>
                <a:spLocks/>
              </p:cNvSpPr>
              <p:nvPr/>
            </p:nvSpPr>
            <p:spPr bwMode="auto">
              <a:xfrm>
                <a:off x="6360" y="322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74" name="Freeform 345"/>
              <p:cNvSpPr>
                <a:spLocks/>
              </p:cNvSpPr>
              <p:nvPr/>
            </p:nvSpPr>
            <p:spPr bwMode="auto">
              <a:xfrm>
                <a:off x="6609" y="324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75" name="Freeform 346"/>
              <p:cNvSpPr>
                <a:spLocks/>
              </p:cNvSpPr>
              <p:nvPr/>
            </p:nvSpPr>
            <p:spPr bwMode="auto">
              <a:xfrm>
                <a:off x="6531" y="24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76" name="Freeform 347"/>
              <p:cNvSpPr>
                <a:spLocks/>
              </p:cNvSpPr>
              <p:nvPr/>
            </p:nvSpPr>
            <p:spPr bwMode="auto">
              <a:xfrm>
                <a:off x="6960" y="2793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0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77" name="Freeform 348"/>
              <p:cNvSpPr>
                <a:spLocks/>
              </p:cNvSpPr>
              <p:nvPr/>
            </p:nvSpPr>
            <p:spPr bwMode="auto">
              <a:xfrm>
                <a:off x="6524" y="2463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3 h 3"/>
                  <a:gd name="T4" fmla="*/ 0 w 2"/>
                  <a:gd name="T5" fmla="*/ 0 h 3"/>
                  <a:gd name="T6" fmla="*/ 2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78" name="Freeform 349"/>
              <p:cNvSpPr>
                <a:spLocks/>
              </p:cNvSpPr>
              <p:nvPr/>
            </p:nvSpPr>
            <p:spPr bwMode="auto">
              <a:xfrm>
                <a:off x="6569" y="3205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79" name="Freeform 350"/>
              <p:cNvSpPr>
                <a:spLocks/>
              </p:cNvSpPr>
              <p:nvPr/>
            </p:nvSpPr>
            <p:spPr bwMode="auto">
              <a:xfrm>
                <a:off x="6512" y="2485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0 h 4"/>
                  <a:gd name="T4" fmla="*/ 0 w 2"/>
                  <a:gd name="T5" fmla="*/ 4 h 4"/>
                  <a:gd name="T6" fmla="*/ 2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80" name="Freeform 351"/>
              <p:cNvSpPr>
                <a:spLocks/>
              </p:cNvSpPr>
              <p:nvPr/>
            </p:nvSpPr>
            <p:spPr bwMode="auto">
              <a:xfrm>
                <a:off x="6460" y="2473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2"/>
                      <a:pt x="0" y="0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81" name="Freeform 352"/>
              <p:cNvSpPr>
                <a:spLocks/>
              </p:cNvSpPr>
              <p:nvPr/>
            </p:nvSpPr>
            <p:spPr bwMode="auto">
              <a:xfrm>
                <a:off x="6462" y="2470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82" name="Freeform 353"/>
              <p:cNvSpPr>
                <a:spLocks/>
              </p:cNvSpPr>
              <p:nvPr/>
            </p:nvSpPr>
            <p:spPr bwMode="auto">
              <a:xfrm>
                <a:off x="6524" y="2475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83" name="Freeform 354"/>
              <p:cNvSpPr>
                <a:spLocks/>
              </p:cNvSpPr>
              <p:nvPr/>
            </p:nvSpPr>
            <p:spPr bwMode="auto">
              <a:xfrm>
                <a:off x="6386" y="3269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84" name="Freeform 355"/>
              <p:cNvSpPr>
                <a:spLocks/>
              </p:cNvSpPr>
              <p:nvPr/>
            </p:nvSpPr>
            <p:spPr bwMode="auto">
              <a:xfrm>
                <a:off x="6407" y="3272"/>
                <a:ext cx="3" cy="7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1 h 3"/>
                  <a:gd name="T4" fmla="*/ 1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3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85" name="Freeform 356"/>
              <p:cNvSpPr>
                <a:spLocks/>
              </p:cNvSpPr>
              <p:nvPr/>
            </p:nvSpPr>
            <p:spPr bwMode="auto">
              <a:xfrm>
                <a:off x="6374" y="3257"/>
                <a:ext cx="7" cy="3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1"/>
                      <a:pt x="3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86" name="Freeform 357"/>
              <p:cNvSpPr>
                <a:spLocks/>
              </p:cNvSpPr>
              <p:nvPr/>
            </p:nvSpPr>
            <p:spPr bwMode="auto">
              <a:xfrm>
                <a:off x="6417" y="327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87" name="Freeform 358"/>
              <p:cNvSpPr>
                <a:spLocks/>
              </p:cNvSpPr>
              <p:nvPr/>
            </p:nvSpPr>
            <p:spPr bwMode="auto">
              <a:xfrm>
                <a:off x="6054" y="22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88" name="Freeform 359"/>
              <p:cNvSpPr>
                <a:spLocks/>
              </p:cNvSpPr>
              <p:nvPr/>
            </p:nvSpPr>
            <p:spPr bwMode="auto">
              <a:xfrm>
                <a:off x="6369" y="3250"/>
                <a:ext cx="3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89" name="Freeform 360"/>
              <p:cNvSpPr>
                <a:spLocks/>
              </p:cNvSpPr>
              <p:nvPr/>
            </p:nvSpPr>
            <p:spPr bwMode="auto">
              <a:xfrm>
                <a:off x="6573" y="3250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90" name="Freeform 361"/>
              <p:cNvSpPr>
                <a:spLocks/>
              </p:cNvSpPr>
              <p:nvPr/>
            </p:nvSpPr>
            <p:spPr bwMode="auto">
              <a:xfrm>
                <a:off x="6640" y="3222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91" name="Freeform 362"/>
              <p:cNvSpPr>
                <a:spLocks/>
              </p:cNvSpPr>
              <p:nvPr/>
            </p:nvSpPr>
            <p:spPr bwMode="auto">
              <a:xfrm>
                <a:off x="6640" y="322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92" name="Freeform 363"/>
              <p:cNvSpPr>
                <a:spLocks/>
              </p:cNvSpPr>
              <p:nvPr/>
            </p:nvSpPr>
            <p:spPr bwMode="auto">
              <a:xfrm>
                <a:off x="6633" y="3234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93" name="Freeform 364"/>
              <p:cNvSpPr>
                <a:spLocks/>
              </p:cNvSpPr>
              <p:nvPr/>
            </p:nvSpPr>
            <p:spPr bwMode="auto">
              <a:xfrm>
                <a:off x="6365" y="3314"/>
                <a:ext cx="4" cy="5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2" y="1"/>
                      <a:pt x="1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94" name="Freeform 365"/>
              <p:cNvSpPr>
                <a:spLocks/>
              </p:cNvSpPr>
              <p:nvPr/>
            </p:nvSpPr>
            <p:spPr bwMode="auto">
              <a:xfrm>
                <a:off x="6640" y="3231"/>
                <a:ext cx="0" cy="5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95" name="Freeform 366"/>
              <p:cNvSpPr>
                <a:spLocks/>
              </p:cNvSpPr>
              <p:nvPr/>
            </p:nvSpPr>
            <p:spPr bwMode="auto">
              <a:xfrm>
                <a:off x="6490" y="3219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96" name="Freeform 367"/>
              <p:cNvSpPr>
                <a:spLocks/>
              </p:cNvSpPr>
              <p:nvPr/>
            </p:nvSpPr>
            <p:spPr bwMode="auto">
              <a:xfrm>
                <a:off x="6666" y="3205"/>
                <a:ext cx="2" cy="5"/>
              </a:xfrm>
              <a:custGeom>
                <a:avLst/>
                <a:gdLst>
                  <a:gd name="T0" fmla="*/ 0 w 2"/>
                  <a:gd name="T1" fmla="*/ 0 h 5"/>
                  <a:gd name="T2" fmla="*/ 2 w 2"/>
                  <a:gd name="T3" fmla="*/ 5 h 5"/>
                  <a:gd name="T4" fmla="*/ 2 w 2"/>
                  <a:gd name="T5" fmla="*/ 5 h 5"/>
                  <a:gd name="T6" fmla="*/ 0 w 2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lnTo>
                      <a:pt x="2" y="5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97" name="Rectangle 368"/>
              <p:cNvSpPr>
                <a:spLocks noChangeArrowheads="1"/>
              </p:cNvSpPr>
              <p:nvPr/>
            </p:nvSpPr>
            <p:spPr bwMode="auto">
              <a:xfrm>
                <a:off x="6943" y="2776"/>
                <a:ext cx="1" cy="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98" name="Oval 369"/>
              <p:cNvSpPr>
                <a:spLocks noChangeArrowheads="1"/>
              </p:cNvSpPr>
              <p:nvPr/>
            </p:nvSpPr>
            <p:spPr bwMode="auto">
              <a:xfrm>
                <a:off x="6047" y="2255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299" name="Freeform 370"/>
              <p:cNvSpPr>
                <a:spLocks/>
              </p:cNvSpPr>
              <p:nvPr/>
            </p:nvSpPr>
            <p:spPr bwMode="auto">
              <a:xfrm>
                <a:off x="6882" y="2750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00" name="Freeform 371"/>
              <p:cNvSpPr>
                <a:spLocks/>
              </p:cNvSpPr>
              <p:nvPr/>
            </p:nvSpPr>
            <p:spPr bwMode="auto">
              <a:xfrm>
                <a:off x="6894" y="2757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01" name="Freeform 372"/>
              <p:cNvSpPr>
                <a:spLocks/>
              </p:cNvSpPr>
              <p:nvPr/>
            </p:nvSpPr>
            <p:spPr bwMode="auto">
              <a:xfrm>
                <a:off x="6047" y="22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02" name="Freeform 373"/>
              <p:cNvSpPr>
                <a:spLocks/>
              </p:cNvSpPr>
              <p:nvPr/>
            </p:nvSpPr>
            <p:spPr bwMode="auto">
              <a:xfrm>
                <a:off x="6879" y="2710"/>
                <a:ext cx="162" cy="130"/>
              </a:xfrm>
              <a:custGeom>
                <a:avLst/>
                <a:gdLst>
                  <a:gd name="T0" fmla="*/ 63 w 68"/>
                  <a:gd name="T1" fmla="*/ 35 h 55"/>
                  <a:gd name="T2" fmla="*/ 47 w 68"/>
                  <a:gd name="T3" fmla="*/ 21 h 55"/>
                  <a:gd name="T4" fmla="*/ 43 w 68"/>
                  <a:gd name="T5" fmla="*/ 21 h 55"/>
                  <a:gd name="T6" fmla="*/ 40 w 68"/>
                  <a:gd name="T7" fmla="*/ 15 h 55"/>
                  <a:gd name="T8" fmla="*/ 35 w 68"/>
                  <a:gd name="T9" fmla="*/ 11 h 55"/>
                  <a:gd name="T10" fmla="*/ 29 w 68"/>
                  <a:gd name="T11" fmla="*/ 6 h 55"/>
                  <a:gd name="T12" fmla="*/ 24 w 68"/>
                  <a:gd name="T13" fmla="*/ 7 h 55"/>
                  <a:gd name="T14" fmla="*/ 16 w 68"/>
                  <a:gd name="T15" fmla="*/ 6 h 55"/>
                  <a:gd name="T16" fmla="*/ 13 w 68"/>
                  <a:gd name="T17" fmla="*/ 5 h 55"/>
                  <a:gd name="T18" fmla="*/ 10 w 68"/>
                  <a:gd name="T19" fmla="*/ 1 h 55"/>
                  <a:gd name="T20" fmla="*/ 9 w 68"/>
                  <a:gd name="T21" fmla="*/ 1 h 55"/>
                  <a:gd name="T22" fmla="*/ 5 w 68"/>
                  <a:gd name="T23" fmla="*/ 2 h 55"/>
                  <a:gd name="T24" fmla="*/ 2 w 68"/>
                  <a:gd name="T25" fmla="*/ 3 h 55"/>
                  <a:gd name="T26" fmla="*/ 2 w 68"/>
                  <a:gd name="T27" fmla="*/ 6 h 55"/>
                  <a:gd name="T28" fmla="*/ 5 w 68"/>
                  <a:gd name="T29" fmla="*/ 8 h 55"/>
                  <a:gd name="T30" fmla="*/ 4 w 68"/>
                  <a:gd name="T31" fmla="*/ 10 h 55"/>
                  <a:gd name="T32" fmla="*/ 6 w 68"/>
                  <a:gd name="T33" fmla="*/ 13 h 55"/>
                  <a:gd name="T34" fmla="*/ 4 w 68"/>
                  <a:gd name="T35" fmla="*/ 16 h 55"/>
                  <a:gd name="T36" fmla="*/ 2 w 68"/>
                  <a:gd name="T37" fmla="*/ 19 h 55"/>
                  <a:gd name="T38" fmla="*/ 6 w 68"/>
                  <a:gd name="T39" fmla="*/ 16 h 55"/>
                  <a:gd name="T40" fmla="*/ 9 w 68"/>
                  <a:gd name="T41" fmla="*/ 13 h 55"/>
                  <a:gd name="T42" fmla="*/ 7 w 68"/>
                  <a:gd name="T43" fmla="*/ 19 h 55"/>
                  <a:gd name="T44" fmla="*/ 8 w 68"/>
                  <a:gd name="T45" fmla="*/ 18 h 55"/>
                  <a:gd name="T46" fmla="*/ 8 w 68"/>
                  <a:gd name="T47" fmla="*/ 21 h 55"/>
                  <a:gd name="T48" fmla="*/ 9 w 68"/>
                  <a:gd name="T49" fmla="*/ 21 h 55"/>
                  <a:gd name="T50" fmla="*/ 10 w 68"/>
                  <a:gd name="T51" fmla="*/ 22 h 55"/>
                  <a:gd name="T52" fmla="*/ 15 w 68"/>
                  <a:gd name="T53" fmla="*/ 17 h 55"/>
                  <a:gd name="T54" fmla="*/ 11 w 68"/>
                  <a:gd name="T55" fmla="*/ 23 h 55"/>
                  <a:gd name="T56" fmla="*/ 13 w 68"/>
                  <a:gd name="T57" fmla="*/ 23 h 55"/>
                  <a:gd name="T58" fmla="*/ 16 w 68"/>
                  <a:gd name="T59" fmla="*/ 23 h 55"/>
                  <a:gd name="T60" fmla="*/ 18 w 68"/>
                  <a:gd name="T61" fmla="*/ 24 h 55"/>
                  <a:gd name="T62" fmla="*/ 18 w 68"/>
                  <a:gd name="T63" fmla="*/ 24 h 55"/>
                  <a:gd name="T64" fmla="*/ 21 w 68"/>
                  <a:gd name="T65" fmla="*/ 24 h 55"/>
                  <a:gd name="T66" fmla="*/ 23 w 68"/>
                  <a:gd name="T67" fmla="*/ 23 h 55"/>
                  <a:gd name="T68" fmla="*/ 22 w 68"/>
                  <a:gd name="T69" fmla="*/ 26 h 55"/>
                  <a:gd name="T70" fmla="*/ 25 w 68"/>
                  <a:gd name="T71" fmla="*/ 24 h 55"/>
                  <a:gd name="T72" fmla="*/ 24 w 68"/>
                  <a:gd name="T73" fmla="*/ 27 h 55"/>
                  <a:gd name="T74" fmla="*/ 26 w 68"/>
                  <a:gd name="T75" fmla="*/ 29 h 55"/>
                  <a:gd name="T76" fmla="*/ 28 w 68"/>
                  <a:gd name="T77" fmla="*/ 30 h 55"/>
                  <a:gd name="T78" fmla="*/ 29 w 68"/>
                  <a:gd name="T79" fmla="*/ 32 h 55"/>
                  <a:gd name="T80" fmla="*/ 31 w 68"/>
                  <a:gd name="T81" fmla="*/ 31 h 55"/>
                  <a:gd name="T82" fmla="*/ 32 w 68"/>
                  <a:gd name="T83" fmla="*/ 32 h 55"/>
                  <a:gd name="T84" fmla="*/ 31 w 68"/>
                  <a:gd name="T85" fmla="*/ 33 h 55"/>
                  <a:gd name="T86" fmla="*/ 34 w 68"/>
                  <a:gd name="T87" fmla="*/ 34 h 55"/>
                  <a:gd name="T88" fmla="*/ 37 w 68"/>
                  <a:gd name="T89" fmla="*/ 34 h 55"/>
                  <a:gd name="T90" fmla="*/ 39 w 68"/>
                  <a:gd name="T91" fmla="*/ 34 h 55"/>
                  <a:gd name="T92" fmla="*/ 44 w 68"/>
                  <a:gd name="T93" fmla="*/ 32 h 55"/>
                  <a:gd name="T94" fmla="*/ 43 w 68"/>
                  <a:gd name="T95" fmla="*/ 36 h 55"/>
                  <a:gd name="T96" fmla="*/ 46 w 68"/>
                  <a:gd name="T97" fmla="*/ 36 h 55"/>
                  <a:gd name="T98" fmla="*/ 47 w 68"/>
                  <a:gd name="T99" fmla="*/ 38 h 55"/>
                  <a:gd name="T100" fmla="*/ 48 w 68"/>
                  <a:gd name="T101" fmla="*/ 43 h 55"/>
                  <a:gd name="T102" fmla="*/ 50 w 68"/>
                  <a:gd name="T103" fmla="*/ 44 h 55"/>
                  <a:gd name="T104" fmla="*/ 58 w 68"/>
                  <a:gd name="T105" fmla="*/ 45 h 55"/>
                  <a:gd name="T106" fmla="*/ 58 w 68"/>
                  <a:gd name="T107" fmla="*/ 5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8" h="55">
                    <a:moveTo>
                      <a:pt x="66" y="42"/>
                    </a:moveTo>
                    <a:cubicBezTo>
                      <a:pt x="65" y="40"/>
                      <a:pt x="67" y="35"/>
                      <a:pt x="64" y="34"/>
                    </a:cubicBezTo>
                    <a:cubicBezTo>
                      <a:pt x="63" y="35"/>
                      <a:pt x="62" y="35"/>
                      <a:pt x="62" y="36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61" y="36"/>
                      <a:pt x="61" y="36"/>
                      <a:pt x="61" y="36"/>
                    </a:cubicBezTo>
                    <a:cubicBezTo>
                      <a:pt x="61" y="36"/>
                      <a:pt x="62" y="35"/>
                      <a:pt x="63" y="35"/>
                    </a:cubicBezTo>
                    <a:cubicBezTo>
                      <a:pt x="62" y="34"/>
                      <a:pt x="61" y="34"/>
                      <a:pt x="61" y="33"/>
                    </a:cubicBezTo>
                    <a:cubicBezTo>
                      <a:pt x="59" y="34"/>
                      <a:pt x="60" y="32"/>
                      <a:pt x="58" y="34"/>
                    </a:cubicBezTo>
                    <a:cubicBezTo>
                      <a:pt x="59" y="33"/>
                      <a:pt x="59" y="33"/>
                      <a:pt x="59" y="33"/>
                    </a:cubicBezTo>
                    <a:cubicBezTo>
                      <a:pt x="58" y="33"/>
                      <a:pt x="58" y="33"/>
                      <a:pt x="59" y="31"/>
                    </a:cubicBezTo>
                    <a:cubicBezTo>
                      <a:pt x="59" y="28"/>
                      <a:pt x="56" y="27"/>
                      <a:pt x="55" y="24"/>
                    </a:cubicBezTo>
                    <a:cubicBezTo>
                      <a:pt x="53" y="22"/>
                      <a:pt x="50" y="22"/>
                      <a:pt x="47" y="21"/>
                    </a:cubicBezTo>
                    <a:cubicBezTo>
                      <a:pt x="45" y="23"/>
                      <a:pt x="45" y="22"/>
                      <a:pt x="43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2" y="23"/>
                      <a:pt x="43" y="22"/>
                      <a:pt x="44" y="21"/>
                    </a:cubicBezTo>
                    <a:cubicBezTo>
                      <a:pt x="43" y="22"/>
                      <a:pt x="44" y="21"/>
                      <a:pt x="42" y="22"/>
                    </a:cubicBezTo>
                    <a:cubicBezTo>
                      <a:pt x="41" y="24"/>
                      <a:pt x="44" y="20"/>
                      <a:pt x="43" y="21"/>
                    </a:cubicBezTo>
                    <a:cubicBezTo>
                      <a:pt x="44" y="20"/>
                      <a:pt x="42" y="22"/>
                      <a:pt x="43" y="21"/>
                    </a:cubicBezTo>
                    <a:cubicBezTo>
                      <a:pt x="41" y="22"/>
                      <a:pt x="44" y="20"/>
                      <a:pt x="44" y="18"/>
                    </a:cubicBezTo>
                    <a:cubicBezTo>
                      <a:pt x="43" y="18"/>
                      <a:pt x="41" y="19"/>
                      <a:pt x="41" y="17"/>
                    </a:cubicBezTo>
                    <a:cubicBezTo>
                      <a:pt x="41" y="17"/>
                      <a:pt x="40" y="18"/>
                      <a:pt x="40" y="18"/>
                    </a:cubicBezTo>
                    <a:cubicBezTo>
                      <a:pt x="42" y="16"/>
                      <a:pt x="39" y="19"/>
                      <a:pt x="40" y="17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1" y="15"/>
                      <a:pt x="39" y="17"/>
                      <a:pt x="40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38" y="16"/>
                      <a:pt x="40" y="13"/>
                      <a:pt x="39" y="15"/>
                    </a:cubicBezTo>
                    <a:cubicBezTo>
                      <a:pt x="40" y="14"/>
                      <a:pt x="39" y="14"/>
                      <a:pt x="40" y="13"/>
                    </a:cubicBezTo>
                    <a:cubicBezTo>
                      <a:pt x="37" y="16"/>
                      <a:pt x="40" y="12"/>
                      <a:pt x="38" y="13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7" y="12"/>
                      <a:pt x="37" y="11"/>
                      <a:pt x="35" y="11"/>
                    </a:cubicBezTo>
                    <a:cubicBezTo>
                      <a:pt x="34" y="11"/>
                      <a:pt x="36" y="8"/>
                      <a:pt x="34" y="9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2" y="10"/>
                      <a:pt x="33" y="9"/>
                      <a:pt x="34" y="9"/>
                    </a:cubicBezTo>
                    <a:cubicBezTo>
                      <a:pt x="32" y="10"/>
                      <a:pt x="33" y="8"/>
                      <a:pt x="33" y="7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7"/>
                      <a:pt x="29" y="7"/>
                      <a:pt x="29" y="6"/>
                    </a:cubicBezTo>
                    <a:cubicBezTo>
                      <a:pt x="28" y="9"/>
                      <a:pt x="28" y="7"/>
                      <a:pt x="28" y="8"/>
                    </a:cubicBezTo>
                    <a:cubicBezTo>
                      <a:pt x="28" y="8"/>
                      <a:pt x="28" y="7"/>
                      <a:pt x="28" y="6"/>
                    </a:cubicBezTo>
                    <a:cubicBezTo>
                      <a:pt x="28" y="6"/>
                      <a:pt x="28" y="6"/>
                      <a:pt x="28" y="5"/>
                    </a:cubicBezTo>
                    <a:cubicBezTo>
                      <a:pt x="27" y="6"/>
                      <a:pt x="26" y="7"/>
                      <a:pt x="26" y="7"/>
                    </a:cubicBezTo>
                    <a:cubicBezTo>
                      <a:pt x="27" y="4"/>
                      <a:pt x="26" y="6"/>
                      <a:pt x="26" y="5"/>
                    </a:cubicBezTo>
                    <a:cubicBezTo>
                      <a:pt x="25" y="7"/>
                      <a:pt x="24" y="8"/>
                      <a:pt x="24" y="7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4" y="6"/>
                      <a:pt x="24" y="3"/>
                      <a:pt x="22" y="5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1" y="5"/>
                      <a:pt x="21" y="3"/>
                      <a:pt x="19" y="5"/>
                    </a:cubicBezTo>
                    <a:cubicBezTo>
                      <a:pt x="19" y="4"/>
                      <a:pt x="19" y="4"/>
                      <a:pt x="19" y="3"/>
                    </a:cubicBezTo>
                    <a:cubicBezTo>
                      <a:pt x="18" y="4"/>
                      <a:pt x="18" y="4"/>
                      <a:pt x="16" y="6"/>
                    </a:cubicBezTo>
                    <a:cubicBezTo>
                      <a:pt x="16" y="6"/>
                      <a:pt x="17" y="5"/>
                      <a:pt x="17" y="4"/>
                    </a:cubicBezTo>
                    <a:cubicBezTo>
                      <a:pt x="17" y="4"/>
                      <a:pt x="18" y="2"/>
                      <a:pt x="16" y="4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4"/>
                      <a:pt x="14" y="5"/>
                      <a:pt x="15" y="3"/>
                    </a:cubicBezTo>
                    <a:cubicBezTo>
                      <a:pt x="14" y="4"/>
                      <a:pt x="14" y="5"/>
                      <a:pt x="13" y="6"/>
                    </a:cubicBezTo>
                    <a:cubicBezTo>
                      <a:pt x="13" y="6"/>
                      <a:pt x="14" y="4"/>
                      <a:pt x="13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3"/>
                      <a:pt x="13" y="3"/>
                      <a:pt x="12" y="4"/>
                    </a:cubicBezTo>
                    <a:cubicBezTo>
                      <a:pt x="13" y="2"/>
                      <a:pt x="11" y="3"/>
                      <a:pt x="12" y="2"/>
                    </a:cubicBezTo>
                    <a:cubicBezTo>
                      <a:pt x="11" y="3"/>
                      <a:pt x="12" y="1"/>
                      <a:pt x="9" y="3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1"/>
                    </a:cubicBezTo>
                    <a:cubicBezTo>
                      <a:pt x="11" y="1"/>
                      <a:pt x="9" y="2"/>
                      <a:pt x="8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2"/>
                      <a:pt x="7" y="3"/>
                      <a:pt x="6" y="4"/>
                    </a:cubicBezTo>
                    <a:cubicBezTo>
                      <a:pt x="6" y="3"/>
                      <a:pt x="5" y="4"/>
                      <a:pt x="6" y="3"/>
                    </a:cubicBezTo>
                    <a:cubicBezTo>
                      <a:pt x="7" y="3"/>
                      <a:pt x="8" y="2"/>
                      <a:pt x="10" y="1"/>
                    </a:cubicBezTo>
                    <a:cubicBezTo>
                      <a:pt x="10" y="0"/>
                      <a:pt x="7" y="2"/>
                      <a:pt x="9" y="1"/>
                    </a:cubicBezTo>
                    <a:cubicBezTo>
                      <a:pt x="9" y="0"/>
                      <a:pt x="9" y="1"/>
                      <a:pt x="7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6" y="2"/>
                      <a:pt x="6" y="1"/>
                      <a:pt x="4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3"/>
                      <a:pt x="3" y="3"/>
                      <a:pt x="4" y="2"/>
                    </a:cubicBezTo>
                    <a:cubicBezTo>
                      <a:pt x="6" y="1"/>
                      <a:pt x="7" y="1"/>
                      <a:pt x="7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4" y="2"/>
                      <a:pt x="3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2" y="4"/>
                      <a:pt x="3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7" y="2"/>
                      <a:pt x="5" y="3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4" y="4"/>
                      <a:pt x="4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5" y="4"/>
                      <a:pt x="3" y="6"/>
                      <a:pt x="4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7"/>
                      <a:pt x="4" y="5"/>
                      <a:pt x="5" y="5"/>
                    </a:cubicBezTo>
                    <a:cubicBezTo>
                      <a:pt x="4" y="5"/>
                      <a:pt x="2" y="7"/>
                      <a:pt x="2" y="8"/>
                    </a:cubicBezTo>
                    <a:cubicBezTo>
                      <a:pt x="2" y="8"/>
                      <a:pt x="4" y="7"/>
                      <a:pt x="3" y="9"/>
                    </a:cubicBezTo>
                    <a:cubicBezTo>
                      <a:pt x="3" y="9"/>
                      <a:pt x="4" y="9"/>
                      <a:pt x="5" y="8"/>
                    </a:cubicBezTo>
                    <a:cubicBezTo>
                      <a:pt x="5" y="8"/>
                      <a:pt x="3" y="10"/>
                      <a:pt x="4" y="9"/>
                    </a:cubicBezTo>
                    <a:cubicBezTo>
                      <a:pt x="3" y="10"/>
                      <a:pt x="2" y="12"/>
                      <a:pt x="1" y="13"/>
                    </a:cubicBezTo>
                    <a:cubicBezTo>
                      <a:pt x="1" y="13"/>
                      <a:pt x="0" y="14"/>
                      <a:pt x="1" y="14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1" y="14"/>
                      <a:pt x="2" y="13"/>
                      <a:pt x="2" y="12"/>
                    </a:cubicBezTo>
                    <a:cubicBezTo>
                      <a:pt x="3" y="10"/>
                      <a:pt x="3" y="12"/>
                      <a:pt x="4" y="10"/>
                    </a:cubicBezTo>
                    <a:cubicBezTo>
                      <a:pt x="4" y="11"/>
                      <a:pt x="5" y="11"/>
                      <a:pt x="5" y="11"/>
                    </a:cubicBezTo>
                    <a:cubicBezTo>
                      <a:pt x="5" y="11"/>
                      <a:pt x="4" y="12"/>
                      <a:pt x="3" y="13"/>
                    </a:cubicBezTo>
                    <a:cubicBezTo>
                      <a:pt x="5" y="12"/>
                      <a:pt x="6" y="11"/>
                      <a:pt x="6" y="12"/>
                    </a:cubicBezTo>
                    <a:cubicBezTo>
                      <a:pt x="7" y="11"/>
                      <a:pt x="7" y="11"/>
                      <a:pt x="8" y="9"/>
                    </a:cubicBezTo>
                    <a:cubicBezTo>
                      <a:pt x="8" y="9"/>
                      <a:pt x="8" y="8"/>
                      <a:pt x="8" y="9"/>
                    </a:cubicBezTo>
                    <a:cubicBezTo>
                      <a:pt x="7" y="10"/>
                      <a:pt x="6" y="12"/>
                      <a:pt x="6" y="13"/>
                    </a:cubicBezTo>
                    <a:cubicBezTo>
                      <a:pt x="4" y="15"/>
                      <a:pt x="6" y="12"/>
                      <a:pt x="4" y="14"/>
                    </a:cubicBezTo>
                    <a:cubicBezTo>
                      <a:pt x="2" y="16"/>
                      <a:pt x="2" y="15"/>
                      <a:pt x="3" y="14"/>
                    </a:cubicBezTo>
                    <a:cubicBezTo>
                      <a:pt x="1" y="16"/>
                      <a:pt x="3" y="15"/>
                      <a:pt x="1" y="16"/>
                    </a:cubicBezTo>
                    <a:cubicBezTo>
                      <a:pt x="1" y="17"/>
                      <a:pt x="2" y="16"/>
                      <a:pt x="3" y="16"/>
                    </a:cubicBezTo>
                    <a:cubicBezTo>
                      <a:pt x="4" y="15"/>
                      <a:pt x="4" y="15"/>
                      <a:pt x="4" y="14"/>
                    </a:cubicBezTo>
                    <a:cubicBezTo>
                      <a:pt x="6" y="12"/>
                      <a:pt x="4" y="16"/>
                      <a:pt x="4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7"/>
                      <a:pt x="4" y="16"/>
                      <a:pt x="4" y="16"/>
                    </a:cubicBezTo>
                    <a:cubicBezTo>
                      <a:pt x="2" y="19"/>
                      <a:pt x="4" y="16"/>
                      <a:pt x="2" y="18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3" y="18"/>
                      <a:pt x="3" y="18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8"/>
                      <a:pt x="4" y="17"/>
                      <a:pt x="4" y="17"/>
                    </a:cubicBezTo>
                    <a:cubicBezTo>
                      <a:pt x="6" y="14"/>
                      <a:pt x="4" y="16"/>
                      <a:pt x="5" y="16"/>
                    </a:cubicBezTo>
                    <a:cubicBezTo>
                      <a:pt x="6" y="15"/>
                      <a:pt x="5" y="16"/>
                      <a:pt x="6" y="15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8" y="14"/>
                      <a:pt x="6" y="15"/>
                      <a:pt x="6" y="16"/>
                    </a:cubicBezTo>
                    <a:cubicBezTo>
                      <a:pt x="6" y="16"/>
                      <a:pt x="5" y="16"/>
                      <a:pt x="6" y="15"/>
                    </a:cubicBezTo>
                    <a:cubicBezTo>
                      <a:pt x="5" y="17"/>
                      <a:pt x="4" y="19"/>
                      <a:pt x="3" y="19"/>
                    </a:cubicBezTo>
                    <a:cubicBezTo>
                      <a:pt x="3" y="21"/>
                      <a:pt x="4" y="18"/>
                      <a:pt x="5" y="18"/>
                    </a:cubicBezTo>
                    <a:cubicBezTo>
                      <a:pt x="4" y="19"/>
                      <a:pt x="5" y="17"/>
                      <a:pt x="6" y="16"/>
                    </a:cubicBezTo>
                    <a:cubicBezTo>
                      <a:pt x="9" y="13"/>
                      <a:pt x="4" y="20"/>
                      <a:pt x="5" y="19"/>
                    </a:cubicBezTo>
                    <a:cubicBezTo>
                      <a:pt x="7" y="17"/>
                      <a:pt x="8" y="16"/>
                      <a:pt x="9" y="13"/>
                    </a:cubicBezTo>
                    <a:cubicBezTo>
                      <a:pt x="10" y="13"/>
                      <a:pt x="10" y="12"/>
                      <a:pt x="10" y="12"/>
                    </a:cubicBezTo>
                    <a:cubicBezTo>
                      <a:pt x="9" y="14"/>
                      <a:pt x="9" y="14"/>
                      <a:pt x="8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6" y="19"/>
                      <a:pt x="6" y="20"/>
                      <a:pt x="5" y="21"/>
                    </a:cubicBezTo>
                    <a:cubicBezTo>
                      <a:pt x="6" y="20"/>
                      <a:pt x="6" y="19"/>
                      <a:pt x="7" y="19"/>
                    </a:cubicBezTo>
                    <a:cubicBezTo>
                      <a:pt x="6" y="20"/>
                      <a:pt x="6" y="21"/>
                      <a:pt x="6" y="21"/>
                    </a:cubicBezTo>
                    <a:cubicBezTo>
                      <a:pt x="6" y="20"/>
                      <a:pt x="7" y="18"/>
                      <a:pt x="8" y="18"/>
                    </a:cubicBezTo>
                    <a:cubicBezTo>
                      <a:pt x="8" y="18"/>
                      <a:pt x="7" y="20"/>
                      <a:pt x="7" y="20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7" y="20"/>
                      <a:pt x="5" y="22"/>
                      <a:pt x="6" y="22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9" y="18"/>
                      <a:pt x="8" y="19"/>
                      <a:pt x="8" y="19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8" y="20"/>
                      <a:pt x="6" y="23"/>
                      <a:pt x="7" y="22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1"/>
                      <a:pt x="7" y="22"/>
                      <a:pt x="8" y="21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8" y="22"/>
                      <a:pt x="9" y="20"/>
                      <a:pt x="8" y="22"/>
                    </a:cubicBezTo>
                    <a:cubicBezTo>
                      <a:pt x="9" y="19"/>
                      <a:pt x="8" y="21"/>
                      <a:pt x="8" y="20"/>
                    </a:cubicBezTo>
                    <a:cubicBezTo>
                      <a:pt x="9" y="19"/>
                      <a:pt x="9" y="19"/>
                      <a:pt x="10" y="19"/>
                    </a:cubicBezTo>
                    <a:cubicBezTo>
                      <a:pt x="8" y="21"/>
                      <a:pt x="10" y="19"/>
                      <a:pt x="10" y="19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8" y="23"/>
                      <a:pt x="11" y="19"/>
                      <a:pt x="10" y="20"/>
                    </a:cubicBezTo>
                    <a:cubicBezTo>
                      <a:pt x="10" y="21"/>
                      <a:pt x="9" y="22"/>
                      <a:pt x="9" y="23"/>
                    </a:cubicBezTo>
                    <a:cubicBezTo>
                      <a:pt x="10" y="20"/>
                      <a:pt x="11" y="20"/>
                      <a:pt x="12" y="18"/>
                    </a:cubicBezTo>
                    <a:cubicBezTo>
                      <a:pt x="11" y="19"/>
                      <a:pt x="10" y="21"/>
                      <a:pt x="9" y="23"/>
                    </a:cubicBezTo>
                    <a:cubicBezTo>
                      <a:pt x="10" y="21"/>
                      <a:pt x="9" y="24"/>
                      <a:pt x="10" y="22"/>
                    </a:cubicBezTo>
                    <a:cubicBezTo>
                      <a:pt x="10" y="21"/>
                      <a:pt x="11" y="21"/>
                      <a:pt x="12" y="20"/>
                    </a:cubicBezTo>
                    <a:cubicBezTo>
                      <a:pt x="12" y="20"/>
                      <a:pt x="11" y="21"/>
                      <a:pt x="11" y="21"/>
                    </a:cubicBezTo>
                    <a:cubicBezTo>
                      <a:pt x="11" y="21"/>
                      <a:pt x="12" y="19"/>
                      <a:pt x="12" y="19"/>
                    </a:cubicBezTo>
                    <a:cubicBezTo>
                      <a:pt x="12" y="19"/>
                      <a:pt x="14" y="17"/>
                      <a:pt x="13" y="19"/>
                    </a:cubicBezTo>
                    <a:cubicBezTo>
                      <a:pt x="12" y="20"/>
                      <a:pt x="12" y="19"/>
                      <a:pt x="12" y="20"/>
                    </a:cubicBezTo>
                    <a:cubicBezTo>
                      <a:pt x="12" y="21"/>
                      <a:pt x="14" y="17"/>
                      <a:pt x="15" y="17"/>
                    </a:cubicBezTo>
                    <a:cubicBezTo>
                      <a:pt x="15" y="16"/>
                      <a:pt x="16" y="13"/>
                      <a:pt x="17" y="12"/>
                    </a:cubicBezTo>
                    <a:cubicBezTo>
                      <a:pt x="17" y="13"/>
                      <a:pt x="16" y="13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5" y="18"/>
                      <a:pt x="13" y="19"/>
                      <a:pt x="12" y="21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2" y="21"/>
                      <a:pt x="12" y="23"/>
                      <a:pt x="12" y="22"/>
                    </a:cubicBezTo>
                    <a:cubicBezTo>
                      <a:pt x="13" y="21"/>
                      <a:pt x="12" y="23"/>
                      <a:pt x="12" y="22"/>
                    </a:cubicBezTo>
                    <a:cubicBezTo>
                      <a:pt x="13" y="21"/>
                      <a:pt x="14" y="19"/>
                      <a:pt x="14" y="20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3" y="21"/>
                      <a:pt x="13" y="22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4" y="24"/>
                      <a:pt x="16" y="20"/>
                    </a:cubicBezTo>
                    <a:cubicBezTo>
                      <a:pt x="16" y="22"/>
                      <a:pt x="16" y="22"/>
                      <a:pt x="15" y="23"/>
                    </a:cubicBezTo>
                    <a:cubicBezTo>
                      <a:pt x="16" y="23"/>
                      <a:pt x="16" y="22"/>
                      <a:pt x="16" y="22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5"/>
                      <a:pt x="16" y="23"/>
                      <a:pt x="17" y="22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5"/>
                      <a:pt x="17" y="23"/>
                      <a:pt x="17" y="22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22"/>
                      <a:pt x="18" y="22"/>
                      <a:pt x="17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7" y="24"/>
                      <a:pt x="18" y="24"/>
                      <a:pt x="18" y="24"/>
                    </a:cubicBezTo>
                    <a:cubicBezTo>
                      <a:pt x="18" y="24"/>
                      <a:pt x="18" y="23"/>
                      <a:pt x="18" y="24"/>
                    </a:cubicBezTo>
                    <a:cubicBezTo>
                      <a:pt x="18" y="23"/>
                      <a:pt x="19" y="23"/>
                      <a:pt x="20" y="21"/>
                    </a:cubicBezTo>
                    <a:cubicBezTo>
                      <a:pt x="21" y="19"/>
                      <a:pt x="19" y="22"/>
                      <a:pt x="20" y="21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19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5"/>
                      <a:pt x="20" y="23"/>
                      <a:pt x="20" y="24"/>
                    </a:cubicBezTo>
                    <a:cubicBezTo>
                      <a:pt x="20" y="24"/>
                      <a:pt x="22" y="22"/>
                      <a:pt x="22" y="22"/>
                    </a:cubicBezTo>
                    <a:cubicBezTo>
                      <a:pt x="24" y="20"/>
                      <a:pt x="21" y="24"/>
                      <a:pt x="20" y="25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2" y="24"/>
                      <a:pt x="22" y="23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5"/>
                      <a:pt x="21" y="26"/>
                      <a:pt x="21" y="26"/>
                    </a:cubicBezTo>
                    <a:cubicBezTo>
                      <a:pt x="22" y="24"/>
                      <a:pt x="22" y="25"/>
                      <a:pt x="23" y="24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1" y="26"/>
                      <a:pt x="23" y="24"/>
                      <a:pt x="24" y="24"/>
                    </a:cubicBezTo>
                    <a:cubicBezTo>
                      <a:pt x="24" y="23"/>
                      <a:pt x="23" y="24"/>
                      <a:pt x="23" y="25"/>
                    </a:cubicBezTo>
                    <a:cubicBezTo>
                      <a:pt x="22" y="25"/>
                      <a:pt x="23" y="25"/>
                      <a:pt x="23" y="25"/>
                    </a:cubicBezTo>
                    <a:cubicBezTo>
                      <a:pt x="22" y="26"/>
                      <a:pt x="23" y="25"/>
                      <a:pt x="22" y="26"/>
                    </a:cubicBezTo>
                    <a:cubicBezTo>
                      <a:pt x="22" y="26"/>
                      <a:pt x="23" y="25"/>
                      <a:pt x="23" y="25"/>
                    </a:cubicBezTo>
                    <a:cubicBezTo>
                      <a:pt x="23" y="25"/>
                      <a:pt x="24" y="25"/>
                      <a:pt x="23" y="26"/>
                    </a:cubicBezTo>
                    <a:cubicBezTo>
                      <a:pt x="23" y="26"/>
                      <a:pt x="23" y="26"/>
                      <a:pt x="24" y="25"/>
                    </a:cubicBezTo>
                    <a:cubicBezTo>
                      <a:pt x="24" y="25"/>
                      <a:pt x="24" y="24"/>
                      <a:pt x="25" y="24"/>
                    </a:cubicBezTo>
                    <a:cubicBezTo>
                      <a:pt x="25" y="24"/>
                      <a:pt x="25" y="23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3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5" y="24"/>
                      <a:pt x="25" y="24"/>
                      <a:pt x="26" y="24"/>
                    </a:cubicBezTo>
                    <a:cubicBezTo>
                      <a:pt x="25" y="25"/>
                      <a:pt x="23" y="27"/>
                      <a:pt x="23" y="27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5" y="26"/>
                      <a:pt x="25" y="26"/>
                      <a:pt x="24" y="27"/>
                    </a:cubicBezTo>
                    <a:cubicBezTo>
                      <a:pt x="24" y="28"/>
                      <a:pt x="27" y="24"/>
                      <a:pt x="27" y="25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6"/>
                      <a:pt x="25" y="28"/>
                      <a:pt x="25" y="27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4" y="29"/>
                      <a:pt x="27" y="27"/>
                      <a:pt x="26" y="29"/>
                    </a:cubicBezTo>
                    <a:cubicBezTo>
                      <a:pt x="27" y="27"/>
                      <a:pt x="26" y="29"/>
                      <a:pt x="27" y="28"/>
                    </a:cubicBezTo>
                    <a:cubicBezTo>
                      <a:pt x="25" y="30"/>
                      <a:pt x="27" y="28"/>
                      <a:pt x="26" y="29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7" y="29"/>
                      <a:pt x="31" y="25"/>
                      <a:pt x="29" y="27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6" y="31"/>
                      <a:pt x="29" y="27"/>
                      <a:pt x="28" y="30"/>
                    </a:cubicBezTo>
                    <a:cubicBezTo>
                      <a:pt x="28" y="29"/>
                      <a:pt x="29" y="28"/>
                      <a:pt x="30" y="27"/>
                    </a:cubicBezTo>
                    <a:cubicBezTo>
                      <a:pt x="30" y="28"/>
                      <a:pt x="29" y="29"/>
                      <a:pt x="29" y="30"/>
                    </a:cubicBezTo>
                    <a:cubicBezTo>
                      <a:pt x="29" y="29"/>
                      <a:pt x="30" y="29"/>
                      <a:pt x="29" y="3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8" y="31"/>
                      <a:pt x="29" y="30"/>
                      <a:pt x="30" y="30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1" y="30"/>
                      <a:pt x="29" y="33"/>
                      <a:pt x="31" y="31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31" y="31"/>
                      <a:pt x="32" y="29"/>
                      <a:pt x="32" y="29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29" y="33"/>
                      <a:pt x="31" y="31"/>
                      <a:pt x="30" y="32"/>
                    </a:cubicBezTo>
                    <a:cubicBezTo>
                      <a:pt x="31" y="31"/>
                      <a:pt x="30" y="32"/>
                      <a:pt x="31" y="31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3" y="30"/>
                      <a:pt x="31" y="32"/>
                      <a:pt x="31" y="32"/>
                    </a:cubicBezTo>
                    <a:cubicBezTo>
                      <a:pt x="31" y="33"/>
                      <a:pt x="31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1" y="33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30" y="34"/>
                      <a:pt x="32" y="33"/>
                      <a:pt x="32" y="32"/>
                    </a:cubicBezTo>
                    <a:cubicBezTo>
                      <a:pt x="32" y="34"/>
                      <a:pt x="33" y="33"/>
                      <a:pt x="34" y="33"/>
                    </a:cubicBezTo>
                    <a:cubicBezTo>
                      <a:pt x="34" y="33"/>
                      <a:pt x="33" y="33"/>
                      <a:pt x="33" y="33"/>
                    </a:cubicBezTo>
                    <a:cubicBezTo>
                      <a:pt x="34" y="33"/>
                      <a:pt x="35" y="32"/>
                      <a:pt x="34" y="33"/>
                    </a:cubicBezTo>
                    <a:cubicBezTo>
                      <a:pt x="35" y="32"/>
                      <a:pt x="33" y="34"/>
                      <a:pt x="34" y="34"/>
                    </a:cubicBezTo>
                    <a:cubicBezTo>
                      <a:pt x="33" y="34"/>
                      <a:pt x="35" y="33"/>
                      <a:pt x="34" y="33"/>
                    </a:cubicBezTo>
                    <a:cubicBezTo>
                      <a:pt x="33" y="35"/>
                      <a:pt x="36" y="32"/>
                      <a:pt x="35" y="34"/>
                    </a:cubicBezTo>
                    <a:cubicBezTo>
                      <a:pt x="36" y="33"/>
                      <a:pt x="35" y="34"/>
                      <a:pt x="34" y="35"/>
                    </a:cubicBezTo>
                    <a:cubicBezTo>
                      <a:pt x="35" y="34"/>
                      <a:pt x="36" y="34"/>
                      <a:pt x="37" y="33"/>
                    </a:cubicBezTo>
                    <a:cubicBezTo>
                      <a:pt x="36" y="34"/>
                      <a:pt x="36" y="34"/>
                      <a:pt x="36" y="34"/>
                    </a:cubicBezTo>
                    <a:cubicBezTo>
                      <a:pt x="36" y="34"/>
                      <a:pt x="36" y="34"/>
                      <a:pt x="37" y="34"/>
                    </a:cubicBezTo>
                    <a:cubicBezTo>
                      <a:pt x="38" y="33"/>
                      <a:pt x="39" y="32"/>
                      <a:pt x="39" y="32"/>
                    </a:cubicBezTo>
                    <a:cubicBezTo>
                      <a:pt x="39" y="32"/>
                      <a:pt x="39" y="32"/>
                      <a:pt x="39" y="32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39" y="33"/>
                      <a:pt x="39" y="32"/>
                      <a:pt x="39" y="33"/>
                    </a:cubicBezTo>
                    <a:cubicBezTo>
                      <a:pt x="37" y="35"/>
                      <a:pt x="38" y="34"/>
                      <a:pt x="38" y="35"/>
                    </a:cubicBezTo>
                    <a:cubicBezTo>
                      <a:pt x="39" y="34"/>
                      <a:pt x="39" y="34"/>
                      <a:pt x="39" y="34"/>
                    </a:cubicBezTo>
                    <a:cubicBezTo>
                      <a:pt x="40" y="33"/>
                      <a:pt x="38" y="35"/>
                      <a:pt x="38" y="35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2" y="32"/>
                      <a:pt x="41" y="33"/>
                      <a:pt x="40" y="34"/>
                    </a:cubicBezTo>
                    <a:cubicBezTo>
                      <a:pt x="40" y="34"/>
                      <a:pt x="42" y="32"/>
                      <a:pt x="44" y="31"/>
                    </a:cubicBezTo>
                    <a:cubicBezTo>
                      <a:pt x="44" y="31"/>
                      <a:pt x="45" y="31"/>
                      <a:pt x="45" y="31"/>
                    </a:cubicBezTo>
                    <a:cubicBezTo>
                      <a:pt x="44" y="32"/>
                      <a:pt x="45" y="31"/>
                      <a:pt x="44" y="32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3" y="33"/>
                      <a:pt x="41" y="34"/>
                      <a:pt x="40" y="35"/>
                    </a:cubicBezTo>
                    <a:cubicBezTo>
                      <a:pt x="41" y="35"/>
                      <a:pt x="41" y="36"/>
                      <a:pt x="41" y="36"/>
                    </a:cubicBezTo>
                    <a:cubicBezTo>
                      <a:pt x="43" y="34"/>
                      <a:pt x="42" y="35"/>
                      <a:pt x="44" y="34"/>
                    </a:cubicBezTo>
                    <a:cubicBezTo>
                      <a:pt x="44" y="34"/>
                      <a:pt x="43" y="35"/>
                      <a:pt x="42" y="36"/>
                    </a:cubicBezTo>
                    <a:cubicBezTo>
                      <a:pt x="43" y="35"/>
                      <a:pt x="43" y="36"/>
                      <a:pt x="43" y="36"/>
                    </a:cubicBezTo>
                    <a:cubicBezTo>
                      <a:pt x="43" y="36"/>
                      <a:pt x="43" y="36"/>
                      <a:pt x="43" y="36"/>
                    </a:cubicBezTo>
                    <a:cubicBezTo>
                      <a:pt x="44" y="36"/>
                      <a:pt x="43" y="37"/>
                      <a:pt x="45" y="36"/>
                    </a:cubicBezTo>
                    <a:cubicBezTo>
                      <a:pt x="44" y="37"/>
                      <a:pt x="44" y="37"/>
                      <a:pt x="44" y="37"/>
                    </a:cubicBezTo>
                    <a:cubicBezTo>
                      <a:pt x="44" y="37"/>
                      <a:pt x="47" y="34"/>
                      <a:pt x="46" y="36"/>
                    </a:cubicBezTo>
                    <a:cubicBezTo>
                      <a:pt x="45" y="36"/>
                      <a:pt x="45" y="36"/>
                      <a:pt x="45" y="36"/>
                    </a:cubicBezTo>
                    <a:cubicBezTo>
                      <a:pt x="46" y="36"/>
                      <a:pt x="44" y="38"/>
                      <a:pt x="46" y="36"/>
                    </a:cubicBezTo>
                    <a:cubicBezTo>
                      <a:pt x="45" y="37"/>
                      <a:pt x="45" y="37"/>
                      <a:pt x="45" y="37"/>
                    </a:cubicBezTo>
                    <a:cubicBezTo>
                      <a:pt x="45" y="37"/>
                      <a:pt x="45" y="37"/>
                      <a:pt x="47" y="36"/>
                    </a:cubicBezTo>
                    <a:cubicBezTo>
                      <a:pt x="45" y="38"/>
                      <a:pt x="45" y="38"/>
                      <a:pt x="45" y="38"/>
                    </a:cubicBezTo>
                    <a:cubicBezTo>
                      <a:pt x="45" y="39"/>
                      <a:pt x="47" y="36"/>
                      <a:pt x="47" y="37"/>
                    </a:cubicBezTo>
                    <a:cubicBezTo>
                      <a:pt x="47" y="37"/>
                      <a:pt x="46" y="38"/>
                      <a:pt x="46" y="38"/>
                    </a:cubicBezTo>
                    <a:cubicBezTo>
                      <a:pt x="47" y="37"/>
                      <a:pt x="47" y="38"/>
                      <a:pt x="47" y="38"/>
                    </a:cubicBezTo>
                    <a:cubicBezTo>
                      <a:pt x="46" y="39"/>
                      <a:pt x="46" y="39"/>
                      <a:pt x="46" y="39"/>
                    </a:cubicBezTo>
                    <a:cubicBezTo>
                      <a:pt x="47" y="40"/>
                      <a:pt x="47" y="41"/>
                      <a:pt x="50" y="41"/>
                    </a:cubicBezTo>
                    <a:cubicBezTo>
                      <a:pt x="48" y="42"/>
                      <a:pt x="48" y="41"/>
                      <a:pt x="47" y="43"/>
                    </a:cubicBezTo>
                    <a:cubicBezTo>
                      <a:pt x="49" y="41"/>
                      <a:pt x="48" y="42"/>
                      <a:pt x="49" y="42"/>
                    </a:cubicBezTo>
                    <a:cubicBezTo>
                      <a:pt x="48" y="42"/>
                      <a:pt x="48" y="42"/>
                      <a:pt x="48" y="42"/>
                    </a:cubicBezTo>
                    <a:cubicBezTo>
                      <a:pt x="49" y="42"/>
                      <a:pt x="48" y="43"/>
                      <a:pt x="48" y="43"/>
                    </a:cubicBezTo>
                    <a:cubicBezTo>
                      <a:pt x="49" y="43"/>
                      <a:pt x="49" y="43"/>
                      <a:pt x="49" y="43"/>
                    </a:cubicBezTo>
                    <a:cubicBezTo>
                      <a:pt x="50" y="42"/>
                      <a:pt x="47" y="45"/>
                      <a:pt x="49" y="43"/>
                    </a:cubicBezTo>
                    <a:cubicBezTo>
                      <a:pt x="48" y="44"/>
                      <a:pt x="48" y="44"/>
                      <a:pt x="48" y="44"/>
                    </a:cubicBezTo>
                    <a:cubicBezTo>
                      <a:pt x="50" y="43"/>
                      <a:pt x="47" y="45"/>
                      <a:pt x="49" y="44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48" y="45"/>
                      <a:pt x="51" y="43"/>
                      <a:pt x="50" y="44"/>
                    </a:cubicBezTo>
                    <a:cubicBezTo>
                      <a:pt x="50" y="44"/>
                      <a:pt x="51" y="44"/>
                      <a:pt x="53" y="43"/>
                    </a:cubicBezTo>
                    <a:cubicBezTo>
                      <a:pt x="51" y="44"/>
                      <a:pt x="51" y="44"/>
                      <a:pt x="51" y="44"/>
                    </a:cubicBezTo>
                    <a:cubicBezTo>
                      <a:pt x="52" y="44"/>
                      <a:pt x="52" y="46"/>
                      <a:pt x="55" y="45"/>
                    </a:cubicBezTo>
                    <a:cubicBezTo>
                      <a:pt x="54" y="45"/>
                      <a:pt x="54" y="45"/>
                      <a:pt x="54" y="45"/>
                    </a:cubicBezTo>
                    <a:cubicBezTo>
                      <a:pt x="56" y="44"/>
                      <a:pt x="52" y="48"/>
                      <a:pt x="56" y="45"/>
                    </a:cubicBezTo>
                    <a:cubicBezTo>
                      <a:pt x="58" y="45"/>
                      <a:pt x="58" y="45"/>
                      <a:pt x="58" y="45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57" y="46"/>
                      <a:pt x="56" y="46"/>
                      <a:pt x="58" y="46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56" y="47"/>
                      <a:pt x="59" y="46"/>
                      <a:pt x="58" y="46"/>
                    </a:cubicBezTo>
                    <a:cubicBezTo>
                      <a:pt x="57" y="46"/>
                      <a:pt x="57" y="46"/>
                      <a:pt x="57" y="46"/>
                    </a:cubicBezTo>
                    <a:cubicBezTo>
                      <a:pt x="55" y="49"/>
                      <a:pt x="54" y="52"/>
                      <a:pt x="58" y="51"/>
                    </a:cubicBezTo>
                    <a:cubicBezTo>
                      <a:pt x="59" y="50"/>
                      <a:pt x="56" y="52"/>
                      <a:pt x="56" y="52"/>
                    </a:cubicBezTo>
                    <a:cubicBezTo>
                      <a:pt x="60" y="51"/>
                      <a:pt x="56" y="55"/>
                      <a:pt x="61" y="53"/>
                    </a:cubicBezTo>
                    <a:cubicBezTo>
                      <a:pt x="63" y="53"/>
                      <a:pt x="68" y="50"/>
                      <a:pt x="68" y="50"/>
                    </a:cubicBezTo>
                    <a:cubicBezTo>
                      <a:pt x="65" y="50"/>
                      <a:pt x="66" y="47"/>
                      <a:pt x="68" y="44"/>
                    </a:cubicBezTo>
                    <a:cubicBezTo>
                      <a:pt x="67" y="44"/>
                      <a:pt x="66" y="43"/>
                      <a:pt x="66" y="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03" name="Freeform 374"/>
              <p:cNvSpPr>
                <a:spLocks/>
              </p:cNvSpPr>
              <p:nvPr/>
            </p:nvSpPr>
            <p:spPr bwMode="auto">
              <a:xfrm>
                <a:off x="6047" y="2257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04" name="Freeform 375"/>
              <p:cNvSpPr>
                <a:spLocks/>
              </p:cNvSpPr>
              <p:nvPr/>
            </p:nvSpPr>
            <p:spPr bwMode="auto">
              <a:xfrm>
                <a:off x="6882" y="2736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05" name="Freeform 376"/>
              <p:cNvSpPr>
                <a:spLocks/>
              </p:cNvSpPr>
              <p:nvPr/>
            </p:nvSpPr>
            <p:spPr bwMode="auto">
              <a:xfrm>
                <a:off x="6891" y="2710"/>
                <a:ext cx="7" cy="2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06" name="Freeform 377"/>
              <p:cNvSpPr>
                <a:spLocks/>
              </p:cNvSpPr>
              <p:nvPr/>
            </p:nvSpPr>
            <p:spPr bwMode="auto">
              <a:xfrm>
                <a:off x="6047" y="2252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1 h 1"/>
                  <a:gd name="T4" fmla="*/ 1 h 1"/>
                  <a:gd name="T5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07" name="Freeform 378"/>
              <p:cNvSpPr>
                <a:spLocks/>
              </p:cNvSpPr>
              <p:nvPr/>
            </p:nvSpPr>
            <p:spPr bwMode="auto">
              <a:xfrm>
                <a:off x="6047" y="225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08" name="Freeform 379"/>
              <p:cNvSpPr>
                <a:spLocks/>
              </p:cNvSpPr>
              <p:nvPr/>
            </p:nvSpPr>
            <p:spPr bwMode="auto">
              <a:xfrm>
                <a:off x="6882" y="2741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1" y="1"/>
                      <a:pt x="2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09" name="Freeform 380"/>
              <p:cNvSpPr>
                <a:spLocks/>
              </p:cNvSpPr>
              <p:nvPr/>
            </p:nvSpPr>
            <p:spPr bwMode="auto">
              <a:xfrm>
                <a:off x="6884" y="2745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1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10" name="Oval 381"/>
              <p:cNvSpPr>
                <a:spLocks noChangeArrowheads="1"/>
              </p:cNvSpPr>
              <p:nvPr/>
            </p:nvSpPr>
            <p:spPr bwMode="auto">
              <a:xfrm>
                <a:off x="6531" y="2478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11" name="Freeform 382"/>
              <p:cNvSpPr>
                <a:spLocks/>
              </p:cNvSpPr>
              <p:nvPr/>
            </p:nvSpPr>
            <p:spPr bwMode="auto">
              <a:xfrm>
                <a:off x="6879" y="2741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12" name="Freeform 383"/>
              <p:cNvSpPr>
                <a:spLocks/>
              </p:cNvSpPr>
              <p:nvPr/>
            </p:nvSpPr>
            <p:spPr bwMode="auto">
              <a:xfrm>
                <a:off x="6967" y="2788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13" name="Freeform 384"/>
              <p:cNvSpPr>
                <a:spLocks/>
              </p:cNvSpPr>
              <p:nvPr/>
            </p:nvSpPr>
            <p:spPr bwMode="auto">
              <a:xfrm>
                <a:off x="6960" y="279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14" name="Freeform 385"/>
              <p:cNvSpPr>
                <a:spLocks/>
              </p:cNvSpPr>
              <p:nvPr/>
            </p:nvSpPr>
            <p:spPr bwMode="auto">
              <a:xfrm>
                <a:off x="6967" y="278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15" name="Freeform 386"/>
              <p:cNvSpPr>
                <a:spLocks/>
              </p:cNvSpPr>
              <p:nvPr/>
            </p:nvSpPr>
            <p:spPr bwMode="auto">
              <a:xfrm>
                <a:off x="6979" y="2790"/>
                <a:ext cx="2" cy="5"/>
              </a:xfrm>
              <a:custGeom>
                <a:avLst/>
                <a:gdLst>
                  <a:gd name="T0" fmla="*/ 0 w 2"/>
                  <a:gd name="T1" fmla="*/ 5 h 5"/>
                  <a:gd name="T2" fmla="*/ 0 w 2"/>
                  <a:gd name="T3" fmla="*/ 5 h 5"/>
                  <a:gd name="T4" fmla="*/ 2 w 2"/>
                  <a:gd name="T5" fmla="*/ 0 h 5"/>
                  <a:gd name="T6" fmla="*/ 0 w 2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5"/>
                    </a:moveTo>
                    <a:lnTo>
                      <a:pt x="0" y="5"/>
                    </a:lnTo>
                    <a:lnTo>
                      <a:pt x="2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16" name="Freeform 387"/>
              <p:cNvSpPr>
                <a:spLocks/>
              </p:cNvSpPr>
              <p:nvPr/>
            </p:nvSpPr>
            <p:spPr bwMode="auto">
              <a:xfrm>
                <a:off x="6528" y="2478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17" name="Freeform 388"/>
              <p:cNvSpPr>
                <a:spLocks/>
              </p:cNvSpPr>
              <p:nvPr/>
            </p:nvSpPr>
            <p:spPr bwMode="auto">
              <a:xfrm>
                <a:off x="6526" y="280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18" name="Freeform 389"/>
              <p:cNvSpPr>
                <a:spLocks/>
              </p:cNvSpPr>
              <p:nvPr/>
            </p:nvSpPr>
            <p:spPr bwMode="auto">
              <a:xfrm>
                <a:off x="6955" y="278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19" name="Freeform 390"/>
              <p:cNvSpPr>
                <a:spLocks/>
              </p:cNvSpPr>
              <p:nvPr/>
            </p:nvSpPr>
            <p:spPr bwMode="auto">
              <a:xfrm>
                <a:off x="6047" y="225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20" name="Rectangle 391"/>
              <p:cNvSpPr>
                <a:spLocks noChangeArrowheads="1"/>
              </p:cNvSpPr>
              <p:nvPr/>
            </p:nvSpPr>
            <p:spPr bwMode="auto">
              <a:xfrm>
                <a:off x="6047" y="2259"/>
                <a:ext cx="1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21" name="Freeform 392"/>
              <p:cNvSpPr>
                <a:spLocks/>
              </p:cNvSpPr>
              <p:nvPr/>
            </p:nvSpPr>
            <p:spPr bwMode="auto">
              <a:xfrm>
                <a:off x="6946" y="2724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22" name="Freeform 393"/>
              <p:cNvSpPr>
                <a:spLocks/>
              </p:cNvSpPr>
              <p:nvPr/>
            </p:nvSpPr>
            <p:spPr bwMode="auto">
              <a:xfrm>
                <a:off x="6047" y="22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23" name="Freeform 394"/>
              <p:cNvSpPr>
                <a:spLocks/>
              </p:cNvSpPr>
              <p:nvPr/>
            </p:nvSpPr>
            <p:spPr bwMode="auto">
              <a:xfrm>
                <a:off x="6922" y="276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24" name="Freeform 395"/>
              <p:cNvSpPr>
                <a:spLocks/>
              </p:cNvSpPr>
              <p:nvPr/>
            </p:nvSpPr>
            <p:spPr bwMode="auto">
              <a:xfrm>
                <a:off x="6277" y="2686"/>
                <a:ext cx="21" cy="14"/>
              </a:xfrm>
              <a:custGeom>
                <a:avLst/>
                <a:gdLst>
                  <a:gd name="T0" fmla="*/ 0 w 9"/>
                  <a:gd name="T1" fmla="*/ 0 h 6"/>
                  <a:gd name="T2" fmla="*/ 9 w 9"/>
                  <a:gd name="T3" fmla="*/ 6 h 6"/>
                  <a:gd name="T4" fmla="*/ 0 w 9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cubicBezTo>
                      <a:pt x="9" y="6"/>
                      <a:pt x="9" y="6"/>
                      <a:pt x="9" y="6"/>
                    </a:cubicBezTo>
                    <a:cubicBezTo>
                      <a:pt x="6" y="3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25" name="Freeform 396"/>
              <p:cNvSpPr>
                <a:spLocks/>
              </p:cNvSpPr>
              <p:nvPr/>
            </p:nvSpPr>
            <p:spPr bwMode="auto">
              <a:xfrm>
                <a:off x="6073" y="2527"/>
                <a:ext cx="5" cy="7"/>
              </a:xfrm>
              <a:custGeom>
                <a:avLst/>
                <a:gdLst>
                  <a:gd name="T0" fmla="*/ 1 w 2"/>
                  <a:gd name="T1" fmla="*/ 1 h 3"/>
                  <a:gd name="T2" fmla="*/ 2 w 2"/>
                  <a:gd name="T3" fmla="*/ 3 h 3"/>
                  <a:gd name="T4" fmla="*/ 2 w 2"/>
                  <a:gd name="T5" fmla="*/ 1 h 3"/>
                  <a:gd name="T6" fmla="*/ 1 w 2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2" y="2"/>
                      <a:pt x="2" y="2"/>
                      <a:pt x="2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26" name="Freeform 397"/>
              <p:cNvSpPr>
                <a:spLocks/>
              </p:cNvSpPr>
              <p:nvPr/>
            </p:nvSpPr>
            <p:spPr bwMode="auto">
              <a:xfrm>
                <a:off x="6059" y="2345"/>
                <a:ext cx="7" cy="5"/>
              </a:xfrm>
              <a:custGeom>
                <a:avLst/>
                <a:gdLst>
                  <a:gd name="T0" fmla="*/ 2 w 3"/>
                  <a:gd name="T1" fmla="*/ 1 h 2"/>
                  <a:gd name="T2" fmla="*/ 1 w 3"/>
                  <a:gd name="T3" fmla="*/ 2 h 2"/>
                  <a:gd name="T4" fmla="*/ 2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0" y="0"/>
                      <a:pt x="3" y="1"/>
                      <a:pt x="1" y="2"/>
                    </a:cubicBezTo>
                    <a:cubicBezTo>
                      <a:pt x="2" y="2"/>
                      <a:pt x="2" y="2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27" name="Freeform 398"/>
              <p:cNvSpPr>
                <a:spLocks/>
              </p:cNvSpPr>
              <p:nvPr/>
            </p:nvSpPr>
            <p:spPr bwMode="auto">
              <a:xfrm>
                <a:off x="6116" y="2558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4 w 6"/>
                  <a:gd name="T3" fmla="*/ 3 h 3"/>
                  <a:gd name="T4" fmla="*/ 0 w 6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0" y="2"/>
                      <a:pt x="3" y="3"/>
                      <a:pt x="4" y="3"/>
                    </a:cubicBezTo>
                    <a:cubicBezTo>
                      <a:pt x="6" y="3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28" name="Freeform 399"/>
              <p:cNvSpPr>
                <a:spLocks/>
              </p:cNvSpPr>
              <p:nvPr/>
            </p:nvSpPr>
            <p:spPr bwMode="auto">
              <a:xfrm>
                <a:off x="6040" y="2271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29" name="Freeform 400"/>
              <p:cNvSpPr>
                <a:spLocks/>
              </p:cNvSpPr>
              <p:nvPr/>
            </p:nvSpPr>
            <p:spPr bwMode="auto">
              <a:xfrm>
                <a:off x="6040" y="2286"/>
                <a:ext cx="5" cy="0"/>
              </a:xfrm>
              <a:custGeom>
                <a:avLst/>
                <a:gdLst>
                  <a:gd name="T0" fmla="*/ 0 w 2"/>
                  <a:gd name="T1" fmla="*/ 1 w 2"/>
                  <a:gd name="T2" fmla="*/ 1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30" name="Freeform 401"/>
              <p:cNvSpPr>
                <a:spLocks/>
              </p:cNvSpPr>
              <p:nvPr/>
            </p:nvSpPr>
            <p:spPr bwMode="auto">
              <a:xfrm>
                <a:off x="6052" y="2340"/>
                <a:ext cx="4" cy="10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0 h 4"/>
                  <a:gd name="T4" fmla="*/ 2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2" y="3"/>
                      <a:pt x="1" y="1"/>
                      <a:pt x="1" y="0"/>
                    </a:cubicBezTo>
                    <a:cubicBezTo>
                      <a:pt x="0" y="2"/>
                      <a:pt x="1" y="2"/>
                      <a:pt x="2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31" name="Freeform 402"/>
              <p:cNvSpPr>
                <a:spLocks/>
              </p:cNvSpPr>
              <p:nvPr/>
            </p:nvSpPr>
            <p:spPr bwMode="auto">
              <a:xfrm>
                <a:off x="6040" y="2278"/>
                <a:ext cx="9" cy="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2 h 2"/>
                  <a:gd name="T4" fmla="*/ 2 w 4"/>
                  <a:gd name="T5" fmla="*/ 2 h 2"/>
                  <a:gd name="T6" fmla="*/ 2 w 4"/>
                  <a:gd name="T7" fmla="*/ 1 h 2"/>
                  <a:gd name="T8" fmla="*/ 4 w 4"/>
                  <a:gd name="T9" fmla="*/ 0 h 2"/>
                  <a:gd name="T10" fmla="*/ 0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3" y="1"/>
                      <a:pt x="2" y="1"/>
                    </a:cubicBezTo>
                    <a:cubicBezTo>
                      <a:pt x="3" y="0"/>
                      <a:pt x="4" y="1"/>
                      <a:pt x="4" y="0"/>
                    </a:cubicBezTo>
                    <a:cubicBezTo>
                      <a:pt x="3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32" name="Freeform 403"/>
              <p:cNvSpPr>
                <a:spLocks/>
              </p:cNvSpPr>
              <p:nvPr/>
            </p:nvSpPr>
            <p:spPr bwMode="auto">
              <a:xfrm>
                <a:off x="6045" y="2283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33" name="Freeform 404"/>
              <p:cNvSpPr>
                <a:spLocks/>
              </p:cNvSpPr>
              <p:nvPr/>
            </p:nvSpPr>
            <p:spPr bwMode="auto">
              <a:xfrm>
                <a:off x="6322" y="2731"/>
                <a:ext cx="5" cy="5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2"/>
                      <a:pt x="2" y="1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ubicBezTo>
                      <a:pt x="0" y="0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34" name="Freeform 405"/>
              <p:cNvSpPr>
                <a:spLocks/>
              </p:cNvSpPr>
              <p:nvPr/>
            </p:nvSpPr>
            <p:spPr bwMode="auto">
              <a:xfrm>
                <a:off x="6222" y="2636"/>
                <a:ext cx="7" cy="7"/>
              </a:xfrm>
              <a:custGeom>
                <a:avLst/>
                <a:gdLst>
                  <a:gd name="T0" fmla="*/ 2 w 3"/>
                  <a:gd name="T1" fmla="*/ 3 h 3"/>
                  <a:gd name="T2" fmla="*/ 0 w 3"/>
                  <a:gd name="T3" fmla="*/ 0 h 3"/>
                  <a:gd name="T4" fmla="*/ 2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2"/>
                      <a:pt x="1" y="1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inpin heiti" charset="-122"/>
                  <a:ea typeface="inpin heiti" charset="-122"/>
                </a:endParaRPr>
              </a:p>
            </p:txBody>
          </p:sp>
        </p:grpSp>
        <p:sp>
          <p:nvSpPr>
            <p:cNvPr id="56" name="Freeform 407"/>
            <p:cNvSpPr>
              <a:spLocks/>
            </p:cNvSpPr>
            <p:nvPr/>
          </p:nvSpPr>
          <p:spPr bwMode="auto">
            <a:xfrm>
              <a:off x="10033000" y="4324350"/>
              <a:ext cx="6350" cy="7938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0 h 2"/>
                <a:gd name="T4" fmla="*/ 2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1"/>
                    <a:pt x="1" y="0"/>
                    <a:pt x="0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57" name="Freeform 408"/>
            <p:cNvSpPr>
              <a:spLocks/>
            </p:cNvSpPr>
            <p:nvPr/>
          </p:nvSpPr>
          <p:spPr bwMode="auto">
            <a:xfrm>
              <a:off x="10013950" y="4297363"/>
              <a:ext cx="19050" cy="26988"/>
            </a:xfrm>
            <a:custGeom>
              <a:avLst/>
              <a:gdLst>
                <a:gd name="T0" fmla="*/ 5 w 5"/>
                <a:gd name="T1" fmla="*/ 7 h 7"/>
                <a:gd name="T2" fmla="*/ 2 w 5"/>
                <a:gd name="T3" fmla="*/ 3 h 7"/>
                <a:gd name="T4" fmla="*/ 2 w 5"/>
                <a:gd name="T5" fmla="*/ 1 h 7"/>
                <a:gd name="T6" fmla="*/ 3 w 5"/>
                <a:gd name="T7" fmla="*/ 7 h 7"/>
                <a:gd name="T8" fmla="*/ 3 w 5"/>
                <a:gd name="T9" fmla="*/ 7 h 7"/>
                <a:gd name="T10" fmla="*/ 5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5" y="7"/>
                  </a:moveTo>
                  <a:cubicBezTo>
                    <a:pt x="4" y="5"/>
                    <a:pt x="4" y="3"/>
                    <a:pt x="2" y="3"/>
                  </a:cubicBezTo>
                  <a:cubicBezTo>
                    <a:pt x="1" y="1"/>
                    <a:pt x="4" y="3"/>
                    <a:pt x="2" y="1"/>
                  </a:cubicBezTo>
                  <a:cubicBezTo>
                    <a:pt x="0" y="0"/>
                    <a:pt x="1" y="4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59" name="Freeform 409"/>
            <p:cNvSpPr>
              <a:spLocks/>
            </p:cNvSpPr>
            <p:nvPr/>
          </p:nvSpPr>
          <p:spPr bwMode="auto">
            <a:xfrm>
              <a:off x="10148888" y="5287963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1 w 1"/>
                <a:gd name="T5" fmla="*/ 1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62" name="Freeform 410"/>
            <p:cNvSpPr>
              <a:spLocks/>
            </p:cNvSpPr>
            <p:nvPr/>
          </p:nvSpPr>
          <p:spPr bwMode="auto">
            <a:xfrm>
              <a:off x="9882188" y="3887788"/>
              <a:ext cx="3175" cy="317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67" name="Freeform 411"/>
            <p:cNvSpPr>
              <a:spLocks/>
            </p:cNvSpPr>
            <p:nvPr/>
          </p:nvSpPr>
          <p:spPr bwMode="auto">
            <a:xfrm>
              <a:off x="10514013" y="5253038"/>
              <a:ext cx="0" cy="4763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70" name="Freeform 412"/>
            <p:cNvSpPr>
              <a:spLocks/>
            </p:cNvSpPr>
            <p:nvPr/>
          </p:nvSpPr>
          <p:spPr bwMode="auto">
            <a:xfrm>
              <a:off x="10280650" y="5222875"/>
              <a:ext cx="0" cy="4763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71" name="Freeform 413"/>
            <p:cNvSpPr>
              <a:spLocks/>
            </p:cNvSpPr>
            <p:nvPr/>
          </p:nvSpPr>
          <p:spPr bwMode="auto">
            <a:xfrm>
              <a:off x="10401300" y="5216525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72" name="Freeform 414"/>
            <p:cNvSpPr>
              <a:spLocks/>
            </p:cNvSpPr>
            <p:nvPr/>
          </p:nvSpPr>
          <p:spPr bwMode="auto">
            <a:xfrm>
              <a:off x="9756775" y="3429000"/>
              <a:ext cx="4762" cy="14288"/>
            </a:xfrm>
            <a:custGeom>
              <a:avLst/>
              <a:gdLst>
                <a:gd name="T0" fmla="*/ 1 w 1"/>
                <a:gd name="T1" fmla="*/ 1 h 4"/>
                <a:gd name="T2" fmla="*/ 0 w 1"/>
                <a:gd name="T3" fmla="*/ 0 h 4"/>
                <a:gd name="T4" fmla="*/ 1 w 1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4">
                  <a:moveTo>
                    <a:pt x="1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3"/>
                    <a:pt x="0" y="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73" name="Freeform 415"/>
            <p:cNvSpPr>
              <a:spLocks/>
            </p:cNvSpPr>
            <p:nvPr/>
          </p:nvSpPr>
          <p:spPr bwMode="auto">
            <a:xfrm>
              <a:off x="10171113" y="5291138"/>
              <a:ext cx="4762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74" name="Freeform 416"/>
            <p:cNvSpPr>
              <a:spLocks/>
            </p:cNvSpPr>
            <p:nvPr/>
          </p:nvSpPr>
          <p:spPr bwMode="auto">
            <a:xfrm>
              <a:off x="10461625" y="52768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75" name="Freeform 417"/>
            <p:cNvSpPr>
              <a:spLocks/>
            </p:cNvSpPr>
            <p:nvPr/>
          </p:nvSpPr>
          <p:spPr bwMode="auto">
            <a:xfrm>
              <a:off x="10502900" y="5268913"/>
              <a:ext cx="0" cy="3175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76" name="Freeform 418"/>
            <p:cNvSpPr>
              <a:spLocks/>
            </p:cNvSpPr>
            <p:nvPr/>
          </p:nvSpPr>
          <p:spPr bwMode="auto">
            <a:xfrm>
              <a:off x="9817100" y="31353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77" name="Freeform 419"/>
            <p:cNvSpPr>
              <a:spLocks/>
            </p:cNvSpPr>
            <p:nvPr/>
          </p:nvSpPr>
          <p:spPr bwMode="auto">
            <a:xfrm>
              <a:off x="10104438" y="5186363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78" name="Freeform 420"/>
            <p:cNvSpPr>
              <a:spLocks/>
            </p:cNvSpPr>
            <p:nvPr/>
          </p:nvSpPr>
          <p:spPr bwMode="auto">
            <a:xfrm>
              <a:off x="9874250" y="3071813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79" name="Freeform 421"/>
            <p:cNvSpPr>
              <a:spLocks/>
            </p:cNvSpPr>
            <p:nvPr/>
          </p:nvSpPr>
          <p:spPr bwMode="auto">
            <a:xfrm>
              <a:off x="9786938" y="30749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80" name="Rectangle 422"/>
            <p:cNvSpPr>
              <a:spLocks noChangeArrowheads="1"/>
            </p:cNvSpPr>
            <p:nvPr/>
          </p:nvSpPr>
          <p:spPr bwMode="auto">
            <a:xfrm>
              <a:off x="9813925" y="3135313"/>
              <a:ext cx="1587" cy="15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81" name="Freeform 423"/>
            <p:cNvSpPr>
              <a:spLocks/>
            </p:cNvSpPr>
            <p:nvPr/>
          </p:nvSpPr>
          <p:spPr bwMode="auto">
            <a:xfrm>
              <a:off x="9813925" y="3135313"/>
              <a:ext cx="0" cy="3175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82" name="Freeform 424"/>
            <p:cNvSpPr>
              <a:spLocks/>
            </p:cNvSpPr>
            <p:nvPr/>
          </p:nvSpPr>
          <p:spPr bwMode="auto">
            <a:xfrm>
              <a:off x="9813925" y="313531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83" name="Freeform 425"/>
            <p:cNvSpPr>
              <a:spLocks/>
            </p:cNvSpPr>
            <p:nvPr/>
          </p:nvSpPr>
          <p:spPr bwMode="auto">
            <a:xfrm>
              <a:off x="9893300" y="4184650"/>
              <a:ext cx="11112" cy="11113"/>
            </a:xfrm>
            <a:custGeom>
              <a:avLst/>
              <a:gdLst>
                <a:gd name="T0" fmla="*/ 1 w 3"/>
                <a:gd name="T1" fmla="*/ 2 h 3"/>
                <a:gd name="T2" fmla="*/ 3 w 3"/>
                <a:gd name="T3" fmla="*/ 2 h 3"/>
                <a:gd name="T4" fmla="*/ 1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2" y="2"/>
                    <a:pt x="3" y="3"/>
                    <a:pt x="3" y="2"/>
                  </a:cubicBezTo>
                  <a:cubicBezTo>
                    <a:pt x="0" y="0"/>
                    <a:pt x="0" y="0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84" name="Freeform 426"/>
            <p:cNvSpPr>
              <a:spLocks/>
            </p:cNvSpPr>
            <p:nvPr/>
          </p:nvSpPr>
          <p:spPr bwMode="auto">
            <a:xfrm>
              <a:off x="10017125" y="4764088"/>
              <a:ext cx="3175" cy="11113"/>
            </a:xfrm>
            <a:custGeom>
              <a:avLst/>
              <a:gdLst>
                <a:gd name="T0" fmla="*/ 1 w 1"/>
                <a:gd name="T1" fmla="*/ 3 h 3"/>
                <a:gd name="T2" fmla="*/ 0 w 1"/>
                <a:gd name="T3" fmla="*/ 0 h 3"/>
                <a:gd name="T4" fmla="*/ 1 w 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cubicBezTo>
                    <a:pt x="1" y="3"/>
                    <a:pt x="1" y="0"/>
                    <a:pt x="0" y="0"/>
                  </a:cubicBezTo>
                  <a:cubicBezTo>
                    <a:pt x="0" y="0"/>
                    <a:pt x="0" y="3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85" name="Freeform 427"/>
            <p:cNvSpPr>
              <a:spLocks/>
            </p:cNvSpPr>
            <p:nvPr/>
          </p:nvSpPr>
          <p:spPr bwMode="auto">
            <a:xfrm>
              <a:off x="10028238" y="4752975"/>
              <a:ext cx="7937" cy="4763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0 h 1"/>
                <a:gd name="T4" fmla="*/ 1 w 2"/>
                <a:gd name="T5" fmla="*/ 1 h 1"/>
                <a:gd name="T6" fmla="*/ 1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2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86" name="Freeform 428"/>
            <p:cNvSpPr>
              <a:spLocks/>
            </p:cNvSpPr>
            <p:nvPr/>
          </p:nvSpPr>
          <p:spPr bwMode="auto">
            <a:xfrm>
              <a:off x="10013950" y="4752975"/>
              <a:ext cx="19050" cy="7938"/>
            </a:xfrm>
            <a:custGeom>
              <a:avLst/>
              <a:gdLst>
                <a:gd name="T0" fmla="*/ 0 w 5"/>
                <a:gd name="T1" fmla="*/ 1 h 2"/>
                <a:gd name="T2" fmla="*/ 4 w 5"/>
                <a:gd name="T3" fmla="*/ 1 h 2"/>
                <a:gd name="T4" fmla="*/ 5 w 5"/>
                <a:gd name="T5" fmla="*/ 2 h 2"/>
                <a:gd name="T6" fmla="*/ 3 w 5"/>
                <a:gd name="T7" fmla="*/ 1 h 2"/>
                <a:gd name="T8" fmla="*/ 2 w 5"/>
                <a:gd name="T9" fmla="*/ 1 h 2"/>
                <a:gd name="T10" fmla="*/ 0 w 5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">
                  <a:moveTo>
                    <a:pt x="0" y="1"/>
                  </a:moveTo>
                  <a:cubicBezTo>
                    <a:pt x="1" y="2"/>
                    <a:pt x="3" y="2"/>
                    <a:pt x="4" y="1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1" y="0"/>
                    <a:pt x="2" y="1"/>
                  </a:cubicBezTo>
                  <a:cubicBezTo>
                    <a:pt x="2" y="1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87" name="Freeform 429"/>
            <p:cNvSpPr>
              <a:spLocks/>
            </p:cNvSpPr>
            <p:nvPr/>
          </p:nvSpPr>
          <p:spPr bwMode="auto">
            <a:xfrm>
              <a:off x="10099675" y="4719638"/>
              <a:ext cx="7937" cy="11113"/>
            </a:xfrm>
            <a:custGeom>
              <a:avLst/>
              <a:gdLst>
                <a:gd name="T0" fmla="*/ 2 w 2"/>
                <a:gd name="T1" fmla="*/ 3 h 3"/>
                <a:gd name="T2" fmla="*/ 0 w 2"/>
                <a:gd name="T3" fmla="*/ 0 h 3"/>
                <a:gd name="T4" fmla="*/ 2 w 2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2"/>
                    <a:pt x="2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88" name="Freeform 430"/>
            <p:cNvSpPr>
              <a:spLocks/>
            </p:cNvSpPr>
            <p:nvPr/>
          </p:nvSpPr>
          <p:spPr bwMode="auto">
            <a:xfrm>
              <a:off x="10110788" y="4745038"/>
              <a:ext cx="7937" cy="30163"/>
            </a:xfrm>
            <a:custGeom>
              <a:avLst/>
              <a:gdLst>
                <a:gd name="T0" fmla="*/ 1 w 2"/>
                <a:gd name="T1" fmla="*/ 7 h 8"/>
                <a:gd name="T2" fmla="*/ 0 w 2"/>
                <a:gd name="T3" fmla="*/ 3 h 8"/>
                <a:gd name="T4" fmla="*/ 1 w 2"/>
                <a:gd name="T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8">
                  <a:moveTo>
                    <a:pt x="1" y="7"/>
                  </a:moveTo>
                  <a:cubicBezTo>
                    <a:pt x="2" y="0"/>
                    <a:pt x="1" y="8"/>
                    <a:pt x="0" y="3"/>
                  </a:cubicBezTo>
                  <a:cubicBezTo>
                    <a:pt x="0" y="5"/>
                    <a:pt x="0" y="6"/>
                    <a:pt x="1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89" name="Freeform 431"/>
            <p:cNvSpPr>
              <a:spLocks/>
            </p:cNvSpPr>
            <p:nvPr/>
          </p:nvSpPr>
          <p:spPr bwMode="auto">
            <a:xfrm>
              <a:off x="10107613" y="4722813"/>
              <a:ext cx="3175" cy="4763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90" name="Freeform 432"/>
            <p:cNvSpPr>
              <a:spLocks/>
            </p:cNvSpPr>
            <p:nvPr/>
          </p:nvSpPr>
          <p:spPr bwMode="auto">
            <a:xfrm>
              <a:off x="10110788" y="4711700"/>
              <a:ext cx="12700" cy="22225"/>
            </a:xfrm>
            <a:custGeom>
              <a:avLst/>
              <a:gdLst>
                <a:gd name="T0" fmla="*/ 0 w 3"/>
                <a:gd name="T1" fmla="*/ 5 h 6"/>
                <a:gd name="T2" fmla="*/ 3 w 3"/>
                <a:gd name="T3" fmla="*/ 3 h 6"/>
                <a:gd name="T4" fmla="*/ 0 w 3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cubicBezTo>
                    <a:pt x="1" y="6"/>
                    <a:pt x="2" y="3"/>
                    <a:pt x="3" y="3"/>
                  </a:cubicBezTo>
                  <a:cubicBezTo>
                    <a:pt x="2" y="0"/>
                    <a:pt x="1" y="4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91" name="Freeform 433"/>
            <p:cNvSpPr>
              <a:spLocks/>
            </p:cNvSpPr>
            <p:nvPr/>
          </p:nvSpPr>
          <p:spPr bwMode="auto">
            <a:xfrm>
              <a:off x="10025063" y="4752975"/>
              <a:ext cx="0" cy="4763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92" name="Freeform 434"/>
            <p:cNvSpPr>
              <a:spLocks noEditPoints="1"/>
            </p:cNvSpPr>
            <p:nvPr/>
          </p:nvSpPr>
          <p:spPr bwMode="auto">
            <a:xfrm>
              <a:off x="10077450" y="5054600"/>
              <a:ext cx="681037" cy="258763"/>
            </a:xfrm>
            <a:custGeom>
              <a:avLst/>
              <a:gdLst>
                <a:gd name="T0" fmla="*/ 150 w 181"/>
                <a:gd name="T1" fmla="*/ 21 h 69"/>
                <a:gd name="T2" fmla="*/ 144 w 181"/>
                <a:gd name="T3" fmla="*/ 25 h 69"/>
                <a:gd name="T4" fmla="*/ 103 w 181"/>
                <a:gd name="T5" fmla="*/ 42 h 69"/>
                <a:gd name="T6" fmla="*/ 91 w 181"/>
                <a:gd name="T7" fmla="*/ 45 h 69"/>
                <a:gd name="T8" fmla="*/ 79 w 181"/>
                <a:gd name="T9" fmla="*/ 44 h 69"/>
                <a:gd name="T10" fmla="*/ 60 w 181"/>
                <a:gd name="T11" fmla="*/ 44 h 69"/>
                <a:gd name="T12" fmla="*/ 50 w 181"/>
                <a:gd name="T13" fmla="*/ 47 h 69"/>
                <a:gd name="T14" fmla="*/ 32 w 181"/>
                <a:gd name="T15" fmla="*/ 47 h 69"/>
                <a:gd name="T16" fmla="*/ 22 w 181"/>
                <a:gd name="T17" fmla="*/ 44 h 69"/>
                <a:gd name="T18" fmla="*/ 10 w 181"/>
                <a:gd name="T19" fmla="*/ 39 h 69"/>
                <a:gd name="T20" fmla="*/ 10 w 181"/>
                <a:gd name="T21" fmla="*/ 37 h 69"/>
                <a:gd name="T22" fmla="*/ 10 w 181"/>
                <a:gd name="T23" fmla="*/ 35 h 69"/>
                <a:gd name="T24" fmla="*/ 10 w 181"/>
                <a:gd name="T25" fmla="*/ 34 h 69"/>
                <a:gd name="T26" fmla="*/ 10 w 181"/>
                <a:gd name="T27" fmla="*/ 30 h 69"/>
                <a:gd name="T28" fmla="*/ 2 w 181"/>
                <a:gd name="T29" fmla="*/ 32 h 69"/>
                <a:gd name="T30" fmla="*/ 6 w 181"/>
                <a:gd name="T31" fmla="*/ 44 h 69"/>
                <a:gd name="T32" fmla="*/ 10 w 181"/>
                <a:gd name="T33" fmla="*/ 51 h 69"/>
                <a:gd name="T34" fmla="*/ 4 w 181"/>
                <a:gd name="T35" fmla="*/ 55 h 69"/>
                <a:gd name="T36" fmla="*/ 8 w 181"/>
                <a:gd name="T37" fmla="*/ 58 h 69"/>
                <a:gd name="T38" fmla="*/ 13 w 181"/>
                <a:gd name="T39" fmla="*/ 57 h 69"/>
                <a:gd name="T40" fmla="*/ 13 w 181"/>
                <a:gd name="T41" fmla="*/ 60 h 69"/>
                <a:gd name="T42" fmla="*/ 19 w 181"/>
                <a:gd name="T43" fmla="*/ 57 h 69"/>
                <a:gd name="T44" fmla="*/ 20 w 181"/>
                <a:gd name="T45" fmla="*/ 63 h 69"/>
                <a:gd name="T46" fmla="*/ 22 w 181"/>
                <a:gd name="T47" fmla="*/ 66 h 69"/>
                <a:gd name="T48" fmla="*/ 24 w 181"/>
                <a:gd name="T49" fmla="*/ 64 h 69"/>
                <a:gd name="T50" fmla="*/ 28 w 181"/>
                <a:gd name="T51" fmla="*/ 64 h 69"/>
                <a:gd name="T52" fmla="*/ 31 w 181"/>
                <a:gd name="T53" fmla="*/ 66 h 69"/>
                <a:gd name="T54" fmla="*/ 36 w 181"/>
                <a:gd name="T55" fmla="*/ 58 h 69"/>
                <a:gd name="T56" fmla="*/ 36 w 181"/>
                <a:gd name="T57" fmla="*/ 65 h 69"/>
                <a:gd name="T58" fmla="*/ 46 w 181"/>
                <a:gd name="T59" fmla="*/ 67 h 69"/>
                <a:gd name="T60" fmla="*/ 50 w 181"/>
                <a:gd name="T61" fmla="*/ 66 h 69"/>
                <a:gd name="T62" fmla="*/ 55 w 181"/>
                <a:gd name="T63" fmla="*/ 62 h 69"/>
                <a:gd name="T64" fmla="*/ 65 w 181"/>
                <a:gd name="T65" fmla="*/ 66 h 69"/>
                <a:gd name="T66" fmla="*/ 69 w 181"/>
                <a:gd name="T67" fmla="*/ 63 h 69"/>
                <a:gd name="T68" fmla="*/ 71 w 181"/>
                <a:gd name="T69" fmla="*/ 63 h 69"/>
                <a:gd name="T70" fmla="*/ 72 w 181"/>
                <a:gd name="T71" fmla="*/ 61 h 69"/>
                <a:gd name="T72" fmla="*/ 76 w 181"/>
                <a:gd name="T73" fmla="*/ 65 h 69"/>
                <a:gd name="T74" fmla="*/ 79 w 181"/>
                <a:gd name="T75" fmla="*/ 63 h 69"/>
                <a:gd name="T76" fmla="*/ 88 w 181"/>
                <a:gd name="T77" fmla="*/ 60 h 69"/>
                <a:gd name="T78" fmla="*/ 92 w 181"/>
                <a:gd name="T79" fmla="*/ 62 h 69"/>
                <a:gd name="T80" fmla="*/ 98 w 181"/>
                <a:gd name="T81" fmla="*/ 60 h 69"/>
                <a:gd name="T82" fmla="*/ 102 w 181"/>
                <a:gd name="T83" fmla="*/ 59 h 69"/>
                <a:gd name="T84" fmla="*/ 103 w 181"/>
                <a:gd name="T85" fmla="*/ 59 h 69"/>
                <a:gd name="T86" fmla="*/ 108 w 181"/>
                <a:gd name="T87" fmla="*/ 58 h 69"/>
                <a:gd name="T88" fmla="*/ 115 w 181"/>
                <a:gd name="T89" fmla="*/ 53 h 69"/>
                <a:gd name="T90" fmla="*/ 117 w 181"/>
                <a:gd name="T91" fmla="*/ 52 h 69"/>
                <a:gd name="T92" fmla="*/ 122 w 181"/>
                <a:gd name="T93" fmla="*/ 45 h 69"/>
                <a:gd name="T94" fmla="*/ 127 w 181"/>
                <a:gd name="T95" fmla="*/ 45 h 69"/>
                <a:gd name="T96" fmla="*/ 134 w 181"/>
                <a:gd name="T97" fmla="*/ 43 h 69"/>
                <a:gd name="T98" fmla="*/ 139 w 181"/>
                <a:gd name="T99" fmla="*/ 41 h 69"/>
                <a:gd name="T100" fmla="*/ 152 w 181"/>
                <a:gd name="T101" fmla="*/ 37 h 69"/>
                <a:gd name="T102" fmla="*/ 156 w 181"/>
                <a:gd name="T103" fmla="*/ 35 h 69"/>
                <a:gd name="T104" fmla="*/ 163 w 181"/>
                <a:gd name="T105" fmla="*/ 27 h 69"/>
                <a:gd name="T106" fmla="*/ 167 w 181"/>
                <a:gd name="T107" fmla="*/ 19 h 69"/>
                <a:gd name="T108" fmla="*/ 10 w 181"/>
                <a:gd name="T109" fmla="*/ 31 h 69"/>
                <a:gd name="T110" fmla="*/ 10 w 181"/>
                <a:gd name="T111" fmla="*/ 35 h 69"/>
                <a:gd name="T112" fmla="*/ 9 w 181"/>
                <a:gd name="T113" fmla="*/ 34 h 69"/>
                <a:gd name="T114" fmla="*/ 7 w 181"/>
                <a:gd name="T115" fmla="*/ 35 h 69"/>
                <a:gd name="T116" fmla="*/ 8 w 181"/>
                <a:gd name="T117" fmla="*/ 36 h 69"/>
                <a:gd name="T118" fmla="*/ 10 w 181"/>
                <a:gd name="T119" fmla="*/ 3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1" h="69">
                  <a:moveTo>
                    <a:pt x="177" y="5"/>
                  </a:moveTo>
                  <a:cubicBezTo>
                    <a:pt x="177" y="2"/>
                    <a:pt x="172" y="0"/>
                    <a:pt x="172" y="0"/>
                  </a:cubicBezTo>
                  <a:cubicBezTo>
                    <a:pt x="172" y="4"/>
                    <a:pt x="169" y="7"/>
                    <a:pt x="164" y="8"/>
                  </a:cubicBezTo>
                  <a:cubicBezTo>
                    <a:pt x="163" y="9"/>
                    <a:pt x="163" y="11"/>
                    <a:pt x="162" y="11"/>
                  </a:cubicBezTo>
                  <a:cubicBezTo>
                    <a:pt x="159" y="15"/>
                    <a:pt x="152" y="15"/>
                    <a:pt x="149" y="19"/>
                  </a:cubicBezTo>
                  <a:cubicBezTo>
                    <a:pt x="150" y="19"/>
                    <a:pt x="150" y="20"/>
                    <a:pt x="150" y="21"/>
                  </a:cubicBezTo>
                  <a:cubicBezTo>
                    <a:pt x="150" y="20"/>
                    <a:pt x="150" y="20"/>
                    <a:pt x="150" y="20"/>
                  </a:cubicBezTo>
                  <a:cubicBezTo>
                    <a:pt x="150" y="22"/>
                    <a:pt x="150" y="22"/>
                    <a:pt x="150" y="22"/>
                  </a:cubicBezTo>
                  <a:cubicBezTo>
                    <a:pt x="150" y="22"/>
                    <a:pt x="149" y="21"/>
                    <a:pt x="149" y="20"/>
                  </a:cubicBezTo>
                  <a:cubicBezTo>
                    <a:pt x="147" y="21"/>
                    <a:pt x="146" y="23"/>
                    <a:pt x="144" y="24"/>
                  </a:cubicBezTo>
                  <a:cubicBezTo>
                    <a:pt x="145" y="26"/>
                    <a:pt x="143" y="24"/>
                    <a:pt x="144" y="26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3" y="27"/>
                    <a:pt x="143" y="27"/>
                    <a:pt x="141" y="25"/>
                  </a:cubicBezTo>
                  <a:cubicBezTo>
                    <a:pt x="135" y="26"/>
                    <a:pt x="130" y="30"/>
                    <a:pt x="125" y="31"/>
                  </a:cubicBezTo>
                  <a:cubicBezTo>
                    <a:pt x="119" y="33"/>
                    <a:pt x="114" y="37"/>
                    <a:pt x="108" y="39"/>
                  </a:cubicBezTo>
                  <a:cubicBezTo>
                    <a:pt x="108" y="42"/>
                    <a:pt x="106" y="41"/>
                    <a:pt x="106" y="44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5" y="45"/>
                    <a:pt x="104" y="43"/>
                    <a:pt x="103" y="42"/>
                  </a:cubicBezTo>
                  <a:cubicBezTo>
                    <a:pt x="103" y="44"/>
                    <a:pt x="102" y="43"/>
                    <a:pt x="103" y="45"/>
                  </a:cubicBezTo>
                  <a:cubicBezTo>
                    <a:pt x="103" y="46"/>
                    <a:pt x="102" y="42"/>
                    <a:pt x="101" y="43"/>
                  </a:cubicBezTo>
                  <a:cubicBezTo>
                    <a:pt x="101" y="42"/>
                    <a:pt x="101" y="44"/>
                    <a:pt x="101" y="44"/>
                  </a:cubicBezTo>
                  <a:cubicBezTo>
                    <a:pt x="100" y="46"/>
                    <a:pt x="101" y="42"/>
                    <a:pt x="99" y="41"/>
                  </a:cubicBezTo>
                  <a:cubicBezTo>
                    <a:pt x="96" y="42"/>
                    <a:pt x="94" y="45"/>
                    <a:pt x="91" y="44"/>
                  </a:cubicBezTo>
                  <a:cubicBezTo>
                    <a:pt x="91" y="44"/>
                    <a:pt x="91" y="45"/>
                    <a:pt x="91" y="45"/>
                  </a:cubicBezTo>
                  <a:cubicBezTo>
                    <a:pt x="90" y="42"/>
                    <a:pt x="90" y="46"/>
                    <a:pt x="90" y="45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88" y="43"/>
                    <a:pt x="88" y="45"/>
                    <a:pt x="86" y="44"/>
                  </a:cubicBezTo>
                  <a:cubicBezTo>
                    <a:pt x="85" y="45"/>
                    <a:pt x="84" y="42"/>
                    <a:pt x="83" y="44"/>
                  </a:cubicBezTo>
                  <a:cubicBezTo>
                    <a:pt x="83" y="43"/>
                    <a:pt x="83" y="43"/>
                    <a:pt x="82" y="43"/>
                  </a:cubicBezTo>
                  <a:cubicBezTo>
                    <a:pt x="82" y="47"/>
                    <a:pt x="80" y="42"/>
                    <a:pt x="79" y="44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6" y="44"/>
                    <a:pt x="73" y="43"/>
                    <a:pt x="70" y="46"/>
                  </a:cubicBezTo>
                  <a:cubicBezTo>
                    <a:pt x="68" y="46"/>
                    <a:pt x="66" y="43"/>
                    <a:pt x="64" y="44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3" y="46"/>
                    <a:pt x="64" y="45"/>
                    <a:pt x="64" y="44"/>
                  </a:cubicBezTo>
                  <a:cubicBezTo>
                    <a:pt x="63" y="46"/>
                    <a:pt x="61" y="44"/>
                    <a:pt x="60" y="44"/>
                  </a:cubicBezTo>
                  <a:cubicBezTo>
                    <a:pt x="60" y="45"/>
                    <a:pt x="60" y="45"/>
                    <a:pt x="60" y="46"/>
                  </a:cubicBezTo>
                  <a:cubicBezTo>
                    <a:pt x="59" y="43"/>
                    <a:pt x="57" y="47"/>
                    <a:pt x="55" y="45"/>
                  </a:cubicBezTo>
                  <a:cubicBezTo>
                    <a:pt x="56" y="48"/>
                    <a:pt x="55" y="47"/>
                    <a:pt x="54" y="48"/>
                  </a:cubicBezTo>
                  <a:cubicBezTo>
                    <a:pt x="54" y="47"/>
                    <a:pt x="54" y="46"/>
                    <a:pt x="54" y="46"/>
                  </a:cubicBezTo>
                  <a:cubicBezTo>
                    <a:pt x="53" y="46"/>
                    <a:pt x="52" y="46"/>
                    <a:pt x="51" y="45"/>
                  </a:cubicBezTo>
                  <a:cubicBezTo>
                    <a:pt x="51" y="46"/>
                    <a:pt x="50" y="48"/>
                    <a:pt x="50" y="47"/>
                  </a:cubicBezTo>
                  <a:cubicBezTo>
                    <a:pt x="49" y="45"/>
                    <a:pt x="48" y="47"/>
                    <a:pt x="48" y="46"/>
                  </a:cubicBezTo>
                  <a:cubicBezTo>
                    <a:pt x="48" y="48"/>
                    <a:pt x="47" y="49"/>
                    <a:pt x="46" y="49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4" y="47"/>
                    <a:pt x="42" y="44"/>
                    <a:pt x="39" y="47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6" y="47"/>
                    <a:pt x="35" y="45"/>
                    <a:pt x="32" y="47"/>
                  </a:cubicBezTo>
                  <a:cubicBezTo>
                    <a:pt x="33" y="46"/>
                    <a:pt x="30" y="45"/>
                    <a:pt x="30" y="45"/>
                  </a:cubicBezTo>
                  <a:cubicBezTo>
                    <a:pt x="29" y="46"/>
                    <a:pt x="28" y="46"/>
                    <a:pt x="27" y="48"/>
                  </a:cubicBezTo>
                  <a:cubicBezTo>
                    <a:pt x="27" y="48"/>
                    <a:pt x="27" y="46"/>
                    <a:pt x="27" y="46"/>
                  </a:cubicBezTo>
                  <a:cubicBezTo>
                    <a:pt x="26" y="45"/>
                    <a:pt x="26" y="43"/>
                    <a:pt x="25" y="45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4" y="44"/>
                    <a:pt x="22" y="46"/>
                    <a:pt x="22" y="44"/>
                  </a:cubicBezTo>
                  <a:cubicBezTo>
                    <a:pt x="21" y="45"/>
                    <a:pt x="20" y="45"/>
                    <a:pt x="20" y="46"/>
                  </a:cubicBezTo>
                  <a:cubicBezTo>
                    <a:pt x="19" y="46"/>
                    <a:pt x="20" y="44"/>
                    <a:pt x="19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19" y="42"/>
                    <a:pt x="17" y="42"/>
                    <a:pt x="15" y="42"/>
                  </a:cubicBezTo>
                  <a:cubicBezTo>
                    <a:pt x="16" y="40"/>
                    <a:pt x="13" y="41"/>
                    <a:pt x="13" y="39"/>
                  </a:cubicBezTo>
                  <a:cubicBezTo>
                    <a:pt x="12" y="40"/>
                    <a:pt x="13" y="38"/>
                    <a:pt x="10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8"/>
                    <a:pt x="11" y="37"/>
                    <a:pt x="12" y="37"/>
                  </a:cubicBezTo>
                  <a:cubicBezTo>
                    <a:pt x="12" y="37"/>
                    <a:pt x="11" y="37"/>
                    <a:pt x="11" y="3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6"/>
                    <a:pt x="11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1" y="36"/>
                    <a:pt x="11" y="36"/>
                  </a:cubicBezTo>
                  <a:cubicBezTo>
                    <a:pt x="11" y="36"/>
                    <a:pt x="11" y="36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9" y="35"/>
                    <a:pt x="12" y="34"/>
                    <a:pt x="10" y="34"/>
                  </a:cubicBezTo>
                  <a:cubicBezTo>
                    <a:pt x="10" y="34"/>
                    <a:pt x="10" y="33"/>
                    <a:pt x="11" y="32"/>
                  </a:cubicBezTo>
                  <a:cubicBezTo>
                    <a:pt x="10" y="34"/>
                    <a:pt x="10" y="32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0"/>
                    <a:pt x="10" y="30"/>
                    <a:pt x="10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10" y="30"/>
                    <a:pt x="10" y="30"/>
                  </a:cubicBezTo>
                  <a:cubicBezTo>
                    <a:pt x="10" y="30"/>
                    <a:pt x="9" y="30"/>
                    <a:pt x="5" y="31"/>
                  </a:cubicBezTo>
                  <a:cubicBezTo>
                    <a:pt x="4" y="32"/>
                    <a:pt x="9" y="31"/>
                    <a:pt x="8" y="32"/>
                  </a:cubicBezTo>
                  <a:cubicBezTo>
                    <a:pt x="5" y="32"/>
                    <a:pt x="9" y="34"/>
                    <a:pt x="6" y="34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3"/>
                    <a:pt x="5" y="33"/>
                    <a:pt x="5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5" y="34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1" y="36"/>
                    <a:pt x="4" y="35"/>
                    <a:pt x="4" y="36"/>
                  </a:cubicBezTo>
                  <a:cubicBezTo>
                    <a:pt x="4" y="36"/>
                    <a:pt x="1" y="36"/>
                    <a:pt x="0" y="37"/>
                  </a:cubicBezTo>
                  <a:cubicBezTo>
                    <a:pt x="1" y="38"/>
                    <a:pt x="3" y="40"/>
                    <a:pt x="2" y="42"/>
                  </a:cubicBezTo>
                  <a:cubicBezTo>
                    <a:pt x="3" y="43"/>
                    <a:pt x="4" y="44"/>
                    <a:pt x="6" y="44"/>
                  </a:cubicBezTo>
                  <a:cubicBezTo>
                    <a:pt x="6" y="44"/>
                    <a:pt x="3" y="45"/>
                    <a:pt x="5" y="45"/>
                  </a:cubicBezTo>
                  <a:cubicBezTo>
                    <a:pt x="4" y="46"/>
                    <a:pt x="3" y="47"/>
                    <a:pt x="3" y="47"/>
                  </a:cubicBezTo>
                  <a:cubicBezTo>
                    <a:pt x="4" y="47"/>
                    <a:pt x="4" y="49"/>
                    <a:pt x="5" y="46"/>
                  </a:cubicBezTo>
                  <a:cubicBezTo>
                    <a:pt x="6" y="48"/>
                    <a:pt x="7" y="49"/>
                    <a:pt x="8" y="49"/>
                  </a:cubicBezTo>
                  <a:cubicBezTo>
                    <a:pt x="8" y="49"/>
                    <a:pt x="6" y="50"/>
                    <a:pt x="6" y="51"/>
                  </a:cubicBezTo>
                  <a:cubicBezTo>
                    <a:pt x="8" y="50"/>
                    <a:pt x="9" y="50"/>
                    <a:pt x="10" y="51"/>
                  </a:cubicBezTo>
                  <a:cubicBezTo>
                    <a:pt x="11" y="50"/>
                    <a:pt x="10" y="50"/>
                    <a:pt x="11" y="48"/>
                  </a:cubicBezTo>
                  <a:cubicBezTo>
                    <a:pt x="12" y="48"/>
                    <a:pt x="12" y="48"/>
                    <a:pt x="13" y="48"/>
                  </a:cubicBezTo>
                  <a:cubicBezTo>
                    <a:pt x="12" y="49"/>
                    <a:pt x="10" y="52"/>
                    <a:pt x="11" y="52"/>
                  </a:cubicBezTo>
                  <a:cubicBezTo>
                    <a:pt x="9" y="55"/>
                    <a:pt x="10" y="51"/>
                    <a:pt x="8" y="54"/>
                  </a:cubicBezTo>
                  <a:cubicBezTo>
                    <a:pt x="7" y="55"/>
                    <a:pt x="5" y="54"/>
                    <a:pt x="6" y="53"/>
                  </a:cubicBezTo>
                  <a:cubicBezTo>
                    <a:pt x="3" y="54"/>
                    <a:pt x="6" y="54"/>
                    <a:pt x="4" y="55"/>
                  </a:cubicBezTo>
                  <a:cubicBezTo>
                    <a:pt x="5" y="56"/>
                    <a:pt x="6" y="55"/>
                    <a:pt x="8" y="55"/>
                  </a:cubicBezTo>
                  <a:cubicBezTo>
                    <a:pt x="8" y="54"/>
                    <a:pt x="8" y="54"/>
                    <a:pt x="9" y="53"/>
                  </a:cubicBezTo>
                  <a:cubicBezTo>
                    <a:pt x="11" y="52"/>
                    <a:pt x="9" y="56"/>
                    <a:pt x="9" y="56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9" y="57"/>
                    <a:pt x="10" y="56"/>
                    <a:pt x="11" y="57"/>
                  </a:cubicBezTo>
                  <a:cubicBezTo>
                    <a:pt x="9" y="60"/>
                    <a:pt x="9" y="56"/>
                    <a:pt x="8" y="58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8" y="61"/>
                    <a:pt x="9" y="58"/>
                    <a:pt x="10" y="59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1" y="59"/>
                    <a:pt x="11" y="57"/>
                    <a:pt x="11" y="57"/>
                  </a:cubicBezTo>
                  <a:cubicBezTo>
                    <a:pt x="13" y="55"/>
                    <a:pt x="11" y="57"/>
                    <a:pt x="13" y="57"/>
                  </a:cubicBezTo>
                  <a:cubicBezTo>
                    <a:pt x="14" y="56"/>
                    <a:pt x="12" y="57"/>
                    <a:pt x="13" y="56"/>
                  </a:cubicBezTo>
                  <a:cubicBezTo>
                    <a:pt x="14" y="54"/>
                    <a:pt x="14" y="54"/>
                    <a:pt x="15" y="54"/>
                  </a:cubicBezTo>
                  <a:cubicBezTo>
                    <a:pt x="15" y="55"/>
                    <a:pt x="14" y="56"/>
                    <a:pt x="14" y="57"/>
                  </a:cubicBezTo>
                  <a:cubicBezTo>
                    <a:pt x="14" y="58"/>
                    <a:pt x="13" y="57"/>
                    <a:pt x="14" y="57"/>
                  </a:cubicBezTo>
                  <a:cubicBezTo>
                    <a:pt x="12" y="58"/>
                    <a:pt x="12" y="60"/>
                    <a:pt x="11" y="61"/>
                  </a:cubicBezTo>
                  <a:cubicBezTo>
                    <a:pt x="11" y="62"/>
                    <a:pt x="12" y="60"/>
                    <a:pt x="13" y="60"/>
                  </a:cubicBezTo>
                  <a:cubicBezTo>
                    <a:pt x="13" y="60"/>
                    <a:pt x="14" y="58"/>
                    <a:pt x="14" y="58"/>
                  </a:cubicBezTo>
                  <a:cubicBezTo>
                    <a:pt x="17" y="54"/>
                    <a:pt x="13" y="61"/>
                    <a:pt x="15" y="61"/>
                  </a:cubicBezTo>
                  <a:cubicBezTo>
                    <a:pt x="16" y="58"/>
                    <a:pt x="18" y="58"/>
                    <a:pt x="19" y="54"/>
                  </a:cubicBezTo>
                  <a:cubicBezTo>
                    <a:pt x="19" y="54"/>
                    <a:pt x="20" y="53"/>
                    <a:pt x="20" y="54"/>
                  </a:cubicBezTo>
                  <a:cubicBezTo>
                    <a:pt x="19" y="56"/>
                    <a:pt x="20" y="56"/>
                    <a:pt x="18" y="57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61"/>
                    <a:pt x="17" y="63"/>
                    <a:pt x="17" y="64"/>
                  </a:cubicBezTo>
                  <a:cubicBezTo>
                    <a:pt x="18" y="63"/>
                    <a:pt x="18" y="62"/>
                    <a:pt x="19" y="62"/>
                  </a:cubicBezTo>
                  <a:cubicBezTo>
                    <a:pt x="18" y="62"/>
                    <a:pt x="18" y="63"/>
                    <a:pt x="19" y="64"/>
                  </a:cubicBezTo>
                  <a:cubicBezTo>
                    <a:pt x="18" y="63"/>
                    <a:pt x="20" y="61"/>
                    <a:pt x="20" y="60"/>
                  </a:cubicBezTo>
                  <a:cubicBezTo>
                    <a:pt x="21" y="61"/>
                    <a:pt x="21" y="63"/>
                    <a:pt x="20" y="63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20" y="63"/>
                    <a:pt x="19" y="65"/>
                    <a:pt x="20" y="65"/>
                  </a:cubicBezTo>
                  <a:cubicBezTo>
                    <a:pt x="20" y="64"/>
                    <a:pt x="21" y="62"/>
                    <a:pt x="22" y="61"/>
                  </a:cubicBezTo>
                  <a:cubicBezTo>
                    <a:pt x="22" y="61"/>
                    <a:pt x="22" y="62"/>
                    <a:pt x="23" y="62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2" y="63"/>
                    <a:pt x="21" y="66"/>
                    <a:pt x="22" y="66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3" y="65"/>
                    <a:pt x="23" y="65"/>
                    <a:pt x="24" y="65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4" y="65"/>
                    <a:pt x="25" y="63"/>
                    <a:pt x="25" y="65"/>
                  </a:cubicBezTo>
                  <a:cubicBezTo>
                    <a:pt x="25" y="63"/>
                    <a:pt x="24" y="65"/>
                    <a:pt x="24" y="64"/>
                  </a:cubicBezTo>
                  <a:cubicBezTo>
                    <a:pt x="24" y="62"/>
                    <a:pt x="25" y="62"/>
                    <a:pt x="25" y="62"/>
                  </a:cubicBezTo>
                  <a:cubicBezTo>
                    <a:pt x="25" y="62"/>
                    <a:pt x="25" y="62"/>
                    <a:pt x="25" y="63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6" y="63"/>
                    <a:pt x="26" y="64"/>
                    <a:pt x="26" y="65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6" y="66"/>
                    <a:pt x="28" y="62"/>
                    <a:pt x="28" y="64"/>
                  </a:cubicBezTo>
                  <a:cubicBezTo>
                    <a:pt x="28" y="65"/>
                    <a:pt x="27" y="66"/>
                    <a:pt x="27" y="67"/>
                  </a:cubicBezTo>
                  <a:cubicBezTo>
                    <a:pt x="28" y="64"/>
                    <a:pt x="29" y="64"/>
                    <a:pt x="30" y="62"/>
                  </a:cubicBezTo>
                  <a:cubicBezTo>
                    <a:pt x="30" y="63"/>
                    <a:pt x="28" y="65"/>
                    <a:pt x="28" y="67"/>
                  </a:cubicBezTo>
                  <a:cubicBezTo>
                    <a:pt x="29" y="65"/>
                    <a:pt x="29" y="69"/>
                    <a:pt x="30" y="66"/>
                  </a:cubicBezTo>
                  <a:cubicBezTo>
                    <a:pt x="30" y="65"/>
                    <a:pt x="31" y="64"/>
                    <a:pt x="31" y="63"/>
                  </a:cubicBezTo>
                  <a:cubicBezTo>
                    <a:pt x="32" y="64"/>
                    <a:pt x="31" y="64"/>
                    <a:pt x="31" y="66"/>
                  </a:cubicBezTo>
                  <a:cubicBezTo>
                    <a:pt x="32" y="65"/>
                    <a:pt x="32" y="63"/>
                    <a:pt x="32" y="62"/>
                  </a:cubicBezTo>
                  <a:cubicBezTo>
                    <a:pt x="32" y="63"/>
                    <a:pt x="33" y="61"/>
                    <a:pt x="34" y="62"/>
                  </a:cubicBezTo>
                  <a:cubicBezTo>
                    <a:pt x="33" y="64"/>
                    <a:pt x="32" y="63"/>
                    <a:pt x="33" y="64"/>
                  </a:cubicBezTo>
                  <a:cubicBezTo>
                    <a:pt x="34" y="65"/>
                    <a:pt x="34" y="60"/>
                    <a:pt x="35" y="60"/>
                  </a:cubicBezTo>
                  <a:cubicBezTo>
                    <a:pt x="35" y="59"/>
                    <a:pt x="36" y="56"/>
                    <a:pt x="36" y="55"/>
                  </a:cubicBezTo>
                  <a:cubicBezTo>
                    <a:pt x="37" y="56"/>
                    <a:pt x="36" y="56"/>
                    <a:pt x="36" y="58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61"/>
                    <a:pt x="34" y="63"/>
                    <a:pt x="34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5" y="65"/>
                    <a:pt x="34" y="66"/>
                    <a:pt x="34" y="67"/>
                  </a:cubicBezTo>
                  <a:cubicBezTo>
                    <a:pt x="35" y="65"/>
                    <a:pt x="36" y="67"/>
                    <a:pt x="36" y="66"/>
                  </a:cubicBezTo>
                  <a:cubicBezTo>
                    <a:pt x="36" y="65"/>
                    <a:pt x="35" y="67"/>
                    <a:pt x="36" y="65"/>
                  </a:cubicBezTo>
                  <a:cubicBezTo>
                    <a:pt x="36" y="65"/>
                    <a:pt x="37" y="62"/>
                    <a:pt x="37" y="63"/>
                  </a:cubicBezTo>
                  <a:cubicBezTo>
                    <a:pt x="37" y="65"/>
                    <a:pt x="37" y="66"/>
                    <a:pt x="37" y="67"/>
                  </a:cubicBezTo>
                  <a:cubicBezTo>
                    <a:pt x="37" y="68"/>
                    <a:pt x="37" y="65"/>
                    <a:pt x="38" y="66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40" y="68"/>
                    <a:pt x="42" y="67"/>
                    <a:pt x="45" y="63"/>
                  </a:cubicBezTo>
                  <a:cubicBezTo>
                    <a:pt x="45" y="65"/>
                    <a:pt x="45" y="65"/>
                    <a:pt x="46" y="67"/>
                  </a:cubicBezTo>
                  <a:cubicBezTo>
                    <a:pt x="46" y="66"/>
                    <a:pt x="46" y="65"/>
                    <a:pt x="47" y="65"/>
                  </a:cubicBezTo>
                  <a:cubicBezTo>
                    <a:pt x="47" y="67"/>
                    <a:pt x="47" y="67"/>
                    <a:pt x="47" y="67"/>
                  </a:cubicBezTo>
                  <a:cubicBezTo>
                    <a:pt x="48" y="68"/>
                    <a:pt x="49" y="66"/>
                    <a:pt x="49" y="65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50" y="68"/>
                    <a:pt x="50" y="65"/>
                    <a:pt x="50" y="65"/>
                  </a:cubicBezTo>
                  <a:cubicBezTo>
                    <a:pt x="50" y="66"/>
                    <a:pt x="50" y="66"/>
                    <a:pt x="50" y="66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1" y="64"/>
                    <a:pt x="52" y="65"/>
                    <a:pt x="52" y="67"/>
                  </a:cubicBezTo>
                  <a:cubicBezTo>
                    <a:pt x="52" y="66"/>
                    <a:pt x="52" y="66"/>
                    <a:pt x="52" y="65"/>
                  </a:cubicBezTo>
                  <a:cubicBezTo>
                    <a:pt x="52" y="67"/>
                    <a:pt x="54" y="67"/>
                    <a:pt x="55" y="66"/>
                  </a:cubicBezTo>
                  <a:cubicBezTo>
                    <a:pt x="54" y="65"/>
                    <a:pt x="54" y="65"/>
                    <a:pt x="54" y="63"/>
                  </a:cubicBezTo>
                  <a:cubicBezTo>
                    <a:pt x="54" y="61"/>
                    <a:pt x="55" y="64"/>
                    <a:pt x="55" y="62"/>
                  </a:cubicBezTo>
                  <a:cubicBezTo>
                    <a:pt x="55" y="63"/>
                    <a:pt x="55" y="64"/>
                    <a:pt x="55" y="65"/>
                  </a:cubicBezTo>
                  <a:cubicBezTo>
                    <a:pt x="56" y="68"/>
                    <a:pt x="58" y="65"/>
                    <a:pt x="59" y="66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1" y="67"/>
                    <a:pt x="62" y="64"/>
                    <a:pt x="63" y="65"/>
                  </a:cubicBezTo>
                  <a:cubicBezTo>
                    <a:pt x="63" y="65"/>
                    <a:pt x="63" y="62"/>
                    <a:pt x="64" y="62"/>
                  </a:cubicBezTo>
                  <a:cubicBezTo>
                    <a:pt x="64" y="60"/>
                    <a:pt x="64" y="64"/>
                    <a:pt x="65" y="66"/>
                  </a:cubicBezTo>
                  <a:cubicBezTo>
                    <a:pt x="65" y="65"/>
                    <a:pt x="65" y="64"/>
                    <a:pt x="66" y="64"/>
                  </a:cubicBezTo>
                  <a:cubicBezTo>
                    <a:pt x="66" y="65"/>
                    <a:pt x="66" y="65"/>
                    <a:pt x="66" y="65"/>
                  </a:cubicBezTo>
                  <a:cubicBezTo>
                    <a:pt x="66" y="64"/>
                    <a:pt x="67" y="63"/>
                    <a:pt x="67" y="64"/>
                  </a:cubicBezTo>
                  <a:cubicBezTo>
                    <a:pt x="67" y="64"/>
                    <a:pt x="67" y="64"/>
                    <a:pt x="67" y="64"/>
                  </a:cubicBezTo>
                  <a:cubicBezTo>
                    <a:pt x="67" y="64"/>
                    <a:pt x="68" y="66"/>
                    <a:pt x="68" y="65"/>
                  </a:cubicBezTo>
                  <a:cubicBezTo>
                    <a:pt x="68" y="64"/>
                    <a:pt x="69" y="65"/>
                    <a:pt x="69" y="63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71" y="66"/>
                    <a:pt x="70" y="63"/>
                    <a:pt x="70" y="62"/>
                  </a:cubicBezTo>
                  <a:cubicBezTo>
                    <a:pt x="71" y="61"/>
                    <a:pt x="71" y="63"/>
                    <a:pt x="71" y="63"/>
                  </a:cubicBezTo>
                  <a:cubicBezTo>
                    <a:pt x="71" y="64"/>
                    <a:pt x="71" y="63"/>
                    <a:pt x="71" y="63"/>
                  </a:cubicBezTo>
                  <a:cubicBezTo>
                    <a:pt x="70" y="65"/>
                    <a:pt x="71" y="64"/>
                    <a:pt x="71" y="65"/>
                  </a:cubicBezTo>
                  <a:cubicBezTo>
                    <a:pt x="71" y="65"/>
                    <a:pt x="71" y="63"/>
                    <a:pt x="72" y="63"/>
                  </a:cubicBezTo>
                  <a:cubicBezTo>
                    <a:pt x="72" y="63"/>
                    <a:pt x="73" y="63"/>
                    <a:pt x="73" y="65"/>
                  </a:cubicBezTo>
                  <a:cubicBezTo>
                    <a:pt x="73" y="64"/>
                    <a:pt x="73" y="64"/>
                    <a:pt x="73" y="63"/>
                  </a:cubicBezTo>
                  <a:cubicBezTo>
                    <a:pt x="73" y="63"/>
                    <a:pt x="73" y="62"/>
                    <a:pt x="72" y="61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1"/>
                    <a:pt x="74" y="62"/>
                    <a:pt x="74" y="60"/>
                  </a:cubicBezTo>
                  <a:cubicBezTo>
                    <a:pt x="74" y="62"/>
                    <a:pt x="74" y="62"/>
                    <a:pt x="74" y="62"/>
                  </a:cubicBezTo>
                  <a:cubicBezTo>
                    <a:pt x="74" y="61"/>
                    <a:pt x="75" y="61"/>
                    <a:pt x="75" y="61"/>
                  </a:cubicBezTo>
                  <a:cubicBezTo>
                    <a:pt x="75" y="62"/>
                    <a:pt x="75" y="64"/>
                    <a:pt x="76" y="65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7" y="63"/>
                    <a:pt x="77" y="63"/>
                    <a:pt x="77" y="64"/>
                  </a:cubicBezTo>
                  <a:cubicBezTo>
                    <a:pt x="78" y="65"/>
                    <a:pt x="78" y="59"/>
                    <a:pt x="79" y="61"/>
                  </a:cubicBezTo>
                  <a:cubicBezTo>
                    <a:pt x="79" y="63"/>
                    <a:pt x="79" y="63"/>
                    <a:pt x="80" y="64"/>
                  </a:cubicBezTo>
                  <a:cubicBezTo>
                    <a:pt x="80" y="63"/>
                    <a:pt x="80" y="63"/>
                    <a:pt x="80" y="62"/>
                  </a:cubicBezTo>
                  <a:cubicBezTo>
                    <a:pt x="80" y="61"/>
                    <a:pt x="80" y="64"/>
                    <a:pt x="79" y="63"/>
                  </a:cubicBezTo>
                  <a:cubicBezTo>
                    <a:pt x="79" y="61"/>
                    <a:pt x="80" y="62"/>
                    <a:pt x="80" y="61"/>
                  </a:cubicBezTo>
                  <a:cubicBezTo>
                    <a:pt x="81" y="66"/>
                    <a:pt x="83" y="62"/>
                    <a:pt x="84" y="64"/>
                  </a:cubicBezTo>
                  <a:cubicBezTo>
                    <a:pt x="84" y="61"/>
                    <a:pt x="85" y="63"/>
                    <a:pt x="85" y="62"/>
                  </a:cubicBezTo>
                  <a:cubicBezTo>
                    <a:pt x="85" y="65"/>
                    <a:pt x="86" y="62"/>
                    <a:pt x="86" y="63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7" y="62"/>
                    <a:pt x="87" y="57"/>
                    <a:pt x="88" y="60"/>
                  </a:cubicBezTo>
                  <a:cubicBezTo>
                    <a:pt x="88" y="60"/>
                    <a:pt x="88" y="61"/>
                    <a:pt x="88" y="62"/>
                  </a:cubicBezTo>
                  <a:cubicBezTo>
                    <a:pt x="89" y="65"/>
                    <a:pt x="89" y="59"/>
                    <a:pt x="90" y="62"/>
                  </a:cubicBezTo>
                  <a:cubicBezTo>
                    <a:pt x="90" y="61"/>
                    <a:pt x="89" y="60"/>
                    <a:pt x="90" y="59"/>
                  </a:cubicBezTo>
                  <a:cubicBezTo>
                    <a:pt x="91" y="60"/>
                    <a:pt x="92" y="61"/>
                    <a:pt x="92" y="62"/>
                  </a:cubicBezTo>
                  <a:cubicBezTo>
                    <a:pt x="92" y="61"/>
                    <a:pt x="92" y="60"/>
                    <a:pt x="92" y="61"/>
                  </a:cubicBezTo>
                  <a:cubicBezTo>
                    <a:pt x="93" y="62"/>
                    <a:pt x="92" y="62"/>
                    <a:pt x="92" y="62"/>
                  </a:cubicBezTo>
                  <a:cubicBezTo>
                    <a:pt x="93" y="63"/>
                    <a:pt x="93" y="61"/>
                    <a:pt x="94" y="60"/>
                  </a:cubicBezTo>
                  <a:cubicBezTo>
                    <a:pt x="94" y="62"/>
                    <a:pt x="95" y="61"/>
                    <a:pt x="96" y="62"/>
                  </a:cubicBezTo>
                  <a:cubicBezTo>
                    <a:pt x="96" y="60"/>
                    <a:pt x="98" y="63"/>
                    <a:pt x="97" y="60"/>
                  </a:cubicBezTo>
                  <a:cubicBezTo>
                    <a:pt x="98" y="61"/>
                    <a:pt x="98" y="61"/>
                    <a:pt x="98" y="61"/>
                  </a:cubicBezTo>
                  <a:cubicBezTo>
                    <a:pt x="98" y="60"/>
                    <a:pt x="98" y="58"/>
                    <a:pt x="98" y="58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99" y="62"/>
                    <a:pt x="99" y="60"/>
                    <a:pt x="100" y="61"/>
                  </a:cubicBezTo>
                  <a:cubicBezTo>
                    <a:pt x="99" y="59"/>
                    <a:pt x="100" y="61"/>
                    <a:pt x="100" y="60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101" y="58"/>
                    <a:pt x="100" y="58"/>
                    <a:pt x="101" y="57"/>
                  </a:cubicBezTo>
                  <a:cubicBezTo>
                    <a:pt x="101" y="57"/>
                    <a:pt x="101" y="60"/>
                    <a:pt x="101" y="59"/>
                  </a:cubicBezTo>
                  <a:cubicBezTo>
                    <a:pt x="102" y="60"/>
                    <a:pt x="102" y="60"/>
                    <a:pt x="102" y="59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2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60"/>
                  </a:cubicBezTo>
                  <a:cubicBezTo>
                    <a:pt x="104" y="61"/>
                    <a:pt x="104" y="61"/>
                    <a:pt x="104" y="61"/>
                  </a:cubicBezTo>
                  <a:cubicBezTo>
                    <a:pt x="104" y="61"/>
                    <a:pt x="104" y="59"/>
                    <a:pt x="104" y="59"/>
                  </a:cubicBezTo>
                  <a:cubicBezTo>
                    <a:pt x="106" y="60"/>
                    <a:pt x="108" y="58"/>
                    <a:pt x="108" y="57"/>
                  </a:cubicBezTo>
                  <a:cubicBezTo>
                    <a:pt x="108" y="57"/>
                    <a:pt x="108" y="58"/>
                    <a:pt x="108" y="58"/>
                  </a:cubicBezTo>
                  <a:cubicBezTo>
                    <a:pt x="108" y="57"/>
                    <a:pt x="108" y="56"/>
                    <a:pt x="109" y="57"/>
                  </a:cubicBezTo>
                  <a:cubicBezTo>
                    <a:pt x="109" y="56"/>
                    <a:pt x="109" y="58"/>
                    <a:pt x="110" y="58"/>
                  </a:cubicBezTo>
                  <a:cubicBezTo>
                    <a:pt x="110" y="58"/>
                    <a:pt x="110" y="56"/>
                    <a:pt x="109" y="56"/>
                  </a:cubicBezTo>
                  <a:cubicBezTo>
                    <a:pt x="111" y="59"/>
                    <a:pt x="111" y="55"/>
                    <a:pt x="113" y="56"/>
                  </a:cubicBezTo>
                  <a:cubicBezTo>
                    <a:pt x="113" y="56"/>
                    <a:pt x="113" y="57"/>
                    <a:pt x="113" y="57"/>
                  </a:cubicBezTo>
                  <a:cubicBezTo>
                    <a:pt x="114" y="56"/>
                    <a:pt x="114" y="55"/>
                    <a:pt x="115" y="53"/>
                  </a:cubicBezTo>
                  <a:cubicBezTo>
                    <a:pt x="115" y="55"/>
                    <a:pt x="115" y="55"/>
                    <a:pt x="115" y="55"/>
                  </a:cubicBezTo>
                  <a:cubicBezTo>
                    <a:pt x="115" y="55"/>
                    <a:pt x="116" y="55"/>
                    <a:pt x="116" y="54"/>
                  </a:cubicBezTo>
                  <a:cubicBezTo>
                    <a:pt x="115" y="52"/>
                    <a:pt x="116" y="51"/>
                    <a:pt x="116" y="51"/>
                  </a:cubicBezTo>
                  <a:cubicBezTo>
                    <a:pt x="116" y="51"/>
                    <a:pt x="116" y="51"/>
                    <a:pt x="116" y="51"/>
                  </a:cubicBezTo>
                  <a:cubicBezTo>
                    <a:pt x="117" y="50"/>
                    <a:pt x="117" y="50"/>
                    <a:pt x="117" y="50"/>
                  </a:cubicBezTo>
                  <a:cubicBezTo>
                    <a:pt x="118" y="51"/>
                    <a:pt x="117" y="51"/>
                    <a:pt x="117" y="52"/>
                  </a:cubicBezTo>
                  <a:cubicBezTo>
                    <a:pt x="118" y="54"/>
                    <a:pt x="119" y="53"/>
                    <a:pt x="119" y="53"/>
                  </a:cubicBezTo>
                  <a:cubicBezTo>
                    <a:pt x="119" y="51"/>
                    <a:pt x="119" y="51"/>
                    <a:pt x="119" y="51"/>
                  </a:cubicBezTo>
                  <a:cubicBezTo>
                    <a:pt x="120" y="51"/>
                    <a:pt x="120" y="53"/>
                    <a:pt x="120" y="53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48"/>
                    <a:pt x="121" y="50"/>
                    <a:pt x="121" y="51"/>
                  </a:cubicBezTo>
                  <a:cubicBezTo>
                    <a:pt x="122" y="50"/>
                    <a:pt x="122" y="47"/>
                    <a:pt x="122" y="45"/>
                  </a:cubicBezTo>
                  <a:cubicBezTo>
                    <a:pt x="122" y="46"/>
                    <a:pt x="123" y="44"/>
                    <a:pt x="123" y="44"/>
                  </a:cubicBezTo>
                  <a:cubicBezTo>
                    <a:pt x="124" y="45"/>
                    <a:pt x="123" y="44"/>
                    <a:pt x="123" y="45"/>
                  </a:cubicBezTo>
                  <a:cubicBezTo>
                    <a:pt x="124" y="47"/>
                    <a:pt x="124" y="47"/>
                    <a:pt x="124" y="47"/>
                  </a:cubicBezTo>
                  <a:cubicBezTo>
                    <a:pt x="123" y="47"/>
                    <a:pt x="125" y="49"/>
                    <a:pt x="125" y="50"/>
                  </a:cubicBezTo>
                  <a:cubicBezTo>
                    <a:pt x="125" y="49"/>
                    <a:pt x="126" y="49"/>
                    <a:pt x="127" y="50"/>
                  </a:cubicBezTo>
                  <a:cubicBezTo>
                    <a:pt x="126" y="47"/>
                    <a:pt x="128" y="48"/>
                    <a:pt x="127" y="45"/>
                  </a:cubicBezTo>
                  <a:cubicBezTo>
                    <a:pt x="128" y="45"/>
                    <a:pt x="128" y="47"/>
                    <a:pt x="129" y="48"/>
                  </a:cubicBezTo>
                  <a:cubicBezTo>
                    <a:pt x="129" y="46"/>
                    <a:pt x="131" y="47"/>
                    <a:pt x="131" y="46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2" y="46"/>
                    <a:pt x="134" y="46"/>
                    <a:pt x="133" y="43"/>
                  </a:cubicBezTo>
                  <a:cubicBezTo>
                    <a:pt x="134" y="45"/>
                    <a:pt x="134" y="45"/>
                    <a:pt x="134" y="45"/>
                  </a:cubicBezTo>
                  <a:cubicBezTo>
                    <a:pt x="135" y="45"/>
                    <a:pt x="133" y="42"/>
                    <a:pt x="134" y="43"/>
                  </a:cubicBezTo>
                  <a:cubicBezTo>
                    <a:pt x="135" y="44"/>
                    <a:pt x="135" y="44"/>
                    <a:pt x="135" y="44"/>
                  </a:cubicBezTo>
                  <a:cubicBezTo>
                    <a:pt x="135" y="43"/>
                    <a:pt x="136" y="45"/>
                    <a:pt x="136" y="43"/>
                  </a:cubicBezTo>
                  <a:cubicBezTo>
                    <a:pt x="136" y="44"/>
                    <a:pt x="136" y="44"/>
                    <a:pt x="136" y="44"/>
                  </a:cubicBezTo>
                  <a:cubicBezTo>
                    <a:pt x="137" y="43"/>
                    <a:pt x="138" y="43"/>
                    <a:pt x="137" y="41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139" y="44"/>
                    <a:pt x="138" y="41"/>
                    <a:pt x="139" y="41"/>
                  </a:cubicBezTo>
                  <a:cubicBezTo>
                    <a:pt x="139" y="42"/>
                    <a:pt x="140" y="42"/>
                    <a:pt x="139" y="42"/>
                  </a:cubicBezTo>
                  <a:cubicBezTo>
                    <a:pt x="139" y="41"/>
                    <a:pt x="140" y="41"/>
                    <a:pt x="140" y="40"/>
                  </a:cubicBezTo>
                  <a:cubicBezTo>
                    <a:pt x="142" y="42"/>
                    <a:pt x="142" y="42"/>
                    <a:pt x="142" y="42"/>
                  </a:cubicBezTo>
                  <a:cubicBezTo>
                    <a:pt x="145" y="41"/>
                    <a:pt x="148" y="39"/>
                    <a:pt x="150" y="36"/>
                  </a:cubicBezTo>
                  <a:cubicBezTo>
                    <a:pt x="152" y="38"/>
                    <a:pt x="150" y="38"/>
                    <a:pt x="151" y="39"/>
                  </a:cubicBezTo>
                  <a:cubicBezTo>
                    <a:pt x="150" y="37"/>
                    <a:pt x="151" y="38"/>
                    <a:pt x="152" y="37"/>
                  </a:cubicBezTo>
                  <a:cubicBezTo>
                    <a:pt x="152" y="37"/>
                    <a:pt x="152" y="37"/>
                    <a:pt x="152" y="37"/>
                  </a:cubicBezTo>
                  <a:cubicBezTo>
                    <a:pt x="152" y="37"/>
                    <a:pt x="153" y="38"/>
                    <a:pt x="153" y="37"/>
                  </a:cubicBezTo>
                  <a:cubicBezTo>
                    <a:pt x="153" y="37"/>
                    <a:pt x="153" y="37"/>
                    <a:pt x="153" y="37"/>
                  </a:cubicBezTo>
                  <a:cubicBezTo>
                    <a:pt x="153" y="35"/>
                    <a:pt x="155" y="38"/>
                    <a:pt x="154" y="36"/>
                  </a:cubicBezTo>
                  <a:cubicBezTo>
                    <a:pt x="155" y="37"/>
                    <a:pt x="155" y="37"/>
                    <a:pt x="155" y="37"/>
                  </a:cubicBezTo>
                  <a:cubicBezTo>
                    <a:pt x="154" y="35"/>
                    <a:pt x="156" y="37"/>
                    <a:pt x="156" y="35"/>
                  </a:cubicBezTo>
                  <a:cubicBezTo>
                    <a:pt x="156" y="36"/>
                    <a:pt x="156" y="36"/>
                    <a:pt x="156" y="36"/>
                  </a:cubicBezTo>
                  <a:cubicBezTo>
                    <a:pt x="157" y="36"/>
                    <a:pt x="156" y="32"/>
                    <a:pt x="157" y="34"/>
                  </a:cubicBezTo>
                  <a:cubicBezTo>
                    <a:pt x="157" y="33"/>
                    <a:pt x="158" y="32"/>
                    <a:pt x="157" y="31"/>
                  </a:cubicBezTo>
                  <a:cubicBezTo>
                    <a:pt x="158" y="33"/>
                    <a:pt x="158" y="33"/>
                    <a:pt x="158" y="33"/>
                  </a:cubicBezTo>
                  <a:cubicBezTo>
                    <a:pt x="160" y="30"/>
                    <a:pt x="163" y="29"/>
                    <a:pt x="162" y="26"/>
                  </a:cubicBezTo>
                  <a:cubicBezTo>
                    <a:pt x="163" y="27"/>
                    <a:pt x="163" y="27"/>
                    <a:pt x="163" y="27"/>
                  </a:cubicBezTo>
                  <a:cubicBezTo>
                    <a:pt x="163" y="24"/>
                    <a:pt x="167" y="27"/>
                    <a:pt x="165" y="23"/>
                  </a:cubicBezTo>
                  <a:cubicBezTo>
                    <a:pt x="164" y="21"/>
                    <a:pt x="164" y="21"/>
                    <a:pt x="164" y="21"/>
                  </a:cubicBezTo>
                  <a:cubicBezTo>
                    <a:pt x="166" y="23"/>
                    <a:pt x="166" y="23"/>
                    <a:pt x="166" y="23"/>
                  </a:cubicBezTo>
                  <a:cubicBezTo>
                    <a:pt x="165" y="21"/>
                    <a:pt x="167" y="21"/>
                    <a:pt x="166" y="20"/>
                  </a:cubicBezTo>
                  <a:cubicBezTo>
                    <a:pt x="166" y="21"/>
                    <a:pt x="166" y="21"/>
                    <a:pt x="167" y="21"/>
                  </a:cubicBezTo>
                  <a:cubicBezTo>
                    <a:pt x="167" y="21"/>
                    <a:pt x="166" y="19"/>
                    <a:pt x="167" y="19"/>
                  </a:cubicBezTo>
                  <a:cubicBezTo>
                    <a:pt x="167" y="20"/>
                    <a:pt x="167" y="20"/>
                    <a:pt x="167" y="20"/>
                  </a:cubicBezTo>
                  <a:cubicBezTo>
                    <a:pt x="171" y="20"/>
                    <a:pt x="176" y="17"/>
                    <a:pt x="174" y="13"/>
                  </a:cubicBezTo>
                  <a:cubicBezTo>
                    <a:pt x="174" y="12"/>
                    <a:pt x="177" y="14"/>
                    <a:pt x="177" y="14"/>
                  </a:cubicBezTo>
                  <a:cubicBezTo>
                    <a:pt x="175" y="10"/>
                    <a:pt x="181" y="9"/>
                    <a:pt x="177" y="5"/>
                  </a:cubicBezTo>
                  <a:close/>
                  <a:moveTo>
                    <a:pt x="10" y="32"/>
                  </a:moveTo>
                  <a:cubicBezTo>
                    <a:pt x="10" y="32"/>
                    <a:pt x="10" y="32"/>
                    <a:pt x="10" y="31"/>
                  </a:cubicBezTo>
                  <a:cubicBezTo>
                    <a:pt x="10" y="32"/>
                    <a:pt x="10" y="32"/>
                    <a:pt x="10" y="32"/>
                  </a:cubicBezTo>
                  <a:close/>
                  <a:moveTo>
                    <a:pt x="6" y="35"/>
                  </a:moveTo>
                  <a:cubicBezTo>
                    <a:pt x="6" y="35"/>
                    <a:pt x="6" y="35"/>
                    <a:pt x="5" y="35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5"/>
                    <a:pt x="6" y="35"/>
                  </a:cubicBezTo>
                  <a:close/>
                  <a:moveTo>
                    <a:pt x="10" y="35"/>
                  </a:move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lose/>
                  <a:moveTo>
                    <a:pt x="9" y="32"/>
                  </a:moveTo>
                  <a:cubicBezTo>
                    <a:pt x="9" y="33"/>
                    <a:pt x="8" y="33"/>
                    <a:pt x="8" y="33"/>
                  </a:cubicBezTo>
                  <a:cubicBezTo>
                    <a:pt x="9" y="31"/>
                    <a:pt x="10" y="31"/>
                    <a:pt x="10" y="32"/>
                  </a:cubicBezTo>
                  <a:cubicBezTo>
                    <a:pt x="9" y="33"/>
                    <a:pt x="9" y="34"/>
                    <a:pt x="9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9" y="34"/>
                    <a:pt x="9" y="32"/>
                  </a:cubicBezTo>
                  <a:close/>
                  <a:moveTo>
                    <a:pt x="7" y="35"/>
                  </a:moveTo>
                  <a:cubicBezTo>
                    <a:pt x="7" y="35"/>
                    <a:pt x="7" y="34"/>
                    <a:pt x="7" y="34"/>
                  </a:cubicBezTo>
                  <a:cubicBezTo>
                    <a:pt x="7" y="34"/>
                    <a:pt x="7" y="34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lose/>
                  <a:moveTo>
                    <a:pt x="7" y="35"/>
                  </a:move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6"/>
                  </a:cubicBezTo>
                  <a:cubicBezTo>
                    <a:pt x="8" y="36"/>
                    <a:pt x="9" y="35"/>
                    <a:pt x="9" y="35"/>
                  </a:cubicBezTo>
                  <a:cubicBezTo>
                    <a:pt x="9" y="35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9" y="36"/>
                    <a:pt x="8" y="36"/>
                    <a:pt x="7" y="35"/>
                  </a:cubicBezTo>
                  <a:close/>
                  <a:moveTo>
                    <a:pt x="9" y="36"/>
                  </a:move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7"/>
                  </a:cubicBezTo>
                  <a:cubicBezTo>
                    <a:pt x="10" y="36"/>
                    <a:pt x="9" y="36"/>
                    <a:pt x="9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93" name="Freeform 435"/>
            <p:cNvSpPr>
              <a:spLocks/>
            </p:cNvSpPr>
            <p:nvPr/>
          </p:nvSpPr>
          <p:spPr bwMode="auto">
            <a:xfrm>
              <a:off x="10025063" y="4881563"/>
              <a:ext cx="7937" cy="3175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1 h 1"/>
                <a:gd name="T4" fmla="*/ 2 w 2"/>
                <a:gd name="T5" fmla="*/ 0 h 1"/>
                <a:gd name="T6" fmla="*/ 1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94" name="Freeform 436"/>
            <p:cNvSpPr>
              <a:spLocks noEditPoints="1"/>
            </p:cNvSpPr>
            <p:nvPr/>
          </p:nvSpPr>
          <p:spPr bwMode="auto">
            <a:xfrm>
              <a:off x="9531350" y="2778125"/>
              <a:ext cx="1528762" cy="2152650"/>
            </a:xfrm>
            <a:custGeom>
              <a:avLst/>
              <a:gdLst>
                <a:gd name="T0" fmla="*/ 172 w 406"/>
                <a:gd name="T1" fmla="*/ 570 h 572"/>
                <a:gd name="T2" fmla="*/ 205 w 406"/>
                <a:gd name="T3" fmla="*/ 568 h 572"/>
                <a:gd name="T4" fmla="*/ 239 w 406"/>
                <a:gd name="T5" fmla="*/ 564 h 572"/>
                <a:gd name="T6" fmla="*/ 281 w 406"/>
                <a:gd name="T7" fmla="*/ 547 h 572"/>
                <a:gd name="T8" fmla="*/ 300 w 406"/>
                <a:gd name="T9" fmla="*/ 522 h 572"/>
                <a:gd name="T10" fmla="*/ 204 w 406"/>
                <a:gd name="T11" fmla="*/ 395 h 572"/>
                <a:gd name="T12" fmla="*/ 207 w 406"/>
                <a:gd name="T13" fmla="*/ 339 h 572"/>
                <a:gd name="T14" fmla="*/ 214 w 406"/>
                <a:gd name="T15" fmla="*/ 279 h 572"/>
                <a:gd name="T16" fmla="*/ 177 w 406"/>
                <a:gd name="T17" fmla="*/ 304 h 572"/>
                <a:gd name="T18" fmla="*/ 184 w 406"/>
                <a:gd name="T19" fmla="*/ 298 h 572"/>
                <a:gd name="T20" fmla="*/ 197 w 406"/>
                <a:gd name="T21" fmla="*/ 321 h 572"/>
                <a:gd name="T22" fmla="*/ 186 w 406"/>
                <a:gd name="T23" fmla="*/ 337 h 572"/>
                <a:gd name="T24" fmla="*/ 190 w 406"/>
                <a:gd name="T25" fmla="*/ 347 h 572"/>
                <a:gd name="T26" fmla="*/ 189 w 406"/>
                <a:gd name="T27" fmla="*/ 365 h 572"/>
                <a:gd name="T28" fmla="*/ 189 w 406"/>
                <a:gd name="T29" fmla="*/ 382 h 572"/>
                <a:gd name="T30" fmla="*/ 194 w 406"/>
                <a:gd name="T31" fmla="*/ 401 h 572"/>
                <a:gd name="T32" fmla="*/ 198 w 406"/>
                <a:gd name="T33" fmla="*/ 426 h 572"/>
                <a:gd name="T34" fmla="*/ 92 w 406"/>
                <a:gd name="T35" fmla="*/ 277 h 572"/>
                <a:gd name="T36" fmla="*/ 68 w 406"/>
                <a:gd name="T37" fmla="*/ 218 h 572"/>
                <a:gd name="T38" fmla="*/ 189 w 406"/>
                <a:gd name="T39" fmla="*/ 198 h 572"/>
                <a:gd name="T40" fmla="*/ 299 w 406"/>
                <a:gd name="T41" fmla="*/ 279 h 572"/>
                <a:gd name="T42" fmla="*/ 240 w 406"/>
                <a:gd name="T43" fmla="*/ 425 h 572"/>
                <a:gd name="T44" fmla="*/ 250 w 406"/>
                <a:gd name="T45" fmla="*/ 401 h 572"/>
                <a:gd name="T46" fmla="*/ 257 w 406"/>
                <a:gd name="T47" fmla="*/ 380 h 572"/>
                <a:gd name="T48" fmla="*/ 262 w 406"/>
                <a:gd name="T49" fmla="*/ 342 h 572"/>
                <a:gd name="T50" fmla="*/ 279 w 406"/>
                <a:gd name="T51" fmla="*/ 305 h 572"/>
                <a:gd name="T52" fmla="*/ 323 w 406"/>
                <a:gd name="T53" fmla="*/ 287 h 572"/>
                <a:gd name="T54" fmla="*/ 345 w 406"/>
                <a:gd name="T55" fmla="*/ 231 h 572"/>
                <a:gd name="T56" fmla="*/ 313 w 406"/>
                <a:gd name="T57" fmla="*/ 163 h 572"/>
                <a:gd name="T58" fmla="*/ 199 w 406"/>
                <a:gd name="T59" fmla="*/ 120 h 572"/>
                <a:gd name="T60" fmla="*/ 99 w 406"/>
                <a:gd name="T61" fmla="*/ 189 h 572"/>
                <a:gd name="T62" fmla="*/ 67 w 406"/>
                <a:gd name="T63" fmla="*/ 156 h 572"/>
                <a:gd name="T64" fmla="*/ 18 w 406"/>
                <a:gd name="T65" fmla="*/ 247 h 572"/>
                <a:gd name="T66" fmla="*/ 17 w 406"/>
                <a:gd name="T67" fmla="*/ 216 h 572"/>
                <a:gd name="T68" fmla="*/ 18 w 406"/>
                <a:gd name="T69" fmla="*/ 212 h 572"/>
                <a:gd name="T70" fmla="*/ 18 w 406"/>
                <a:gd name="T71" fmla="*/ 213 h 572"/>
                <a:gd name="T72" fmla="*/ 20 w 406"/>
                <a:gd name="T73" fmla="*/ 216 h 572"/>
                <a:gd name="T74" fmla="*/ 36 w 406"/>
                <a:gd name="T75" fmla="*/ 256 h 572"/>
                <a:gd name="T76" fmla="*/ 80 w 406"/>
                <a:gd name="T77" fmla="*/ 293 h 572"/>
                <a:gd name="T78" fmla="*/ 143 w 406"/>
                <a:gd name="T79" fmla="*/ 304 h 572"/>
                <a:gd name="T80" fmla="*/ 162 w 406"/>
                <a:gd name="T81" fmla="*/ 375 h 572"/>
                <a:gd name="T82" fmla="*/ 177 w 406"/>
                <a:gd name="T83" fmla="*/ 504 h 572"/>
                <a:gd name="T84" fmla="*/ 192 w 406"/>
                <a:gd name="T85" fmla="*/ 530 h 572"/>
                <a:gd name="T86" fmla="*/ 191 w 406"/>
                <a:gd name="T87" fmla="*/ 504 h 572"/>
                <a:gd name="T88" fmla="*/ 192 w 406"/>
                <a:gd name="T89" fmla="*/ 486 h 572"/>
                <a:gd name="T90" fmla="*/ 194 w 406"/>
                <a:gd name="T91" fmla="*/ 451 h 572"/>
                <a:gd name="T92" fmla="*/ 220 w 406"/>
                <a:gd name="T93" fmla="*/ 447 h 572"/>
                <a:gd name="T94" fmla="*/ 240 w 406"/>
                <a:gd name="T95" fmla="*/ 469 h 572"/>
                <a:gd name="T96" fmla="*/ 247 w 406"/>
                <a:gd name="T97" fmla="*/ 543 h 572"/>
                <a:gd name="T98" fmla="*/ 146 w 406"/>
                <a:gd name="T99" fmla="*/ 545 h 572"/>
                <a:gd name="T100" fmla="*/ 137 w 406"/>
                <a:gd name="T101" fmla="*/ 524 h 572"/>
                <a:gd name="T102" fmla="*/ 130 w 406"/>
                <a:gd name="T103" fmla="*/ 553 h 572"/>
                <a:gd name="T104" fmla="*/ 193 w 406"/>
                <a:gd name="T105" fmla="*/ 309 h 572"/>
                <a:gd name="T106" fmla="*/ 196 w 406"/>
                <a:gd name="T107" fmla="*/ 303 h 572"/>
                <a:gd name="T108" fmla="*/ 209 w 406"/>
                <a:gd name="T109" fmla="*/ 295 h 572"/>
                <a:gd name="T110" fmla="*/ 218 w 406"/>
                <a:gd name="T111" fmla="*/ 301 h 572"/>
                <a:gd name="T112" fmla="*/ 221 w 406"/>
                <a:gd name="T113" fmla="*/ 307 h 572"/>
                <a:gd name="T114" fmla="*/ 211 w 406"/>
                <a:gd name="T115" fmla="*/ 310 h 572"/>
                <a:gd name="T116" fmla="*/ 222 w 406"/>
                <a:gd name="T117" fmla="*/ 307 h 572"/>
                <a:gd name="T118" fmla="*/ 191 w 406"/>
                <a:gd name="T119" fmla="*/ 185 h 572"/>
                <a:gd name="T120" fmla="*/ 63 w 406"/>
                <a:gd name="T121" fmla="*/ 186 h 572"/>
                <a:gd name="T122" fmla="*/ 22 w 406"/>
                <a:gd name="T123" fmla="*/ 214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6" h="572">
                  <a:moveTo>
                    <a:pt x="135" y="564"/>
                  </a:moveTo>
                  <a:cubicBezTo>
                    <a:pt x="136" y="564"/>
                    <a:pt x="137" y="565"/>
                    <a:pt x="137" y="564"/>
                  </a:cubicBezTo>
                  <a:cubicBezTo>
                    <a:pt x="137" y="565"/>
                    <a:pt x="137" y="565"/>
                    <a:pt x="137" y="565"/>
                  </a:cubicBezTo>
                  <a:cubicBezTo>
                    <a:pt x="138" y="565"/>
                    <a:pt x="140" y="563"/>
                    <a:pt x="139" y="566"/>
                  </a:cubicBezTo>
                  <a:cubicBezTo>
                    <a:pt x="140" y="563"/>
                    <a:pt x="139" y="565"/>
                    <a:pt x="138" y="564"/>
                  </a:cubicBezTo>
                  <a:cubicBezTo>
                    <a:pt x="139" y="562"/>
                    <a:pt x="140" y="563"/>
                    <a:pt x="141" y="562"/>
                  </a:cubicBezTo>
                  <a:cubicBezTo>
                    <a:pt x="139" y="565"/>
                    <a:pt x="142" y="563"/>
                    <a:pt x="142" y="564"/>
                  </a:cubicBezTo>
                  <a:cubicBezTo>
                    <a:pt x="142" y="565"/>
                    <a:pt x="142" y="565"/>
                    <a:pt x="142" y="566"/>
                  </a:cubicBezTo>
                  <a:cubicBezTo>
                    <a:pt x="143" y="564"/>
                    <a:pt x="143" y="564"/>
                    <a:pt x="143" y="564"/>
                  </a:cubicBezTo>
                  <a:cubicBezTo>
                    <a:pt x="142" y="568"/>
                    <a:pt x="145" y="564"/>
                    <a:pt x="145" y="566"/>
                  </a:cubicBezTo>
                  <a:cubicBezTo>
                    <a:pt x="144" y="566"/>
                    <a:pt x="144" y="568"/>
                    <a:pt x="144" y="569"/>
                  </a:cubicBezTo>
                  <a:cubicBezTo>
                    <a:pt x="144" y="566"/>
                    <a:pt x="146" y="566"/>
                    <a:pt x="147" y="564"/>
                  </a:cubicBezTo>
                  <a:cubicBezTo>
                    <a:pt x="148" y="565"/>
                    <a:pt x="145" y="567"/>
                    <a:pt x="145" y="569"/>
                  </a:cubicBezTo>
                  <a:cubicBezTo>
                    <a:pt x="146" y="567"/>
                    <a:pt x="146" y="571"/>
                    <a:pt x="147" y="568"/>
                  </a:cubicBezTo>
                  <a:cubicBezTo>
                    <a:pt x="147" y="567"/>
                    <a:pt x="148" y="567"/>
                    <a:pt x="149" y="566"/>
                  </a:cubicBezTo>
                  <a:cubicBezTo>
                    <a:pt x="150" y="566"/>
                    <a:pt x="148" y="567"/>
                    <a:pt x="148" y="568"/>
                  </a:cubicBezTo>
                  <a:cubicBezTo>
                    <a:pt x="149" y="568"/>
                    <a:pt x="150" y="566"/>
                    <a:pt x="150" y="565"/>
                  </a:cubicBezTo>
                  <a:cubicBezTo>
                    <a:pt x="150" y="566"/>
                    <a:pt x="152" y="564"/>
                    <a:pt x="152" y="565"/>
                  </a:cubicBezTo>
                  <a:cubicBezTo>
                    <a:pt x="152" y="567"/>
                    <a:pt x="150" y="566"/>
                    <a:pt x="150" y="567"/>
                  </a:cubicBezTo>
                  <a:cubicBezTo>
                    <a:pt x="152" y="568"/>
                    <a:pt x="152" y="563"/>
                    <a:pt x="154" y="563"/>
                  </a:cubicBezTo>
                  <a:cubicBezTo>
                    <a:pt x="153" y="562"/>
                    <a:pt x="155" y="559"/>
                    <a:pt x="155" y="558"/>
                  </a:cubicBezTo>
                  <a:cubicBezTo>
                    <a:pt x="157" y="560"/>
                    <a:pt x="155" y="559"/>
                    <a:pt x="155" y="561"/>
                  </a:cubicBezTo>
                  <a:cubicBezTo>
                    <a:pt x="155" y="561"/>
                    <a:pt x="155" y="561"/>
                    <a:pt x="155" y="561"/>
                  </a:cubicBezTo>
                  <a:cubicBezTo>
                    <a:pt x="155" y="564"/>
                    <a:pt x="152" y="566"/>
                    <a:pt x="153" y="568"/>
                  </a:cubicBezTo>
                  <a:cubicBezTo>
                    <a:pt x="154" y="567"/>
                    <a:pt x="154" y="567"/>
                    <a:pt x="154" y="567"/>
                  </a:cubicBezTo>
                  <a:cubicBezTo>
                    <a:pt x="153" y="568"/>
                    <a:pt x="153" y="569"/>
                    <a:pt x="153" y="570"/>
                  </a:cubicBezTo>
                  <a:cubicBezTo>
                    <a:pt x="153" y="568"/>
                    <a:pt x="154" y="570"/>
                    <a:pt x="155" y="570"/>
                  </a:cubicBezTo>
                  <a:cubicBezTo>
                    <a:pt x="155" y="568"/>
                    <a:pt x="154" y="570"/>
                    <a:pt x="154" y="569"/>
                  </a:cubicBezTo>
                  <a:cubicBezTo>
                    <a:pt x="155" y="568"/>
                    <a:pt x="156" y="566"/>
                    <a:pt x="157" y="567"/>
                  </a:cubicBezTo>
                  <a:cubicBezTo>
                    <a:pt x="156" y="568"/>
                    <a:pt x="157" y="569"/>
                    <a:pt x="156" y="570"/>
                  </a:cubicBezTo>
                  <a:cubicBezTo>
                    <a:pt x="157" y="571"/>
                    <a:pt x="157" y="568"/>
                    <a:pt x="157" y="569"/>
                  </a:cubicBezTo>
                  <a:cubicBezTo>
                    <a:pt x="157" y="570"/>
                    <a:pt x="157" y="570"/>
                    <a:pt x="157" y="570"/>
                  </a:cubicBezTo>
                  <a:cubicBezTo>
                    <a:pt x="160" y="571"/>
                    <a:pt x="164" y="571"/>
                    <a:pt x="166" y="567"/>
                  </a:cubicBezTo>
                  <a:cubicBezTo>
                    <a:pt x="166" y="569"/>
                    <a:pt x="167" y="569"/>
                    <a:pt x="169" y="570"/>
                  </a:cubicBezTo>
                  <a:cubicBezTo>
                    <a:pt x="168" y="570"/>
                    <a:pt x="169" y="569"/>
                    <a:pt x="169" y="568"/>
                  </a:cubicBezTo>
                  <a:cubicBezTo>
                    <a:pt x="170" y="570"/>
                    <a:pt x="170" y="570"/>
                    <a:pt x="170" y="570"/>
                  </a:cubicBezTo>
                  <a:cubicBezTo>
                    <a:pt x="170" y="572"/>
                    <a:pt x="172" y="570"/>
                    <a:pt x="172" y="569"/>
                  </a:cubicBezTo>
                  <a:cubicBezTo>
                    <a:pt x="172" y="570"/>
                    <a:pt x="172" y="570"/>
                    <a:pt x="172" y="570"/>
                  </a:cubicBezTo>
                  <a:cubicBezTo>
                    <a:pt x="173" y="571"/>
                    <a:pt x="173" y="569"/>
                    <a:pt x="173" y="568"/>
                  </a:cubicBezTo>
                  <a:cubicBezTo>
                    <a:pt x="174" y="570"/>
                    <a:pt x="174" y="570"/>
                    <a:pt x="174" y="570"/>
                  </a:cubicBezTo>
                  <a:cubicBezTo>
                    <a:pt x="174" y="569"/>
                    <a:pt x="174" y="569"/>
                    <a:pt x="174" y="569"/>
                  </a:cubicBezTo>
                  <a:cubicBezTo>
                    <a:pt x="174" y="568"/>
                    <a:pt x="175" y="568"/>
                    <a:pt x="175" y="570"/>
                  </a:cubicBezTo>
                  <a:cubicBezTo>
                    <a:pt x="175" y="570"/>
                    <a:pt x="176" y="569"/>
                    <a:pt x="175" y="569"/>
                  </a:cubicBezTo>
                  <a:cubicBezTo>
                    <a:pt x="176" y="570"/>
                    <a:pt x="178" y="570"/>
                    <a:pt x="179" y="569"/>
                  </a:cubicBezTo>
                  <a:cubicBezTo>
                    <a:pt x="178" y="569"/>
                    <a:pt x="178" y="568"/>
                    <a:pt x="178" y="567"/>
                  </a:cubicBezTo>
                  <a:cubicBezTo>
                    <a:pt x="178" y="564"/>
                    <a:pt x="179" y="567"/>
                    <a:pt x="179" y="566"/>
                  </a:cubicBezTo>
                  <a:cubicBezTo>
                    <a:pt x="179" y="567"/>
                    <a:pt x="180" y="567"/>
                    <a:pt x="179" y="568"/>
                  </a:cubicBezTo>
                  <a:cubicBezTo>
                    <a:pt x="181" y="571"/>
                    <a:pt x="183" y="569"/>
                    <a:pt x="184" y="569"/>
                  </a:cubicBezTo>
                  <a:cubicBezTo>
                    <a:pt x="185" y="568"/>
                    <a:pt x="185" y="568"/>
                    <a:pt x="185" y="568"/>
                  </a:cubicBezTo>
                  <a:cubicBezTo>
                    <a:pt x="186" y="570"/>
                    <a:pt x="188" y="568"/>
                    <a:pt x="189" y="569"/>
                  </a:cubicBezTo>
                  <a:cubicBezTo>
                    <a:pt x="189" y="568"/>
                    <a:pt x="189" y="565"/>
                    <a:pt x="190" y="565"/>
                  </a:cubicBezTo>
                  <a:cubicBezTo>
                    <a:pt x="190" y="563"/>
                    <a:pt x="190" y="567"/>
                    <a:pt x="191" y="569"/>
                  </a:cubicBezTo>
                  <a:cubicBezTo>
                    <a:pt x="191" y="568"/>
                    <a:pt x="192" y="567"/>
                    <a:pt x="192" y="567"/>
                  </a:cubicBezTo>
                  <a:cubicBezTo>
                    <a:pt x="192" y="568"/>
                    <a:pt x="192" y="568"/>
                    <a:pt x="192" y="568"/>
                  </a:cubicBezTo>
                  <a:cubicBezTo>
                    <a:pt x="192" y="567"/>
                    <a:pt x="193" y="566"/>
                    <a:pt x="194" y="567"/>
                  </a:cubicBezTo>
                  <a:cubicBezTo>
                    <a:pt x="194" y="567"/>
                    <a:pt x="194" y="567"/>
                    <a:pt x="194" y="567"/>
                  </a:cubicBezTo>
                  <a:cubicBezTo>
                    <a:pt x="194" y="567"/>
                    <a:pt x="195" y="569"/>
                    <a:pt x="195" y="568"/>
                  </a:cubicBezTo>
                  <a:cubicBezTo>
                    <a:pt x="195" y="567"/>
                    <a:pt x="196" y="568"/>
                    <a:pt x="196" y="566"/>
                  </a:cubicBezTo>
                  <a:cubicBezTo>
                    <a:pt x="197" y="567"/>
                    <a:pt x="197" y="567"/>
                    <a:pt x="197" y="567"/>
                  </a:cubicBezTo>
                  <a:cubicBezTo>
                    <a:pt x="197" y="565"/>
                    <a:pt x="197" y="565"/>
                    <a:pt x="197" y="565"/>
                  </a:cubicBezTo>
                  <a:cubicBezTo>
                    <a:pt x="197" y="566"/>
                    <a:pt x="197" y="566"/>
                    <a:pt x="197" y="566"/>
                  </a:cubicBezTo>
                  <a:cubicBezTo>
                    <a:pt x="197" y="568"/>
                    <a:pt x="197" y="568"/>
                    <a:pt x="197" y="568"/>
                  </a:cubicBezTo>
                  <a:cubicBezTo>
                    <a:pt x="198" y="569"/>
                    <a:pt x="197" y="566"/>
                    <a:pt x="198" y="565"/>
                  </a:cubicBezTo>
                  <a:cubicBezTo>
                    <a:pt x="198" y="564"/>
                    <a:pt x="198" y="566"/>
                    <a:pt x="199" y="566"/>
                  </a:cubicBezTo>
                  <a:cubicBezTo>
                    <a:pt x="198" y="567"/>
                    <a:pt x="198" y="566"/>
                    <a:pt x="198" y="566"/>
                  </a:cubicBezTo>
                  <a:cubicBezTo>
                    <a:pt x="198" y="568"/>
                    <a:pt x="198" y="567"/>
                    <a:pt x="199" y="568"/>
                  </a:cubicBezTo>
                  <a:cubicBezTo>
                    <a:pt x="199" y="568"/>
                    <a:pt x="199" y="566"/>
                    <a:pt x="199" y="566"/>
                  </a:cubicBezTo>
                  <a:cubicBezTo>
                    <a:pt x="200" y="566"/>
                    <a:pt x="201" y="566"/>
                    <a:pt x="200" y="568"/>
                  </a:cubicBezTo>
                  <a:cubicBezTo>
                    <a:pt x="201" y="567"/>
                    <a:pt x="201" y="567"/>
                    <a:pt x="201" y="566"/>
                  </a:cubicBezTo>
                  <a:cubicBezTo>
                    <a:pt x="201" y="566"/>
                    <a:pt x="200" y="565"/>
                    <a:pt x="200" y="564"/>
                  </a:cubicBezTo>
                  <a:cubicBezTo>
                    <a:pt x="201" y="564"/>
                    <a:pt x="201" y="564"/>
                    <a:pt x="201" y="564"/>
                  </a:cubicBezTo>
                  <a:cubicBezTo>
                    <a:pt x="201" y="565"/>
                    <a:pt x="201" y="565"/>
                    <a:pt x="201" y="565"/>
                  </a:cubicBezTo>
                  <a:cubicBezTo>
                    <a:pt x="201" y="564"/>
                    <a:pt x="202" y="565"/>
                    <a:pt x="202" y="563"/>
                  </a:cubicBezTo>
                  <a:cubicBezTo>
                    <a:pt x="202" y="565"/>
                    <a:pt x="202" y="565"/>
                    <a:pt x="202" y="565"/>
                  </a:cubicBezTo>
                  <a:cubicBezTo>
                    <a:pt x="203" y="564"/>
                    <a:pt x="203" y="564"/>
                    <a:pt x="204" y="564"/>
                  </a:cubicBezTo>
                  <a:cubicBezTo>
                    <a:pt x="204" y="566"/>
                    <a:pt x="204" y="568"/>
                    <a:pt x="205" y="568"/>
                  </a:cubicBezTo>
                  <a:cubicBezTo>
                    <a:pt x="205" y="566"/>
                    <a:pt x="205" y="566"/>
                    <a:pt x="205" y="566"/>
                  </a:cubicBezTo>
                  <a:cubicBezTo>
                    <a:pt x="206" y="566"/>
                    <a:pt x="206" y="566"/>
                    <a:pt x="206" y="567"/>
                  </a:cubicBezTo>
                  <a:cubicBezTo>
                    <a:pt x="207" y="568"/>
                    <a:pt x="207" y="562"/>
                    <a:pt x="209" y="564"/>
                  </a:cubicBezTo>
                  <a:cubicBezTo>
                    <a:pt x="208" y="566"/>
                    <a:pt x="209" y="566"/>
                    <a:pt x="209" y="567"/>
                  </a:cubicBezTo>
                  <a:cubicBezTo>
                    <a:pt x="209" y="566"/>
                    <a:pt x="209" y="566"/>
                    <a:pt x="209" y="566"/>
                  </a:cubicBezTo>
                  <a:cubicBezTo>
                    <a:pt x="209" y="565"/>
                    <a:pt x="209" y="567"/>
                    <a:pt x="209" y="566"/>
                  </a:cubicBezTo>
                  <a:cubicBezTo>
                    <a:pt x="208" y="564"/>
                    <a:pt x="209" y="565"/>
                    <a:pt x="209" y="564"/>
                  </a:cubicBezTo>
                  <a:cubicBezTo>
                    <a:pt x="211" y="569"/>
                    <a:pt x="213" y="565"/>
                    <a:pt x="215" y="567"/>
                  </a:cubicBezTo>
                  <a:cubicBezTo>
                    <a:pt x="215" y="565"/>
                    <a:pt x="216" y="567"/>
                    <a:pt x="216" y="566"/>
                  </a:cubicBezTo>
                  <a:cubicBezTo>
                    <a:pt x="216" y="568"/>
                    <a:pt x="217" y="565"/>
                    <a:pt x="217" y="567"/>
                  </a:cubicBezTo>
                  <a:cubicBezTo>
                    <a:pt x="217" y="564"/>
                    <a:pt x="217" y="564"/>
                    <a:pt x="217" y="564"/>
                  </a:cubicBezTo>
                  <a:cubicBezTo>
                    <a:pt x="218" y="566"/>
                    <a:pt x="218" y="560"/>
                    <a:pt x="219" y="563"/>
                  </a:cubicBezTo>
                  <a:cubicBezTo>
                    <a:pt x="220" y="564"/>
                    <a:pt x="219" y="565"/>
                    <a:pt x="219" y="565"/>
                  </a:cubicBezTo>
                  <a:cubicBezTo>
                    <a:pt x="220" y="568"/>
                    <a:pt x="221" y="563"/>
                    <a:pt x="222" y="566"/>
                  </a:cubicBezTo>
                  <a:cubicBezTo>
                    <a:pt x="222" y="565"/>
                    <a:pt x="221" y="563"/>
                    <a:pt x="222" y="562"/>
                  </a:cubicBezTo>
                  <a:cubicBezTo>
                    <a:pt x="223" y="563"/>
                    <a:pt x="224" y="565"/>
                    <a:pt x="224" y="565"/>
                  </a:cubicBezTo>
                  <a:cubicBezTo>
                    <a:pt x="224" y="565"/>
                    <a:pt x="224" y="564"/>
                    <a:pt x="225" y="565"/>
                  </a:cubicBezTo>
                  <a:cubicBezTo>
                    <a:pt x="225" y="565"/>
                    <a:pt x="225" y="565"/>
                    <a:pt x="225" y="566"/>
                  </a:cubicBezTo>
                  <a:cubicBezTo>
                    <a:pt x="226" y="566"/>
                    <a:pt x="226" y="565"/>
                    <a:pt x="227" y="564"/>
                  </a:cubicBezTo>
                  <a:cubicBezTo>
                    <a:pt x="227" y="566"/>
                    <a:pt x="229" y="565"/>
                    <a:pt x="230" y="566"/>
                  </a:cubicBezTo>
                  <a:cubicBezTo>
                    <a:pt x="230" y="563"/>
                    <a:pt x="231" y="567"/>
                    <a:pt x="231" y="564"/>
                  </a:cubicBezTo>
                  <a:cubicBezTo>
                    <a:pt x="231" y="564"/>
                    <a:pt x="231" y="564"/>
                    <a:pt x="231" y="564"/>
                  </a:cubicBezTo>
                  <a:cubicBezTo>
                    <a:pt x="232" y="564"/>
                    <a:pt x="232" y="562"/>
                    <a:pt x="232" y="561"/>
                  </a:cubicBezTo>
                  <a:cubicBezTo>
                    <a:pt x="232" y="563"/>
                    <a:pt x="232" y="563"/>
                    <a:pt x="232" y="563"/>
                  </a:cubicBezTo>
                  <a:cubicBezTo>
                    <a:pt x="232" y="566"/>
                    <a:pt x="234" y="564"/>
                    <a:pt x="234" y="565"/>
                  </a:cubicBezTo>
                  <a:cubicBezTo>
                    <a:pt x="233" y="563"/>
                    <a:pt x="234" y="565"/>
                    <a:pt x="234" y="563"/>
                  </a:cubicBezTo>
                  <a:cubicBezTo>
                    <a:pt x="235" y="563"/>
                    <a:pt x="235" y="563"/>
                    <a:pt x="235" y="563"/>
                  </a:cubicBezTo>
                  <a:cubicBezTo>
                    <a:pt x="235" y="562"/>
                    <a:pt x="235" y="562"/>
                    <a:pt x="236" y="561"/>
                  </a:cubicBezTo>
                  <a:cubicBezTo>
                    <a:pt x="236" y="561"/>
                    <a:pt x="236" y="564"/>
                    <a:pt x="236" y="563"/>
                  </a:cubicBezTo>
                  <a:cubicBezTo>
                    <a:pt x="237" y="564"/>
                    <a:pt x="237" y="564"/>
                    <a:pt x="237" y="563"/>
                  </a:cubicBezTo>
                  <a:cubicBezTo>
                    <a:pt x="237" y="563"/>
                    <a:pt x="237" y="563"/>
                    <a:pt x="237" y="563"/>
                  </a:cubicBezTo>
                  <a:cubicBezTo>
                    <a:pt x="237" y="563"/>
                    <a:pt x="237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4"/>
                    <a:pt x="238" y="563"/>
                    <a:pt x="238" y="563"/>
                  </a:cubicBezTo>
                  <a:cubicBezTo>
                    <a:pt x="238" y="563"/>
                    <a:pt x="239" y="563"/>
                    <a:pt x="239" y="564"/>
                  </a:cubicBezTo>
                  <a:cubicBezTo>
                    <a:pt x="239" y="565"/>
                    <a:pt x="239" y="565"/>
                    <a:pt x="239" y="565"/>
                  </a:cubicBezTo>
                  <a:cubicBezTo>
                    <a:pt x="239" y="565"/>
                    <a:pt x="240" y="563"/>
                    <a:pt x="240" y="563"/>
                  </a:cubicBezTo>
                  <a:cubicBezTo>
                    <a:pt x="242" y="564"/>
                    <a:pt x="244" y="562"/>
                    <a:pt x="245" y="561"/>
                  </a:cubicBezTo>
                  <a:cubicBezTo>
                    <a:pt x="244" y="561"/>
                    <a:pt x="244" y="562"/>
                    <a:pt x="244" y="562"/>
                  </a:cubicBezTo>
                  <a:cubicBezTo>
                    <a:pt x="245" y="561"/>
                    <a:pt x="245" y="560"/>
                    <a:pt x="245" y="561"/>
                  </a:cubicBezTo>
                  <a:cubicBezTo>
                    <a:pt x="246" y="560"/>
                    <a:pt x="246" y="562"/>
                    <a:pt x="247" y="562"/>
                  </a:cubicBezTo>
                  <a:cubicBezTo>
                    <a:pt x="247" y="562"/>
                    <a:pt x="247" y="560"/>
                    <a:pt x="247" y="561"/>
                  </a:cubicBezTo>
                  <a:cubicBezTo>
                    <a:pt x="248" y="563"/>
                    <a:pt x="249" y="559"/>
                    <a:pt x="251" y="560"/>
                  </a:cubicBezTo>
                  <a:cubicBezTo>
                    <a:pt x="251" y="560"/>
                    <a:pt x="251" y="561"/>
                    <a:pt x="251" y="561"/>
                  </a:cubicBezTo>
                  <a:cubicBezTo>
                    <a:pt x="252" y="560"/>
                    <a:pt x="253" y="560"/>
                    <a:pt x="253" y="558"/>
                  </a:cubicBezTo>
                  <a:cubicBezTo>
                    <a:pt x="253" y="559"/>
                    <a:pt x="253" y="559"/>
                    <a:pt x="253" y="559"/>
                  </a:cubicBezTo>
                  <a:cubicBezTo>
                    <a:pt x="254" y="559"/>
                    <a:pt x="255" y="559"/>
                    <a:pt x="255" y="557"/>
                  </a:cubicBezTo>
                  <a:cubicBezTo>
                    <a:pt x="254" y="557"/>
                    <a:pt x="255" y="558"/>
                    <a:pt x="255" y="558"/>
                  </a:cubicBezTo>
                  <a:cubicBezTo>
                    <a:pt x="254" y="557"/>
                    <a:pt x="255" y="555"/>
                    <a:pt x="255" y="555"/>
                  </a:cubicBezTo>
                  <a:cubicBezTo>
                    <a:pt x="255" y="556"/>
                    <a:pt x="255" y="556"/>
                    <a:pt x="255" y="556"/>
                  </a:cubicBezTo>
                  <a:cubicBezTo>
                    <a:pt x="256" y="555"/>
                    <a:pt x="256" y="555"/>
                    <a:pt x="257" y="554"/>
                  </a:cubicBezTo>
                  <a:cubicBezTo>
                    <a:pt x="257" y="555"/>
                    <a:pt x="256" y="555"/>
                    <a:pt x="257" y="556"/>
                  </a:cubicBezTo>
                  <a:cubicBezTo>
                    <a:pt x="257" y="558"/>
                    <a:pt x="259" y="557"/>
                    <a:pt x="259" y="557"/>
                  </a:cubicBezTo>
                  <a:cubicBezTo>
                    <a:pt x="259" y="555"/>
                    <a:pt x="259" y="555"/>
                    <a:pt x="259" y="555"/>
                  </a:cubicBezTo>
                  <a:cubicBezTo>
                    <a:pt x="260" y="555"/>
                    <a:pt x="260" y="557"/>
                    <a:pt x="260" y="557"/>
                  </a:cubicBezTo>
                  <a:cubicBezTo>
                    <a:pt x="261" y="551"/>
                    <a:pt x="261" y="551"/>
                    <a:pt x="261" y="551"/>
                  </a:cubicBezTo>
                  <a:cubicBezTo>
                    <a:pt x="260" y="552"/>
                    <a:pt x="262" y="553"/>
                    <a:pt x="261" y="555"/>
                  </a:cubicBezTo>
                  <a:cubicBezTo>
                    <a:pt x="263" y="554"/>
                    <a:pt x="263" y="551"/>
                    <a:pt x="263" y="549"/>
                  </a:cubicBezTo>
                  <a:cubicBezTo>
                    <a:pt x="263" y="550"/>
                    <a:pt x="264" y="548"/>
                    <a:pt x="265" y="548"/>
                  </a:cubicBezTo>
                  <a:cubicBezTo>
                    <a:pt x="265" y="549"/>
                    <a:pt x="264" y="548"/>
                    <a:pt x="264" y="549"/>
                  </a:cubicBezTo>
                  <a:cubicBezTo>
                    <a:pt x="266" y="550"/>
                    <a:pt x="266" y="550"/>
                    <a:pt x="266" y="550"/>
                  </a:cubicBezTo>
                  <a:cubicBezTo>
                    <a:pt x="265" y="551"/>
                    <a:pt x="266" y="553"/>
                    <a:pt x="266" y="554"/>
                  </a:cubicBezTo>
                  <a:cubicBezTo>
                    <a:pt x="266" y="553"/>
                    <a:pt x="268" y="553"/>
                    <a:pt x="269" y="553"/>
                  </a:cubicBezTo>
                  <a:cubicBezTo>
                    <a:pt x="268" y="551"/>
                    <a:pt x="270" y="552"/>
                    <a:pt x="270" y="549"/>
                  </a:cubicBezTo>
                  <a:cubicBezTo>
                    <a:pt x="271" y="549"/>
                    <a:pt x="271" y="551"/>
                    <a:pt x="271" y="552"/>
                  </a:cubicBezTo>
                  <a:cubicBezTo>
                    <a:pt x="272" y="550"/>
                    <a:pt x="274" y="550"/>
                    <a:pt x="275" y="550"/>
                  </a:cubicBezTo>
                  <a:cubicBezTo>
                    <a:pt x="275" y="550"/>
                    <a:pt x="275" y="550"/>
                    <a:pt x="275" y="550"/>
                  </a:cubicBezTo>
                  <a:cubicBezTo>
                    <a:pt x="275" y="549"/>
                    <a:pt x="277" y="549"/>
                    <a:pt x="277" y="547"/>
                  </a:cubicBezTo>
                  <a:cubicBezTo>
                    <a:pt x="278" y="548"/>
                    <a:pt x="278" y="548"/>
                    <a:pt x="278" y="548"/>
                  </a:cubicBezTo>
                  <a:cubicBezTo>
                    <a:pt x="279" y="549"/>
                    <a:pt x="277" y="545"/>
                    <a:pt x="278" y="546"/>
                  </a:cubicBezTo>
                  <a:cubicBezTo>
                    <a:pt x="279" y="547"/>
                    <a:pt x="279" y="547"/>
                    <a:pt x="279" y="547"/>
                  </a:cubicBezTo>
                  <a:cubicBezTo>
                    <a:pt x="279" y="546"/>
                    <a:pt x="281" y="548"/>
                    <a:pt x="281" y="546"/>
                  </a:cubicBezTo>
                  <a:cubicBezTo>
                    <a:pt x="281" y="547"/>
                    <a:pt x="281" y="547"/>
                    <a:pt x="281" y="547"/>
                  </a:cubicBezTo>
                  <a:cubicBezTo>
                    <a:pt x="281" y="546"/>
                    <a:pt x="282" y="546"/>
                    <a:pt x="282" y="544"/>
                  </a:cubicBezTo>
                  <a:cubicBezTo>
                    <a:pt x="283" y="546"/>
                    <a:pt x="283" y="546"/>
                    <a:pt x="283" y="546"/>
                  </a:cubicBezTo>
                  <a:cubicBezTo>
                    <a:pt x="284" y="547"/>
                    <a:pt x="283" y="544"/>
                    <a:pt x="284" y="544"/>
                  </a:cubicBezTo>
                  <a:cubicBezTo>
                    <a:pt x="284" y="544"/>
                    <a:pt x="285" y="545"/>
                    <a:pt x="285" y="545"/>
                  </a:cubicBezTo>
                  <a:cubicBezTo>
                    <a:pt x="285" y="544"/>
                    <a:pt x="286" y="544"/>
                    <a:pt x="286" y="543"/>
                  </a:cubicBezTo>
                  <a:cubicBezTo>
                    <a:pt x="288" y="545"/>
                    <a:pt x="288" y="545"/>
                    <a:pt x="288" y="545"/>
                  </a:cubicBezTo>
                  <a:cubicBezTo>
                    <a:pt x="291" y="543"/>
                    <a:pt x="295" y="541"/>
                    <a:pt x="298" y="537"/>
                  </a:cubicBezTo>
                  <a:cubicBezTo>
                    <a:pt x="300" y="539"/>
                    <a:pt x="298" y="539"/>
                    <a:pt x="299" y="540"/>
                  </a:cubicBezTo>
                  <a:cubicBezTo>
                    <a:pt x="298" y="538"/>
                    <a:pt x="299" y="539"/>
                    <a:pt x="300" y="538"/>
                  </a:cubicBezTo>
                  <a:cubicBezTo>
                    <a:pt x="300" y="538"/>
                    <a:pt x="300" y="538"/>
                    <a:pt x="300" y="538"/>
                  </a:cubicBezTo>
                  <a:cubicBezTo>
                    <a:pt x="300" y="538"/>
                    <a:pt x="301" y="539"/>
                    <a:pt x="302" y="538"/>
                  </a:cubicBezTo>
                  <a:cubicBezTo>
                    <a:pt x="301" y="537"/>
                    <a:pt x="301" y="537"/>
                    <a:pt x="301" y="537"/>
                  </a:cubicBezTo>
                  <a:cubicBezTo>
                    <a:pt x="301" y="536"/>
                    <a:pt x="304" y="539"/>
                    <a:pt x="303" y="536"/>
                  </a:cubicBezTo>
                  <a:cubicBezTo>
                    <a:pt x="304" y="537"/>
                    <a:pt x="304" y="537"/>
                    <a:pt x="304" y="537"/>
                  </a:cubicBezTo>
                  <a:cubicBezTo>
                    <a:pt x="303" y="535"/>
                    <a:pt x="305" y="538"/>
                    <a:pt x="305" y="535"/>
                  </a:cubicBezTo>
                  <a:cubicBezTo>
                    <a:pt x="305" y="536"/>
                    <a:pt x="305" y="536"/>
                    <a:pt x="305" y="536"/>
                  </a:cubicBezTo>
                  <a:cubicBezTo>
                    <a:pt x="306" y="536"/>
                    <a:pt x="305" y="532"/>
                    <a:pt x="306" y="534"/>
                  </a:cubicBezTo>
                  <a:cubicBezTo>
                    <a:pt x="307" y="533"/>
                    <a:pt x="307" y="532"/>
                    <a:pt x="306" y="530"/>
                  </a:cubicBezTo>
                  <a:cubicBezTo>
                    <a:pt x="308" y="533"/>
                    <a:pt x="308" y="533"/>
                    <a:pt x="308" y="533"/>
                  </a:cubicBezTo>
                  <a:cubicBezTo>
                    <a:pt x="310" y="530"/>
                    <a:pt x="313" y="528"/>
                    <a:pt x="314" y="524"/>
                  </a:cubicBezTo>
                  <a:cubicBezTo>
                    <a:pt x="314" y="525"/>
                    <a:pt x="314" y="525"/>
                    <a:pt x="314" y="525"/>
                  </a:cubicBezTo>
                  <a:cubicBezTo>
                    <a:pt x="314" y="522"/>
                    <a:pt x="319" y="525"/>
                    <a:pt x="317" y="521"/>
                  </a:cubicBezTo>
                  <a:cubicBezTo>
                    <a:pt x="316" y="519"/>
                    <a:pt x="316" y="519"/>
                    <a:pt x="316" y="519"/>
                  </a:cubicBezTo>
                  <a:cubicBezTo>
                    <a:pt x="318" y="520"/>
                    <a:pt x="318" y="520"/>
                    <a:pt x="318" y="520"/>
                  </a:cubicBezTo>
                  <a:cubicBezTo>
                    <a:pt x="317" y="519"/>
                    <a:pt x="319" y="519"/>
                    <a:pt x="318" y="518"/>
                  </a:cubicBezTo>
                  <a:cubicBezTo>
                    <a:pt x="318" y="518"/>
                    <a:pt x="318" y="519"/>
                    <a:pt x="319" y="519"/>
                  </a:cubicBezTo>
                  <a:cubicBezTo>
                    <a:pt x="320" y="519"/>
                    <a:pt x="318" y="516"/>
                    <a:pt x="319" y="516"/>
                  </a:cubicBezTo>
                  <a:cubicBezTo>
                    <a:pt x="320" y="517"/>
                    <a:pt x="320" y="517"/>
                    <a:pt x="320" y="517"/>
                  </a:cubicBezTo>
                  <a:cubicBezTo>
                    <a:pt x="324" y="517"/>
                    <a:pt x="329" y="511"/>
                    <a:pt x="325" y="508"/>
                  </a:cubicBezTo>
                  <a:cubicBezTo>
                    <a:pt x="324" y="507"/>
                    <a:pt x="327" y="507"/>
                    <a:pt x="327" y="507"/>
                  </a:cubicBezTo>
                  <a:cubicBezTo>
                    <a:pt x="323" y="505"/>
                    <a:pt x="324" y="499"/>
                    <a:pt x="317" y="501"/>
                  </a:cubicBezTo>
                  <a:cubicBezTo>
                    <a:pt x="315" y="501"/>
                    <a:pt x="312" y="506"/>
                    <a:pt x="312" y="506"/>
                  </a:cubicBezTo>
                  <a:cubicBezTo>
                    <a:pt x="318" y="506"/>
                    <a:pt x="315" y="512"/>
                    <a:pt x="315" y="509"/>
                  </a:cubicBezTo>
                  <a:cubicBezTo>
                    <a:pt x="313" y="508"/>
                    <a:pt x="315" y="509"/>
                    <a:pt x="313" y="509"/>
                  </a:cubicBezTo>
                  <a:cubicBezTo>
                    <a:pt x="312" y="512"/>
                    <a:pt x="303" y="513"/>
                    <a:pt x="299" y="519"/>
                  </a:cubicBezTo>
                  <a:cubicBezTo>
                    <a:pt x="300" y="519"/>
                    <a:pt x="300" y="520"/>
                    <a:pt x="300" y="521"/>
                  </a:cubicBezTo>
                  <a:cubicBezTo>
                    <a:pt x="299" y="520"/>
                    <a:pt x="299" y="520"/>
                    <a:pt x="299" y="520"/>
                  </a:cubicBezTo>
                  <a:cubicBezTo>
                    <a:pt x="300" y="522"/>
                    <a:pt x="300" y="522"/>
                    <a:pt x="300" y="522"/>
                  </a:cubicBezTo>
                  <a:cubicBezTo>
                    <a:pt x="299" y="522"/>
                    <a:pt x="298" y="521"/>
                    <a:pt x="299" y="520"/>
                  </a:cubicBezTo>
                  <a:cubicBezTo>
                    <a:pt x="296" y="522"/>
                    <a:pt x="294" y="524"/>
                    <a:pt x="292" y="525"/>
                  </a:cubicBezTo>
                  <a:cubicBezTo>
                    <a:pt x="293" y="527"/>
                    <a:pt x="291" y="526"/>
                    <a:pt x="292" y="528"/>
                  </a:cubicBezTo>
                  <a:cubicBezTo>
                    <a:pt x="291" y="527"/>
                    <a:pt x="291" y="527"/>
                    <a:pt x="291" y="527"/>
                  </a:cubicBezTo>
                  <a:cubicBezTo>
                    <a:pt x="290" y="529"/>
                    <a:pt x="290" y="529"/>
                    <a:pt x="287" y="527"/>
                  </a:cubicBezTo>
                  <a:cubicBezTo>
                    <a:pt x="280" y="529"/>
                    <a:pt x="275" y="533"/>
                    <a:pt x="268" y="535"/>
                  </a:cubicBezTo>
                  <a:cubicBezTo>
                    <a:pt x="263" y="536"/>
                    <a:pt x="259" y="538"/>
                    <a:pt x="255" y="540"/>
                  </a:cubicBezTo>
                  <a:cubicBezTo>
                    <a:pt x="255" y="537"/>
                    <a:pt x="256" y="534"/>
                    <a:pt x="257" y="531"/>
                  </a:cubicBezTo>
                  <a:cubicBezTo>
                    <a:pt x="257" y="529"/>
                    <a:pt x="255" y="527"/>
                    <a:pt x="256" y="525"/>
                  </a:cubicBezTo>
                  <a:cubicBezTo>
                    <a:pt x="255" y="519"/>
                    <a:pt x="260" y="512"/>
                    <a:pt x="257" y="505"/>
                  </a:cubicBezTo>
                  <a:cubicBezTo>
                    <a:pt x="257" y="505"/>
                    <a:pt x="256" y="505"/>
                    <a:pt x="255" y="504"/>
                  </a:cubicBezTo>
                  <a:cubicBezTo>
                    <a:pt x="256" y="504"/>
                    <a:pt x="256" y="504"/>
                    <a:pt x="256" y="504"/>
                  </a:cubicBezTo>
                  <a:cubicBezTo>
                    <a:pt x="254" y="504"/>
                    <a:pt x="254" y="504"/>
                    <a:pt x="254" y="504"/>
                  </a:cubicBezTo>
                  <a:cubicBezTo>
                    <a:pt x="254" y="503"/>
                    <a:pt x="256" y="504"/>
                    <a:pt x="256" y="504"/>
                  </a:cubicBezTo>
                  <a:cubicBezTo>
                    <a:pt x="256" y="501"/>
                    <a:pt x="256" y="499"/>
                    <a:pt x="256" y="496"/>
                  </a:cubicBezTo>
                  <a:cubicBezTo>
                    <a:pt x="254" y="496"/>
                    <a:pt x="256" y="494"/>
                    <a:pt x="254" y="494"/>
                  </a:cubicBezTo>
                  <a:cubicBezTo>
                    <a:pt x="255" y="494"/>
                    <a:pt x="255" y="494"/>
                    <a:pt x="255" y="494"/>
                  </a:cubicBezTo>
                  <a:cubicBezTo>
                    <a:pt x="254" y="492"/>
                    <a:pt x="254" y="492"/>
                    <a:pt x="257" y="491"/>
                  </a:cubicBezTo>
                  <a:cubicBezTo>
                    <a:pt x="259" y="481"/>
                    <a:pt x="257" y="475"/>
                    <a:pt x="256" y="465"/>
                  </a:cubicBezTo>
                  <a:cubicBezTo>
                    <a:pt x="254" y="457"/>
                    <a:pt x="250" y="447"/>
                    <a:pt x="242" y="440"/>
                  </a:cubicBezTo>
                  <a:cubicBezTo>
                    <a:pt x="242" y="440"/>
                    <a:pt x="242" y="440"/>
                    <a:pt x="242" y="440"/>
                  </a:cubicBezTo>
                  <a:cubicBezTo>
                    <a:pt x="242" y="440"/>
                    <a:pt x="242" y="440"/>
                    <a:pt x="242" y="440"/>
                  </a:cubicBezTo>
                  <a:cubicBezTo>
                    <a:pt x="241" y="439"/>
                    <a:pt x="241" y="439"/>
                    <a:pt x="240" y="438"/>
                  </a:cubicBezTo>
                  <a:cubicBezTo>
                    <a:pt x="237" y="440"/>
                    <a:pt x="236" y="437"/>
                    <a:pt x="233" y="438"/>
                  </a:cubicBezTo>
                  <a:cubicBezTo>
                    <a:pt x="234" y="437"/>
                    <a:pt x="234" y="437"/>
                    <a:pt x="234" y="437"/>
                  </a:cubicBezTo>
                  <a:cubicBezTo>
                    <a:pt x="232" y="438"/>
                    <a:pt x="232" y="436"/>
                    <a:pt x="232" y="434"/>
                  </a:cubicBezTo>
                  <a:cubicBezTo>
                    <a:pt x="231" y="435"/>
                    <a:pt x="231" y="434"/>
                    <a:pt x="230" y="436"/>
                  </a:cubicBezTo>
                  <a:cubicBezTo>
                    <a:pt x="228" y="437"/>
                    <a:pt x="230" y="433"/>
                    <a:pt x="229" y="433"/>
                  </a:cubicBezTo>
                  <a:cubicBezTo>
                    <a:pt x="229" y="432"/>
                    <a:pt x="228" y="434"/>
                    <a:pt x="228" y="433"/>
                  </a:cubicBezTo>
                  <a:cubicBezTo>
                    <a:pt x="225" y="435"/>
                    <a:pt x="229" y="433"/>
                    <a:pt x="227" y="429"/>
                  </a:cubicBezTo>
                  <a:cubicBezTo>
                    <a:pt x="223" y="428"/>
                    <a:pt x="219" y="429"/>
                    <a:pt x="215" y="428"/>
                  </a:cubicBezTo>
                  <a:cubicBezTo>
                    <a:pt x="214" y="427"/>
                    <a:pt x="214" y="425"/>
                    <a:pt x="214" y="424"/>
                  </a:cubicBezTo>
                  <a:cubicBezTo>
                    <a:pt x="212" y="424"/>
                    <a:pt x="214" y="423"/>
                    <a:pt x="212" y="424"/>
                  </a:cubicBezTo>
                  <a:cubicBezTo>
                    <a:pt x="213" y="424"/>
                    <a:pt x="213" y="424"/>
                    <a:pt x="213" y="424"/>
                  </a:cubicBezTo>
                  <a:cubicBezTo>
                    <a:pt x="212" y="423"/>
                    <a:pt x="211" y="423"/>
                    <a:pt x="214" y="421"/>
                  </a:cubicBezTo>
                  <a:cubicBezTo>
                    <a:pt x="216" y="417"/>
                    <a:pt x="214" y="413"/>
                    <a:pt x="214" y="409"/>
                  </a:cubicBezTo>
                  <a:cubicBezTo>
                    <a:pt x="213" y="405"/>
                    <a:pt x="211" y="401"/>
                    <a:pt x="210" y="397"/>
                  </a:cubicBezTo>
                  <a:cubicBezTo>
                    <a:pt x="206" y="397"/>
                    <a:pt x="207" y="396"/>
                    <a:pt x="204" y="395"/>
                  </a:cubicBezTo>
                  <a:cubicBezTo>
                    <a:pt x="206" y="395"/>
                    <a:pt x="206" y="395"/>
                    <a:pt x="206" y="395"/>
                  </a:cubicBezTo>
                  <a:cubicBezTo>
                    <a:pt x="204" y="395"/>
                    <a:pt x="206" y="394"/>
                    <a:pt x="207" y="394"/>
                  </a:cubicBezTo>
                  <a:cubicBezTo>
                    <a:pt x="206" y="394"/>
                    <a:pt x="207" y="393"/>
                    <a:pt x="205" y="394"/>
                  </a:cubicBezTo>
                  <a:cubicBezTo>
                    <a:pt x="203" y="393"/>
                    <a:pt x="207" y="393"/>
                    <a:pt x="206" y="393"/>
                  </a:cubicBezTo>
                  <a:cubicBezTo>
                    <a:pt x="207" y="392"/>
                    <a:pt x="205" y="393"/>
                    <a:pt x="206" y="393"/>
                  </a:cubicBezTo>
                  <a:cubicBezTo>
                    <a:pt x="203" y="392"/>
                    <a:pt x="207" y="393"/>
                    <a:pt x="209" y="391"/>
                  </a:cubicBezTo>
                  <a:cubicBezTo>
                    <a:pt x="208" y="390"/>
                    <a:pt x="206" y="388"/>
                    <a:pt x="207" y="387"/>
                  </a:cubicBezTo>
                  <a:cubicBezTo>
                    <a:pt x="207" y="387"/>
                    <a:pt x="206" y="387"/>
                    <a:pt x="206" y="387"/>
                  </a:cubicBezTo>
                  <a:cubicBezTo>
                    <a:pt x="209" y="386"/>
                    <a:pt x="205" y="386"/>
                    <a:pt x="206" y="386"/>
                  </a:cubicBezTo>
                  <a:cubicBezTo>
                    <a:pt x="207" y="386"/>
                    <a:pt x="207" y="386"/>
                    <a:pt x="207" y="386"/>
                  </a:cubicBezTo>
                  <a:cubicBezTo>
                    <a:pt x="209" y="385"/>
                    <a:pt x="207" y="385"/>
                    <a:pt x="208" y="384"/>
                  </a:cubicBezTo>
                  <a:cubicBezTo>
                    <a:pt x="207" y="383"/>
                    <a:pt x="210" y="382"/>
                    <a:pt x="208" y="382"/>
                  </a:cubicBezTo>
                  <a:cubicBezTo>
                    <a:pt x="209" y="382"/>
                    <a:pt x="209" y="382"/>
                    <a:pt x="210" y="382"/>
                  </a:cubicBezTo>
                  <a:cubicBezTo>
                    <a:pt x="206" y="381"/>
                    <a:pt x="211" y="380"/>
                    <a:pt x="209" y="379"/>
                  </a:cubicBezTo>
                  <a:cubicBezTo>
                    <a:pt x="209" y="380"/>
                    <a:pt x="209" y="380"/>
                    <a:pt x="209" y="380"/>
                  </a:cubicBezTo>
                  <a:cubicBezTo>
                    <a:pt x="209" y="378"/>
                    <a:pt x="210" y="376"/>
                    <a:pt x="208" y="374"/>
                  </a:cubicBezTo>
                  <a:cubicBezTo>
                    <a:pt x="208" y="372"/>
                    <a:pt x="212" y="371"/>
                    <a:pt x="210" y="370"/>
                  </a:cubicBezTo>
                  <a:cubicBezTo>
                    <a:pt x="208" y="370"/>
                    <a:pt x="208" y="370"/>
                    <a:pt x="208" y="370"/>
                  </a:cubicBezTo>
                  <a:cubicBezTo>
                    <a:pt x="209" y="369"/>
                    <a:pt x="210" y="370"/>
                    <a:pt x="210" y="370"/>
                  </a:cubicBezTo>
                  <a:cubicBezTo>
                    <a:pt x="209" y="369"/>
                    <a:pt x="211" y="368"/>
                    <a:pt x="211" y="367"/>
                  </a:cubicBezTo>
                  <a:cubicBezTo>
                    <a:pt x="210" y="367"/>
                    <a:pt x="210" y="367"/>
                    <a:pt x="209" y="367"/>
                  </a:cubicBezTo>
                  <a:cubicBezTo>
                    <a:pt x="212" y="366"/>
                    <a:pt x="208" y="365"/>
                    <a:pt x="210" y="364"/>
                  </a:cubicBezTo>
                  <a:cubicBezTo>
                    <a:pt x="207" y="364"/>
                    <a:pt x="209" y="363"/>
                    <a:pt x="208" y="363"/>
                  </a:cubicBezTo>
                  <a:cubicBezTo>
                    <a:pt x="208" y="363"/>
                    <a:pt x="209" y="363"/>
                    <a:pt x="209" y="363"/>
                  </a:cubicBezTo>
                  <a:cubicBezTo>
                    <a:pt x="209" y="362"/>
                    <a:pt x="209" y="362"/>
                    <a:pt x="210" y="361"/>
                  </a:cubicBezTo>
                  <a:cubicBezTo>
                    <a:pt x="210" y="361"/>
                    <a:pt x="208" y="360"/>
                    <a:pt x="209" y="360"/>
                  </a:cubicBezTo>
                  <a:cubicBezTo>
                    <a:pt x="211" y="360"/>
                    <a:pt x="209" y="359"/>
                    <a:pt x="210" y="359"/>
                  </a:cubicBezTo>
                  <a:cubicBezTo>
                    <a:pt x="208" y="359"/>
                    <a:pt x="206" y="358"/>
                    <a:pt x="207" y="358"/>
                  </a:cubicBezTo>
                  <a:cubicBezTo>
                    <a:pt x="210" y="358"/>
                    <a:pt x="210" y="358"/>
                    <a:pt x="210" y="358"/>
                  </a:cubicBezTo>
                  <a:cubicBezTo>
                    <a:pt x="208" y="357"/>
                    <a:pt x="212" y="355"/>
                    <a:pt x="208" y="353"/>
                  </a:cubicBezTo>
                  <a:cubicBezTo>
                    <a:pt x="210" y="353"/>
                    <a:pt x="210" y="353"/>
                    <a:pt x="210" y="353"/>
                  </a:cubicBezTo>
                  <a:cubicBezTo>
                    <a:pt x="208" y="351"/>
                    <a:pt x="210" y="349"/>
                    <a:pt x="207" y="347"/>
                  </a:cubicBezTo>
                  <a:cubicBezTo>
                    <a:pt x="208" y="347"/>
                    <a:pt x="209" y="346"/>
                    <a:pt x="209" y="346"/>
                  </a:cubicBezTo>
                  <a:cubicBezTo>
                    <a:pt x="207" y="345"/>
                    <a:pt x="207" y="345"/>
                    <a:pt x="205" y="344"/>
                  </a:cubicBezTo>
                  <a:cubicBezTo>
                    <a:pt x="205" y="344"/>
                    <a:pt x="206" y="344"/>
                    <a:pt x="207" y="344"/>
                  </a:cubicBezTo>
                  <a:cubicBezTo>
                    <a:pt x="207" y="343"/>
                    <a:pt x="210" y="342"/>
                    <a:pt x="207" y="342"/>
                  </a:cubicBezTo>
                  <a:cubicBezTo>
                    <a:pt x="209" y="342"/>
                    <a:pt x="209" y="342"/>
                    <a:pt x="209" y="342"/>
                  </a:cubicBezTo>
                  <a:cubicBezTo>
                    <a:pt x="207" y="341"/>
                    <a:pt x="205" y="340"/>
                    <a:pt x="207" y="339"/>
                  </a:cubicBezTo>
                  <a:cubicBezTo>
                    <a:pt x="206" y="339"/>
                    <a:pt x="205" y="339"/>
                    <a:pt x="204" y="339"/>
                  </a:cubicBezTo>
                  <a:cubicBezTo>
                    <a:pt x="203" y="339"/>
                    <a:pt x="206" y="339"/>
                    <a:pt x="205" y="338"/>
                  </a:cubicBezTo>
                  <a:cubicBezTo>
                    <a:pt x="207" y="339"/>
                    <a:pt x="207" y="339"/>
                    <a:pt x="207" y="339"/>
                  </a:cubicBezTo>
                  <a:cubicBezTo>
                    <a:pt x="207" y="337"/>
                    <a:pt x="206" y="336"/>
                    <a:pt x="205" y="334"/>
                  </a:cubicBezTo>
                  <a:cubicBezTo>
                    <a:pt x="207" y="334"/>
                    <a:pt x="204" y="333"/>
                    <a:pt x="206" y="332"/>
                  </a:cubicBezTo>
                  <a:cubicBezTo>
                    <a:pt x="204" y="331"/>
                    <a:pt x="206" y="330"/>
                    <a:pt x="203" y="330"/>
                  </a:cubicBezTo>
                  <a:cubicBezTo>
                    <a:pt x="204" y="330"/>
                    <a:pt x="204" y="330"/>
                    <a:pt x="204" y="330"/>
                  </a:cubicBezTo>
                  <a:cubicBezTo>
                    <a:pt x="205" y="329"/>
                    <a:pt x="205" y="329"/>
                    <a:pt x="205" y="328"/>
                  </a:cubicBezTo>
                  <a:cubicBezTo>
                    <a:pt x="205" y="327"/>
                    <a:pt x="203" y="327"/>
                    <a:pt x="203" y="327"/>
                  </a:cubicBezTo>
                  <a:cubicBezTo>
                    <a:pt x="204" y="327"/>
                    <a:pt x="204" y="327"/>
                    <a:pt x="204" y="327"/>
                  </a:cubicBezTo>
                  <a:cubicBezTo>
                    <a:pt x="203" y="326"/>
                    <a:pt x="201" y="327"/>
                    <a:pt x="200" y="327"/>
                  </a:cubicBezTo>
                  <a:cubicBezTo>
                    <a:pt x="200" y="326"/>
                    <a:pt x="199" y="326"/>
                    <a:pt x="200" y="326"/>
                  </a:cubicBezTo>
                  <a:cubicBezTo>
                    <a:pt x="201" y="326"/>
                    <a:pt x="203" y="326"/>
                    <a:pt x="205" y="326"/>
                  </a:cubicBezTo>
                  <a:cubicBezTo>
                    <a:pt x="205" y="325"/>
                    <a:pt x="202" y="325"/>
                    <a:pt x="203" y="325"/>
                  </a:cubicBezTo>
                  <a:cubicBezTo>
                    <a:pt x="206" y="325"/>
                    <a:pt x="208" y="326"/>
                    <a:pt x="209" y="326"/>
                  </a:cubicBezTo>
                  <a:cubicBezTo>
                    <a:pt x="214" y="327"/>
                    <a:pt x="220" y="328"/>
                    <a:pt x="231" y="322"/>
                  </a:cubicBezTo>
                  <a:cubicBezTo>
                    <a:pt x="231" y="319"/>
                    <a:pt x="234" y="318"/>
                    <a:pt x="233" y="315"/>
                  </a:cubicBezTo>
                  <a:cubicBezTo>
                    <a:pt x="233" y="316"/>
                    <a:pt x="233" y="316"/>
                    <a:pt x="233" y="316"/>
                  </a:cubicBezTo>
                  <a:cubicBezTo>
                    <a:pt x="233" y="314"/>
                    <a:pt x="234" y="314"/>
                    <a:pt x="236" y="313"/>
                  </a:cubicBezTo>
                  <a:cubicBezTo>
                    <a:pt x="235" y="313"/>
                    <a:pt x="236" y="312"/>
                    <a:pt x="234" y="312"/>
                  </a:cubicBezTo>
                  <a:cubicBezTo>
                    <a:pt x="233" y="311"/>
                    <a:pt x="238" y="312"/>
                    <a:pt x="237" y="310"/>
                  </a:cubicBezTo>
                  <a:cubicBezTo>
                    <a:pt x="238" y="311"/>
                    <a:pt x="236" y="310"/>
                    <a:pt x="236" y="310"/>
                  </a:cubicBezTo>
                  <a:cubicBezTo>
                    <a:pt x="235" y="308"/>
                    <a:pt x="238" y="311"/>
                    <a:pt x="240" y="308"/>
                  </a:cubicBezTo>
                  <a:cubicBezTo>
                    <a:pt x="239" y="305"/>
                    <a:pt x="237" y="302"/>
                    <a:pt x="238" y="299"/>
                  </a:cubicBezTo>
                  <a:cubicBezTo>
                    <a:pt x="238" y="299"/>
                    <a:pt x="236" y="300"/>
                    <a:pt x="236" y="299"/>
                  </a:cubicBezTo>
                  <a:cubicBezTo>
                    <a:pt x="239" y="298"/>
                    <a:pt x="235" y="299"/>
                    <a:pt x="236" y="298"/>
                  </a:cubicBezTo>
                  <a:cubicBezTo>
                    <a:pt x="237" y="298"/>
                    <a:pt x="237" y="298"/>
                    <a:pt x="237" y="298"/>
                  </a:cubicBezTo>
                  <a:cubicBezTo>
                    <a:pt x="238" y="296"/>
                    <a:pt x="236" y="296"/>
                    <a:pt x="236" y="294"/>
                  </a:cubicBezTo>
                  <a:cubicBezTo>
                    <a:pt x="235" y="293"/>
                    <a:pt x="236" y="291"/>
                    <a:pt x="234" y="291"/>
                  </a:cubicBezTo>
                  <a:cubicBezTo>
                    <a:pt x="236" y="290"/>
                    <a:pt x="235" y="290"/>
                    <a:pt x="235" y="289"/>
                  </a:cubicBezTo>
                  <a:cubicBezTo>
                    <a:pt x="232" y="291"/>
                    <a:pt x="235" y="286"/>
                    <a:pt x="232" y="287"/>
                  </a:cubicBezTo>
                  <a:cubicBezTo>
                    <a:pt x="233" y="286"/>
                    <a:pt x="233" y="286"/>
                    <a:pt x="233" y="286"/>
                  </a:cubicBezTo>
                  <a:cubicBezTo>
                    <a:pt x="230" y="284"/>
                    <a:pt x="227" y="281"/>
                    <a:pt x="223" y="281"/>
                  </a:cubicBezTo>
                  <a:cubicBezTo>
                    <a:pt x="221" y="281"/>
                    <a:pt x="220" y="277"/>
                    <a:pt x="218" y="278"/>
                  </a:cubicBezTo>
                  <a:cubicBezTo>
                    <a:pt x="217" y="280"/>
                    <a:pt x="217" y="280"/>
                    <a:pt x="217" y="280"/>
                  </a:cubicBezTo>
                  <a:cubicBezTo>
                    <a:pt x="217" y="280"/>
                    <a:pt x="218" y="279"/>
                    <a:pt x="218" y="278"/>
                  </a:cubicBezTo>
                  <a:cubicBezTo>
                    <a:pt x="216" y="280"/>
                    <a:pt x="216" y="277"/>
                    <a:pt x="214" y="277"/>
                  </a:cubicBezTo>
                  <a:cubicBezTo>
                    <a:pt x="214" y="278"/>
                    <a:pt x="214" y="278"/>
                    <a:pt x="214" y="279"/>
                  </a:cubicBezTo>
                  <a:cubicBezTo>
                    <a:pt x="213" y="276"/>
                    <a:pt x="211" y="280"/>
                    <a:pt x="210" y="277"/>
                  </a:cubicBezTo>
                  <a:cubicBezTo>
                    <a:pt x="210" y="281"/>
                    <a:pt x="209" y="279"/>
                    <a:pt x="209" y="280"/>
                  </a:cubicBezTo>
                  <a:cubicBezTo>
                    <a:pt x="208" y="280"/>
                    <a:pt x="208" y="279"/>
                    <a:pt x="208" y="278"/>
                  </a:cubicBezTo>
                  <a:cubicBezTo>
                    <a:pt x="208" y="279"/>
                    <a:pt x="207" y="279"/>
                    <a:pt x="206" y="278"/>
                  </a:cubicBezTo>
                  <a:cubicBezTo>
                    <a:pt x="206" y="278"/>
                    <a:pt x="206" y="280"/>
                    <a:pt x="205" y="280"/>
                  </a:cubicBezTo>
                  <a:cubicBezTo>
                    <a:pt x="205" y="277"/>
                    <a:pt x="204" y="280"/>
                    <a:pt x="203" y="279"/>
                  </a:cubicBezTo>
                  <a:cubicBezTo>
                    <a:pt x="204" y="281"/>
                    <a:pt x="203" y="283"/>
                    <a:pt x="202" y="282"/>
                  </a:cubicBezTo>
                  <a:cubicBezTo>
                    <a:pt x="202" y="279"/>
                    <a:pt x="202" y="279"/>
                    <a:pt x="202" y="279"/>
                  </a:cubicBezTo>
                  <a:cubicBezTo>
                    <a:pt x="201" y="281"/>
                    <a:pt x="198" y="278"/>
                    <a:pt x="197" y="282"/>
                  </a:cubicBezTo>
                  <a:cubicBezTo>
                    <a:pt x="196" y="280"/>
                    <a:pt x="196" y="280"/>
                    <a:pt x="196" y="280"/>
                  </a:cubicBezTo>
                  <a:cubicBezTo>
                    <a:pt x="195" y="283"/>
                    <a:pt x="192" y="281"/>
                    <a:pt x="191" y="285"/>
                  </a:cubicBezTo>
                  <a:cubicBezTo>
                    <a:pt x="191" y="284"/>
                    <a:pt x="190" y="284"/>
                    <a:pt x="189" y="284"/>
                  </a:cubicBezTo>
                  <a:cubicBezTo>
                    <a:pt x="189" y="286"/>
                    <a:pt x="189" y="285"/>
                    <a:pt x="189" y="288"/>
                  </a:cubicBezTo>
                  <a:cubicBezTo>
                    <a:pt x="189" y="288"/>
                    <a:pt x="188" y="287"/>
                    <a:pt x="188" y="286"/>
                  </a:cubicBezTo>
                  <a:cubicBezTo>
                    <a:pt x="187" y="286"/>
                    <a:pt x="185" y="284"/>
                    <a:pt x="186" y="287"/>
                  </a:cubicBezTo>
                  <a:cubicBezTo>
                    <a:pt x="185" y="286"/>
                    <a:pt x="185" y="286"/>
                    <a:pt x="185" y="286"/>
                  </a:cubicBezTo>
                  <a:cubicBezTo>
                    <a:pt x="185" y="287"/>
                    <a:pt x="185" y="289"/>
                    <a:pt x="183" y="288"/>
                  </a:cubicBezTo>
                  <a:cubicBezTo>
                    <a:pt x="184" y="289"/>
                    <a:pt x="183" y="290"/>
                    <a:pt x="184" y="291"/>
                  </a:cubicBezTo>
                  <a:cubicBezTo>
                    <a:pt x="184" y="292"/>
                    <a:pt x="183" y="289"/>
                    <a:pt x="183" y="291"/>
                  </a:cubicBezTo>
                  <a:cubicBezTo>
                    <a:pt x="183" y="289"/>
                    <a:pt x="183" y="289"/>
                    <a:pt x="183" y="289"/>
                  </a:cubicBezTo>
                  <a:cubicBezTo>
                    <a:pt x="181" y="289"/>
                    <a:pt x="180" y="291"/>
                    <a:pt x="179" y="293"/>
                  </a:cubicBezTo>
                  <a:cubicBezTo>
                    <a:pt x="178" y="291"/>
                    <a:pt x="178" y="294"/>
                    <a:pt x="176" y="293"/>
                  </a:cubicBezTo>
                  <a:cubicBezTo>
                    <a:pt x="177" y="295"/>
                    <a:pt x="175" y="294"/>
                    <a:pt x="176" y="297"/>
                  </a:cubicBezTo>
                  <a:cubicBezTo>
                    <a:pt x="175" y="296"/>
                    <a:pt x="175" y="296"/>
                    <a:pt x="175" y="296"/>
                  </a:cubicBezTo>
                  <a:cubicBezTo>
                    <a:pt x="175" y="296"/>
                    <a:pt x="174" y="297"/>
                    <a:pt x="172" y="297"/>
                  </a:cubicBezTo>
                  <a:cubicBezTo>
                    <a:pt x="172" y="298"/>
                    <a:pt x="173" y="299"/>
                    <a:pt x="174" y="300"/>
                  </a:cubicBezTo>
                  <a:cubicBezTo>
                    <a:pt x="172" y="299"/>
                    <a:pt x="172" y="299"/>
                    <a:pt x="172" y="299"/>
                  </a:cubicBezTo>
                  <a:cubicBezTo>
                    <a:pt x="173" y="300"/>
                    <a:pt x="175" y="301"/>
                    <a:pt x="176" y="302"/>
                  </a:cubicBezTo>
                  <a:cubicBezTo>
                    <a:pt x="175" y="302"/>
                    <a:pt x="176" y="302"/>
                    <a:pt x="175" y="302"/>
                  </a:cubicBezTo>
                  <a:cubicBezTo>
                    <a:pt x="175" y="302"/>
                    <a:pt x="173" y="301"/>
                    <a:pt x="172" y="300"/>
                  </a:cubicBezTo>
                  <a:cubicBezTo>
                    <a:pt x="171" y="301"/>
                    <a:pt x="174" y="303"/>
                    <a:pt x="172" y="303"/>
                  </a:cubicBezTo>
                  <a:cubicBezTo>
                    <a:pt x="172" y="304"/>
                    <a:pt x="172" y="305"/>
                    <a:pt x="174" y="305"/>
                  </a:cubicBezTo>
                  <a:cubicBezTo>
                    <a:pt x="173" y="305"/>
                    <a:pt x="173" y="305"/>
                    <a:pt x="172" y="305"/>
                  </a:cubicBezTo>
                  <a:cubicBezTo>
                    <a:pt x="172" y="306"/>
                    <a:pt x="173" y="306"/>
                    <a:pt x="173" y="306"/>
                  </a:cubicBezTo>
                  <a:cubicBezTo>
                    <a:pt x="173" y="306"/>
                    <a:pt x="174" y="306"/>
                    <a:pt x="174" y="306"/>
                  </a:cubicBezTo>
                  <a:cubicBezTo>
                    <a:pt x="175" y="305"/>
                    <a:pt x="175" y="306"/>
                    <a:pt x="176" y="305"/>
                  </a:cubicBezTo>
                  <a:cubicBezTo>
                    <a:pt x="177" y="305"/>
                    <a:pt x="178" y="306"/>
                    <a:pt x="179" y="306"/>
                  </a:cubicBezTo>
                  <a:cubicBezTo>
                    <a:pt x="178" y="306"/>
                    <a:pt x="177" y="305"/>
                    <a:pt x="177" y="304"/>
                  </a:cubicBezTo>
                  <a:cubicBezTo>
                    <a:pt x="178" y="304"/>
                    <a:pt x="177" y="304"/>
                    <a:pt x="176" y="304"/>
                  </a:cubicBezTo>
                  <a:cubicBezTo>
                    <a:pt x="176" y="304"/>
                    <a:pt x="176" y="304"/>
                    <a:pt x="176" y="304"/>
                  </a:cubicBezTo>
                  <a:cubicBezTo>
                    <a:pt x="176" y="304"/>
                    <a:pt x="175" y="304"/>
                    <a:pt x="174" y="303"/>
                  </a:cubicBezTo>
                  <a:cubicBezTo>
                    <a:pt x="175" y="304"/>
                    <a:pt x="175" y="304"/>
                    <a:pt x="175" y="304"/>
                  </a:cubicBezTo>
                  <a:cubicBezTo>
                    <a:pt x="174" y="303"/>
                    <a:pt x="174" y="303"/>
                    <a:pt x="174" y="303"/>
                  </a:cubicBezTo>
                  <a:cubicBezTo>
                    <a:pt x="175" y="303"/>
                    <a:pt x="176" y="303"/>
                    <a:pt x="176" y="303"/>
                  </a:cubicBezTo>
                  <a:cubicBezTo>
                    <a:pt x="176" y="303"/>
                    <a:pt x="175" y="303"/>
                    <a:pt x="177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8" y="303"/>
                    <a:pt x="178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8" y="302"/>
                    <a:pt x="178" y="302"/>
                    <a:pt x="178" y="302"/>
                  </a:cubicBezTo>
                  <a:cubicBezTo>
                    <a:pt x="178" y="302"/>
                    <a:pt x="179" y="302"/>
                    <a:pt x="179" y="303"/>
                  </a:cubicBezTo>
                  <a:cubicBezTo>
                    <a:pt x="180" y="303"/>
                    <a:pt x="180" y="303"/>
                    <a:pt x="180" y="303"/>
                  </a:cubicBezTo>
                  <a:cubicBezTo>
                    <a:pt x="180" y="303"/>
                    <a:pt x="180" y="303"/>
                    <a:pt x="180" y="303"/>
                  </a:cubicBezTo>
                  <a:cubicBezTo>
                    <a:pt x="180" y="303"/>
                    <a:pt x="180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80" y="303"/>
                    <a:pt x="181" y="304"/>
                    <a:pt x="181" y="304"/>
                  </a:cubicBezTo>
                  <a:cubicBezTo>
                    <a:pt x="181" y="304"/>
                    <a:pt x="180" y="302"/>
                    <a:pt x="182" y="303"/>
                  </a:cubicBezTo>
                  <a:cubicBezTo>
                    <a:pt x="182" y="303"/>
                    <a:pt x="182" y="302"/>
                    <a:pt x="181" y="301"/>
                  </a:cubicBezTo>
                  <a:cubicBezTo>
                    <a:pt x="181" y="300"/>
                    <a:pt x="183" y="303"/>
                    <a:pt x="182" y="302"/>
                  </a:cubicBezTo>
                  <a:cubicBezTo>
                    <a:pt x="183" y="303"/>
                    <a:pt x="185" y="304"/>
                    <a:pt x="186" y="305"/>
                  </a:cubicBezTo>
                  <a:cubicBezTo>
                    <a:pt x="186" y="305"/>
                    <a:pt x="187" y="306"/>
                    <a:pt x="186" y="306"/>
                  </a:cubicBezTo>
                  <a:cubicBezTo>
                    <a:pt x="187" y="306"/>
                    <a:pt x="187" y="307"/>
                    <a:pt x="187" y="307"/>
                  </a:cubicBezTo>
                  <a:cubicBezTo>
                    <a:pt x="187" y="306"/>
                    <a:pt x="185" y="305"/>
                    <a:pt x="185" y="304"/>
                  </a:cubicBezTo>
                  <a:cubicBezTo>
                    <a:pt x="183" y="303"/>
                    <a:pt x="185" y="304"/>
                    <a:pt x="183" y="302"/>
                  </a:cubicBezTo>
                  <a:cubicBezTo>
                    <a:pt x="184" y="302"/>
                    <a:pt x="184" y="302"/>
                    <a:pt x="184" y="301"/>
                  </a:cubicBezTo>
                  <a:cubicBezTo>
                    <a:pt x="184" y="301"/>
                    <a:pt x="185" y="303"/>
                    <a:pt x="186" y="303"/>
                  </a:cubicBezTo>
                  <a:cubicBezTo>
                    <a:pt x="185" y="302"/>
                    <a:pt x="185" y="301"/>
                    <a:pt x="185" y="301"/>
                  </a:cubicBezTo>
                  <a:cubicBezTo>
                    <a:pt x="185" y="300"/>
                    <a:pt x="184" y="300"/>
                    <a:pt x="184" y="298"/>
                  </a:cubicBezTo>
                  <a:cubicBezTo>
                    <a:pt x="183" y="298"/>
                    <a:pt x="183" y="297"/>
                    <a:pt x="183" y="297"/>
                  </a:cubicBezTo>
                  <a:cubicBezTo>
                    <a:pt x="184" y="299"/>
                    <a:pt x="186" y="301"/>
                    <a:pt x="186" y="301"/>
                  </a:cubicBezTo>
                  <a:cubicBezTo>
                    <a:pt x="188" y="304"/>
                    <a:pt x="185" y="301"/>
                    <a:pt x="187" y="303"/>
                  </a:cubicBezTo>
                  <a:cubicBezTo>
                    <a:pt x="188" y="305"/>
                    <a:pt x="187" y="306"/>
                    <a:pt x="187" y="305"/>
                  </a:cubicBezTo>
                  <a:cubicBezTo>
                    <a:pt x="188" y="307"/>
                    <a:pt x="187" y="305"/>
                    <a:pt x="188" y="307"/>
                  </a:cubicBezTo>
                  <a:cubicBezTo>
                    <a:pt x="188" y="307"/>
                    <a:pt x="188" y="305"/>
                    <a:pt x="188" y="305"/>
                  </a:cubicBezTo>
                  <a:cubicBezTo>
                    <a:pt x="187" y="304"/>
                    <a:pt x="187" y="304"/>
                    <a:pt x="187" y="303"/>
                  </a:cubicBezTo>
                  <a:cubicBezTo>
                    <a:pt x="186" y="300"/>
                    <a:pt x="188" y="304"/>
                    <a:pt x="188" y="304"/>
                  </a:cubicBezTo>
                  <a:cubicBezTo>
                    <a:pt x="189" y="305"/>
                    <a:pt x="189" y="305"/>
                    <a:pt x="189" y="305"/>
                  </a:cubicBezTo>
                  <a:cubicBezTo>
                    <a:pt x="189" y="306"/>
                    <a:pt x="188" y="304"/>
                    <a:pt x="189" y="304"/>
                  </a:cubicBezTo>
                  <a:cubicBezTo>
                    <a:pt x="190" y="307"/>
                    <a:pt x="189" y="305"/>
                    <a:pt x="189" y="306"/>
                  </a:cubicBezTo>
                  <a:cubicBezTo>
                    <a:pt x="190" y="308"/>
                    <a:pt x="190" y="308"/>
                    <a:pt x="190" y="308"/>
                  </a:cubicBezTo>
                  <a:cubicBezTo>
                    <a:pt x="190" y="308"/>
                    <a:pt x="189" y="309"/>
                    <a:pt x="188" y="310"/>
                  </a:cubicBezTo>
                  <a:cubicBezTo>
                    <a:pt x="188" y="309"/>
                    <a:pt x="188" y="309"/>
                    <a:pt x="188" y="309"/>
                  </a:cubicBezTo>
                  <a:cubicBezTo>
                    <a:pt x="187" y="311"/>
                    <a:pt x="186" y="306"/>
                    <a:pt x="186" y="311"/>
                  </a:cubicBezTo>
                  <a:cubicBezTo>
                    <a:pt x="186" y="312"/>
                    <a:pt x="186" y="312"/>
                    <a:pt x="186" y="312"/>
                  </a:cubicBezTo>
                  <a:cubicBezTo>
                    <a:pt x="185" y="310"/>
                    <a:pt x="185" y="310"/>
                    <a:pt x="185" y="310"/>
                  </a:cubicBezTo>
                  <a:cubicBezTo>
                    <a:pt x="185" y="311"/>
                    <a:pt x="184" y="310"/>
                    <a:pt x="184" y="312"/>
                  </a:cubicBezTo>
                  <a:cubicBezTo>
                    <a:pt x="184" y="310"/>
                    <a:pt x="184" y="310"/>
                    <a:pt x="184" y="310"/>
                  </a:cubicBezTo>
                  <a:cubicBezTo>
                    <a:pt x="184" y="310"/>
                    <a:pt x="184" y="313"/>
                    <a:pt x="183" y="312"/>
                  </a:cubicBezTo>
                  <a:cubicBezTo>
                    <a:pt x="183" y="311"/>
                    <a:pt x="183" y="311"/>
                    <a:pt x="183" y="311"/>
                  </a:cubicBezTo>
                  <a:cubicBezTo>
                    <a:pt x="183" y="311"/>
                    <a:pt x="183" y="311"/>
                    <a:pt x="183" y="311"/>
                  </a:cubicBezTo>
                  <a:cubicBezTo>
                    <a:pt x="182" y="311"/>
                    <a:pt x="182" y="312"/>
                    <a:pt x="181" y="312"/>
                  </a:cubicBezTo>
                  <a:cubicBezTo>
                    <a:pt x="182" y="311"/>
                    <a:pt x="182" y="311"/>
                    <a:pt x="183" y="310"/>
                  </a:cubicBezTo>
                  <a:cubicBezTo>
                    <a:pt x="181" y="308"/>
                    <a:pt x="177" y="307"/>
                    <a:pt x="178" y="311"/>
                  </a:cubicBezTo>
                  <a:cubicBezTo>
                    <a:pt x="178" y="312"/>
                    <a:pt x="176" y="309"/>
                    <a:pt x="176" y="309"/>
                  </a:cubicBezTo>
                  <a:cubicBezTo>
                    <a:pt x="177" y="312"/>
                    <a:pt x="172" y="313"/>
                    <a:pt x="178" y="313"/>
                  </a:cubicBezTo>
                  <a:cubicBezTo>
                    <a:pt x="178" y="313"/>
                    <a:pt x="179" y="313"/>
                    <a:pt x="179" y="313"/>
                  </a:cubicBezTo>
                  <a:cubicBezTo>
                    <a:pt x="179" y="314"/>
                    <a:pt x="180" y="316"/>
                    <a:pt x="183" y="321"/>
                  </a:cubicBezTo>
                  <a:cubicBezTo>
                    <a:pt x="183" y="321"/>
                    <a:pt x="183" y="321"/>
                    <a:pt x="183" y="321"/>
                  </a:cubicBezTo>
                  <a:cubicBezTo>
                    <a:pt x="185" y="320"/>
                    <a:pt x="189" y="325"/>
                    <a:pt x="192" y="323"/>
                  </a:cubicBezTo>
                  <a:cubicBezTo>
                    <a:pt x="192" y="322"/>
                    <a:pt x="192" y="321"/>
                    <a:pt x="192" y="321"/>
                  </a:cubicBezTo>
                  <a:cubicBezTo>
                    <a:pt x="192" y="322"/>
                    <a:pt x="192" y="322"/>
                    <a:pt x="192" y="322"/>
                  </a:cubicBezTo>
                  <a:cubicBezTo>
                    <a:pt x="193" y="320"/>
                    <a:pt x="193" y="320"/>
                    <a:pt x="193" y="320"/>
                  </a:cubicBezTo>
                  <a:cubicBezTo>
                    <a:pt x="193" y="320"/>
                    <a:pt x="193" y="322"/>
                    <a:pt x="192" y="322"/>
                  </a:cubicBezTo>
                  <a:cubicBezTo>
                    <a:pt x="194" y="322"/>
                    <a:pt x="195" y="322"/>
                    <a:pt x="196" y="322"/>
                  </a:cubicBezTo>
                  <a:cubicBezTo>
                    <a:pt x="197" y="320"/>
                    <a:pt x="197" y="322"/>
                    <a:pt x="197" y="320"/>
                  </a:cubicBezTo>
                  <a:cubicBezTo>
                    <a:pt x="197" y="321"/>
                    <a:pt x="197" y="321"/>
                    <a:pt x="197" y="321"/>
                  </a:cubicBezTo>
                  <a:cubicBezTo>
                    <a:pt x="198" y="320"/>
                    <a:pt x="198" y="320"/>
                    <a:pt x="199" y="322"/>
                  </a:cubicBezTo>
                  <a:cubicBezTo>
                    <a:pt x="199" y="323"/>
                    <a:pt x="199" y="323"/>
                    <a:pt x="199" y="323"/>
                  </a:cubicBezTo>
                  <a:cubicBezTo>
                    <a:pt x="198" y="323"/>
                    <a:pt x="198" y="323"/>
                    <a:pt x="197" y="323"/>
                  </a:cubicBezTo>
                  <a:cubicBezTo>
                    <a:pt x="198" y="323"/>
                    <a:pt x="198" y="323"/>
                    <a:pt x="198" y="323"/>
                  </a:cubicBezTo>
                  <a:cubicBezTo>
                    <a:pt x="197" y="324"/>
                    <a:pt x="197" y="324"/>
                    <a:pt x="197" y="324"/>
                  </a:cubicBezTo>
                  <a:cubicBezTo>
                    <a:pt x="197" y="324"/>
                    <a:pt x="196" y="325"/>
                    <a:pt x="197" y="325"/>
                  </a:cubicBezTo>
                  <a:cubicBezTo>
                    <a:pt x="199" y="325"/>
                    <a:pt x="199" y="325"/>
                    <a:pt x="199" y="325"/>
                  </a:cubicBezTo>
                  <a:cubicBezTo>
                    <a:pt x="199" y="325"/>
                    <a:pt x="201" y="325"/>
                    <a:pt x="199" y="326"/>
                  </a:cubicBezTo>
                  <a:cubicBezTo>
                    <a:pt x="197" y="326"/>
                    <a:pt x="197" y="326"/>
                    <a:pt x="197" y="326"/>
                  </a:cubicBezTo>
                  <a:cubicBezTo>
                    <a:pt x="197" y="326"/>
                    <a:pt x="198" y="326"/>
                    <a:pt x="198" y="326"/>
                  </a:cubicBezTo>
                  <a:cubicBezTo>
                    <a:pt x="195" y="326"/>
                    <a:pt x="195" y="326"/>
                    <a:pt x="195" y="326"/>
                  </a:cubicBezTo>
                  <a:cubicBezTo>
                    <a:pt x="199" y="326"/>
                    <a:pt x="196" y="327"/>
                    <a:pt x="197" y="327"/>
                  </a:cubicBezTo>
                  <a:cubicBezTo>
                    <a:pt x="196" y="327"/>
                    <a:pt x="196" y="327"/>
                    <a:pt x="196" y="327"/>
                  </a:cubicBezTo>
                  <a:cubicBezTo>
                    <a:pt x="195" y="328"/>
                    <a:pt x="198" y="327"/>
                    <a:pt x="198" y="327"/>
                  </a:cubicBezTo>
                  <a:cubicBezTo>
                    <a:pt x="198" y="328"/>
                    <a:pt x="195" y="328"/>
                    <a:pt x="194" y="328"/>
                  </a:cubicBezTo>
                  <a:cubicBezTo>
                    <a:pt x="194" y="329"/>
                    <a:pt x="196" y="329"/>
                    <a:pt x="194" y="330"/>
                  </a:cubicBezTo>
                  <a:cubicBezTo>
                    <a:pt x="195" y="330"/>
                    <a:pt x="196" y="331"/>
                    <a:pt x="197" y="331"/>
                  </a:cubicBezTo>
                  <a:cubicBezTo>
                    <a:pt x="197" y="332"/>
                    <a:pt x="194" y="331"/>
                    <a:pt x="195" y="332"/>
                  </a:cubicBezTo>
                  <a:cubicBezTo>
                    <a:pt x="195" y="332"/>
                    <a:pt x="194" y="332"/>
                    <a:pt x="193" y="332"/>
                  </a:cubicBezTo>
                  <a:cubicBezTo>
                    <a:pt x="194" y="332"/>
                    <a:pt x="193" y="333"/>
                    <a:pt x="195" y="332"/>
                  </a:cubicBezTo>
                  <a:cubicBezTo>
                    <a:pt x="194" y="333"/>
                    <a:pt x="194" y="334"/>
                    <a:pt x="195" y="334"/>
                  </a:cubicBezTo>
                  <a:cubicBezTo>
                    <a:pt x="195" y="334"/>
                    <a:pt x="193" y="334"/>
                    <a:pt x="192" y="334"/>
                  </a:cubicBezTo>
                  <a:cubicBezTo>
                    <a:pt x="194" y="334"/>
                    <a:pt x="195" y="335"/>
                    <a:pt x="194" y="335"/>
                  </a:cubicBezTo>
                  <a:cubicBezTo>
                    <a:pt x="196" y="335"/>
                    <a:pt x="196" y="335"/>
                    <a:pt x="198" y="335"/>
                  </a:cubicBezTo>
                  <a:cubicBezTo>
                    <a:pt x="198" y="335"/>
                    <a:pt x="199" y="335"/>
                    <a:pt x="199" y="335"/>
                  </a:cubicBezTo>
                  <a:cubicBezTo>
                    <a:pt x="197" y="336"/>
                    <a:pt x="194" y="336"/>
                    <a:pt x="194" y="336"/>
                  </a:cubicBezTo>
                  <a:cubicBezTo>
                    <a:pt x="191" y="336"/>
                    <a:pt x="194" y="335"/>
                    <a:pt x="192" y="336"/>
                  </a:cubicBezTo>
                  <a:cubicBezTo>
                    <a:pt x="189" y="335"/>
                    <a:pt x="189" y="335"/>
                    <a:pt x="191" y="334"/>
                  </a:cubicBezTo>
                  <a:cubicBezTo>
                    <a:pt x="188" y="334"/>
                    <a:pt x="190" y="335"/>
                    <a:pt x="188" y="335"/>
                  </a:cubicBezTo>
                  <a:cubicBezTo>
                    <a:pt x="188" y="335"/>
                    <a:pt x="189" y="335"/>
                    <a:pt x="190" y="336"/>
                  </a:cubicBezTo>
                  <a:cubicBezTo>
                    <a:pt x="191" y="336"/>
                    <a:pt x="191" y="336"/>
                    <a:pt x="192" y="336"/>
                  </a:cubicBezTo>
                  <a:cubicBezTo>
                    <a:pt x="195" y="336"/>
                    <a:pt x="190" y="336"/>
                    <a:pt x="190" y="337"/>
                  </a:cubicBezTo>
                  <a:cubicBezTo>
                    <a:pt x="190" y="336"/>
                    <a:pt x="190" y="336"/>
                    <a:pt x="190" y="336"/>
                  </a:cubicBezTo>
                  <a:cubicBezTo>
                    <a:pt x="189" y="337"/>
                    <a:pt x="191" y="337"/>
                    <a:pt x="190" y="337"/>
                  </a:cubicBezTo>
                  <a:cubicBezTo>
                    <a:pt x="187" y="337"/>
                    <a:pt x="190" y="337"/>
                    <a:pt x="188" y="336"/>
                  </a:cubicBezTo>
                  <a:cubicBezTo>
                    <a:pt x="186" y="337"/>
                    <a:pt x="186" y="337"/>
                    <a:pt x="186" y="337"/>
                  </a:cubicBezTo>
                  <a:cubicBezTo>
                    <a:pt x="185" y="337"/>
                    <a:pt x="188" y="337"/>
                    <a:pt x="188" y="337"/>
                  </a:cubicBezTo>
                  <a:cubicBezTo>
                    <a:pt x="186" y="337"/>
                    <a:pt x="186" y="337"/>
                    <a:pt x="186" y="337"/>
                  </a:cubicBezTo>
                  <a:cubicBezTo>
                    <a:pt x="187" y="338"/>
                    <a:pt x="187" y="338"/>
                    <a:pt x="187" y="338"/>
                  </a:cubicBezTo>
                  <a:cubicBezTo>
                    <a:pt x="188" y="338"/>
                    <a:pt x="190" y="338"/>
                    <a:pt x="190" y="337"/>
                  </a:cubicBezTo>
                  <a:cubicBezTo>
                    <a:pt x="193" y="337"/>
                    <a:pt x="190" y="338"/>
                    <a:pt x="191" y="338"/>
                  </a:cubicBezTo>
                  <a:cubicBezTo>
                    <a:pt x="193" y="338"/>
                    <a:pt x="191" y="338"/>
                    <a:pt x="193" y="338"/>
                  </a:cubicBezTo>
                  <a:cubicBezTo>
                    <a:pt x="194" y="338"/>
                    <a:pt x="194" y="338"/>
                    <a:pt x="195" y="338"/>
                  </a:cubicBezTo>
                  <a:cubicBezTo>
                    <a:pt x="195" y="339"/>
                    <a:pt x="193" y="339"/>
                    <a:pt x="191" y="339"/>
                  </a:cubicBezTo>
                  <a:cubicBezTo>
                    <a:pt x="191" y="339"/>
                    <a:pt x="191" y="338"/>
                    <a:pt x="192" y="338"/>
                  </a:cubicBezTo>
                  <a:cubicBezTo>
                    <a:pt x="190" y="338"/>
                    <a:pt x="188" y="339"/>
                    <a:pt x="187" y="338"/>
                  </a:cubicBezTo>
                  <a:cubicBezTo>
                    <a:pt x="186" y="339"/>
                    <a:pt x="188" y="339"/>
                    <a:pt x="189" y="339"/>
                  </a:cubicBezTo>
                  <a:cubicBezTo>
                    <a:pt x="189" y="339"/>
                    <a:pt x="190" y="339"/>
                    <a:pt x="191" y="339"/>
                  </a:cubicBezTo>
                  <a:cubicBezTo>
                    <a:pt x="196" y="340"/>
                    <a:pt x="187" y="339"/>
                    <a:pt x="188" y="340"/>
                  </a:cubicBezTo>
                  <a:cubicBezTo>
                    <a:pt x="191" y="340"/>
                    <a:pt x="193" y="341"/>
                    <a:pt x="196" y="340"/>
                  </a:cubicBezTo>
                  <a:cubicBezTo>
                    <a:pt x="197" y="341"/>
                    <a:pt x="197" y="341"/>
                    <a:pt x="197" y="341"/>
                  </a:cubicBezTo>
                  <a:cubicBezTo>
                    <a:pt x="195" y="341"/>
                    <a:pt x="195" y="341"/>
                    <a:pt x="193" y="341"/>
                  </a:cubicBezTo>
                  <a:cubicBezTo>
                    <a:pt x="193" y="341"/>
                    <a:pt x="193" y="341"/>
                    <a:pt x="193" y="341"/>
                  </a:cubicBezTo>
                  <a:cubicBezTo>
                    <a:pt x="191" y="341"/>
                    <a:pt x="191" y="341"/>
                    <a:pt x="191" y="341"/>
                  </a:cubicBezTo>
                  <a:cubicBezTo>
                    <a:pt x="189" y="341"/>
                    <a:pt x="188" y="341"/>
                    <a:pt x="187" y="341"/>
                  </a:cubicBezTo>
                  <a:cubicBezTo>
                    <a:pt x="188" y="342"/>
                    <a:pt x="189" y="341"/>
                    <a:pt x="189" y="342"/>
                  </a:cubicBezTo>
                  <a:cubicBezTo>
                    <a:pt x="188" y="342"/>
                    <a:pt x="187" y="342"/>
                    <a:pt x="187" y="342"/>
                  </a:cubicBezTo>
                  <a:cubicBezTo>
                    <a:pt x="188" y="342"/>
                    <a:pt x="190" y="342"/>
                    <a:pt x="191" y="342"/>
                  </a:cubicBezTo>
                  <a:cubicBezTo>
                    <a:pt x="191" y="343"/>
                    <a:pt x="189" y="343"/>
                    <a:pt x="188" y="343"/>
                  </a:cubicBezTo>
                  <a:cubicBezTo>
                    <a:pt x="187" y="342"/>
                    <a:pt x="187" y="342"/>
                    <a:pt x="187" y="342"/>
                  </a:cubicBezTo>
                  <a:cubicBezTo>
                    <a:pt x="188" y="343"/>
                    <a:pt x="186" y="342"/>
                    <a:pt x="186" y="343"/>
                  </a:cubicBezTo>
                  <a:cubicBezTo>
                    <a:pt x="188" y="343"/>
                    <a:pt x="189" y="343"/>
                    <a:pt x="191" y="343"/>
                  </a:cubicBezTo>
                  <a:cubicBezTo>
                    <a:pt x="191" y="343"/>
                    <a:pt x="190" y="344"/>
                    <a:pt x="190" y="344"/>
                  </a:cubicBezTo>
                  <a:cubicBezTo>
                    <a:pt x="189" y="343"/>
                    <a:pt x="189" y="343"/>
                    <a:pt x="189" y="343"/>
                  </a:cubicBezTo>
                  <a:cubicBezTo>
                    <a:pt x="189" y="344"/>
                    <a:pt x="186" y="343"/>
                    <a:pt x="186" y="344"/>
                  </a:cubicBezTo>
                  <a:cubicBezTo>
                    <a:pt x="188" y="344"/>
                    <a:pt x="188" y="344"/>
                    <a:pt x="188" y="344"/>
                  </a:cubicBezTo>
                  <a:cubicBezTo>
                    <a:pt x="186" y="344"/>
                    <a:pt x="186" y="344"/>
                    <a:pt x="186" y="344"/>
                  </a:cubicBezTo>
                  <a:cubicBezTo>
                    <a:pt x="188" y="344"/>
                    <a:pt x="187" y="344"/>
                    <a:pt x="188" y="344"/>
                  </a:cubicBezTo>
                  <a:cubicBezTo>
                    <a:pt x="187" y="344"/>
                    <a:pt x="187" y="344"/>
                    <a:pt x="187" y="344"/>
                  </a:cubicBezTo>
                  <a:cubicBezTo>
                    <a:pt x="187" y="345"/>
                    <a:pt x="190" y="345"/>
                    <a:pt x="188" y="345"/>
                  </a:cubicBezTo>
                  <a:cubicBezTo>
                    <a:pt x="190" y="345"/>
                    <a:pt x="188" y="345"/>
                    <a:pt x="189" y="345"/>
                  </a:cubicBezTo>
                  <a:cubicBezTo>
                    <a:pt x="191" y="344"/>
                    <a:pt x="191" y="345"/>
                    <a:pt x="191" y="345"/>
                  </a:cubicBezTo>
                  <a:cubicBezTo>
                    <a:pt x="188" y="345"/>
                    <a:pt x="191" y="346"/>
                    <a:pt x="191" y="346"/>
                  </a:cubicBezTo>
                  <a:cubicBezTo>
                    <a:pt x="190" y="346"/>
                    <a:pt x="189" y="346"/>
                    <a:pt x="188" y="346"/>
                  </a:cubicBezTo>
                  <a:cubicBezTo>
                    <a:pt x="190" y="346"/>
                    <a:pt x="190" y="346"/>
                    <a:pt x="190" y="346"/>
                  </a:cubicBezTo>
                  <a:cubicBezTo>
                    <a:pt x="187" y="346"/>
                    <a:pt x="191" y="347"/>
                    <a:pt x="190" y="347"/>
                  </a:cubicBezTo>
                  <a:cubicBezTo>
                    <a:pt x="189" y="347"/>
                    <a:pt x="187" y="347"/>
                    <a:pt x="187" y="347"/>
                  </a:cubicBezTo>
                  <a:cubicBezTo>
                    <a:pt x="190" y="347"/>
                    <a:pt x="190" y="347"/>
                    <a:pt x="192" y="347"/>
                  </a:cubicBezTo>
                  <a:cubicBezTo>
                    <a:pt x="191" y="348"/>
                    <a:pt x="189" y="347"/>
                    <a:pt x="187" y="347"/>
                  </a:cubicBezTo>
                  <a:cubicBezTo>
                    <a:pt x="189" y="348"/>
                    <a:pt x="185" y="348"/>
                    <a:pt x="188" y="348"/>
                  </a:cubicBezTo>
                  <a:cubicBezTo>
                    <a:pt x="189" y="348"/>
                    <a:pt x="190" y="348"/>
                    <a:pt x="191" y="348"/>
                  </a:cubicBezTo>
                  <a:cubicBezTo>
                    <a:pt x="191" y="349"/>
                    <a:pt x="190" y="348"/>
                    <a:pt x="189" y="348"/>
                  </a:cubicBezTo>
                  <a:cubicBezTo>
                    <a:pt x="189" y="349"/>
                    <a:pt x="191" y="349"/>
                    <a:pt x="192" y="349"/>
                  </a:cubicBezTo>
                  <a:cubicBezTo>
                    <a:pt x="191" y="349"/>
                    <a:pt x="194" y="349"/>
                    <a:pt x="192" y="350"/>
                  </a:cubicBezTo>
                  <a:cubicBezTo>
                    <a:pt x="191" y="350"/>
                    <a:pt x="191" y="349"/>
                    <a:pt x="190" y="349"/>
                  </a:cubicBezTo>
                  <a:cubicBezTo>
                    <a:pt x="190" y="350"/>
                    <a:pt x="194" y="350"/>
                    <a:pt x="195" y="350"/>
                  </a:cubicBezTo>
                  <a:cubicBezTo>
                    <a:pt x="196" y="350"/>
                    <a:pt x="199" y="351"/>
                    <a:pt x="200" y="351"/>
                  </a:cubicBezTo>
                  <a:cubicBezTo>
                    <a:pt x="199" y="352"/>
                    <a:pt x="199" y="351"/>
                    <a:pt x="197" y="351"/>
                  </a:cubicBezTo>
                  <a:cubicBezTo>
                    <a:pt x="197" y="351"/>
                    <a:pt x="197" y="351"/>
                    <a:pt x="197" y="351"/>
                  </a:cubicBezTo>
                  <a:cubicBezTo>
                    <a:pt x="194" y="351"/>
                    <a:pt x="192" y="350"/>
                    <a:pt x="190" y="350"/>
                  </a:cubicBezTo>
                  <a:cubicBezTo>
                    <a:pt x="191" y="350"/>
                    <a:pt x="191" y="350"/>
                    <a:pt x="191" y="350"/>
                  </a:cubicBezTo>
                  <a:cubicBezTo>
                    <a:pt x="188" y="350"/>
                    <a:pt x="188" y="350"/>
                    <a:pt x="188" y="350"/>
                  </a:cubicBezTo>
                  <a:cubicBezTo>
                    <a:pt x="190" y="350"/>
                    <a:pt x="188" y="351"/>
                    <a:pt x="189" y="351"/>
                  </a:cubicBezTo>
                  <a:cubicBezTo>
                    <a:pt x="190" y="351"/>
                    <a:pt x="188" y="351"/>
                    <a:pt x="189" y="351"/>
                  </a:cubicBezTo>
                  <a:cubicBezTo>
                    <a:pt x="190" y="351"/>
                    <a:pt x="193" y="351"/>
                    <a:pt x="192" y="352"/>
                  </a:cubicBezTo>
                  <a:cubicBezTo>
                    <a:pt x="188" y="351"/>
                    <a:pt x="188" y="351"/>
                    <a:pt x="188" y="351"/>
                  </a:cubicBezTo>
                  <a:cubicBezTo>
                    <a:pt x="188" y="352"/>
                    <a:pt x="190" y="352"/>
                    <a:pt x="189" y="352"/>
                  </a:cubicBezTo>
                  <a:cubicBezTo>
                    <a:pt x="188" y="352"/>
                    <a:pt x="188" y="352"/>
                    <a:pt x="188" y="352"/>
                  </a:cubicBezTo>
                  <a:cubicBezTo>
                    <a:pt x="188" y="353"/>
                    <a:pt x="188" y="354"/>
                    <a:pt x="192" y="356"/>
                  </a:cubicBezTo>
                  <a:cubicBezTo>
                    <a:pt x="190" y="356"/>
                    <a:pt x="190" y="356"/>
                    <a:pt x="189" y="357"/>
                  </a:cubicBezTo>
                  <a:cubicBezTo>
                    <a:pt x="189" y="357"/>
                    <a:pt x="191" y="357"/>
                    <a:pt x="191" y="357"/>
                  </a:cubicBezTo>
                  <a:cubicBezTo>
                    <a:pt x="189" y="357"/>
                    <a:pt x="189" y="357"/>
                    <a:pt x="189" y="357"/>
                  </a:cubicBezTo>
                  <a:cubicBezTo>
                    <a:pt x="188" y="357"/>
                    <a:pt x="189" y="358"/>
                    <a:pt x="191" y="359"/>
                  </a:cubicBezTo>
                  <a:cubicBezTo>
                    <a:pt x="189" y="358"/>
                    <a:pt x="189" y="358"/>
                    <a:pt x="189" y="358"/>
                  </a:cubicBezTo>
                  <a:cubicBezTo>
                    <a:pt x="188" y="359"/>
                    <a:pt x="190" y="359"/>
                    <a:pt x="191" y="359"/>
                  </a:cubicBezTo>
                  <a:cubicBezTo>
                    <a:pt x="189" y="359"/>
                    <a:pt x="189" y="359"/>
                    <a:pt x="189" y="359"/>
                  </a:cubicBezTo>
                  <a:cubicBezTo>
                    <a:pt x="191" y="359"/>
                    <a:pt x="191" y="359"/>
                    <a:pt x="191" y="359"/>
                  </a:cubicBezTo>
                  <a:cubicBezTo>
                    <a:pt x="191" y="360"/>
                    <a:pt x="191" y="360"/>
                    <a:pt x="189" y="360"/>
                  </a:cubicBezTo>
                  <a:cubicBezTo>
                    <a:pt x="190" y="360"/>
                    <a:pt x="190" y="360"/>
                    <a:pt x="190" y="360"/>
                  </a:cubicBezTo>
                  <a:cubicBezTo>
                    <a:pt x="189" y="360"/>
                    <a:pt x="189" y="361"/>
                    <a:pt x="189" y="362"/>
                  </a:cubicBezTo>
                  <a:cubicBezTo>
                    <a:pt x="190" y="362"/>
                    <a:pt x="191" y="362"/>
                    <a:pt x="192" y="362"/>
                  </a:cubicBezTo>
                  <a:cubicBezTo>
                    <a:pt x="194" y="362"/>
                    <a:pt x="192" y="362"/>
                    <a:pt x="193" y="362"/>
                  </a:cubicBezTo>
                  <a:cubicBezTo>
                    <a:pt x="191" y="362"/>
                    <a:pt x="191" y="362"/>
                    <a:pt x="191" y="362"/>
                  </a:cubicBezTo>
                  <a:cubicBezTo>
                    <a:pt x="187" y="362"/>
                    <a:pt x="190" y="364"/>
                    <a:pt x="189" y="365"/>
                  </a:cubicBezTo>
                  <a:cubicBezTo>
                    <a:pt x="190" y="365"/>
                    <a:pt x="190" y="365"/>
                    <a:pt x="190" y="365"/>
                  </a:cubicBezTo>
                  <a:cubicBezTo>
                    <a:pt x="188" y="365"/>
                    <a:pt x="190" y="366"/>
                    <a:pt x="189" y="367"/>
                  </a:cubicBezTo>
                  <a:cubicBezTo>
                    <a:pt x="190" y="367"/>
                    <a:pt x="193" y="367"/>
                    <a:pt x="193" y="368"/>
                  </a:cubicBezTo>
                  <a:cubicBezTo>
                    <a:pt x="195" y="368"/>
                    <a:pt x="190" y="368"/>
                    <a:pt x="189" y="368"/>
                  </a:cubicBezTo>
                  <a:cubicBezTo>
                    <a:pt x="190" y="368"/>
                    <a:pt x="190" y="368"/>
                    <a:pt x="190" y="369"/>
                  </a:cubicBezTo>
                  <a:cubicBezTo>
                    <a:pt x="190" y="369"/>
                    <a:pt x="190" y="369"/>
                    <a:pt x="190" y="369"/>
                  </a:cubicBezTo>
                  <a:cubicBezTo>
                    <a:pt x="191" y="369"/>
                    <a:pt x="191" y="369"/>
                    <a:pt x="190" y="369"/>
                  </a:cubicBezTo>
                  <a:cubicBezTo>
                    <a:pt x="190" y="369"/>
                    <a:pt x="190" y="369"/>
                    <a:pt x="190" y="369"/>
                  </a:cubicBezTo>
                  <a:cubicBezTo>
                    <a:pt x="190" y="370"/>
                    <a:pt x="189" y="370"/>
                    <a:pt x="189" y="370"/>
                  </a:cubicBezTo>
                  <a:cubicBezTo>
                    <a:pt x="191" y="370"/>
                    <a:pt x="190" y="371"/>
                    <a:pt x="191" y="371"/>
                  </a:cubicBezTo>
                  <a:cubicBezTo>
                    <a:pt x="190" y="371"/>
                    <a:pt x="190" y="371"/>
                    <a:pt x="190" y="371"/>
                  </a:cubicBezTo>
                  <a:cubicBezTo>
                    <a:pt x="192" y="371"/>
                    <a:pt x="192" y="371"/>
                    <a:pt x="192" y="371"/>
                  </a:cubicBezTo>
                  <a:cubicBezTo>
                    <a:pt x="191" y="371"/>
                    <a:pt x="191" y="371"/>
                    <a:pt x="191" y="371"/>
                  </a:cubicBezTo>
                  <a:cubicBezTo>
                    <a:pt x="189" y="371"/>
                    <a:pt x="189" y="371"/>
                    <a:pt x="189" y="371"/>
                  </a:cubicBezTo>
                  <a:cubicBezTo>
                    <a:pt x="188" y="371"/>
                    <a:pt x="191" y="371"/>
                    <a:pt x="192" y="372"/>
                  </a:cubicBezTo>
                  <a:cubicBezTo>
                    <a:pt x="193" y="372"/>
                    <a:pt x="191" y="372"/>
                    <a:pt x="191" y="372"/>
                  </a:cubicBezTo>
                  <a:cubicBezTo>
                    <a:pt x="190" y="372"/>
                    <a:pt x="191" y="372"/>
                    <a:pt x="191" y="372"/>
                  </a:cubicBezTo>
                  <a:cubicBezTo>
                    <a:pt x="189" y="371"/>
                    <a:pt x="190" y="372"/>
                    <a:pt x="189" y="372"/>
                  </a:cubicBezTo>
                  <a:cubicBezTo>
                    <a:pt x="189" y="372"/>
                    <a:pt x="191" y="372"/>
                    <a:pt x="191" y="372"/>
                  </a:cubicBezTo>
                  <a:cubicBezTo>
                    <a:pt x="190" y="373"/>
                    <a:pt x="191" y="373"/>
                    <a:pt x="189" y="373"/>
                  </a:cubicBezTo>
                  <a:cubicBezTo>
                    <a:pt x="190" y="373"/>
                    <a:pt x="190" y="373"/>
                    <a:pt x="191" y="374"/>
                  </a:cubicBezTo>
                  <a:cubicBezTo>
                    <a:pt x="191" y="373"/>
                    <a:pt x="191" y="373"/>
                    <a:pt x="193" y="373"/>
                  </a:cubicBezTo>
                  <a:cubicBezTo>
                    <a:pt x="193" y="373"/>
                    <a:pt x="193" y="374"/>
                    <a:pt x="192" y="374"/>
                  </a:cubicBezTo>
                  <a:cubicBezTo>
                    <a:pt x="192" y="374"/>
                    <a:pt x="192" y="374"/>
                    <a:pt x="192" y="374"/>
                  </a:cubicBezTo>
                  <a:cubicBezTo>
                    <a:pt x="192" y="374"/>
                    <a:pt x="192" y="374"/>
                    <a:pt x="193" y="374"/>
                  </a:cubicBezTo>
                  <a:cubicBezTo>
                    <a:pt x="191" y="374"/>
                    <a:pt x="191" y="374"/>
                    <a:pt x="191" y="374"/>
                  </a:cubicBezTo>
                  <a:cubicBezTo>
                    <a:pt x="193" y="374"/>
                    <a:pt x="192" y="375"/>
                    <a:pt x="193" y="375"/>
                  </a:cubicBezTo>
                  <a:cubicBezTo>
                    <a:pt x="191" y="375"/>
                    <a:pt x="189" y="375"/>
                    <a:pt x="189" y="375"/>
                  </a:cubicBezTo>
                  <a:cubicBezTo>
                    <a:pt x="190" y="376"/>
                    <a:pt x="190" y="376"/>
                    <a:pt x="190" y="376"/>
                  </a:cubicBezTo>
                  <a:cubicBezTo>
                    <a:pt x="191" y="376"/>
                    <a:pt x="190" y="376"/>
                    <a:pt x="189" y="376"/>
                  </a:cubicBezTo>
                  <a:cubicBezTo>
                    <a:pt x="188" y="376"/>
                    <a:pt x="194" y="377"/>
                    <a:pt x="192" y="377"/>
                  </a:cubicBezTo>
                  <a:cubicBezTo>
                    <a:pt x="190" y="377"/>
                    <a:pt x="190" y="377"/>
                    <a:pt x="189" y="377"/>
                  </a:cubicBezTo>
                  <a:cubicBezTo>
                    <a:pt x="190" y="378"/>
                    <a:pt x="191" y="378"/>
                    <a:pt x="191" y="378"/>
                  </a:cubicBezTo>
                  <a:cubicBezTo>
                    <a:pt x="192" y="378"/>
                    <a:pt x="189" y="377"/>
                    <a:pt x="191" y="377"/>
                  </a:cubicBezTo>
                  <a:cubicBezTo>
                    <a:pt x="192" y="377"/>
                    <a:pt x="191" y="378"/>
                    <a:pt x="192" y="378"/>
                  </a:cubicBezTo>
                  <a:cubicBezTo>
                    <a:pt x="187" y="378"/>
                    <a:pt x="191" y="380"/>
                    <a:pt x="188" y="380"/>
                  </a:cubicBezTo>
                  <a:cubicBezTo>
                    <a:pt x="191" y="380"/>
                    <a:pt x="189" y="381"/>
                    <a:pt x="190" y="381"/>
                  </a:cubicBezTo>
                  <a:cubicBezTo>
                    <a:pt x="187" y="381"/>
                    <a:pt x="190" y="382"/>
                    <a:pt x="189" y="382"/>
                  </a:cubicBezTo>
                  <a:cubicBezTo>
                    <a:pt x="191" y="382"/>
                    <a:pt x="191" y="382"/>
                    <a:pt x="191" y="382"/>
                  </a:cubicBezTo>
                  <a:cubicBezTo>
                    <a:pt x="190" y="382"/>
                    <a:pt x="195" y="383"/>
                    <a:pt x="192" y="383"/>
                  </a:cubicBezTo>
                  <a:cubicBezTo>
                    <a:pt x="191" y="383"/>
                    <a:pt x="190" y="383"/>
                    <a:pt x="190" y="383"/>
                  </a:cubicBezTo>
                  <a:cubicBezTo>
                    <a:pt x="187" y="383"/>
                    <a:pt x="192" y="384"/>
                    <a:pt x="189" y="384"/>
                  </a:cubicBezTo>
                  <a:cubicBezTo>
                    <a:pt x="190" y="384"/>
                    <a:pt x="192" y="384"/>
                    <a:pt x="193" y="385"/>
                  </a:cubicBezTo>
                  <a:cubicBezTo>
                    <a:pt x="192" y="385"/>
                    <a:pt x="190" y="385"/>
                    <a:pt x="190" y="385"/>
                  </a:cubicBezTo>
                  <a:cubicBezTo>
                    <a:pt x="190" y="386"/>
                    <a:pt x="191" y="386"/>
                    <a:pt x="190" y="386"/>
                  </a:cubicBezTo>
                  <a:cubicBezTo>
                    <a:pt x="189" y="386"/>
                    <a:pt x="189" y="386"/>
                    <a:pt x="189" y="386"/>
                  </a:cubicBezTo>
                  <a:cubicBezTo>
                    <a:pt x="188" y="386"/>
                    <a:pt x="189" y="386"/>
                    <a:pt x="190" y="387"/>
                  </a:cubicBezTo>
                  <a:cubicBezTo>
                    <a:pt x="188" y="387"/>
                    <a:pt x="189" y="388"/>
                    <a:pt x="188" y="388"/>
                  </a:cubicBezTo>
                  <a:cubicBezTo>
                    <a:pt x="191" y="389"/>
                    <a:pt x="187" y="389"/>
                    <a:pt x="190" y="389"/>
                  </a:cubicBezTo>
                  <a:cubicBezTo>
                    <a:pt x="189" y="389"/>
                    <a:pt x="189" y="389"/>
                    <a:pt x="189" y="389"/>
                  </a:cubicBezTo>
                  <a:cubicBezTo>
                    <a:pt x="190" y="389"/>
                    <a:pt x="192" y="390"/>
                    <a:pt x="192" y="390"/>
                  </a:cubicBezTo>
                  <a:cubicBezTo>
                    <a:pt x="190" y="390"/>
                    <a:pt x="190" y="390"/>
                    <a:pt x="190" y="390"/>
                  </a:cubicBezTo>
                  <a:cubicBezTo>
                    <a:pt x="188" y="390"/>
                    <a:pt x="190" y="390"/>
                    <a:pt x="189" y="391"/>
                  </a:cubicBezTo>
                  <a:cubicBezTo>
                    <a:pt x="190" y="390"/>
                    <a:pt x="189" y="391"/>
                    <a:pt x="190" y="391"/>
                  </a:cubicBezTo>
                  <a:cubicBezTo>
                    <a:pt x="191" y="391"/>
                    <a:pt x="191" y="391"/>
                    <a:pt x="191" y="391"/>
                  </a:cubicBezTo>
                  <a:cubicBezTo>
                    <a:pt x="192" y="392"/>
                    <a:pt x="192" y="391"/>
                    <a:pt x="192" y="392"/>
                  </a:cubicBezTo>
                  <a:cubicBezTo>
                    <a:pt x="192" y="392"/>
                    <a:pt x="190" y="392"/>
                    <a:pt x="190" y="392"/>
                  </a:cubicBezTo>
                  <a:cubicBezTo>
                    <a:pt x="189" y="392"/>
                    <a:pt x="190" y="392"/>
                    <a:pt x="190" y="393"/>
                  </a:cubicBezTo>
                  <a:cubicBezTo>
                    <a:pt x="190" y="393"/>
                    <a:pt x="190" y="392"/>
                    <a:pt x="191" y="393"/>
                  </a:cubicBezTo>
                  <a:cubicBezTo>
                    <a:pt x="191" y="393"/>
                    <a:pt x="190" y="393"/>
                    <a:pt x="190" y="393"/>
                  </a:cubicBezTo>
                  <a:cubicBezTo>
                    <a:pt x="190" y="393"/>
                    <a:pt x="191" y="393"/>
                    <a:pt x="191" y="393"/>
                  </a:cubicBezTo>
                  <a:cubicBezTo>
                    <a:pt x="191" y="393"/>
                    <a:pt x="191" y="393"/>
                    <a:pt x="191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88" y="393"/>
                    <a:pt x="188" y="393"/>
                    <a:pt x="188" y="393"/>
                  </a:cubicBezTo>
                  <a:cubicBezTo>
                    <a:pt x="188" y="394"/>
                    <a:pt x="190" y="394"/>
                    <a:pt x="191" y="394"/>
                  </a:cubicBezTo>
                  <a:cubicBezTo>
                    <a:pt x="189" y="395"/>
                    <a:pt x="191" y="396"/>
                    <a:pt x="192" y="396"/>
                  </a:cubicBezTo>
                  <a:cubicBezTo>
                    <a:pt x="192" y="396"/>
                    <a:pt x="190" y="396"/>
                    <a:pt x="191" y="396"/>
                  </a:cubicBezTo>
                  <a:cubicBezTo>
                    <a:pt x="191" y="397"/>
                    <a:pt x="193" y="397"/>
                    <a:pt x="192" y="397"/>
                  </a:cubicBezTo>
                  <a:cubicBezTo>
                    <a:pt x="192" y="397"/>
                    <a:pt x="191" y="397"/>
                    <a:pt x="191" y="398"/>
                  </a:cubicBezTo>
                  <a:cubicBezTo>
                    <a:pt x="190" y="398"/>
                    <a:pt x="192" y="397"/>
                    <a:pt x="192" y="397"/>
                  </a:cubicBezTo>
                  <a:cubicBezTo>
                    <a:pt x="190" y="398"/>
                    <a:pt x="194" y="399"/>
                    <a:pt x="192" y="400"/>
                  </a:cubicBezTo>
                  <a:cubicBezTo>
                    <a:pt x="192" y="399"/>
                    <a:pt x="191" y="399"/>
                    <a:pt x="191" y="399"/>
                  </a:cubicBezTo>
                  <a:cubicBezTo>
                    <a:pt x="191" y="400"/>
                    <a:pt x="192" y="400"/>
                    <a:pt x="194" y="401"/>
                  </a:cubicBezTo>
                  <a:cubicBezTo>
                    <a:pt x="192" y="401"/>
                    <a:pt x="192" y="401"/>
                    <a:pt x="192" y="401"/>
                  </a:cubicBezTo>
                  <a:cubicBezTo>
                    <a:pt x="192" y="401"/>
                    <a:pt x="193" y="401"/>
                    <a:pt x="194" y="401"/>
                  </a:cubicBezTo>
                  <a:cubicBezTo>
                    <a:pt x="195" y="401"/>
                    <a:pt x="196" y="401"/>
                    <a:pt x="196" y="402"/>
                  </a:cubicBezTo>
                  <a:cubicBezTo>
                    <a:pt x="196" y="402"/>
                    <a:pt x="196" y="402"/>
                    <a:pt x="196" y="402"/>
                  </a:cubicBezTo>
                  <a:cubicBezTo>
                    <a:pt x="196" y="402"/>
                    <a:pt x="197" y="402"/>
                    <a:pt x="197" y="402"/>
                  </a:cubicBezTo>
                  <a:cubicBezTo>
                    <a:pt x="196" y="403"/>
                    <a:pt x="196" y="402"/>
                    <a:pt x="195" y="402"/>
                  </a:cubicBezTo>
                  <a:cubicBezTo>
                    <a:pt x="193" y="403"/>
                    <a:pt x="194" y="404"/>
                    <a:pt x="194" y="404"/>
                  </a:cubicBezTo>
                  <a:cubicBezTo>
                    <a:pt x="195" y="404"/>
                    <a:pt x="195" y="404"/>
                    <a:pt x="195" y="404"/>
                  </a:cubicBezTo>
                  <a:cubicBezTo>
                    <a:pt x="196" y="404"/>
                    <a:pt x="194" y="404"/>
                    <a:pt x="194" y="404"/>
                  </a:cubicBezTo>
                  <a:cubicBezTo>
                    <a:pt x="199" y="405"/>
                    <a:pt x="199" y="405"/>
                    <a:pt x="199" y="405"/>
                  </a:cubicBezTo>
                  <a:cubicBezTo>
                    <a:pt x="198" y="404"/>
                    <a:pt x="197" y="405"/>
                    <a:pt x="196" y="405"/>
                  </a:cubicBezTo>
                  <a:cubicBezTo>
                    <a:pt x="196" y="405"/>
                    <a:pt x="199" y="406"/>
                    <a:pt x="201" y="406"/>
                  </a:cubicBezTo>
                  <a:cubicBezTo>
                    <a:pt x="200" y="406"/>
                    <a:pt x="201" y="406"/>
                    <a:pt x="201" y="407"/>
                  </a:cubicBezTo>
                  <a:cubicBezTo>
                    <a:pt x="200" y="407"/>
                    <a:pt x="202" y="407"/>
                    <a:pt x="200" y="407"/>
                  </a:cubicBezTo>
                  <a:cubicBezTo>
                    <a:pt x="199" y="407"/>
                    <a:pt x="199" y="407"/>
                    <a:pt x="199" y="407"/>
                  </a:cubicBezTo>
                  <a:cubicBezTo>
                    <a:pt x="199" y="407"/>
                    <a:pt x="197" y="407"/>
                    <a:pt x="196" y="407"/>
                  </a:cubicBezTo>
                  <a:cubicBezTo>
                    <a:pt x="196" y="407"/>
                    <a:pt x="196" y="408"/>
                    <a:pt x="195" y="409"/>
                  </a:cubicBezTo>
                  <a:cubicBezTo>
                    <a:pt x="198" y="408"/>
                    <a:pt x="197" y="410"/>
                    <a:pt x="199" y="409"/>
                  </a:cubicBezTo>
                  <a:cubicBezTo>
                    <a:pt x="200" y="410"/>
                    <a:pt x="197" y="410"/>
                    <a:pt x="197" y="410"/>
                  </a:cubicBezTo>
                  <a:cubicBezTo>
                    <a:pt x="198" y="411"/>
                    <a:pt x="197" y="411"/>
                    <a:pt x="197" y="412"/>
                  </a:cubicBezTo>
                  <a:cubicBezTo>
                    <a:pt x="197" y="412"/>
                    <a:pt x="197" y="412"/>
                    <a:pt x="197" y="412"/>
                  </a:cubicBezTo>
                  <a:cubicBezTo>
                    <a:pt x="198" y="412"/>
                    <a:pt x="197" y="413"/>
                    <a:pt x="199" y="413"/>
                  </a:cubicBezTo>
                  <a:cubicBezTo>
                    <a:pt x="198" y="413"/>
                    <a:pt x="198" y="413"/>
                    <a:pt x="198" y="413"/>
                  </a:cubicBezTo>
                  <a:cubicBezTo>
                    <a:pt x="197" y="414"/>
                    <a:pt x="201" y="413"/>
                    <a:pt x="200" y="414"/>
                  </a:cubicBezTo>
                  <a:cubicBezTo>
                    <a:pt x="199" y="414"/>
                    <a:pt x="199" y="414"/>
                    <a:pt x="199" y="414"/>
                  </a:cubicBezTo>
                  <a:cubicBezTo>
                    <a:pt x="200" y="414"/>
                    <a:pt x="198" y="415"/>
                    <a:pt x="200" y="415"/>
                  </a:cubicBezTo>
                  <a:cubicBezTo>
                    <a:pt x="199" y="415"/>
                    <a:pt x="199" y="415"/>
                    <a:pt x="198" y="415"/>
                  </a:cubicBezTo>
                  <a:cubicBezTo>
                    <a:pt x="199" y="415"/>
                    <a:pt x="199" y="416"/>
                    <a:pt x="200" y="416"/>
                  </a:cubicBezTo>
                  <a:cubicBezTo>
                    <a:pt x="198" y="416"/>
                    <a:pt x="198" y="416"/>
                    <a:pt x="198" y="416"/>
                  </a:cubicBezTo>
                  <a:cubicBezTo>
                    <a:pt x="197" y="417"/>
                    <a:pt x="201" y="416"/>
                    <a:pt x="200" y="417"/>
                  </a:cubicBezTo>
                  <a:cubicBezTo>
                    <a:pt x="200" y="417"/>
                    <a:pt x="199" y="417"/>
                    <a:pt x="199" y="417"/>
                  </a:cubicBezTo>
                  <a:cubicBezTo>
                    <a:pt x="200" y="417"/>
                    <a:pt x="200" y="418"/>
                    <a:pt x="200" y="418"/>
                  </a:cubicBezTo>
                  <a:cubicBezTo>
                    <a:pt x="198" y="419"/>
                    <a:pt x="198" y="419"/>
                    <a:pt x="198" y="419"/>
                  </a:cubicBezTo>
                  <a:cubicBezTo>
                    <a:pt x="198" y="421"/>
                    <a:pt x="198" y="423"/>
                    <a:pt x="201" y="425"/>
                  </a:cubicBezTo>
                  <a:cubicBezTo>
                    <a:pt x="198" y="425"/>
                    <a:pt x="199" y="424"/>
                    <a:pt x="197" y="425"/>
                  </a:cubicBezTo>
                  <a:cubicBezTo>
                    <a:pt x="200" y="425"/>
                    <a:pt x="198" y="425"/>
                    <a:pt x="199" y="426"/>
                  </a:cubicBezTo>
                  <a:cubicBezTo>
                    <a:pt x="198" y="426"/>
                    <a:pt x="198" y="426"/>
                    <a:pt x="198" y="426"/>
                  </a:cubicBezTo>
                  <a:cubicBezTo>
                    <a:pt x="199" y="426"/>
                    <a:pt x="198" y="426"/>
                    <a:pt x="198" y="426"/>
                  </a:cubicBezTo>
                  <a:cubicBezTo>
                    <a:pt x="199" y="426"/>
                    <a:pt x="199" y="426"/>
                    <a:pt x="199" y="426"/>
                  </a:cubicBezTo>
                  <a:cubicBezTo>
                    <a:pt x="199" y="426"/>
                    <a:pt x="199" y="427"/>
                    <a:pt x="199" y="427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198" y="427"/>
                    <a:pt x="197" y="427"/>
                    <a:pt x="199" y="427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197" y="428"/>
                    <a:pt x="197" y="428"/>
                    <a:pt x="197" y="428"/>
                  </a:cubicBezTo>
                  <a:cubicBezTo>
                    <a:pt x="200" y="428"/>
                    <a:pt x="198" y="428"/>
                    <a:pt x="198" y="428"/>
                  </a:cubicBezTo>
                  <a:cubicBezTo>
                    <a:pt x="197" y="429"/>
                    <a:pt x="194" y="427"/>
                    <a:pt x="194" y="429"/>
                  </a:cubicBezTo>
                  <a:cubicBezTo>
                    <a:pt x="194" y="429"/>
                    <a:pt x="194" y="429"/>
                    <a:pt x="194" y="429"/>
                  </a:cubicBezTo>
                  <a:cubicBezTo>
                    <a:pt x="189" y="432"/>
                    <a:pt x="183" y="435"/>
                    <a:pt x="180" y="441"/>
                  </a:cubicBezTo>
                  <a:cubicBezTo>
                    <a:pt x="180" y="442"/>
                    <a:pt x="179" y="443"/>
                    <a:pt x="178" y="444"/>
                  </a:cubicBezTo>
                  <a:cubicBezTo>
                    <a:pt x="178" y="441"/>
                    <a:pt x="178" y="437"/>
                    <a:pt x="180" y="434"/>
                  </a:cubicBezTo>
                  <a:cubicBezTo>
                    <a:pt x="179" y="431"/>
                    <a:pt x="178" y="427"/>
                    <a:pt x="179" y="425"/>
                  </a:cubicBezTo>
                  <a:cubicBezTo>
                    <a:pt x="178" y="412"/>
                    <a:pt x="182" y="402"/>
                    <a:pt x="179" y="389"/>
                  </a:cubicBezTo>
                  <a:cubicBezTo>
                    <a:pt x="179" y="390"/>
                    <a:pt x="178" y="389"/>
                    <a:pt x="177" y="389"/>
                  </a:cubicBezTo>
                  <a:cubicBezTo>
                    <a:pt x="178" y="389"/>
                    <a:pt x="178" y="389"/>
                    <a:pt x="178" y="389"/>
                  </a:cubicBezTo>
                  <a:cubicBezTo>
                    <a:pt x="176" y="388"/>
                    <a:pt x="176" y="388"/>
                    <a:pt x="176" y="388"/>
                  </a:cubicBezTo>
                  <a:cubicBezTo>
                    <a:pt x="176" y="387"/>
                    <a:pt x="178" y="387"/>
                    <a:pt x="178" y="388"/>
                  </a:cubicBezTo>
                  <a:cubicBezTo>
                    <a:pt x="178" y="383"/>
                    <a:pt x="177" y="379"/>
                    <a:pt x="178" y="374"/>
                  </a:cubicBezTo>
                  <a:cubicBezTo>
                    <a:pt x="175" y="374"/>
                    <a:pt x="177" y="371"/>
                    <a:pt x="175" y="371"/>
                  </a:cubicBezTo>
                  <a:cubicBezTo>
                    <a:pt x="176" y="371"/>
                    <a:pt x="176" y="371"/>
                    <a:pt x="176" y="371"/>
                  </a:cubicBezTo>
                  <a:cubicBezTo>
                    <a:pt x="175" y="368"/>
                    <a:pt x="175" y="368"/>
                    <a:pt x="177" y="365"/>
                  </a:cubicBezTo>
                  <a:cubicBezTo>
                    <a:pt x="178" y="353"/>
                    <a:pt x="176" y="340"/>
                    <a:pt x="174" y="326"/>
                  </a:cubicBezTo>
                  <a:cubicBezTo>
                    <a:pt x="170" y="313"/>
                    <a:pt x="162" y="297"/>
                    <a:pt x="148" y="288"/>
                  </a:cubicBezTo>
                  <a:cubicBezTo>
                    <a:pt x="143" y="290"/>
                    <a:pt x="142" y="286"/>
                    <a:pt x="138" y="288"/>
                  </a:cubicBezTo>
                  <a:cubicBezTo>
                    <a:pt x="138" y="287"/>
                    <a:pt x="138" y="287"/>
                    <a:pt x="138" y="287"/>
                  </a:cubicBezTo>
                  <a:cubicBezTo>
                    <a:pt x="136" y="288"/>
                    <a:pt x="136" y="286"/>
                    <a:pt x="133" y="284"/>
                  </a:cubicBezTo>
                  <a:cubicBezTo>
                    <a:pt x="133" y="285"/>
                    <a:pt x="132" y="284"/>
                    <a:pt x="132" y="286"/>
                  </a:cubicBezTo>
                  <a:cubicBezTo>
                    <a:pt x="131" y="287"/>
                    <a:pt x="131" y="282"/>
                    <a:pt x="129" y="283"/>
                  </a:cubicBezTo>
                  <a:cubicBezTo>
                    <a:pt x="129" y="282"/>
                    <a:pt x="129" y="284"/>
                    <a:pt x="129" y="283"/>
                  </a:cubicBezTo>
                  <a:cubicBezTo>
                    <a:pt x="125" y="285"/>
                    <a:pt x="129" y="282"/>
                    <a:pt x="127" y="279"/>
                  </a:cubicBezTo>
                  <a:cubicBezTo>
                    <a:pt x="120" y="278"/>
                    <a:pt x="113" y="280"/>
                    <a:pt x="107" y="278"/>
                  </a:cubicBezTo>
                  <a:cubicBezTo>
                    <a:pt x="108" y="278"/>
                    <a:pt x="108" y="280"/>
                    <a:pt x="107" y="280"/>
                  </a:cubicBezTo>
                  <a:cubicBezTo>
                    <a:pt x="107" y="276"/>
                    <a:pt x="105" y="280"/>
                    <a:pt x="104" y="279"/>
                  </a:cubicBezTo>
                  <a:cubicBezTo>
                    <a:pt x="104" y="278"/>
                    <a:pt x="105" y="278"/>
                    <a:pt x="105" y="278"/>
                  </a:cubicBezTo>
                  <a:cubicBezTo>
                    <a:pt x="103" y="276"/>
                    <a:pt x="101" y="278"/>
                    <a:pt x="98" y="277"/>
                  </a:cubicBezTo>
                  <a:cubicBezTo>
                    <a:pt x="96" y="278"/>
                    <a:pt x="94" y="275"/>
                    <a:pt x="92" y="277"/>
                  </a:cubicBezTo>
                  <a:cubicBezTo>
                    <a:pt x="93" y="275"/>
                    <a:pt x="91" y="276"/>
                    <a:pt x="91" y="275"/>
                  </a:cubicBezTo>
                  <a:cubicBezTo>
                    <a:pt x="89" y="279"/>
                    <a:pt x="88" y="273"/>
                    <a:pt x="85" y="275"/>
                  </a:cubicBezTo>
                  <a:cubicBezTo>
                    <a:pt x="86" y="275"/>
                    <a:pt x="86" y="275"/>
                    <a:pt x="86" y="275"/>
                  </a:cubicBezTo>
                  <a:cubicBezTo>
                    <a:pt x="80" y="274"/>
                    <a:pt x="77" y="272"/>
                    <a:pt x="72" y="271"/>
                  </a:cubicBezTo>
                  <a:cubicBezTo>
                    <a:pt x="69" y="270"/>
                    <a:pt x="69" y="264"/>
                    <a:pt x="66" y="264"/>
                  </a:cubicBezTo>
                  <a:cubicBezTo>
                    <a:pt x="65" y="265"/>
                    <a:pt x="65" y="265"/>
                    <a:pt x="64" y="265"/>
                  </a:cubicBezTo>
                  <a:cubicBezTo>
                    <a:pt x="64" y="264"/>
                    <a:pt x="65" y="264"/>
                    <a:pt x="65" y="264"/>
                  </a:cubicBezTo>
                  <a:cubicBezTo>
                    <a:pt x="63" y="263"/>
                    <a:pt x="63" y="260"/>
                    <a:pt x="62" y="259"/>
                  </a:cubicBezTo>
                  <a:cubicBezTo>
                    <a:pt x="62" y="259"/>
                    <a:pt x="61" y="258"/>
                    <a:pt x="60" y="259"/>
                  </a:cubicBezTo>
                  <a:cubicBezTo>
                    <a:pt x="61" y="256"/>
                    <a:pt x="56" y="255"/>
                    <a:pt x="57" y="252"/>
                  </a:cubicBezTo>
                  <a:cubicBezTo>
                    <a:pt x="54" y="254"/>
                    <a:pt x="54" y="252"/>
                    <a:pt x="53" y="251"/>
                  </a:cubicBezTo>
                  <a:cubicBezTo>
                    <a:pt x="53" y="251"/>
                    <a:pt x="54" y="250"/>
                    <a:pt x="54" y="250"/>
                  </a:cubicBezTo>
                  <a:cubicBezTo>
                    <a:pt x="53" y="249"/>
                    <a:pt x="53" y="248"/>
                    <a:pt x="53" y="245"/>
                  </a:cubicBezTo>
                  <a:cubicBezTo>
                    <a:pt x="52" y="245"/>
                    <a:pt x="50" y="245"/>
                    <a:pt x="50" y="244"/>
                  </a:cubicBezTo>
                  <a:cubicBezTo>
                    <a:pt x="52" y="242"/>
                    <a:pt x="50" y="241"/>
                    <a:pt x="50" y="240"/>
                  </a:cubicBezTo>
                  <a:cubicBezTo>
                    <a:pt x="48" y="241"/>
                    <a:pt x="46" y="240"/>
                    <a:pt x="47" y="239"/>
                  </a:cubicBezTo>
                  <a:cubicBezTo>
                    <a:pt x="49" y="238"/>
                    <a:pt x="49" y="238"/>
                    <a:pt x="49" y="238"/>
                  </a:cubicBezTo>
                  <a:cubicBezTo>
                    <a:pt x="46" y="235"/>
                    <a:pt x="48" y="230"/>
                    <a:pt x="44" y="225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2" y="219"/>
                    <a:pt x="42" y="213"/>
                    <a:pt x="37" y="209"/>
                  </a:cubicBezTo>
                  <a:cubicBezTo>
                    <a:pt x="37" y="208"/>
                    <a:pt x="37" y="207"/>
                    <a:pt x="36" y="205"/>
                  </a:cubicBezTo>
                  <a:cubicBezTo>
                    <a:pt x="37" y="205"/>
                    <a:pt x="39" y="204"/>
                    <a:pt x="40" y="203"/>
                  </a:cubicBezTo>
                  <a:cubicBezTo>
                    <a:pt x="36" y="203"/>
                    <a:pt x="36" y="203"/>
                    <a:pt x="36" y="203"/>
                  </a:cubicBezTo>
                  <a:cubicBezTo>
                    <a:pt x="41" y="201"/>
                    <a:pt x="44" y="197"/>
                    <a:pt x="48" y="196"/>
                  </a:cubicBezTo>
                  <a:cubicBezTo>
                    <a:pt x="47" y="198"/>
                    <a:pt x="49" y="198"/>
                    <a:pt x="49" y="199"/>
                  </a:cubicBezTo>
                  <a:cubicBezTo>
                    <a:pt x="50" y="198"/>
                    <a:pt x="50" y="196"/>
                    <a:pt x="52" y="196"/>
                  </a:cubicBezTo>
                  <a:cubicBezTo>
                    <a:pt x="51" y="199"/>
                    <a:pt x="51" y="199"/>
                    <a:pt x="51" y="199"/>
                  </a:cubicBezTo>
                  <a:cubicBezTo>
                    <a:pt x="52" y="197"/>
                    <a:pt x="56" y="193"/>
                    <a:pt x="59" y="190"/>
                  </a:cubicBezTo>
                  <a:cubicBezTo>
                    <a:pt x="59" y="197"/>
                    <a:pt x="61" y="192"/>
                    <a:pt x="62" y="201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61" y="202"/>
                    <a:pt x="61" y="203"/>
                    <a:pt x="62" y="206"/>
                  </a:cubicBezTo>
                  <a:cubicBezTo>
                    <a:pt x="64" y="206"/>
                    <a:pt x="65" y="204"/>
                    <a:pt x="64" y="199"/>
                  </a:cubicBezTo>
                  <a:cubicBezTo>
                    <a:pt x="68" y="202"/>
                    <a:pt x="65" y="203"/>
                    <a:pt x="68" y="212"/>
                  </a:cubicBezTo>
                  <a:cubicBezTo>
                    <a:pt x="71" y="214"/>
                    <a:pt x="66" y="208"/>
                    <a:pt x="69" y="207"/>
                  </a:cubicBezTo>
                  <a:cubicBezTo>
                    <a:pt x="70" y="206"/>
                    <a:pt x="71" y="211"/>
                    <a:pt x="75" y="215"/>
                  </a:cubicBezTo>
                  <a:cubicBezTo>
                    <a:pt x="82" y="221"/>
                    <a:pt x="78" y="220"/>
                    <a:pt x="81" y="223"/>
                  </a:cubicBezTo>
                  <a:cubicBezTo>
                    <a:pt x="79" y="223"/>
                    <a:pt x="71" y="217"/>
                    <a:pt x="73" y="217"/>
                  </a:cubicBezTo>
                  <a:cubicBezTo>
                    <a:pt x="65" y="209"/>
                    <a:pt x="73" y="224"/>
                    <a:pt x="68" y="218"/>
                  </a:cubicBezTo>
                  <a:cubicBezTo>
                    <a:pt x="75" y="226"/>
                    <a:pt x="76" y="226"/>
                    <a:pt x="82" y="226"/>
                  </a:cubicBezTo>
                  <a:cubicBezTo>
                    <a:pt x="79" y="225"/>
                    <a:pt x="85" y="224"/>
                    <a:pt x="82" y="223"/>
                  </a:cubicBezTo>
                  <a:cubicBezTo>
                    <a:pt x="98" y="219"/>
                    <a:pt x="96" y="225"/>
                    <a:pt x="106" y="216"/>
                  </a:cubicBezTo>
                  <a:cubicBezTo>
                    <a:pt x="103" y="216"/>
                    <a:pt x="111" y="202"/>
                    <a:pt x="104" y="206"/>
                  </a:cubicBezTo>
                  <a:cubicBezTo>
                    <a:pt x="104" y="204"/>
                    <a:pt x="105" y="201"/>
                    <a:pt x="107" y="200"/>
                  </a:cubicBezTo>
                  <a:cubicBezTo>
                    <a:pt x="107" y="203"/>
                    <a:pt x="110" y="197"/>
                    <a:pt x="110" y="201"/>
                  </a:cubicBezTo>
                  <a:cubicBezTo>
                    <a:pt x="111" y="198"/>
                    <a:pt x="111" y="198"/>
                    <a:pt x="111" y="198"/>
                  </a:cubicBezTo>
                  <a:cubicBezTo>
                    <a:pt x="111" y="204"/>
                    <a:pt x="111" y="204"/>
                    <a:pt x="111" y="204"/>
                  </a:cubicBezTo>
                  <a:cubicBezTo>
                    <a:pt x="114" y="201"/>
                    <a:pt x="118" y="196"/>
                    <a:pt x="120" y="194"/>
                  </a:cubicBezTo>
                  <a:cubicBezTo>
                    <a:pt x="121" y="189"/>
                    <a:pt x="117" y="195"/>
                    <a:pt x="119" y="190"/>
                  </a:cubicBezTo>
                  <a:cubicBezTo>
                    <a:pt x="119" y="192"/>
                    <a:pt x="121" y="189"/>
                    <a:pt x="122" y="186"/>
                  </a:cubicBezTo>
                  <a:cubicBezTo>
                    <a:pt x="120" y="191"/>
                    <a:pt x="119" y="186"/>
                    <a:pt x="120" y="182"/>
                  </a:cubicBezTo>
                  <a:cubicBezTo>
                    <a:pt x="120" y="181"/>
                    <a:pt x="121" y="180"/>
                    <a:pt x="121" y="179"/>
                  </a:cubicBezTo>
                  <a:cubicBezTo>
                    <a:pt x="122" y="180"/>
                    <a:pt x="122" y="180"/>
                    <a:pt x="122" y="181"/>
                  </a:cubicBezTo>
                  <a:cubicBezTo>
                    <a:pt x="122" y="182"/>
                    <a:pt x="122" y="182"/>
                    <a:pt x="122" y="183"/>
                  </a:cubicBezTo>
                  <a:cubicBezTo>
                    <a:pt x="123" y="183"/>
                    <a:pt x="123" y="183"/>
                    <a:pt x="123" y="183"/>
                  </a:cubicBezTo>
                  <a:cubicBezTo>
                    <a:pt x="123" y="183"/>
                    <a:pt x="122" y="183"/>
                    <a:pt x="122" y="183"/>
                  </a:cubicBezTo>
                  <a:cubicBezTo>
                    <a:pt x="122" y="188"/>
                    <a:pt x="125" y="188"/>
                    <a:pt x="126" y="189"/>
                  </a:cubicBezTo>
                  <a:cubicBezTo>
                    <a:pt x="126" y="193"/>
                    <a:pt x="126" y="193"/>
                    <a:pt x="126" y="193"/>
                  </a:cubicBezTo>
                  <a:cubicBezTo>
                    <a:pt x="127" y="193"/>
                    <a:pt x="127" y="193"/>
                    <a:pt x="127" y="193"/>
                  </a:cubicBezTo>
                  <a:cubicBezTo>
                    <a:pt x="130" y="197"/>
                    <a:pt x="134" y="202"/>
                    <a:pt x="132" y="203"/>
                  </a:cubicBezTo>
                  <a:cubicBezTo>
                    <a:pt x="134" y="205"/>
                    <a:pt x="136" y="206"/>
                    <a:pt x="135" y="203"/>
                  </a:cubicBezTo>
                  <a:cubicBezTo>
                    <a:pt x="136" y="205"/>
                    <a:pt x="140" y="212"/>
                    <a:pt x="151" y="211"/>
                  </a:cubicBezTo>
                  <a:cubicBezTo>
                    <a:pt x="161" y="208"/>
                    <a:pt x="165" y="201"/>
                    <a:pt x="167" y="197"/>
                  </a:cubicBezTo>
                  <a:cubicBezTo>
                    <a:pt x="164" y="201"/>
                    <a:pt x="163" y="200"/>
                    <a:pt x="162" y="200"/>
                  </a:cubicBezTo>
                  <a:cubicBezTo>
                    <a:pt x="161" y="197"/>
                    <a:pt x="164" y="198"/>
                    <a:pt x="164" y="194"/>
                  </a:cubicBezTo>
                  <a:cubicBezTo>
                    <a:pt x="165" y="195"/>
                    <a:pt x="167" y="192"/>
                    <a:pt x="166" y="196"/>
                  </a:cubicBezTo>
                  <a:cubicBezTo>
                    <a:pt x="170" y="191"/>
                    <a:pt x="171" y="185"/>
                    <a:pt x="173" y="179"/>
                  </a:cubicBezTo>
                  <a:cubicBezTo>
                    <a:pt x="173" y="180"/>
                    <a:pt x="173" y="180"/>
                    <a:pt x="174" y="181"/>
                  </a:cubicBezTo>
                  <a:cubicBezTo>
                    <a:pt x="174" y="181"/>
                    <a:pt x="174" y="181"/>
                    <a:pt x="174" y="182"/>
                  </a:cubicBezTo>
                  <a:cubicBezTo>
                    <a:pt x="174" y="182"/>
                    <a:pt x="174" y="182"/>
                    <a:pt x="174" y="183"/>
                  </a:cubicBezTo>
                  <a:cubicBezTo>
                    <a:pt x="175" y="184"/>
                    <a:pt x="175" y="185"/>
                    <a:pt x="176" y="186"/>
                  </a:cubicBezTo>
                  <a:cubicBezTo>
                    <a:pt x="175" y="185"/>
                    <a:pt x="175" y="185"/>
                    <a:pt x="175" y="184"/>
                  </a:cubicBezTo>
                  <a:cubicBezTo>
                    <a:pt x="175" y="185"/>
                    <a:pt x="175" y="186"/>
                    <a:pt x="176" y="187"/>
                  </a:cubicBezTo>
                  <a:cubicBezTo>
                    <a:pt x="176" y="187"/>
                    <a:pt x="176" y="187"/>
                    <a:pt x="176" y="187"/>
                  </a:cubicBezTo>
                  <a:cubicBezTo>
                    <a:pt x="177" y="189"/>
                    <a:pt x="177" y="190"/>
                    <a:pt x="178" y="191"/>
                  </a:cubicBezTo>
                  <a:cubicBezTo>
                    <a:pt x="176" y="191"/>
                    <a:pt x="176" y="191"/>
                    <a:pt x="176" y="191"/>
                  </a:cubicBezTo>
                  <a:cubicBezTo>
                    <a:pt x="176" y="194"/>
                    <a:pt x="188" y="201"/>
                    <a:pt x="189" y="198"/>
                  </a:cubicBezTo>
                  <a:cubicBezTo>
                    <a:pt x="205" y="196"/>
                    <a:pt x="210" y="186"/>
                    <a:pt x="213" y="179"/>
                  </a:cubicBezTo>
                  <a:cubicBezTo>
                    <a:pt x="214" y="178"/>
                    <a:pt x="214" y="178"/>
                    <a:pt x="214" y="178"/>
                  </a:cubicBezTo>
                  <a:cubicBezTo>
                    <a:pt x="214" y="178"/>
                    <a:pt x="214" y="178"/>
                    <a:pt x="214" y="178"/>
                  </a:cubicBezTo>
                  <a:cubicBezTo>
                    <a:pt x="214" y="178"/>
                    <a:pt x="214" y="177"/>
                    <a:pt x="214" y="177"/>
                  </a:cubicBezTo>
                  <a:cubicBezTo>
                    <a:pt x="214" y="177"/>
                    <a:pt x="215" y="177"/>
                    <a:pt x="215" y="177"/>
                  </a:cubicBezTo>
                  <a:cubicBezTo>
                    <a:pt x="219" y="183"/>
                    <a:pt x="215" y="181"/>
                    <a:pt x="216" y="184"/>
                  </a:cubicBezTo>
                  <a:cubicBezTo>
                    <a:pt x="224" y="191"/>
                    <a:pt x="234" y="187"/>
                    <a:pt x="239" y="182"/>
                  </a:cubicBezTo>
                  <a:cubicBezTo>
                    <a:pt x="239" y="182"/>
                    <a:pt x="240" y="183"/>
                    <a:pt x="239" y="183"/>
                  </a:cubicBezTo>
                  <a:cubicBezTo>
                    <a:pt x="244" y="179"/>
                    <a:pt x="250" y="173"/>
                    <a:pt x="253" y="167"/>
                  </a:cubicBezTo>
                  <a:cubicBezTo>
                    <a:pt x="255" y="173"/>
                    <a:pt x="258" y="178"/>
                    <a:pt x="262" y="183"/>
                  </a:cubicBezTo>
                  <a:cubicBezTo>
                    <a:pt x="272" y="194"/>
                    <a:pt x="282" y="179"/>
                    <a:pt x="282" y="172"/>
                  </a:cubicBezTo>
                  <a:cubicBezTo>
                    <a:pt x="282" y="171"/>
                    <a:pt x="283" y="172"/>
                    <a:pt x="283" y="173"/>
                  </a:cubicBezTo>
                  <a:cubicBezTo>
                    <a:pt x="283" y="162"/>
                    <a:pt x="288" y="150"/>
                    <a:pt x="283" y="141"/>
                  </a:cubicBezTo>
                  <a:cubicBezTo>
                    <a:pt x="281" y="138"/>
                    <a:pt x="281" y="138"/>
                    <a:pt x="281" y="138"/>
                  </a:cubicBezTo>
                  <a:cubicBezTo>
                    <a:pt x="282" y="136"/>
                    <a:pt x="283" y="136"/>
                    <a:pt x="284" y="134"/>
                  </a:cubicBezTo>
                  <a:cubicBezTo>
                    <a:pt x="283" y="132"/>
                    <a:pt x="283" y="124"/>
                    <a:pt x="282" y="122"/>
                  </a:cubicBezTo>
                  <a:cubicBezTo>
                    <a:pt x="283" y="121"/>
                    <a:pt x="283" y="123"/>
                    <a:pt x="283" y="123"/>
                  </a:cubicBezTo>
                  <a:cubicBezTo>
                    <a:pt x="284" y="122"/>
                    <a:pt x="284" y="121"/>
                    <a:pt x="284" y="120"/>
                  </a:cubicBezTo>
                  <a:cubicBezTo>
                    <a:pt x="285" y="120"/>
                    <a:pt x="286" y="120"/>
                    <a:pt x="287" y="120"/>
                  </a:cubicBezTo>
                  <a:cubicBezTo>
                    <a:pt x="293" y="141"/>
                    <a:pt x="294" y="171"/>
                    <a:pt x="312" y="180"/>
                  </a:cubicBezTo>
                  <a:cubicBezTo>
                    <a:pt x="316" y="182"/>
                    <a:pt x="313" y="183"/>
                    <a:pt x="315" y="184"/>
                  </a:cubicBezTo>
                  <a:cubicBezTo>
                    <a:pt x="325" y="187"/>
                    <a:pt x="336" y="188"/>
                    <a:pt x="347" y="188"/>
                  </a:cubicBezTo>
                  <a:cubicBezTo>
                    <a:pt x="346" y="189"/>
                    <a:pt x="345" y="190"/>
                    <a:pt x="344" y="191"/>
                  </a:cubicBezTo>
                  <a:cubicBezTo>
                    <a:pt x="346" y="193"/>
                    <a:pt x="342" y="195"/>
                    <a:pt x="343" y="196"/>
                  </a:cubicBezTo>
                  <a:cubicBezTo>
                    <a:pt x="343" y="196"/>
                    <a:pt x="343" y="196"/>
                    <a:pt x="343" y="195"/>
                  </a:cubicBezTo>
                  <a:cubicBezTo>
                    <a:pt x="340" y="201"/>
                    <a:pt x="343" y="196"/>
                    <a:pt x="338" y="200"/>
                  </a:cubicBezTo>
                  <a:cubicBezTo>
                    <a:pt x="327" y="213"/>
                    <a:pt x="329" y="230"/>
                    <a:pt x="329" y="240"/>
                  </a:cubicBezTo>
                  <a:cubicBezTo>
                    <a:pt x="330" y="251"/>
                    <a:pt x="331" y="257"/>
                    <a:pt x="326" y="263"/>
                  </a:cubicBezTo>
                  <a:cubicBezTo>
                    <a:pt x="327" y="267"/>
                    <a:pt x="324" y="267"/>
                    <a:pt x="325" y="270"/>
                  </a:cubicBezTo>
                  <a:cubicBezTo>
                    <a:pt x="324" y="269"/>
                    <a:pt x="324" y="269"/>
                    <a:pt x="324" y="269"/>
                  </a:cubicBezTo>
                  <a:cubicBezTo>
                    <a:pt x="324" y="271"/>
                    <a:pt x="323" y="270"/>
                    <a:pt x="321" y="270"/>
                  </a:cubicBezTo>
                  <a:cubicBezTo>
                    <a:pt x="321" y="271"/>
                    <a:pt x="320" y="271"/>
                    <a:pt x="321" y="272"/>
                  </a:cubicBezTo>
                  <a:cubicBezTo>
                    <a:pt x="322" y="274"/>
                    <a:pt x="319" y="270"/>
                    <a:pt x="318" y="271"/>
                  </a:cubicBezTo>
                  <a:cubicBezTo>
                    <a:pt x="318" y="271"/>
                    <a:pt x="319" y="272"/>
                    <a:pt x="318" y="272"/>
                  </a:cubicBezTo>
                  <a:cubicBezTo>
                    <a:pt x="317" y="275"/>
                    <a:pt x="318" y="271"/>
                    <a:pt x="315" y="270"/>
                  </a:cubicBezTo>
                  <a:cubicBezTo>
                    <a:pt x="311" y="273"/>
                    <a:pt x="306" y="276"/>
                    <a:pt x="302" y="277"/>
                  </a:cubicBezTo>
                  <a:cubicBezTo>
                    <a:pt x="302" y="277"/>
                    <a:pt x="303" y="278"/>
                    <a:pt x="302" y="278"/>
                  </a:cubicBezTo>
                  <a:cubicBezTo>
                    <a:pt x="301" y="275"/>
                    <a:pt x="301" y="280"/>
                    <a:pt x="299" y="279"/>
                  </a:cubicBezTo>
                  <a:cubicBezTo>
                    <a:pt x="300" y="277"/>
                    <a:pt x="300" y="277"/>
                    <a:pt x="300" y="277"/>
                  </a:cubicBezTo>
                  <a:cubicBezTo>
                    <a:pt x="297" y="277"/>
                    <a:pt x="296" y="279"/>
                    <a:pt x="293" y="279"/>
                  </a:cubicBezTo>
                  <a:cubicBezTo>
                    <a:pt x="292" y="280"/>
                    <a:pt x="288" y="279"/>
                    <a:pt x="287" y="281"/>
                  </a:cubicBezTo>
                  <a:cubicBezTo>
                    <a:pt x="287" y="280"/>
                    <a:pt x="286" y="280"/>
                    <a:pt x="285" y="280"/>
                  </a:cubicBezTo>
                  <a:cubicBezTo>
                    <a:pt x="285" y="284"/>
                    <a:pt x="281" y="280"/>
                    <a:pt x="280" y="284"/>
                  </a:cubicBezTo>
                  <a:cubicBezTo>
                    <a:pt x="280" y="283"/>
                    <a:pt x="280" y="283"/>
                    <a:pt x="280" y="283"/>
                  </a:cubicBezTo>
                  <a:cubicBezTo>
                    <a:pt x="274" y="287"/>
                    <a:pt x="267" y="290"/>
                    <a:pt x="263" y="297"/>
                  </a:cubicBezTo>
                  <a:cubicBezTo>
                    <a:pt x="260" y="300"/>
                    <a:pt x="256" y="300"/>
                    <a:pt x="254" y="305"/>
                  </a:cubicBezTo>
                  <a:cubicBezTo>
                    <a:pt x="254" y="306"/>
                    <a:pt x="255" y="306"/>
                    <a:pt x="255" y="307"/>
                  </a:cubicBezTo>
                  <a:cubicBezTo>
                    <a:pt x="255" y="308"/>
                    <a:pt x="254" y="306"/>
                    <a:pt x="254" y="306"/>
                  </a:cubicBezTo>
                  <a:cubicBezTo>
                    <a:pt x="254" y="309"/>
                    <a:pt x="251" y="310"/>
                    <a:pt x="250" y="312"/>
                  </a:cubicBezTo>
                  <a:cubicBezTo>
                    <a:pt x="250" y="313"/>
                    <a:pt x="250" y="314"/>
                    <a:pt x="251" y="314"/>
                  </a:cubicBezTo>
                  <a:cubicBezTo>
                    <a:pt x="247" y="315"/>
                    <a:pt x="248" y="320"/>
                    <a:pt x="245" y="322"/>
                  </a:cubicBezTo>
                  <a:cubicBezTo>
                    <a:pt x="248" y="322"/>
                    <a:pt x="246" y="324"/>
                    <a:pt x="247" y="325"/>
                  </a:cubicBezTo>
                  <a:cubicBezTo>
                    <a:pt x="246" y="326"/>
                    <a:pt x="245" y="326"/>
                    <a:pt x="245" y="325"/>
                  </a:cubicBezTo>
                  <a:cubicBezTo>
                    <a:pt x="245" y="327"/>
                    <a:pt x="244" y="328"/>
                    <a:pt x="243" y="330"/>
                  </a:cubicBezTo>
                  <a:cubicBezTo>
                    <a:pt x="243" y="332"/>
                    <a:pt x="244" y="333"/>
                    <a:pt x="243" y="334"/>
                  </a:cubicBezTo>
                  <a:cubicBezTo>
                    <a:pt x="241" y="334"/>
                    <a:pt x="242" y="336"/>
                    <a:pt x="241" y="338"/>
                  </a:cubicBezTo>
                  <a:cubicBezTo>
                    <a:pt x="243" y="338"/>
                    <a:pt x="244" y="340"/>
                    <a:pt x="243" y="341"/>
                  </a:cubicBezTo>
                  <a:cubicBezTo>
                    <a:pt x="240" y="340"/>
                    <a:pt x="240" y="340"/>
                    <a:pt x="240" y="340"/>
                  </a:cubicBezTo>
                  <a:cubicBezTo>
                    <a:pt x="241" y="344"/>
                    <a:pt x="237" y="350"/>
                    <a:pt x="240" y="355"/>
                  </a:cubicBezTo>
                  <a:cubicBezTo>
                    <a:pt x="238" y="355"/>
                    <a:pt x="238" y="355"/>
                    <a:pt x="238" y="355"/>
                  </a:cubicBezTo>
                  <a:cubicBezTo>
                    <a:pt x="239" y="360"/>
                    <a:pt x="236" y="365"/>
                    <a:pt x="239" y="370"/>
                  </a:cubicBezTo>
                  <a:cubicBezTo>
                    <a:pt x="238" y="371"/>
                    <a:pt x="237" y="373"/>
                    <a:pt x="237" y="374"/>
                  </a:cubicBezTo>
                  <a:cubicBezTo>
                    <a:pt x="239" y="376"/>
                    <a:pt x="238" y="376"/>
                    <a:pt x="241" y="378"/>
                  </a:cubicBezTo>
                  <a:cubicBezTo>
                    <a:pt x="241" y="378"/>
                    <a:pt x="239" y="379"/>
                    <a:pt x="239" y="379"/>
                  </a:cubicBezTo>
                  <a:cubicBezTo>
                    <a:pt x="238" y="381"/>
                    <a:pt x="236" y="383"/>
                    <a:pt x="238" y="385"/>
                  </a:cubicBezTo>
                  <a:cubicBezTo>
                    <a:pt x="237" y="385"/>
                    <a:pt x="237" y="385"/>
                    <a:pt x="237" y="385"/>
                  </a:cubicBezTo>
                  <a:cubicBezTo>
                    <a:pt x="238" y="387"/>
                    <a:pt x="240" y="389"/>
                    <a:pt x="238" y="391"/>
                  </a:cubicBezTo>
                  <a:cubicBezTo>
                    <a:pt x="239" y="391"/>
                    <a:pt x="239" y="393"/>
                    <a:pt x="241" y="393"/>
                  </a:cubicBezTo>
                  <a:cubicBezTo>
                    <a:pt x="241" y="393"/>
                    <a:pt x="239" y="393"/>
                    <a:pt x="240" y="394"/>
                  </a:cubicBezTo>
                  <a:cubicBezTo>
                    <a:pt x="238" y="393"/>
                    <a:pt x="238" y="393"/>
                    <a:pt x="238" y="393"/>
                  </a:cubicBezTo>
                  <a:cubicBezTo>
                    <a:pt x="237" y="397"/>
                    <a:pt x="238" y="401"/>
                    <a:pt x="239" y="405"/>
                  </a:cubicBezTo>
                  <a:cubicBezTo>
                    <a:pt x="236" y="406"/>
                    <a:pt x="239" y="409"/>
                    <a:pt x="237" y="411"/>
                  </a:cubicBezTo>
                  <a:cubicBezTo>
                    <a:pt x="239" y="412"/>
                    <a:pt x="237" y="415"/>
                    <a:pt x="240" y="416"/>
                  </a:cubicBezTo>
                  <a:cubicBezTo>
                    <a:pt x="238" y="416"/>
                    <a:pt x="238" y="416"/>
                    <a:pt x="238" y="416"/>
                  </a:cubicBezTo>
                  <a:cubicBezTo>
                    <a:pt x="238" y="418"/>
                    <a:pt x="238" y="420"/>
                    <a:pt x="237" y="423"/>
                  </a:cubicBezTo>
                  <a:cubicBezTo>
                    <a:pt x="237" y="424"/>
                    <a:pt x="239" y="424"/>
                    <a:pt x="240" y="425"/>
                  </a:cubicBezTo>
                  <a:cubicBezTo>
                    <a:pt x="238" y="425"/>
                    <a:pt x="238" y="425"/>
                    <a:pt x="238" y="425"/>
                  </a:cubicBezTo>
                  <a:cubicBezTo>
                    <a:pt x="239" y="426"/>
                    <a:pt x="241" y="427"/>
                    <a:pt x="243" y="427"/>
                  </a:cubicBezTo>
                  <a:cubicBezTo>
                    <a:pt x="242" y="428"/>
                    <a:pt x="243" y="428"/>
                    <a:pt x="242" y="429"/>
                  </a:cubicBezTo>
                  <a:cubicBezTo>
                    <a:pt x="241" y="428"/>
                    <a:pt x="239" y="428"/>
                    <a:pt x="237" y="427"/>
                  </a:cubicBezTo>
                  <a:cubicBezTo>
                    <a:pt x="237" y="428"/>
                    <a:pt x="240" y="430"/>
                    <a:pt x="238" y="431"/>
                  </a:cubicBezTo>
                  <a:cubicBezTo>
                    <a:pt x="238" y="432"/>
                    <a:pt x="239" y="433"/>
                    <a:pt x="241" y="433"/>
                  </a:cubicBezTo>
                  <a:cubicBezTo>
                    <a:pt x="240" y="433"/>
                    <a:pt x="239" y="434"/>
                    <a:pt x="239" y="433"/>
                  </a:cubicBezTo>
                  <a:cubicBezTo>
                    <a:pt x="239" y="434"/>
                    <a:pt x="239" y="435"/>
                    <a:pt x="240" y="435"/>
                  </a:cubicBezTo>
                  <a:cubicBezTo>
                    <a:pt x="240" y="435"/>
                    <a:pt x="240" y="435"/>
                    <a:pt x="240" y="435"/>
                  </a:cubicBezTo>
                  <a:cubicBezTo>
                    <a:pt x="241" y="435"/>
                    <a:pt x="241" y="436"/>
                    <a:pt x="243" y="436"/>
                  </a:cubicBezTo>
                  <a:cubicBezTo>
                    <a:pt x="243" y="435"/>
                    <a:pt x="243" y="435"/>
                    <a:pt x="243" y="435"/>
                  </a:cubicBezTo>
                  <a:cubicBezTo>
                    <a:pt x="244" y="435"/>
                    <a:pt x="245" y="436"/>
                    <a:pt x="243" y="437"/>
                  </a:cubicBezTo>
                  <a:cubicBezTo>
                    <a:pt x="242" y="437"/>
                    <a:pt x="241" y="436"/>
                    <a:pt x="240" y="437"/>
                  </a:cubicBezTo>
                  <a:cubicBezTo>
                    <a:pt x="244" y="439"/>
                    <a:pt x="244" y="439"/>
                    <a:pt x="244" y="439"/>
                  </a:cubicBezTo>
                  <a:cubicBezTo>
                    <a:pt x="243" y="439"/>
                    <a:pt x="244" y="438"/>
                    <a:pt x="245" y="438"/>
                  </a:cubicBezTo>
                  <a:cubicBezTo>
                    <a:pt x="244" y="437"/>
                    <a:pt x="244" y="437"/>
                    <a:pt x="244" y="437"/>
                  </a:cubicBezTo>
                  <a:cubicBezTo>
                    <a:pt x="246" y="437"/>
                    <a:pt x="246" y="437"/>
                    <a:pt x="246" y="437"/>
                  </a:cubicBezTo>
                  <a:cubicBezTo>
                    <a:pt x="245" y="435"/>
                    <a:pt x="246" y="434"/>
                    <a:pt x="245" y="432"/>
                  </a:cubicBezTo>
                  <a:cubicBezTo>
                    <a:pt x="244" y="433"/>
                    <a:pt x="244" y="433"/>
                    <a:pt x="244" y="433"/>
                  </a:cubicBezTo>
                  <a:cubicBezTo>
                    <a:pt x="243" y="432"/>
                    <a:pt x="241" y="431"/>
                    <a:pt x="243" y="430"/>
                  </a:cubicBezTo>
                  <a:cubicBezTo>
                    <a:pt x="244" y="430"/>
                    <a:pt x="244" y="430"/>
                    <a:pt x="245" y="430"/>
                  </a:cubicBezTo>
                  <a:cubicBezTo>
                    <a:pt x="245" y="430"/>
                    <a:pt x="244" y="430"/>
                    <a:pt x="244" y="429"/>
                  </a:cubicBezTo>
                  <a:cubicBezTo>
                    <a:pt x="247" y="430"/>
                    <a:pt x="247" y="430"/>
                    <a:pt x="247" y="430"/>
                  </a:cubicBezTo>
                  <a:cubicBezTo>
                    <a:pt x="243" y="429"/>
                    <a:pt x="246" y="427"/>
                    <a:pt x="245" y="427"/>
                  </a:cubicBezTo>
                  <a:cubicBezTo>
                    <a:pt x="246" y="427"/>
                    <a:pt x="246" y="427"/>
                    <a:pt x="246" y="427"/>
                  </a:cubicBezTo>
                  <a:cubicBezTo>
                    <a:pt x="247" y="425"/>
                    <a:pt x="244" y="427"/>
                    <a:pt x="244" y="426"/>
                  </a:cubicBezTo>
                  <a:cubicBezTo>
                    <a:pt x="245" y="425"/>
                    <a:pt x="247" y="426"/>
                    <a:pt x="248" y="425"/>
                  </a:cubicBezTo>
                  <a:cubicBezTo>
                    <a:pt x="248" y="423"/>
                    <a:pt x="246" y="421"/>
                    <a:pt x="248" y="419"/>
                  </a:cubicBezTo>
                  <a:cubicBezTo>
                    <a:pt x="248" y="418"/>
                    <a:pt x="247" y="416"/>
                    <a:pt x="246" y="415"/>
                  </a:cubicBezTo>
                  <a:cubicBezTo>
                    <a:pt x="246" y="414"/>
                    <a:pt x="248" y="415"/>
                    <a:pt x="247" y="414"/>
                  </a:cubicBezTo>
                  <a:cubicBezTo>
                    <a:pt x="248" y="414"/>
                    <a:pt x="249" y="414"/>
                    <a:pt x="250" y="414"/>
                  </a:cubicBezTo>
                  <a:cubicBezTo>
                    <a:pt x="249" y="414"/>
                    <a:pt x="250" y="412"/>
                    <a:pt x="248" y="413"/>
                  </a:cubicBezTo>
                  <a:cubicBezTo>
                    <a:pt x="249" y="411"/>
                    <a:pt x="249" y="409"/>
                    <a:pt x="249" y="407"/>
                  </a:cubicBezTo>
                  <a:cubicBezTo>
                    <a:pt x="249" y="408"/>
                    <a:pt x="250" y="408"/>
                    <a:pt x="251" y="407"/>
                  </a:cubicBezTo>
                  <a:cubicBezTo>
                    <a:pt x="250" y="406"/>
                    <a:pt x="249" y="405"/>
                    <a:pt x="249" y="403"/>
                  </a:cubicBezTo>
                  <a:cubicBezTo>
                    <a:pt x="248" y="403"/>
                    <a:pt x="248" y="404"/>
                    <a:pt x="246" y="403"/>
                  </a:cubicBezTo>
                  <a:cubicBezTo>
                    <a:pt x="246" y="403"/>
                    <a:pt x="245" y="403"/>
                    <a:pt x="245" y="402"/>
                  </a:cubicBezTo>
                  <a:cubicBezTo>
                    <a:pt x="247" y="402"/>
                    <a:pt x="250" y="403"/>
                    <a:pt x="250" y="401"/>
                  </a:cubicBezTo>
                  <a:cubicBezTo>
                    <a:pt x="253" y="402"/>
                    <a:pt x="249" y="404"/>
                    <a:pt x="252" y="403"/>
                  </a:cubicBezTo>
                  <a:cubicBezTo>
                    <a:pt x="254" y="404"/>
                    <a:pt x="254" y="406"/>
                    <a:pt x="253" y="407"/>
                  </a:cubicBezTo>
                  <a:cubicBezTo>
                    <a:pt x="255" y="408"/>
                    <a:pt x="253" y="406"/>
                    <a:pt x="256" y="406"/>
                  </a:cubicBezTo>
                  <a:cubicBezTo>
                    <a:pt x="256" y="405"/>
                    <a:pt x="254" y="405"/>
                    <a:pt x="254" y="403"/>
                  </a:cubicBezTo>
                  <a:cubicBezTo>
                    <a:pt x="253" y="403"/>
                    <a:pt x="253" y="403"/>
                    <a:pt x="252" y="402"/>
                  </a:cubicBezTo>
                  <a:cubicBezTo>
                    <a:pt x="249" y="401"/>
                    <a:pt x="254" y="401"/>
                    <a:pt x="254" y="400"/>
                  </a:cubicBezTo>
                  <a:cubicBezTo>
                    <a:pt x="254" y="401"/>
                    <a:pt x="254" y="401"/>
                    <a:pt x="254" y="401"/>
                  </a:cubicBezTo>
                  <a:cubicBezTo>
                    <a:pt x="255" y="400"/>
                    <a:pt x="254" y="400"/>
                    <a:pt x="254" y="399"/>
                  </a:cubicBezTo>
                  <a:cubicBezTo>
                    <a:pt x="257" y="398"/>
                    <a:pt x="254" y="400"/>
                    <a:pt x="256" y="401"/>
                  </a:cubicBezTo>
                  <a:cubicBezTo>
                    <a:pt x="258" y="400"/>
                    <a:pt x="258" y="400"/>
                    <a:pt x="258" y="400"/>
                  </a:cubicBezTo>
                  <a:cubicBezTo>
                    <a:pt x="259" y="399"/>
                    <a:pt x="256" y="400"/>
                    <a:pt x="257" y="398"/>
                  </a:cubicBezTo>
                  <a:cubicBezTo>
                    <a:pt x="258" y="398"/>
                    <a:pt x="258" y="398"/>
                    <a:pt x="258" y="398"/>
                  </a:cubicBezTo>
                  <a:cubicBezTo>
                    <a:pt x="257" y="397"/>
                    <a:pt x="257" y="397"/>
                    <a:pt x="257" y="397"/>
                  </a:cubicBezTo>
                  <a:cubicBezTo>
                    <a:pt x="256" y="397"/>
                    <a:pt x="254" y="397"/>
                    <a:pt x="254" y="398"/>
                  </a:cubicBezTo>
                  <a:cubicBezTo>
                    <a:pt x="251" y="397"/>
                    <a:pt x="254" y="397"/>
                    <a:pt x="254" y="396"/>
                  </a:cubicBezTo>
                  <a:cubicBezTo>
                    <a:pt x="252" y="395"/>
                    <a:pt x="254" y="396"/>
                    <a:pt x="252" y="396"/>
                  </a:cubicBezTo>
                  <a:cubicBezTo>
                    <a:pt x="250" y="396"/>
                    <a:pt x="250" y="395"/>
                    <a:pt x="250" y="394"/>
                  </a:cubicBezTo>
                  <a:cubicBezTo>
                    <a:pt x="250" y="393"/>
                    <a:pt x="252" y="394"/>
                    <a:pt x="253" y="393"/>
                  </a:cubicBezTo>
                  <a:cubicBezTo>
                    <a:pt x="254" y="394"/>
                    <a:pt x="254" y="395"/>
                    <a:pt x="253" y="394"/>
                  </a:cubicBezTo>
                  <a:cubicBezTo>
                    <a:pt x="254" y="396"/>
                    <a:pt x="256" y="394"/>
                    <a:pt x="258" y="395"/>
                  </a:cubicBezTo>
                  <a:cubicBezTo>
                    <a:pt x="259" y="394"/>
                    <a:pt x="257" y="394"/>
                    <a:pt x="256" y="393"/>
                  </a:cubicBezTo>
                  <a:cubicBezTo>
                    <a:pt x="256" y="394"/>
                    <a:pt x="254" y="393"/>
                    <a:pt x="254" y="393"/>
                  </a:cubicBezTo>
                  <a:cubicBezTo>
                    <a:pt x="249" y="391"/>
                    <a:pt x="257" y="392"/>
                    <a:pt x="257" y="390"/>
                  </a:cubicBezTo>
                  <a:cubicBezTo>
                    <a:pt x="253" y="390"/>
                    <a:pt x="252" y="387"/>
                    <a:pt x="249" y="389"/>
                  </a:cubicBezTo>
                  <a:cubicBezTo>
                    <a:pt x="248" y="388"/>
                    <a:pt x="248" y="387"/>
                    <a:pt x="248" y="387"/>
                  </a:cubicBezTo>
                  <a:cubicBezTo>
                    <a:pt x="250" y="388"/>
                    <a:pt x="250" y="386"/>
                    <a:pt x="252" y="387"/>
                  </a:cubicBezTo>
                  <a:cubicBezTo>
                    <a:pt x="252" y="386"/>
                    <a:pt x="252" y="386"/>
                    <a:pt x="252" y="386"/>
                  </a:cubicBezTo>
                  <a:cubicBezTo>
                    <a:pt x="254" y="388"/>
                    <a:pt x="254" y="388"/>
                    <a:pt x="254" y="388"/>
                  </a:cubicBezTo>
                  <a:cubicBezTo>
                    <a:pt x="256" y="387"/>
                    <a:pt x="257" y="385"/>
                    <a:pt x="258" y="386"/>
                  </a:cubicBezTo>
                  <a:cubicBezTo>
                    <a:pt x="257" y="385"/>
                    <a:pt x="256" y="386"/>
                    <a:pt x="256" y="385"/>
                  </a:cubicBezTo>
                  <a:cubicBezTo>
                    <a:pt x="257" y="385"/>
                    <a:pt x="258" y="385"/>
                    <a:pt x="258" y="384"/>
                  </a:cubicBezTo>
                  <a:cubicBezTo>
                    <a:pt x="257" y="385"/>
                    <a:pt x="255" y="384"/>
                    <a:pt x="254" y="383"/>
                  </a:cubicBezTo>
                  <a:cubicBezTo>
                    <a:pt x="255" y="382"/>
                    <a:pt x="257" y="382"/>
                    <a:pt x="257" y="382"/>
                  </a:cubicBezTo>
                  <a:cubicBezTo>
                    <a:pt x="259" y="383"/>
                    <a:pt x="259" y="383"/>
                    <a:pt x="259" y="383"/>
                  </a:cubicBezTo>
                  <a:cubicBezTo>
                    <a:pt x="257" y="382"/>
                    <a:pt x="260" y="383"/>
                    <a:pt x="259" y="382"/>
                  </a:cubicBezTo>
                  <a:cubicBezTo>
                    <a:pt x="258" y="381"/>
                    <a:pt x="256" y="381"/>
                    <a:pt x="255" y="380"/>
                  </a:cubicBezTo>
                  <a:cubicBezTo>
                    <a:pt x="254" y="380"/>
                    <a:pt x="256" y="379"/>
                    <a:pt x="256" y="379"/>
                  </a:cubicBezTo>
                  <a:cubicBezTo>
                    <a:pt x="257" y="380"/>
                    <a:pt x="257" y="380"/>
                    <a:pt x="257" y="380"/>
                  </a:cubicBezTo>
                  <a:cubicBezTo>
                    <a:pt x="256" y="379"/>
                    <a:pt x="260" y="380"/>
                    <a:pt x="259" y="379"/>
                  </a:cubicBezTo>
                  <a:cubicBezTo>
                    <a:pt x="258" y="378"/>
                    <a:pt x="258" y="378"/>
                    <a:pt x="258" y="378"/>
                  </a:cubicBezTo>
                  <a:cubicBezTo>
                    <a:pt x="258" y="378"/>
                    <a:pt x="259" y="378"/>
                    <a:pt x="259" y="378"/>
                  </a:cubicBezTo>
                  <a:cubicBezTo>
                    <a:pt x="258" y="378"/>
                    <a:pt x="258" y="377"/>
                    <a:pt x="258" y="377"/>
                  </a:cubicBezTo>
                  <a:cubicBezTo>
                    <a:pt x="259" y="377"/>
                    <a:pt x="259" y="377"/>
                    <a:pt x="259" y="377"/>
                  </a:cubicBezTo>
                  <a:cubicBezTo>
                    <a:pt x="258" y="376"/>
                    <a:pt x="256" y="375"/>
                    <a:pt x="258" y="375"/>
                  </a:cubicBezTo>
                  <a:cubicBezTo>
                    <a:pt x="256" y="375"/>
                    <a:pt x="258" y="376"/>
                    <a:pt x="257" y="376"/>
                  </a:cubicBezTo>
                  <a:cubicBezTo>
                    <a:pt x="255" y="377"/>
                    <a:pt x="255" y="375"/>
                    <a:pt x="255" y="375"/>
                  </a:cubicBezTo>
                  <a:cubicBezTo>
                    <a:pt x="258" y="375"/>
                    <a:pt x="255" y="374"/>
                    <a:pt x="255" y="373"/>
                  </a:cubicBezTo>
                  <a:cubicBezTo>
                    <a:pt x="256" y="373"/>
                    <a:pt x="257" y="372"/>
                    <a:pt x="258" y="372"/>
                  </a:cubicBezTo>
                  <a:cubicBezTo>
                    <a:pt x="256" y="372"/>
                    <a:pt x="256" y="372"/>
                    <a:pt x="256" y="372"/>
                  </a:cubicBezTo>
                  <a:cubicBezTo>
                    <a:pt x="259" y="372"/>
                    <a:pt x="255" y="370"/>
                    <a:pt x="256" y="370"/>
                  </a:cubicBezTo>
                  <a:cubicBezTo>
                    <a:pt x="257" y="370"/>
                    <a:pt x="259" y="370"/>
                    <a:pt x="259" y="370"/>
                  </a:cubicBezTo>
                  <a:cubicBezTo>
                    <a:pt x="257" y="370"/>
                    <a:pt x="256" y="368"/>
                    <a:pt x="254" y="368"/>
                  </a:cubicBezTo>
                  <a:cubicBezTo>
                    <a:pt x="255" y="367"/>
                    <a:pt x="258" y="369"/>
                    <a:pt x="260" y="369"/>
                  </a:cubicBezTo>
                  <a:cubicBezTo>
                    <a:pt x="258" y="368"/>
                    <a:pt x="261" y="367"/>
                    <a:pt x="258" y="366"/>
                  </a:cubicBezTo>
                  <a:cubicBezTo>
                    <a:pt x="257" y="367"/>
                    <a:pt x="257" y="366"/>
                    <a:pt x="256" y="366"/>
                  </a:cubicBezTo>
                  <a:cubicBezTo>
                    <a:pt x="256" y="365"/>
                    <a:pt x="257" y="366"/>
                    <a:pt x="258" y="365"/>
                  </a:cubicBezTo>
                  <a:cubicBezTo>
                    <a:pt x="258" y="365"/>
                    <a:pt x="256" y="364"/>
                    <a:pt x="255" y="365"/>
                  </a:cubicBezTo>
                  <a:cubicBezTo>
                    <a:pt x="255" y="364"/>
                    <a:pt x="253" y="363"/>
                    <a:pt x="255" y="362"/>
                  </a:cubicBezTo>
                  <a:cubicBezTo>
                    <a:pt x="256" y="362"/>
                    <a:pt x="255" y="364"/>
                    <a:pt x="257" y="363"/>
                  </a:cubicBezTo>
                  <a:cubicBezTo>
                    <a:pt x="257" y="362"/>
                    <a:pt x="253" y="362"/>
                    <a:pt x="252" y="360"/>
                  </a:cubicBezTo>
                  <a:cubicBezTo>
                    <a:pt x="251" y="361"/>
                    <a:pt x="248" y="360"/>
                    <a:pt x="248" y="359"/>
                  </a:cubicBezTo>
                  <a:cubicBezTo>
                    <a:pt x="249" y="357"/>
                    <a:pt x="248" y="360"/>
                    <a:pt x="251" y="360"/>
                  </a:cubicBezTo>
                  <a:cubicBezTo>
                    <a:pt x="250" y="359"/>
                    <a:pt x="250" y="359"/>
                    <a:pt x="250" y="359"/>
                  </a:cubicBezTo>
                  <a:cubicBezTo>
                    <a:pt x="254" y="358"/>
                    <a:pt x="255" y="362"/>
                    <a:pt x="257" y="361"/>
                  </a:cubicBezTo>
                  <a:cubicBezTo>
                    <a:pt x="257" y="360"/>
                    <a:pt x="257" y="360"/>
                    <a:pt x="257" y="360"/>
                  </a:cubicBezTo>
                  <a:cubicBezTo>
                    <a:pt x="257" y="360"/>
                    <a:pt x="259" y="361"/>
                    <a:pt x="260" y="361"/>
                  </a:cubicBezTo>
                  <a:cubicBezTo>
                    <a:pt x="258" y="360"/>
                    <a:pt x="259" y="359"/>
                    <a:pt x="259" y="359"/>
                  </a:cubicBezTo>
                  <a:cubicBezTo>
                    <a:pt x="257" y="358"/>
                    <a:pt x="259" y="359"/>
                    <a:pt x="258" y="359"/>
                  </a:cubicBezTo>
                  <a:cubicBezTo>
                    <a:pt x="258" y="358"/>
                    <a:pt x="255" y="357"/>
                    <a:pt x="256" y="356"/>
                  </a:cubicBezTo>
                  <a:cubicBezTo>
                    <a:pt x="257" y="357"/>
                    <a:pt x="259" y="356"/>
                    <a:pt x="259" y="357"/>
                  </a:cubicBezTo>
                  <a:cubicBezTo>
                    <a:pt x="260" y="356"/>
                    <a:pt x="257" y="356"/>
                    <a:pt x="259" y="356"/>
                  </a:cubicBezTo>
                  <a:cubicBezTo>
                    <a:pt x="260" y="356"/>
                    <a:pt x="260" y="356"/>
                    <a:pt x="260" y="356"/>
                  </a:cubicBezTo>
                  <a:cubicBezTo>
                    <a:pt x="260" y="353"/>
                    <a:pt x="261" y="349"/>
                    <a:pt x="257" y="345"/>
                  </a:cubicBezTo>
                  <a:cubicBezTo>
                    <a:pt x="259" y="345"/>
                    <a:pt x="260" y="344"/>
                    <a:pt x="261" y="343"/>
                  </a:cubicBezTo>
                  <a:cubicBezTo>
                    <a:pt x="261" y="343"/>
                    <a:pt x="260" y="343"/>
                    <a:pt x="260" y="342"/>
                  </a:cubicBezTo>
                  <a:cubicBezTo>
                    <a:pt x="262" y="342"/>
                    <a:pt x="262" y="342"/>
                    <a:pt x="262" y="342"/>
                  </a:cubicBezTo>
                  <a:cubicBezTo>
                    <a:pt x="263" y="341"/>
                    <a:pt x="262" y="340"/>
                    <a:pt x="261" y="339"/>
                  </a:cubicBezTo>
                  <a:cubicBezTo>
                    <a:pt x="262" y="339"/>
                    <a:pt x="262" y="339"/>
                    <a:pt x="262" y="339"/>
                  </a:cubicBezTo>
                  <a:cubicBezTo>
                    <a:pt x="264" y="338"/>
                    <a:pt x="261" y="338"/>
                    <a:pt x="261" y="337"/>
                  </a:cubicBezTo>
                  <a:cubicBezTo>
                    <a:pt x="263" y="337"/>
                    <a:pt x="263" y="337"/>
                    <a:pt x="263" y="337"/>
                  </a:cubicBezTo>
                  <a:cubicBezTo>
                    <a:pt x="261" y="337"/>
                    <a:pt x="261" y="337"/>
                    <a:pt x="261" y="337"/>
                  </a:cubicBezTo>
                  <a:cubicBezTo>
                    <a:pt x="261" y="336"/>
                    <a:pt x="262" y="335"/>
                    <a:pt x="264" y="336"/>
                  </a:cubicBezTo>
                  <a:cubicBezTo>
                    <a:pt x="263" y="335"/>
                    <a:pt x="263" y="335"/>
                    <a:pt x="262" y="335"/>
                  </a:cubicBezTo>
                  <a:cubicBezTo>
                    <a:pt x="264" y="335"/>
                    <a:pt x="264" y="332"/>
                    <a:pt x="264" y="331"/>
                  </a:cubicBezTo>
                  <a:cubicBezTo>
                    <a:pt x="263" y="331"/>
                    <a:pt x="263" y="331"/>
                    <a:pt x="261" y="330"/>
                  </a:cubicBezTo>
                  <a:cubicBezTo>
                    <a:pt x="259" y="329"/>
                    <a:pt x="262" y="330"/>
                    <a:pt x="261" y="329"/>
                  </a:cubicBezTo>
                  <a:cubicBezTo>
                    <a:pt x="262" y="329"/>
                    <a:pt x="263" y="329"/>
                    <a:pt x="263" y="330"/>
                  </a:cubicBezTo>
                  <a:cubicBezTo>
                    <a:pt x="266" y="329"/>
                    <a:pt x="266" y="326"/>
                    <a:pt x="268" y="325"/>
                  </a:cubicBezTo>
                  <a:cubicBezTo>
                    <a:pt x="267" y="324"/>
                    <a:pt x="267" y="324"/>
                    <a:pt x="267" y="324"/>
                  </a:cubicBezTo>
                  <a:cubicBezTo>
                    <a:pt x="270" y="323"/>
                    <a:pt x="268" y="321"/>
                    <a:pt x="270" y="320"/>
                  </a:cubicBezTo>
                  <a:cubicBezTo>
                    <a:pt x="269" y="320"/>
                    <a:pt x="267" y="318"/>
                    <a:pt x="268" y="317"/>
                  </a:cubicBezTo>
                  <a:cubicBezTo>
                    <a:pt x="266" y="315"/>
                    <a:pt x="270" y="318"/>
                    <a:pt x="271" y="318"/>
                  </a:cubicBezTo>
                  <a:cubicBezTo>
                    <a:pt x="271" y="317"/>
                    <a:pt x="271" y="316"/>
                    <a:pt x="271" y="316"/>
                  </a:cubicBezTo>
                  <a:cubicBezTo>
                    <a:pt x="272" y="316"/>
                    <a:pt x="272" y="316"/>
                    <a:pt x="272" y="316"/>
                  </a:cubicBezTo>
                  <a:cubicBezTo>
                    <a:pt x="271" y="315"/>
                    <a:pt x="271" y="314"/>
                    <a:pt x="272" y="314"/>
                  </a:cubicBezTo>
                  <a:cubicBezTo>
                    <a:pt x="272" y="314"/>
                    <a:pt x="272" y="314"/>
                    <a:pt x="272" y="314"/>
                  </a:cubicBezTo>
                  <a:cubicBezTo>
                    <a:pt x="273" y="314"/>
                    <a:pt x="274" y="314"/>
                    <a:pt x="274" y="313"/>
                  </a:cubicBezTo>
                  <a:cubicBezTo>
                    <a:pt x="274" y="311"/>
                    <a:pt x="275" y="312"/>
                    <a:pt x="274" y="310"/>
                  </a:cubicBezTo>
                  <a:cubicBezTo>
                    <a:pt x="275" y="311"/>
                    <a:pt x="275" y="311"/>
                    <a:pt x="275" y="311"/>
                  </a:cubicBezTo>
                  <a:cubicBezTo>
                    <a:pt x="273" y="310"/>
                    <a:pt x="273" y="310"/>
                    <a:pt x="273" y="310"/>
                  </a:cubicBezTo>
                  <a:cubicBezTo>
                    <a:pt x="275" y="309"/>
                    <a:pt x="275" y="309"/>
                    <a:pt x="275" y="309"/>
                  </a:cubicBezTo>
                  <a:cubicBezTo>
                    <a:pt x="276" y="311"/>
                    <a:pt x="276" y="311"/>
                    <a:pt x="276" y="311"/>
                  </a:cubicBezTo>
                  <a:cubicBezTo>
                    <a:pt x="277" y="311"/>
                    <a:pt x="275" y="310"/>
                    <a:pt x="275" y="309"/>
                  </a:cubicBezTo>
                  <a:cubicBezTo>
                    <a:pt x="274" y="308"/>
                    <a:pt x="275" y="309"/>
                    <a:pt x="276" y="309"/>
                  </a:cubicBezTo>
                  <a:cubicBezTo>
                    <a:pt x="277" y="310"/>
                    <a:pt x="276" y="309"/>
                    <a:pt x="276" y="309"/>
                  </a:cubicBezTo>
                  <a:cubicBezTo>
                    <a:pt x="276" y="310"/>
                    <a:pt x="276" y="309"/>
                    <a:pt x="277" y="310"/>
                  </a:cubicBezTo>
                  <a:cubicBezTo>
                    <a:pt x="277" y="310"/>
                    <a:pt x="276" y="308"/>
                    <a:pt x="276" y="308"/>
                  </a:cubicBezTo>
                  <a:cubicBezTo>
                    <a:pt x="277" y="308"/>
                    <a:pt x="277" y="307"/>
                    <a:pt x="278" y="308"/>
                  </a:cubicBezTo>
                  <a:cubicBezTo>
                    <a:pt x="278" y="307"/>
                    <a:pt x="279" y="307"/>
                    <a:pt x="278" y="306"/>
                  </a:cubicBezTo>
                  <a:cubicBezTo>
                    <a:pt x="278" y="306"/>
                    <a:pt x="277" y="307"/>
                    <a:pt x="276" y="306"/>
                  </a:cubicBezTo>
                  <a:cubicBezTo>
                    <a:pt x="276" y="305"/>
                    <a:pt x="277" y="305"/>
                    <a:pt x="277" y="305"/>
                  </a:cubicBezTo>
                  <a:cubicBezTo>
                    <a:pt x="277" y="306"/>
                    <a:pt x="277" y="306"/>
                    <a:pt x="277" y="306"/>
                  </a:cubicBezTo>
                  <a:cubicBezTo>
                    <a:pt x="277" y="305"/>
                    <a:pt x="278" y="305"/>
                    <a:pt x="277" y="304"/>
                  </a:cubicBezTo>
                  <a:cubicBezTo>
                    <a:pt x="279" y="305"/>
                    <a:pt x="279" y="305"/>
                    <a:pt x="279" y="305"/>
                  </a:cubicBezTo>
                  <a:cubicBezTo>
                    <a:pt x="278" y="304"/>
                    <a:pt x="279" y="303"/>
                    <a:pt x="279" y="303"/>
                  </a:cubicBezTo>
                  <a:cubicBezTo>
                    <a:pt x="280" y="304"/>
                    <a:pt x="281" y="306"/>
                    <a:pt x="282" y="306"/>
                  </a:cubicBezTo>
                  <a:cubicBezTo>
                    <a:pt x="282" y="304"/>
                    <a:pt x="282" y="304"/>
                    <a:pt x="282" y="304"/>
                  </a:cubicBezTo>
                  <a:cubicBezTo>
                    <a:pt x="282" y="303"/>
                    <a:pt x="283" y="304"/>
                    <a:pt x="283" y="304"/>
                  </a:cubicBezTo>
                  <a:cubicBezTo>
                    <a:pt x="285" y="304"/>
                    <a:pt x="282" y="299"/>
                    <a:pt x="284" y="300"/>
                  </a:cubicBezTo>
                  <a:cubicBezTo>
                    <a:pt x="285" y="302"/>
                    <a:pt x="285" y="302"/>
                    <a:pt x="286" y="302"/>
                  </a:cubicBezTo>
                  <a:cubicBezTo>
                    <a:pt x="286" y="301"/>
                    <a:pt x="286" y="301"/>
                    <a:pt x="286" y="301"/>
                  </a:cubicBezTo>
                  <a:cubicBezTo>
                    <a:pt x="285" y="300"/>
                    <a:pt x="286" y="302"/>
                    <a:pt x="285" y="301"/>
                  </a:cubicBezTo>
                  <a:cubicBezTo>
                    <a:pt x="285" y="300"/>
                    <a:pt x="285" y="300"/>
                    <a:pt x="285" y="300"/>
                  </a:cubicBezTo>
                  <a:cubicBezTo>
                    <a:pt x="288" y="303"/>
                    <a:pt x="290" y="299"/>
                    <a:pt x="293" y="300"/>
                  </a:cubicBezTo>
                  <a:cubicBezTo>
                    <a:pt x="292" y="298"/>
                    <a:pt x="294" y="299"/>
                    <a:pt x="294" y="298"/>
                  </a:cubicBezTo>
                  <a:cubicBezTo>
                    <a:pt x="294" y="300"/>
                    <a:pt x="295" y="297"/>
                    <a:pt x="296" y="298"/>
                  </a:cubicBezTo>
                  <a:cubicBezTo>
                    <a:pt x="295" y="296"/>
                    <a:pt x="295" y="296"/>
                    <a:pt x="295" y="296"/>
                  </a:cubicBezTo>
                  <a:cubicBezTo>
                    <a:pt x="296" y="297"/>
                    <a:pt x="295" y="291"/>
                    <a:pt x="297" y="294"/>
                  </a:cubicBezTo>
                  <a:cubicBezTo>
                    <a:pt x="298" y="295"/>
                    <a:pt x="298" y="296"/>
                    <a:pt x="297" y="296"/>
                  </a:cubicBezTo>
                  <a:cubicBezTo>
                    <a:pt x="299" y="299"/>
                    <a:pt x="300" y="293"/>
                    <a:pt x="301" y="296"/>
                  </a:cubicBezTo>
                  <a:cubicBezTo>
                    <a:pt x="301" y="295"/>
                    <a:pt x="300" y="294"/>
                    <a:pt x="301" y="292"/>
                  </a:cubicBezTo>
                  <a:cubicBezTo>
                    <a:pt x="302" y="293"/>
                    <a:pt x="304" y="294"/>
                    <a:pt x="304" y="294"/>
                  </a:cubicBezTo>
                  <a:cubicBezTo>
                    <a:pt x="304" y="294"/>
                    <a:pt x="304" y="293"/>
                    <a:pt x="305" y="294"/>
                  </a:cubicBezTo>
                  <a:cubicBezTo>
                    <a:pt x="305" y="294"/>
                    <a:pt x="305" y="294"/>
                    <a:pt x="305" y="295"/>
                  </a:cubicBezTo>
                  <a:cubicBezTo>
                    <a:pt x="306" y="295"/>
                    <a:pt x="307" y="294"/>
                    <a:pt x="308" y="293"/>
                  </a:cubicBezTo>
                  <a:cubicBezTo>
                    <a:pt x="309" y="294"/>
                    <a:pt x="310" y="293"/>
                    <a:pt x="312" y="293"/>
                  </a:cubicBezTo>
                  <a:cubicBezTo>
                    <a:pt x="312" y="291"/>
                    <a:pt x="315" y="293"/>
                    <a:pt x="314" y="290"/>
                  </a:cubicBezTo>
                  <a:cubicBezTo>
                    <a:pt x="314" y="291"/>
                    <a:pt x="314" y="291"/>
                    <a:pt x="314" y="291"/>
                  </a:cubicBezTo>
                  <a:cubicBezTo>
                    <a:pt x="314" y="290"/>
                    <a:pt x="314" y="288"/>
                    <a:pt x="315" y="288"/>
                  </a:cubicBezTo>
                  <a:cubicBezTo>
                    <a:pt x="315" y="290"/>
                    <a:pt x="315" y="290"/>
                    <a:pt x="315" y="290"/>
                  </a:cubicBezTo>
                  <a:cubicBezTo>
                    <a:pt x="316" y="292"/>
                    <a:pt x="317" y="290"/>
                    <a:pt x="318" y="291"/>
                  </a:cubicBezTo>
                  <a:cubicBezTo>
                    <a:pt x="316" y="289"/>
                    <a:pt x="318" y="291"/>
                    <a:pt x="318" y="289"/>
                  </a:cubicBezTo>
                  <a:cubicBezTo>
                    <a:pt x="318" y="288"/>
                    <a:pt x="318" y="288"/>
                    <a:pt x="318" y="288"/>
                  </a:cubicBezTo>
                  <a:cubicBezTo>
                    <a:pt x="319" y="287"/>
                    <a:pt x="318" y="287"/>
                    <a:pt x="319" y="286"/>
                  </a:cubicBezTo>
                  <a:cubicBezTo>
                    <a:pt x="320" y="286"/>
                    <a:pt x="321" y="288"/>
                    <a:pt x="320" y="288"/>
                  </a:cubicBezTo>
                  <a:cubicBezTo>
                    <a:pt x="321" y="289"/>
                    <a:pt x="322" y="288"/>
                    <a:pt x="322" y="287"/>
                  </a:cubicBezTo>
                  <a:cubicBezTo>
                    <a:pt x="322" y="287"/>
                    <a:pt x="322" y="287"/>
                    <a:pt x="322" y="287"/>
                  </a:cubicBezTo>
                  <a:cubicBezTo>
                    <a:pt x="322" y="287"/>
                    <a:pt x="322" y="287"/>
                    <a:pt x="322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3" y="287"/>
                    <a:pt x="323" y="287"/>
                    <a:pt x="322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4" y="287"/>
                    <a:pt x="324" y="287"/>
                    <a:pt x="324" y="287"/>
                  </a:cubicBezTo>
                  <a:cubicBezTo>
                    <a:pt x="325" y="289"/>
                    <a:pt x="325" y="289"/>
                    <a:pt x="325" y="289"/>
                  </a:cubicBezTo>
                  <a:cubicBezTo>
                    <a:pt x="325" y="289"/>
                    <a:pt x="326" y="286"/>
                    <a:pt x="326" y="286"/>
                  </a:cubicBezTo>
                  <a:cubicBezTo>
                    <a:pt x="328" y="286"/>
                    <a:pt x="331" y="283"/>
                    <a:pt x="332" y="281"/>
                  </a:cubicBezTo>
                  <a:cubicBezTo>
                    <a:pt x="332" y="282"/>
                    <a:pt x="332" y="282"/>
                    <a:pt x="332" y="282"/>
                  </a:cubicBezTo>
                  <a:cubicBezTo>
                    <a:pt x="332" y="281"/>
                    <a:pt x="332" y="279"/>
                    <a:pt x="333" y="280"/>
                  </a:cubicBezTo>
                  <a:cubicBezTo>
                    <a:pt x="333" y="279"/>
                    <a:pt x="334" y="280"/>
                    <a:pt x="335" y="280"/>
                  </a:cubicBezTo>
                  <a:cubicBezTo>
                    <a:pt x="335" y="280"/>
                    <a:pt x="334" y="279"/>
                    <a:pt x="334" y="279"/>
                  </a:cubicBezTo>
                  <a:cubicBezTo>
                    <a:pt x="337" y="279"/>
                    <a:pt x="337" y="275"/>
                    <a:pt x="339" y="274"/>
                  </a:cubicBezTo>
                  <a:cubicBezTo>
                    <a:pt x="339" y="274"/>
                    <a:pt x="340" y="275"/>
                    <a:pt x="340" y="276"/>
                  </a:cubicBezTo>
                  <a:cubicBezTo>
                    <a:pt x="341" y="274"/>
                    <a:pt x="341" y="272"/>
                    <a:pt x="341" y="270"/>
                  </a:cubicBezTo>
                  <a:cubicBezTo>
                    <a:pt x="341" y="270"/>
                    <a:pt x="342" y="270"/>
                    <a:pt x="342" y="271"/>
                  </a:cubicBezTo>
                  <a:cubicBezTo>
                    <a:pt x="342" y="270"/>
                    <a:pt x="343" y="269"/>
                    <a:pt x="342" y="267"/>
                  </a:cubicBezTo>
                  <a:cubicBezTo>
                    <a:pt x="341" y="268"/>
                    <a:pt x="343" y="268"/>
                    <a:pt x="342" y="268"/>
                  </a:cubicBezTo>
                  <a:cubicBezTo>
                    <a:pt x="341" y="268"/>
                    <a:pt x="340" y="266"/>
                    <a:pt x="341" y="266"/>
                  </a:cubicBezTo>
                  <a:cubicBezTo>
                    <a:pt x="341" y="266"/>
                    <a:pt x="341" y="266"/>
                    <a:pt x="341" y="266"/>
                  </a:cubicBezTo>
                  <a:cubicBezTo>
                    <a:pt x="342" y="265"/>
                    <a:pt x="341" y="265"/>
                    <a:pt x="342" y="263"/>
                  </a:cubicBezTo>
                  <a:cubicBezTo>
                    <a:pt x="343" y="263"/>
                    <a:pt x="342" y="264"/>
                    <a:pt x="343" y="264"/>
                  </a:cubicBezTo>
                  <a:cubicBezTo>
                    <a:pt x="345" y="265"/>
                    <a:pt x="345" y="262"/>
                    <a:pt x="346" y="262"/>
                  </a:cubicBezTo>
                  <a:cubicBezTo>
                    <a:pt x="344" y="261"/>
                    <a:pt x="344" y="261"/>
                    <a:pt x="344" y="261"/>
                  </a:cubicBezTo>
                  <a:cubicBezTo>
                    <a:pt x="344" y="260"/>
                    <a:pt x="346" y="261"/>
                    <a:pt x="346" y="260"/>
                  </a:cubicBezTo>
                  <a:cubicBezTo>
                    <a:pt x="342" y="256"/>
                    <a:pt x="342" y="256"/>
                    <a:pt x="342" y="256"/>
                  </a:cubicBezTo>
                  <a:cubicBezTo>
                    <a:pt x="342" y="257"/>
                    <a:pt x="344" y="256"/>
                    <a:pt x="345" y="257"/>
                  </a:cubicBezTo>
                  <a:cubicBezTo>
                    <a:pt x="346" y="255"/>
                    <a:pt x="342" y="254"/>
                    <a:pt x="341" y="253"/>
                  </a:cubicBezTo>
                  <a:cubicBezTo>
                    <a:pt x="342" y="252"/>
                    <a:pt x="341" y="250"/>
                    <a:pt x="341" y="250"/>
                  </a:cubicBezTo>
                  <a:cubicBezTo>
                    <a:pt x="342" y="250"/>
                    <a:pt x="341" y="250"/>
                    <a:pt x="342" y="250"/>
                  </a:cubicBezTo>
                  <a:cubicBezTo>
                    <a:pt x="343" y="250"/>
                    <a:pt x="343" y="250"/>
                    <a:pt x="343" y="250"/>
                  </a:cubicBezTo>
                  <a:cubicBezTo>
                    <a:pt x="343" y="251"/>
                    <a:pt x="346" y="250"/>
                    <a:pt x="347" y="251"/>
                  </a:cubicBezTo>
                  <a:cubicBezTo>
                    <a:pt x="346" y="249"/>
                    <a:pt x="347" y="247"/>
                    <a:pt x="347" y="246"/>
                  </a:cubicBezTo>
                  <a:cubicBezTo>
                    <a:pt x="345" y="247"/>
                    <a:pt x="346" y="244"/>
                    <a:pt x="343" y="244"/>
                  </a:cubicBezTo>
                  <a:cubicBezTo>
                    <a:pt x="343" y="242"/>
                    <a:pt x="346" y="243"/>
                    <a:pt x="346" y="242"/>
                  </a:cubicBezTo>
                  <a:cubicBezTo>
                    <a:pt x="345" y="240"/>
                    <a:pt x="346" y="239"/>
                    <a:pt x="345" y="237"/>
                  </a:cubicBezTo>
                  <a:cubicBezTo>
                    <a:pt x="346" y="237"/>
                    <a:pt x="346" y="237"/>
                    <a:pt x="346" y="237"/>
                  </a:cubicBezTo>
                  <a:cubicBezTo>
                    <a:pt x="345" y="236"/>
                    <a:pt x="346" y="233"/>
                    <a:pt x="344" y="232"/>
                  </a:cubicBezTo>
                  <a:cubicBezTo>
                    <a:pt x="345" y="232"/>
                    <a:pt x="345" y="232"/>
                    <a:pt x="345" y="232"/>
                  </a:cubicBezTo>
                  <a:cubicBezTo>
                    <a:pt x="346" y="231"/>
                    <a:pt x="342" y="232"/>
                    <a:pt x="343" y="230"/>
                  </a:cubicBezTo>
                  <a:cubicBezTo>
                    <a:pt x="345" y="231"/>
                    <a:pt x="345" y="231"/>
                    <a:pt x="345" y="231"/>
                  </a:cubicBezTo>
                  <a:cubicBezTo>
                    <a:pt x="343" y="230"/>
                    <a:pt x="346" y="229"/>
                    <a:pt x="344" y="227"/>
                  </a:cubicBezTo>
                  <a:cubicBezTo>
                    <a:pt x="344" y="227"/>
                    <a:pt x="345" y="227"/>
                    <a:pt x="345" y="228"/>
                  </a:cubicBezTo>
                  <a:cubicBezTo>
                    <a:pt x="344" y="226"/>
                    <a:pt x="345" y="225"/>
                    <a:pt x="343" y="224"/>
                  </a:cubicBezTo>
                  <a:cubicBezTo>
                    <a:pt x="344" y="224"/>
                    <a:pt x="345" y="224"/>
                    <a:pt x="345" y="225"/>
                  </a:cubicBezTo>
                  <a:cubicBezTo>
                    <a:pt x="346" y="224"/>
                    <a:pt x="343" y="223"/>
                    <a:pt x="344" y="222"/>
                  </a:cubicBezTo>
                  <a:cubicBezTo>
                    <a:pt x="344" y="222"/>
                    <a:pt x="345" y="222"/>
                    <a:pt x="346" y="222"/>
                  </a:cubicBezTo>
                  <a:cubicBezTo>
                    <a:pt x="344" y="221"/>
                    <a:pt x="345" y="219"/>
                    <a:pt x="344" y="219"/>
                  </a:cubicBezTo>
                  <a:cubicBezTo>
                    <a:pt x="345" y="219"/>
                    <a:pt x="346" y="218"/>
                    <a:pt x="347" y="218"/>
                  </a:cubicBezTo>
                  <a:cubicBezTo>
                    <a:pt x="348" y="213"/>
                    <a:pt x="351" y="208"/>
                    <a:pt x="353" y="202"/>
                  </a:cubicBezTo>
                  <a:cubicBezTo>
                    <a:pt x="355" y="203"/>
                    <a:pt x="353" y="204"/>
                    <a:pt x="355" y="204"/>
                  </a:cubicBezTo>
                  <a:cubicBezTo>
                    <a:pt x="353" y="203"/>
                    <a:pt x="355" y="203"/>
                    <a:pt x="355" y="202"/>
                  </a:cubicBezTo>
                  <a:cubicBezTo>
                    <a:pt x="356" y="202"/>
                    <a:pt x="356" y="202"/>
                    <a:pt x="356" y="202"/>
                  </a:cubicBezTo>
                  <a:cubicBezTo>
                    <a:pt x="356" y="201"/>
                    <a:pt x="357" y="202"/>
                    <a:pt x="357" y="201"/>
                  </a:cubicBezTo>
                  <a:cubicBezTo>
                    <a:pt x="357" y="200"/>
                    <a:pt x="357" y="200"/>
                    <a:pt x="357" y="200"/>
                  </a:cubicBezTo>
                  <a:cubicBezTo>
                    <a:pt x="356" y="199"/>
                    <a:pt x="360" y="201"/>
                    <a:pt x="358" y="199"/>
                  </a:cubicBezTo>
                  <a:cubicBezTo>
                    <a:pt x="360" y="200"/>
                    <a:pt x="360" y="200"/>
                    <a:pt x="360" y="200"/>
                  </a:cubicBezTo>
                  <a:cubicBezTo>
                    <a:pt x="359" y="197"/>
                    <a:pt x="361" y="199"/>
                    <a:pt x="361" y="197"/>
                  </a:cubicBezTo>
                  <a:cubicBezTo>
                    <a:pt x="361" y="197"/>
                    <a:pt x="361" y="197"/>
                    <a:pt x="361" y="197"/>
                  </a:cubicBezTo>
                  <a:cubicBezTo>
                    <a:pt x="363" y="198"/>
                    <a:pt x="362" y="194"/>
                    <a:pt x="363" y="195"/>
                  </a:cubicBezTo>
                  <a:cubicBezTo>
                    <a:pt x="364" y="194"/>
                    <a:pt x="365" y="193"/>
                    <a:pt x="364" y="191"/>
                  </a:cubicBezTo>
                  <a:cubicBezTo>
                    <a:pt x="365" y="193"/>
                    <a:pt x="365" y="193"/>
                    <a:pt x="365" y="193"/>
                  </a:cubicBezTo>
                  <a:cubicBezTo>
                    <a:pt x="366" y="192"/>
                    <a:pt x="368" y="191"/>
                    <a:pt x="369" y="190"/>
                  </a:cubicBezTo>
                  <a:cubicBezTo>
                    <a:pt x="374" y="190"/>
                    <a:pt x="379" y="190"/>
                    <a:pt x="383" y="191"/>
                  </a:cubicBezTo>
                  <a:cubicBezTo>
                    <a:pt x="386" y="192"/>
                    <a:pt x="388" y="193"/>
                    <a:pt x="390" y="194"/>
                  </a:cubicBezTo>
                  <a:cubicBezTo>
                    <a:pt x="389" y="196"/>
                    <a:pt x="388" y="198"/>
                    <a:pt x="388" y="200"/>
                  </a:cubicBezTo>
                  <a:cubicBezTo>
                    <a:pt x="387" y="201"/>
                    <a:pt x="386" y="199"/>
                    <a:pt x="386" y="199"/>
                  </a:cubicBezTo>
                  <a:cubicBezTo>
                    <a:pt x="384" y="205"/>
                    <a:pt x="377" y="203"/>
                    <a:pt x="373" y="209"/>
                  </a:cubicBezTo>
                  <a:cubicBezTo>
                    <a:pt x="369" y="210"/>
                    <a:pt x="365" y="215"/>
                    <a:pt x="365" y="215"/>
                  </a:cubicBezTo>
                  <a:cubicBezTo>
                    <a:pt x="382" y="216"/>
                    <a:pt x="389" y="211"/>
                    <a:pt x="399" y="205"/>
                  </a:cubicBezTo>
                  <a:cubicBezTo>
                    <a:pt x="401" y="203"/>
                    <a:pt x="402" y="201"/>
                    <a:pt x="403" y="198"/>
                  </a:cubicBezTo>
                  <a:cubicBezTo>
                    <a:pt x="405" y="199"/>
                    <a:pt x="406" y="199"/>
                    <a:pt x="406" y="198"/>
                  </a:cubicBezTo>
                  <a:cubicBezTo>
                    <a:pt x="405" y="197"/>
                    <a:pt x="404" y="197"/>
                    <a:pt x="404" y="196"/>
                  </a:cubicBezTo>
                  <a:cubicBezTo>
                    <a:pt x="404" y="194"/>
                    <a:pt x="405" y="191"/>
                    <a:pt x="406" y="188"/>
                  </a:cubicBezTo>
                  <a:cubicBezTo>
                    <a:pt x="398" y="164"/>
                    <a:pt x="382" y="170"/>
                    <a:pt x="375" y="170"/>
                  </a:cubicBezTo>
                  <a:cubicBezTo>
                    <a:pt x="367" y="172"/>
                    <a:pt x="361" y="175"/>
                    <a:pt x="356" y="179"/>
                  </a:cubicBezTo>
                  <a:cubicBezTo>
                    <a:pt x="356" y="179"/>
                    <a:pt x="356" y="179"/>
                    <a:pt x="357" y="180"/>
                  </a:cubicBezTo>
                  <a:cubicBezTo>
                    <a:pt x="354" y="179"/>
                    <a:pt x="351" y="179"/>
                    <a:pt x="349" y="179"/>
                  </a:cubicBezTo>
                  <a:cubicBezTo>
                    <a:pt x="332" y="177"/>
                    <a:pt x="315" y="175"/>
                    <a:pt x="313" y="163"/>
                  </a:cubicBezTo>
                  <a:cubicBezTo>
                    <a:pt x="308" y="154"/>
                    <a:pt x="303" y="139"/>
                    <a:pt x="301" y="128"/>
                  </a:cubicBezTo>
                  <a:cubicBezTo>
                    <a:pt x="300" y="124"/>
                    <a:pt x="300" y="121"/>
                    <a:pt x="299" y="117"/>
                  </a:cubicBezTo>
                  <a:cubicBezTo>
                    <a:pt x="323" y="112"/>
                    <a:pt x="296" y="118"/>
                    <a:pt x="307" y="115"/>
                  </a:cubicBezTo>
                  <a:cubicBezTo>
                    <a:pt x="307" y="115"/>
                    <a:pt x="307" y="115"/>
                    <a:pt x="307" y="115"/>
                  </a:cubicBezTo>
                  <a:cubicBezTo>
                    <a:pt x="307" y="114"/>
                    <a:pt x="307" y="114"/>
                    <a:pt x="307" y="114"/>
                  </a:cubicBezTo>
                  <a:cubicBezTo>
                    <a:pt x="306" y="113"/>
                    <a:pt x="306" y="113"/>
                    <a:pt x="306" y="113"/>
                  </a:cubicBezTo>
                  <a:cubicBezTo>
                    <a:pt x="306" y="110"/>
                    <a:pt x="306" y="110"/>
                    <a:pt x="306" y="110"/>
                  </a:cubicBezTo>
                  <a:cubicBezTo>
                    <a:pt x="303" y="103"/>
                    <a:pt x="304" y="96"/>
                    <a:pt x="292" y="85"/>
                  </a:cubicBezTo>
                  <a:cubicBezTo>
                    <a:pt x="277" y="75"/>
                    <a:pt x="266" y="83"/>
                    <a:pt x="261" y="92"/>
                  </a:cubicBezTo>
                  <a:cubicBezTo>
                    <a:pt x="260" y="93"/>
                    <a:pt x="259" y="94"/>
                    <a:pt x="258" y="95"/>
                  </a:cubicBezTo>
                  <a:cubicBezTo>
                    <a:pt x="257" y="95"/>
                    <a:pt x="257" y="95"/>
                    <a:pt x="257" y="95"/>
                  </a:cubicBezTo>
                  <a:cubicBezTo>
                    <a:pt x="255" y="97"/>
                    <a:pt x="253" y="98"/>
                    <a:pt x="251" y="102"/>
                  </a:cubicBezTo>
                  <a:cubicBezTo>
                    <a:pt x="251" y="102"/>
                    <a:pt x="251" y="102"/>
                    <a:pt x="251" y="102"/>
                  </a:cubicBezTo>
                  <a:cubicBezTo>
                    <a:pt x="251" y="106"/>
                    <a:pt x="245" y="110"/>
                    <a:pt x="247" y="113"/>
                  </a:cubicBezTo>
                  <a:cubicBezTo>
                    <a:pt x="245" y="115"/>
                    <a:pt x="245" y="115"/>
                    <a:pt x="245" y="115"/>
                  </a:cubicBezTo>
                  <a:cubicBezTo>
                    <a:pt x="246" y="120"/>
                    <a:pt x="243" y="122"/>
                    <a:pt x="245" y="127"/>
                  </a:cubicBezTo>
                  <a:cubicBezTo>
                    <a:pt x="244" y="126"/>
                    <a:pt x="244" y="126"/>
                    <a:pt x="244" y="126"/>
                  </a:cubicBezTo>
                  <a:cubicBezTo>
                    <a:pt x="243" y="133"/>
                    <a:pt x="248" y="140"/>
                    <a:pt x="246" y="142"/>
                  </a:cubicBezTo>
                  <a:cubicBezTo>
                    <a:pt x="246" y="144"/>
                    <a:pt x="246" y="145"/>
                    <a:pt x="247" y="147"/>
                  </a:cubicBezTo>
                  <a:cubicBezTo>
                    <a:pt x="241" y="158"/>
                    <a:pt x="234" y="167"/>
                    <a:pt x="228" y="171"/>
                  </a:cubicBezTo>
                  <a:cubicBezTo>
                    <a:pt x="228" y="169"/>
                    <a:pt x="226" y="166"/>
                    <a:pt x="223" y="162"/>
                  </a:cubicBezTo>
                  <a:cubicBezTo>
                    <a:pt x="223" y="162"/>
                    <a:pt x="223" y="162"/>
                    <a:pt x="224" y="162"/>
                  </a:cubicBezTo>
                  <a:cubicBezTo>
                    <a:pt x="224" y="162"/>
                    <a:pt x="223" y="161"/>
                    <a:pt x="223" y="161"/>
                  </a:cubicBezTo>
                  <a:cubicBezTo>
                    <a:pt x="223" y="161"/>
                    <a:pt x="223" y="161"/>
                    <a:pt x="223" y="160"/>
                  </a:cubicBezTo>
                  <a:cubicBezTo>
                    <a:pt x="228" y="153"/>
                    <a:pt x="228" y="143"/>
                    <a:pt x="231" y="134"/>
                  </a:cubicBezTo>
                  <a:cubicBezTo>
                    <a:pt x="231" y="134"/>
                    <a:pt x="232" y="136"/>
                    <a:pt x="232" y="137"/>
                  </a:cubicBezTo>
                  <a:cubicBezTo>
                    <a:pt x="233" y="129"/>
                    <a:pt x="233" y="121"/>
                    <a:pt x="230" y="115"/>
                  </a:cubicBezTo>
                  <a:cubicBezTo>
                    <a:pt x="231" y="115"/>
                    <a:pt x="231" y="115"/>
                    <a:pt x="232" y="117"/>
                  </a:cubicBezTo>
                  <a:cubicBezTo>
                    <a:pt x="231" y="111"/>
                    <a:pt x="229" y="105"/>
                    <a:pt x="227" y="103"/>
                  </a:cubicBezTo>
                  <a:cubicBezTo>
                    <a:pt x="227" y="107"/>
                    <a:pt x="228" y="103"/>
                    <a:pt x="228" y="106"/>
                  </a:cubicBezTo>
                  <a:cubicBezTo>
                    <a:pt x="228" y="110"/>
                    <a:pt x="225" y="104"/>
                    <a:pt x="223" y="100"/>
                  </a:cubicBezTo>
                  <a:cubicBezTo>
                    <a:pt x="223" y="100"/>
                    <a:pt x="223" y="100"/>
                    <a:pt x="223" y="100"/>
                  </a:cubicBezTo>
                  <a:cubicBezTo>
                    <a:pt x="220" y="96"/>
                    <a:pt x="218" y="95"/>
                    <a:pt x="213" y="96"/>
                  </a:cubicBezTo>
                  <a:cubicBezTo>
                    <a:pt x="209" y="95"/>
                    <a:pt x="216" y="95"/>
                    <a:pt x="214" y="94"/>
                  </a:cubicBezTo>
                  <a:cubicBezTo>
                    <a:pt x="211" y="90"/>
                    <a:pt x="201" y="99"/>
                    <a:pt x="201" y="100"/>
                  </a:cubicBezTo>
                  <a:cubicBezTo>
                    <a:pt x="200" y="102"/>
                    <a:pt x="199" y="104"/>
                    <a:pt x="200" y="104"/>
                  </a:cubicBezTo>
                  <a:cubicBezTo>
                    <a:pt x="198" y="108"/>
                    <a:pt x="198" y="105"/>
                    <a:pt x="197" y="108"/>
                  </a:cubicBezTo>
                  <a:cubicBezTo>
                    <a:pt x="196" y="112"/>
                    <a:pt x="197" y="116"/>
                    <a:pt x="199" y="120"/>
                  </a:cubicBezTo>
                  <a:cubicBezTo>
                    <a:pt x="198" y="119"/>
                    <a:pt x="196" y="123"/>
                    <a:pt x="195" y="120"/>
                  </a:cubicBezTo>
                  <a:cubicBezTo>
                    <a:pt x="196" y="129"/>
                    <a:pt x="200" y="133"/>
                    <a:pt x="202" y="137"/>
                  </a:cubicBezTo>
                  <a:cubicBezTo>
                    <a:pt x="202" y="140"/>
                    <a:pt x="205" y="147"/>
                    <a:pt x="207" y="149"/>
                  </a:cubicBezTo>
                  <a:cubicBezTo>
                    <a:pt x="206" y="151"/>
                    <a:pt x="206" y="147"/>
                    <a:pt x="205" y="147"/>
                  </a:cubicBezTo>
                  <a:cubicBezTo>
                    <a:pt x="205" y="151"/>
                    <a:pt x="205" y="151"/>
                    <a:pt x="205" y="151"/>
                  </a:cubicBezTo>
                  <a:cubicBezTo>
                    <a:pt x="202" y="146"/>
                    <a:pt x="203" y="153"/>
                    <a:pt x="201" y="150"/>
                  </a:cubicBezTo>
                  <a:cubicBezTo>
                    <a:pt x="202" y="153"/>
                    <a:pt x="204" y="158"/>
                    <a:pt x="206" y="163"/>
                  </a:cubicBezTo>
                  <a:cubicBezTo>
                    <a:pt x="203" y="170"/>
                    <a:pt x="201" y="172"/>
                    <a:pt x="194" y="178"/>
                  </a:cubicBezTo>
                  <a:cubicBezTo>
                    <a:pt x="195" y="178"/>
                    <a:pt x="192" y="180"/>
                    <a:pt x="194" y="181"/>
                  </a:cubicBezTo>
                  <a:cubicBezTo>
                    <a:pt x="194" y="183"/>
                    <a:pt x="192" y="183"/>
                    <a:pt x="191" y="183"/>
                  </a:cubicBezTo>
                  <a:cubicBezTo>
                    <a:pt x="192" y="182"/>
                    <a:pt x="193" y="182"/>
                    <a:pt x="192" y="176"/>
                  </a:cubicBezTo>
                  <a:cubicBezTo>
                    <a:pt x="186" y="156"/>
                    <a:pt x="180" y="130"/>
                    <a:pt x="179" y="108"/>
                  </a:cubicBezTo>
                  <a:cubicBezTo>
                    <a:pt x="179" y="110"/>
                    <a:pt x="178" y="110"/>
                    <a:pt x="178" y="108"/>
                  </a:cubicBezTo>
                  <a:cubicBezTo>
                    <a:pt x="181" y="106"/>
                    <a:pt x="176" y="101"/>
                    <a:pt x="177" y="97"/>
                  </a:cubicBezTo>
                  <a:cubicBezTo>
                    <a:pt x="178" y="97"/>
                    <a:pt x="178" y="99"/>
                    <a:pt x="178" y="100"/>
                  </a:cubicBezTo>
                  <a:cubicBezTo>
                    <a:pt x="179" y="89"/>
                    <a:pt x="176" y="81"/>
                    <a:pt x="177" y="71"/>
                  </a:cubicBezTo>
                  <a:cubicBezTo>
                    <a:pt x="175" y="62"/>
                    <a:pt x="178" y="51"/>
                    <a:pt x="176" y="45"/>
                  </a:cubicBezTo>
                  <a:cubicBezTo>
                    <a:pt x="177" y="46"/>
                    <a:pt x="176" y="41"/>
                    <a:pt x="177" y="39"/>
                  </a:cubicBezTo>
                  <a:cubicBezTo>
                    <a:pt x="176" y="36"/>
                    <a:pt x="176" y="34"/>
                    <a:pt x="176" y="31"/>
                  </a:cubicBezTo>
                  <a:cubicBezTo>
                    <a:pt x="176" y="30"/>
                    <a:pt x="176" y="29"/>
                    <a:pt x="176" y="28"/>
                  </a:cubicBezTo>
                  <a:cubicBezTo>
                    <a:pt x="176" y="27"/>
                    <a:pt x="176" y="27"/>
                    <a:pt x="176" y="27"/>
                  </a:cubicBezTo>
                  <a:cubicBezTo>
                    <a:pt x="176" y="23"/>
                    <a:pt x="177" y="18"/>
                    <a:pt x="176" y="14"/>
                  </a:cubicBezTo>
                  <a:cubicBezTo>
                    <a:pt x="176" y="13"/>
                    <a:pt x="175" y="2"/>
                    <a:pt x="174" y="1"/>
                  </a:cubicBezTo>
                  <a:cubicBezTo>
                    <a:pt x="173" y="0"/>
                    <a:pt x="172" y="6"/>
                    <a:pt x="170" y="6"/>
                  </a:cubicBezTo>
                  <a:cubicBezTo>
                    <a:pt x="162" y="5"/>
                    <a:pt x="168" y="10"/>
                    <a:pt x="161" y="11"/>
                  </a:cubicBezTo>
                  <a:cubicBezTo>
                    <a:pt x="157" y="12"/>
                    <a:pt x="156" y="13"/>
                    <a:pt x="154" y="16"/>
                  </a:cubicBezTo>
                  <a:cubicBezTo>
                    <a:pt x="155" y="20"/>
                    <a:pt x="155" y="24"/>
                    <a:pt x="155" y="28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156" y="75"/>
                    <a:pt x="154" y="84"/>
                    <a:pt x="153" y="92"/>
                  </a:cubicBezTo>
                  <a:cubicBezTo>
                    <a:pt x="148" y="91"/>
                    <a:pt x="142" y="91"/>
                    <a:pt x="139" y="94"/>
                  </a:cubicBezTo>
                  <a:cubicBezTo>
                    <a:pt x="137" y="95"/>
                    <a:pt x="135" y="96"/>
                    <a:pt x="134" y="98"/>
                  </a:cubicBezTo>
                  <a:cubicBezTo>
                    <a:pt x="125" y="103"/>
                    <a:pt x="119" y="113"/>
                    <a:pt x="119" y="118"/>
                  </a:cubicBezTo>
                  <a:cubicBezTo>
                    <a:pt x="118" y="121"/>
                    <a:pt x="118" y="124"/>
                    <a:pt x="118" y="127"/>
                  </a:cubicBezTo>
                  <a:cubicBezTo>
                    <a:pt x="115" y="132"/>
                    <a:pt x="113" y="140"/>
                    <a:pt x="112" y="144"/>
                  </a:cubicBezTo>
                  <a:cubicBezTo>
                    <a:pt x="111" y="152"/>
                    <a:pt x="111" y="155"/>
                    <a:pt x="111" y="160"/>
                  </a:cubicBezTo>
                  <a:cubicBezTo>
                    <a:pt x="111" y="163"/>
                    <a:pt x="109" y="164"/>
                    <a:pt x="108" y="165"/>
                  </a:cubicBezTo>
                  <a:cubicBezTo>
                    <a:pt x="105" y="174"/>
                    <a:pt x="100" y="181"/>
                    <a:pt x="100" y="189"/>
                  </a:cubicBezTo>
                  <a:cubicBezTo>
                    <a:pt x="99" y="189"/>
                    <a:pt x="99" y="189"/>
                    <a:pt x="99" y="189"/>
                  </a:cubicBezTo>
                  <a:cubicBezTo>
                    <a:pt x="98" y="195"/>
                    <a:pt x="93" y="208"/>
                    <a:pt x="88" y="208"/>
                  </a:cubicBezTo>
                  <a:cubicBezTo>
                    <a:pt x="88" y="210"/>
                    <a:pt x="83" y="208"/>
                    <a:pt x="85" y="211"/>
                  </a:cubicBezTo>
                  <a:cubicBezTo>
                    <a:pt x="82" y="210"/>
                    <a:pt x="85" y="209"/>
                    <a:pt x="82" y="208"/>
                  </a:cubicBezTo>
                  <a:cubicBezTo>
                    <a:pt x="83" y="209"/>
                    <a:pt x="84" y="208"/>
                    <a:pt x="85" y="208"/>
                  </a:cubicBezTo>
                  <a:cubicBezTo>
                    <a:pt x="78" y="200"/>
                    <a:pt x="79" y="178"/>
                    <a:pt x="79" y="161"/>
                  </a:cubicBezTo>
                  <a:cubicBezTo>
                    <a:pt x="81" y="156"/>
                    <a:pt x="80" y="144"/>
                    <a:pt x="81" y="133"/>
                  </a:cubicBezTo>
                  <a:cubicBezTo>
                    <a:pt x="81" y="131"/>
                    <a:pt x="81" y="131"/>
                    <a:pt x="81" y="131"/>
                  </a:cubicBezTo>
                  <a:cubicBezTo>
                    <a:pt x="82" y="131"/>
                    <a:pt x="82" y="131"/>
                    <a:pt x="83" y="131"/>
                  </a:cubicBezTo>
                  <a:cubicBezTo>
                    <a:pt x="83" y="131"/>
                    <a:pt x="83" y="130"/>
                    <a:pt x="83" y="130"/>
                  </a:cubicBezTo>
                  <a:cubicBezTo>
                    <a:pt x="83" y="129"/>
                    <a:pt x="83" y="129"/>
                    <a:pt x="83" y="129"/>
                  </a:cubicBezTo>
                  <a:cubicBezTo>
                    <a:pt x="83" y="128"/>
                    <a:pt x="83" y="128"/>
                    <a:pt x="83" y="128"/>
                  </a:cubicBezTo>
                  <a:cubicBezTo>
                    <a:pt x="82" y="128"/>
                    <a:pt x="82" y="128"/>
                    <a:pt x="81" y="128"/>
                  </a:cubicBezTo>
                  <a:cubicBezTo>
                    <a:pt x="81" y="127"/>
                    <a:pt x="81" y="127"/>
                    <a:pt x="81" y="127"/>
                  </a:cubicBezTo>
                  <a:cubicBezTo>
                    <a:pt x="82" y="128"/>
                    <a:pt x="82" y="128"/>
                    <a:pt x="83" y="128"/>
                  </a:cubicBezTo>
                  <a:cubicBezTo>
                    <a:pt x="83" y="128"/>
                    <a:pt x="83" y="128"/>
                    <a:pt x="83" y="128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2" y="127"/>
                    <a:pt x="81" y="127"/>
                  </a:cubicBezTo>
                  <a:cubicBezTo>
                    <a:pt x="81" y="126"/>
                    <a:pt x="81" y="126"/>
                    <a:pt x="81" y="126"/>
                  </a:cubicBezTo>
                  <a:cubicBezTo>
                    <a:pt x="62" y="125"/>
                    <a:pt x="75" y="126"/>
                    <a:pt x="71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66" y="126"/>
                    <a:pt x="63" y="126"/>
                    <a:pt x="69" y="126"/>
                  </a:cubicBezTo>
                  <a:cubicBezTo>
                    <a:pt x="69" y="127"/>
                    <a:pt x="69" y="127"/>
                    <a:pt x="69" y="127"/>
                  </a:cubicBezTo>
                  <a:cubicBezTo>
                    <a:pt x="69" y="127"/>
                    <a:pt x="69" y="127"/>
                    <a:pt x="69" y="127"/>
                  </a:cubicBezTo>
                  <a:cubicBezTo>
                    <a:pt x="70" y="127"/>
                    <a:pt x="70" y="127"/>
                    <a:pt x="71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7"/>
                    <a:pt x="70" y="127"/>
                    <a:pt x="69" y="127"/>
                  </a:cubicBezTo>
                  <a:cubicBezTo>
                    <a:pt x="69" y="129"/>
                    <a:pt x="69" y="131"/>
                    <a:pt x="71" y="129"/>
                  </a:cubicBezTo>
                  <a:cubicBezTo>
                    <a:pt x="71" y="129"/>
                    <a:pt x="71" y="129"/>
                    <a:pt x="71" y="130"/>
                  </a:cubicBezTo>
                  <a:cubicBezTo>
                    <a:pt x="71" y="130"/>
                    <a:pt x="71" y="130"/>
                    <a:pt x="71" y="130"/>
                  </a:cubicBezTo>
                  <a:cubicBezTo>
                    <a:pt x="70" y="132"/>
                    <a:pt x="70" y="134"/>
                    <a:pt x="70" y="136"/>
                  </a:cubicBezTo>
                  <a:cubicBezTo>
                    <a:pt x="70" y="138"/>
                    <a:pt x="70" y="139"/>
                    <a:pt x="70" y="140"/>
                  </a:cubicBezTo>
                  <a:cubicBezTo>
                    <a:pt x="70" y="140"/>
                    <a:pt x="70" y="140"/>
                    <a:pt x="70" y="140"/>
                  </a:cubicBezTo>
                  <a:cubicBezTo>
                    <a:pt x="69" y="144"/>
                    <a:pt x="69" y="147"/>
                    <a:pt x="68" y="151"/>
                  </a:cubicBezTo>
                  <a:cubicBezTo>
                    <a:pt x="68" y="151"/>
                    <a:pt x="67" y="151"/>
                    <a:pt x="67" y="152"/>
                  </a:cubicBezTo>
                  <a:cubicBezTo>
                    <a:pt x="67" y="153"/>
                    <a:pt x="67" y="155"/>
                    <a:pt x="67" y="156"/>
                  </a:cubicBezTo>
                  <a:cubicBezTo>
                    <a:pt x="67" y="160"/>
                    <a:pt x="66" y="164"/>
                    <a:pt x="64" y="168"/>
                  </a:cubicBezTo>
                  <a:cubicBezTo>
                    <a:pt x="64" y="168"/>
                    <a:pt x="64" y="169"/>
                    <a:pt x="64" y="169"/>
                  </a:cubicBezTo>
                  <a:cubicBezTo>
                    <a:pt x="63" y="164"/>
                    <a:pt x="64" y="157"/>
                    <a:pt x="65" y="155"/>
                  </a:cubicBezTo>
                  <a:cubicBezTo>
                    <a:pt x="63" y="149"/>
                    <a:pt x="64" y="160"/>
                    <a:pt x="62" y="159"/>
                  </a:cubicBezTo>
                  <a:cubicBezTo>
                    <a:pt x="62" y="163"/>
                    <a:pt x="62" y="166"/>
                    <a:pt x="63" y="171"/>
                  </a:cubicBezTo>
                  <a:cubicBezTo>
                    <a:pt x="62" y="174"/>
                    <a:pt x="63" y="175"/>
                    <a:pt x="61" y="179"/>
                  </a:cubicBezTo>
                  <a:cubicBezTo>
                    <a:pt x="60" y="178"/>
                    <a:pt x="60" y="178"/>
                    <a:pt x="60" y="178"/>
                  </a:cubicBezTo>
                  <a:cubicBezTo>
                    <a:pt x="58" y="183"/>
                    <a:pt x="58" y="185"/>
                    <a:pt x="58" y="188"/>
                  </a:cubicBezTo>
                  <a:cubicBezTo>
                    <a:pt x="54" y="190"/>
                    <a:pt x="55" y="191"/>
                    <a:pt x="51" y="193"/>
                  </a:cubicBezTo>
                  <a:cubicBezTo>
                    <a:pt x="54" y="190"/>
                    <a:pt x="55" y="186"/>
                    <a:pt x="55" y="183"/>
                  </a:cubicBezTo>
                  <a:cubicBezTo>
                    <a:pt x="51" y="187"/>
                    <a:pt x="48" y="194"/>
                    <a:pt x="43" y="194"/>
                  </a:cubicBezTo>
                  <a:cubicBezTo>
                    <a:pt x="38" y="196"/>
                    <a:pt x="35" y="199"/>
                    <a:pt x="35" y="201"/>
                  </a:cubicBezTo>
                  <a:cubicBezTo>
                    <a:pt x="36" y="200"/>
                    <a:pt x="31" y="201"/>
                    <a:pt x="34" y="199"/>
                  </a:cubicBezTo>
                  <a:cubicBezTo>
                    <a:pt x="32" y="200"/>
                    <a:pt x="30" y="201"/>
                    <a:pt x="29" y="201"/>
                  </a:cubicBezTo>
                  <a:cubicBezTo>
                    <a:pt x="29" y="201"/>
                    <a:pt x="29" y="201"/>
                    <a:pt x="29" y="201"/>
                  </a:cubicBezTo>
                  <a:cubicBezTo>
                    <a:pt x="28" y="201"/>
                    <a:pt x="28" y="200"/>
                    <a:pt x="28" y="199"/>
                  </a:cubicBezTo>
                  <a:cubicBezTo>
                    <a:pt x="26" y="197"/>
                    <a:pt x="23" y="193"/>
                    <a:pt x="19" y="196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16" y="196"/>
                    <a:pt x="12" y="198"/>
                    <a:pt x="9" y="198"/>
                  </a:cubicBezTo>
                  <a:cubicBezTo>
                    <a:pt x="9" y="200"/>
                    <a:pt x="8" y="202"/>
                    <a:pt x="10" y="203"/>
                  </a:cubicBezTo>
                  <a:cubicBezTo>
                    <a:pt x="9" y="204"/>
                    <a:pt x="7" y="201"/>
                    <a:pt x="8" y="203"/>
                  </a:cubicBezTo>
                  <a:cubicBezTo>
                    <a:pt x="7" y="201"/>
                    <a:pt x="7" y="201"/>
                    <a:pt x="7" y="201"/>
                  </a:cubicBezTo>
                  <a:cubicBezTo>
                    <a:pt x="1" y="206"/>
                    <a:pt x="3" y="212"/>
                    <a:pt x="3" y="217"/>
                  </a:cubicBezTo>
                  <a:cubicBezTo>
                    <a:pt x="0" y="218"/>
                    <a:pt x="3" y="221"/>
                    <a:pt x="2" y="224"/>
                  </a:cubicBezTo>
                  <a:cubicBezTo>
                    <a:pt x="3" y="226"/>
                    <a:pt x="2" y="229"/>
                    <a:pt x="5" y="229"/>
                  </a:cubicBezTo>
                  <a:cubicBezTo>
                    <a:pt x="4" y="230"/>
                    <a:pt x="4" y="230"/>
                    <a:pt x="4" y="230"/>
                  </a:cubicBezTo>
                  <a:cubicBezTo>
                    <a:pt x="4" y="232"/>
                    <a:pt x="4" y="235"/>
                    <a:pt x="5" y="237"/>
                  </a:cubicBezTo>
                  <a:cubicBezTo>
                    <a:pt x="5" y="239"/>
                    <a:pt x="7" y="238"/>
                    <a:pt x="8" y="239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8" y="241"/>
                    <a:pt x="10" y="240"/>
                    <a:pt x="12" y="240"/>
                  </a:cubicBezTo>
                  <a:cubicBezTo>
                    <a:pt x="12" y="241"/>
                    <a:pt x="12" y="241"/>
                    <a:pt x="12" y="242"/>
                  </a:cubicBezTo>
                  <a:cubicBezTo>
                    <a:pt x="11" y="242"/>
                    <a:pt x="9" y="242"/>
                    <a:pt x="7" y="242"/>
                  </a:cubicBezTo>
                  <a:cubicBezTo>
                    <a:pt x="8" y="244"/>
                    <a:pt x="11" y="244"/>
                    <a:pt x="10" y="246"/>
                  </a:cubicBezTo>
                  <a:cubicBezTo>
                    <a:pt x="11" y="247"/>
                    <a:pt x="12" y="248"/>
                    <a:pt x="14" y="247"/>
                  </a:cubicBezTo>
                  <a:cubicBezTo>
                    <a:pt x="13" y="247"/>
                    <a:pt x="14" y="248"/>
                    <a:pt x="13" y="248"/>
                  </a:cubicBezTo>
                  <a:cubicBezTo>
                    <a:pt x="13" y="249"/>
                    <a:pt x="14" y="249"/>
                    <a:pt x="15" y="249"/>
                  </a:cubicBezTo>
                  <a:cubicBezTo>
                    <a:pt x="15" y="249"/>
                    <a:pt x="15" y="249"/>
                    <a:pt x="15" y="249"/>
                  </a:cubicBezTo>
                  <a:cubicBezTo>
                    <a:pt x="16" y="248"/>
                    <a:pt x="17" y="249"/>
                    <a:pt x="18" y="247"/>
                  </a:cubicBezTo>
                  <a:cubicBezTo>
                    <a:pt x="17" y="247"/>
                    <a:pt x="17" y="247"/>
                    <a:pt x="17" y="246"/>
                  </a:cubicBezTo>
                  <a:cubicBezTo>
                    <a:pt x="18" y="246"/>
                    <a:pt x="19" y="246"/>
                    <a:pt x="19" y="248"/>
                  </a:cubicBezTo>
                  <a:cubicBezTo>
                    <a:pt x="18" y="249"/>
                    <a:pt x="16" y="249"/>
                    <a:pt x="17" y="250"/>
                  </a:cubicBezTo>
                  <a:cubicBezTo>
                    <a:pt x="18" y="250"/>
                    <a:pt x="20" y="249"/>
                    <a:pt x="21" y="248"/>
                  </a:cubicBezTo>
                  <a:cubicBezTo>
                    <a:pt x="20" y="249"/>
                    <a:pt x="19" y="248"/>
                    <a:pt x="20" y="246"/>
                  </a:cubicBezTo>
                  <a:cubicBezTo>
                    <a:pt x="19" y="247"/>
                    <a:pt x="19" y="247"/>
                    <a:pt x="19" y="247"/>
                  </a:cubicBezTo>
                  <a:cubicBezTo>
                    <a:pt x="20" y="246"/>
                    <a:pt x="20" y="246"/>
                    <a:pt x="20" y="246"/>
                  </a:cubicBezTo>
                  <a:cubicBezTo>
                    <a:pt x="18" y="245"/>
                    <a:pt x="19" y="243"/>
                    <a:pt x="17" y="243"/>
                  </a:cubicBezTo>
                  <a:cubicBezTo>
                    <a:pt x="16" y="245"/>
                    <a:pt x="16" y="245"/>
                    <a:pt x="16" y="245"/>
                  </a:cubicBezTo>
                  <a:cubicBezTo>
                    <a:pt x="15" y="244"/>
                    <a:pt x="13" y="244"/>
                    <a:pt x="13" y="243"/>
                  </a:cubicBezTo>
                  <a:cubicBezTo>
                    <a:pt x="14" y="243"/>
                    <a:pt x="15" y="242"/>
                    <a:pt x="15" y="241"/>
                  </a:cubicBezTo>
                  <a:cubicBezTo>
                    <a:pt x="15" y="241"/>
                    <a:pt x="14" y="241"/>
                    <a:pt x="15" y="241"/>
                  </a:cubicBezTo>
                  <a:cubicBezTo>
                    <a:pt x="17" y="240"/>
                    <a:pt x="17" y="240"/>
                    <a:pt x="17" y="240"/>
                  </a:cubicBezTo>
                  <a:cubicBezTo>
                    <a:pt x="14" y="242"/>
                    <a:pt x="15" y="238"/>
                    <a:pt x="14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15" y="236"/>
                    <a:pt x="13" y="239"/>
                    <a:pt x="13" y="238"/>
                  </a:cubicBezTo>
                  <a:cubicBezTo>
                    <a:pt x="13" y="237"/>
                    <a:pt x="15" y="237"/>
                    <a:pt x="16" y="235"/>
                  </a:cubicBezTo>
                  <a:cubicBezTo>
                    <a:pt x="15" y="234"/>
                    <a:pt x="12" y="233"/>
                    <a:pt x="14" y="230"/>
                  </a:cubicBezTo>
                  <a:cubicBezTo>
                    <a:pt x="13" y="229"/>
                    <a:pt x="12" y="228"/>
                    <a:pt x="11" y="227"/>
                  </a:cubicBezTo>
                  <a:cubicBezTo>
                    <a:pt x="10" y="226"/>
                    <a:pt x="13" y="227"/>
                    <a:pt x="12" y="226"/>
                  </a:cubicBezTo>
                  <a:cubicBezTo>
                    <a:pt x="13" y="226"/>
                    <a:pt x="14" y="225"/>
                    <a:pt x="15" y="225"/>
                  </a:cubicBezTo>
                  <a:cubicBezTo>
                    <a:pt x="14" y="225"/>
                    <a:pt x="15" y="223"/>
                    <a:pt x="12" y="224"/>
                  </a:cubicBezTo>
                  <a:cubicBezTo>
                    <a:pt x="13" y="222"/>
                    <a:pt x="13" y="221"/>
                    <a:pt x="13" y="219"/>
                  </a:cubicBezTo>
                  <a:cubicBezTo>
                    <a:pt x="13" y="219"/>
                    <a:pt x="14" y="219"/>
                    <a:pt x="15" y="219"/>
                  </a:cubicBezTo>
                  <a:cubicBezTo>
                    <a:pt x="14" y="218"/>
                    <a:pt x="12" y="217"/>
                    <a:pt x="13" y="216"/>
                  </a:cubicBezTo>
                  <a:cubicBezTo>
                    <a:pt x="12" y="215"/>
                    <a:pt x="12" y="216"/>
                    <a:pt x="10" y="215"/>
                  </a:cubicBezTo>
                  <a:cubicBezTo>
                    <a:pt x="10" y="215"/>
                    <a:pt x="9" y="215"/>
                    <a:pt x="9" y="214"/>
                  </a:cubicBezTo>
                  <a:cubicBezTo>
                    <a:pt x="11" y="214"/>
                    <a:pt x="14" y="215"/>
                    <a:pt x="14" y="214"/>
                  </a:cubicBezTo>
                  <a:cubicBezTo>
                    <a:pt x="17" y="215"/>
                    <a:pt x="13" y="216"/>
                    <a:pt x="16" y="216"/>
                  </a:cubicBezTo>
                  <a:cubicBezTo>
                    <a:pt x="18" y="216"/>
                    <a:pt x="18" y="218"/>
                    <a:pt x="17" y="219"/>
                  </a:cubicBezTo>
                  <a:cubicBezTo>
                    <a:pt x="19" y="220"/>
                    <a:pt x="17" y="218"/>
                    <a:pt x="19" y="218"/>
                  </a:cubicBezTo>
                  <a:cubicBezTo>
                    <a:pt x="19" y="217"/>
                    <a:pt x="18" y="217"/>
                    <a:pt x="18" y="216"/>
                  </a:cubicBezTo>
                  <a:cubicBezTo>
                    <a:pt x="18" y="216"/>
                    <a:pt x="17" y="216"/>
                    <a:pt x="17" y="216"/>
                  </a:cubicBezTo>
                  <a:cubicBezTo>
                    <a:pt x="17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5"/>
                    <a:pt x="17" y="216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7" y="215"/>
                    <a:pt x="17" y="215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6" y="216"/>
                    <a:pt x="16" y="215"/>
                    <a:pt x="16" y="215"/>
                  </a:cubicBezTo>
                  <a:cubicBezTo>
                    <a:pt x="14" y="214"/>
                    <a:pt x="17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7" y="214"/>
                    <a:pt x="17" y="215"/>
                    <a:pt x="17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5"/>
                    <a:pt x="17" y="215"/>
                    <a:pt x="17" y="215"/>
                  </a:cubicBezTo>
                  <a:cubicBezTo>
                    <a:pt x="17" y="215"/>
                    <a:pt x="17" y="215"/>
                    <a:pt x="18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20" y="212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8" y="213"/>
                  </a:cubicBezTo>
                  <a:cubicBezTo>
                    <a:pt x="19" y="213"/>
                    <a:pt x="19" y="213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9" y="213"/>
                    <a:pt x="19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3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6"/>
                    <a:pt x="18" y="216"/>
                    <a:pt x="18" y="216"/>
                  </a:cubicBezTo>
                  <a:cubicBezTo>
                    <a:pt x="18" y="216"/>
                    <a:pt x="18" y="216"/>
                    <a:pt x="18" y="216"/>
                  </a:cubicBezTo>
                  <a:cubicBezTo>
                    <a:pt x="19" y="216"/>
                    <a:pt x="18" y="215"/>
                    <a:pt x="19" y="215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19" y="215"/>
                    <a:pt x="19" y="216"/>
                    <a:pt x="19" y="216"/>
                  </a:cubicBezTo>
                  <a:cubicBezTo>
                    <a:pt x="19" y="216"/>
                    <a:pt x="19" y="216"/>
                    <a:pt x="19" y="215"/>
                  </a:cubicBezTo>
                  <a:cubicBezTo>
                    <a:pt x="19" y="216"/>
                    <a:pt x="19" y="216"/>
                    <a:pt x="19" y="216"/>
                  </a:cubicBezTo>
                  <a:cubicBezTo>
                    <a:pt x="19" y="215"/>
                    <a:pt x="20" y="217"/>
                    <a:pt x="20" y="215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20" y="215"/>
                    <a:pt x="18" y="215"/>
                    <a:pt x="19" y="214"/>
                  </a:cubicBezTo>
                  <a:cubicBezTo>
                    <a:pt x="19" y="214"/>
                    <a:pt x="19" y="214"/>
                    <a:pt x="19" y="214"/>
                  </a:cubicBezTo>
                  <a:cubicBezTo>
                    <a:pt x="19" y="214"/>
                    <a:pt x="19" y="214"/>
                    <a:pt x="19" y="213"/>
                  </a:cubicBezTo>
                  <a:cubicBezTo>
                    <a:pt x="19" y="213"/>
                    <a:pt x="19" y="214"/>
                    <a:pt x="19" y="214"/>
                  </a:cubicBezTo>
                  <a:cubicBezTo>
                    <a:pt x="19" y="214"/>
                    <a:pt x="19" y="214"/>
                    <a:pt x="19" y="214"/>
                  </a:cubicBezTo>
                  <a:cubicBezTo>
                    <a:pt x="19" y="214"/>
                    <a:pt x="20" y="214"/>
                    <a:pt x="20" y="214"/>
                  </a:cubicBezTo>
                  <a:cubicBezTo>
                    <a:pt x="20" y="214"/>
                    <a:pt x="19" y="214"/>
                    <a:pt x="20" y="215"/>
                  </a:cubicBezTo>
                  <a:cubicBezTo>
                    <a:pt x="22" y="215"/>
                    <a:pt x="22" y="215"/>
                    <a:pt x="22" y="215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0" y="216"/>
                    <a:pt x="20" y="216"/>
                    <a:pt x="20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0" y="217"/>
                    <a:pt x="20" y="217"/>
                    <a:pt x="20" y="217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1" y="217"/>
                    <a:pt x="21" y="217"/>
                    <a:pt x="21" y="217"/>
                  </a:cubicBezTo>
                  <a:cubicBezTo>
                    <a:pt x="20" y="218"/>
                    <a:pt x="23" y="217"/>
                    <a:pt x="22" y="218"/>
                  </a:cubicBezTo>
                  <a:cubicBezTo>
                    <a:pt x="21" y="218"/>
                    <a:pt x="20" y="219"/>
                    <a:pt x="20" y="219"/>
                  </a:cubicBezTo>
                  <a:cubicBezTo>
                    <a:pt x="22" y="218"/>
                    <a:pt x="23" y="219"/>
                    <a:pt x="25" y="218"/>
                  </a:cubicBezTo>
                  <a:cubicBezTo>
                    <a:pt x="24" y="219"/>
                    <a:pt x="21" y="219"/>
                    <a:pt x="20" y="220"/>
                  </a:cubicBezTo>
                  <a:cubicBezTo>
                    <a:pt x="22" y="220"/>
                    <a:pt x="19" y="222"/>
                    <a:pt x="22" y="221"/>
                  </a:cubicBezTo>
                  <a:cubicBezTo>
                    <a:pt x="22" y="220"/>
                    <a:pt x="23" y="221"/>
                    <a:pt x="25" y="220"/>
                  </a:cubicBezTo>
                  <a:cubicBezTo>
                    <a:pt x="25" y="222"/>
                    <a:pt x="23" y="221"/>
                    <a:pt x="23" y="222"/>
                  </a:cubicBezTo>
                  <a:cubicBezTo>
                    <a:pt x="23" y="222"/>
                    <a:pt x="25" y="222"/>
                    <a:pt x="26" y="221"/>
                  </a:cubicBezTo>
                  <a:cubicBezTo>
                    <a:pt x="26" y="222"/>
                    <a:pt x="28" y="222"/>
                    <a:pt x="27" y="223"/>
                  </a:cubicBezTo>
                  <a:cubicBezTo>
                    <a:pt x="25" y="224"/>
                    <a:pt x="26" y="222"/>
                    <a:pt x="25" y="223"/>
                  </a:cubicBezTo>
                  <a:cubicBezTo>
                    <a:pt x="25" y="224"/>
                    <a:pt x="29" y="222"/>
                    <a:pt x="30" y="224"/>
                  </a:cubicBezTo>
                  <a:cubicBezTo>
                    <a:pt x="31" y="223"/>
                    <a:pt x="34" y="223"/>
                    <a:pt x="35" y="224"/>
                  </a:cubicBezTo>
                  <a:cubicBezTo>
                    <a:pt x="35" y="226"/>
                    <a:pt x="34" y="223"/>
                    <a:pt x="32" y="224"/>
                  </a:cubicBezTo>
                  <a:cubicBezTo>
                    <a:pt x="32" y="225"/>
                    <a:pt x="32" y="225"/>
                    <a:pt x="32" y="225"/>
                  </a:cubicBezTo>
                  <a:cubicBezTo>
                    <a:pt x="30" y="227"/>
                    <a:pt x="27" y="224"/>
                    <a:pt x="25" y="225"/>
                  </a:cubicBezTo>
                  <a:cubicBezTo>
                    <a:pt x="26" y="226"/>
                    <a:pt x="26" y="226"/>
                    <a:pt x="26" y="226"/>
                  </a:cubicBezTo>
                  <a:cubicBezTo>
                    <a:pt x="25" y="226"/>
                    <a:pt x="24" y="226"/>
                    <a:pt x="23" y="227"/>
                  </a:cubicBezTo>
                  <a:cubicBezTo>
                    <a:pt x="25" y="226"/>
                    <a:pt x="24" y="228"/>
                    <a:pt x="25" y="228"/>
                  </a:cubicBezTo>
                  <a:cubicBezTo>
                    <a:pt x="26" y="228"/>
                    <a:pt x="24" y="228"/>
                    <a:pt x="25" y="228"/>
                  </a:cubicBezTo>
                  <a:cubicBezTo>
                    <a:pt x="26" y="228"/>
                    <a:pt x="29" y="228"/>
                    <a:pt x="28" y="230"/>
                  </a:cubicBezTo>
                  <a:cubicBezTo>
                    <a:pt x="27" y="229"/>
                    <a:pt x="26" y="230"/>
                    <a:pt x="25" y="230"/>
                  </a:cubicBezTo>
                  <a:cubicBezTo>
                    <a:pt x="24" y="231"/>
                    <a:pt x="27" y="230"/>
                    <a:pt x="26" y="231"/>
                  </a:cubicBezTo>
                  <a:cubicBezTo>
                    <a:pt x="25" y="231"/>
                    <a:pt x="25" y="231"/>
                    <a:pt x="25" y="231"/>
                  </a:cubicBezTo>
                  <a:cubicBezTo>
                    <a:pt x="25" y="233"/>
                    <a:pt x="26" y="241"/>
                    <a:pt x="32" y="242"/>
                  </a:cubicBezTo>
                  <a:cubicBezTo>
                    <a:pt x="31" y="243"/>
                    <a:pt x="31" y="245"/>
                    <a:pt x="30" y="247"/>
                  </a:cubicBezTo>
                  <a:cubicBezTo>
                    <a:pt x="31" y="246"/>
                    <a:pt x="32" y="246"/>
                    <a:pt x="33" y="247"/>
                  </a:cubicBezTo>
                  <a:cubicBezTo>
                    <a:pt x="31" y="248"/>
                    <a:pt x="31" y="248"/>
                    <a:pt x="31" y="248"/>
                  </a:cubicBezTo>
                  <a:cubicBezTo>
                    <a:pt x="30" y="250"/>
                    <a:pt x="33" y="251"/>
                    <a:pt x="34" y="251"/>
                  </a:cubicBezTo>
                  <a:cubicBezTo>
                    <a:pt x="33" y="252"/>
                    <a:pt x="33" y="252"/>
                    <a:pt x="33" y="252"/>
                  </a:cubicBezTo>
                  <a:cubicBezTo>
                    <a:pt x="32" y="254"/>
                    <a:pt x="34" y="253"/>
                    <a:pt x="35" y="253"/>
                  </a:cubicBezTo>
                  <a:cubicBezTo>
                    <a:pt x="34" y="254"/>
                    <a:pt x="34" y="254"/>
                    <a:pt x="34" y="254"/>
                  </a:cubicBezTo>
                  <a:cubicBezTo>
                    <a:pt x="35" y="254"/>
                    <a:pt x="35" y="254"/>
                    <a:pt x="35" y="254"/>
                  </a:cubicBezTo>
                  <a:cubicBezTo>
                    <a:pt x="36" y="255"/>
                    <a:pt x="36" y="256"/>
                    <a:pt x="34" y="257"/>
                  </a:cubicBezTo>
                  <a:cubicBezTo>
                    <a:pt x="35" y="257"/>
                    <a:pt x="35" y="257"/>
                    <a:pt x="36" y="256"/>
                  </a:cubicBezTo>
                  <a:cubicBezTo>
                    <a:pt x="35" y="258"/>
                    <a:pt x="36" y="261"/>
                    <a:pt x="38" y="262"/>
                  </a:cubicBezTo>
                  <a:cubicBezTo>
                    <a:pt x="38" y="261"/>
                    <a:pt x="39" y="261"/>
                    <a:pt x="40" y="260"/>
                  </a:cubicBezTo>
                  <a:cubicBezTo>
                    <a:pt x="42" y="259"/>
                    <a:pt x="40" y="260"/>
                    <a:pt x="41" y="260"/>
                  </a:cubicBezTo>
                  <a:cubicBezTo>
                    <a:pt x="41" y="261"/>
                    <a:pt x="40" y="262"/>
                    <a:pt x="39" y="262"/>
                  </a:cubicBezTo>
                  <a:cubicBezTo>
                    <a:pt x="38" y="265"/>
                    <a:pt x="42" y="267"/>
                    <a:pt x="44" y="270"/>
                  </a:cubicBezTo>
                  <a:cubicBezTo>
                    <a:pt x="44" y="270"/>
                    <a:pt x="44" y="270"/>
                    <a:pt x="45" y="270"/>
                  </a:cubicBezTo>
                  <a:cubicBezTo>
                    <a:pt x="44" y="273"/>
                    <a:pt x="48" y="273"/>
                    <a:pt x="48" y="276"/>
                  </a:cubicBezTo>
                  <a:cubicBezTo>
                    <a:pt x="49" y="275"/>
                    <a:pt x="51" y="273"/>
                    <a:pt x="52" y="274"/>
                  </a:cubicBezTo>
                  <a:cubicBezTo>
                    <a:pt x="54" y="274"/>
                    <a:pt x="50" y="276"/>
                    <a:pt x="50" y="279"/>
                  </a:cubicBezTo>
                  <a:cubicBezTo>
                    <a:pt x="51" y="278"/>
                    <a:pt x="52" y="279"/>
                    <a:pt x="53" y="279"/>
                  </a:cubicBezTo>
                  <a:cubicBezTo>
                    <a:pt x="52" y="280"/>
                    <a:pt x="52" y="280"/>
                    <a:pt x="52" y="280"/>
                  </a:cubicBezTo>
                  <a:cubicBezTo>
                    <a:pt x="54" y="279"/>
                    <a:pt x="55" y="280"/>
                    <a:pt x="55" y="281"/>
                  </a:cubicBezTo>
                  <a:cubicBezTo>
                    <a:pt x="55" y="281"/>
                    <a:pt x="55" y="281"/>
                    <a:pt x="55" y="281"/>
                  </a:cubicBezTo>
                  <a:cubicBezTo>
                    <a:pt x="55" y="282"/>
                    <a:pt x="55" y="283"/>
                    <a:pt x="56" y="284"/>
                  </a:cubicBezTo>
                  <a:cubicBezTo>
                    <a:pt x="57" y="282"/>
                    <a:pt x="58" y="284"/>
                    <a:pt x="59" y="283"/>
                  </a:cubicBezTo>
                  <a:cubicBezTo>
                    <a:pt x="59" y="284"/>
                    <a:pt x="59" y="284"/>
                    <a:pt x="59" y="284"/>
                  </a:cubicBezTo>
                  <a:cubicBezTo>
                    <a:pt x="60" y="283"/>
                    <a:pt x="60" y="283"/>
                    <a:pt x="60" y="283"/>
                  </a:cubicBezTo>
                  <a:cubicBezTo>
                    <a:pt x="61" y="285"/>
                    <a:pt x="61" y="285"/>
                    <a:pt x="61" y="285"/>
                  </a:cubicBezTo>
                  <a:cubicBezTo>
                    <a:pt x="59" y="285"/>
                    <a:pt x="59" y="285"/>
                    <a:pt x="59" y="285"/>
                  </a:cubicBezTo>
                  <a:cubicBezTo>
                    <a:pt x="60" y="287"/>
                    <a:pt x="60" y="285"/>
                    <a:pt x="62" y="284"/>
                  </a:cubicBezTo>
                  <a:cubicBezTo>
                    <a:pt x="63" y="284"/>
                    <a:pt x="62" y="285"/>
                    <a:pt x="62" y="286"/>
                  </a:cubicBezTo>
                  <a:cubicBezTo>
                    <a:pt x="62" y="287"/>
                    <a:pt x="62" y="285"/>
                    <a:pt x="61" y="285"/>
                  </a:cubicBezTo>
                  <a:cubicBezTo>
                    <a:pt x="60" y="286"/>
                    <a:pt x="62" y="286"/>
                    <a:pt x="61" y="287"/>
                  </a:cubicBezTo>
                  <a:cubicBezTo>
                    <a:pt x="62" y="287"/>
                    <a:pt x="63" y="286"/>
                    <a:pt x="63" y="286"/>
                  </a:cubicBezTo>
                  <a:cubicBezTo>
                    <a:pt x="64" y="287"/>
                    <a:pt x="65" y="287"/>
                    <a:pt x="65" y="289"/>
                  </a:cubicBezTo>
                  <a:cubicBezTo>
                    <a:pt x="65" y="288"/>
                    <a:pt x="66" y="289"/>
                    <a:pt x="67" y="288"/>
                  </a:cubicBezTo>
                  <a:cubicBezTo>
                    <a:pt x="66" y="288"/>
                    <a:pt x="66" y="287"/>
                    <a:pt x="66" y="286"/>
                  </a:cubicBezTo>
                  <a:cubicBezTo>
                    <a:pt x="67" y="286"/>
                    <a:pt x="68" y="286"/>
                    <a:pt x="68" y="287"/>
                  </a:cubicBezTo>
                  <a:cubicBezTo>
                    <a:pt x="67" y="287"/>
                    <a:pt x="67" y="287"/>
                    <a:pt x="67" y="287"/>
                  </a:cubicBezTo>
                  <a:cubicBezTo>
                    <a:pt x="68" y="287"/>
                    <a:pt x="69" y="288"/>
                    <a:pt x="69" y="286"/>
                  </a:cubicBezTo>
                  <a:cubicBezTo>
                    <a:pt x="69" y="289"/>
                    <a:pt x="69" y="289"/>
                    <a:pt x="69" y="289"/>
                  </a:cubicBezTo>
                  <a:cubicBezTo>
                    <a:pt x="70" y="288"/>
                    <a:pt x="71" y="288"/>
                    <a:pt x="72" y="288"/>
                  </a:cubicBezTo>
                  <a:cubicBezTo>
                    <a:pt x="71" y="290"/>
                    <a:pt x="69" y="291"/>
                    <a:pt x="71" y="292"/>
                  </a:cubicBezTo>
                  <a:cubicBezTo>
                    <a:pt x="73" y="291"/>
                    <a:pt x="73" y="291"/>
                    <a:pt x="73" y="291"/>
                  </a:cubicBezTo>
                  <a:cubicBezTo>
                    <a:pt x="74" y="291"/>
                    <a:pt x="74" y="292"/>
                    <a:pt x="74" y="293"/>
                  </a:cubicBezTo>
                  <a:cubicBezTo>
                    <a:pt x="76" y="294"/>
                    <a:pt x="77" y="289"/>
                    <a:pt x="79" y="291"/>
                  </a:cubicBezTo>
                  <a:cubicBezTo>
                    <a:pt x="78" y="293"/>
                    <a:pt x="78" y="293"/>
                    <a:pt x="79" y="294"/>
                  </a:cubicBezTo>
                  <a:cubicBezTo>
                    <a:pt x="79" y="293"/>
                    <a:pt x="79" y="293"/>
                    <a:pt x="80" y="293"/>
                  </a:cubicBezTo>
                  <a:cubicBezTo>
                    <a:pt x="80" y="292"/>
                    <a:pt x="79" y="294"/>
                    <a:pt x="79" y="293"/>
                  </a:cubicBezTo>
                  <a:cubicBezTo>
                    <a:pt x="79" y="291"/>
                    <a:pt x="80" y="292"/>
                    <a:pt x="80" y="292"/>
                  </a:cubicBezTo>
                  <a:cubicBezTo>
                    <a:pt x="81" y="296"/>
                    <a:pt x="86" y="294"/>
                    <a:pt x="88" y="296"/>
                  </a:cubicBezTo>
                  <a:cubicBezTo>
                    <a:pt x="88" y="294"/>
                    <a:pt x="90" y="295"/>
                    <a:pt x="90" y="295"/>
                  </a:cubicBezTo>
                  <a:cubicBezTo>
                    <a:pt x="90" y="297"/>
                    <a:pt x="92" y="294"/>
                    <a:pt x="93" y="296"/>
                  </a:cubicBezTo>
                  <a:cubicBezTo>
                    <a:pt x="92" y="293"/>
                    <a:pt x="92" y="293"/>
                    <a:pt x="92" y="293"/>
                  </a:cubicBezTo>
                  <a:cubicBezTo>
                    <a:pt x="94" y="295"/>
                    <a:pt x="95" y="290"/>
                    <a:pt x="96" y="293"/>
                  </a:cubicBezTo>
                  <a:cubicBezTo>
                    <a:pt x="97" y="293"/>
                    <a:pt x="96" y="294"/>
                    <a:pt x="95" y="295"/>
                  </a:cubicBezTo>
                  <a:cubicBezTo>
                    <a:pt x="96" y="298"/>
                    <a:pt x="99" y="293"/>
                    <a:pt x="100" y="296"/>
                  </a:cubicBezTo>
                  <a:cubicBezTo>
                    <a:pt x="100" y="295"/>
                    <a:pt x="99" y="293"/>
                    <a:pt x="101" y="292"/>
                  </a:cubicBezTo>
                  <a:cubicBezTo>
                    <a:pt x="101" y="294"/>
                    <a:pt x="103" y="295"/>
                    <a:pt x="103" y="295"/>
                  </a:cubicBezTo>
                  <a:cubicBezTo>
                    <a:pt x="104" y="295"/>
                    <a:pt x="104" y="294"/>
                    <a:pt x="105" y="295"/>
                  </a:cubicBezTo>
                  <a:cubicBezTo>
                    <a:pt x="104" y="296"/>
                    <a:pt x="104" y="296"/>
                    <a:pt x="104" y="296"/>
                  </a:cubicBezTo>
                  <a:cubicBezTo>
                    <a:pt x="105" y="297"/>
                    <a:pt x="106" y="296"/>
                    <a:pt x="107" y="295"/>
                  </a:cubicBezTo>
                  <a:cubicBezTo>
                    <a:pt x="108" y="297"/>
                    <a:pt x="110" y="296"/>
                    <a:pt x="111" y="297"/>
                  </a:cubicBezTo>
                  <a:cubicBezTo>
                    <a:pt x="112" y="295"/>
                    <a:pt x="113" y="299"/>
                    <a:pt x="113" y="295"/>
                  </a:cubicBezTo>
                  <a:cubicBezTo>
                    <a:pt x="114" y="296"/>
                    <a:pt x="114" y="296"/>
                    <a:pt x="114" y="296"/>
                  </a:cubicBezTo>
                  <a:cubicBezTo>
                    <a:pt x="114" y="296"/>
                    <a:pt x="115" y="294"/>
                    <a:pt x="115" y="294"/>
                  </a:cubicBezTo>
                  <a:cubicBezTo>
                    <a:pt x="115" y="296"/>
                    <a:pt x="115" y="296"/>
                    <a:pt x="115" y="296"/>
                  </a:cubicBezTo>
                  <a:cubicBezTo>
                    <a:pt x="114" y="298"/>
                    <a:pt x="117" y="296"/>
                    <a:pt x="117" y="298"/>
                  </a:cubicBezTo>
                  <a:cubicBezTo>
                    <a:pt x="116" y="296"/>
                    <a:pt x="117" y="298"/>
                    <a:pt x="118" y="296"/>
                  </a:cubicBezTo>
                  <a:cubicBezTo>
                    <a:pt x="118" y="296"/>
                    <a:pt x="118" y="296"/>
                    <a:pt x="118" y="296"/>
                  </a:cubicBezTo>
                  <a:cubicBezTo>
                    <a:pt x="120" y="296"/>
                    <a:pt x="119" y="295"/>
                    <a:pt x="120" y="295"/>
                  </a:cubicBezTo>
                  <a:cubicBezTo>
                    <a:pt x="121" y="295"/>
                    <a:pt x="120" y="297"/>
                    <a:pt x="120" y="297"/>
                  </a:cubicBezTo>
                  <a:cubicBezTo>
                    <a:pt x="120" y="298"/>
                    <a:pt x="121" y="298"/>
                    <a:pt x="122" y="297"/>
                  </a:cubicBezTo>
                  <a:cubicBezTo>
                    <a:pt x="122" y="298"/>
                    <a:pt x="122" y="298"/>
                    <a:pt x="123" y="298"/>
                  </a:cubicBezTo>
                  <a:cubicBezTo>
                    <a:pt x="123" y="298"/>
                    <a:pt x="123" y="298"/>
                    <a:pt x="123" y="298"/>
                  </a:cubicBezTo>
                  <a:cubicBezTo>
                    <a:pt x="123" y="298"/>
                    <a:pt x="124" y="298"/>
                    <a:pt x="124" y="299"/>
                  </a:cubicBezTo>
                  <a:cubicBezTo>
                    <a:pt x="123" y="300"/>
                    <a:pt x="123" y="300"/>
                    <a:pt x="123" y="300"/>
                  </a:cubicBezTo>
                  <a:cubicBezTo>
                    <a:pt x="124" y="300"/>
                    <a:pt x="125" y="299"/>
                    <a:pt x="125" y="298"/>
                  </a:cubicBezTo>
                  <a:cubicBezTo>
                    <a:pt x="127" y="300"/>
                    <a:pt x="131" y="300"/>
                    <a:pt x="132" y="300"/>
                  </a:cubicBezTo>
                  <a:cubicBezTo>
                    <a:pt x="131" y="299"/>
                    <a:pt x="131" y="301"/>
                    <a:pt x="131" y="300"/>
                  </a:cubicBezTo>
                  <a:cubicBezTo>
                    <a:pt x="132" y="300"/>
                    <a:pt x="133" y="299"/>
                    <a:pt x="133" y="300"/>
                  </a:cubicBezTo>
                  <a:cubicBezTo>
                    <a:pt x="134" y="300"/>
                    <a:pt x="133" y="301"/>
                    <a:pt x="134" y="302"/>
                  </a:cubicBezTo>
                  <a:cubicBezTo>
                    <a:pt x="133" y="302"/>
                    <a:pt x="135" y="300"/>
                    <a:pt x="134" y="300"/>
                  </a:cubicBezTo>
                  <a:cubicBezTo>
                    <a:pt x="134" y="303"/>
                    <a:pt x="138" y="301"/>
                    <a:pt x="139" y="304"/>
                  </a:cubicBezTo>
                  <a:cubicBezTo>
                    <a:pt x="139" y="303"/>
                    <a:pt x="138" y="304"/>
                    <a:pt x="137" y="305"/>
                  </a:cubicBezTo>
                  <a:cubicBezTo>
                    <a:pt x="139" y="305"/>
                    <a:pt x="141" y="305"/>
                    <a:pt x="143" y="304"/>
                  </a:cubicBezTo>
                  <a:cubicBezTo>
                    <a:pt x="142" y="305"/>
                    <a:pt x="142" y="305"/>
                    <a:pt x="141" y="305"/>
                  </a:cubicBezTo>
                  <a:cubicBezTo>
                    <a:pt x="142" y="306"/>
                    <a:pt x="143" y="307"/>
                    <a:pt x="144" y="306"/>
                  </a:cubicBezTo>
                  <a:cubicBezTo>
                    <a:pt x="145" y="305"/>
                    <a:pt x="144" y="307"/>
                    <a:pt x="144" y="306"/>
                  </a:cubicBezTo>
                  <a:cubicBezTo>
                    <a:pt x="144" y="305"/>
                    <a:pt x="146" y="305"/>
                    <a:pt x="146" y="306"/>
                  </a:cubicBezTo>
                  <a:cubicBezTo>
                    <a:pt x="146" y="306"/>
                    <a:pt x="146" y="306"/>
                    <a:pt x="146" y="306"/>
                  </a:cubicBezTo>
                  <a:cubicBezTo>
                    <a:pt x="147" y="307"/>
                    <a:pt x="147" y="306"/>
                    <a:pt x="148" y="307"/>
                  </a:cubicBezTo>
                  <a:cubicBezTo>
                    <a:pt x="148" y="308"/>
                    <a:pt x="147" y="307"/>
                    <a:pt x="147" y="308"/>
                  </a:cubicBezTo>
                  <a:cubicBezTo>
                    <a:pt x="145" y="310"/>
                    <a:pt x="147" y="311"/>
                    <a:pt x="147" y="311"/>
                  </a:cubicBezTo>
                  <a:cubicBezTo>
                    <a:pt x="149" y="311"/>
                    <a:pt x="149" y="311"/>
                    <a:pt x="149" y="311"/>
                  </a:cubicBezTo>
                  <a:cubicBezTo>
                    <a:pt x="150" y="311"/>
                    <a:pt x="148" y="312"/>
                    <a:pt x="148" y="312"/>
                  </a:cubicBezTo>
                  <a:cubicBezTo>
                    <a:pt x="154" y="312"/>
                    <a:pt x="154" y="312"/>
                    <a:pt x="154" y="312"/>
                  </a:cubicBezTo>
                  <a:cubicBezTo>
                    <a:pt x="153" y="312"/>
                    <a:pt x="152" y="314"/>
                    <a:pt x="151" y="314"/>
                  </a:cubicBezTo>
                  <a:cubicBezTo>
                    <a:pt x="152" y="315"/>
                    <a:pt x="155" y="315"/>
                    <a:pt x="157" y="315"/>
                  </a:cubicBezTo>
                  <a:cubicBezTo>
                    <a:pt x="157" y="316"/>
                    <a:pt x="158" y="317"/>
                    <a:pt x="159" y="318"/>
                  </a:cubicBezTo>
                  <a:cubicBezTo>
                    <a:pt x="158" y="319"/>
                    <a:pt x="159" y="317"/>
                    <a:pt x="158" y="318"/>
                  </a:cubicBezTo>
                  <a:cubicBezTo>
                    <a:pt x="157" y="319"/>
                    <a:pt x="157" y="319"/>
                    <a:pt x="157" y="319"/>
                  </a:cubicBezTo>
                  <a:cubicBezTo>
                    <a:pt x="156" y="318"/>
                    <a:pt x="154" y="320"/>
                    <a:pt x="153" y="320"/>
                  </a:cubicBezTo>
                  <a:cubicBezTo>
                    <a:pt x="155" y="320"/>
                    <a:pt x="154" y="323"/>
                    <a:pt x="154" y="325"/>
                  </a:cubicBezTo>
                  <a:cubicBezTo>
                    <a:pt x="157" y="323"/>
                    <a:pt x="156" y="326"/>
                    <a:pt x="159" y="325"/>
                  </a:cubicBezTo>
                  <a:cubicBezTo>
                    <a:pt x="160" y="327"/>
                    <a:pt x="157" y="327"/>
                    <a:pt x="156" y="328"/>
                  </a:cubicBezTo>
                  <a:cubicBezTo>
                    <a:pt x="158" y="329"/>
                    <a:pt x="158" y="331"/>
                    <a:pt x="158" y="333"/>
                  </a:cubicBezTo>
                  <a:cubicBezTo>
                    <a:pt x="158" y="333"/>
                    <a:pt x="158" y="333"/>
                    <a:pt x="158" y="333"/>
                  </a:cubicBezTo>
                  <a:cubicBezTo>
                    <a:pt x="159" y="334"/>
                    <a:pt x="158" y="337"/>
                    <a:pt x="161" y="338"/>
                  </a:cubicBezTo>
                  <a:cubicBezTo>
                    <a:pt x="160" y="338"/>
                    <a:pt x="160" y="338"/>
                    <a:pt x="159" y="338"/>
                  </a:cubicBezTo>
                  <a:cubicBezTo>
                    <a:pt x="159" y="340"/>
                    <a:pt x="163" y="338"/>
                    <a:pt x="162" y="340"/>
                  </a:cubicBezTo>
                  <a:cubicBezTo>
                    <a:pt x="160" y="339"/>
                    <a:pt x="160" y="339"/>
                    <a:pt x="160" y="339"/>
                  </a:cubicBezTo>
                  <a:cubicBezTo>
                    <a:pt x="162" y="340"/>
                    <a:pt x="160" y="342"/>
                    <a:pt x="162" y="343"/>
                  </a:cubicBezTo>
                  <a:cubicBezTo>
                    <a:pt x="161" y="343"/>
                    <a:pt x="161" y="343"/>
                    <a:pt x="160" y="343"/>
                  </a:cubicBezTo>
                  <a:cubicBezTo>
                    <a:pt x="161" y="344"/>
                    <a:pt x="161" y="345"/>
                    <a:pt x="163" y="346"/>
                  </a:cubicBezTo>
                  <a:cubicBezTo>
                    <a:pt x="162" y="347"/>
                    <a:pt x="161" y="346"/>
                    <a:pt x="160" y="346"/>
                  </a:cubicBezTo>
                  <a:cubicBezTo>
                    <a:pt x="160" y="347"/>
                    <a:pt x="163" y="347"/>
                    <a:pt x="162" y="348"/>
                  </a:cubicBezTo>
                  <a:cubicBezTo>
                    <a:pt x="162" y="349"/>
                    <a:pt x="161" y="349"/>
                    <a:pt x="161" y="349"/>
                  </a:cubicBezTo>
                  <a:cubicBezTo>
                    <a:pt x="162" y="350"/>
                    <a:pt x="162" y="351"/>
                    <a:pt x="163" y="352"/>
                  </a:cubicBezTo>
                  <a:cubicBezTo>
                    <a:pt x="162" y="352"/>
                    <a:pt x="162" y="353"/>
                    <a:pt x="161" y="353"/>
                  </a:cubicBezTo>
                  <a:cubicBezTo>
                    <a:pt x="161" y="360"/>
                    <a:pt x="162" y="366"/>
                    <a:pt x="164" y="372"/>
                  </a:cubicBezTo>
                  <a:cubicBezTo>
                    <a:pt x="161" y="374"/>
                    <a:pt x="162" y="371"/>
                    <a:pt x="161" y="372"/>
                  </a:cubicBezTo>
                  <a:cubicBezTo>
                    <a:pt x="163" y="372"/>
                    <a:pt x="161" y="373"/>
                    <a:pt x="162" y="375"/>
                  </a:cubicBezTo>
                  <a:cubicBezTo>
                    <a:pt x="162" y="375"/>
                    <a:pt x="162" y="375"/>
                    <a:pt x="162" y="375"/>
                  </a:cubicBezTo>
                  <a:cubicBezTo>
                    <a:pt x="162" y="376"/>
                    <a:pt x="161" y="376"/>
                    <a:pt x="162" y="377"/>
                  </a:cubicBezTo>
                  <a:cubicBezTo>
                    <a:pt x="162" y="377"/>
                    <a:pt x="162" y="377"/>
                    <a:pt x="162" y="377"/>
                  </a:cubicBezTo>
                  <a:cubicBezTo>
                    <a:pt x="164" y="378"/>
                    <a:pt x="159" y="379"/>
                    <a:pt x="162" y="379"/>
                  </a:cubicBezTo>
                  <a:cubicBezTo>
                    <a:pt x="161" y="380"/>
                    <a:pt x="161" y="380"/>
                    <a:pt x="161" y="380"/>
                  </a:cubicBezTo>
                  <a:cubicBezTo>
                    <a:pt x="163" y="381"/>
                    <a:pt x="160" y="382"/>
                    <a:pt x="162" y="383"/>
                  </a:cubicBezTo>
                  <a:cubicBezTo>
                    <a:pt x="162" y="383"/>
                    <a:pt x="162" y="383"/>
                    <a:pt x="162" y="383"/>
                  </a:cubicBezTo>
                  <a:cubicBezTo>
                    <a:pt x="161" y="384"/>
                    <a:pt x="165" y="386"/>
                    <a:pt x="163" y="386"/>
                  </a:cubicBezTo>
                  <a:cubicBezTo>
                    <a:pt x="163" y="388"/>
                    <a:pt x="164" y="389"/>
                    <a:pt x="166" y="389"/>
                  </a:cubicBezTo>
                  <a:cubicBezTo>
                    <a:pt x="165" y="390"/>
                    <a:pt x="164" y="389"/>
                    <a:pt x="163" y="389"/>
                  </a:cubicBezTo>
                  <a:cubicBezTo>
                    <a:pt x="164" y="394"/>
                    <a:pt x="164" y="400"/>
                    <a:pt x="167" y="404"/>
                  </a:cubicBezTo>
                  <a:cubicBezTo>
                    <a:pt x="166" y="404"/>
                    <a:pt x="166" y="404"/>
                    <a:pt x="165" y="404"/>
                  </a:cubicBezTo>
                  <a:cubicBezTo>
                    <a:pt x="168" y="406"/>
                    <a:pt x="163" y="409"/>
                    <a:pt x="168" y="411"/>
                  </a:cubicBezTo>
                  <a:cubicBezTo>
                    <a:pt x="170" y="412"/>
                    <a:pt x="170" y="412"/>
                    <a:pt x="170" y="412"/>
                  </a:cubicBezTo>
                  <a:cubicBezTo>
                    <a:pt x="169" y="412"/>
                    <a:pt x="168" y="412"/>
                    <a:pt x="167" y="413"/>
                  </a:cubicBezTo>
                  <a:cubicBezTo>
                    <a:pt x="168" y="413"/>
                    <a:pt x="167" y="415"/>
                    <a:pt x="169" y="416"/>
                  </a:cubicBezTo>
                  <a:cubicBezTo>
                    <a:pt x="168" y="416"/>
                    <a:pt x="168" y="416"/>
                    <a:pt x="168" y="416"/>
                  </a:cubicBezTo>
                  <a:cubicBezTo>
                    <a:pt x="167" y="417"/>
                    <a:pt x="170" y="418"/>
                    <a:pt x="169" y="419"/>
                  </a:cubicBezTo>
                  <a:cubicBezTo>
                    <a:pt x="169" y="419"/>
                    <a:pt x="169" y="419"/>
                    <a:pt x="169" y="419"/>
                  </a:cubicBezTo>
                  <a:cubicBezTo>
                    <a:pt x="166" y="425"/>
                    <a:pt x="163" y="434"/>
                    <a:pt x="168" y="438"/>
                  </a:cubicBezTo>
                  <a:cubicBezTo>
                    <a:pt x="169" y="440"/>
                    <a:pt x="166" y="439"/>
                    <a:pt x="166" y="440"/>
                  </a:cubicBezTo>
                  <a:cubicBezTo>
                    <a:pt x="170" y="444"/>
                    <a:pt x="167" y="452"/>
                    <a:pt x="173" y="453"/>
                  </a:cubicBezTo>
                  <a:cubicBezTo>
                    <a:pt x="173" y="454"/>
                    <a:pt x="173" y="454"/>
                    <a:pt x="173" y="455"/>
                  </a:cubicBezTo>
                  <a:cubicBezTo>
                    <a:pt x="173" y="455"/>
                    <a:pt x="173" y="456"/>
                    <a:pt x="174" y="456"/>
                  </a:cubicBezTo>
                  <a:cubicBezTo>
                    <a:pt x="171" y="457"/>
                    <a:pt x="174" y="460"/>
                    <a:pt x="172" y="462"/>
                  </a:cubicBezTo>
                  <a:cubicBezTo>
                    <a:pt x="175" y="462"/>
                    <a:pt x="174" y="463"/>
                    <a:pt x="174" y="464"/>
                  </a:cubicBezTo>
                  <a:cubicBezTo>
                    <a:pt x="174" y="464"/>
                    <a:pt x="173" y="464"/>
                    <a:pt x="173" y="464"/>
                  </a:cubicBezTo>
                  <a:cubicBezTo>
                    <a:pt x="173" y="466"/>
                    <a:pt x="173" y="466"/>
                    <a:pt x="172" y="468"/>
                  </a:cubicBezTo>
                  <a:cubicBezTo>
                    <a:pt x="172" y="469"/>
                    <a:pt x="174" y="469"/>
                    <a:pt x="173" y="470"/>
                  </a:cubicBezTo>
                  <a:cubicBezTo>
                    <a:pt x="171" y="471"/>
                    <a:pt x="173" y="472"/>
                    <a:pt x="172" y="473"/>
                  </a:cubicBezTo>
                  <a:cubicBezTo>
                    <a:pt x="174" y="473"/>
                    <a:pt x="175" y="474"/>
                    <a:pt x="175" y="475"/>
                  </a:cubicBezTo>
                  <a:cubicBezTo>
                    <a:pt x="172" y="475"/>
                    <a:pt x="172" y="475"/>
                    <a:pt x="172" y="475"/>
                  </a:cubicBezTo>
                  <a:cubicBezTo>
                    <a:pt x="174" y="477"/>
                    <a:pt x="170" y="481"/>
                    <a:pt x="174" y="485"/>
                  </a:cubicBezTo>
                  <a:cubicBezTo>
                    <a:pt x="172" y="485"/>
                    <a:pt x="172" y="485"/>
                    <a:pt x="172" y="485"/>
                  </a:cubicBezTo>
                  <a:cubicBezTo>
                    <a:pt x="174" y="488"/>
                    <a:pt x="173" y="491"/>
                    <a:pt x="176" y="494"/>
                  </a:cubicBezTo>
                  <a:cubicBezTo>
                    <a:pt x="175" y="495"/>
                    <a:pt x="175" y="496"/>
                    <a:pt x="175" y="497"/>
                  </a:cubicBezTo>
                  <a:cubicBezTo>
                    <a:pt x="176" y="498"/>
                    <a:pt x="176" y="499"/>
                    <a:pt x="178" y="499"/>
                  </a:cubicBezTo>
                  <a:cubicBezTo>
                    <a:pt x="178" y="500"/>
                    <a:pt x="177" y="500"/>
                    <a:pt x="177" y="500"/>
                  </a:cubicBezTo>
                  <a:cubicBezTo>
                    <a:pt x="176" y="501"/>
                    <a:pt x="174" y="504"/>
                    <a:pt x="177" y="504"/>
                  </a:cubicBezTo>
                  <a:cubicBezTo>
                    <a:pt x="175" y="505"/>
                    <a:pt x="175" y="505"/>
                    <a:pt x="175" y="505"/>
                  </a:cubicBezTo>
                  <a:cubicBezTo>
                    <a:pt x="177" y="506"/>
                    <a:pt x="179" y="507"/>
                    <a:pt x="177" y="508"/>
                  </a:cubicBezTo>
                  <a:cubicBezTo>
                    <a:pt x="178" y="509"/>
                    <a:pt x="179" y="510"/>
                    <a:pt x="181" y="509"/>
                  </a:cubicBezTo>
                  <a:cubicBezTo>
                    <a:pt x="181" y="510"/>
                    <a:pt x="178" y="510"/>
                    <a:pt x="180" y="510"/>
                  </a:cubicBezTo>
                  <a:cubicBezTo>
                    <a:pt x="178" y="510"/>
                    <a:pt x="178" y="510"/>
                    <a:pt x="178" y="510"/>
                  </a:cubicBezTo>
                  <a:cubicBezTo>
                    <a:pt x="177" y="513"/>
                    <a:pt x="179" y="515"/>
                    <a:pt x="180" y="518"/>
                  </a:cubicBezTo>
                  <a:cubicBezTo>
                    <a:pt x="178" y="519"/>
                    <a:pt x="181" y="520"/>
                    <a:pt x="179" y="522"/>
                  </a:cubicBezTo>
                  <a:cubicBezTo>
                    <a:pt x="181" y="523"/>
                    <a:pt x="179" y="525"/>
                    <a:pt x="182" y="525"/>
                  </a:cubicBezTo>
                  <a:cubicBezTo>
                    <a:pt x="181" y="525"/>
                    <a:pt x="181" y="525"/>
                    <a:pt x="181" y="525"/>
                  </a:cubicBezTo>
                  <a:cubicBezTo>
                    <a:pt x="181" y="526"/>
                    <a:pt x="181" y="528"/>
                    <a:pt x="180" y="530"/>
                  </a:cubicBezTo>
                  <a:cubicBezTo>
                    <a:pt x="180" y="531"/>
                    <a:pt x="182" y="530"/>
                    <a:pt x="183" y="531"/>
                  </a:cubicBezTo>
                  <a:cubicBezTo>
                    <a:pt x="182" y="531"/>
                    <a:pt x="182" y="531"/>
                    <a:pt x="182" y="531"/>
                  </a:cubicBezTo>
                  <a:cubicBezTo>
                    <a:pt x="183" y="532"/>
                    <a:pt x="185" y="532"/>
                    <a:pt x="186" y="532"/>
                  </a:cubicBezTo>
                  <a:cubicBezTo>
                    <a:pt x="185" y="533"/>
                    <a:pt x="186" y="533"/>
                    <a:pt x="185" y="533"/>
                  </a:cubicBezTo>
                  <a:cubicBezTo>
                    <a:pt x="185" y="533"/>
                    <a:pt x="183" y="533"/>
                    <a:pt x="181" y="532"/>
                  </a:cubicBezTo>
                  <a:cubicBezTo>
                    <a:pt x="181" y="534"/>
                    <a:pt x="184" y="534"/>
                    <a:pt x="182" y="535"/>
                  </a:cubicBezTo>
                  <a:cubicBezTo>
                    <a:pt x="182" y="536"/>
                    <a:pt x="182" y="536"/>
                    <a:pt x="184" y="536"/>
                  </a:cubicBezTo>
                  <a:cubicBezTo>
                    <a:pt x="184" y="536"/>
                    <a:pt x="183" y="537"/>
                    <a:pt x="182" y="537"/>
                  </a:cubicBezTo>
                  <a:cubicBezTo>
                    <a:pt x="183" y="537"/>
                    <a:pt x="183" y="538"/>
                    <a:pt x="184" y="538"/>
                  </a:cubicBezTo>
                  <a:cubicBezTo>
                    <a:pt x="184" y="538"/>
                    <a:pt x="184" y="537"/>
                    <a:pt x="184" y="537"/>
                  </a:cubicBezTo>
                  <a:cubicBezTo>
                    <a:pt x="185" y="537"/>
                    <a:pt x="185" y="538"/>
                    <a:pt x="187" y="538"/>
                  </a:cubicBezTo>
                  <a:cubicBezTo>
                    <a:pt x="187" y="537"/>
                    <a:pt x="186" y="537"/>
                    <a:pt x="186" y="537"/>
                  </a:cubicBezTo>
                  <a:cubicBezTo>
                    <a:pt x="188" y="537"/>
                    <a:pt x="188" y="538"/>
                    <a:pt x="187" y="538"/>
                  </a:cubicBezTo>
                  <a:cubicBezTo>
                    <a:pt x="186" y="539"/>
                    <a:pt x="185" y="538"/>
                    <a:pt x="184" y="539"/>
                  </a:cubicBezTo>
                  <a:cubicBezTo>
                    <a:pt x="188" y="540"/>
                    <a:pt x="188" y="540"/>
                    <a:pt x="188" y="540"/>
                  </a:cubicBezTo>
                  <a:cubicBezTo>
                    <a:pt x="186" y="540"/>
                    <a:pt x="187" y="539"/>
                    <a:pt x="189" y="539"/>
                  </a:cubicBezTo>
                  <a:cubicBezTo>
                    <a:pt x="188" y="538"/>
                    <a:pt x="188" y="538"/>
                    <a:pt x="188" y="538"/>
                  </a:cubicBezTo>
                  <a:cubicBezTo>
                    <a:pt x="189" y="538"/>
                    <a:pt x="189" y="538"/>
                    <a:pt x="189" y="538"/>
                  </a:cubicBezTo>
                  <a:cubicBezTo>
                    <a:pt x="189" y="537"/>
                    <a:pt x="190" y="536"/>
                    <a:pt x="189" y="535"/>
                  </a:cubicBezTo>
                  <a:cubicBezTo>
                    <a:pt x="187" y="536"/>
                    <a:pt x="187" y="536"/>
                    <a:pt x="187" y="536"/>
                  </a:cubicBezTo>
                  <a:cubicBezTo>
                    <a:pt x="187" y="535"/>
                    <a:pt x="185" y="535"/>
                    <a:pt x="187" y="534"/>
                  </a:cubicBezTo>
                  <a:cubicBezTo>
                    <a:pt x="187" y="534"/>
                    <a:pt x="188" y="534"/>
                    <a:pt x="189" y="534"/>
                  </a:cubicBezTo>
                  <a:cubicBezTo>
                    <a:pt x="189" y="534"/>
                    <a:pt x="188" y="533"/>
                    <a:pt x="188" y="533"/>
                  </a:cubicBezTo>
                  <a:cubicBezTo>
                    <a:pt x="191" y="533"/>
                    <a:pt x="191" y="533"/>
                    <a:pt x="191" y="533"/>
                  </a:cubicBezTo>
                  <a:cubicBezTo>
                    <a:pt x="187" y="533"/>
                    <a:pt x="189" y="532"/>
                    <a:pt x="189" y="531"/>
                  </a:cubicBezTo>
                  <a:cubicBezTo>
                    <a:pt x="189" y="531"/>
                    <a:pt x="189" y="531"/>
                    <a:pt x="189" y="531"/>
                  </a:cubicBezTo>
                  <a:cubicBezTo>
                    <a:pt x="190" y="530"/>
                    <a:pt x="188" y="532"/>
                    <a:pt x="188" y="531"/>
                  </a:cubicBezTo>
                  <a:cubicBezTo>
                    <a:pt x="188" y="530"/>
                    <a:pt x="191" y="530"/>
                    <a:pt x="192" y="530"/>
                  </a:cubicBezTo>
                  <a:cubicBezTo>
                    <a:pt x="191" y="529"/>
                    <a:pt x="189" y="527"/>
                    <a:pt x="191" y="526"/>
                  </a:cubicBezTo>
                  <a:cubicBezTo>
                    <a:pt x="190" y="525"/>
                    <a:pt x="189" y="524"/>
                    <a:pt x="188" y="524"/>
                  </a:cubicBezTo>
                  <a:cubicBezTo>
                    <a:pt x="188" y="523"/>
                    <a:pt x="191" y="523"/>
                    <a:pt x="190" y="523"/>
                  </a:cubicBezTo>
                  <a:cubicBezTo>
                    <a:pt x="190" y="523"/>
                    <a:pt x="191" y="522"/>
                    <a:pt x="192" y="522"/>
                  </a:cubicBezTo>
                  <a:cubicBezTo>
                    <a:pt x="191" y="522"/>
                    <a:pt x="192" y="521"/>
                    <a:pt x="190" y="522"/>
                  </a:cubicBezTo>
                  <a:cubicBezTo>
                    <a:pt x="190" y="520"/>
                    <a:pt x="191" y="519"/>
                    <a:pt x="190" y="518"/>
                  </a:cubicBezTo>
                  <a:cubicBezTo>
                    <a:pt x="190" y="518"/>
                    <a:pt x="192" y="518"/>
                    <a:pt x="193" y="518"/>
                  </a:cubicBezTo>
                  <a:cubicBezTo>
                    <a:pt x="191" y="517"/>
                    <a:pt x="190" y="516"/>
                    <a:pt x="190" y="515"/>
                  </a:cubicBezTo>
                  <a:cubicBezTo>
                    <a:pt x="189" y="515"/>
                    <a:pt x="189" y="516"/>
                    <a:pt x="187" y="516"/>
                  </a:cubicBezTo>
                  <a:cubicBezTo>
                    <a:pt x="187" y="516"/>
                    <a:pt x="186" y="516"/>
                    <a:pt x="186" y="515"/>
                  </a:cubicBezTo>
                  <a:cubicBezTo>
                    <a:pt x="188" y="515"/>
                    <a:pt x="191" y="515"/>
                    <a:pt x="191" y="514"/>
                  </a:cubicBezTo>
                  <a:cubicBezTo>
                    <a:pt x="193" y="514"/>
                    <a:pt x="190" y="515"/>
                    <a:pt x="193" y="515"/>
                  </a:cubicBezTo>
                  <a:cubicBezTo>
                    <a:pt x="195" y="515"/>
                    <a:pt x="196" y="517"/>
                    <a:pt x="194" y="517"/>
                  </a:cubicBezTo>
                  <a:cubicBezTo>
                    <a:pt x="197" y="518"/>
                    <a:pt x="195" y="516"/>
                    <a:pt x="197" y="516"/>
                  </a:cubicBezTo>
                  <a:cubicBezTo>
                    <a:pt x="197" y="516"/>
                    <a:pt x="195" y="515"/>
                    <a:pt x="195" y="514"/>
                  </a:cubicBezTo>
                  <a:cubicBezTo>
                    <a:pt x="194" y="514"/>
                    <a:pt x="194" y="515"/>
                    <a:pt x="193" y="514"/>
                  </a:cubicBezTo>
                  <a:cubicBezTo>
                    <a:pt x="190" y="514"/>
                    <a:pt x="194" y="513"/>
                    <a:pt x="194" y="513"/>
                  </a:cubicBezTo>
                  <a:cubicBezTo>
                    <a:pt x="195" y="513"/>
                    <a:pt x="195" y="513"/>
                    <a:pt x="195" y="513"/>
                  </a:cubicBezTo>
                  <a:cubicBezTo>
                    <a:pt x="196" y="512"/>
                    <a:pt x="194" y="512"/>
                    <a:pt x="194" y="511"/>
                  </a:cubicBezTo>
                  <a:cubicBezTo>
                    <a:pt x="197" y="511"/>
                    <a:pt x="195" y="513"/>
                    <a:pt x="197" y="513"/>
                  </a:cubicBezTo>
                  <a:cubicBezTo>
                    <a:pt x="199" y="512"/>
                    <a:pt x="199" y="512"/>
                    <a:pt x="199" y="512"/>
                  </a:cubicBezTo>
                  <a:cubicBezTo>
                    <a:pt x="199" y="511"/>
                    <a:pt x="196" y="512"/>
                    <a:pt x="197" y="511"/>
                  </a:cubicBezTo>
                  <a:cubicBezTo>
                    <a:pt x="198" y="511"/>
                    <a:pt x="198" y="511"/>
                    <a:pt x="198" y="511"/>
                  </a:cubicBezTo>
                  <a:cubicBezTo>
                    <a:pt x="197" y="510"/>
                    <a:pt x="197" y="510"/>
                    <a:pt x="197" y="510"/>
                  </a:cubicBezTo>
                  <a:cubicBezTo>
                    <a:pt x="196" y="510"/>
                    <a:pt x="194" y="510"/>
                    <a:pt x="195" y="511"/>
                  </a:cubicBezTo>
                  <a:cubicBezTo>
                    <a:pt x="191" y="511"/>
                    <a:pt x="194" y="511"/>
                    <a:pt x="193" y="510"/>
                  </a:cubicBezTo>
                  <a:cubicBezTo>
                    <a:pt x="192" y="509"/>
                    <a:pt x="194" y="510"/>
                    <a:pt x="192" y="510"/>
                  </a:cubicBezTo>
                  <a:cubicBezTo>
                    <a:pt x="190" y="510"/>
                    <a:pt x="190" y="510"/>
                    <a:pt x="190" y="509"/>
                  </a:cubicBezTo>
                  <a:cubicBezTo>
                    <a:pt x="190" y="508"/>
                    <a:pt x="192" y="509"/>
                    <a:pt x="193" y="508"/>
                  </a:cubicBezTo>
                  <a:cubicBezTo>
                    <a:pt x="193" y="508"/>
                    <a:pt x="193" y="509"/>
                    <a:pt x="192" y="509"/>
                  </a:cubicBezTo>
                  <a:cubicBezTo>
                    <a:pt x="194" y="510"/>
                    <a:pt x="196" y="508"/>
                    <a:pt x="197" y="509"/>
                  </a:cubicBezTo>
                  <a:cubicBezTo>
                    <a:pt x="198" y="508"/>
                    <a:pt x="196" y="508"/>
                    <a:pt x="196" y="508"/>
                  </a:cubicBezTo>
                  <a:cubicBezTo>
                    <a:pt x="195" y="508"/>
                    <a:pt x="194" y="508"/>
                    <a:pt x="193" y="508"/>
                  </a:cubicBezTo>
                  <a:cubicBezTo>
                    <a:pt x="188" y="507"/>
                    <a:pt x="197" y="507"/>
                    <a:pt x="196" y="506"/>
                  </a:cubicBezTo>
                  <a:cubicBezTo>
                    <a:pt x="193" y="506"/>
                    <a:pt x="191" y="504"/>
                    <a:pt x="188" y="506"/>
                  </a:cubicBezTo>
                  <a:cubicBezTo>
                    <a:pt x="187" y="505"/>
                    <a:pt x="187" y="505"/>
                    <a:pt x="187" y="505"/>
                  </a:cubicBezTo>
                  <a:cubicBezTo>
                    <a:pt x="189" y="505"/>
                    <a:pt x="189" y="504"/>
                    <a:pt x="191" y="504"/>
                  </a:cubicBezTo>
                  <a:cubicBezTo>
                    <a:pt x="191" y="504"/>
                    <a:pt x="191" y="504"/>
                    <a:pt x="191" y="504"/>
                  </a:cubicBezTo>
                  <a:cubicBezTo>
                    <a:pt x="193" y="504"/>
                    <a:pt x="193" y="504"/>
                    <a:pt x="193" y="504"/>
                  </a:cubicBezTo>
                  <a:cubicBezTo>
                    <a:pt x="195" y="504"/>
                    <a:pt x="196" y="503"/>
                    <a:pt x="197" y="503"/>
                  </a:cubicBezTo>
                  <a:cubicBezTo>
                    <a:pt x="196" y="502"/>
                    <a:pt x="195" y="503"/>
                    <a:pt x="194" y="502"/>
                  </a:cubicBezTo>
                  <a:cubicBezTo>
                    <a:pt x="195" y="502"/>
                    <a:pt x="195" y="502"/>
                    <a:pt x="196" y="502"/>
                  </a:cubicBezTo>
                  <a:cubicBezTo>
                    <a:pt x="195" y="502"/>
                    <a:pt x="193" y="503"/>
                    <a:pt x="193" y="502"/>
                  </a:cubicBezTo>
                  <a:cubicBezTo>
                    <a:pt x="193" y="501"/>
                    <a:pt x="195" y="500"/>
                    <a:pt x="195" y="501"/>
                  </a:cubicBezTo>
                  <a:cubicBezTo>
                    <a:pt x="197" y="501"/>
                    <a:pt x="197" y="501"/>
                    <a:pt x="197" y="501"/>
                  </a:cubicBezTo>
                  <a:cubicBezTo>
                    <a:pt x="195" y="501"/>
                    <a:pt x="198" y="501"/>
                    <a:pt x="197" y="500"/>
                  </a:cubicBezTo>
                  <a:cubicBezTo>
                    <a:pt x="196" y="500"/>
                    <a:pt x="194" y="500"/>
                    <a:pt x="193" y="500"/>
                  </a:cubicBezTo>
                  <a:cubicBezTo>
                    <a:pt x="192" y="499"/>
                    <a:pt x="194" y="499"/>
                    <a:pt x="193" y="499"/>
                  </a:cubicBezTo>
                  <a:cubicBezTo>
                    <a:pt x="195" y="500"/>
                    <a:pt x="195" y="500"/>
                    <a:pt x="195" y="500"/>
                  </a:cubicBezTo>
                  <a:cubicBezTo>
                    <a:pt x="194" y="499"/>
                    <a:pt x="198" y="499"/>
                    <a:pt x="197" y="498"/>
                  </a:cubicBezTo>
                  <a:cubicBezTo>
                    <a:pt x="195" y="498"/>
                    <a:pt x="195" y="498"/>
                    <a:pt x="195" y="498"/>
                  </a:cubicBezTo>
                  <a:cubicBezTo>
                    <a:pt x="196" y="498"/>
                    <a:pt x="196" y="498"/>
                    <a:pt x="197" y="498"/>
                  </a:cubicBezTo>
                  <a:cubicBezTo>
                    <a:pt x="196" y="498"/>
                    <a:pt x="196" y="497"/>
                    <a:pt x="196" y="497"/>
                  </a:cubicBezTo>
                  <a:cubicBezTo>
                    <a:pt x="197" y="497"/>
                    <a:pt x="197" y="497"/>
                    <a:pt x="197" y="497"/>
                  </a:cubicBezTo>
                  <a:cubicBezTo>
                    <a:pt x="196" y="497"/>
                    <a:pt x="193" y="496"/>
                    <a:pt x="196" y="496"/>
                  </a:cubicBezTo>
                  <a:cubicBezTo>
                    <a:pt x="193" y="496"/>
                    <a:pt x="196" y="496"/>
                    <a:pt x="194" y="497"/>
                  </a:cubicBezTo>
                  <a:cubicBezTo>
                    <a:pt x="192" y="497"/>
                    <a:pt x="193" y="496"/>
                    <a:pt x="192" y="496"/>
                  </a:cubicBezTo>
                  <a:cubicBezTo>
                    <a:pt x="195" y="496"/>
                    <a:pt x="192" y="495"/>
                    <a:pt x="192" y="495"/>
                  </a:cubicBezTo>
                  <a:cubicBezTo>
                    <a:pt x="193" y="494"/>
                    <a:pt x="194" y="494"/>
                    <a:pt x="194" y="494"/>
                  </a:cubicBezTo>
                  <a:cubicBezTo>
                    <a:pt x="193" y="494"/>
                    <a:pt x="193" y="494"/>
                    <a:pt x="193" y="494"/>
                  </a:cubicBezTo>
                  <a:cubicBezTo>
                    <a:pt x="196" y="493"/>
                    <a:pt x="192" y="493"/>
                    <a:pt x="193" y="492"/>
                  </a:cubicBezTo>
                  <a:cubicBezTo>
                    <a:pt x="194" y="492"/>
                    <a:pt x="195" y="492"/>
                    <a:pt x="196" y="492"/>
                  </a:cubicBezTo>
                  <a:cubicBezTo>
                    <a:pt x="193" y="493"/>
                    <a:pt x="193" y="491"/>
                    <a:pt x="191" y="491"/>
                  </a:cubicBezTo>
                  <a:cubicBezTo>
                    <a:pt x="192" y="490"/>
                    <a:pt x="194" y="492"/>
                    <a:pt x="196" y="491"/>
                  </a:cubicBezTo>
                  <a:cubicBezTo>
                    <a:pt x="194" y="491"/>
                    <a:pt x="197" y="490"/>
                    <a:pt x="195" y="490"/>
                  </a:cubicBezTo>
                  <a:cubicBezTo>
                    <a:pt x="194" y="491"/>
                    <a:pt x="193" y="490"/>
                    <a:pt x="192" y="490"/>
                  </a:cubicBezTo>
                  <a:cubicBezTo>
                    <a:pt x="192" y="489"/>
                    <a:pt x="193" y="490"/>
                    <a:pt x="194" y="489"/>
                  </a:cubicBezTo>
                  <a:cubicBezTo>
                    <a:pt x="193" y="489"/>
                    <a:pt x="191" y="488"/>
                    <a:pt x="191" y="489"/>
                  </a:cubicBezTo>
                  <a:cubicBezTo>
                    <a:pt x="191" y="488"/>
                    <a:pt x="189" y="488"/>
                    <a:pt x="190" y="487"/>
                  </a:cubicBezTo>
                  <a:cubicBezTo>
                    <a:pt x="192" y="487"/>
                    <a:pt x="191" y="488"/>
                    <a:pt x="192" y="488"/>
                  </a:cubicBezTo>
                  <a:cubicBezTo>
                    <a:pt x="192" y="487"/>
                    <a:pt x="188" y="488"/>
                    <a:pt x="187" y="487"/>
                  </a:cubicBezTo>
                  <a:cubicBezTo>
                    <a:pt x="187" y="487"/>
                    <a:pt x="184" y="487"/>
                    <a:pt x="183" y="486"/>
                  </a:cubicBezTo>
                  <a:cubicBezTo>
                    <a:pt x="183" y="485"/>
                    <a:pt x="184" y="487"/>
                    <a:pt x="186" y="486"/>
                  </a:cubicBezTo>
                  <a:cubicBezTo>
                    <a:pt x="185" y="486"/>
                    <a:pt x="185" y="486"/>
                    <a:pt x="185" y="486"/>
                  </a:cubicBezTo>
                  <a:cubicBezTo>
                    <a:pt x="188" y="485"/>
                    <a:pt x="190" y="487"/>
                    <a:pt x="193" y="486"/>
                  </a:cubicBezTo>
                  <a:cubicBezTo>
                    <a:pt x="192" y="486"/>
                    <a:pt x="192" y="486"/>
                    <a:pt x="192" y="486"/>
                  </a:cubicBezTo>
                  <a:cubicBezTo>
                    <a:pt x="195" y="486"/>
                    <a:pt x="195" y="486"/>
                    <a:pt x="195" y="486"/>
                  </a:cubicBezTo>
                  <a:cubicBezTo>
                    <a:pt x="193" y="486"/>
                    <a:pt x="194" y="485"/>
                    <a:pt x="194" y="484"/>
                  </a:cubicBezTo>
                  <a:cubicBezTo>
                    <a:pt x="192" y="484"/>
                    <a:pt x="194" y="485"/>
                    <a:pt x="193" y="485"/>
                  </a:cubicBezTo>
                  <a:cubicBezTo>
                    <a:pt x="192" y="484"/>
                    <a:pt x="190" y="484"/>
                    <a:pt x="191" y="483"/>
                  </a:cubicBezTo>
                  <a:cubicBezTo>
                    <a:pt x="192" y="484"/>
                    <a:pt x="193" y="483"/>
                    <a:pt x="194" y="483"/>
                  </a:cubicBezTo>
                  <a:cubicBezTo>
                    <a:pt x="195" y="483"/>
                    <a:pt x="192" y="483"/>
                    <a:pt x="193" y="482"/>
                  </a:cubicBezTo>
                  <a:cubicBezTo>
                    <a:pt x="194" y="483"/>
                    <a:pt x="194" y="483"/>
                    <a:pt x="194" y="483"/>
                  </a:cubicBezTo>
                  <a:cubicBezTo>
                    <a:pt x="194" y="480"/>
                    <a:pt x="194" y="478"/>
                    <a:pt x="190" y="476"/>
                  </a:cubicBezTo>
                  <a:cubicBezTo>
                    <a:pt x="191" y="475"/>
                    <a:pt x="191" y="475"/>
                    <a:pt x="193" y="474"/>
                  </a:cubicBezTo>
                  <a:cubicBezTo>
                    <a:pt x="192" y="474"/>
                    <a:pt x="191" y="474"/>
                    <a:pt x="191" y="473"/>
                  </a:cubicBezTo>
                  <a:cubicBezTo>
                    <a:pt x="193" y="473"/>
                    <a:pt x="193" y="473"/>
                    <a:pt x="193" y="473"/>
                  </a:cubicBezTo>
                  <a:cubicBezTo>
                    <a:pt x="194" y="472"/>
                    <a:pt x="192" y="472"/>
                    <a:pt x="191" y="471"/>
                  </a:cubicBezTo>
                  <a:cubicBezTo>
                    <a:pt x="193" y="471"/>
                    <a:pt x="193" y="471"/>
                    <a:pt x="193" y="471"/>
                  </a:cubicBezTo>
                  <a:cubicBezTo>
                    <a:pt x="194" y="471"/>
                    <a:pt x="192" y="470"/>
                    <a:pt x="191" y="470"/>
                  </a:cubicBezTo>
                  <a:cubicBezTo>
                    <a:pt x="193" y="470"/>
                    <a:pt x="193" y="470"/>
                    <a:pt x="193" y="470"/>
                  </a:cubicBezTo>
                  <a:cubicBezTo>
                    <a:pt x="191" y="470"/>
                    <a:pt x="191" y="470"/>
                    <a:pt x="191" y="470"/>
                  </a:cubicBezTo>
                  <a:cubicBezTo>
                    <a:pt x="191" y="469"/>
                    <a:pt x="191" y="468"/>
                    <a:pt x="193" y="469"/>
                  </a:cubicBezTo>
                  <a:cubicBezTo>
                    <a:pt x="193" y="469"/>
                    <a:pt x="192" y="468"/>
                    <a:pt x="192" y="468"/>
                  </a:cubicBezTo>
                  <a:cubicBezTo>
                    <a:pt x="193" y="468"/>
                    <a:pt x="193" y="467"/>
                    <a:pt x="193" y="466"/>
                  </a:cubicBezTo>
                  <a:cubicBezTo>
                    <a:pt x="192" y="466"/>
                    <a:pt x="191" y="466"/>
                    <a:pt x="190" y="466"/>
                  </a:cubicBezTo>
                  <a:cubicBezTo>
                    <a:pt x="188" y="465"/>
                    <a:pt x="190" y="466"/>
                    <a:pt x="189" y="465"/>
                  </a:cubicBezTo>
                  <a:cubicBezTo>
                    <a:pt x="190" y="465"/>
                    <a:pt x="191" y="465"/>
                    <a:pt x="192" y="465"/>
                  </a:cubicBezTo>
                  <a:cubicBezTo>
                    <a:pt x="195" y="465"/>
                    <a:pt x="192" y="462"/>
                    <a:pt x="193" y="461"/>
                  </a:cubicBezTo>
                  <a:cubicBezTo>
                    <a:pt x="192" y="460"/>
                    <a:pt x="192" y="460"/>
                    <a:pt x="192" y="460"/>
                  </a:cubicBezTo>
                  <a:cubicBezTo>
                    <a:pt x="195" y="460"/>
                    <a:pt x="193" y="459"/>
                    <a:pt x="194" y="458"/>
                  </a:cubicBezTo>
                  <a:cubicBezTo>
                    <a:pt x="193" y="458"/>
                    <a:pt x="191" y="457"/>
                    <a:pt x="191" y="456"/>
                  </a:cubicBezTo>
                  <a:cubicBezTo>
                    <a:pt x="189" y="455"/>
                    <a:pt x="193" y="457"/>
                    <a:pt x="195" y="457"/>
                  </a:cubicBezTo>
                  <a:cubicBezTo>
                    <a:pt x="194" y="456"/>
                    <a:pt x="194" y="456"/>
                    <a:pt x="194" y="456"/>
                  </a:cubicBezTo>
                  <a:cubicBezTo>
                    <a:pt x="194" y="456"/>
                    <a:pt x="194" y="456"/>
                    <a:pt x="194" y="456"/>
                  </a:cubicBezTo>
                  <a:cubicBezTo>
                    <a:pt x="194" y="455"/>
                    <a:pt x="193" y="454"/>
                    <a:pt x="194" y="454"/>
                  </a:cubicBezTo>
                  <a:cubicBezTo>
                    <a:pt x="194" y="454"/>
                    <a:pt x="194" y="454"/>
                    <a:pt x="194" y="454"/>
                  </a:cubicBezTo>
                  <a:cubicBezTo>
                    <a:pt x="195" y="454"/>
                    <a:pt x="196" y="455"/>
                    <a:pt x="196" y="454"/>
                  </a:cubicBezTo>
                  <a:cubicBezTo>
                    <a:pt x="194" y="453"/>
                    <a:pt x="196" y="453"/>
                    <a:pt x="194" y="452"/>
                  </a:cubicBezTo>
                  <a:cubicBezTo>
                    <a:pt x="195" y="452"/>
                    <a:pt x="195" y="452"/>
                    <a:pt x="195" y="452"/>
                  </a:cubicBezTo>
                  <a:cubicBezTo>
                    <a:pt x="194" y="451"/>
                    <a:pt x="194" y="451"/>
                    <a:pt x="194" y="451"/>
                  </a:cubicBezTo>
                  <a:cubicBezTo>
                    <a:pt x="195" y="451"/>
                    <a:pt x="195" y="451"/>
                    <a:pt x="195" y="451"/>
                  </a:cubicBezTo>
                  <a:cubicBezTo>
                    <a:pt x="196" y="453"/>
                    <a:pt x="196" y="453"/>
                    <a:pt x="196" y="453"/>
                  </a:cubicBezTo>
                  <a:cubicBezTo>
                    <a:pt x="197" y="452"/>
                    <a:pt x="195" y="452"/>
                    <a:pt x="194" y="451"/>
                  </a:cubicBezTo>
                  <a:cubicBezTo>
                    <a:pt x="193" y="450"/>
                    <a:pt x="195" y="450"/>
                    <a:pt x="195" y="451"/>
                  </a:cubicBezTo>
                  <a:cubicBezTo>
                    <a:pt x="196" y="451"/>
                    <a:pt x="195" y="451"/>
                    <a:pt x="195" y="451"/>
                  </a:cubicBezTo>
                  <a:cubicBezTo>
                    <a:pt x="196" y="452"/>
                    <a:pt x="196" y="451"/>
                    <a:pt x="196" y="452"/>
                  </a:cubicBezTo>
                  <a:cubicBezTo>
                    <a:pt x="196" y="451"/>
                    <a:pt x="195" y="450"/>
                    <a:pt x="195" y="450"/>
                  </a:cubicBezTo>
                  <a:cubicBezTo>
                    <a:pt x="195" y="451"/>
                    <a:pt x="196" y="450"/>
                    <a:pt x="197" y="451"/>
                  </a:cubicBezTo>
                  <a:cubicBezTo>
                    <a:pt x="196" y="450"/>
                    <a:pt x="197" y="450"/>
                    <a:pt x="196" y="450"/>
                  </a:cubicBezTo>
                  <a:cubicBezTo>
                    <a:pt x="196" y="450"/>
                    <a:pt x="195" y="449"/>
                    <a:pt x="194" y="449"/>
                  </a:cubicBezTo>
                  <a:cubicBezTo>
                    <a:pt x="194" y="448"/>
                    <a:pt x="194" y="448"/>
                    <a:pt x="195" y="448"/>
                  </a:cubicBezTo>
                  <a:cubicBezTo>
                    <a:pt x="195" y="449"/>
                    <a:pt x="195" y="449"/>
                    <a:pt x="195" y="449"/>
                  </a:cubicBezTo>
                  <a:cubicBezTo>
                    <a:pt x="195" y="448"/>
                    <a:pt x="196" y="448"/>
                    <a:pt x="194" y="447"/>
                  </a:cubicBezTo>
                  <a:cubicBezTo>
                    <a:pt x="196" y="449"/>
                    <a:pt x="196" y="449"/>
                    <a:pt x="196" y="449"/>
                  </a:cubicBezTo>
                  <a:cubicBezTo>
                    <a:pt x="196" y="448"/>
                    <a:pt x="196" y="448"/>
                    <a:pt x="196" y="447"/>
                  </a:cubicBezTo>
                  <a:cubicBezTo>
                    <a:pt x="197" y="448"/>
                    <a:pt x="198" y="450"/>
                    <a:pt x="199" y="450"/>
                  </a:cubicBezTo>
                  <a:cubicBezTo>
                    <a:pt x="198" y="448"/>
                    <a:pt x="198" y="448"/>
                    <a:pt x="198" y="448"/>
                  </a:cubicBezTo>
                  <a:cubicBezTo>
                    <a:pt x="199" y="448"/>
                    <a:pt x="199" y="448"/>
                    <a:pt x="199" y="449"/>
                  </a:cubicBezTo>
                  <a:cubicBezTo>
                    <a:pt x="200" y="449"/>
                    <a:pt x="198" y="444"/>
                    <a:pt x="199" y="445"/>
                  </a:cubicBezTo>
                  <a:cubicBezTo>
                    <a:pt x="200" y="447"/>
                    <a:pt x="200" y="447"/>
                    <a:pt x="201" y="447"/>
                  </a:cubicBezTo>
                  <a:cubicBezTo>
                    <a:pt x="200" y="446"/>
                    <a:pt x="200" y="446"/>
                    <a:pt x="200" y="446"/>
                  </a:cubicBezTo>
                  <a:cubicBezTo>
                    <a:pt x="200" y="446"/>
                    <a:pt x="201" y="448"/>
                    <a:pt x="200" y="447"/>
                  </a:cubicBezTo>
                  <a:cubicBezTo>
                    <a:pt x="199" y="446"/>
                    <a:pt x="200" y="446"/>
                    <a:pt x="200" y="445"/>
                  </a:cubicBezTo>
                  <a:cubicBezTo>
                    <a:pt x="200" y="446"/>
                    <a:pt x="201" y="447"/>
                    <a:pt x="202" y="447"/>
                  </a:cubicBezTo>
                  <a:cubicBezTo>
                    <a:pt x="202" y="447"/>
                    <a:pt x="202" y="447"/>
                    <a:pt x="202" y="447"/>
                  </a:cubicBezTo>
                  <a:cubicBezTo>
                    <a:pt x="205" y="449"/>
                    <a:pt x="200" y="450"/>
                    <a:pt x="204" y="454"/>
                  </a:cubicBezTo>
                  <a:cubicBezTo>
                    <a:pt x="205" y="456"/>
                    <a:pt x="206" y="463"/>
                    <a:pt x="206" y="463"/>
                  </a:cubicBezTo>
                  <a:cubicBezTo>
                    <a:pt x="214" y="451"/>
                    <a:pt x="212" y="449"/>
                    <a:pt x="214" y="446"/>
                  </a:cubicBezTo>
                  <a:cubicBezTo>
                    <a:pt x="214" y="447"/>
                    <a:pt x="214" y="447"/>
                    <a:pt x="214" y="447"/>
                  </a:cubicBezTo>
                  <a:cubicBezTo>
                    <a:pt x="214" y="446"/>
                    <a:pt x="214" y="446"/>
                    <a:pt x="214" y="446"/>
                  </a:cubicBezTo>
                  <a:cubicBezTo>
                    <a:pt x="214" y="446"/>
                    <a:pt x="215" y="446"/>
                    <a:pt x="215" y="446"/>
                  </a:cubicBezTo>
                  <a:cubicBezTo>
                    <a:pt x="215" y="446"/>
                    <a:pt x="215" y="447"/>
                    <a:pt x="216" y="445"/>
                  </a:cubicBezTo>
                  <a:cubicBezTo>
                    <a:pt x="216" y="445"/>
                    <a:pt x="216" y="445"/>
                    <a:pt x="216" y="445"/>
                  </a:cubicBezTo>
                  <a:cubicBezTo>
                    <a:pt x="216" y="445"/>
                    <a:pt x="217" y="443"/>
                    <a:pt x="217" y="443"/>
                  </a:cubicBezTo>
                  <a:cubicBezTo>
                    <a:pt x="216" y="445"/>
                    <a:pt x="216" y="445"/>
                    <a:pt x="216" y="445"/>
                  </a:cubicBezTo>
                  <a:cubicBezTo>
                    <a:pt x="216" y="447"/>
                    <a:pt x="217" y="446"/>
                    <a:pt x="217" y="447"/>
                  </a:cubicBezTo>
                  <a:cubicBezTo>
                    <a:pt x="217" y="445"/>
                    <a:pt x="217" y="447"/>
                    <a:pt x="218" y="445"/>
                  </a:cubicBezTo>
                  <a:cubicBezTo>
                    <a:pt x="218" y="445"/>
                    <a:pt x="218" y="445"/>
                    <a:pt x="218" y="445"/>
                  </a:cubicBezTo>
                  <a:cubicBezTo>
                    <a:pt x="219" y="445"/>
                    <a:pt x="219" y="444"/>
                    <a:pt x="220" y="444"/>
                  </a:cubicBezTo>
                  <a:cubicBezTo>
                    <a:pt x="220" y="444"/>
                    <a:pt x="219" y="446"/>
                    <a:pt x="219" y="446"/>
                  </a:cubicBezTo>
                  <a:cubicBezTo>
                    <a:pt x="219" y="447"/>
                    <a:pt x="219" y="447"/>
                    <a:pt x="220" y="447"/>
                  </a:cubicBezTo>
                  <a:cubicBezTo>
                    <a:pt x="220" y="447"/>
                    <a:pt x="220" y="446"/>
                    <a:pt x="220" y="446"/>
                  </a:cubicBezTo>
                  <a:cubicBezTo>
                    <a:pt x="220" y="446"/>
                    <a:pt x="220" y="446"/>
                    <a:pt x="220" y="447"/>
                  </a:cubicBezTo>
                  <a:cubicBezTo>
                    <a:pt x="220" y="446"/>
                    <a:pt x="220" y="446"/>
                    <a:pt x="220" y="446"/>
                  </a:cubicBezTo>
                  <a:cubicBezTo>
                    <a:pt x="220" y="446"/>
                    <a:pt x="220" y="446"/>
                    <a:pt x="220" y="447"/>
                  </a:cubicBezTo>
                  <a:cubicBezTo>
                    <a:pt x="220" y="447"/>
                    <a:pt x="220" y="447"/>
                    <a:pt x="220" y="447"/>
                  </a:cubicBezTo>
                  <a:cubicBezTo>
                    <a:pt x="220" y="447"/>
                    <a:pt x="220" y="447"/>
                    <a:pt x="220" y="447"/>
                  </a:cubicBezTo>
                  <a:cubicBezTo>
                    <a:pt x="220" y="447"/>
                    <a:pt x="220" y="447"/>
                    <a:pt x="220" y="447"/>
                  </a:cubicBezTo>
                  <a:cubicBezTo>
                    <a:pt x="220" y="447"/>
                    <a:pt x="220" y="447"/>
                    <a:pt x="220" y="448"/>
                  </a:cubicBezTo>
                  <a:cubicBezTo>
                    <a:pt x="220" y="449"/>
                    <a:pt x="220" y="449"/>
                    <a:pt x="220" y="449"/>
                  </a:cubicBezTo>
                  <a:cubicBezTo>
                    <a:pt x="220" y="449"/>
                    <a:pt x="221" y="448"/>
                    <a:pt x="221" y="447"/>
                  </a:cubicBezTo>
                  <a:cubicBezTo>
                    <a:pt x="222" y="449"/>
                    <a:pt x="224" y="448"/>
                    <a:pt x="225" y="448"/>
                  </a:cubicBezTo>
                  <a:cubicBezTo>
                    <a:pt x="225" y="448"/>
                    <a:pt x="224" y="449"/>
                    <a:pt x="225" y="449"/>
                  </a:cubicBezTo>
                  <a:cubicBezTo>
                    <a:pt x="225" y="449"/>
                    <a:pt x="226" y="448"/>
                    <a:pt x="226" y="449"/>
                  </a:cubicBezTo>
                  <a:cubicBezTo>
                    <a:pt x="226" y="448"/>
                    <a:pt x="225" y="450"/>
                    <a:pt x="225" y="450"/>
                  </a:cubicBezTo>
                  <a:cubicBezTo>
                    <a:pt x="225" y="451"/>
                    <a:pt x="226" y="449"/>
                    <a:pt x="226" y="449"/>
                  </a:cubicBezTo>
                  <a:cubicBezTo>
                    <a:pt x="225" y="452"/>
                    <a:pt x="229" y="450"/>
                    <a:pt x="229" y="452"/>
                  </a:cubicBezTo>
                  <a:cubicBezTo>
                    <a:pt x="229" y="451"/>
                    <a:pt x="228" y="452"/>
                    <a:pt x="227" y="452"/>
                  </a:cubicBezTo>
                  <a:cubicBezTo>
                    <a:pt x="228" y="452"/>
                    <a:pt x="229" y="452"/>
                    <a:pt x="232" y="452"/>
                  </a:cubicBezTo>
                  <a:cubicBezTo>
                    <a:pt x="230" y="453"/>
                    <a:pt x="230" y="453"/>
                    <a:pt x="230" y="453"/>
                  </a:cubicBezTo>
                  <a:cubicBezTo>
                    <a:pt x="230" y="453"/>
                    <a:pt x="231" y="453"/>
                    <a:pt x="232" y="453"/>
                  </a:cubicBezTo>
                  <a:cubicBezTo>
                    <a:pt x="233" y="452"/>
                    <a:pt x="234" y="452"/>
                    <a:pt x="234" y="452"/>
                  </a:cubicBezTo>
                  <a:cubicBezTo>
                    <a:pt x="234" y="452"/>
                    <a:pt x="234" y="452"/>
                    <a:pt x="234" y="452"/>
                  </a:cubicBezTo>
                  <a:cubicBezTo>
                    <a:pt x="235" y="453"/>
                    <a:pt x="235" y="452"/>
                    <a:pt x="236" y="453"/>
                  </a:cubicBezTo>
                  <a:cubicBezTo>
                    <a:pt x="235" y="454"/>
                    <a:pt x="235" y="453"/>
                    <a:pt x="234" y="454"/>
                  </a:cubicBezTo>
                  <a:cubicBezTo>
                    <a:pt x="232" y="455"/>
                    <a:pt x="233" y="456"/>
                    <a:pt x="233" y="456"/>
                  </a:cubicBezTo>
                  <a:cubicBezTo>
                    <a:pt x="235" y="456"/>
                    <a:pt x="235" y="456"/>
                    <a:pt x="235" y="456"/>
                  </a:cubicBezTo>
                  <a:cubicBezTo>
                    <a:pt x="236" y="456"/>
                    <a:pt x="234" y="457"/>
                    <a:pt x="234" y="457"/>
                  </a:cubicBezTo>
                  <a:cubicBezTo>
                    <a:pt x="239" y="456"/>
                    <a:pt x="239" y="456"/>
                    <a:pt x="239" y="456"/>
                  </a:cubicBezTo>
                  <a:cubicBezTo>
                    <a:pt x="238" y="456"/>
                    <a:pt x="237" y="458"/>
                    <a:pt x="236" y="457"/>
                  </a:cubicBezTo>
                  <a:cubicBezTo>
                    <a:pt x="237" y="458"/>
                    <a:pt x="240" y="458"/>
                    <a:pt x="241" y="458"/>
                  </a:cubicBezTo>
                  <a:cubicBezTo>
                    <a:pt x="241" y="459"/>
                    <a:pt x="243" y="459"/>
                    <a:pt x="243" y="460"/>
                  </a:cubicBezTo>
                  <a:cubicBezTo>
                    <a:pt x="242" y="460"/>
                    <a:pt x="243" y="459"/>
                    <a:pt x="242" y="460"/>
                  </a:cubicBezTo>
                  <a:cubicBezTo>
                    <a:pt x="240" y="461"/>
                    <a:pt x="240" y="461"/>
                    <a:pt x="240" y="461"/>
                  </a:cubicBezTo>
                  <a:cubicBezTo>
                    <a:pt x="240" y="460"/>
                    <a:pt x="238" y="461"/>
                    <a:pt x="237" y="461"/>
                  </a:cubicBezTo>
                  <a:cubicBezTo>
                    <a:pt x="238" y="462"/>
                    <a:pt x="238" y="463"/>
                    <a:pt x="237" y="464"/>
                  </a:cubicBezTo>
                  <a:cubicBezTo>
                    <a:pt x="240" y="463"/>
                    <a:pt x="239" y="465"/>
                    <a:pt x="242" y="465"/>
                  </a:cubicBezTo>
                  <a:cubicBezTo>
                    <a:pt x="242" y="466"/>
                    <a:pt x="240" y="466"/>
                    <a:pt x="239" y="466"/>
                  </a:cubicBezTo>
                  <a:cubicBezTo>
                    <a:pt x="240" y="467"/>
                    <a:pt x="240" y="468"/>
                    <a:pt x="240" y="469"/>
                  </a:cubicBezTo>
                  <a:cubicBezTo>
                    <a:pt x="240" y="469"/>
                    <a:pt x="240" y="469"/>
                    <a:pt x="240" y="469"/>
                  </a:cubicBezTo>
                  <a:cubicBezTo>
                    <a:pt x="240" y="470"/>
                    <a:pt x="240" y="472"/>
                    <a:pt x="242" y="472"/>
                  </a:cubicBezTo>
                  <a:cubicBezTo>
                    <a:pt x="241" y="472"/>
                    <a:pt x="241" y="472"/>
                    <a:pt x="241" y="472"/>
                  </a:cubicBezTo>
                  <a:cubicBezTo>
                    <a:pt x="240" y="473"/>
                    <a:pt x="244" y="472"/>
                    <a:pt x="243" y="474"/>
                  </a:cubicBezTo>
                  <a:cubicBezTo>
                    <a:pt x="242" y="473"/>
                    <a:pt x="242" y="473"/>
                    <a:pt x="242" y="473"/>
                  </a:cubicBezTo>
                  <a:cubicBezTo>
                    <a:pt x="243" y="474"/>
                    <a:pt x="241" y="475"/>
                    <a:pt x="243" y="476"/>
                  </a:cubicBezTo>
                  <a:cubicBezTo>
                    <a:pt x="242" y="476"/>
                    <a:pt x="242" y="476"/>
                    <a:pt x="241" y="475"/>
                  </a:cubicBezTo>
                  <a:cubicBezTo>
                    <a:pt x="242" y="476"/>
                    <a:pt x="242" y="477"/>
                    <a:pt x="243" y="478"/>
                  </a:cubicBezTo>
                  <a:cubicBezTo>
                    <a:pt x="241" y="478"/>
                    <a:pt x="241" y="478"/>
                    <a:pt x="241" y="478"/>
                  </a:cubicBezTo>
                  <a:cubicBezTo>
                    <a:pt x="240" y="478"/>
                    <a:pt x="244" y="478"/>
                    <a:pt x="243" y="479"/>
                  </a:cubicBezTo>
                  <a:cubicBezTo>
                    <a:pt x="243" y="479"/>
                    <a:pt x="242" y="480"/>
                    <a:pt x="242" y="480"/>
                  </a:cubicBezTo>
                  <a:cubicBezTo>
                    <a:pt x="243" y="480"/>
                    <a:pt x="243" y="481"/>
                    <a:pt x="243" y="481"/>
                  </a:cubicBezTo>
                  <a:cubicBezTo>
                    <a:pt x="241" y="482"/>
                    <a:pt x="241" y="482"/>
                    <a:pt x="241" y="482"/>
                  </a:cubicBezTo>
                  <a:cubicBezTo>
                    <a:pt x="241" y="486"/>
                    <a:pt x="241" y="490"/>
                    <a:pt x="243" y="494"/>
                  </a:cubicBezTo>
                  <a:cubicBezTo>
                    <a:pt x="240" y="494"/>
                    <a:pt x="241" y="493"/>
                    <a:pt x="240" y="493"/>
                  </a:cubicBezTo>
                  <a:cubicBezTo>
                    <a:pt x="242" y="493"/>
                    <a:pt x="240" y="494"/>
                    <a:pt x="241" y="495"/>
                  </a:cubicBezTo>
                  <a:cubicBezTo>
                    <a:pt x="241" y="495"/>
                    <a:pt x="241" y="495"/>
                    <a:pt x="241" y="495"/>
                  </a:cubicBezTo>
                  <a:cubicBezTo>
                    <a:pt x="241" y="496"/>
                    <a:pt x="240" y="496"/>
                    <a:pt x="240" y="497"/>
                  </a:cubicBezTo>
                  <a:cubicBezTo>
                    <a:pt x="241" y="497"/>
                    <a:pt x="241" y="497"/>
                    <a:pt x="241" y="497"/>
                  </a:cubicBezTo>
                  <a:cubicBezTo>
                    <a:pt x="242" y="497"/>
                    <a:pt x="238" y="498"/>
                    <a:pt x="241" y="498"/>
                  </a:cubicBezTo>
                  <a:cubicBezTo>
                    <a:pt x="239" y="499"/>
                    <a:pt x="239" y="499"/>
                    <a:pt x="239" y="499"/>
                  </a:cubicBezTo>
                  <a:cubicBezTo>
                    <a:pt x="242" y="499"/>
                    <a:pt x="238" y="499"/>
                    <a:pt x="240" y="500"/>
                  </a:cubicBezTo>
                  <a:cubicBezTo>
                    <a:pt x="240" y="500"/>
                    <a:pt x="240" y="500"/>
                    <a:pt x="240" y="500"/>
                  </a:cubicBezTo>
                  <a:cubicBezTo>
                    <a:pt x="239" y="501"/>
                    <a:pt x="243" y="502"/>
                    <a:pt x="241" y="502"/>
                  </a:cubicBezTo>
                  <a:cubicBezTo>
                    <a:pt x="241" y="503"/>
                    <a:pt x="242" y="504"/>
                    <a:pt x="244" y="504"/>
                  </a:cubicBezTo>
                  <a:cubicBezTo>
                    <a:pt x="241" y="504"/>
                    <a:pt x="241" y="504"/>
                    <a:pt x="241" y="504"/>
                  </a:cubicBezTo>
                  <a:cubicBezTo>
                    <a:pt x="242" y="507"/>
                    <a:pt x="241" y="511"/>
                    <a:pt x="244" y="513"/>
                  </a:cubicBezTo>
                  <a:cubicBezTo>
                    <a:pt x="243" y="513"/>
                    <a:pt x="243" y="513"/>
                    <a:pt x="243" y="513"/>
                  </a:cubicBezTo>
                  <a:cubicBezTo>
                    <a:pt x="245" y="515"/>
                    <a:pt x="241" y="517"/>
                    <a:pt x="245" y="518"/>
                  </a:cubicBezTo>
                  <a:cubicBezTo>
                    <a:pt x="247" y="518"/>
                    <a:pt x="247" y="518"/>
                    <a:pt x="247" y="518"/>
                  </a:cubicBezTo>
                  <a:cubicBezTo>
                    <a:pt x="244" y="519"/>
                    <a:pt x="244" y="519"/>
                    <a:pt x="244" y="519"/>
                  </a:cubicBezTo>
                  <a:cubicBezTo>
                    <a:pt x="246" y="519"/>
                    <a:pt x="245" y="520"/>
                    <a:pt x="247" y="521"/>
                  </a:cubicBezTo>
                  <a:cubicBezTo>
                    <a:pt x="245" y="521"/>
                    <a:pt x="245" y="521"/>
                    <a:pt x="245" y="521"/>
                  </a:cubicBezTo>
                  <a:cubicBezTo>
                    <a:pt x="245" y="521"/>
                    <a:pt x="247" y="522"/>
                    <a:pt x="247" y="523"/>
                  </a:cubicBezTo>
                  <a:cubicBezTo>
                    <a:pt x="246" y="523"/>
                    <a:pt x="246" y="523"/>
                    <a:pt x="246" y="523"/>
                  </a:cubicBezTo>
                  <a:cubicBezTo>
                    <a:pt x="243" y="527"/>
                    <a:pt x="241" y="532"/>
                    <a:pt x="246" y="534"/>
                  </a:cubicBezTo>
                  <a:cubicBezTo>
                    <a:pt x="247" y="535"/>
                    <a:pt x="243" y="535"/>
                    <a:pt x="244" y="536"/>
                  </a:cubicBezTo>
                  <a:cubicBezTo>
                    <a:pt x="247" y="538"/>
                    <a:pt x="245" y="541"/>
                    <a:pt x="247" y="543"/>
                  </a:cubicBezTo>
                  <a:cubicBezTo>
                    <a:pt x="246" y="546"/>
                    <a:pt x="244" y="545"/>
                    <a:pt x="243" y="548"/>
                  </a:cubicBezTo>
                  <a:cubicBezTo>
                    <a:pt x="243" y="547"/>
                    <a:pt x="243" y="547"/>
                    <a:pt x="243" y="547"/>
                  </a:cubicBezTo>
                  <a:cubicBezTo>
                    <a:pt x="242" y="549"/>
                    <a:pt x="241" y="547"/>
                    <a:pt x="240" y="546"/>
                  </a:cubicBezTo>
                  <a:cubicBezTo>
                    <a:pt x="240" y="547"/>
                    <a:pt x="239" y="547"/>
                    <a:pt x="240" y="549"/>
                  </a:cubicBezTo>
                  <a:cubicBezTo>
                    <a:pt x="239" y="550"/>
                    <a:pt x="238" y="546"/>
                    <a:pt x="238" y="547"/>
                  </a:cubicBezTo>
                  <a:cubicBezTo>
                    <a:pt x="238" y="546"/>
                    <a:pt x="238" y="548"/>
                    <a:pt x="238" y="548"/>
                  </a:cubicBezTo>
                  <a:cubicBezTo>
                    <a:pt x="236" y="550"/>
                    <a:pt x="238" y="546"/>
                    <a:pt x="235" y="545"/>
                  </a:cubicBezTo>
                  <a:cubicBezTo>
                    <a:pt x="232" y="546"/>
                    <a:pt x="228" y="548"/>
                    <a:pt x="225" y="547"/>
                  </a:cubicBezTo>
                  <a:cubicBezTo>
                    <a:pt x="225" y="547"/>
                    <a:pt x="225" y="549"/>
                    <a:pt x="225" y="549"/>
                  </a:cubicBezTo>
                  <a:cubicBezTo>
                    <a:pt x="224" y="546"/>
                    <a:pt x="224" y="550"/>
                    <a:pt x="223" y="549"/>
                  </a:cubicBezTo>
                  <a:cubicBezTo>
                    <a:pt x="223" y="548"/>
                    <a:pt x="223" y="548"/>
                    <a:pt x="223" y="547"/>
                  </a:cubicBezTo>
                  <a:cubicBezTo>
                    <a:pt x="222" y="546"/>
                    <a:pt x="220" y="548"/>
                    <a:pt x="219" y="547"/>
                  </a:cubicBezTo>
                  <a:cubicBezTo>
                    <a:pt x="218" y="549"/>
                    <a:pt x="216" y="546"/>
                    <a:pt x="215" y="548"/>
                  </a:cubicBezTo>
                  <a:cubicBezTo>
                    <a:pt x="215" y="546"/>
                    <a:pt x="214" y="547"/>
                    <a:pt x="214" y="546"/>
                  </a:cubicBezTo>
                  <a:cubicBezTo>
                    <a:pt x="213" y="550"/>
                    <a:pt x="211" y="545"/>
                    <a:pt x="210" y="547"/>
                  </a:cubicBezTo>
                  <a:cubicBezTo>
                    <a:pt x="210" y="547"/>
                    <a:pt x="210" y="547"/>
                    <a:pt x="210" y="547"/>
                  </a:cubicBezTo>
                  <a:cubicBezTo>
                    <a:pt x="206" y="547"/>
                    <a:pt x="202" y="547"/>
                    <a:pt x="198" y="549"/>
                  </a:cubicBezTo>
                  <a:cubicBezTo>
                    <a:pt x="195" y="549"/>
                    <a:pt x="193" y="546"/>
                    <a:pt x="190" y="547"/>
                  </a:cubicBezTo>
                  <a:cubicBezTo>
                    <a:pt x="190" y="548"/>
                    <a:pt x="190" y="549"/>
                    <a:pt x="190" y="549"/>
                  </a:cubicBezTo>
                  <a:cubicBezTo>
                    <a:pt x="189" y="549"/>
                    <a:pt x="190" y="548"/>
                    <a:pt x="190" y="547"/>
                  </a:cubicBezTo>
                  <a:cubicBezTo>
                    <a:pt x="188" y="549"/>
                    <a:pt x="187" y="547"/>
                    <a:pt x="185" y="547"/>
                  </a:cubicBezTo>
                  <a:cubicBezTo>
                    <a:pt x="185" y="548"/>
                    <a:pt x="184" y="548"/>
                    <a:pt x="185" y="549"/>
                  </a:cubicBezTo>
                  <a:cubicBezTo>
                    <a:pt x="183" y="546"/>
                    <a:pt x="181" y="550"/>
                    <a:pt x="179" y="548"/>
                  </a:cubicBezTo>
                  <a:cubicBezTo>
                    <a:pt x="179" y="552"/>
                    <a:pt x="178" y="550"/>
                    <a:pt x="177" y="551"/>
                  </a:cubicBezTo>
                  <a:cubicBezTo>
                    <a:pt x="177" y="551"/>
                    <a:pt x="177" y="550"/>
                    <a:pt x="177" y="549"/>
                  </a:cubicBezTo>
                  <a:cubicBezTo>
                    <a:pt x="175" y="550"/>
                    <a:pt x="175" y="550"/>
                    <a:pt x="173" y="549"/>
                  </a:cubicBezTo>
                  <a:cubicBezTo>
                    <a:pt x="172" y="549"/>
                    <a:pt x="172" y="551"/>
                    <a:pt x="171" y="551"/>
                  </a:cubicBezTo>
                  <a:cubicBezTo>
                    <a:pt x="171" y="548"/>
                    <a:pt x="170" y="550"/>
                    <a:pt x="169" y="550"/>
                  </a:cubicBezTo>
                  <a:cubicBezTo>
                    <a:pt x="169" y="552"/>
                    <a:pt x="168" y="553"/>
                    <a:pt x="167" y="552"/>
                  </a:cubicBezTo>
                  <a:cubicBezTo>
                    <a:pt x="168" y="549"/>
                    <a:pt x="168" y="549"/>
                    <a:pt x="168" y="549"/>
                  </a:cubicBezTo>
                  <a:cubicBezTo>
                    <a:pt x="165" y="551"/>
                    <a:pt x="162" y="548"/>
                    <a:pt x="159" y="551"/>
                  </a:cubicBezTo>
                  <a:cubicBezTo>
                    <a:pt x="159" y="549"/>
                    <a:pt x="159" y="549"/>
                    <a:pt x="159" y="549"/>
                  </a:cubicBezTo>
                  <a:cubicBezTo>
                    <a:pt x="156" y="550"/>
                    <a:pt x="154" y="548"/>
                    <a:pt x="151" y="549"/>
                  </a:cubicBezTo>
                  <a:cubicBezTo>
                    <a:pt x="150" y="548"/>
                    <a:pt x="150" y="547"/>
                    <a:pt x="149" y="547"/>
                  </a:cubicBezTo>
                  <a:cubicBezTo>
                    <a:pt x="148" y="548"/>
                    <a:pt x="148" y="548"/>
                    <a:pt x="146" y="549"/>
                  </a:cubicBezTo>
                  <a:cubicBezTo>
                    <a:pt x="146" y="549"/>
                    <a:pt x="146" y="548"/>
                    <a:pt x="147" y="547"/>
                  </a:cubicBezTo>
                  <a:cubicBezTo>
                    <a:pt x="146" y="546"/>
                    <a:pt x="147" y="544"/>
                    <a:pt x="145" y="545"/>
                  </a:cubicBezTo>
                  <a:cubicBezTo>
                    <a:pt x="146" y="545"/>
                    <a:pt x="146" y="545"/>
                    <a:pt x="146" y="545"/>
                  </a:cubicBezTo>
                  <a:cubicBezTo>
                    <a:pt x="145" y="545"/>
                    <a:pt x="143" y="545"/>
                    <a:pt x="144" y="544"/>
                  </a:cubicBezTo>
                  <a:cubicBezTo>
                    <a:pt x="143" y="544"/>
                    <a:pt x="142" y="543"/>
                    <a:pt x="140" y="544"/>
                  </a:cubicBezTo>
                  <a:cubicBezTo>
                    <a:pt x="140" y="543"/>
                    <a:pt x="143" y="543"/>
                    <a:pt x="141" y="543"/>
                  </a:cubicBezTo>
                  <a:cubicBezTo>
                    <a:pt x="143" y="543"/>
                    <a:pt x="143" y="543"/>
                    <a:pt x="143" y="543"/>
                  </a:cubicBezTo>
                  <a:cubicBezTo>
                    <a:pt x="143" y="541"/>
                    <a:pt x="142" y="539"/>
                    <a:pt x="142" y="537"/>
                  </a:cubicBezTo>
                  <a:cubicBezTo>
                    <a:pt x="145" y="537"/>
                    <a:pt x="142" y="534"/>
                    <a:pt x="144" y="534"/>
                  </a:cubicBezTo>
                  <a:cubicBezTo>
                    <a:pt x="143" y="533"/>
                    <a:pt x="146" y="532"/>
                    <a:pt x="143" y="530"/>
                  </a:cubicBezTo>
                  <a:cubicBezTo>
                    <a:pt x="144" y="531"/>
                    <a:pt x="144" y="531"/>
                    <a:pt x="144" y="531"/>
                  </a:cubicBezTo>
                  <a:cubicBezTo>
                    <a:pt x="145" y="530"/>
                    <a:pt x="146" y="528"/>
                    <a:pt x="147" y="527"/>
                  </a:cubicBezTo>
                  <a:cubicBezTo>
                    <a:pt x="148" y="527"/>
                    <a:pt x="146" y="526"/>
                    <a:pt x="146" y="525"/>
                  </a:cubicBezTo>
                  <a:cubicBezTo>
                    <a:pt x="147" y="525"/>
                    <a:pt x="147" y="525"/>
                    <a:pt x="147" y="525"/>
                  </a:cubicBezTo>
                  <a:cubicBezTo>
                    <a:pt x="147" y="524"/>
                    <a:pt x="145" y="523"/>
                    <a:pt x="145" y="522"/>
                  </a:cubicBezTo>
                  <a:cubicBezTo>
                    <a:pt x="146" y="522"/>
                    <a:pt x="145" y="521"/>
                    <a:pt x="146" y="521"/>
                  </a:cubicBezTo>
                  <a:cubicBezTo>
                    <a:pt x="146" y="522"/>
                    <a:pt x="147" y="523"/>
                    <a:pt x="149" y="525"/>
                  </a:cubicBezTo>
                  <a:cubicBezTo>
                    <a:pt x="150" y="525"/>
                    <a:pt x="147" y="522"/>
                    <a:pt x="149" y="523"/>
                  </a:cubicBezTo>
                  <a:cubicBezTo>
                    <a:pt x="150" y="522"/>
                    <a:pt x="150" y="521"/>
                    <a:pt x="149" y="520"/>
                  </a:cubicBezTo>
                  <a:cubicBezTo>
                    <a:pt x="149" y="521"/>
                    <a:pt x="150" y="520"/>
                    <a:pt x="150" y="521"/>
                  </a:cubicBezTo>
                  <a:cubicBezTo>
                    <a:pt x="151" y="521"/>
                    <a:pt x="151" y="520"/>
                    <a:pt x="151" y="520"/>
                  </a:cubicBezTo>
                  <a:cubicBezTo>
                    <a:pt x="150" y="520"/>
                    <a:pt x="150" y="520"/>
                    <a:pt x="150" y="520"/>
                  </a:cubicBezTo>
                  <a:cubicBezTo>
                    <a:pt x="149" y="519"/>
                    <a:pt x="150" y="518"/>
                    <a:pt x="148" y="517"/>
                  </a:cubicBezTo>
                  <a:cubicBezTo>
                    <a:pt x="148" y="517"/>
                    <a:pt x="149" y="518"/>
                    <a:pt x="148" y="518"/>
                  </a:cubicBezTo>
                  <a:cubicBezTo>
                    <a:pt x="147" y="517"/>
                    <a:pt x="148" y="516"/>
                    <a:pt x="149" y="516"/>
                  </a:cubicBezTo>
                  <a:cubicBezTo>
                    <a:pt x="150" y="517"/>
                    <a:pt x="150" y="519"/>
                    <a:pt x="151" y="519"/>
                  </a:cubicBezTo>
                  <a:cubicBezTo>
                    <a:pt x="150" y="515"/>
                    <a:pt x="150" y="515"/>
                    <a:pt x="150" y="515"/>
                  </a:cubicBezTo>
                  <a:cubicBezTo>
                    <a:pt x="150" y="516"/>
                    <a:pt x="149" y="516"/>
                    <a:pt x="148" y="515"/>
                  </a:cubicBezTo>
                  <a:cubicBezTo>
                    <a:pt x="148" y="516"/>
                    <a:pt x="148" y="516"/>
                    <a:pt x="148" y="516"/>
                  </a:cubicBezTo>
                  <a:cubicBezTo>
                    <a:pt x="147" y="515"/>
                    <a:pt x="147" y="515"/>
                    <a:pt x="147" y="515"/>
                  </a:cubicBezTo>
                  <a:cubicBezTo>
                    <a:pt x="147" y="516"/>
                    <a:pt x="145" y="516"/>
                    <a:pt x="145" y="517"/>
                  </a:cubicBezTo>
                  <a:cubicBezTo>
                    <a:pt x="147" y="518"/>
                    <a:pt x="147" y="518"/>
                    <a:pt x="147" y="518"/>
                  </a:cubicBezTo>
                  <a:cubicBezTo>
                    <a:pt x="146" y="519"/>
                    <a:pt x="147" y="521"/>
                    <a:pt x="146" y="520"/>
                  </a:cubicBezTo>
                  <a:cubicBezTo>
                    <a:pt x="145" y="519"/>
                    <a:pt x="145" y="519"/>
                    <a:pt x="144" y="519"/>
                  </a:cubicBezTo>
                  <a:cubicBezTo>
                    <a:pt x="144" y="519"/>
                    <a:pt x="144" y="519"/>
                    <a:pt x="144" y="519"/>
                  </a:cubicBezTo>
                  <a:cubicBezTo>
                    <a:pt x="142" y="518"/>
                    <a:pt x="142" y="518"/>
                    <a:pt x="142" y="518"/>
                  </a:cubicBezTo>
                  <a:cubicBezTo>
                    <a:pt x="145" y="520"/>
                    <a:pt x="142" y="520"/>
                    <a:pt x="142" y="521"/>
                  </a:cubicBezTo>
                  <a:cubicBezTo>
                    <a:pt x="142" y="520"/>
                    <a:pt x="142" y="520"/>
                    <a:pt x="142" y="520"/>
                  </a:cubicBezTo>
                  <a:cubicBezTo>
                    <a:pt x="140" y="521"/>
                    <a:pt x="143" y="521"/>
                    <a:pt x="143" y="522"/>
                  </a:cubicBezTo>
                  <a:cubicBezTo>
                    <a:pt x="142" y="522"/>
                    <a:pt x="140" y="520"/>
                    <a:pt x="139" y="520"/>
                  </a:cubicBezTo>
                  <a:cubicBezTo>
                    <a:pt x="138" y="521"/>
                    <a:pt x="139" y="524"/>
                    <a:pt x="137" y="524"/>
                  </a:cubicBezTo>
                  <a:cubicBezTo>
                    <a:pt x="136" y="525"/>
                    <a:pt x="137" y="526"/>
                    <a:pt x="137" y="528"/>
                  </a:cubicBezTo>
                  <a:cubicBezTo>
                    <a:pt x="137" y="529"/>
                    <a:pt x="135" y="527"/>
                    <a:pt x="136" y="528"/>
                  </a:cubicBezTo>
                  <a:cubicBezTo>
                    <a:pt x="135" y="527"/>
                    <a:pt x="134" y="527"/>
                    <a:pt x="133" y="527"/>
                  </a:cubicBezTo>
                  <a:cubicBezTo>
                    <a:pt x="134" y="527"/>
                    <a:pt x="132" y="528"/>
                    <a:pt x="135" y="529"/>
                  </a:cubicBezTo>
                  <a:cubicBezTo>
                    <a:pt x="133" y="529"/>
                    <a:pt x="132" y="532"/>
                    <a:pt x="133" y="533"/>
                  </a:cubicBezTo>
                  <a:cubicBezTo>
                    <a:pt x="133" y="533"/>
                    <a:pt x="131" y="532"/>
                    <a:pt x="130" y="532"/>
                  </a:cubicBezTo>
                  <a:cubicBezTo>
                    <a:pt x="131" y="534"/>
                    <a:pt x="132" y="535"/>
                    <a:pt x="131" y="536"/>
                  </a:cubicBezTo>
                  <a:cubicBezTo>
                    <a:pt x="133" y="537"/>
                    <a:pt x="133" y="536"/>
                    <a:pt x="135" y="537"/>
                  </a:cubicBezTo>
                  <a:cubicBezTo>
                    <a:pt x="135" y="537"/>
                    <a:pt x="136" y="537"/>
                    <a:pt x="136" y="537"/>
                  </a:cubicBezTo>
                  <a:cubicBezTo>
                    <a:pt x="134" y="537"/>
                    <a:pt x="131" y="537"/>
                    <a:pt x="131" y="538"/>
                  </a:cubicBezTo>
                  <a:cubicBezTo>
                    <a:pt x="128" y="538"/>
                    <a:pt x="132" y="536"/>
                    <a:pt x="129" y="536"/>
                  </a:cubicBezTo>
                  <a:cubicBezTo>
                    <a:pt x="126" y="535"/>
                    <a:pt x="127" y="533"/>
                    <a:pt x="128" y="533"/>
                  </a:cubicBezTo>
                  <a:cubicBezTo>
                    <a:pt x="126" y="531"/>
                    <a:pt x="128" y="533"/>
                    <a:pt x="126" y="533"/>
                  </a:cubicBezTo>
                  <a:cubicBezTo>
                    <a:pt x="126" y="534"/>
                    <a:pt x="127" y="535"/>
                    <a:pt x="127" y="536"/>
                  </a:cubicBezTo>
                  <a:cubicBezTo>
                    <a:pt x="128" y="537"/>
                    <a:pt x="128" y="536"/>
                    <a:pt x="129" y="537"/>
                  </a:cubicBezTo>
                  <a:cubicBezTo>
                    <a:pt x="131" y="539"/>
                    <a:pt x="127" y="539"/>
                    <a:pt x="127" y="539"/>
                  </a:cubicBezTo>
                  <a:cubicBezTo>
                    <a:pt x="126" y="538"/>
                    <a:pt x="126" y="538"/>
                    <a:pt x="126" y="538"/>
                  </a:cubicBezTo>
                  <a:cubicBezTo>
                    <a:pt x="125" y="539"/>
                    <a:pt x="127" y="540"/>
                    <a:pt x="127" y="541"/>
                  </a:cubicBezTo>
                  <a:cubicBezTo>
                    <a:pt x="124" y="541"/>
                    <a:pt x="126" y="539"/>
                    <a:pt x="124" y="538"/>
                  </a:cubicBezTo>
                  <a:cubicBezTo>
                    <a:pt x="122" y="539"/>
                    <a:pt x="122" y="539"/>
                    <a:pt x="122" y="539"/>
                  </a:cubicBezTo>
                  <a:cubicBezTo>
                    <a:pt x="122" y="542"/>
                    <a:pt x="125" y="540"/>
                    <a:pt x="124" y="542"/>
                  </a:cubicBezTo>
                  <a:cubicBezTo>
                    <a:pt x="123" y="542"/>
                    <a:pt x="123" y="542"/>
                    <a:pt x="123" y="542"/>
                  </a:cubicBezTo>
                  <a:cubicBezTo>
                    <a:pt x="124" y="543"/>
                    <a:pt x="124" y="543"/>
                    <a:pt x="124" y="543"/>
                  </a:cubicBezTo>
                  <a:cubicBezTo>
                    <a:pt x="125" y="543"/>
                    <a:pt x="127" y="543"/>
                    <a:pt x="126" y="542"/>
                  </a:cubicBezTo>
                  <a:cubicBezTo>
                    <a:pt x="130" y="542"/>
                    <a:pt x="127" y="543"/>
                    <a:pt x="128" y="544"/>
                  </a:cubicBezTo>
                  <a:cubicBezTo>
                    <a:pt x="130" y="545"/>
                    <a:pt x="127" y="544"/>
                    <a:pt x="129" y="543"/>
                  </a:cubicBezTo>
                  <a:cubicBezTo>
                    <a:pt x="131" y="543"/>
                    <a:pt x="131" y="544"/>
                    <a:pt x="131" y="545"/>
                  </a:cubicBezTo>
                  <a:cubicBezTo>
                    <a:pt x="132" y="546"/>
                    <a:pt x="130" y="546"/>
                    <a:pt x="129" y="547"/>
                  </a:cubicBezTo>
                  <a:cubicBezTo>
                    <a:pt x="128" y="546"/>
                    <a:pt x="128" y="545"/>
                    <a:pt x="129" y="545"/>
                  </a:cubicBezTo>
                  <a:cubicBezTo>
                    <a:pt x="127" y="544"/>
                    <a:pt x="125" y="547"/>
                    <a:pt x="124" y="546"/>
                  </a:cubicBezTo>
                  <a:cubicBezTo>
                    <a:pt x="123" y="548"/>
                    <a:pt x="125" y="547"/>
                    <a:pt x="126" y="548"/>
                  </a:cubicBezTo>
                  <a:cubicBezTo>
                    <a:pt x="126" y="547"/>
                    <a:pt x="128" y="547"/>
                    <a:pt x="128" y="547"/>
                  </a:cubicBezTo>
                  <a:cubicBezTo>
                    <a:pt x="133" y="548"/>
                    <a:pt x="125" y="549"/>
                    <a:pt x="127" y="551"/>
                  </a:cubicBezTo>
                  <a:cubicBezTo>
                    <a:pt x="130" y="550"/>
                    <a:pt x="132" y="552"/>
                    <a:pt x="134" y="549"/>
                  </a:cubicBezTo>
                  <a:cubicBezTo>
                    <a:pt x="135" y="549"/>
                    <a:pt x="136" y="550"/>
                    <a:pt x="136" y="550"/>
                  </a:cubicBezTo>
                  <a:cubicBezTo>
                    <a:pt x="134" y="551"/>
                    <a:pt x="135" y="552"/>
                    <a:pt x="133" y="552"/>
                  </a:cubicBezTo>
                  <a:cubicBezTo>
                    <a:pt x="133" y="553"/>
                    <a:pt x="133" y="553"/>
                    <a:pt x="133" y="553"/>
                  </a:cubicBezTo>
                  <a:cubicBezTo>
                    <a:pt x="130" y="553"/>
                    <a:pt x="130" y="553"/>
                    <a:pt x="130" y="553"/>
                  </a:cubicBezTo>
                  <a:cubicBezTo>
                    <a:pt x="130" y="554"/>
                    <a:pt x="129" y="557"/>
                    <a:pt x="129" y="558"/>
                  </a:cubicBezTo>
                  <a:cubicBezTo>
                    <a:pt x="130" y="558"/>
                    <a:pt x="130" y="556"/>
                    <a:pt x="131" y="557"/>
                  </a:cubicBezTo>
                  <a:cubicBezTo>
                    <a:pt x="130" y="557"/>
                    <a:pt x="130" y="559"/>
                    <a:pt x="131" y="559"/>
                  </a:cubicBezTo>
                  <a:cubicBezTo>
                    <a:pt x="130" y="558"/>
                    <a:pt x="133" y="557"/>
                    <a:pt x="134" y="557"/>
                  </a:cubicBezTo>
                  <a:cubicBezTo>
                    <a:pt x="134" y="558"/>
                    <a:pt x="134" y="560"/>
                    <a:pt x="133" y="560"/>
                  </a:cubicBezTo>
                  <a:cubicBezTo>
                    <a:pt x="131" y="561"/>
                    <a:pt x="131" y="561"/>
                    <a:pt x="131" y="561"/>
                  </a:cubicBezTo>
                  <a:cubicBezTo>
                    <a:pt x="133" y="560"/>
                    <a:pt x="131" y="562"/>
                    <a:pt x="132" y="562"/>
                  </a:cubicBezTo>
                  <a:cubicBezTo>
                    <a:pt x="133" y="561"/>
                    <a:pt x="135" y="560"/>
                    <a:pt x="136" y="559"/>
                  </a:cubicBezTo>
                  <a:cubicBezTo>
                    <a:pt x="137" y="559"/>
                    <a:pt x="136" y="561"/>
                    <a:pt x="137" y="561"/>
                  </a:cubicBezTo>
                  <a:cubicBezTo>
                    <a:pt x="135" y="561"/>
                    <a:pt x="135" y="561"/>
                    <a:pt x="135" y="561"/>
                  </a:cubicBezTo>
                  <a:cubicBezTo>
                    <a:pt x="136" y="562"/>
                    <a:pt x="133" y="564"/>
                    <a:pt x="135" y="564"/>
                  </a:cubicBezTo>
                  <a:cubicBezTo>
                    <a:pt x="136" y="563"/>
                    <a:pt x="136" y="563"/>
                    <a:pt x="136" y="563"/>
                  </a:cubicBezTo>
                  <a:cubicBezTo>
                    <a:pt x="136" y="564"/>
                    <a:pt x="136" y="564"/>
                    <a:pt x="135" y="564"/>
                  </a:cubicBezTo>
                  <a:close/>
                  <a:moveTo>
                    <a:pt x="181" y="303"/>
                  </a:moveTo>
                  <a:cubicBezTo>
                    <a:pt x="181" y="303"/>
                    <a:pt x="181" y="303"/>
                    <a:pt x="181" y="303"/>
                  </a:cubicBezTo>
                  <a:cubicBezTo>
                    <a:pt x="181" y="303"/>
                    <a:pt x="181" y="303"/>
                    <a:pt x="181" y="303"/>
                  </a:cubicBezTo>
                  <a:cubicBezTo>
                    <a:pt x="181" y="303"/>
                    <a:pt x="181" y="303"/>
                    <a:pt x="181" y="303"/>
                  </a:cubicBezTo>
                  <a:close/>
                  <a:moveTo>
                    <a:pt x="191" y="308"/>
                  </a:moveTo>
                  <a:cubicBezTo>
                    <a:pt x="190" y="307"/>
                    <a:pt x="190" y="306"/>
                    <a:pt x="190" y="306"/>
                  </a:cubicBezTo>
                  <a:cubicBezTo>
                    <a:pt x="191" y="308"/>
                    <a:pt x="191" y="308"/>
                    <a:pt x="191" y="308"/>
                  </a:cubicBezTo>
                  <a:cubicBezTo>
                    <a:pt x="191" y="308"/>
                    <a:pt x="191" y="308"/>
                    <a:pt x="191" y="308"/>
                  </a:cubicBezTo>
                  <a:close/>
                  <a:moveTo>
                    <a:pt x="199" y="323"/>
                  </a:moveTo>
                  <a:cubicBezTo>
                    <a:pt x="199" y="323"/>
                    <a:pt x="199" y="323"/>
                    <a:pt x="199" y="324"/>
                  </a:cubicBezTo>
                  <a:cubicBezTo>
                    <a:pt x="199" y="324"/>
                    <a:pt x="199" y="324"/>
                    <a:pt x="199" y="324"/>
                  </a:cubicBezTo>
                  <a:cubicBezTo>
                    <a:pt x="199" y="324"/>
                    <a:pt x="199" y="324"/>
                    <a:pt x="199" y="324"/>
                  </a:cubicBezTo>
                  <a:cubicBezTo>
                    <a:pt x="199" y="324"/>
                    <a:pt x="200" y="324"/>
                    <a:pt x="200" y="324"/>
                  </a:cubicBezTo>
                  <a:cubicBezTo>
                    <a:pt x="200" y="324"/>
                    <a:pt x="200" y="324"/>
                    <a:pt x="200" y="324"/>
                  </a:cubicBezTo>
                  <a:cubicBezTo>
                    <a:pt x="198" y="324"/>
                    <a:pt x="198" y="324"/>
                    <a:pt x="199" y="323"/>
                  </a:cubicBezTo>
                  <a:close/>
                  <a:moveTo>
                    <a:pt x="198" y="307"/>
                  </a:moveTo>
                  <a:cubicBezTo>
                    <a:pt x="198" y="307"/>
                    <a:pt x="198" y="307"/>
                    <a:pt x="198" y="307"/>
                  </a:cubicBezTo>
                  <a:cubicBezTo>
                    <a:pt x="198" y="307"/>
                    <a:pt x="198" y="306"/>
                    <a:pt x="198" y="306"/>
                  </a:cubicBezTo>
                  <a:cubicBezTo>
                    <a:pt x="198" y="307"/>
                    <a:pt x="198" y="307"/>
                    <a:pt x="198" y="307"/>
                  </a:cubicBezTo>
                  <a:cubicBezTo>
                    <a:pt x="197" y="308"/>
                    <a:pt x="197" y="304"/>
                    <a:pt x="197" y="307"/>
                  </a:cubicBezTo>
                  <a:cubicBezTo>
                    <a:pt x="197" y="305"/>
                    <a:pt x="197" y="305"/>
                    <a:pt x="197" y="305"/>
                  </a:cubicBezTo>
                  <a:cubicBezTo>
                    <a:pt x="196" y="308"/>
                    <a:pt x="196" y="304"/>
                    <a:pt x="196" y="306"/>
                  </a:cubicBezTo>
                  <a:cubicBezTo>
                    <a:pt x="196" y="306"/>
                    <a:pt x="196" y="306"/>
                    <a:pt x="196" y="306"/>
                  </a:cubicBezTo>
                  <a:cubicBezTo>
                    <a:pt x="195" y="305"/>
                    <a:pt x="194" y="309"/>
                    <a:pt x="194" y="307"/>
                  </a:cubicBezTo>
                  <a:cubicBezTo>
                    <a:pt x="194" y="307"/>
                    <a:pt x="193" y="307"/>
                    <a:pt x="193" y="309"/>
                  </a:cubicBezTo>
                  <a:cubicBezTo>
                    <a:pt x="193" y="307"/>
                    <a:pt x="193" y="307"/>
                    <a:pt x="193" y="307"/>
                  </a:cubicBezTo>
                  <a:cubicBezTo>
                    <a:pt x="192" y="307"/>
                    <a:pt x="192" y="307"/>
                    <a:pt x="191" y="308"/>
                  </a:cubicBezTo>
                  <a:cubicBezTo>
                    <a:pt x="191" y="307"/>
                    <a:pt x="191" y="307"/>
                    <a:pt x="191" y="307"/>
                  </a:cubicBezTo>
                  <a:cubicBezTo>
                    <a:pt x="190" y="306"/>
                    <a:pt x="189" y="304"/>
                    <a:pt x="189" y="304"/>
                  </a:cubicBezTo>
                  <a:cubicBezTo>
                    <a:pt x="188" y="302"/>
                    <a:pt x="189" y="304"/>
                    <a:pt x="189" y="303"/>
                  </a:cubicBezTo>
                  <a:cubicBezTo>
                    <a:pt x="189" y="302"/>
                    <a:pt x="189" y="303"/>
                    <a:pt x="188" y="302"/>
                  </a:cubicBezTo>
                  <a:cubicBezTo>
                    <a:pt x="188" y="300"/>
                    <a:pt x="188" y="300"/>
                    <a:pt x="188" y="300"/>
                  </a:cubicBezTo>
                  <a:cubicBezTo>
                    <a:pt x="188" y="300"/>
                    <a:pt x="189" y="302"/>
                    <a:pt x="190" y="303"/>
                  </a:cubicBezTo>
                  <a:cubicBezTo>
                    <a:pt x="190" y="303"/>
                    <a:pt x="190" y="303"/>
                    <a:pt x="189" y="302"/>
                  </a:cubicBezTo>
                  <a:cubicBezTo>
                    <a:pt x="190" y="304"/>
                    <a:pt x="191" y="305"/>
                    <a:pt x="191" y="307"/>
                  </a:cubicBezTo>
                  <a:cubicBezTo>
                    <a:pt x="192" y="308"/>
                    <a:pt x="190" y="305"/>
                    <a:pt x="191" y="305"/>
                  </a:cubicBezTo>
                  <a:cubicBezTo>
                    <a:pt x="191" y="306"/>
                    <a:pt x="190" y="304"/>
                    <a:pt x="190" y="303"/>
                  </a:cubicBezTo>
                  <a:cubicBezTo>
                    <a:pt x="188" y="298"/>
                    <a:pt x="192" y="306"/>
                    <a:pt x="192" y="305"/>
                  </a:cubicBezTo>
                  <a:cubicBezTo>
                    <a:pt x="190" y="302"/>
                    <a:pt x="191" y="301"/>
                    <a:pt x="189" y="298"/>
                  </a:cubicBezTo>
                  <a:cubicBezTo>
                    <a:pt x="189" y="297"/>
                    <a:pt x="189" y="296"/>
                    <a:pt x="189" y="297"/>
                  </a:cubicBezTo>
                  <a:cubicBezTo>
                    <a:pt x="190" y="299"/>
                    <a:pt x="190" y="298"/>
                    <a:pt x="190" y="300"/>
                  </a:cubicBezTo>
                  <a:cubicBezTo>
                    <a:pt x="191" y="300"/>
                    <a:pt x="191" y="300"/>
                    <a:pt x="191" y="300"/>
                  </a:cubicBezTo>
                  <a:cubicBezTo>
                    <a:pt x="191" y="302"/>
                    <a:pt x="191" y="302"/>
                    <a:pt x="191" y="302"/>
                  </a:cubicBezTo>
                  <a:cubicBezTo>
                    <a:pt x="193" y="306"/>
                    <a:pt x="193" y="306"/>
                    <a:pt x="193" y="306"/>
                  </a:cubicBezTo>
                  <a:cubicBezTo>
                    <a:pt x="193" y="305"/>
                    <a:pt x="192" y="304"/>
                    <a:pt x="193" y="303"/>
                  </a:cubicBezTo>
                  <a:cubicBezTo>
                    <a:pt x="193" y="304"/>
                    <a:pt x="193" y="305"/>
                    <a:pt x="193" y="305"/>
                  </a:cubicBezTo>
                  <a:cubicBezTo>
                    <a:pt x="193" y="304"/>
                    <a:pt x="192" y="302"/>
                    <a:pt x="192" y="302"/>
                  </a:cubicBezTo>
                  <a:cubicBezTo>
                    <a:pt x="193" y="301"/>
                    <a:pt x="194" y="303"/>
                    <a:pt x="194" y="304"/>
                  </a:cubicBezTo>
                  <a:cubicBezTo>
                    <a:pt x="194" y="306"/>
                    <a:pt x="194" y="306"/>
                    <a:pt x="194" y="306"/>
                  </a:cubicBezTo>
                  <a:cubicBezTo>
                    <a:pt x="194" y="304"/>
                    <a:pt x="194" y="306"/>
                    <a:pt x="194" y="306"/>
                  </a:cubicBezTo>
                  <a:cubicBezTo>
                    <a:pt x="194" y="304"/>
                    <a:pt x="194" y="303"/>
                    <a:pt x="193" y="301"/>
                  </a:cubicBezTo>
                  <a:cubicBezTo>
                    <a:pt x="193" y="301"/>
                    <a:pt x="194" y="302"/>
                    <a:pt x="194" y="302"/>
                  </a:cubicBezTo>
                  <a:cubicBezTo>
                    <a:pt x="194" y="303"/>
                    <a:pt x="194" y="303"/>
                    <a:pt x="194" y="303"/>
                  </a:cubicBezTo>
                  <a:cubicBezTo>
                    <a:pt x="194" y="303"/>
                    <a:pt x="195" y="306"/>
                    <a:pt x="195" y="305"/>
                  </a:cubicBezTo>
                  <a:cubicBezTo>
                    <a:pt x="195" y="304"/>
                    <a:pt x="195" y="304"/>
                    <a:pt x="195" y="304"/>
                  </a:cubicBezTo>
                  <a:cubicBezTo>
                    <a:pt x="195" y="304"/>
                    <a:pt x="195" y="305"/>
                    <a:pt x="195" y="305"/>
                  </a:cubicBezTo>
                  <a:cubicBezTo>
                    <a:pt x="195" y="304"/>
                    <a:pt x="195" y="304"/>
                    <a:pt x="195" y="304"/>
                  </a:cubicBezTo>
                  <a:cubicBezTo>
                    <a:pt x="196" y="305"/>
                    <a:pt x="196" y="305"/>
                    <a:pt x="196" y="305"/>
                  </a:cubicBezTo>
                  <a:cubicBezTo>
                    <a:pt x="196" y="304"/>
                    <a:pt x="195" y="302"/>
                    <a:pt x="196" y="304"/>
                  </a:cubicBezTo>
                  <a:cubicBezTo>
                    <a:pt x="195" y="301"/>
                    <a:pt x="196" y="304"/>
                    <a:pt x="195" y="303"/>
                  </a:cubicBezTo>
                  <a:cubicBezTo>
                    <a:pt x="194" y="301"/>
                    <a:pt x="195" y="301"/>
                    <a:pt x="195" y="301"/>
                  </a:cubicBezTo>
                  <a:cubicBezTo>
                    <a:pt x="196" y="303"/>
                    <a:pt x="195" y="301"/>
                    <a:pt x="196" y="301"/>
                  </a:cubicBezTo>
                  <a:cubicBezTo>
                    <a:pt x="196" y="302"/>
                    <a:pt x="196" y="302"/>
                    <a:pt x="196" y="303"/>
                  </a:cubicBezTo>
                  <a:cubicBezTo>
                    <a:pt x="196" y="301"/>
                    <a:pt x="196" y="301"/>
                    <a:pt x="196" y="301"/>
                  </a:cubicBezTo>
                  <a:cubicBezTo>
                    <a:pt x="197" y="304"/>
                    <a:pt x="196" y="300"/>
                    <a:pt x="197" y="301"/>
                  </a:cubicBezTo>
                  <a:cubicBezTo>
                    <a:pt x="197" y="302"/>
                    <a:pt x="197" y="303"/>
                    <a:pt x="198" y="304"/>
                  </a:cubicBezTo>
                  <a:cubicBezTo>
                    <a:pt x="197" y="301"/>
                    <a:pt x="197" y="301"/>
                    <a:pt x="196" y="299"/>
                  </a:cubicBezTo>
                  <a:cubicBezTo>
                    <a:pt x="197" y="300"/>
                    <a:pt x="197" y="302"/>
                    <a:pt x="198" y="304"/>
                  </a:cubicBezTo>
                  <a:cubicBezTo>
                    <a:pt x="198" y="302"/>
                    <a:pt x="199" y="305"/>
                    <a:pt x="198" y="302"/>
                  </a:cubicBezTo>
                  <a:cubicBezTo>
                    <a:pt x="198" y="302"/>
                    <a:pt x="198" y="301"/>
                    <a:pt x="197" y="300"/>
                  </a:cubicBezTo>
                  <a:cubicBezTo>
                    <a:pt x="198" y="300"/>
                    <a:pt x="198" y="301"/>
                    <a:pt x="198" y="302"/>
                  </a:cubicBezTo>
                  <a:cubicBezTo>
                    <a:pt x="198" y="301"/>
                    <a:pt x="198" y="299"/>
                    <a:pt x="198" y="299"/>
                  </a:cubicBezTo>
                  <a:cubicBezTo>
                    <a:pt x="198" y="299"/>
                    <a:pt x="198" y="296"/>
                    <a:pt x="198" y="298"/>
                  </a:cubicBezTo>
                  <a:cubicBezTo>
                    <a:pt x="199" y="300"/>
                    <a:pt x="198" y="299"/>
                    <a:pt x="198" y="300"/>
                  </a:cubicBezTo>
                  <a:cubicBezTo>
                    <a:pt x="199" y="300"/>
                    <a:pt x="198" y="296"/>
                    <a:pt x="198" y="295"/>
                  </a:cubicBezTo>
                  <a:cubicBezTo>
                    <a:pt x="198" y="294"/>
                    <a:pt x="197" y="291"/>
                    <a:pt x="197" y="290"/>
                  </a:cubicBezTo>
                  <a:cubicBezTo>
                    <a:pt x="198" y="291"/>
                    <a:pt x="197" y="291"/>
                    <a:pt x="198" y="293"/>
                  </a:cubicBezTo>
                  <a:cubicBezTo>
                    <a:pt x="198" y="293"/>
                    <a:pt x="198" y="293"/>
                    <a:pt x="198" y="293"/>
                  </a:cubicBezTo>
                  <a:cubicBezTo>
                    <a:pt x="199" y="296"/>
                    <a:pt x="198" y="298"/>
                    <a:pt x="199" y="300"/>
                  </a:cubicBezTo>
                  <a:cubicBezTo>
                    <a:pt x="199" y="299"/>
                    <a:pt x="199" y="299"/>
                    <a:pt x="199" y="299"/>
                  </a:cubicBezTo>
                  <a:cubicBezTo>
                    <a:pt x="200" y="302"/>
                    <a:pt x="200" y="302"/>
                    <a:pt x="200" y="302"/>
                  </a:cubicBezTo>
                  <a:cubicBezTo>
                    <a:pt x="200" y="300"/>
                    <a:pt x="200" y="301"/>
                    <a:pt x="200" y="301"/>
                  </a:cubicBezTo>
                  <a:cubicBezTo>
                    <a:pt x="200" y="299"/>
                    <a:pt x="200" y="302"/>
                    <a:pt x="200" y="300"/>
                  </a:cubicBezTo>
                  <a:cubicBezTo>
                    <a:pt x="200" y="300"/>
                    <a:pt x="200" y="297"/>
                    <a:pt x="200" y="298"/>
                  </a:cubicBezTo>
                  <a:cubicBezTo>
                    <a:pt x="201" y="301"/>
                    <a:pt x="201" y="301"/>
                    <a:pt x="201" y="301"/>
                  </a:cubicBezTo>
                  <a:cubicBezTo>
                    <a:pt x="201" y="302"/>
                    <a:pt x="201" y="299"/>
                    <a:pt x="201" y="300"/>
                  </a:cubicBezTo>
                  <a:cubicBezTo>
                    <a:pt x="201" y="301"/>
                    <a:pt x="201" y="301"/>
                    <a:pt x="201" y="301"/>
                  </a:cubicBezTo>
                  <a:cubicBezTo>
                    <a:pt x="202" y="301"/>
                    <a:pt x="203" y="301"/>
                    <a:pt x="204" y="297"/>
                  </a:cubicBezTo>
                  <a:cubicBezTo>
                    <a:pt x="204" y="298"/>
                    <a:pt x="204" y="299"/>
                    <a:pt x="205" y="300"/>
                  </a:cubicBezTo>
                  <a:cubicBezTo>
                    <a:pt x="205" y="299"/>
                    <a:pt x="205" y="298"/>
                    <a:pt x="205" y="298"/>
                  </a:cubicBezTo>
                  <a:cubicBezTo>
                    <a:pt x="205" y="300"/>
                    <a:pt x="205" y="300"/>
                    <a:pt x="205" y="300"/>
                  </a:cubicBezTo>
                  <a:cubicBezTo>
                    <a:pt x="206" y="301"/>
                    <a:pt x="206" y="299"/>
                    <a:pt x="206" y="298"/>
                  </a:cubicBezTo>
                  <a:cubicBezTo>
                    <a:pt x="206" y="299"/>
                    <a:pt x="206" y="299"/>
                    <a:pt x="206" y="299"/>
                  </a:cubicBezTo>
                  <a:cubicBezTo>
                    <a:pt x="207" y="300"/>
                    <a:pt x="207" y="298"/>
                    <a:pt x="207" y="298"/>
                  </a:cubicBezTo>
                  <a:cubicBezTo>
                    <a:pt x="207" y="299"/>
                    <a:pt x="207" y="299"/>
                    <a:pt x="207" y="299"/>
                  </a:cubicBezTo>
                  <a:cubicBezTo>
                    <a:pt x="207" y="298"/>
                    <a:pt x="207" y="298"/>
                    <a:pt x="207" y="298"/>
                  </a:cubicBezTo>
                  <a:cubicBezTo>
                    <a:pt x="207" y="297"/>
                    <a:pt x="207" y="297"/>
                    <a:pt x="207" y="299"/>
                  </a:cubicBezTo>
                  <a:cubicBezTo>
                    <a:pt x="208" y="298"/>
                    <a:pt x="208" y="298"/>
                    <a:pt x="208" y="298"/>
                  </a:cubicBezTo>
                  <a:cubicBezTo>
                    <a:pt x="208" y="299"/>
                    <a:pt x="208" y="299"/>
                    <a:pt x="209" y="298"/>
                  </a:cubicBezTo>
                  <a:cubicBezTo>
                    <a:pt x="209" y="298"/>
                    <a:pt x="209" y="297"/>
                    <a:pt x="209" y="296"/>
                  </a:cubicBezTo>
                  <a:cubicBezTo>
                    <a:pt x="209" y="293"/>
                    <a:pt x="209" y="296"/>
                    <a:pt x="209" y="295"/>
                  </a:cubicBezTo>
                  <a:cubicBezTo>
                    <a:pt x="209" y="297"/>
                    <a:pt x="209" y="297"/>
                    <a:pt x="209" y="297"/>
                  </a:cubicBezTo>
                  <a:cubicBezTo>
                    <a:pt x="209" y="300"/>
                    <a:pt x="210" y="298"/>
                    <a:pt x="211" y="299"/>
                  </a:cubicBezTo>
                  <a:cubicBezTo>
                    <a:pt x="211" y="297"/>
                    <a:pt x="211" y="297"/>
                    <a:pt x="211" y="297"/>
                  </a:cubicBezTo>
                  <a:cubicBezTo>
                    <a:pt x="211" y="300"/>
                    <a:pt x="212" y="297"/>
                    <a:pt x="212" y="299"/>
                  </a:cubicBezTo>
                  <a:cubicBezTo>
                    <a:pt x="213" y="298"/>
                    <a:pt x="213" y="295"/>
                    <a:pt x="214" y="295"/>
                  </a:cubicBezTo>
                  <a:cubicBezTo>
                    <a:pt x="214" y="293"/>
                    <a:pt x="213" y="298"/>
                    <a:pt x="213" y="299"/>
                  </a:cubicBezTo>
                  <a:cubicBezTo>
                    <a:pt x="213" y="298"/>
                    <a:pt x="214" y="298"/>
                    <a:pt x="214" y="298"/>
                  </a:cubicBezTo>
                  <a:cubicBezTo>
                    <a:pt x="214" y="298"/>
                    <a:pt x="214" y="298"/>
                    <a:pt x="214" y="298"/>
                  </a:cubicBezTo>
                  <a:cubicBezTo>
                    <a:pt x="214" y="297"/>
                    <a:pt x="215" y="296"/>
                    <a:pt x="215" y="297"/>
                  </a:cubicBezTo>
                  <a:cubicBezTo>
                    <a:pt x="214" y="298"/>
                    <a:pt x="214" y="298"/>
                    <a:pt x="214" y="298"/>
                  </a:cubicBezTo>
                  <a:cubicBezTo>
                    <a:pt x="215" y="298"/>
                    <a:pt x="214" y="299"/>
                    <a:pt x="215" y="299"/>
                  </a:cubicBezTo>
                  <a:cubicBezTo>
                    <a:pt x="215" y="297"/>
                    <a:pt x="215" y="298"/>
                    <a:pt x="216" y="297"/>
                  </a:cubicBezTo>
                  <a:cubicBezTo>
                    <a:pt x="215" y="298"/>
                    <a:pt x="215" y="298"/>
                    <a:pt x="215" y="298"/>
                  </a:cubicBezTo>
                  <a:cubicBezTo>
                    <a:pt x="216" y="296"/>
                    <a:pt x="216" y="296"/>
                    <a:pt x="216" y="296"/>
                  </a:cubicBezTo>
                  <a:cubicBezTo>
                    <a:pt x="216" y="297"/>
                    <a:pt x="216" y="297"/>
                    <a:pt x="216" y="297"/>
                  </a:cubicBezTo>
                  <a:cubicBezTo>
                    <a:pt x="215" y="299"/>
                    <a:pt x="215" y="299"/>
                    <a:pt x="215" y="299"/>
                  </a:cubicBezTo>
                  <a:cubicBezTo>
                    <a:pt x="215" y="300"/>
                    <a:pt x="216" y="297"/>
                    <a:pt x="216" y="297"/>
                  </a:cubicBezTo>
                  <a:cubicBezTo>
                    <a:pt x="217" y="296"/>
                    <a:pt x="216" y="297"/>
                    <a:pt x="216" y="298"/>
                  </a:cubicBezTo>
                  <a:cubicBezTo>
                    <a:pt x="216" y="298"/>
                    <a:pt x="216" y="297"/>
                    <a:pt x="216" y="298"/>
                  </a:cubicBezTo>
                  <a:cubicBezTo>
                    <a:pt x="215" y="299"/>
                    <a:pt x="216" y="298"/>
                    <a:pt x="215" y="299"/>
                  </a:cubicBezTo>
                  <a:cubicBezTo>
                    <a:pt x="215" y="299"/>
                    <a:pt x="216" y="297"/>
                    <a:pt x="216" y="298"/>
                  </a:cubicBezTo>
                  <a:cubicBezTo>
                    <a:pt x="216" y="298"/>
                    <a:pt x="217" y="298"/>
                    <a:pt x="216" y="299"/>
                  </a:cubicBezTo>
                  <a:cubicBezTo>
                    <a:pt x="216" y="298"/>
                    <a:pt x="216" y="299"/>
                    <a:pt x="217" y="298"/>
                  </a:cubicBezTo>
                  <a:cubicBezTo>
                    <a:pt x="217" y="298"/>
                    <a:pt x="217" y="297"/>
                    <a:pt x="217" y="296"/>
                  </a:cubicBezTo>
                  <a:cubicBezTo>
                    <a:pt x="218" y="296"/>
                    <a:pt x="218" y="296"/>
                    <a:pt x="218" y="296"/>
                  </a:cubicBezTo>
                  <a:cubicBezTo>
                    <a:pt x="217" y="297"/>
                    <a:pt x="217" y="297"/>
                    <a:pt x="217" y="297"/>
                  </a:cubicBezTo>
                  <a:cubicBezTo>
                    <a:pt x="218" y="296"/>
                    <a:pt x="218" y="297"/>
                    <a:pt x="218" y="296"/>
                  </a:cubicBezTo>
                  <a:cubicBezTo>
                    <a:pt x="217" y="298"/>
                    <a:pt x="217" y="298"/>
                    <a:pt x="217" y="298"/>
                  </a:cubicBezTo>
                  <a:cubicBezTo>
                    <a:pt x="218" y="297"/>
                    <a:pt x="218" y="297"/>
                    <a:pt x="219" y="297"/>
                  </a:cubicBezTo>
                  <a:cubicBezTo>
                    <a:pt x="218" y="298"/>
                    <a:pt x="216" y="300"/>
                    <a:pt x="216" y="300"/>
                  </a:cubicBezTo>
                  <a:cubicBezTo>
                    <a:pt x="218" y="299"/>
                    <a:pt x="218" y="299"/>
                    <a:pt x="218" y="299"/>
                  </a:cubicBezTo>
                  <a:cubicBezTo>
                    <a:pt x="218" y="299"/>
                    <a:pt x="218" y="299"/>
                    <a:pt x="217" y="300"/>
                  </a:cubicBezTo>
                  <a:cubicBezTo>
                    <a:pt x="217" y="301"/>
                    <a:pt x="220" y="296"/>
                    <a:pt x="220" y="298"/>
                  </a:cubicBezTo>
                  <a:cubicBezTo>
                    <a:pt x="218" y="299"/>
                    <a:pt x="218" y="299"/>
                    <a:pt x="218" y="300"/>
                  </a:cubicBezTo>
                  <a:cubicBezTo>
                    <a:pt x="219" y="299"/>
                    <a:pt x="219" y="299"/>
                    <a:pt x="219" y="299"/>
                  </a:cubicBezTo>
                  <a:cubicBezTo>
                    <a:pt x="219" y="298"/>
                    <a:pt x="218" y="300"/>
                    <a:pt x="219" y="299"/>
                  </a:cubicBezTo>
                  <a:cubicBezTo>
                    <a:pt x="219" y="298"/>
                    <a:pt x="219" y="298"/>
                    <a:pt x="220" y="298"/>
                  </a:cubicBezTo>
                  <a:cubicBezTo>
                    <a:pt x="217" y="301"/>
                    <a:pt x="219" y="300"/>
                    <a:pt x="218" y="301"/>
                  </a:cubicBezTo>
                  <a:cubicBezTo>
                    <a:pt x="220" y="300"/>
                    <a:pt x="219" y="301"/>
                    <a:pt x="219" y="301"/>
                  </a:cubicBezTo>
                  <a:cubicBezTo>
                    <a:pt x="217" y="302"/>
                    <a:pt x="220" y="301"/>
                    <a:pt x="218" y="302"/>
                  </a:cubicBezTo>
                  <a:cubicBezTo>
                    <a:pt x="221" y="300"/>
                    <a:pt x="221" y="300"/>
                    <a:pt x="221" y="300"/>
                  </a:cubicBezTo>
                  <a:cubicBezTo>
                    <a:pt x="219" y="301"/>
                    <a:pt x="224" y="299"/>
                    <a:pt x="222" y="300"/>
                  </a:cubicBezTo>
                  <a:cubicBezTo>
                    <a:pt x="221" y="301"/>
                    <a:pt x="220" y="301"/>
                    <a:pt x="220" y="301"/>
                  </a:cubicBezTo>
                  <a:cubicBezTo>
                    <a:pt x="217" y="303"/>
                    <a:pt x="222" y="301"/>
                    <a:pt x="219" y="302"/>
                  </a:cubicBezTo>
                  <a:cubicBezTo>
                    <a:pt x="223" y="301"/>
                    <a:pt x="223" y="301"/>
                    <a:pt x="223" y="301"/>
                  </a:cubicBezTo>
                  <a:cubicBezTo>
                    <a:pt x="222" y="302"/>
                    <a:pt x="221" y="302"/>
                    <a:pt x="220" y="303"/>
                  </a:cubicBezTo>
                  <a:cubicBezTo>
                    <a:pt x="221" y="302"/>
                    <a:pt x="221" y="302"/>
                    <a:pt x="221" y="303"/>
                  </a:cubicBezTo>
                  <a:cubicBezTo>
                    <a:pt x="220" y="303"/>
                    <a:pt x="220" y="303"/>
                    <a:pt x="220" y="303"/>
                  </a:cubicBezTo>
                  <a:cubicBezTo>
                    <a:pt x="219" y="303"/>
                    <a:pt x="220" y="303"/>
                    <a:pt x="221" y="303"/>
                  </a:cubicBezTo>
                  <a:cubicBezTo>
                    <a:pt x="219" y="303"/>
                    <a:pt x="221" y="304"/>
                    <a:pt x="219" y="304"/>
                  </a:cubicBezTo>
                  <a:cubicBezTo>
                    <a:pt x="222" y="304"/>
                    <a:pt x="218" y="304"/>
                    <a:pt x="222" y="304"/>
                  </a:cubicBezTo>
                  <a:cubicBezTo>
                    <a:pt x="221" y="304"/>
                    <a:pt x="221" y="304"/>
                    <a:pt x="221" y="304"/>
                  </a:cubicBezTo>
                  <a:cubicBezTo>
                    <a:pt x="222" y="304"/>
                    <a:pt x="223" y="304"/>
                    <a:pt x="224" y="305"/>
                  </a:cubicBezTo>
                  <a:cubicBezTo>
                    <a:pt x="222" y="305"/>
                    <a:pt x="222" y="305"/>
                    <a:pt x="222" y="305"/>
                  </a:cubicBezTo>
                  <a:cubicBezTo>
                    <a:pt x="221" y="305"/>
                    <a:pt x="221" y="305"/>
                    <a:pt x="221" y="305"/>
                  </a:cubicBezTo>
                  <a:cubicBezTo>
                    <a:pt x="221" y="305"/>
                    <a:pt x="221" y="304"/>
                    <a:pt x="221" y="304"/>
                  </a:cubicBezTo>
                  <a:cubicBezTo>
                    <a:pt x="221" y="304"/>
                    <a:pt x="221" y="305"/>
                    <a:pt x="221" y="305"/>
                  </a:cubicBezTo>
                  <a:cubicBezTo>
                    <a:pt x="219" y="305"/>
                    <a:pt x="221" y="305"/>
                    <a:pt x="220" y="305"/>
                  </a:cubicBezTo>
                  <a:cubicBezTo>
                    <a:pt x="222" y="305"/>
                    <a:pt x="220" y="305"/>
                    <a:pt x="221" y="305"/>
                  </a:cubicBezTo>
                  <a:cubicBezTo>
                    <a:pt x="221" y="305"/>
                    <a:pt x="221" y="305"/>
                    <a:pt x="221" y="305"/>
                  </a:cubicBezTo>
                  <a:cubicBezTo>
                    <a:pt x="221" y="306"/>
                    <a:pt x="222" y="306"/>
                    <a:pt x="222" y="306"/>
                  </a:cubicBezTo>
                  <a:cubicBezTo>
                    <a:pt x="222" y="306"/>
                    <a:pt x="221" y="305"/>
                    <a:pt x="221" y="305"/>
                  </a:cubicBezTo>
                  <a:cubicBezTo>
                    <a:pt x="222" y="305"/>
                    <a:pt x="222" y="305"/>
                    <a:pt x="222" y="305"/>
                  </a:cubicBezTo>
                  <a:cubicBezTo>
                    <a:pt x="223" y="306"/>
                    <a:pt x="223" y="306"/>
                    <a:pt x="223" y="306"/>
                  </a:cubicBezTo>
                  <a:cubicBezTo>
                    <a:pt x="223" y="306"/>
                    <a:pt x="222" y="306"/>
                    <a:pt x="222" y="306"/>
                  </a:cubicBezTo>
                  <a:cubicBezTo>
                    <a:pt x="222" y="306"/>
                    <a:pt x="221" y="306"/>
                    <a:pt x="222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0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7"/>
                    <a:pt x="221" y="307"/>
                    <a:pt x="222" y="307"/>
                  </a:cubicBezTo>
                  <a:cubicBezTo>
                    <a:pt x="222" y="307"/>
                    <a:pt x="221" y="307"/>
                    <a:pt x="221" y="307"/>
                  </a:cubicBezTo>
                  <a:cubicBezTo>
                    <a:pt x="221" y="307"/>
                    <a:pt x="221" y="307"/>
                    <a:pt x="221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8"/>
                    <a:pt x="222" y="308"/>
                    <a:pt x="222" y="309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8"/>
                    <a:pt x="222" y="308"/>
                    <a:pt x="222" y="309"/>
                  </a:cubicBezTo>
                  <a:cubicBezTo>
                    <a:pt x="222" y="310"/>
                    <a:pt x="222" y="309"/>
                    <a:pt x="222" y="309"/>
                  </a:cubicBezTo>
                  <a:cubicBezTo>
                    <a:pt x="222" y="310"/>
                    <a:pt x="222" y="312"/>
                    <a:pt x="222" y="311"/>
                  </a:cubicBezTo>
                  <a:cubicBezTo>
                    <a:pt x="222" y="311"/>
                    <a:pt x="222" y="311"/>
                    <a:pt x="222" y="311"/>
                  </a:cubicBezTo>
                  <a:cubicBezTo>
                    <a:pt x="222" y="311"/>
                    <a:pt x="222" y="312"/>
                    <a:pt x="221" y="312"/>
                  </a:cubicBezTo>
                  <a:cubicBezTo>
                    <a:pt x="221" y="311"/>
                    <a:pt x="221" y="311"/>
                    <a:pt x="221" y="310"/>
                  </a:cubicBezTo>
                  <a:cubicBezTo>
                    <a:pt x="221" y="308"/>
                    <a:pt x="221" y="309"/>
                    <a:pt x="220" y="309"/>
                  </a:cubicBezTo>
                  <a:cubicBezTo>
                    <a:pt x="220" y="310"/>
                    <a:pt x="220" y="310"/>
                    <a:pt x="220" y="310"/>
                  </a:cubicBezTo>
                  <a:cubicBezTo>
                    <a:pt x="220" y="311"/>
                    <a:pt x="220" y="309"/>
                    <a:pt x="220" y="309"/>
                  </a:cubicBezTo>
                  <a:cubicBezTo>
                    <a:pt x="219" y="314"/>
                    <a:pt x="219" y="314"/>
                    <a:pt x="219" y="314"/>
                  </a:cubicBezTo>
                  <a:cubicBezTo>
                    <a:pt x="219" y="313"/>
                    <a:pt x="219" y="311"/>
                    <a:pt x="219" y="310"/>
                  </a:cubicBezTo>
                  <a:cubicBezTo>
                    <a:pt x="219" y="311"/>
                    <a:pt x="218" y="314"/>
                    <a:pt x="217" y="315"/>
                  </a:cubicBezTo>
                  <a:cubicBezTo>
                    <a:pt x="217" y="315"/>
                    <a:pt x="216" y="316"/>
                    <a:pt x="216" y="316"/>
                  </a:cubicBezTo>
                  <a:cubicBezTo>
                    <a:pt x="216" y="314"/>
                    <a:pt x="216" y="316"/>
                    <a:pt x="216" y="315"/>
                  </a:cubicBezTo>
                  <a:cubicBezTo>
                    <a:pt x="216" y="313"/>
                    <a:pt x="216" y="313"/>
                    <a:pt x="216" y="313"/>
                  </a:cubicBezTo>
                  <a:cubicBezTo>
                    <a:pt x="217" y="313"/>
                    <a:pt x="217" y="311"/>
                    <a:pt x="217" y="310"/>
                  </a:cubicBezTo>
                  <a:cubicBezTo>
                    <a:pt x="217" y="311"/>
                    <a:pt x="216" y="309"/>
                    <a:pt x="216" y="309"/>
                  </a:cubicBezTo>
                  <a:cubicBezTo>
                    <a:pt x="215" y="312"/>
                    <a:pt x="215" y="310"/>
                    <a:pt x="214" y="313"/>
                  </a:cubicBezTo>
                  <a:cubicBezTo>
                    <a:pt x="214" y="313"/>
                    <a:pt x="214" y="311"/>
                    <a:pt x="214" y="310"/>
                  </a:cubicBezTo>
                  <a:cubicBezTo>
                    <a:pt x="213" y="311"/>
                    <a:pt x="213" y="310"/>
                    <a:pt x="212" y="310"/>
                  </a:cubicBezTo>
                  <a:cubicBezTo>
                    <a:pt x="213" y="310"/>
                    <a:pt x="213" y="310"/>
                    <a:pt x="213" y="310"/>
                  </a:cubicBezTo>
                  <a:cubicBezTo>
                    <a:pt x="212" y="310"/>
                    <a:pt x="211" y="309"/>
                    <a:pt x="210" y="312"/>
                  </a:cubicBezTo>
                  <a:cubicBezTo>
                    <a:pt x="211" y="310"/>
                    <a:pt x="211" y="310"/>
                    <a:pt x="211" y="310"/>
                  </a:cubicBezTo>
                  <a:cubicBezTo>
                    <a:pt x="210" y="309"/>
                    <a:pt x="210" y="313"/>
                    <a:pt x="209" y="312"/>
                  </a:cubicBezTo>
                  <a:cubicBezTo>
                    <a:pt x="210" y="310"/>
                    <a:pt x="210" y="310"/>
                    <a:pt x="210" y="310"/>
                  </a:cubicBezTo>
                  <a:cubicBezTo>
                    <a:pt x="209" y="312"/>
                    <a:pt x="209" y="309"/>
                    <a:pt x="208" y="311"/>
                  </a:cubicBezTo>
                  <a:cubicBezTo>
                    <a:pt x="209" y="310"/>
                    <a:pt x="209" y="310"/>
                    <a:pt x="209" y="310"/>
                  </a:cubicBezTo>
                  <a:cubicBezTo>
                    <a:pt x="208" y="310"/>
                    <a:pt x="208" y="310"/>
                    <a:pt x="207" y="311"/>
                  </a:cubicBezTo>
                  <a:cubicBezTo>
                    <a:pt x="208" y="309"/>
                    <a:pt x="208" y="309"/>
                    <a:pt x="208" y="309"/>
                  </a:cubicBezTo>
                  <a:cubicBezTo>
                    <a:pt x="208" y="308"/>
                    <a:pt x="207" y="311"/>
                    <a:pt x="207" y="311"/>
                  </a:cubicBezTo>
                  <a:cubicBezTo>
                    <a:pt x="207" y="310"/>
                    <a:pt x="207" y="309"/>
                    <a:pt x="207" y="309"/>
                  </a:cubicBezTo>
                  <a:cubicBezTo>
                    <a:pt x="206" y="310"/>
                    <a:pt x="206" y="310"/>
                    <a:pt x="205" y="311"/>
                  </a:cubicBezTo>
                  <a:cubicBezTo>
                    <a:pt x="206" y="309"/>
                    <a:pt x="206" y="309"/>
                    <a:pt x="206" y="309"/>
                  </a:cubicBezTo>
                  <a:cubicBezTo>
                    <a:pt x="203" y="308"/>
                    <a:pt x="201" y="307"/>
                    <a:pt x="199" y="309"/>
                  </a:cubicBezTo>
                  <a:cubicBezTo>
                    <a:pt x="199" y="306"/>
                    <a:pt x="199" y="308"/>
                    <a:pt x="199" y="306"/>
                  </a:cubicBezTo>
                  <a:cubicBezTo>
                    <a:pt x="199" y="308"/>
                    <a:pt x="199" y="306"/>
                    <a:pt x="198" y="307"/>
                  </a:cubicBezTo>
                  <a:close/>
                  <a:moveTo>
                    <a:pt x="221" y="306"/>
                  </a:moveTo>
                  <a:cubicBezTo>
                    <a:pt x="221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6"/>
                    <a:pt x="222" y="306"/>
                  </a:cubicBezTo>
                  <a:cubicBezTo>
                    <a:pt x="222" y="306"/>
                    <a:pt x="221" y="306"/>
                    <a:pt x="221" y="306"/>
                  </a:cubicBezTo>
                  <a:close/>
                  <a:moveTo>
                    <a:pt x="222" y="306"/>
                  </a:moveTo>
                  <a:cubicBezTo>
                    <a:pt x="222" y="306"/>
                    <a:pt x="222" y="306"/>
                    <a:pt x="222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2" y="306"/>
                    <a:pt x="222" y="306"/>
                    <a:pt x="222" y="306"/>
                  </a:cubicBezTo>
                  <a:close/>
                  <a:moveTo>
                    <a:pt x="222" y="307"/>
                  </a:move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lose/>
                  <a:moveTo>
                    <a:pt x="222" y="307"/>
                  </a:move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lose/>
                  <a:moveTo>
                    <a:pt x="222" y="307"/>
                  </a:moveTo>
                  <a:cubicBezTo>
                    <a:pt x="222" y="307"/>
                    <a:pt x="222" y="307"/>
                    <a:pt x="222" y="307"/>
                  </a:cubicBezTo>
                  <a:cubicBezTo>
                    <a:pt x="222" y="306"/>
                    <a:pt x="222" y="307"/>
                    <a:pt x="222" y="307"/>
                  </a:cubicBezTo>
                  <a:close/>
                  <a:moveTo>
                    <a:pt x="382" y="181"/>
                  </a:moveTo>
                  <a:cubicBezTo>
                    <a:pt x="383" y="179"/>
                    <a:pt x="383" y="179"/>
                    <a:pt x="383" y="179"/>
                  </a:cubicBezTo>
                  <a:cubicBezTo>
                    <a:pt x="384" y="180"/>
                    <a:pt x="384" y="181"/>
                    <a:pt x="384" y="182"/>
                  </a:cubicBezTo>
                  <a:cubicBezTo>
                    <a:pt x="385" y="180"/>
                    <a:pt x="387" y="181"/>
                    <a:pt x="387" y="180"/>
                  </a:cubicBezTo>
                  <a:cubicBezTo>
                    <a:pt x="388" y="180"/>
                    <a:pt x="387" y="181"/>
                    <a:pt x="387" y="181"/>
                  </a:cubicBezTo>
                  <a:cubicBezTo>
                    <a:pt x="388" y="181"/>
                    <a:pt x="391" y="180"/>
                    <a:pt x="392" y="181"/>
                  </a:cubicBezTo>
                  <a:cubicBezTo>
                    <a:pt x="391" y="182"/>
                    <a:pt x="391" y="182"/>
                    <a:pt x="391" y="182"/>
                  </a:cubicBezTo>
                  <a:cubicBezTo>
                    <a:pt x="393" y="184"/>
                    <a:pt x="393" y="186"/>
                    <a:pt x="393" y="188"/>
                  </a:cubicBezTo>
                  <a:cubicBezTo>
                    <a:pt x="389" y="186"/>
                    <a:pt x="384" y="185"/>
                    <a:pt x="380" y="183"/>
                  </a:cubicBezTo>
                  <a:cubicBezTo>
                    <a:pt x="381" y="183"/>
                    <a:pt x="382" y="183"/>
                    <a:pt x="382" y="181"/>
                  </a:cubicBezTo>
                  <a:close/>
                  <a:moveTo>
                    <a:pt x="262" y="151"/>
                  </a:moveTo>
                  <a:cubicBezTo>
                    <a:pt x="262" y="150"/>
                    <a:pt x="262" y="150"/>
                    <a:pt x="262" y="150"/>
                  </a:cubicBezTo>
                  <a:cubicBezTo>
                    <a:pt x="262" y="150"/>
                    <a:pt x="262" y="150"/>
                    <a:pt x="262" y="150"/>
                  </a:cubicBezTo>
                  <a:cubicBezTo>
                    <a:pt x="263" y="148"/>
                    <a:pt x="264" y="146"/>
                    <a:pt x="264" y="144"/>
                  </a:cubicBezTo>
                  <a:cubicBezTo>
                    <a:pt x="265" y="144"/>
                    <a:pt x="265" y="145"/>
                    <a:pt x="265" y="146"/>
                  </a:cubicBezTo>
                  <a:cubicBezTo>
                    <a:pt x="267" y="141"/>
                    <a:pt x="267" y="135"/>
                    <a:pt x="267" y="130"/>
                  </a:cubicBezTo>
                  <a:cubicBezTo>
                    <a:pt x="268" y="130"/>
                    <a:pt x="268" y="131"/>
                    <a:pt x="269" y="133"/>
                  </a:cubicBezTo>
                  <a:cubicBezTo>
                    <a:pt x="271" y="128"/>
                    <a:pt x="267" y="127"/>
                    <a:pt x="269" y="122"/>
                  </a:cubicBezTo>
                  <a:cubicBezTo>
                    <a:pt x="270" y="121"/>
                    <a:pt x="271" y="118"/>
                    <a:pt x="271" y="119"/>
                  </a:cubicBezTo>
                  <a:cubicBezTo>
                    <a:pt x="271" y="117"/>
                    <a:pt x="272" y="109"/>
                    <a:pt x="271" y="107"/>
                  </a:cubicBezTo>
                  <a:cubicBezTo>
                    <a:pt x="272" y="106"/>
                    <a:pt x="272" y="105"/>
                    <a:pt x="273" y="103"/>
                  </a:cubicBezTo>
                  <a:cubicBezTo>
                    <a:pt x="274" y="104"/>
                    <a:pt x="274" y="105"/>
                    <a:pt x="275" y="107"/>
                  </a:cubicBezTo>
                  <a:cubicBezTo>
                    <a:pt x="274" y="107"/>
                    <a:pt x="273" y="107"/>
                    <a:pt x="272" y="107"/>
                  </a:cubicBezTo>
                  <a:cubicBezTo>
                    <a:pt x="272" y="107"/>
                    <a:pt x="272" y="107"/>
                    <a:pt x="272" y="107"/>
                  </a:cubicBezTo>
                  <a:cubicBezTo>
                    <a:pt x="272" y="107"/>
                    <a:pt x="272" y="107"/>
                    <a:pt x="272" y="107"/>
                  </a:cubicBezTo>
                  <a:cubicBezTo>
                    <a:pt x="272" y="108"/>
                    <a:pt x="272" y="108"/>
                    <a:pt x="272" y="108"/>
                  </a:cubicBezTo>
                  <a:cubicBezTo>
                    <a:pt x="272" y="111"/>
                    <a:pt x="272" y="111"/>
                    <a:pt x="272" y="111"/>
                  </a:cubicBezTo>
                  <a:cubicBezTo>
                    <a:pt x="272" y="120"/>
                    <a:pt x="272" y="120"/>
                    <a:pt x="272" y="120"/>
                  </a:cubicBezTo>
                  <a:cubicBezTo>
                    <a:pt x="272" y="133"/>
                    <a:pt x="272" y="145"/>
                    <a:pt x="271" y="156"/>
                  </a:cubicBezTo>
                  <a:cubicBezTo>
                    <a:pt x="271" y="160"/>
                    <a:pt x="271" y="162"/>
                    <a:pt x="270" y="164"/>
                  </a:cubicBezTo>
                  <a:cubicBezTo>
                    <a:pt x="268" y="161"/>
                    <a:pt x="265" y="157"/>
                    <a:pt x="265" y="152"/>
                  </a:cubicBezTo>
                  <a:cubicBezTo>
                    <a:pt x="265" y="155"/>
                    <a:pt x="263" y="153"/>
                    <a:pt x="262" y="151"/>
                  </a:cubicBezTo>
                  <a:cubicBezTo>
                    <a:pt x="262" y="151"/>
                    <a:pt x="262" y="151"/>
                    <a:pt x="262" y="151"/>
                  </a:cubicBezTo>
                  <a:close/>
                  <a:moveTo>
                    <a:pt x="212" y="121"/>
                  </a:moveTo>
                  <a:cubicBezTo>
                    <a:pt x="212" y="118"/>
                    <a:pt x="212" y="116"/>
                    <a:pt x="213" y="114"/>
                  </a:cubicBezTo>
                  <a:cubicBezTo>
                    <a:pt x="215" y="119"/>
                    <a:pt x="215" y="127"/>
                    <a:pt x="213" y="134"/>
                  </a:cubicBezTo>
                  <a:cubicBezTo>
                    <a:pt x="212" y="129"/>
                    <a:pt x="211" y="125"/>
                    <a:pt x="212" y="121"/>
                  </a:cubicBezTo>
                  <a:close/>
                  <a:moveTo>
                    <a:pt x="191" y="185"/>
                  </a:moveTo>
                  <a:cubicBezTo>
                    <a:pt x="191" y="185"/>
                    <a:pt x="191" y="184"/>
                    <a:pt x="191" y="185"/>
                  </a:cubicBezTo>
                  <a:cubicBezTo>
                    <a:pt x="190" y="185"/>
                    <a:pt x="190" y="184"/>
                    <a:pt x="190" y="184"/>
                  </a:cubicBezTo>
                  <a:cubicBezTo>
                    <a:pt x="190" y="184"/>
                    <a:pt x="191" y="184"/>
                    <a:pt x="191" y="185"/>
                  </a:cubicBezTo>
                  <a:close/>
                  <a:moveTo>
                    <a:pt x="148" y="192"/>
                  </a:moveTo>
                  <a:cubicBezTo>
                    <a:pt x="148" y="191"/>
                    <a:pt x="148" y="192"/>
                    <a:pt x="148" y="192"/>
                  </a:cubicBezTo>
                  <a:cubicBezTo>
                    <a:pt x="148" y="192"/>
                    <a:pt x="148" y="192"/>
                    <a:pt x="148" y="191"/>
                  </a:cubicBezTo>
                  <a:cubicBezTo>
                    <a:pt x="148" y="191"/>
                    <a:pt x="148" y="192"/>
                    <a:pt x="148" y="192"/>
                  </a:cubicBezTo>
                  <a:close/>
                  <a:moveTo>
                    <a:pt x="134" y="148"/>
                  </a:moveTo>
                  <a:cubicBezTo>
                    <a:pt x="136" y="149"/>
                    <a:pt x="136" y="149"/>
                    <a:pt x="136" y="149"/>
                  </a:cubicBezTo>
                  <a:cubicBezTo>
                    <a:pt x="135" y="142"/>
                    <a:pt x="136" y="133"/>
                    <a:pt x="139" y="125"/>
                  </a:cubicBezTo>
                  <a:cubicBezTo>
                    <a:pt x="140" y="124"/>
                    <a:pt x="140" y="124"/>
                    <a:pt x="140" y="124"/>
                  </a:cubicBezTo>
                  <a:cubicBezTo>
                    <a:pt x="140" y="124"/>
                    <a:pt x="140" y="124"/>
                    <a:pt x="139" y="124"/>
                  </a:cubicBezTo>
                  <a:cubicBezTo>
                    <a:pt x="140" y="123"/>
                    <a:pt x="140" y="123"/>
                    <a:pt x="140" y="122"/>
                  </a:cubicBezTo>
                  <a:cubicBezTo>
                    <a:pt x="140" y="121"/>
                    <a:pt x="141" y="120"/>
                    <a:pt x="141" y="120"/>
                  </a:cubicBezTo>
                  <a:cubicBezTo>
                    <a:pt x="142" y="120"/>
                    <a:pt x="142" y="121"/>
                    <a:pt x="142" y="120"/>
                  </a:cubicBezTo>
                  <a:cubicBezTo>
                    <a:pt x="142" y="119"/>
                    <a:pt x="144" y="118"/>
                    <a:pt x="145" y="117"/>
                  </a:cubicBezTo>
                  <a:cubicBezTo>
                    <a:pt x="146" y="117"/>
                    <a:pt x="147" y="118"/>
                    <a:pt x="149" y="118"/>
                  </a:cubicBezTo>
                  <a:cubicBezTo>
                    <a:pt x="142" y="122"/>
                    <a:pt x="144" y="121"/>
                    <a:pt x="149" y="118"/>
                  </a:cubicBezTo>
                  <a:cubicBezTo>
                    <a:pt x="149" y="118"/>
                    <a:pt x="150" y="119"/>
                    <a:pt x="151" y="119"/>
                  </a:cubicBezTo>
                  <a:cubicBezTo>
                    <a:pt x="151" y="121"/>
                    <a:pt x="151" y="121"/>
                    <a:pt x="151" y="121"/>
                  </a:cubicBezTo>
                  <a:cubicBezTo>
                    <a:pt x="152" y="121"/>
                    <a:pt x="154" y="120"/>
                    <a:pt x="155" y="120"/>
                  </a:cubicBezTo>
                  <a:cubicBezTo>
                    <a:pt x="155" y="123"/>
                    <a:pt x="154" y="119"/>
                    <a:pt x="153" y="121"/>
                  </a:cubicBezTo>
                  <a:cubicBezTo>
                    <a:pt x="155" y="129"/>
                    <a:pt x="153" y="139"/>
                    <a:pt x="153" y="149"/>
                  </a:cubicBezTo>
                  <a:cubicBezTo>
                    <a:pt x="154" y="151"/>
                    <a:pt x="154" y="153"/>
                    <a:pt x="155" y="153"/>
                  </a:cubicBezTo>
                  <a:cubicBezTo>
                    <a:pt x="152" y="164"/>
                    <a:pt x="154" y="178"/>
                    <a:pt x="149" y="185"/>
                  </a:cubicBezTo>
                  <a:cubicBezTo>
                    <a:pt x="153" y="184"/>
                    <a:pt x="150" y="189"/>
                    <a:pt x="149" y="191"/>
                  </a:cubicBezTo>
                  <a:cubicBezTo>
                    <a:pt x="148" y="189"/>
                    <a:pt x="146" y="186"/>
                    <a:pt x="144" y="183"/>
                  </a:cubicBezTo>
                  <a:cubicBezTo>
                    <a:pt x="143" y="180"/>
                    <a:pt x="140" y="179"/>
                    <a:pt x="140" y="174"/>
                  </a:cubicBezTo>
                  <a:cubicBezTo>
                    <a:pt x="141" y="170"/>
                    <a:pt x="137" y="163"/>
                    <a:pt x="137" y="158"/>
                  </a:cubicBezTo>
                  <a:cubicBezTo>
                    <a:pt x="136" y="160"/>
                    <a:pt x="133" y="153"/>
                    <a:pt x="134" y="148"/>
                  </a:cubicBezTo>
                  <a:close/>
                  <a:moveTo>
                    <a:pt x="65" y="183"/>
                  </a:moveTo>
                  <a:cubicBezTo>
                    <a:pt x="65" y="185"/>
                    <a:pt x="63" y="186"/>
                    <a:pt x="63" y="187"/>
                  </a:cubicBezTo>
                  <a:cubicBezTo>
                    <a:pt x="63" y="187"/>
                    <a:pt x="63" y="187"/>
                    <a:pt x="63" y="187"/>
                  </a:cubicBezTo>
                  <a:cubicBezTo>
                    <a:pt x="64" y="186"/>
                    <a:pt x="64" y="186"/>
                    <a:pt x="63" y="186"/>
                  </a:cubicBezTo>
                  <a:cubicBezTo>
                    <a:pt x="63" y="184"/>
                    <a:pt x="63" y="184"/>
                    <a:pt x="63" y="184"/>
                  </a:cubicBezTo>
                  <a:cubicBezTo>
                    <a:pt x="64" y="183"/>
                    <a:pt x="65" y="183"/>
                    <a:pt x="65" y="183"/>
                  </a:cubicBezTo>
                  <a:close/>
                  <a:moveTo>
                    <a:pt x="63" y="185"/>
                  </a:moveTo>
                  <a:cubicBezTo>
                    <a:pt x="63" y="185"/>
                    <a:pt x="63" y="186"/>
                    <a:pt x="63" y="186"/>
                  </a:cubicBezTo>
                  <a:cubicBezTo>
                    <a:pt x="62" y="186"/>
                    <a:pt x="62" y="186"/>
                    <a:pt x="63" y="185"/>
                  </a:cubicBezTo>
                  <a:close/>
                  <a:moveTo>
                    <a:pt x="62" y="188"/>
                  </a:moveTo>
                  <a:cubicBezTo>
                    <a:pt x="62" y="188"/>
                    <a:pt x="62" y="188"/>
                    <a:pt x="63" y="187"/>
                  </a:cubicBezTo>
                  <a:cubicBezTo>
                    <a:pt x="63" y="190"/>
                    <a:pt x="64" y="192"/>
                    <a:pt x="64" y="196"/>
                  </a:cubicBezTo>
                  <a:cubicBezTo>
                    <a:pt x="62" y="197"/>
                    <a:pt x="62" y="192"/>
                    <a:pt x="62" y="188"/>
                  </a:cubicBezTo>
                  <a:close/>
                  <a:moveTo>
                    <a:pt x="16" y="210"/>
                  </a:moveTo>
                  <a:cubicBezTo>
                    <a:pt x="16" y="210"/>
                    <a:pt x="16" y="210"/>
                    <a:pt x="16" y="210"/>
                  </a:cubicBezTo>
                  <a:cubicBezTo>
                    <a:pt x="16" y="210"/>
                    <a:pt x="16" y="210"/>
                    <a:pt x="16" y="210"/>
                  </a:cubicBezTo>
                  <a:cubicBezTo>
                    <a:pt x="16" y="210"/>
                    <a:pt x="16" y="210"/>
                    <a:pt x="16" y="210"/>
                  </a:cubicBezTo>
                  <a:close/>
                  <a:moveTo>
                    <a:pt x="17" y="208"/>
                  </a:moveTo>
                  <a:cubicBezTo>
                    <a:pt x="17" y="208"/>
                    <a:pt x="17" y="208"/>
                    <a:pt x="17" y="207"/>
                  </a:cubicBezTo>
                  <a:cubicBezTo>
                    <a:pt x="17" y="207"/>
                    <a:pt x="17" y="206"/>
                    <a:pt x="18" y="206"/>
                  </a:cubicBezTo>
                  <a:cubicBezTo>
                    <a:pt x="18" y="207"/>
                    <a:pt x="18" y="207"/>
                    <a:pt x="18" y="208"/>
                  </a:cubicBezTo>
                  <a:cubicBezTo>
                    <a:pt x="18" y="208"/>
                    <a:pt x="18" y="208"/>
                    <a:pt x="17" y="208"/>
                  </a:cubicBezTo>
                  <a:close/>
                  <a:moveTo>
                    <a:pt x="18" y="212"/>
                  </a:move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lose/>
                  <a:moveTo>
                    <a:pt x="19" y="213"/>
                  </a:move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lose/>
                  <a:moveTo>
                    <a:pt x="20" y="214"/>
                  </a:moveTo>
                  <a:cubicBezTo>
                    <a:pt x="20" y="214"/>
                    <a:pt x="20" y="214"/>
                    <a:pt x="20" y="214"/>
                  </a:cubicBezTo>
                  <a:cubicBezTo>
                    <a:pt x="20" y="214"/>
                    <a:pt x="20" y="214"/>
                    <a:pt x="20" y="214"/>
                  </a:cubicBezTo>
                  <a:cubicBezTo>
                    <a:pt x="20" y="214"/>
                    <a:pt x="20" y="214"/>
                    <a:pt x="21" y="214"/>
                  </a:cubicBezTo>
                  <a:cubicBezTo>
                    <a:pt x="21" y="214"/>
                    <a:pt x="20" y="214"/>
                    <a:pt x="20" y="214"/>
                  </a:cubicBezTo>
                  <a:close/>
                  <a:moveTo>
                    <a:pt x="21" y="217"/>
                  </a:moveTo>
                  <a:cubicBezTo>
                    <a:pt x="21" y="216"/>
                    <a:pt x="21" y="216"/>
                    <a:pt x="21" y="216"/>
                  </a:cubicBezTo>
                  <a:cubicBezTo>
                    <a:pt x="22" y="216"/>
                    <a:pt x="22" y="216"/>
                    <a:pt x="22" y="216"/>
                  </a:cubicBezTo>
                  <a:cubicBezTo>
                    <a:pt x="22" y="216"/>
                    <a:pt x="21" y="216"/>
                    <a:pt x="21" y="217"/>
                  </a:cubicBezTo>
                  <a:close/>
                  <a:moveTo>
                    <a:pt x="21" y="214"/>
                  </a:move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0" y="214"/>
                    <a:pt x="20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2" y="214"/>
                    <a:pt x="22" y="214"/>
                    <a:pt x="22" y="214"/>
                  </a:cubicBezTo>
                  <a:lnTo>
                    <a:pt x="21" y="214"/>
                  </a:lnTo>
                  <a:close/>
                  <a:moveTo>
                    <a:pt x="122" y="297"/>
                  </a:moveTo>
                  <a:cubicBezTo>
                    <a:pt x="122" y="297"/>
                    <a:pt x="122" y="297"/>
                    <a:pt x="122" y="297"/>
                  </a:cubicBezTo>
                  <a:cubicBezTo>
                    <a:pt x="122" y="297"/>
                    <a:pt x="122" y="297"/>
                    <a:pt x="122" y="297"/>
                  </a:cubicBezTo>
                  <a:close/>
                  <a:moveTo>
                    <a:pt x="123" y="297"/>
                  </a:moveTo>
                  <a:cubicBezTo>
                    <a:pt x="122" y="298"/>
                    <a:pt x="122" y="297"/>
                    <a:pt x="122" y="297"/>
                  </a:cubicBezTo>
                  <a:cubicBezTo>
                    <a:pt x="122" y="297"/>
                    <a:pt x="122" y="297"/>
                    <a:pt x="123" y="297"/>
                  </a:cubicBezTo>
                  <a:cubicBezTo>
                    <a:pt x="123" y="297"/>
                    <a:pt x="123" y="297"/>
                    <a:pt x="123" y="297"/>
                  </a:cubicBezTo>
                  <a:close/>
                  <a:moveTo>
                    <a:pt x="213" y="429"/>
                  </a:moveTo>
                  <a:cubicBezTo>
                    <a:pt x="213" y="429"/>
                    <a:pt x="213" y="429"/>
                    <a:pt x="213" y="429"/>
                  </a:cubicBezTo>
                  <a:cubicBezTo>
                    <a:pt x="213" y="429"/>
                    <a:pt x="213" y="429"/>
                    <a:pt x="213" y="429"/>
                  </a:cubicBezTo>
                  <a:cubicBezTo>
                    <a:pt x="213" y="429"/>
                    <a:pt x="213" y="429"/>
                    <a:pt x="213" y="429"/>
                  </a:cubicBezTo>
                  <a:cubicBezTo>
                    <a:pt x="213" y="429"/>
                    <a:pt x="213" y="429"/>
                    <a:pt x="213" y="4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95" name="Freeform 437"/>
            <p:cNvSpPr>
              <a:spLocks/>
            </p:cNvSpPr>
            <p:nvPr/>
          </p:nvSpPr>
          <p:spPr bwMode="auto">
            <a:xfrm>
              <a:off x="9994900" y="4794250"/>
              <a:ext cx="7937" cy="4763"/>
            </a:xfrm>
            <a:custGeom>
              <a:avLst/>
              <a:gdLst>
                <a:gd name="T0" fmla="*/ 1 w 2"/>
                <a:gd name="T1" fmla="*/ 0 h 1"/>
                <a:gd name="T2" fmla="*/ 2 w 2"/>
                <a:gd name="T3" fmla="*/ 0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0"/>
                    <a:pt x="1" y="1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96" name="Freeform 438"/>
            <p:cNvSpPr>
              <a:spLocks/>
            </p:cNvSpPr>
            <p:nvPr/>
          </p:nvSpPr>
          <p:spPr bwMode="auto">
            <a:xfrm>
              <a:off x="10002838" y="4794250"/>
              <a:ext cx="6350" cy="7938"/>
            </a:xfrm>
            <a:custGeom>
              <a:avLst/>
              <a:gdLst>
                <a:gd name="T0" fmla="*/ 1 w 2"/>
                <a:gd name="T1" fmla="*/ 2 h 2"/>
                <a:gd name="T2" fmla="*/ 2 w 2"/>
                <a:gd name="T3" fmla="*/ 1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2" y="1"/>
                    <a:pt x="2" y="1"/>
                  </a:cubicBezTo>
                  <a:cubicBezTo>
                    <a:pt x="0" y="0"/>
                    <a:pt x="2" y="2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97" name="Freeform 439"/>
            <p:cNvSpPr>
              <a:spLocks/>
            </p:cNvSpPr>
            <p:nvPr/>
          </p:nvSpPr>
          <p:spPr bwMode="auto">
            <a:xfrm>
              <a:off x="10387013" y="4486275"/>
              <a:ext cx="6350" cy="3175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98" name="Freeform 440"/>
            <p:cNvSpPr>
              <a:spLocks/>
            </p:cNvSpPr>
            <p:nvPr/>
          </p:nvSpPr>
          <p:spPr bwMode="auto">
            <a:xfrm>
              <a:off x="10431463" y="4527550"/>
              <a:ext cx="7937" cy="0"/>
            </a:xfrm>
            <a:custGeom>
              <a:avLst/>
              <a:gdLst>
                <a:gd name="T0" fmla="*/ 0 w 5"/>
                <a:gd name="T1" fmla="*/ 0 w 5"/>
                <a:gd name="T2" fmla="*/ 5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99" name="Freeform 441"/>
            <p:cNvSpPr>
              <a:spLocks/>
            </p:cNvSpPr>
            <p:nvPr/>
          </p:nvSpPr>
          <p:spPr bwMode="auto">
            <a:xfrm>
              <a:off x="10055225" y="3929063"/>
              <a:ext cx="3175" cy="7938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1 h 2"/>
                <a:gd name="T4" fmla="*/ 0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1" y="0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100" name="Freeform 442"/>
            <p:cNvSpPr>
              <a:spLocks/>
            </p:cNvSpPr>
            <p:nvPr/>
          </p:nvSpPr>
          <p:spPr bwMode="auto">
            <a:xfrm>
              <a:off x="10272713" y="4711700"/>
              <a:ext cx="4762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101" name="Freeform 443"/>
            <p:cNvSpPr>
              <a:spLocks/>
            </p:cNvSpPr>
            <p:nvPr/>
          </p:nvSpPr>
          <p:spPr bwMode="auto">
            <a:xfrm>
              <a:off x="10269538" y="4673600"/>
              <a:ext cx="7937" cy="4763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0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0" y="1"/>
                    <a:pt x="1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102" name="Freeform 444"/>
            <p:cNvSpPr>
              <a:spLocks/>
            </p:cNvSpPr>
            <p:nvPr/>
          </p:nvSpPr>
          <p:spPr bwMode="auto">
            <a:xfrm>
              <a:off x="10266363" y="4662488"/>
              <a:ext cx="3175" cy="476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103" name="Freeform 445"/>
            <p:cNvSpPr>
              <a:spLocks/>
            </p:cNvSpPr>
            <p:nvPr/>
          </p:nvSpPr>
          <p:spPr bwMode="auto">
            <a:xfrm>
              <a:off x="10261600" y="4708525"/>
              <a:ext cx="7937" cy="3175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2" y="1"/>
                    <a:pt x="1" y="0"/>
                    <a:pt x="2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104" name="Freeform 446"/>
            <p:cNvSpPr>
              <a:spLocks/>
            </p:cNvSpPr>
            <p:nvPr/>
          </p:nvSpPr>
          <p:spPr bwMode="auto">
            <a:xfrm>
              <a:off x="10220325" y="4818063"/>
              <a:ext cx="7937" cy="3175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0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0"/>
                    <a:pt x="1" y="1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105" name="Freeform 447"/>
            <p:cNvSpPr>
              <a:spLocks/>
            </p:cNvSpPr>
            <p:nvPr/>
          </p:nvSpPr>
          <p:spPr bwMode="auto">
            <a:xfrm>
              <a:off x="10118725" y="4005263"/>
              <a:ext cx="7937" cy="0"/>
            </a:xfrm>
            <a:custGeom>
              <a:avLst/>
              <a:gdLst>
                <a:gd name="T0" fmla="*/ 0 w 5"/>
                <a:gd name="T1" fmla="*/ 0 w 5"/>
                <a:gd name="T2" fmla="*/ 5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106" name="Freeform 448"/>
            <p:cNvSpPr>
              <a:spLocks/>
            </p:cNvSpPr>
            <p:nvPr/>
          </p:nvSpPr>
          <p:spPr bwMode="auto">
            <a:xfrm>
              <a:off x="10255250" y="4745038"/>
              <a:ext cx="6350" cy="0"/>
            </a:xfrm>
            <a:custGeom>
              <a:avLst/>
              <a:gdLst>
                <a:gd name="T0" fmla="*/ 1 w 2"/>
                <a:gd name="T1" fmla="*/ 2 w 2"/>
                <a:gd name="T2" fmla="*/ 1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107" name="Freeform 449"/>
            <p:cNvSpPr>
              <a:spLocks/>
            </p:cNvSpPr>
            <p:nvPr/>
          </p:nvSpPr>
          <p:spPr bwMode="auto">
            <a:xfrm>
              <a:off x="10220325" y="4810125"/>
              <a:ext cx="11112" cy="3175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0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108" name="Freeform 450"/>
            <p:cNvSpPr>
              <a:spLocks/>
            </p:cNvSpPr>
            <p:nvPr/>
          </p:nvSpPr>
          <p:spPr bwMode="auto">
            <a:xfrm>
              <a:off x="10261600" y="474186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109" name="Freeform 451"/>
            <p:cNvSpPr>
              <a:spLocks/>
            </p:cNvSpPr>
            <p:nvPr/>
          </p:nvSpPr>
          <p:spPr bwMode="auto">
            <a:xfrm>
              <a:off x="10258425" y="4730750"/>
              <a:ext cx="7937" cy="3175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  <p:sp>
          <p:nvSpPr>
            <p:cNvPr id="110" name="Freeform 452"/>
            <p:cNvSpPr>
              <a:spLocks/>
            </p:cNvSpPr>
            <p:nvPr/>
          </p:nvSpPr>
          <p:spPr bwMode="auto">
            <a:xfrm>
              <a:off x="10258425" y="4738688"/>
              <a:ext cx="14287" cy="3175"/>
            </a:xfrm>
            <a:custGeom>
              <a:avLst/>
              <a:gdLst>
                <a:gd name="T0" fmla="*/ 0 w 4"/>
                <a:gd name="T1" fmla="*/ 1 h 1"/>
                <a:gd name="T2" fmla="*/ 1 w 4"/>
                <a:gd name="T3" fmla="*/ 1 h 1"/>
                <a:gd name="T4" fmla="*/ 2 w 4"/>
                <a:gd name="T5" fmla="*/ 0 h 1"/>
                <a:gd name="T6" fmla="*/ 4 w 4"/>
                <a:gd name="T7" fmla="*/ 0 h 1"/>
                <a:gd name="T8" fmla="*/ 0 w 4"/>
                <a:gd name="T9" fmla="*/ 1 h 1"/>
                <a:gd name="T10" fmla="*/ 0 w 4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3" y="0"/>
                    <a:pt x="2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3075" name="Picture 3" descr="C:\Users\Administrator.SC-201707071043\Desktop\教学设计\图片素材\直饮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1851670"/>
            <a:ext cx="3600400" cy="2972423"/>
          </a:xfrm>
          <a:prstGeom prst="rect">
            <a:avLst/>
          </a:prstGeom>
          <a:noFill/>
        </p:spPr>
      </p:pic>
      <p:grpSp>
        <p:nvGrpSpPr>
          <p:cNvPr id="536" name="组合 535"/>
          <p:cNvGrpSpPr/>
          <p:nvPr/>
        </p:nvGrpSpPr>
        <p:grpSpPr>
          <a:xfrm>
            <a:off x="539552" y="1851670"/>
            <a:ext cx="3024337" cy="3024336"/>
            <a:chOff x="539552" y="1851670"/>
            <a:chExt cx="3024337" cy="3024336"/>
          </a:xfrm>
        </p:grpSpPr>
        <p:pic>
          <p:nvPicPr>
            <p:cNvPr id="3074" name="Picture 2" descr="C:\Users\Administrator.SC-201707071043\Desktop\教学设计\图片素材\热水器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9552" y="1851670"/>
              <a:ext cx="3024337" cy="3024336"/>
            </a:xfrm>
            <a:prstGeom prst="rect">
              <a:avLst/>
            </a:prstGeom>
            <a:noFill/>
          </p:spPr>
        </p:pic>
        <p:sp>
          <p:nvSpPr>
            <p:cNvPr id="535" name="矩形 534"/>
            <p:cNvSpPr/>
            <p:nvPr/>
          </p:nvSpPr>
          <p:spPr>
            <a:xfrm>
              <a:off x="1907704" y="3291830"/>
              <a:ext cx="288032" cy="7200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37" name="文本框 41"/>
          <p:cNvSpPr txBox="1"/>
          <p:nvPr/>
        </p:nvSpPr>
        <p:spPr>
          <a:xfrm>
            <a:off x="3995936" y="1131590"/>
            <a:ext cx="1584176" cy="646331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blipFill>
                  <a:blip r:embed="rId3"/>
                  <a:stretch>
                    <a:fillRect/>
                  </a:stretch>
                </a:blipFill>
                <a:latin typeface="inpin heiti" charset="-122"/>
                <a:ea typeface="inpin heiti" charset="-122"/>
              </a:rPr>
              <a:t>传感器</a:t>
            </a:r>
            <a:endParaRPr lang="en-US" altLang="zh-CN" sz="3600" dirty="0" smtClean="0">
              <a:blipFill>
                <a:blip r:embed="rId3"/>
                <a:stretch>
                  <a:fillRect/>
                </a:stretch>
              </a:blipFill>
              <a:latin typeface="inpin heiti" charset="-122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7436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文本框 41"/>
          <p:cNvSpPr txBox="1"/>
          <p:nvPr/>
        </p:nvSpPr>
        <p:spPr>
          <a:xfrm>
            <a:off x="395536" y="555526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blipFill>
                  <a:blip r:embed="rId3"/>
                  <a:stretch>
                    <a:fillRect/>
                  </a:stretch>
                </a:blipFill>
                <a:latin typeface="inpin heiti" charset="-122"/>
                <a:ea typeface="inpin heiti" charset="-122"/>
              </a:rPr>
              <a:t>DS18b20</a:t>
            </a:r>
            <a:r>
              <a:rPr lang="zh-CN" altLang="en-US" sz="3600" dirty="0" smtClean="0">
                <a:blipFill>
                  <a:blip r:embed="rId3"/>
                  <a:stretch>
                    <a:fillRect/>
                  </a:stretch>
                </a:blipFill>
                <a:latin typeface="inpin heiti" charset="-122"/>
                <a:ea typeface="inpin heiti" charset="-122"/>
              </a:rPr>
              <a:t>传感器</a:t>
            </a:r>
            <a:endParaRPr lang="zh-CN" altLang="en-US" sz="3600" dirty="0">
              <a:blipFill>
                <a:blip r:embed="rId3"/>
                <a:stretch>
                  <a:fillRect/>
                </a:stretch>
              </a:blipFill>
              <a:latin typeface="inpin heiti" charset="-122"/>
              <a:ea typeface="inpin heiti" charset="-122"/>
            </a:endParaRPr>
          </a:p>
        </p:txBody>
      </p:sp>
      <p:pic>
        <p:nvPicPr>
          <p:cNvPr id="4098" name="Picture 2" descr="C:\Users\Administrator.SC-201707071043\Desktop\教学设计\图片素材\80176e12d462ee6a979d37af112fa7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419622"/>
            <a:ext cx="3255296" cy="2448273"/>
          </a:xfrm>
          <a:prstGeom prst="rect">
            <a:avLst/>
          </a:prstGeom>
          <a:noFill/>
        </p:spPr>
      </p:pic>
      <p:pic>
        <p:nvPicPr>
          <p:cNvPr id="4099" name="Picture 3" descr="C:\Users\Administrator.SC-201707071043\Desktop\教学设计\图片素材\ds18b20.jpg"/>
          <p:cNvPicPr>
            <a:picLocks noChangeAspect="1" noChangeArrowheads="1"/>
          </p:cNvPicPr>
          <p:nvPr/>
        </p:nvPicPr>
        <p:blipFill>
          <a:blip r:embed="rId5" cstate="print"/>
          <a:srcRect l="14896" r="14829"/>
          <a:stretch>
            <a:fillRect/>
          </a:stretch>
        </p:blipFill>
        <p:spPr bwMode="auto">
          <a:xfrm>
            <a:off x="179512" y="1419622"/>
            <a:ext cx="3168352" cy="2465586"/>
          </a:xfrm>
          <a:prstGeom prst="rect">
            <a:avLst/>
          </a:prstGeom>
          <a:noFill/>
        </p:spPr>
      </p:pic>
      <p:grpSp>
        <p:nvGrpSpPr>
          <p:cNvPr id="537" name="组合 536"/>
          <p:cNvGrpSpPr/>
          <p:nvPr/>
        </p:nvGrpSpPr>
        <p:grpSpPr>
          <a:xfrm>
            <a:off x="3491880" y="1635646"/>
            <a:ext cx="1944216" cy="1440160"/>
            <a:chOff x="3491880" y="1635646"/>
            <a:chExt cx="1944216" cy="1440160"/>
          </a:xfrm>
        </p:grpSpPr>
        <p:sp>
          <p:nvSpPr>
            <p:cNvPr id="535" name="右箭头 534"/>
            <p:cNvSpPr/>
            <p:nvPr/>
          </p:nvSpPr>
          <p:spPr>
            <a:xfrm>
              <a:off x="3491880" y="2499742"/>
              <a:ext cx="1944216" cy="576064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6" name="文本框 41"/>
            <p:cNvSpPr txBox="1"/>
            <p:nvPr/>
          </p:nvSpPr>
          <p:spPr>
            <a:xfrm>
              <a:off x="3779912" y="1635646"/>
              <a:ext cx="1180256" cy="654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 smtClean="0">
                  <a:blipFill>
                    <a:blip r:embed="rId3"/>
                    <a:stretch>
                      <a:fillRect/>
                    </a:stretch>
                  </a:blipFill>
                  <a:latin typeface="inpin heiti" charset="-122"/>
                  <a:ea typeface="inpin heiti" charset="-122"/>
                </a:rPr>
                <a:t>封装</a:t>
              </a:r>
              <a:endParaRPr lang="zh-CN" altLang="en-US" sz="3600" dirty="0">
                <a:blipFill>
                  <a:blip r:embed="rId3"/>
                  <a:stretch>
                    <a:fillRect/>
                  </a:stretch>
                </a:blipFill>
                <a:latin typeface="inpin heiti" charset="-122"/>
                <a:ea typeface="inpin heiti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767436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文本框 41"/>
          <p:cNvSpPr txBox="1"/>
          <p:nvPr/>
        </p:nvSpPr>
        <p:spPr>
          <a:xfrm>
            <a:off x="395536" y="555526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blipFill>
                  <a:blip r:embed="rId3"/>
                  <a:stretch>
                    <a:fillRect/>
                  </a:stretch>
                </a:blipFill>
                <a:latin typeface="inpin heiti" charset="-122"/>
                <a:ea typeface="inpin heiti" charset="-122"/>
              </a:rPr>
              <a:t>使用方法：使用杜邦线将传感器和扩展板</a:t>
            </a:r>
            <a:endParaRPr lang="en-US" altLang="zh-CN" sz="3600" dirty="0" smtClean="0">
              <a:blipFill>
                <a:blip r:embed="rId3"/>
                <a:stretch>
                  <a:fillRect/>
                </a:stretch>
              </a:blipFill>
              <a:latin typeface="inpin heiti" charset="-122"/>
              <a:ea typeface="inpin heiti" charset="-122"/>
            </a:endParaRPr>
          </a:p>
          <a:p>
            <a:r>
              <a:rPr lang="zh-CN" altLang="en-US" sz="3600" dirty="0" smtClean="0">
                <a:blipFill>
                  <a:blip r:embed="rId3"/>
                  <a:stretch>
                    <a:fillRect/>
                  </a:stretch>
                </a:blipFill>
                <a:latin typeface="inpin heiti" charset="-122"/>
                <a:ea typeface="inpin heiti" charset="-122"/>
              </a:rPr>
              <a:t>                 连接好</a:t>
            </a:r>
            <a:endParaRPr lang="zh-CN" altLang="en-US" sz="3600" dirty="0">
              <a:blipFill>
                <a:blip r:embed="rId3"/>
                <a:stretch>
                  <a:fillRect/>
                </a:stretch>
              </a:blipFill>
              <a:latin typeface="inpin heiti" charset="-122"/>
              <a:ea typeface="inpin heiti" charset="-122"/>
            </a:endParaRPr>
          </a:p>
        </p:txBody>
      </p:sp>
      <p:pic>
        <p:nvPicPr>
          <p:cNvPr id="5122" name="Picture 2" descr="C:\Users\Administrator.SC-201707071043\Desktop\教学设计\图片素材\fe4b29c3b9028f2b1a03a516eb95b95.jpg"/>
          <p:cNvPicPr>
            <a:picLocks noChangeAspect="1" noChangeArrowheads="1"/>
          </p:cNvPicPr>
          <p:nvPr/>
        </p:nvPicPr>
        <p:blipFill>
          <a:blip r:embed="rId4" cstate="print"/>
          <a:srcRect l="43784" t="33701" r="6276" b="26652"/>
          <a:stretch>
            <a:fillRect/>
          </a:stretch>
        </p:blipFill>
        <p:spPr bwMode="auto">
          <a:xfrm>
            <a:off x="3707904" y="1779662"/>
            <a:ext cx="4824536" cy="2880320"/>
          </a:xfrm>
          <a:prstGeom prst="rect">
            <a:avLst/>
          </a:prstGeom>
          <a:noFill/>
        </p:spPr>
      </p:pic>
      <p:sp>
        <p:nvSpPr>
          <p:cNvPr id="535" name="文本框 41"/>
          <p:cNvSpPr txBox="1"/>
          <p:nvPr/>
        </p:nvSpPr>
        <p:spPr>
          <a:xfrm>
            <a:off x="539552" y="2211710"/>
            <a:ext cx="3240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blipFill>
                  <a:blip r:embed="rId3"/>
                  <a:stretch>
                    <a:fillRect/>
                  </a:stretch>
                </a:blipFill>
                <a:latin typeface="inpin heiti" charset="-122"/>
                <a:ea typeface="inpin heiti" charset="-122"/>
              </a:rPr>
              <a:t>GND-</a:t>
            </a:r>
            <a:r>
              <a:rPr lang="zh-CN" altLang="en-US" sz="3600" dirty="0" smtClean="0">
                <a:blipFill>
                  <a:blip r:embed="rId3"/>
                  <a:stretch>
                    <a:fillRect/>
                  </a:stretch>
                </a:blipFill>
                <a:latin typeface="inpin heiti" charset="-122"/>
                <a:ea typeface="inpin heiti" charset="-122"/>
              </a:rPr>
              <a:t>接地</a:t>
            </a:r>
            <a:endParaRPr lang="en-US" altLang="zh-CN" sz="3600" dirty="0" smtClean="0">
              <a:blipFill>
                <a:blip r:embed="rId3"/>
                <a:stretch>
                  <a:fillRect/>
                </a:stretch>
              </a:blipFill>
              <a:latin typeface="inpin heiti" charset="-122"/>
              <a:ea typeface="inpin heiti" charset="-122"/>
            </a:endParaRPr>
          </a:p>
          <a:p>
            <a:r>
              <a:rPr lang="en-US" altLang="zh-CN" sz="3600" dirty="0" smtClean="0">
                <a:blipFill>
                  <a:blip r:embed="rId3"/>
                  <a:stretch>
                    <a:fillRect/>
                  </a:stretch>
                </a:blipFill>
                <a:latin typeface="inpin heiti" charset="-122"/>
                <a:ea typeface="inpin heiti" charset="-122"/>
              </a:rPr>
              <a:t>DATA-</a:t>
            </a:r>
            <a:r>
              <a:rPr lang="zh-CN" altLang="en-US" sz="3600" dirty="0" smtClean="0">
                <a:blipFill>
                  <a:blip r:embed="rId3"/>
                  <a:stretch>
                    <a:fillRect/>
                  </a:stretch>
                </a:blipFill>
                <a:latin typeface="inpin heiti" charset="-122"/>
                <a:ea typeface="inpin heiti" charset="-122"/>
              </a:rPr>
              <a:t>数字</a:t>
            </a:r>
          </a:p>
          <a:p>
            <a:r>
              <a:rPr lang="en-US" altLang="zh-CN" sz="3600" dirty="0" smtClean="0">
                <a:blipFill>
                  <a:blip r:embed="rId3"/>
                  <a:stretch>
                    <a:fillRect/>
                  </a:stretch>
                </a:blipFill>
                <a:latin typeface="inpin heiti" charset="-122"/>
                <a:ea typeface="inpin heiti" charset="-122"/>
              </a:rPr>
              <a:t>VCC-3~5.5V</a:t>
            </a:r>
          </a:p>
        </p:txBody>
      </p:sp>
      <p:pic>
        <p:nvPicPr>
          <p:cNvPr id="1026" name="Picture 2" descr="C:\Users\Administrator.SC-201707071043\Desktop\教学设计\图片素材\00396f6ad4bb07f9dd665bf7b0f998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123478"/>
            <a:ext cx="7452320" cy="50200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67436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文本框 41"/>
          <p:cNvSpPr txBox="1"/>
          <p:nvPr/>
        </p:nvSpPr>
        <p:spPr>
          <a:xfrm>
            <a:off x="323528" y="267494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blipFill>
                  <a:blip r:embed="rId3"/>
                  <a:stretch>
                    <a:fillRect/>
                  </a:stretch>
                </a:blipFill>
                <a:latin typeface="inpin heiti" charset="-122"/>
                <a:ea typeface="inpin heiti" charset="-122"/>
              </a:rPr>
              <a:t>编程：添加传感器模块，</a:t>
            </a:r>
            <a:endParaRPr lang="zh-CN" altLang="en-US" sz="3600" dirty="0">
              <a:blipFill>
                <a:blip r:embed="rId3"/>
                <a:stretch>
                  <a:fillRect/>
                </a:stretch>
              </a:blipFill>
              <a:latin typeface="inpin heiti" charset="-122"/>
              <a:ea typeface="inpin heiti" charset="-122"/>
            </a:endParaRPr>
          </a:p>
        </p:txBody>
      </p:sp>
      <p:grpSp>
        <p:nvGrpSpPr>
          <p:cNvPr id="540" name="组合 539"/>
          <p:cNvGrpSpPr/>
          <p:nvPr/>
        </p:nvGrpSpPr>
        <p:grpSpPr>
          <a:xfrm>
            <a:off x="251520" y="1203598"/>
            <a:ext cx="3456384" cy="3050521"/>
            <a:chOff x="251520" y="1203598"/>
            <a:chExt cx="3456384" cy="3050521"/>
          </a:xfrm>
        </p:grpSpPr>
        <p:pic>
          <p:nvPicPr>
            <p:cNvPr id="6149" name="Picture 5" descr="C:\Users\Administrator.SC-201707071043\Desktop\教学设计\图片素材\02b14336be884751f782fe2dcf8d366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520" y="1203598"/>
              <a:ext cx="3456384" cy="3050521"/>
            </a:xfrm>
            <a:prstGeom prst="rect">
              <a:avLst/>
            </a:prstGeom>
            <a:noFill/>
          </p:spPr>
        </p:pic>
        <p:sp>
          <p:nvSpPr>
            <p:cNvPr id="539" name="矩形 538"/>
            <p:cNvSpPr/>
            <p:nvPr/>
          </p:nvSpPr>
          <p:spPr>
            <a:xfrm>
              <a:off x="971600" y="2715766"/>
              <a:ext cx="792088" cy="432048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38" name="组合 537"/>
          <p:cNvGrpSpPr/>
          <p:nvPr/>
        </p:nvGrpSpPr>
        <p:grpSpPr>
          <a:xfrm>
            <a:off x="1979712" y="1491630"/>
            <a:ext cx="3960440" cy="3016003"/>
            <a:chOff x="1691680" y="1419622"/>
            <a:chExt cx="3960440" cy="3016003"/>
          </a:xfrm>
        </p:grpSpPr>
        <p:pic>
          <p:nvPicPr>
            <p:cNvPr id="6148" name="Picture 4" descr="C:\Users\Administrator.SC-201707071043\Desktop\教学设计\图片素材\17b0760a63a6384eff9177e968005ee.png"/>
            <p:cNvPicPr>
              <a:picLocks noChangeAspect="1" noChangeArrowheads="1"/>
            </p:cNvPicPr>
            <p:nvPr/>
          </p:nvPicPr>
          <p:blipFill>
            <a:blip r:embed="rId5" cstate="print"/>
            <a:srcRect t="12530" r="17337"/>
            <a:stretch>
              <a:fillRect/>
            </a:stretch>
          </p:blipFill>
          <p:spPr bwMode="auto">
            <a:xfrm>
              <a:off x="1691680" y="1419622"/>
              <a:ext cx="3960440" cy="3016003"/>
            </a:xfrm>
            <a:prstGeom prst="rect">
              <a:avLst/>
            </a:prstGeom>
            <a:noFill/>
          </p:spPr>
        </p:pic>
        <p:sp>
          <p:nvSpPr>
            <p:cNvPr id="537" name="矩形 536"/>
            <p:cNvSpPr/>
            <p:nvPr/>
          </p:nvSpPr>
          <p:spPr>
            <a:xfrm>
              <a:off x="3275856" y="3003798"/>
              <a:ext cx="936104" cy="432048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36" name="组合 535"/>
          <p:cNvGrpSpPr/>
          <p:nvPr/>
        </p:nvGrpSpPr>
        <p:grpSpPr>
          <a:xfrm>
            <a:off x="4211960" y="1779662"/>
            <a:ext cx="4772025" cy="3190875"/>
            <a:chOff x="3779912" y="1563638"/>
            <a:chExt cx="4772025" cy="3190875"/>
          </a:xfrm>
        </p:grpSpPr>
        <p:pic>
          <p:nvPicPr>
            <p:cNvPr id="6146" name="Picture 2" descr="C:\Users\Administrator.SC-201707071043\Desktop\教学设计\图片素材\687a2e8e818402d7302b07a60396fbe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779912" y="1563638"/>
              <a:ext cx="4772025" cy="3190875"/>
            </a:xfrm>
            <a:prstGeom prst="rect">
              <a:avLst/>
            </a:prstGeom>
            <a:noFill/>
          </p:spPr>
        </p:pic>
        <p:sp>
          <p:nvSpPr>
            <p:cNvPr id="535" name="矩形 534"/>
            <p:cNvSpPr/>
            <p:nvPr/>
          </p:nvSpPr>
          <p:spPr>
            <a:xfrm>
              <a:off x="4427984" y="3075806"/>
              <a:ext cx="2952328" cy="504056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767436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手绘创意卡通PPT模"/>
</p:tagLst>
</file>

<file path=ppt/theme/theme1.xml><?xml version="1.0" encoding="utf-8"?>
<a:theme xmlns:a="http://schemas.openxmlformats.org/drawingml/2006/main" name="创意黑板彩色粉笔PPT模板">
  <a:themeElements>
    <a:clrScheme name="自定义 3282">
      <a:dk1>
        <a:srgbClr val="3FB2E5"/>
      </a:dk1>
      <a:lt1>
        <a:srgbClr val="C56DB4"/>
      </a:lt1>
      <a:dk2>
        <a:srgbClr val="56B52F"/>
      </a:dk2>
      <a:lt2>
        <a:srgbClr val="EE6EA2"/>
      </a:lt2>
      <a:accent1>
        <a:srgbClr val="1C1C1C"/>
      </a:accent1>
      <a:accent2>
        <a:srgbClr val="FFFFFF"/>
      </a:accent2>
      <a:accent3>
        <a:srgbClr val="1C1C1C"/>
      </a:accent3>
      <a:accent4>
        <a:srgbClr val="080808"/>
      </a:accent4>
      <a:accent5>
        <a:srgbClr val="080808"/>
      </a:accent5>
      <a:accent6>
        <a:srgbClr val="080808"/>
      </a:accent6>
      <a:hlink>
        <a:srgbClr val="080808"/>
      </a:hlink>
      <a:folHlink>
        <a:srgbClr val="08080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创意黑板彩色粉笔PPT模板</Template>
  <TotalTime>0</TotalTime>
  <Words>693</Words>
  <Application>Microsoft Office PowerPoint</Application>
  <PresentationFormat>全屏显示(16:9)</PresentationFormat>
  <Paragraphs>92</Paragraphs>
  <Slides>19</Slides>
  <Notes>19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0" baseType="lpstr">
      <vt:lpstr>创意黑板彩色粉笔PPT模板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>http://www.ypppt.com/</dc:description>
  <cp:lastModifiedBy/>
  <cp:revision>1</cp:revision>
  <dcterms:created xsi:type="dcterms:W3CDTF">2020-04-01T08:19:40Z</dcterms:created>
  <dcterms:modified xsi:type="dcterms:W3CDTF">2020-04-19T14:01:21Z</dcterms:modified>
</cp:coreProperties>
</file>